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88" r:id="rId7"/>
    <p:sldId id="264" r:id="rId8"/>
    <p:sldId id="289" r:id="rId9"/>
    <p:sldId id="290" r:id="rId10"/>
    <p:sldId id="291" r:id="rId11"/>
    <p:sldId id="292" r:id="rId12"/>
    <p:sldId id="293" r:id="rId13"/>
    <p:sldId id="294" r:id="rId14"/>
    <p:sldId id="304" r:id="rId15"/>
    <p:sldId id="295" r:id="rId16"/>
    <p:sldId id="297" r:id="rId17"/>
    <p:sldId id="298" r:id="rId18"/>
    <p:sldId id="300" r:id="rId19"/>
    <p:sldId id="301" r:id="rId20"/>
    <p:sldId id="305" r:id="rId21"/>
    <p:sldId id="307" r:id="rId22"/>
    <p:sldId id="308" r:id="rId23"/>
    <p:sldId id="309" r:id="rId24"/>
  </p:sldIdLst>
  <p:sldSz cx="12192000" cy="6858000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6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296 0 6675,'0'0'899,"0"0"-549,0 0-22,0 0 267,0 0 93,0 0-282,-55 7 1253,44-4-1660,-13 5-73,-1 1 0,1 1-1,1 1 1,-10 6 74,25-12-19,1 0-1,0 1 1,0 0-1,0 0 1,1 0-1,0 1 1,0 0-1,1 0 1,-1 1-1,2-1 1,-1 1-1,1 0 1,0 0-1,-1 6 20,2-7-5,0 1 0,1-1 0,0 1 1,1-1-1,0 1 0,0 0 0,0 0 0,1 0 0,0-1 0,1 1 1,0 0-1,0 0 0,0 0 0,1-1 0,0 1 0,1-1 0,0 0 1,0 1-1,0-1 0,1-1 0,0 1 0,1 0 0,-1-1 0,1 0 1,0 0-1,1 0 0,-1-1 0,7 5 5,0 0 0,1-1-1,0 0 1,0-1 0,1 0 0,0-1-1,0 0 1,1-1 0,0-1 0,0-1-1,6 2 1,-9-4-65,-1-1 0,1 1-1,-1-2 1,1 0 0,-1 0-1,1-1 1,-1 0-1,1-1 1,-1 0 0,0-1-1,0-1 1,0 1 0,0-2-1,2-1 66,46-26-2628,-34 17-109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41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 9300,'0'0'-21,"0"0"40,0 0 47,19-6 180,23-5-96,1 2 0,0 1 1,12 1-151,-32 6-36,-13 1-57,0 0 0,-1-1 0,1 0 0,0-1 0,-1 0 0,1 0 1,-1-1-1,1 0 93,3-11-2799,-10 4 270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1.9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2305,'0'0'1430,"0"0"-1080,0 0-153,0 0 665,0 0 146,0 6-130,2 14-120,0-1 0,2 1 0,1 7-758,9 55 917,-9 12-325,-4 0 0,-4 0 0,-10 50-592,5-71-53,23-75-1420,5-11-407,1-9-2405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5.8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631 66 4258,'0'0'235,"-23"12"-91,14-8-101,-26 13 357,0 1 0,2 2 0,0 1 0,2 2 0,-4 4-400,-3 10 253,1 0 0,2 3 0,2 0 0,1 3 0,3 0 0,1 2 0,3 1-1,1 1 1,2 1 0,3 1 0,2 1 0,2 0 0,2 1 0,-3 33-253,10-48 140,2 1 0,1-1 0,2 1 0,2 13-140,0-38 28,1 0 0,0-1 0,0 1 1,1-1-1,0 0 0,1 0 0,1 0 0,0 0 0,0-1 0,1 0 0,0 0 0,0 0 0,1-1 0,1 0 0,5 5-28,10 7 99,1-1-1,1-2 0,1 0 0,1-2 0,0 0 0,1-2 0,24 8-98,2-2 113,1-3-1,1-1 1,44 5-113,-68-15 30,0-2 0,1-1-1,-1-2 1,1-1 0,-1-1 0,30-6-30,-43 2 21,-1-1-1,0-1 1,0-1 0,0 0 0,-1-1 0,0-1 0,-1-1 0,0 0 0,-1-1-1,8-8-20,20-19 215,-2-3-1,31-42-214,-47 53 32,-2-2 0,-1-1 0,-2-1-1,-1-1 1,-1 0 0,-3-1 0,-1-1 0,-1-1-32,1-13-3,-2 0 1,-3-1 0,-2 0-1,-2 0 1,-2-43 2,-3 56 10,-2 1 0,-1-1 0,-2 1 0,-3-4-10,3 23 5,0 1 0,-2-1 0,0 1 0,-1 0 0,-1 0 0,-1 1 0,-1 1 0,-10-15-5,10 18-34,0 0-1,0 0 1,-1 1 0,-1 0-1,0 2 1,-1-1-1,0 1 1,0 1 0,-1 1-1,-1 0 1,0 1-1,0 1 1,0 0-1,-1 1 1,0 1 0,0 0-1,0 1 1,-1 1-1,-7 1 35,6 0-89,-1 2 0,0 1 0,1 1 0,-1 0 0,0 1 0,1 1-1,0 1 1,0 1 0,0 1 0,1 0 0,0 1 0,-1 2 89,-131 67-3066,73-40-805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7.8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0 123 4482,'0'0'3498,"0"0"-2570,0 0-125,0 0-80,0 0-171,2-9 526,5 22-1080,5 9-9,1 0 0,0 0 0,2-1 0,0-1 0,2 0 11,-10-14-3,0 1 0,0-1 0,0-1-1,1 1 1,0-1 0,0 0 0,0-1 0,1 0 0,-1 0 0,1-1 0,0 0-1,0-1 1,0 0 0,1 0 0,7 0 3,26 0 5,0-1 0,1-2 0,-1-2 0,-1-2 0,41-10-5,46-17-314,33-16 314,-31 8-354,19 1 354,2 8 6,1 7-1,2 6 0,141 3-5,-279 14-5,0 1 1,0 1-1,0 0 0,-1 2 0,1 0 1,0 0-1,-1 2 0,0 0 0,0 1 1,-1 0-1,1 2 0,-1-1 0,-1 2 0,7 5 5,30 26 49,44 46-49,-68-58-2,2-1-1,1-2 1,1-1 0,1-1-1,1-2 1,29 14 2,-59-37 4,0-1 0,1 0-1,-1 0 1,0-1 0,-1 1 0,1-1 0,-1 1-1,0-1 1,1 0 0,-2 0 0,1 0-1,0-2-3,23-35-45,-17 31 44,19-24-57,1 1-1,21-17 59,-39 41-11,1 0 1,0 1-1,0 0 1,1 0-1,0 1 0,0 1 1,1 0-1,0 1 1,0 0-1,3 0 11,126-28 32,2 6 0,0 7 0,1 6 0,131 5-32,285 30 176,-394-3-96,-1 6 0,57 21-80,-147-27 10,0-4-1,0-3 0,2-3 1,29-3-10,-75-4 5,8-1 20,0-1 1,27-5-26,-56 5 3,1-2 0,-1 1 0,1-1 0,-1-1 0,0 0 1,0-1-1,0 0 0,-1-1 0,1 0 0,-2 0 0,3-2-3,-8 4-113,-1 0-1,0 0 0,0 0 0,0-1 1,0 1-1,0-1 0,-1 0 1,0 0-1,0 1 0,0-1 0,-1 0 1,0-1-1,0 1 0,0 0 1,0 0-1,-1 0 0,0-1 0,0 1 1,0 0-1,-1 0 0,0-2 114,1-8-890,0-4-4924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9.0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348 23 5907,'0'0'331,"0"0"472,0 0 322,0 0 39,0 0-559,-5-23 2082,-11 24-2692,1 1 1,0 0 0,0 1-1,0 0 1,0 1-1,1 1 1,-1 1 0,1 0-1,-8 5 5,-7 5-25,1 1 1,0 2-1,1 1 0,2 1 25,20-17-8,1 0 0,0 1 0,0 0 1,1-1-1,0 1 0,-1 1 0,2-1 0,-1 0 0,1 1 0,-1 0 0,2-1 0,-1 1 1,1 0-1,-1 0 0,1 1 8,-2 18-28,2-1 1,0 1-1,1 3 28,0-8 1,0-18-6,0 1 0,1-1 0,-1 1 0,1-1 0,-1 1 0,1-1 0,0 1 1,0-1-1,0 0 0,0 0 0,0 1 0,0-1 0,1 0 0,-1 0 0,1 0 0,-1 0 0,1 0 0,0-1 0,0 1 5,2 2-2,1-1 0,0 0 1,0 0-1,0 0 0,0-1 0,1 1 0,-1-1 0,4 0 2,7 3 2,1-2 0,0 0 0,0-1 0,0-1 0,7 0-2,-2-1 4,-7 1 11,-1 0 1,1-2-1,0 1 1,-1-2-1,1 0 0,-1-1 1,0 0-1,1-1 0,-1-1 1,7-3-16,7-12-1001,-23 13-1040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8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142 124 5523,'0'0'3743,"0"0"-2890,0 0-730,0 0-32,-10 14 149,-4 7-116,0 0-1,2 1 1,0 1 0,2 0 0,-7 20-124,2 14 137,2 1 1,3 0-1,3 0 0,2 1 1,2-1-1,4 11-137,-1-63-3,0 1 0,1-1 0,0 0 0,0 1 0,1-1 0,-1 0 0,1 0 0,1 0 0,-1 0 0,1 0 0,0 0 0,0-1 0,1 0 0,0 1 0,0-1 0,0-1 0,0 1 0,1 0 0,0-1 0,0 0 0,0 0 0,0-1 0,1 1-1,-1-1 1,1 0 0,4 1 3,4 1-14,0 0 1,0-2-1,1 1 0,0-2 0,-1 0 0,1 0 0,0-2 0,0 0 0,0 0 0,-1-2 0,4 0 14,-7-1 1,0 0 1,0 0-1,-1-1 0,1-1 1,-1 1-1,0-2 0,0 0 1,-1 0-1,0 0 0,0-1 1,0-1-1,6-7-1,5-5 29,-2-1 1,0-1-1,-1 0 0,8-17-29,-13 20-18,-1-2 0,-2 0-1,0 0 1,-1 0-1,-1-1 1,-1 0-1,3-22 19,-3-3-62,-2 0 1,-2-1-1,-3-14 62,1 47-31,-2 0 1,0 1-1,0-1 1,-2 1 0,1-1-1,-2 1 1,0 0-1,-1 1 1,0-1-1,-1 1 1,-7-10 30,10 16-1,-1 1 0,0-1 0,0 1 0,-1 0 0,0 0-1,0 0 1,0 1 0,0 0 0,-1 0 0,0 1 0,0 0 0,-1 0 0,1 1 0,-1 0 0,1 0 0,-1 0-1,0 1 1,0 0 0,0 1 0,0 0 0,-8 0 1,10 2-37,0 0 0,0 0-1,0 0 1,0 1 0,0 0 0,0 0-1,1 1 1,-1 0 0,1 0-1,0 0 1,0 0 0,0 1 0,0 0-1,0 0 1,1 0 0,-4 5 37,-13 15-553,2 0 0,-15 24 553,17-23-560,-27 36-1286,-1 2-889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8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87 1 2801,'0'0'4770,"0"0"-3774,-6 17-884,-17 62 689,3 1 1,-8 70-802,21-41 634,4 69-634,3-130 60,0-42-56,0 0 0,0 0 0,1 0 0,0 0 0,0 0 0,0 0 0,1 0 0,-1 0 0,2-1 0,-1 1 0,0 0 0,1-1 0,0 0 0,0 0 0,1 0 1,1 2-5,-1-4-109,-1 0 0,1 0 1,0 0-1,0-1 1,0 0-1,0 1 1,0-1-1,1-1 1,-1 1-1,1-1 1,-1 1-1,1-1 1,0-1-1,-1 1 1,1-1-1,0 1 0,-1-1 1,1-1-1,0 1 1,-1-1-1,2 0 109,27-6-2566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8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21 254 5298,'0'0'459,"0"0"-120,0 0 336,-1 18 107,0 57-193,1-72-553,0 0-1,1-1 0,-1 1 1,0 0-1,1-1 0,0 1 1,0-1-1,0 1 0,0-1 1,0 1-1,0-1 0,0 0 1,1 1-1,-1-1 0,1 0 1,0 0-1,0 0 0,-1 0 1,1 0-1,1-1 0,-1 1 1,0-1-1,0 1 0,0-1 1,1 0-1,-1 0 0,1 0 1,-1 0-1,1 0 0,-1 0 1,1-1-36,1 1 28,-1 0 1,1-1-1,-1 0 1,0 0-1,1 0 1,-1 0 0,1-1-1,-1 1 1,1-1-1,-1 0 1,0 0-1,0 0 1,1 0 0,-1-1-1,0 1 1,0-1-1,0 0 1,0 0-1,2-1-28,4-8 25,1 0-1,-1 0 0,-1 0 0,0-1 1,-1 0-1,0-1 0,-1 0 0,0 0 0,-1 0 1,2-8-25,-1-3 10,-1-1 1,-1 1 0,-1-1 0,-1 0 0,-1-15-11,-1 37 31,0-1 1,0 1 0,0-1 0,-1 1-1,1-1 1,-1 1 0,0-1 0,0 1-1,0 0 1,0-1 0,0 1 0,-1 0-1,0 0 1,1 0 0,-1 0 0,0 0-1,-1 0 1,1 1 0,0-1 0,-1 1-1,1-1 1,-1 1 0,0 0 0,0 0-1,0 0 1,0 0 0,0 1 0,0-1-1,-1 1 1,1 0 0,0 0 0,-1 0-1,1 0 1,-1 1 0,1-1 0,-1 1 0,1 0-1,-1 0 1,1 0 0,-1 1 0,-1 0-32,1 0 31,1 0 1,-1 0 0,0 1 0,1-1 0,0 1-1,-1 0 1,1 0 0,0 1 0,0-1 0,0 1 0,0-1-1,1 1 1,-1 0 0,1 0 0,-1 0 0,1 0 0,0 0-1,0 1 1,1-1 0,-1 1 0,1-1 0,0 1-1,-1 2-31,-6 15-13,1 1-1,1 0 1,-1 10 13,-13 101-69,-1 95 69,12-116-12,6-5-2114,5-104 16,8-3-1641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9.3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302 1 2801,'0'0'4885,"0"0"-3887,0 0-929,-5 23 86,3-14-125,-3 20 39,-1 0 0,-2-1-1,-1 0 1,-1 0 0,-10 17-69,11-28-6,-1-1 1,0 0 0,-2 0 0,1-1 0,-12 10 5,18-20-72,0 0 0,0 0 0,0-1 0,-1 0 0,0 0-1,0-1 1,0 1 0,0-1 0,-1 0 0,1-1 0,-1 0 0,0 0 0,1 0 0,-1-1 0,0 0-1,0 0 1,-1-1 72,6 0-33,0 1 0,0-1-1,0 0 1,1 0 0,-1-1 0,0 1-1,0 0 1,0 0 0,1-1-1,-1 1 1,0-1 0,1 0 0,-1 1-1,0-1 1,1 0 0,-1 0-1,1 0 1,-1 0 0,1 0 0,-1-1-1,1 1 1,0 0 0,0-1-1,0 1 1,-1 0 0,1-1 0,0 0 33,0-3-71,-1-1 0,1 1 1,0 0-1,1-1 0,-1 1 1,1-1-1,0 1 1,1-3 70,-1-4-57,-1 8 116,1-1 1,0 1-1,1 0 0,-1 0 1,1-1-1,0 1 1,0 0-1,0 0 1,0 0-1,1 0 0,0 0 1,-1 0-1,2 0 1,0-1-60,1 1 137,-1 0 1,1 1-1,1-1 1,-1 1-1,1 0 1,-1 0 0,1 1-1,0-1 1,0 1-1,0 0 1,3-1-138,0 0 12,-1 0 0,1 1 1,0-1-1,0 1 0,0 1 1,0 0-1,0 0 1,1 0-1,-1 1 0,0 0 1,0 1-1,1 0 0,-1 0 1,0 1-1,0 0 0,0 0 1,-1 1-1,1 0 0,0 0 1,-1 1-1,0 0 0,0 0 1,0 0-1,0 1 0,-1 0 1,0 1-1,0 0 0,0 0 1,-1 0-1,1 0 1,-2 1-1,1 0 0,-1 0 1,0 0-1,2 5-12,17 48-1238,-17-36-1096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9.6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10373,'0'0'2737,"0"0"-2737,0 0-1745,0 0 1153,0 0-336,0 0-6548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0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7587,'0'0'4050,"0"0"-4050,0 0-880,0 0 848,0 0-192,0 0-2465,29 76-1713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1.2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0 236 5747,'0'0'2678,"0"0"-2032,0 0-470,0 0 216,0 0-32,2-14-189,8-45-75,-9 56-54,-1-1 0,1 1 0,0 0 0,0 0 0,0 0-1,0 0 1,0 1 0,1-1 0,-1 0 0,1 0 0,0 1 0,0-1 0,0 1 0,0-1-1,0 1 1,0 0 0,1 0 0,-1 0 0,1 0 0,-1 1 0,1-1 0,0 0 0,0 1 0,-1 0-1,1 0 1,0 0 0,0 0 0,0 0 0,2 1-42,-1-1-6,1 1 0,-1 0 0,1 0 1,-1 0-1,0 0 0,1 1 0,-1 0 0,1 0 0,-1 0 0,0 1 0,0-1 1,0 1-1,0 0 0,0 0 0,0 0 0,0 1 0,0 0 6,1 1 4,2 3 3,-1 0-1,2-1 1,-1 0-1,1-1 1,0 1 0,0-2-1,0 1 1,1-1-1,0 0 1,0-1 0,0 0-1,0 0 1,0-1-1,8 1-6,-16-3 2,0-1 0,0 1 0,0-1 0,0 1 0,1-1 0,-1 0 0,-1 1 0,1-1 0,0 0 0,0 0 0,0 1 0,0-1 0,0 0 0,-1 0 0,1 0 0,0 0 0,-1 0 0,1 0 0,-1 0 0,1-1 0,-1 1 0,0 0-2,12-33 62,-9 26-56,3-45-1012,-6 47 721,0 1 1,0-1 0,0 0 0,1 1 0,0-1 0,0 0-1,0 1 1,1-1 0,0 1 0,0 0 0,1-3 284,4 0-3375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2.5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6819,'0'0'496,"0"0"-269,0 0 240,0 0 419,0 0-318,0 12-200,0 324 673,0-336-1028,0 0-2,0 0-62,0 0-232,0 0-456,0 0-1142,0-1-2059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0.5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23 10453,'0'0'672,"0"0"-344,0 0-165,0 0-11,0 0-88,5 7 24,14 26 15,-1 0 0,-2 2 0,-1 0 0,7 26-103,15 34 111,-14-44-66,-11-26-26,-1 1 1,-1 0-1,-1 0 1,1 11-20,-10-36-2,0 0 1,0 0 0,0 0-1,0 1 1,0-1 0,1 0 0,-1 0-1,0 0 1,1 0 0,-1 0-1,0 0 1,1 0 0,-1 0-1,1-1 1,0 1 0,-1 0-1,1 0 1,0 0 0,-1 0-1,1-1 1,0 1 0,0 0-1,0-1 1,0 1 0,0-1 0,-1 1-1,1-1 1,0 1 0,0-1-1,0 0 1,0 1 0,0-1-1,0 0 1,1 0 0,-1 0-1,0 0 1,0 0 1,1 0-1,0-1 1,0 0-1,0 0 0,0 0 1,-1 0-1,1 0 0,0 0 0,-1 0 1,1-1-1,-1 1 0,1-1 1,-1 1-1,1-1 0,-1 0 1,0 1-1,0-1 0,0 0 0,1-1 1,12-26 30,-2-1 0,0 0-1,-2 0 1,-2-1 0,0 0 0,-3-1-1,1-4-29,1-51-45,-2-86 45,2 171-3607,-1 0-923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1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0 109 4370,'0'0'1289,"0"0"-961,0 0 32,0 0 563,0 0-168,11-16-131,49-76 1009,-46 150 264,35 149-1872,-33-130-101,-15-75 7,-1 0-156,0-1 0,0 1 0,0-1 0,1 1 0,-1-1 0,1 1 0,-1-1-1,1 1 1,0-1 0,-1 1 0,1-1 0,0 0 0,0 0 0,1 2 225,3-3-3225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2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66 5234,'0'0'3114,"0"0"-2066,0 0-423,0 0 116,0 0-138,0 0-591,0-1 0,0 0-1,1 1 1,-1-1 0,0 1 0,0-1-1,1 0 1,-1 1 0,0-1 0,1 1-1,-1-1 1,1 1 0,-1-1 0,1 1-1,-1-1 1,1 1 0,-1-1 0,1 1-1,-1 0 1,1-1 0,-1 1-1,1 0 1,0 0 0,-1-1 0,1 1-12,1 0-17,44-14-301,1 2 1,0 2 0,1 2 0,0 2-1,3 3 318,-50 3-3102,-1 0-2746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2.6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8740,'0'0'448,"0"0"-448,0 0 32,0 0 64,0 0 224,0 0-240,57 26 369,-29-18-225,1-3-128,3-5 128,0 0-176,0 0 0,-2 0-48,-3 0 96,0-2-192,-2-3-208,-4 1-801,-5 2-2448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4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1 195 3121,'0'0'1639,"0"0"-367,0 0 502,0 0-394,0 0-585,0-42 1982,0 37-2779,-1 0-1,1-1 1,1 1 0,-1 0 0,1 0 0,0-1 0,0 1-1,0 0 1,1 0 0,0 0 0,0 0 0,0 0-1,1 0 1,0 1 0,-1-1 0,2 1 0,-1 0-1,0 0 1,1 0 0,0 0 0,0 0 0,0 1-1,0 0 1,0 0 0,1 0 0,0 0 0,-1 1-1,6-2 3,1-1-18,0 0 0,1 1 0,0 1 0,0 0-1,0 0 1,1 2 0,-1-1 0,0 1-1,1 1 1,-1 0 0,0 1 0,5 1 18,-13-1-2,-1-1 1,0 1 0,1 1-1,-1-1 1,0 0 0,1 1-1,-1 0 1,0-1-1,0 1 1,0 0 0,-1 1-1,1-1 1,0 0 0,-1 1-1,0 0 1,1-1 0,-1 1-1,0 0 1,-1 0-1,1 0 1,0 1 0,-1-1-1,1 0 1,-1 0 0,0 1-1,0-1 1,-1 1 0,1 2 1,3 14 12,-2 1 1,0-1 0,-1 1-1,-1 10-12,0-17 6,-2 10-117,0 1 0,-2-1-1,-1 0 1,0 0 0,-2-1 0,-1 1-1,-1-1 1,0-1 0,-13 20 111,-9 13-337,-3-2 0,-2-1 1,-13 12 336,48-64 2,1 1 1,0-1 0,0 0 0,0 0-1,0 1 1,-1-1 0,1 0-1,0 0 1,0 1 0,0-1-1,0 0 1,0 1 0,0-1 0,0 0-1,0 0 1,0 1 0,0-1-1,0 0 1,0 1 0,0-1-1,0 0 1,0 0 0,0 1-1,0-1 1,0 0 0,0 0 0,0 1-1,1-1 1,-1 0 0,0 0-1,0 1 1,0-1 0,0 0-1,1 0 1,-1 1 0,0-1-1,0 0 1,0 0 0,1 0 0,-1 0-1,0 1 1,0-1 0,1 0-1,-1 0 1,0 0 0,0 0-1,1 0 1,-1 0 0,0 0-1,1 0 1,-1 0 0,0 0-3,29 5 314,33-7 200,174-5-2520,-210 7-2143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4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0 3057,'0'0'5627,"0"0"-4408,0 0-1112,-1 18 221,-5 57-83,4 1 0,2-1-1,4 0 1,5 11-245,-3-56-220,5 21-85,-9-18-4271,-2-30 1529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5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0 184 8644,'0'0'883,"0"0"-573,0 0-145,0 0 115,2-20 3,6-64-171,-7 80-94,0 0 0,1 1 0,-1-1 0,1 1 0,0-1 0,0 1 0,0-1 0,0 1 0,1 0 0,0 0 0,-1 0 0,1 0 0,0 1 0,0-1 0,0 1 0,1 0 0,-1 0 0,1 0 0,-1 0 0,1 0 0,-1 1 0,1 0 0,0-1 0,0 2 0,1-2-18,3 0 35,-2 0-26,1 0-1,-1 0 1,1 0-1,-1 1 0,1 0 1,-1 0-1,1 1 1,-1 0-1,1 0 0,0 1 1,-1 0-1,1 0 0,-1 0 1,6 2-9,-8-1-2,0 0 0,0 0-1,0 1 1,-1-1 0,1 1 0,-1-1 0,1 1-1,-1 0 1,0 0 0,0 1 0,-1-1 0,1 1-1,-1-1 1,1 1 0,-1 0 0,0 0 0,-1 0 0,1 0-1,-1 0 1,1 0 0,-1 1 0,0 0 2,1 8-46,0-1 0,0 1-1,-2 0 1,1-1 0,-2 1 0,0 0 0,0-1 0,-1 1 0,0-1-1,-1 1 1,-1-1 0,-3 7 46,4-11-31,0 0 0,-1 0 0,0-1-1,-1 1 1,0-1 0,0 0 0,0 0 0,-1 0-1,0-1 1,0 0 0,-1 0 0,0-1 0,0 0-1,0 0 1,-1 0 0,1-1 0,-1 0 0,-5 1 31,30-6 134,0 0 0,1 1 0,-1 0 1,0 1-1,0 1 0,10 3-134,-19-3 28,0 1-1,-1 0 1,0 0-1,0 1 0,0-1 1,0 1-1,-1 1 1,1-1-1,-1 1 0,0 1 1,0-1-1,-1 1 0,0 0 1,2 2-28,-4-3 17,0-1 0,0 0 0,0 1 0,-1-1 1,0 1-1,0 0 0,0 0 0,-1-1 0,0 1 0,1 0 0,-2 1 0,1-1 1,-1 0-1,1 0 0,-1 0 0,-1 0 0,1 0 0,-1 0 0,0 1 0,0-1 1,0 0-1,-3 4-17,1-3 13,-1 0 0,1-1-1,-2 1 1,1-1 0,0 0 0,-1 0 0,0-1 0,0 1 0,-1-1 0,1 0 0,-1 0 0,0-1 0,-1 1-13,-85 40-203,84-41 147,-2 2-352,-1-1 0,1 0-1,-1-1 1,-1 0 0,1-1 0,-11 1 408,5-3-3973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5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9941,'0'0'272,"0"0"-192,0 0-80,0 0 0,0 0-112,0 0 160,107 0-48,-75 0 0,2 0 80,-5 0-112,-1 0 32,-5 0-80,-1 0-272,-6 0-1777,-9 0-2081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5.8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1377,'0'0'6851,"0"0"-6739,0 0-112,0 0 208,0 0 512,0 0-400,39 9-176,-9-9 113,6 0-241,1 0 96,2 0-112,-1 0 64,3 0-128,3-4-1089,-3-1-2913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6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80 4498,'0'0'2905,"0"0"-1440,0 0-411,0 0-254,0 0-226,-1 0-469,0 0 0,0 0-1,0 0 1,0 0 0,0 0 0,0 0 0,0 0 0,1-1-1,-1 1 1,0 0 0,0-1 0,0 1 0,0-1-1,0 1 1,1-1 0,-1 1 0,0-1-105,2-1 0,-1-1 0,1 1 0,0 0 0,0-1 0,1 1 0,-1 0 0,0 0 0,1 0 0,0 0 0,-1 0 0,1 0 0,0 0 0,0 1 0,0-1 0,0 1 0,0-1 0,0 1 0,1 0 0,42-25 0,-38 24-18,0-1 0,0 1-1,0 0 1,0 1 0,0 0 0,1 0 0,-1 1-1,0 0 1,1 0 0,-1 0 0,5 2 18,-11-2-3,0 1 0,0-1 0,1 1 0,-1-1 0,0 1 0,0 0 0,0 0 0,1-1 0,-1 1 1,0 0-1,0 0 0,0 0 0,-1 0 0,1 0 0,0 1 0,0-1 0,0 0 0,-1 0 0,1 0 0,-1 1 0,1-1 0,-1 0 0,1 1 0,-1-1 0,0 0 0,0 1 1,1 0 2,1 43-23,-2-39 26,1 6-51,-2 0-1,0 0 1,0 0 0,-1 0-1,-1-1 1,0 1 0,0 0-1,-1-1 1,-1 0 0,0 0-1,0 0 1,-1-1 0,0 0-1,-1 0 1,0 0-1,-7 7 49,-31 34-301,44-50 242,1-1 19,32 15-104,-22-9 146,1 1-1,-2 0 1,1 0-1,-1 1 0,0 1 1,-1-1-1,0 1 1,0 1-1,-1 0 1,-1 0-1,1 0 0,-1 1 1,-1-1-1,0 1 1,-1 1-1,0-1 1,0 1-1,-2 0 1,1-1-1,-1 1 0,-1 0 1,0 0-1,-1 1 1,0-1-1,-1 0 1,-2 12-2,2-21 1,0 1 1,0-1 0,-1 1-1,1-1 1,-1 0 0,1 0-1,-1 1 1,0-1 0,-1-1 0,1 1-1,0 0 1,-1 0 0,0-1-1,1 1 1,-1-1 0,0 0-1,0 0 1,-1 0 0,1 0-1,0-1 1,0 1 0,-1-1-1,1 0 1,-3 1-2,-4 0 51,0 0 0,0 0 0,-1-1 0,1 0 0,0-1 0,0 0 0,-1 0 0,-2-2-51,11 2 24,-1-1 0,0 0 0,1 0 0,-1-1 0,1 1 1,-1 0-1,1-1 0,0 0 0,-1 1 0,1-1 0,0 0 0,0 0 1,0 0-1,1 0 0,-1-1 0,0 1-24,1 1-87,0-1 0,0 1 0,0 0-1,1-1 1,-1 1 0,0 0 0,0-1 0,1 1 0,-1-1 0,1 1 0,0-1-1,-1 1 1,1-1 0,0 1 0,0-1 0,0 0 0,0 1 0,0-1 0,0 1-1,0-1 1,1 1 0,-1-1 0,0 1 0,1-1 0,-1 1 0,1-1-1,0 1 1,-1-1 0,1 1 0,0 0 87,13-8-3108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2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2 191 6019,'0'0'323,"0"0"135,0 0 671,0 0-233,0 0-557,0-7-96,0 2-219,-1 1 14,1 0-1,-1 0 1,1 0 0,1 0 0,-1 0 0,0 0-1,1 1 1,0-1 0,0 0 0,0 0 0,0 1-1,1-1 1,-1 0 0,1 1 0,0-1 0,0 1-1,0 0 1,1 0 0,-1 0 0,1 0 0,-1 0-1,1 0 1,0 1 0,1-1-38,14-9 19,1 0-1,0 2 1,1 0 0,0 1-1,0 1 1,1 1 0,0 1-1,0 1 1,0 0 0,1 2-1,0 0 1,11 2-19,-32 1-49,-1 0-1,0 0 1,1 0-1,-1 1 0,0-1 1,1 0-1,-1 0 1,0 1-1,0-1 1,1 0-1,-1 1 1,0-1-1,0 0 1,1 1-1,-1-1 0,0 0 1,0 1-1,0-1 1,0 0-1,0 1 1,0-1-1,0 1 1,0-1-1,0 0 1,0 1-1,0-1 0,0 1 1,0-1-1,0 0 1,0 1-1,0-1 1,0 1-1,0-1 1,0 0 49,-1 3-933,1 1-2066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7.1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11 11301,'0'0'817,"0"0"-801,0 0 80,0 0 272,0 0-304,0 0 16,-9 0-16,5 0-64,-1 0 0,0 0-32,3 0-272,0 0-1425,-3-11-3730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7.7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 76 9428,'0'0'395,"0"0"-245,0 0 23,0 0-16,-7 17 284,-51 102 252,19-43 217,-19 56-910,55-124 20,-27 91 94,27-89-123,2-1 1,-1 1 0,1 0-1,1 0 1,0 0 0,0-1-1,1 1 1,0 0 0,1 4 8,0-11-3,-1-1 0,1 0 0,-1 1 0,1-1 0,0 0 0,0 0 0,0 0 0,0-1 1,0 1-1,0 0 0,1-1 0,-1 0 0,0 1 0,1-1 0,-1 0 0,1 0 0,0 0 0,-1 0 1,1-1-1,0 1 0,-1-1 0,1 0 0,0 0 0,0 0 0,0 0 3,72 0-661,-73 0 652,0-1 0,0 1 0,0-1 0,0 0 0,0 0-1,-1 0 1,1 0 0,0 0 0,-1 0 0,1 0 0,-1 0 0,1-1 0,-1 1 0,1-1 0,-1 1 0,0-1 0,0 1-1,0-1 1,0 0 0,0 0 0,0 1 0,0-1 0,0 0 0,-1 0 0,1 0 0,-1 0 0,0 0 0,1 0 0,-1 0-1,0 0 1,0 0 0,0 0 0,0 0 0,-1 0 9,1-4 11,0 0 1,0 0-1,-1 0 0,0 0 1,0 1-1,0-1 1,-1 0-1,0 1 0,0-1 1,0 1-1,-2-3-11,-42-54-96,-15-13 96,29 38-45,1-1-1,2-1 1,3-2-1,-18-33 46,36 57 36,3 9 35,1 0 0,0 0-1,1-1 1,0 1 0,0-1-1,1-2-70,1 9 10,1 0 1,0 0-1,0 0 0,0 0 0,0 1 0,0-1 1,0 0-1,1 0 0,-1 0 0,1 0 0,-1 0 1,1 0-1,0 0 0,-1 1 0,1-1 0,0 0 1,0 1-1,0-1 0,1 0 0,-1 1 0,0-1 1,1 1-1,-1 0 0,0-1 0,1 1 0,0 0 1,-1 0-1,1 0 0,0 0 0,0 0-10,12-6-60,0 0 0,1 1-1,0 1 1,0 0 0,0 1 0,0 1-1,1 0 1,0 1 0,-1 0 0,1 2 0,0 0-1,0 0 1,0 2 0,-1 0 0,1 1-1,-1 0 1,0 1 0,1 1 0,0 1 60,104 51-3946,-61-32-475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8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0 10181,'0'0'387,"0"0"-249,0 0-39,0 0 101,0 0-69,-13 18-46,10-14-68,-10 16 33,0 0-1,1 0 1,1 1 0,1 1-1,1-1 1,-2 11-50,5-9 68,2 0 1,1 1-1,0-1 0,2 1 0,1 5-68,0-28-2,1 0-1,-1 0 0,1 1 0,-1-1 0,1 0 0,-1 0 0,1 0 0,0 0 1,-1 0-1,1-1 0,0 1 0,0 0 0,0 0 0,0 0 0,0-1 0,0 1 0,0 0 1,0-1-1,0 1 0,0-1 0,0 1 0,0-1 0,0 0 0,1 1 0,-1-1 1,0 0-1,0 0 0,0 0 0,1 0 0,-1 0 0,1 0 3,47 1-294,-38-1 88,51-3-2195,-32-6-1252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8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 2721,'0'0'6854,"0"0"-4928,0 0-1520,0 0-169,-9 11-103,6 2-118,2 1 1,-1-1-1,1 1 1,1-1-1,1 1 1,1 11-17,0 20 42,-2-20-91,1 0 0,2 0-1,0 0 1,4 13 49,13 17-3813,-13-43-466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8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 0 7603,'0'0'16,"0"0"81,0 0 799,0 0-80,-110 138-175,101-99-609,9-4 80,0-2-96,0-3 64,12-5-96,10-4 16,6-5 0,1-4-32,6-3 32,3-5-32,1-4-673,0 0-2624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9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63 10421,'0'0'130,"0"0"-159,1 19 34,1 14 50,2 0-1,1 1 0,1-2 0,3 6-54,2 9 43,-7-28 391,-3-49-114,-1 10-323,1 0 0,1 0-1,1 0 1,1 0 0,0 1-1,1 0 1,1 0 0,6-10 3,-10 22-5,1 1 1,0 0 0,0 0 0,1 0 0,-1 1-1,1-1 1,1 1 0,-1 0 0,1 0-1,0 1 1,0-1 0,0 1 0,1 0 0,-1 1-1,1-1 1,0 1 0,0 0 0,0 0 0,1 1-1,-1 0 1,0 0 0,1 0 0,0 1 0,-1 0-1,1 0 1,4 1 4,-9 0 6,1 1 0,0 0 0,-1 0 0,1 0 0,-1 0 0,0 0 0,1 0 0,-1 0 0,0 1 0,0-1 0,0 1 0,0 0 0,0 0 0,0 0 0,0 0 0,0 0 0,-1 0 0,1 0 0,-1 0 0,0 1 0,1-1 0,-1 1-6,27 63 319,-24-55-263,9 28 67,-1 1 0,-2 1-1,3 30-122,-10-58-432,0-16 1201,-1-7-2356,-1 5-3320,-1 9 2082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9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27 275 5170,'0'0'2682,"0"0"-1396,0 0-510,0 0-421,0 0-254,-4-13-42,3 10-54,-5-21 37,0-1 0,-1-20-42,6 39 6,1 0 0,-1-1-1,1 1 1,0-1-1,0 1 1,1 0 0,0-1-1,0 1 1,0 0-1,1 0 1,0 0-1,0 0 1,1 0 0,-1 0-1,4-4-5,-1 4 45,0 0-1,1 0 1,0 0 0,0 1-1,1 0 1,-1 0-1,1 1 1,0 0 0,7-4-45,-11 7 13,-1 0 1,1 0-1,-1 0 1,1 0 0,0 1-1,0-1 1,-1 1-1,1 0 1,0-1-1,0 1 1,0 0 0,0 1-1,-1-1 1,1 0-1,0 1 1,0 0-1,-1 0 1,1 0 0,0 0-1,-1 0 1,1 0-1,-1 0 1,1 1-1,-1-1 1,0 1 0,0 0-1,0 0 1,0 0-1,2 2-13,7 11-124,-1 0 0,0 1-1,-1 0 1,-1 0 0,-1 1-1,0 0 1,-1 1 0,-1-1-1,-1 1 1,0 0 0,-1 1-1,-1-1 1,-1 0 0,0 1-1,-2 5 125,1-19-2777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0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40 5218,'0'0'1025,"0"0"432,0 0-81,0 0-672,0 0-303,0 0 383,70-2-512,-36 2-192,10 0-48,1 0 48,3 0-80,-2 0 0,-7 0-160,-3-6-496,-4-3-305,-5 1-1552,-4-6-3554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0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10197,'0'0'304,"0"0"-304,0 0 0,0 0 48,0 0 432,9 129-208,-9-78-256,0 3 160,0-3-176,0 0-96,0-6-640,-7-8-4130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1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25 7443,'0'0'1076,"0"0"-177,0 0-248,0 0-22,0 0-93,-5-4-26,-19-16 432,24 20-670,0 0-155,-1 1-126,1 1-1,0 0 1,0-1-1,0 1 0,0 0 1,0 0-1,0-1 1,1 1-1,-1 0 0,1-1 1,-1 1-1,1-1 1,0 3 9,-1-4-1,10 22-3,2 0 0,0-1 0,1 0 0,1-1-1,12 13 5,18 27 10,17 46-79,-40-68-2450,-21-37 254,0-1-1691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3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 7940,'0'0'1219,"0"0"-555,0 0-344,31-10 134,-21 7-433,-1 1 0,1 0 0,0 0 0,0 1 0,7 0-21,-16 0 2,1 1-1,-1 0 0,1 0 1,-1 0-1,1 0 0,0 1 1,-1-1-1,1 0 0,-1 1 1,1-1-1,-1 1 0,1-1 1,-1 1-1,1 0 0,-1-1 1,0 1-1,1 0 0,-1 0 1,0 0-1,0 0 0,1 0 1,-1 1-1,0-1 0,0 0 1,0 0-1,-1 1 0,1-1 1,0 1-1,0-1 0,-1 0 1,1 1-1,-1-1 0,1 1 1,-1 0-1,0-1 0,1 1 1,-1 0-2,0 7 1,0-1 0,0 0-1,-1 1 1,0-1 0,0 1 0,-1-1 0,0 0 0,-1 0 0,0 0 0,0 0 0,-3 5-1,-4 3 3,0 0 0,-1 0-1,0-2 1,-11 11-3,18-21-3,0 0 0,1 0-1,-1 0 1,1 0 0,0 0 0,0 1 0,1-1 0,-1 1-1,1 0 1,0 0 0,0-1 0,1 1 0,0 1 0,0-1-1,0 0 1,0 3 3,4-6 5,1-1-1,0 1 1,-1-1 0,1 0-1,0 0 1,0 0-1,0-1 1,0 1 0,0-1-1,0 0 1,3-1-5,8 1 14,-7 0 3,0-1 0,0 1 0,0 1 1,-1 0-1,1 0 0,0 0 1,0 1-1,1 1-17,-7 0-888,-2-1-1658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1.6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128 0 7187,'0'0'446,"0"0"-27,0 0 568,-5 20-203,-95 370 998,91-357-2188,5-24-100,2 0-1,-1 0 0,1 0 0,1 1 0,-1 7 507,2-16-3383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2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1 109 6819,'0'0'744,"0"0"-439,0 0 97,0 0 273,0 0-37,0-9-352,0-45 359,14 60-685,0 6 31,-2 1 0,1 0 0,-2 0 0,2 3 9,39 43 89,-45-55-83,-3-3 7,-3-1 43,11-38-13,-6 10-466,-4 12-365,1 1 0,1 1 0,0-1 0,1 0-1,0 1 1,7-10 788,-8 20-2003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2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8964,'0'0'387,"0"0"-59,0 0 163,0 0-155,12-6-232,-7 4-104,1-2-2,1 1-1,-1 0 0,1 0 0,0 0 0,0 1 0,0 0 0,0 0 0,0 1 1,1 0-1,-1 1 0,0-1 0,1 1 0,-1 1 0,1-1 3,-6 1 4,0 0 1,0 1-1,0-1 0,0 0 1,0 1-1,0-1 0,-1 1 1,1-1-1,-1 1 0,1 0 0,-1 0 1,1 0-1,-1 0 0,0 0 1,0 0-1,0 0 0,0 0 0,0 0 1,0 1-1,-1-1 0,1 0 1,-1 0-1,0 1 0,1-1 1,-1 3-5,1 66 177,-2-59-144,1-8-23,-1 1 0,1-1 0,-1 0 0,0 1-1,0-1 1,-1 0 0,1 0 0,-1 0 0,0 0 0,0 0 0,-1 0 0,1 0 0,-1-1 0,-2 4-10,-5 3 36,0-1-1,0 0 0,-1-1 1,-1 2-36,-24 18 268,36-28-265,-1 0-1,1 0 1,0 0-1,0 1 1,0-1 0,-1 0-1,1 0 1,0 0-1,0 1 1,0-1-1,0 0 1,0 0 0,0 1-1,-1-1 1,1 0-1,0 0 1,0 0-1,0 1 1,0-1-1,0 0 1,0 1 0,0-1-1,0 0 1,0 0-1,0 1 1,0-1-1,0 0 1,0 0 0,0 1-1,0-1 1,0 0-1,0 0 1,1 1-1,-1-1 1,0 0-1,0 0 1,0 0 0,0 1-1,0-1 1,1 0-1,-1 0-2,13 8 49,14-1-35,11-2-228,0-2-1,1-1 0,-1-3 0,27-3 215,-9-4-1427,4-9-2033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3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9748,'0'0'993,"0"0"15,0 0-255,0 0-353,0 0-400,0 0-160,14 0 144,15 0-48,15 2 64,1-2 0,5 0-32,1 0-48,-3 0-513,-7 0-719,-3 0-1009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3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9012,'0'0'688,"0"0"-688,0 0 16,0 0-16,0 0 273,0 0-273,119 0 192,-76 0-48,7 0-64,5-7-96,2 5 16,0-2-128,-7 4-2626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3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299 0 4626,'0'0'246,"-14"18"31,-229 275 1137,241-290-1231,-4 3 135,0 0 0,1 1 0,-1 0 0,1 0 0,-3 7-318,7-13 15,1 0-1,0-1 0,-1 1 1,1 0-1,0 0 0,-1 0 1,1 0-1,0 0 0,0 0 0,0 0 1,0 0-1,0 0 0,0 0 1,0 0-1,0 0 0,0 0 1,1 0-1,-1 0 0,0 0 0,1 1-14,0-1 8,0 0-1,0 0 0,0 0 1,0 0-1,0 0 0,0-1 1,1 1-1,-1 0 0,0 0 1,1-1-1,-1 1 0,0-1 0,1 1 1,-1-1-1,0 0 0,1 1 1,-1-1-1,1 0 0,-1 0-7,47 3-260,0-2-1,0-2 0,0-2 1,0-2-1,-1-2 0,0-3 1,39-13 260,-76 21-2103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4.1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9989,'0'0'811,"0"0"-590,0 0-101,0 0 54,0 27-57,-1 4-84,0-8-14,1 0 0,1 0 1,1 0-1,1 0 1,1 0-1,1 2-19,-1-9-27,22 88-460,-5 0 1,6 103 486,-27-206-161,0 0 1,0 1-1,0-1 0,0 0 1,1 1-1,-1-1 0,0 0 1,0 0-1,1 1 0,-1-1 1,1 0-1,-1 0 1,1 0-1,0 0 0,-1 0 1,1 0-1,0 0 0,0 0 1,0 1 160,6-1-3191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4.5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11093,'0'0'336,"0"0"-288,0 0 144,-7 138-176,7-91 0,0-4-16,0-2 80,9-2-144,1-2 64,1-4 0,-2-2-32,-2-4 32,0-7-48,-3-4-864,-1-1-545,-3-9-1888,0-4 175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5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1 220 8996,'0'0'480,"0"0"-280,0 0-82,6-21 266,25-69-35,-28 83-277,1 0 0,0 1 0,0-1 0,1 1 0,0-1 0,0 1 0,0 1 0,1-1 0,0 1-1,0 0 1,0 0 0,1 1 0,0 0 0,0 0 0,0 0 0,0 1 0,0 0 0,1 1 0,-1-1-1,2 1-71,-5 1 10,0-1 0,1 1 0,-1 0 0,0 0 0,1 1 0,-1-1-1,0 1 1,1 0 0,-1 0 0,1 0 0,-1 1 0,0 0-1,1-1 1,-1 2 0,0-1 0,1 0 0,-1 1 0,0 0 0,0 0-1,-1 0 1,1 0 0,0 1 0,-1-1 0,1 1 0,1 2-10,0 1 5,-1 0 1,0 0-1,-1 1 0,1 0 1,-1-1-1,-1 1 1,1 0-1,-1 0 1,0 1-1,-1-1 1,1 0-1,-1 1 1,-1-1-1,0 0 1,0 2-6,1 1 7,-1 0 1,0 0-1,-1 0 1,0 0-1,0 0 1,-1 0-1,-1 0 1,1 0-1,-2-1 1,1 1 0,-1-1-1,-1 0 1,0 0-1,0-1 1,0 1-1,-1-1 1,-1 0-1,1 0 1,-1-1-1,-1 0 1,1 0 0,-1-1-1,0 0-7,-3 3-5,8-6-3,-1 0 0,0 0 0,0 0 0,0 0 0,0-1 0,0 1 0,-1-1 0,1 0 0,-1-1 0,1 1 0,-5 0 8,7-2-86,39 3-90,-23 0 189,0 0 0,0 2 0,0-1 0,-1 2 0,1 0 0,-1 1 0,10 6-13,-17-9 5,0-1 1,0 1-1,-1 0 0,1 1 1,-1-1-1,0 1 0,0 0 1,-1 0-1,0 1 0,0-1 1,0 1-1,0 0 0,-1 0 1,0 0-1,0 0 0,-1 1 1,1 2-6,-2-5 5,0 0 0,-1 0 1,1 0-1,-1 0 0,-1 0 1,1 0-1,0 0 0,-1 0 1,0 0-1,0 0 1,0 0-1,0-1 0,-1 1 1,1 0-1,-1-1 0,0 1 1,0-1-1,0 1 0,-1-1-5,-1 1 21,0 0-1,-1 0 1,1 0-1,-1 0 0,0-1 1,0 0-1,0 0 1,-1 0-1,1-1 0,-1 1 1,-5 0-21,-14 4 66,-2-2 0,1-1 1,0-1-1,-1-2 0,-8 0-66,27-1-1,-6 1-243,-33 1 450,45-2-441,0 0-1,1 0 0,-1 0 0,0 0 0,1-1 0,-1 1 1,0 0-1,0-1 0,1 1 0,-1-1 0,1 1 0,-1-1 1,1 0-1,-1 0 0,1 1 0,-1-1 0,1 0 0,-1 0 1,1-1-1,0 1 236,-1-14-8132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5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 1088,'0'0'8100,"0"0"-8052,0 0 160,0 0 545,0 0-545,0 0-160,55 0-48,-21 0 0,11 0 48,3 0-16,0 0-32,0 0 0,-7 0 64,-2-2-160,-5-5 16,-7 1-737,-11 2-2368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0.5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4626,'0'0'1014,"0"0"-291,0 0 424,0 0-29,0 0-483,0 0-235,0 24 881,12 238-769,1 1-2772,-13-262-824,0-1-2548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5.7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4866,'0'0'4962,"0"0"-4929,0 0 63,0 0 48,0 0 48,0 0-32,70 8-80,-45-6-80,5 2 0,2-2 32,4-2-32,1 0 0,4 0-480,-2 0-993,4 0-2737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7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16 3698,'0'0'4583,"0"0"-3166,0 0-1161,0 0 88,0 0-139,5-2-162,10-2-8,0 1 0,0 0 0,1 1-1,-1 1 1,1 0 0,-1 1 0,1 1 0,3 1-35,28-1 65,-41-1-51,12-1 8,1 2 1,0 0 0,-1 0-1,1 2 1,-1 0 0,15 6-23,-32-8 18,0 1 1,0 0-1,0 0 0,0 1 1,-1-1-1,1 0 1,-1 0-1,1 0 1,-1 0-1,0 0 0,0 1 1,0-1-1,0 0 1,0 0-1,0 0 1,-1 1-1,1-1-18,-1 6 143,-4 81 241,-4 0 0,-4-1 0,-12 36-384,2-1 83,16-82-68,4-18-52,0 0 0,-2 0 0,-1 0 0,-1 0-1,-6 12 38,12-33-189,1-1 0,-1 0 0,1 0-1,-1 0 1,0 0 0,1 0-1,-1 0 1,0 0 0,0 0 0,0 0-1,0 0 1,0 0 0,0 0 0,0 0-1,0-1 1,0 1 0,0-1-1,0 1 1,-1 0 189,-7-1-4162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7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10405,'0'0'352,"0"0"-256,0 0-96,0 0 240,0 0 64,130-35-304,-89 35 0,5 0-16,4 8 16,0 7-160,5 1-2481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7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9492,'0'0'3090,"0"0"-2978,0 0-112,0 0-64,0 0 64,0 0-256,9 8 224,-7-4-144,5-2-433,5 0-335,-1-2-1745,12 0-4643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8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259 1 10085,'0'0'512,"0"0"-203,0 0-71,-22 9 53,-71 37-59,85-41-191,1 0 0,0 1 0,0 0 0,0 1 0,1 0 0,0 0 0,0 0 1,1 1-1,0-1 0,0 1 0,1 0 0,0 1 0,0-1 0,1 1 0,0 0 0,1 1-41,-6 11 90,-2 7-10,1 1 1,1 0-1,2 0 1,1 0-1,1 1 1,1 10-81,2-25 4,1 0 0,0 0 1,1 0-1,1 0 0,0 0 1,1 0-1,1 0 0,0-1 0,1 0 1,1 0-1,0 0 0,1-1 1,4 6-5,-6-12-14,1-1 0,0 0 0,1 0 0,-1 0 0,1-1 0,0 0 0,1 0 0,-1 0 0,1-1 0,0-1 0,0 1 0,0-1 1,1-1-1,-1 1 0,1-1 0,-1-1 0,1 0 0,0 0 14,-3 0-26,0 0 1,0-1 0,0 0-1,1 0 1,-1 0-1,0-1 1,0 1 0,0-2-1,0 1 1,0-1-1,0 0 1,0 0 0,0 0-1,-1-1 1,1 0-1,-1 0 1,0-1 0,0 1-1,0-1 1,0 0-1,-1 0 1,1-1 0,-1 0-1,0 1 1,0-3 25,-2 5 5,0-1 1,0 0 0,-1-1-1,1 1 1,-1 0-1,0 0 1,0-1 0,0 1-1,-1 0 1,1-1-1,-1 1 1,0-1 0,0 1-1,0-1 1,0 1-1,-1 0 1,1-1 0,-1 1-1,0-1 1,0 1-1,0-1-5,-2-1 15,1 1-1,-1 0 1,0-1-1,0 1 1,0 0-1,-1 0 0,1 1 1,-1-1-1,0 1 1,0 0-1,0 0 1,-1 0-1,-1-1-14,-4-1 36,1 0 1,-1 1-1,0 0 1,0 0-1,-1 1 1,1 0-1,-1 1 1,1 1-1,-1-1 1,0 1-1,0 1 0,1 0 1,-6 1-37,14 0-48,-1 0 1,1-1-1,0 1 1,0 0-1,0 0 1,0 0-1,0 0 0,0 1 1,1-1-1,-1 0 1,0 1-1,1 0 1,-1-1-1,1 1 0,-1 0 1,1-1-1,0 1 1,-1 0-1,1 0 1,0 0-1,0 0 1,1 0 47,-9 34-3735,9-20-1737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9.0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99 4738,'0'0'430,"0"0"-99,0 0 424,-3 21 216,-11 66-472,13-83-483,1-1 1,-1 1 0,1 0 0,0-1 0,0 1-1,0 0 1,1-1 0,-1 1 0,1 0 0,0-1-1,0 1 1,0-1 0,0 1 0,1-1 0,-1 0-1,3 3-16,-3-4 48,1 0 0,0 0 0,0 0 0,0-1 0,0 1 0,0 0-1,0-1 1,0 0 0,0 0 0,1 0 0,-1 0 0,0 0 0,1 0 0,-1 0-1,1-1 1,-1 1 0,1-1 0,0 1-48,3-1 87,-1 0 0,0 0-1,1-1 1,-1 0 0,0 1 0,1-2-1,-1 1 1,0-1 0,0 1-1,0-1 1,0-1 0,0 1 0,0-1-1,-1 0 1,1 0 0,-1 0 0,0-1-1,0 1-86,2-6 50,0 1 0,0-1 0,-1 0 0,0-1 0,-1 1 0,0-1 0,0 0 0,-1 0 0,-1-1 0,0 1 0,0 0 0,-1-1 0,0 1 0,0-1 0,-2 1 0,1-1 0,-1 1 0,-2-6-50,3 12 10,-1 1 1,0 0-1,1 0 1,-1 0 0,0 0-1,-1 1 1,1-1 0,-1 0-1,1 0 1,-1 1 0,0-1-1,0 1 1,0-1 0,0 1-1,0 0 1,-1 0 0,1 0-1,-1 0 1,1 0 0,-1 1-1,0-1 1,1 1 0,-1-1-1,0 1 1,0 0 0,0 0-1,0 0 1,-2 1-11,1-1-20,1 0 0,-1 1 0,1-1 1,-1 1-1,0 0 0,1 0 0,-1 1 0,1-1 0,-1 1 1,1-1-1,-1 1 0,1 0 0,-1 1 0,1-1 0,0 0 1,0 1-1,-1 0 0,1 0 0,0 0 0,1 0 0,-1 0 1,0 1-1,1-1 0,-1 1 0,0 0 20,-8 16-950,0 0-1,1 1 1,0 1-1,-4 17 951,-1 3-3313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9.5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44 111 4562,'0'0'2004,"0"0"-1508,0 0-147,0 0 580,0 0-238,-7 22-379,-22 73-61,27-88-237,0 1 1,1-1 0,0 0-1,0 1 1,0-1 0,1 1-1,0-1 1,1 1 0,0-1-1,0 1 1,0-1 0,1 0-1,0 0 1,1 1-15,-1-3 23,1 0-1,0 0 1,0 0-1,0-1 1,1 1 0,-1-1-1,1 0 1,0 0-1,0 0 1,1 0 0,-1-1-1,1 1 1,0-1-1,4 2-22,2 0 28,0-1 0,0 0 0,0-1 0,1 0-1,-1-1 1,1 0 0,0-1 0,0 0 0,0-1 0,-1 0-1,1-1 1,0 0 0,0-1 0,-1-1 0,2 0-28,-5 0 33,1 0 0,-1 0 0,0-1 0,0 0 0,-1-1 0,1 0 0,-1 0 0,0-1 0,0 0 0,-1 0-1,1 0 1,-1-1 0,-1 0 0,0 0 0,0 0 0,0-1 0,-1 0 0,0 0 0,0 0 0,-1 0 0,0-1 0,0 1 0,-1-1 0,0 0 0,-1 1 0,0-1 0,0 0 0,-1-9-33,0 5 60,0 0-1,-1 0 1,-1 0 0,0-1 0,-1 1-1,0 1 1,-1-1 0,-2-2-60,3 8 3,0 1-1,0 0 1,-1 0-1,0 0 1,0 0 0,0 1-1,-1 0 1,0 0 0,0 0-1,0 0 1,0 1 0,-1 0-1,0 0 1,0 0 0,0 1-1,-4-2-2,7 3-17,0 1 0,0 0 0,0 0-1,0 0 1,0 0 0,0 0 0,0 1-1,0-1 1,0 1 0,-1 0 0,1 0 0,0 0-1,0 0 1,0 0 0,0 1 0,-1 0 0,1-1-1,0 1 1,0 0 0,0 1 0,0-1-1,1 0 1,-1 1 0,0 0 17,-1 1-189,1 0-1,-1 1 1,1-1-1,0 1 1,0 0-1,0 0 1,1 0-1,-1 0 1,1 0 0,0 1-1,0-1 1,1 1-1,-1-1 1,1 1-1,0 2 190,-5 22-3951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0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 0 9957,'0'0'320,"0"0"-211,0 0-125,-20 12-24,-66 41 24,80-49 19,0 1-1,1-1 1,-1 1-1,1 0 1,0 1-1,0 0 0,1-1 1,0 1-1,0 1 1,0-1-1,0 0 1,1 1-1,0 0 1,1 0-1,-1 3-2,0 3 7,1-1-1,0 1 0,1 0 0,1 0 1,0 0-1,2 12-6,-2-22-40,1 0 1,0 0-1,-1 0 0,1 0 1,1 1-1,-1-1 1,0-1-1,1 1 0,-1 0 1,1 0-1,0 0 1,0-1-1,0 1 0,0-1 1,1 0-1,-1 1 1,1-1-1,-1 0 0,1-1 1,0 1-1,-1 0 1,1-1-1,0 1 0,0-1 1,0 0-1,0 0 1,1 0-1,-1-1 0,0 1 1,1-1 39,15 4-599,0-2 0,0-1 0,0 0 0,15-2 599,-20 0-357,31 0-2297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0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10149,'0'0'370,"0"0"-359,2 16-38,-2-8 29,2 12-1,0-1 1,1 0-1,1 0 0,1 0 0,4 9-1,25 62-888,-33-90 432,-15-145-785,14 86 3488,0 58-2242,1 0 1,-1 1-1,1-1 1,-1 1-1,1-1 1,-1 1-1,1-1 1,-1 1-1,1-1 1,0 1-1,-1 0 1,1-1-1,0 1 1,-1 0-1,1-1 1,0 1-1,-1 0 1,1 0-1,0 0 1,0 0-1,-1-1 1,1 1-1,0 0 1,-1 0-1,1 1 1,0-1-1,0 0 1,0 0-6,24 4 62,-20 0-56,0 0 0,1 0 0,-1 1 0,-1 0 0,1 0 0,-1 0 0,0 0 0,0 1 0,0 0 0,0 2-6,34 68 79,-31-61-74,-7-13-7,23 37-363,-23-39 359,0 1 0,1-1 0,-1 1 0,1-1 0,-1 1 0,1 0 0,-1-1 0,1 0 0,-1 1 0,1-1 0,-1 1 0,1-1 0,0 0 0,-1 1 0,1-1 0,0 0 0,-1 0 0,1 1 1,0-1-1,-1 0 0,1 0 0,0 0 0,0 0 0,-1 0 0,1 0 0,0 0 0,-1 0 0,1 0 0,0-1 0,-1 1 0,1 0 0,0 0 0,-1 0 0,1-1 0,0 1 0,-1 0 0,1-1 0,-1 1 0,1-1 0,-1 1 0,1-1 0,-1 1 0,1-1 0,-1 1 0,1-1 0,-1 1 0,1-1 1,-1 1-1,0-1 0,1 0 0,-1 1 0,0-1 0,0 0 0,0 1 0,1-1 0,-1 0 0,0 0 6,12-23 66,1-1 1,1 2-1,2 0 0,0 1 1,1 0-1,1 2 0,1 0 1,3-2-67,-20 21 18,-1 0 1,1-1-1,-1 1 0,1 0 1,-1 0-1,1 0 0,0 0 1,0 1-1,-1-1 1,1 0-1,0 1 0,0-1 1,0 1-1,0 0 1,0 0-1,0-1 0,-1 1 1,1 0-1,0 1 1,0-1-1,0 0 0,0 0 1,1 1-19,0 1 9,0-1 1,0 1-1,0 0 1,-1 0-1,1 0 1,-1 0-1,1 0 1,-1 1 0,0-1-1,0 1 1,0-1-1,0 1 1,0 1-10,7 12 8,-1 0 1,-1 1 0,0 0-1,3 15-8,-7-22 46,-3-9-59,5 15-347,1 1 1,0-1-1,1 0 0,3 3 360,-3-10-2873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1.0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11349,'0'0'16,"0"0"-32,0 0 32,0 0 16,0 0-32,0 0 48,57-6 80,-37 6-128,6 0 0,1 2-16,5 2 64,0-2-112,0 0-48,-3-2-1136,-4 0-3314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1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47 3362,'0'0'1512,"0"0"-1184,0 0-176,0 0 497,11-5 191,6-2-612,0 0 0,0 0-1,0 2 1,1 0 0,0 2 0,0-1 0,0 2-1,3 1-227,-19 0 14,0 1-1,0 0 0,0 1 0,0-1 1,1 0-1,-1 1 0,0-1 0,0 1 0,0-1 1,0 1-1,0 0 0,0 0 0,0 0 1,-1 0-1,1 1 0,0-1 0,-1 0 1,1 1-1,0-1 0,0 2-13,0 0 86,1 1 0,-1 0 0,0 0 1,-1 0-1,1 0 0,-1 0 0,0 0 0,0 0 0,0 0 0,0 3-86,0 11 233,0-1 1,0 1-1,-3 17-233,1-18-41,0 1 0,1-1-1,3 18 42,1-22-2409,-2-7-1163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1.4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9732,'0'0'1953,"0"0"-1841,0 0-80,0 0-16,0 0 177,0 0-193,0 31 0,0 10 64,0 10-48,0 0 80,0 5-96,0 1 16,0-3-112,0-3-561,0-8-847,0-8-4275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2.1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0 116 8996,'0'0'704,"0"0"-503,0 0-15,0 0 244,0 0-235,11 10 181,40 43 1015,25 38-1391,42 46 618,-118-136-616,1 0 0,0 0 0,0-1 1,0 1-1,0 0 0,0 0 0,0-1 0,0 1 1,0-1-1,0 1 0,0-1 0,0 1 1,0-1-1,0 1 0,0-1 0,0 0 0,1 0 1,0 0-3,-2 0 26,3-5 276,4-24-154,-1-1 1,-1 1-1,-2-6-148,-1 13-281,0 1 0,2-1-1,0 1 1,2 0 0,0 0 0,1 1-1,8-15 282,30-40-4532,-28 45-28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2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 8932,'0'0'696,"0"0"-528,0 0-47,0 0 71,0 0-131,5-3-26,2 0-24,-1 1 0,0 0 0,1 0 0,-1 0 1,1 1-1,0 0 0,-1 0 0,1 1 0,0-1 0,0 1 1,-1 1-1,1 0 0,0 0 0,-1 0 0,1 0 0,1 2-11,9 3 5,65 20 46,-79-25-44,0-1 0,0 1 0,-1-1 0,1 0 0,0-1 0,0 1 0,0 0 0,-1-1-1,1 1 1,0-1 0,-1 0 0,1 0 0,0 0 0,-1 0 0,1-1 0,-1 1 0,0 0 0,1-1-1,-1 0 1,0 0 0,0 0 0,1 0-7,4-6-92,0-1-1,-1 0 0,0 0 1,0 0-1,0-3 93,8-11-1161,-12 16-1259,-1 4-717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3.5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7 8852,'0'0'310,"0"0"167,0 0 534,0 0-210,15-2-575,33 0-240,-31 0 9,0 1-1,0 1 1,0 1 0,-1 0 0,1 1 0,4 1 5,-20-2 0,0-1 0,0 1 0,0-1 0,0 1 0,0-1 0,0 1 0,0-1 0,0 1 0,0 0 0,0-1 0,-1 1-1,1 0 1,0 0 0,0 0 0,-1 0 0,1 0 0,-1-1 0,1 1 0,-1 0 0,1 0 0,-1 0 0,0 1 0,1-1 0,-1 0 0,0 0 0,0 0 0,0 0 0,0 0 0,0 0 0,0 0 0,0 0 0,0 0 0,0 0-1,0 1 1,-1-1 0,1 0 0,0 0 0,-1 0 0,1 0 0,-1 0 0,1 0 0,-1-1 0,0 2 0,-2 4 12,0-1 0,0 0 0,0 0 0,-1 0 1,0 0-1,0 0 0,0 0-12,-37 31 59,21-20-102,2 0 0,-16 19 43,34-34-6,-1 0 0,0 0-1,1-1 1,-1 1 0,1 0 0,-1 0-1,1 0 1,0 0 0,-1 0 0,1 0 0,0 0-1,0 0 1,-1 0 0,1 0 0,0 0 0,0 0-1,0 0 1,0 0 0,0 0 0,0 0-1,1 0 1,-1 0 0,0 0 0,0 0 0,1-1-1,-1 1 1,1 0 0,-1 0 0,1 0-1,-1 0 1,1 0 0,-1-1 0,1 1 0,0 0-1,-1 0 1,1 0 6,37 26 62,-13-9-25,-20-13-28,-1 1 1,0-1-1,-1 1 1,1-1-1,-1 1 1,0 0-1,0 0 1,-1 1 0,0-1-1,0 1 1,0-1-1,-1 1 1,0 0-10,-1-4 8,1 0-1,-1-1 1,0 1 0,0 0 0,0 0 0,0-1 0,-1 1 0,1 0 0,-1 0-1,1-1 1,-1 1 0,0 0 0,0-1 0,0 1 0,-1-1 0,1 1 0,-1-1-1,1 0 1,-1 1 0,0-1 0,0 0 0,0 0 0,0 0 0,0-1 0,0 1-1,0 0 1,-1-1 0,1 1 0,-1-1 0,1 0 0,-2 1-8,-11 2 16,1-1 1,-1 0 0,0-1-1,0-1 1,0 0 0,0-1 0,0-1-1,-4 0-16,17 1-73,1 0 0,-1-1-1,1 1 1,-1 0 0,1-1 0,0 1-1,-1-1 1,1 1 0,0-1 0,-1 0-1,1 1 1,0-1 0,0 0 0,0 0-1,0 0 1,0 0 0,0 0 0,0 0-1,0 0 1,0-1 0,0 1 0,0 0-1,1 0 1,-1-1 0,0 1 0,1 0-1,0-1 1,-1 1 0,1 0 0,0-1-1,-1 1 1,1-1 0,0 1 0,0-1-1,0 0 74,-1-21-4090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3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39 9764,'0'0'934,"0"0"-355,0 0-16,0 0 91,0 0-648,0 0 1,0 0 0,0 0 0,0 0-1,0 0 1,-1-1 0,1 1 0,0 0-1,0 0 1,0 0 0,0 0 0,0 0-1,0-1 1,0 1 0,0 0 0,0 0-1,0 0 1,0-1 0,0 1 0,0 0-1,0 0 1,0 0 0,0 0 0,0-1-1,0 1 1,0 0 0,0 0 0,0 0-1,0 0 1,0-1 0,0 1 0,0 0-1,0 0 1,0 0 0,0 0 0,1 0-1,-1-1 1,0 1 0,0 0 0,0 0-1,0 0 1,0 0 0,0 0 0,1 0-1,-1 0 1,0-1 0,0 1 0,0 0-1,0 0 1,1 0 0,-1 0-7,9-3 0,0 1 0,1 0 0,-1 0 0,1 1 0,-1 0 0,1 1 0,0 0 0,3 0 0,18 0 0,-1-2-126,34-1-3355,52-10 3481,-101 10-3132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4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9300,'0'0'16,"0"0"96,0 0 337,0 0-1,0 0-240,0 0-208,30 6 144,-14-6-16,4 0 16,8 0-16,1 0-112,8 0-16,4 0 0,-2-4-544,4-2-481,-4 1-2000,-3 1-209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4.9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230 1 7443,'0'0'1905,"0"0"-816,0 0-361,0 0-18,0 0-305,-18 8-311,7-3-89,2-2-1,0 1 1,0 1-1,0-1 0,1 2 0,-1-1 0,1 1 0,1 0 0,-1 1 0,1-1 0,0 1 0,1 1 0,0 0 0,-2 1-4,-5 14 41,0 1 0,2 0-1,1 0 1,0 1 0,2 1-1,1-1 1,1 1-1,1 0 1,2 1 0,0-1-1,2 1 1,1-1 0,3 27-41,-3-45-24,1 1 0,0-1 0,1 0 0,0 1 0,1-1 1,0 0-1,0 0 0,0 0 0,1 0 0,0-1 0,1 0 1,-1 0-1,2 0 0,-1 0 0,1-1 0,0 1 0,0-2 0,0 1 1,1-1-1,0 0 0,0 0 0,1 0 0,-1-1 0,1-1 1,0 1-1,0-1 0,0 0 0,0-1 0,0 0 0,1-1 1,1 1 23,3-1-33,0-1 1,0 0-1,0 0 1,0-2 0,0 1-1,0-2 1,7-2 32,-16 4 3,0 0 0,-1-1 0,1 1 0,-1-1 0,1 0 0,-1 0 0,0-1 0,0 1 0,0-1 0,0 1 0,0-1-1,-1 0 1,1 0 0,-1 0 0,0 0 0,0-1 0,0 1 0,0-1 0,0 1 0,-1-1 0,1 0 0,-1 1 0,0-1 0,0 0 0,-1 0 0,1 0 0,-1-1-3,1-1-2,-1-1 0,1 0 0,-1 1 0,-1-1 0,0 0 1,1 1-1,-2-1 0,1 0 0,-1 1 0,0 0 0,0-1 0,-1 1 0,0 0 1,0 0-1,-1 1 0,1-1 0,-2 0 2,2 2-19,-1 1 0,1-1 0,-1 1-1,0 0 1,0 0 0,0 0 0,-1 1 0,1 0 0,-1-1 0,1 2-1,-1-1 1,0 0 0,0 1 0,0 0 0,1 0 0,-1 1 0,0-1-1,0 1 1,0 0 0,0 0 0,0 1 0,0-1 0,-3 2 19,3-1-173,0 1 0,0 0 1,0 0-1,1 0 0,-1 1 1,1 0-1,-1-1 0,1 2 1,0-1-1,0 0 0,0 1 1,0 0-1,1 0 1,0 0-1,0 0 0,0 1 1,0-1-1,0 1 0,1-1 1,0 1-1,-1 3 173,-3 11-3063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5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11605,'0'0'0,"0"0"-336,0 0 320,0 0 0,0 117 32,0-58 48,0 3-64,0-3 32,0-3-32,0-7 0,0-8 0,0-6-48,0-8-416,0-9-96,0-6-337,2-3-1952,0-5 144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5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92 10197,'0'0'304,"0"0"-115,0 0 35,0 0 24,10-14-165,34-42-67,-41 53-9,1 0-1,0 1 1,0 0-1,0 0 0,0 0 1,0 1-1,1-1 1,-1 1-1,0 0 1,1 0-1,-1 0 1,1 1-1,-1 0 1,1 0-1,-1 0 1,1 0-1,-1 1 1,1-1-1,-1 1 0,1 0 1,-1 1-1,0-1 1,0 1-1,0-1 1,1 2-1,0 0-6,1 2-1,-1 0 0,1 0 0,-1 0 0,-1 1-1,1 0 1,-1 0 0,0 0 0,0 1 0,-1-1-1,0 1 1,0 0 0,0 0 0,-1 0 0,0 0 0,0 3 1,1 6 4,0-1 1,-2 1 0,1 0-1,-2 0 1,0 0 0,-2 13-5,0-21-19,-1-1 0,1 1 0,-1-1 0,0 1 0,-1-1 0,1 0 0,-2 0 0,1 0 0,-1-1 0,0 0 0,0 0 0,0 0 0,-1 0 1,0-1-1,-6 4 19,-4 3-60,0 0 0,-1-1 0,-1 0 0,0-2 0,-13 6 60,40-16-19,0 1 0,1 1 1,-1 0-1,0 0 1,0 0-1,0 1 0,0 1 1,1 0 18,8 2 67,1 0 0,-1 2 0,-1 0 1,15 8-68,-20-7 10,0 0 1,-1 1 0,1 0 0,-2 0 0,0 1-1,2 3-10,-9-10 9,0 0-1,-1 0 0,1 0 0,-1 0 0,0 0 1,0 1-1,0-1 0,-1 1 0,1-1 0,-1 1 1,0 0-1,0 0 0,0-1 0,0 1 0,-1 0 0,0 0 1,1 0-1,-1 0 0,-1 0 0,1 0 0,-1-1 1,1 1-1,-1 0 0,0 0 0,0 0-8,-1-1 19,0-1-1,0 1 0,-1-1 1,1 0-1,0 1 1,-1-1-1,1 0 1,-1-1-1,0 1 1,0 0-1,1-1 0,-1 1 1,0-1-1,0 0 1,-3 1-19,-52 14 323,51-14-269,-19 3-479,-1-1 0,0-1 0,0-1 0,-5-1 425,31-1-2558,1 0-2106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6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 8708,'0'0'304,"0"0"-208,0 0-32,0 0 753,0 0-641,0 0-144,16 0 112,-3 0-96,12 0 192,5 0 32,9 0-208,2 0 0,2 0-64,-2-3-80,-2-3-272,-12 2-1313,-6-2-2561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2.3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0 143 2081,'0'0'237,"0"0"177,0 0 218,0 0-157,0 0-155,0 0 54,13 0-65,106 1 1418,220-5 1002,-126-12-1793,77-5-899,-240 17-24,-1-2-1,42-12-12,-34 6 12,-1 3-1,1 3-11,297-13 155,-204 5-99,-86 7-51,-1 2 1,1 2-1,0 4 0,3 2-5,-44 1-1365,-23-4-2026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6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7411,'0'0'80,"0"0"433,0 0 383,0 0-672,0 0-160,128 0-64,-100 0 0,-3-2-624,-5-5-2546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9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64 6611,'0'0'1033,"0"0"-332,0 0 70,0 0 259,0 0-174,0-8-223,0-48 1354,0 56-1779,0 0-117,0 9-147,5 109 227,5 3-171,0 3-1609,-5 5 1609,-3-125-3532,3-4-481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0.0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7988,'0'0'992,"0"0"-394,0 0-11,0 0 501,0 0-63,2 2-758,1 19-305,-2 183 465,18 102-427,-12-268-1401,-5-26-1056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0.3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11877,'0'0'561,"0"0"-545,0 0 16,0 0 576,0 0-416,0 0-192,0-2-32,0 2-288,2 0-1457,3 0-224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0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359 5 7780,'0'0'603,"0"0"-454,-20-1-13,-10 1-68,-11-3 466,1 3 1,0 1-1,-1 2 1,1 2-1,-15 4-534,52-7 31,0-1 0,0 0 1,0 1-1,0 0 0,1 0 1,-1-1-1,1 1 0,-1 1 0,1-1 1,0 0-1,0 1 0,0-1 1,0 1-1,0-1 0,0 1 0,1 0 1,-1 0-1,1 0 0,0 0 1,0 0-1,0 0 0,0 0 1,1 0-1,-1 1 0,1 0-31,-2 15 28,1 0 0,0-1-1,2 1 1,0 3-28,0 12 73,0-31-74,-1 0 0,0 0 0,0 0 0,1-1 0,0 1 0,-1 0 0,1 0 0,0-1 0,0 1 0,1-1 0,-1 1 0,0-1 1,1 1-1,0-1 0,-1 0 0,1 0 0,0 1 0,0-2 0,0 1 0,1 0 0,-1 0 0,0 0 0,1-1 0,-1 0 0,1 1 0,-1-1 0,3 1 1,9 3 34,1-1 0,0 0 0,0-1 0,1 0 0,0-1-34,47 10 237,-54-8-210,0 0 0,0 1 0,0 0 0,0 0 0,0 1 0,-1 0 0,0 1 0,-1-1 0,1 2 0,1 2-27,-6-7 5,0 0-1,0 1 0,-1-1 1,1 0-1,-1 1 0,0 0 1,0-1-1,0 1 1,-1 0-1,1 0 0,-1 0 1,0 0-1,0 0 1,-1 0-1,1 1 0,-1-1 1,0 0-1,0 0 1,0 0-1,0 1 0,-1-1 1,0 0-1,0 0 1,0 0-1,0 0 0,-2 3-4,-1-1 6,0 0 0,0-1-1,-1 0 1,0 0 0,0 0-1,0 0 1,-1-1 0,1 0-1,-1 0 1,0 0-1,0-1 1,0 0 0,-1 0-1,1 0 1,-6 0-6,-14 6 24,0-2 1,-1-1-1,-9 0-24,34-6-23,-2 1-349,1 0 0,-1 0 0,0-1 0,1 0 1,-1 0-1,1 0 0,-1 0 0,0 0 0,-1-1 372,5-3-4485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1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1 179 8964,'0'0'264,"0"0"267,0 0 227,0 0 10,14-19-200,49-63-282,-58 76-236,1-1-1,0 1 1,0 0 0,1 1 0,-1-1-1,1 1 1,1 1 0,-1-1 0,1 1-1,-1 0 1,1 1 0,0 0 0,4-1-50,4 1 8,0 0 1,1 1 0,-1 1 0,0 0 0,6 2-9,-19-1 0,2 0-5,-1 0-1,0 1 1,0 0-1,0-1 1,0 2 0,0-1-1,0 0 1,0 1 0,0 0-1,0 0 1,-1 0 0,1 0-1,-1 1 1,1-1-1,-1 1 1,0 0 0,0 0-1,0 0 1,0 0 0,-1 0-1,1 1 1,-1 0 0,0-1-1,0 1 1,0 0-1,-1 0 1,1 0 0,-1 0-1,0 0 1,0 1 5,3 10 5,-1 1-1,0 0 1,-1 0 0,-1 0-1,-1 0 1,0 0 0,-1 7-5,-1-11 5,-1 0 0,0 0 1,0-1-1,-1 1 0,0-1 1,-1 0-1,-1 0 0,0-1 0,0 1 1,-1-1-1,0-1 0,0 1 1,-3 1-6,-24 25 37,-1-2 0,-28 21-37,14-13 9,17-11-52,31-31-7,24 10-79,16-6 198,-1-1 0,1-2-1,33-4-68,59 1-1459,-97 5-911,-1-3-2989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1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 1 9732,'0'0'561,"0"0"-284,0 0 65,0 0 50,0 0 104,-18 7-133,-58 24-214,72-29-141,0 0 0,1 0 0,-1 1 0,1 0 1,0-1-1,-1 1 0,1 0 0,0 1 0,1-1 0,-1 0 0,1 1 0,-1 0 0,1-1 0,0 1 0,0 0 0,1 0 0,-1 0 0,1 1-8,-2 5 15,1 0 1,1 0-1,0 0 0,0 0 1,1 8-16,0-14-31,1 1 0,-1-1 0,1 0 0,0 0 0,0 1 0,0-1-1,1 0 1,-1 0 0,1 0 0,0 0 0,0-1 0,0 1 0,1-1 0,-1 1 0,1-1 0,0 0 0,0 0 0,0 0 0,1 0 0,-1 0 0,1-1 0,-1 1 0,1-1 0,0 0 0,0 0 0,0-1 0,0 1 0,0-1 0,0 0 0,3 1 31,14 3-593,0-1 0,0-1 0,1-1 0,-1-1 1,13-1 592,6 0-5518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2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1985,'0'0'5779,"0"0"-4590,0 0-844,0 12-31,0 112 51,0-62-2,0-52 26,0-21 199,0-134-820,0 144 231,1-1 0,-1 0-1,1 1 1,-1-1 0,1 1 0,-1-1-1,1 1 1,0-1 0,0 1 0,0-1-1,0 1 1,0 0 0,0-1 0,0 1-1,0 0 1,1 0 0,-1 0 0,0 0-1,1 0 1,-1 0 0,1 0 0,-1 1-1,1-1 1,-1 0 0,1 1 0,0-1-1,-1 1 1,1 0 0,0-1 0,-1 1-1,1 0 1,0 0 0,-1 0 0,3 0 1,-1 0-1,1 0 0,-1 1 1,1-1-1,-1 1 0,1-1 1,-1 1-1,0 0 0,1 0 0,-1 1 1,0-1-1,0 1 0,0-1 1,0 1-1,0 0 0,0 0 1,1 2 0,14 16 131,-1 0 0,10 19-131,-22-33 20,-1 1-1,0 0 1,-1 0 0,1 1-1,-1-1 1,-1 1-1,1-1 1,-1 1-1,-1 0 1,1 0-1,-1 4-19,0-13-14,0 1 1,0 0-1,0-1 0,0 1 0,0-1 1,0 0-1,0 1 0,0-1 0,0 0 0,-1 1 1,1-1-1,0 0 0,0 0 0,-1 0 1,1 0-1,0 1 0,-1-1 0,1-1 14,18-38-414,-8 13 421,2 2 1,0 0-1,1 0 0,2 2 0,0 0 0,16-17-7,-31 39 14,0 0-1,0-1 0,0 1 1,1 0-1,-1 0 1,0 0-1,1 0 0,-1 0 1,1 1-1,-1-1 0,1 0 1,-1 0-1,1 1 1,-1-1-1,1 1 0,0 0 1,-1 0-1,1-1 0,0 1 1,-1 0-1,1 0 1,0 0-1,-1 1 0,1-1 1,0 0-1,-1 0 0,1 1 1,-1-1-1,1 1 1,-1 0-1,1-1 0,-1 1 1,1 0-1,-1 0 0,0 0 1,1 0-1,-1 0 1,0 0-1,0 1 0,1-1 1,-1 0-1,0 0 1,0 1-15,6 8 69,0 1-1,0-1 0,-1 1 0,0 1 0,2 5-67,-2-3 172,0-1-315,-1 1 0,0-1 0,-1 1 0,-1 0 0,0 1 0,0-1 0,-2 0 0,1 14 143,-2-22-1961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2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9780,'0'0'0,"0"0"161,0 0-129,0 0 416,0 0-336,0 0 432,96-2-368,-53 2-48,5 0-128,2 0 112,3 0-240,-3-8-512,-9-2-2177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3.2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 1 9620,'0'0'144,"0"0"-96,0 0 209,0 0 655,0 0-896,0 0 16,2 72 400,-4-21-400,-5 6 208,0 3-240,-4 8-96,-3-5-624,-4-5-2273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3.7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67 6963,'0'0'1966,"0"0"-1435,0 0-160,0 0 123,-1-2-413,0 0 0,0-1 0,1 1 0,-1 0 0,1-1 0,-1 1 0,1-1 1,0 1-1,0-1 0,1-1-81,2 0 0,1 1 0,0-1 0,1 1 0,-1 0 0,1 1 0,-1-1 0,1 1 0,0 0 0,0 0 0,0 0 0,0 1 0,0-1 0,0 1 0,1 0 0,-1 1 0,0 0 0,9-2 1,0 1 0,0 1 0,0 0 0,0 1 0,9 2-1,-21-3-2,0 1 0,1 0-1,-1-1 1,0 1 0,0 0-1,0 0 1,0 0 0,-1 1-1,1-1 1,0 0 0,0 1 0,-1-1-1,1 1 1,-1-1 0,1 1-1,-1 0 1,0 0 0,1-1 0,0 3 2,0 2-1,0-1 1,0 0 0,0 1-1,0 0 1,-1-1-1,0 1 1,0 0 0,-1 1 0,1 7 7,-1-1-1,0 0 1,-1 1 0,-1-1 0,0 0 0,-4 12-7,-5 4 2,-2 1-1,0-1 1,-3-1 0,0-1 0,-7 8-2,7-12-66,1 0 0,2 1-1,0 0 1,1 1 0,2 0 0,1 1 0,-2 10 66,9-32-10,2-1-1,-1 1 1,0-1-1,1 1 1,-1-1-1,1 1 1,0-1 0,0 1-1,1-1 1,-1 1-1,1-1 1,0 0-1,-1 1 1,2 1 10,-1-4-12,1 1 0,-1-1 0,1 0 0,-1 1 1,1-1-1,0 0 0,-1 0 0,1 0 0,0 0 0,0 0 0,0 0 1,0-1-1,0 1 0,0 0 0,0-1 0,0 0 0,0 1 1,0-1-1,0 0 0,0 0 0,0 0 0,0 0 0,1-1 12,1 1-4,-1 1-1,1-1 1,0 0-1,0-1 0,-1 1 1,1-1-1,0 1 1,-1-1-1,1 0 1,-1-1-1,1 1 0,-1-1 1,0 1-1,0-1 1,1 0-1,-1 0 0,0 0 1,0-1-1,-1 1 1,1-1-1,-1 1 1,1-1-1,-1 0 0,0 0 1,0 0-1,0 0 1,0-1-1,0 1 0,-1 0 1,0-1-1,1 1 1,-1-1-1,-1 1 1,1-1-1,0 0 0,-1 1 1,0-1-1,0 0 1,0 0 4,0-1 5,-1-1-1,0 1 1,0 0 0,0-1 0,-1 1 0,0 0 0,0 0 0,0 0 0,0 0 0,-1 1 0,0-1 0,0 1 0,0-1-5,-52-58 109,18 24-72,19 16 34,1 0-1,1-1 1,0-1-1,1-3-70,10 18 40,0 0-1,1-1 1,0 1 0,1-1-1,0 0 1,1 1 0,0-1-1,1 0 1,0 0 0,0 0-1,2-1 1,-1-2-40,1 12-1,0 1 0,0-1-1,0 1 1,0-1 0,0 1 0,0 0 0,0 0 0,1-1-1,-1 1 1,0 0 0,1 0 0,-1 0 0,1 0-1,-1 0 1,1 1 0,-1-1 0,1 0 0,-1 1-1,1-1 1,0 1 0,-1 0 0,2-1 1,44-9-334,-39 9 120,24-4-1151,0 1-1698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4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67 5378,'0'0'1292,"0"0"-124,0 0-106,0 0-648,0 5-30,3 9-211,0 0-1,0 0 1,1 0 0,1-1 0,0 1 0,1-1-1,0-1 1,1 1 0,5 5-173,8 13 205,2-1-1,1-1 1,8 7-205,-31-36 12,1 1 0,-1-1 0,0 0-1,0 1 1,1-1 0,-1 0 0,0 1 0,1-1 0,-1 0 0,0 0 0,1 1 0,-1-1 0,1 0 0,-1 0 0,0 0 0,1 1-1,-1-1 1,1 0 0,-1 0 0,1 0 0,-1 0 0,0 0 0,1 0 0,-1 0 0,1 0 0,-1 0 0,1 0 0,-1 0 0,1 0 0,-1 0-1,0 0 1,1-1 0,-1 1 0,1 0 0,-1 0 0,0 0 0,1-1 0,-1 1 0,1 0 0,-1 0 0,0-1 0,1 1 0,-1 0-1,0-1 1,0 1 0,1 0 0,-1-1 0,0 1 0,0-1 0,1 1 0,-1 0 0,0-1 0,0 1 0,0-1 0,0 1 0,0-1-12,9-32 382,-6 23-368,12-38-27,3 1 1,13-24 12,24-33-4334,-45 85-12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4.5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1 173 5619,'0'0'130,"0"0"-23,0 0 243,0 0 599,0 0 86,17-15-501,54-44-334,-70 58-195,1-1-1,-1 1 0,1 0 1,0 0-1,-1-1 1,1 1-1,0 0 1,0 1-1,0-1 1,-1 0-1,1 0 1,0 1-1,0 0 0,0-1 1,0 1-1,0 0 1,0 0-1,1 0 1,-1 0-1,0 0 1,0 0-1,0 0 1,0 1-1,0-1 1,0 1-1,-1 0 0,1 0 1,0-1-1,0 1 1,0 1-5,2 1 14,0 1 0,0 0 0,0 0 0,-1 0 0,0 0 0,0 0 0,0 1 0,2 4-14,3 4 186,-4-7-124,1-1-1,0 1 0,0-1 1,0 1-1,1-1 0,0-1 1,0 1-1,0-1 1,6 3-62,-9-6 26,-1 0 0,0 0 0,1 0 0,-1 0 0,0-1-1,1 1 1,-1-1 0,1 0 0,-1 0 0,1 1 0,-1-1 0,0-1 0,1 1 0,-1 0 0,1-1 0,-1 1 0,1-1 0,-1 0 0,0 0 0,0 0 0,1 0 0,-1 0 0,0 0 0,0-1 0,0 1 0,0-1 0,0 1 0,0-1 0,-1 0 0,1 0 0,1-1-26,32-43-1081,29-49 1081,-55 80-762,8-11-2314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4.9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 0 7331,'0'0'451,"0"0"-272,0 0 138,0 0 273,-14 18-72,-67 85-3,78-99-482,0-1-1,1 0 0,0 0 1,0 0-1,0 0 1,0 0-1,1 0 0,-1 1 1,1-1-1,0 0 1,-1 1-1,1 1-32,50-3-109,-31-3-155,0 1 0,0-2 0,0-1 1,0 0-1,0-1 0,-1-1 0,14-5 264,8-8-3404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5.3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0 7235,'0'0'3842,"0"0"-3218,0 0-608,0 0 96,0 0-112,0 0 0,-21 97 0,21-64 32,0-1-32,0-3 0,0-6 112,0-3-128,0-5 16,0-5-112,2-4-304,3-4-864,0-2-3571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5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50 11045,'0'0'304,"0"0"-288,0 0-16,0 0 144,0 0-64,0 0 160,143-18-240,-88 11 0,2 1 32,-2 0-32,-5 0-672,-9 0-2513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5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8116,'0'0'1056,"0"0"-992,0 0 400,0 0 97,0 0-81,0 0 0,98 10-304,-48-10 64,10 0-240,6-4 0,4-6-48,-3-2-1008,-13-1-4995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6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478 6 8820,'0'0'310,"0"0"-153,0 0 262,-10 22 58,-39 74 1370,-40 56-1847,70-123 119,-1 2 107,0 0 0,-2 10-226,17-30-6,0-1 1,1 1 0,1 0-1,0 0 1,0 0 0,1 1-1,0-1 1,1 0-1,0 5 6,2-15-2,-1 1 1,1-1-1,-1 1 0,1-1 0,0 1 0,0-1 0,-1 0 0,1 0 0,0 1 0,0-1 0,0 0 0,0 0 0,1 0 0,-1 0 1,0 0-1,0 0 0,1 0 0,-1-1 0,0 1 0,1 0 0,-1-1 0,1 1 0,-1-1 0,1 1 0,-1-1 0,1 0 0,-1 1 0,1-1 1,-1 0-1,1 0 0,0 0 2,59 2-27,-51-2 15,6 0 5,-12 1 5,0-1 1,0 0 0,1 0 0,-1 0-1,0-1 1,1 0 0,-1 0 0,2 0 1,-5 0 0,1 0 0,-1 1 0,0-1 0,0 0 0,0 0 0,0 0 0,0 0 1,0 0-1,0 0 0,0 0 0,0 0 0,0-1 0,-1 1 0,1 0 1,-1 0-1,1-1 0,0 1 0,-1-1 0,0 1 0,1 0 0,-1-1 1,0 1-1,0-1 0,0 1 0,0 0 0,0-1 0,0 1 0,0-1 0,-1-5 1,1 1-1,-1-1 0,-1 1 0,1-1 1,-1 1-1,0 0 0,0-1 0,-1 1 1,0 0-1,0 1 0,-1-1 0,1 0 1,-1 1-1,0 0 0,-1-1 0,-13-13 28,-1 0 0,-1 0 0,-6-2-28,-16-15-16,-14-14-2,27 26 56,1-1-1,1-2 0,1 0 0,1-2 0,-10-18-37,34 46 16,-1-1-1,1 0 1,0 0-1,0 1 1,0-1-1,0 0 1,1 0-1,-1 0 1,0 0-1,1 0 1,0-1-1,-1 1 1,1 0-1,0 0 1,0 0-1,0 0 1,0 0-1,0 0 1,1-1-1,-1 0-15,1 1 3,0 1-1,0-1 0,1 1 1,-1-1-1,0 1 0,0-1 0,1 1 1,-1 0-1,1 0 0,-1 0 1,1 0-1,-1 0 0,1 0 1,0 0-1,-1 0 0,1 1 1,0-1-1,1 0-2,11-2-23,0 1-1,1 0 1,-1 1-1,0 1 1,10 1 23,-8-1 30,23 1-361,-1 1 0,1 3 1,35 8 330,50 21-3880,-63-15-2720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6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10453,'0'0'0,"0"0"-32,0 0 0,0 131 64,0-90 0,2 3 384,5-5-304,0 2 304,0-4-320,-2-5 16,-3-3-112,0-6 0,3-7 0,-5-4-32,2-1-576,-2-7-208,0-4-977,0 0-1793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7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12 200 5555,'0'0'3494,"-1"-18"-2424,-3-7-845,1 11-32,1 0 0,1 0 0,0 0 0,1 0 0,1-5-193,0 16 38,0 0 0,0 0-1,0 0 1,0 0 0,1 0 0,-1 0-1,1 0 1,-1 0 0,1 1 0,0-1-1,0 1 1,0-1 0,0 1-1,1 0 1,-1 0 0,1 0 0,-1 0-1,1 0 1,0 1 0,0-1 0,0 1-1,0 0 1,0-1 0,0 1 0,0 1-1,0-1 1,0 0 0,0 1 0,2-1-38,12-2 43,1 1 0,0 1 0,-1 0 0,12 1-43,-25 0 1,-1 1 0,1 0 0,-1-1 0,1 1 0,-1 0 0,1 1-1,-1-1 1,0 0 0,0 1 0,0 0 0,0 0 0,0 0 0,0 0-1,0 0 1,-1 1 0,1-1 0,-1 1 0,0 0 0,0-1 0,0 1-1,0 0 1,0 0 0,0 0 0,-1 1 0,1-1 0,-1 0 0,0 1-1,0-1 0,2 9-17,0 1 0,0-1 0,-1 0 0,-1 1 0,0 0 0,0-1-1,-2 7 18,-1-14-21,1 1 0,-1-1 0,-1 0 0,1 0 0,-1 0 0,0 0 0,0 0 0,-1-1 0,1 1 0,-1-1 0,0 0 0,0 0 0,0 0 0,-1-1 0,1 1 0,-1-1 0,0 0 0,0-1 0,0 1 0,0-1 0,0 0 0,-1 0 0,1 0 0,-1-1 0,-2 1 21,8-3-3,-1 1 0,1 0-1,0 0 1,0 0 0,0 0 0,0 0 0,0 0 0,-1 0 0,1 0-1,0 0 1,0 0 0,0 0 0,0 1 0,0-1 0,0 0 0,-1 0-1,1 0 1,0 0 0,0 0 0,0 0 0,0 0 0,0 0 0,0 0-1,0 0 1,-1 0 0,1 0 0,0 1 0,0-1 0,0 0 0,0 0-1,0 0 1,0 0 0,0 0 0,0 0 0,0 1 0,0-1-1,0 0 1,0 0 0,0 0 0,0 0 0,0 0 0,0 0 0,0 1-1,0-1 1,0 0 0,0 0 0,0 0 0,0 0 0,0 0 0,0 1-1,0-1 1,0 0 0,0 0 0,0 0 0,0 0 0,0 0 0,0 0 3,8 11-73,10 6 61,39 23 179,-38-28-131,-1 0 1,-1 1-1,0 1 1,-1 1-1,4 4-36,-19-17 8,1-1 0,-1 1-1,0 0 1,1-1 0,-1 1-1,0 0 1,0 0 0,0 0 0,0 0-1,0 0 1,-1 0 0,1 0-1,-1 0 1,1 0 0,-1 0-1,0 0 1,0 0 0,0 0 0,0 1-1,0-1 1,0 0 0,0 0-1,-1 0-7,0 1 9,0 0 1,-1-1-1,1 1 0,-1-1 0,0 1 0,1-1 0,-1 0 0,0 0 0,0 0 1,-1 0-1,1 0 0,0 0 0,-1-1 0,1 1 0,-1 0-9,-13 5 54,0 0 0,0 0 0,-1-1-1,1-1 1,-5 0-54,13-3 39,-1 0-131,-15 5-413,0-1-1,-1-1 1,0-1 0,-15-1 505,29-3-4226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7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9268,'0'0'224,"0"0"-112,0 0-112,0 0 561,0 0-449,146-6-80,-105 4-32,-2 2 64,0 0-128,-7-2-288,-7 0-2898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4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5859,'0'0'2785,"0"0"-2785,0 0-16,0 0 16,0 0 48,0 0 464,25 109-464,-19-81 48,-2 0-64,5-6-32,-5-3 16,0-5 0,0-2-16,0-7 0,-2-1-32,0-4-112,0 0-1585,-2 0-1280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7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5202,'0'0'2081,"0"0"-1632,0 0 767,0 0-528,116 0-399,-75 0 47,5 0-224,7-6 64,-1 2-176,0 2 0,-1-2-32,-8 2-2433,-4-2-5587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8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8708,'0'0'731,"0"22"-285,0-16-415,0 29 145,1 0-1,2 0 1,2 0-1,5 20-175,1-13-58,-2-15-207,-2 0 0,-1 1-1,-1 0 1,-1 0 0,-1 18 265,-3-43-4320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9.6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 1 896,'0'0'4619,"0"0"-3643,-20 7-627,-14 3 3,-5 1 1308,1 2-1,-10 6-1659,47 14 2215,0 30-2209,0-12 7,2 1 0,2 0-13,-3-49 1,1 0-1,-1 0 1,1 0 0,-1 0-1,1 0 1,0-1 0,0 1-1,0 0 1,0 0 0,1-1 0,-1 1-1,1-1 1,0 1 0,0-1-1,-1-1 1,0 0 0,0 0 0,0 0 1,1 0-1,-1 0 0,0-1 1,1 1-1,-1 0 0,1-1 0,-1 1 1,1-1-1,-1 0 0,1 1 0,-1-1 1,1 0-1,-1 0 0,1 0 0,-1 0 1,2 0-2,6-2 8,1-1 0,-1 0 1,0 0-1,1-1 0,-2 0 0,1 0 1,4-4-9,41-17 20,-49 24-21,0-1 0,0 1 1,0 0-1,0 1 0,0-1 1,0 1-1,1 0 0,-1 0 0,0 0 1,0 1-1,0 0 0,0 0 0,1 0 1,-1 1-1,-1-1 0,1 1 1,0 0-1,0 1 0,-1-1 0,1 1 1,-1 0-1,0 0 0,3 3 1,-2 0 1,-1 0 1,0 0-1,0 0 0,0 0 0,-1 1 0,0 0 1,-1 0-1,1 0 0,-1 0 0,0 0 1,-1 0-1,0 0 0,0 0 0,0 1 0,-1-1 1,-1 5-2,2-7 4,-1 0 0,0 1 0,0-1 0,0 1 0,-1-1 0,0 0 0,0 0 0,0 1 0,-1-1 0,0 0 0,0 0 0,0 0 0,0-1 0,-1 1 0,0 0 0,0-1 0,0 0 0,-1 0 0,1 0 0,-1 0 0,0 0 1,0-1-1,0 1 0,0-1 0,-1 0 0,0-1 0,1 1 0,-1-1 0,0 0 0,0 0 0,0 0-4,-13 5 8,0-1 1,0-1-1,-1-1 1,0 0-1,1-1 1,-1-1-1,0-1 1,0-1-1,0 0 1,0-1-1,-3-2-8,18-5-1744,4 2-1343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0.0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59 2 11973,'0'0'1137,"0"0"-1105,0 0 272,0 0-64,0 0-176,0 0-64,-9-2 48,0 2-80,0 0 32,0 11-800,-3-3-705,1-4-3105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0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10997,'0'0'411,"0"0"-118,0 0 54,0 0-75,22-2 67,177-16-157,-173 16-166,-9 0-15,-1 0-1,1 2 1,0 0 0,-1 0 0,1 2 0,1 1-1,-17-3-3,1 1 0,-1 0 1,0 0-1,0 1 0,1-1 1,-1 0-1,0 0 0,0 1 0,0-1 1,0 0-1,0 1 0,0-1 0,-1 1 1,1 0-1,0-1 0,-1 1 1,1-1-1,-1 1 0,0 0 0,1-1 1,-1 1-1,0 0 0,0 0 0,0-1 1,0 1-1,0 0 0,-1-1 1,1 1 2,0 4-1,-1 0 0,1 0 0,-1-1 0,-1 1 1,1 0-1,-1-1 0,0 1 0,0 1 1,-4 2 16,-1-1 0,1 0 0,-1 0 1,0-1-1,-2 1-16,-36 43 23,43-48-24,0 0-1,1 0 1,-1 0-1,1 0 1,0 0 0,-1 0-1,1 1 1,1-1-1,-1 0 1,0 1 0,1-1-1,0 1 1,0-1-1,0 0 1,0 1 0,0-1-1,1 3 2,2-1-9,-1-1-1,1 0 1,0 1 0,0-1-1,1 0 1,-1-1 0,1 1-1,0 0 1,0-1 0,0 0-1,0 0 1,3 1 9,15 14 8,-20-16-4,14 12 7,-2 1 1,0 0-1,11 17-11,-21-27 4,-1 1 0,0-1-1,0 1 1,0 0 0,-1 0-1,0 0 1,0 0 0,0 0-1,-1 0 1,0 0 0,0 1-1,-1-1 1,0 0 0,0 1 0,0-1-4,-1-4 5,1 0 0,-1 0 0,0-1 0,0 1 0,0 0 0,0 0 0,0-1 0,0 1 1,0-1-1,0 1 0,-1-1 0,1 1 0,-1-1 0,1 0 0,-1 1 0,0-1 1,1 0-1,-1 0 0,0 0 0,0-1 0,1 1 0,-1 0 0,-1 0-5,-51 14 8,46-14 5,-6 3-75,0-2-1,1 0 1,-1-1-1,0 0 1,0-1-1,0 0 1,-3-2 62,16 1-170,1 0 0,-1 0 1,0 0-1,1 0 0,-1 0 0,1 0 1,0 0-1,-1 0 0,1 0 0,0-1 1,0 1-1,0 0 0,0 0 0,0 0 1,0-1-1,0 1 0,0 0 1,0 0-1,0 0 0,1 0 0,-1 0 1,0-1-1,1 1 0,-1 0 0,1 0 1,0 0-1,-1 0 0,1 0 0,0 0 170,18-19-2825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0.9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332 1 10405,'0'0'72,"0"0"8,-23 2 179,-74 11 245,87-10-398,0 0 0,0 1-1,1 0 1,0 0 0,0 1 0,0 0 0,0 1-1,1-1 1,-1 2 0,2-1 0,-1 1 0,1 1 0,0-1-1,0 1 1,1 0 0,0 1 0,1-1 0,-5 10-106,1-1 44,1-1 0,0 2 0,2-1 1,0 1-1,1 0 0,0 0 0,2 1 1,0-1-1,1 1 0,1-1 0,0 1 1,2 10-45,-1-21 0,1-1 1,0 1-1,0 0 1,1 0-1,0-1 1,0 1-1,0-1 1,1 0-1,0 1 1,1-1 0,0 0-1,0-1 1,0 1-1,1-1 1,0 0-1,0 0 1,0 0-1,1-1 1,0 0-1,0 0 1,4 2-1,1 0-2,0 0 1,1-1-1,-1 0 0,1-1 1,1-1-1,-1 0 1,1 0-1,-1-1 0,1-1 1,0 0-1,0-1 1,10 0 1,-21-1 4,-1 0 1,1 0-1,-1 0 1,0 0-1,1 0 1,-1 0-1,0 0 1,1 0-1,-1-1 1,1 1 0,-1 0-1,0-1 1,1 0-1,-1 1 1,0-1-1,0 0 1,0 1-1,1-1 1,-1 0-1,0 0 1,0 0 0,0 0-1,0 0 1,-1 0-1,2-1-4,-1-2 22,0 0 0,0 1-1,0-1 1,-1 0 0,1 0 0,-1 0-1,0 0 1,0-3-22,0 1 19,-1 1 0,0 0 0,0 1 0,0-1-1,-1 1 1,1 0 0,-1-1-1,0 1 1,0 0 0,-1 0 0,1 0-1,-1 0 1,0 0 0,0 1-1,0-1 1,0 1 0,-1 0 0,0 0-1,1 0 1,-1 0 0,0 1-1,-3-2-18,4 2-102,0 0-1,-1 0 0,1 1 0,0-1 0,-1 1 0,1 0 1,-1 0-1,1 0 0,-1 0 0,1 0 0,-1 1 0,0 0 1,0-1-1,1 2 0,-1-1 0,0 0 0,1 1 0,-1-1 1,1 1-1,-1 0 0,0 0 0,1 1 0,0-1 0,-1 1 0,1-1 1,0 1-1,0 0 0,0 1 103,-14 16-3180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1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258 1 7443,'0'0'1134,"0"0"-795,-22 9 11,-72 35 154,83-39-417,0 1 0,0 0 0,1 1 0,0 0 0,1 0 0,0 1 0,0 1 0,0 0 0,1 0 0,-4 6-87,7-7 51,1-1 0,0 1 0,0 0 0,1 0 0,0 0 0,1 0 0,0 0 1,0 1-1,0-1 0,1 1 0,1 0 0,-1 8-51,2-15-1,-1 1 0,1 0 0,-1-1 1,1 1-1,0-1 0,0 1 0,0-1 0,1 0 0,-1 1 0,1-1 0,-1 0 0,1 0 0,0 0 0,-1 0 1,1 0-1,0 0 0,0-1 0,0 1 0,1-1 0,-1 1 0,0-1 0,1 0 0,-1 0 0,1 0 1,-1 0-1,1 0 0,-1-1 0,2 1 1,10 3-5,-1-1 1,1 0 0,0-2-1,13 1 5,7 0-67,-16 0-320,1 0 1,-1-1 0,1-2-1,-1 0 1,0 0-1,1-2 1,-1 0-1,0-2 1,1 0 386,11-11-3183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2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10117,'0'0'749,"0"0"-434,0 0-189,0 0 170,0 0-198,0 4-71,11 89 65,-7-66-5,0-1 1,-1 23-88,-3-49 56,0 0 3,0 0 143,0 0 407,-6-31-49,1 18-578,2 0-1,-1 0 1,2 0 0,0-1-1,0 1 1,1-1 0,1-8 18,17 25-147,-11 0 147,0 1-1,-1-1 1,0 1 0,1 0 0,-1 0-1,-1 1 1,1 0 0,-1 0-1,1 0 1,-1 0 0,2 4 0,37 71-21,-9-16 48,-34-63-27,0-1 0,1 1 1,-1 0-1,0-1 0,1 1 1,-1 0-1,0-1 0,1 1 1,-1 0-1,1-1 0,-1 1 1,1-1-1,-1 1 1,1-1-1,0 1 0,-1-1 1,1 1-1,-1-1 0,1 0 1,0 1-1,0-1 0,-1 0 1,1 1-1,0-1 0,-1 0 1,1 0-1,0 0 0,0 0 1,-1 0-1,1 0 0,0 0 1,0 0-1,-1 0 0,1 0 1,0 0-1,0 0 0,-1-1 1,1 1-1,0 0 0,0 0 1,-1-1-1,1 1 0,0-1 1,-1 1-1,1 0 1,-1-1-1,1 1 0,-1-1 1,1 0-1,23-39 10,-13 20-8,102-133 49,-113 152-55,1 1 0,-1-1 1,1 0-1,0 1 0,-1-1 0,1 1 1,0-1-1,0 1 0,0 0 1,-1-1-1,1 1 0,0 0 1,0-1-1,0 1 0,0 0 0,0 0 1,-1 0-1,1 0 0,0 0 1,0 0-1,0 0 0,0 0 0,0 0 1,0 0-1,-1 0 0,1 1 1,0-1-1,0 0 0,0 1 0,0-1 1,-1 0-1,1 1 0,0-1 1,0 1-1,-1-1 0,1 1 0,0 0 1,-1-1-1,1 1 0,0 0 4,26 29-54,-26-28 59,15 21 59,-1 1 0,9 21-64,-14-26-265,0-1 1,1 1-1,1-2 1,0 1-1,12 11 265,-4-17-4287,-12-11-1353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2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2817,'0'0'8868,"0"0"-8804,0 0-64,0 0 0,0 0 64,0 0-144,148-23 80,-107 23 0,0 0-32,5 0 32,-5-4-208,0 0-1665,-9-6-6947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2.7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3650,'0'0'8932,"0"0"-8644,0 0-288,0 0-160,0 0 160,0 0 0,16 94 16,-11-44-16,-1-1 48,1-2-80,-5 2 32,0-4-128,0-8-1889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4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36 4930,'0'0'899,"0"0"-595,0 0 81,0 0 407,0 0-66,8-4-361,12-2-267,0 0-1,1 1 0,0 1 1,0 1-1,0 1 0,9 0-97,11-1 1313,-29 37-929,-4 2-251,-2-1-1,-2 1 0,-1 0 1,-2 0-1,-1 0-132,1-34 292,2-2-4410,-3 0 186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29.0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848 179 1521,'0'0'907,"0"0"-478,0 0 105,0 0 128,0 0 7,0 0-341,0 0-256,0 0-98,0 0 2,0 0 10,0 0 54,0 0 3,0 0 88,0 0 120,0 0 90,0 0 97,0 0 218,0 0-69,0 0-174,0 0 65,0 0 111,0 0-106,0 0-90,0 0-231,0 0-82,-43 0 627,19 2-706,1 2 0,0 1-1,0 0 1,0 2-1,1 1 1,0 0 0,0 2-1,-3 2 0,-52 21 81,41-21-70,1 3 0,1 1 1,1 1-1,-13 10-11,-1 3-18,2 3-1,-29 27 19,58-46 2,2 1-1,-1 1 1,2 0 0,0 1-1,1 0 1,1 1-1,0 0 1,-7 19-2,8-11-9,1 0 0,2 1 1,0 0-1,2 0 0,1 1 0,1-1 0,1 1 1,1 0-1,2-1 0,4 27 9,-3-45-1,0-1 1,1 0-1,0 0 1,1 0-1,0-1 1,0 1-1,0-1 1,1 0-1,0 0 1,1 0-1,-1-1 1,1 0-1,0 0 1,1 0-1,5 3 1,4 3-1,1 0-1,0-2 1,1 0 0,0 0-1,1-2 1,2 0 1,27 8-8,0-3-1,1-2 1,0-2-1,0-2 1,10-2 8,253 3-59,-247-9 53,280-9 33,-187-3-21,-34 3 15,16 4-21,473-30-16,-602 36 13,461-28 12,-199 15 1,250-6 19,55 14-7,-311 8-20,177-6 25,375 4 42,-110 27-122,128-30 100,-302-4-78,914 6 76,-1300-6 71,86-17-116,-20 1 28,187-21-44,-223 15 92,92-30-76,170-61 118,-331 88-88,-28 12 11,-59 16-10,-1-1-1,-1-2 0,1 0 0,-1-1 0,0-1 1,-1-1-1,0-1 0,15-10-30,-31 16 28,0 1 1,0-1-1,-1 0 1,0-1-1,0 1 1,0-1-1,0 1 1,-1-1-1,1 0 1,-1 0-1,0 0 1,-1 0-1,0 0 1,1 0-1,-1-1 1,-1 1-1,1-1-28,1-21 210,-1 1 0,-2 0-1,0-3-209,-1-12 101,2 32-101,-1 0 0,0-1 0,0 1 0,-1 0 0,0 0 0,-1 0 0,0 1 0,-1-1 0,1 1 0,-2-1 0,1 1 0,-1 1 0,0-1 0,-1 0 0,0 1 0,0 0 0,0 1 0,-1 0 0,0-1 0,0 2 0,-1-1 0,1 1 0,-1 1 0,-1-1 0,1 1 0,-1 0 0,-37-16-40,0 2 0,-1 2 0,-1 1 0,-36-4 40,-201-24-160,6 18-16,-12 13 176,-237-5-96,18 12 4,315 6 77,59 5 7,0 7-1,-64 16 9,-124 13-4,-193-20-10,-125-26 14,339-4-53,-43-18 53,-33-3 32,-89 0-65,136 12-6,-86-2 97,-20 0-71,362 12 20,-411-19-289,-222 47-374,38 21 557,-90 36 22,660-68 104,1-5 0,-77-6-27,58 0 5,-172 11 24,201-6-40,10 0 291,-66 12-280,140-15-7,-24 4-2,29-5 7,0 0-1,0 1 1,0-1-1,0 0 1,0 0-1,0 0 0,1 1 1,-1-1-1,0 1 1,0-1-1,0 0 1,1 1-1,-1-1 1,0 1-1,0 0 0,1-1 1,-1 1-1,1-1 1,-1 1-1,1 0 1,-1 0-1,1-1 1,-1 1-1,1 0 0,-1 0 3,-6 20-3073,1-15-886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40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0 5090,'0'0'2831,"0"0"-2201,0 0-606,-2 18-30,-10 130 52,7-54 274,3 1 0,5-1 0,4 1 0,17 80-320,79 412 798,-74-413-608,18 96 250,-31-203-307,2-1 0,27 64-133,295 605 134,-274-584-81,-6 2-1,18 86-52,-30-84 25,8-1-1,47 86-24,-79-193 2,1-1 1,3-1-1,2-1 0,2-2 0,1-1 0,2-1 0,2-3 0,2 0 0,1-3 0,1-1 0,2-2 0,1-2 0,37 17-2,-43-26 2,0-2-1,2-2 1,0-2-1,0-1 1,1-2-1,1-2 0,-1-1 1,2-3-1,35 1-1,-37-6 4,-14 1-3,0 0 1,0-2-1,0-1 1,0-1 0,-1-1-1,0-2 1,0 0-1,17-8-1,1-5 2,0-2 0,-1-2 0,30-22-2,-51 29 3,-1-1 0,0 0-1,-1-1 1,-1-2-1,-1 0 1,-1 0-1,8-14-2,16-30 7,-3-2-1,-3-2 1,-2-1-1,21-71-6,-23 41 5,-4 0 0,-4-2-1,1-43-4,23-140-330,8-50-401,-31 160 557,33-117 174,-39 221-7,3 1-1,3 1 1,4 1-1,2 1 1,21-31 7,-33 66-1,92-157-45,54-59 46,-121 188 0,3 3-1,2 2 1,2 1 0,3 3 0,1 3 0,9-2 0,42-26 6,4 4 0,2 6 0,3 4 0,83-28-6,243-81 466,-294 122-239,2 6 0,13 5-227,-82 22-18,-34 8-79,0-2 1,0-2-1,-1-2 0,0-1 1,17-11 96,-33 9-1126,-6-4-1713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42.5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0 4066,'0'0'926,"0"0"-596,0 0-129,0 0 188,0 0 51,0 0-93,0 0-144,0 0-142,0 0-21,0 29 91,-5 137-39,1-61-64,9 88-28,-2-173 0,0 0-1,2 0 1,6 16 0,-6-20 6,0 1 0,-1 0 0,-1 1 0,0-1 0,0 16-6,-3-31 1,-1 175 575,-17 121-576,3-203 85,8-54 117,1 1 1,2 0 0,2 1-203,13 163-2088,-11-205 2031,1 13-1829,-1-3-1291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0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2001,'0'0'1134,"0"0"-595,0 0-150,0 0 99,0 0-45,0 0-163,3 0 3665,16 0-4066,93-9-3841,-84 5 2220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1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7 720,'0'0'144,"0"0"-48,0 0 49,0 0-145,0 0 240,0 0-224,39 2 0,-21-2-16,1 0-64,-1 0 64,2-4-32,-1 2 32,-3 0-209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1.5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1905,'0'0'1377,"0"0"-961,0 0 160,0 0-112,0 0-192,0 0-272,4 0-32,1 0-32,-1 0 80,1 0-16,2 0 0,-1 0-400,-1 2-576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2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3698,'0'0'293,"0"0"-186,0 0-56,4 0 141,297 0-1273,-283 0-578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2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3362,'0'0'752,"0"0"-496,162 0-48,-96-4 128,4-6-64,3 0 241,5 1-273,-3 3-192,-4 4-16,-10-2-32,-13 4 0,-11 0-64,-14 0-449,-7 0-367,-10 0-96,-6 0-1986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2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56 480,'0'0'641,"139"-17"-241,-55 11 688,3-2-480,-1 4-463,-8 0-1,-10 0-144,-4-1-112,-9 1 96,-9 2-353,-10 0-383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3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2385,'0'0'632,"22"0"-245,151-2 646,401-16 365,-422 18-1241,-87 0-2689,-64 0-64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41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 4594,'0'0'1377,"0"0"-529,0 0-170,0 0 74,0 0-58,0 4-387,-2 168 164,5 201-3,-2-353-467,7 51-5,-7-69-7,0-1-23,-1 0-41,-25-6-3687,18-4 756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5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40 4690,'0'0'2705,"0"0"-2032,0 0-436,6-5 46,-3 1-236,1 1 0,0 0 0,0 0 0,0 0 0,0 0 0,0 1 0,0 0 1,1 0-1,-1 0 0,1 0 0,0 1 0,-1 0 0,1 0 0,0 0 0,0 0 0,0 1 0,2 0-47,-4-1 5,0 1 0,1 0 0,-1 0 0,0 1-1,1-1 1,-1 0 0,0 1 0,0 0 0,0 0 0,1 0-1,-1 0 1,0 1 0,0-1 0,-1 1 0,1-1 0,0 1-5,-1 1 21,0-1 1,0 1 0,-1 0 0,1-1 0,-1 1-1,0 0 1,0 0 0,0 0 0,0 0 0,0 0 0,-1 0-1,0 0 1,1 0 0,-1 0 0,0 0 0,0 0 0,-1 2-22,1 1 30,-1-1 0,0 1 0,0 0 0,0-1 0,-1 1 0,0-1 0,0 0 0,0 1 0,-1-1 0,0 0 0,0 0 0,0-1 0,0 1 0,-1 0 0,0-1 1,-1 1-31,-25 37 44,28-39-47,1-1 1,0 0-1,0 1 0,0-1 1,0 1-1,0-1 0,0 1 1,1 0-1,-1-1 0,1 1 1,0 0-1,-1 0 0,1 1 3,1-3 0,-1 0-1,0 0 1,1 0-1,-1 0 1,1-1-1,-1 1 1,1 0-1,-1 0 0,1 0 1,0-1-1,-1 1 1,1 0-1,0 0 1,0-1-1,-1 1 1,1-1-1,0 1 1,0-1-1,0 1 0,0-1 1,0 1-1,0-1 1,0 0-1,0 0 1,-1 1-1,1-1 1,0 0-1,0 0 0,0 0 1,0 0-1,0 0 1,0 0-1,0 0 1,0-1 0,99 0-1305,-77-3-1456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3.6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1809,'0'0'1184,"0"0"-719,130-4-321,-78 2-96,3 0 112,2 0-80,-2 0 96,-5 0-128,-7 2-32,-6 0 32,-5 0-48,-10 0 0,-1 0-48,-10 0 48,1 0-224,-6 0-176,-1 0-1425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4.0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 2193,'0'0'496,"0"0"-80,160 0-63,-112-2-289,-7 2-32,-5 0-32,-6 0 0,-5 0 0,-4 0-96,-8 0-705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4.3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1601,'0'0'1112,"0"0"-589,0 0-99,0 0-7,22 0 209,2 0-505,38 1 1514,49-6-1635,-3 1-2172,-102 4 1167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5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5170,'0'0'152,"0"0"-56,0 0 110,0 0-54,9-1 19,1-1-121,-5 1-27,0 0 0,-1 1 0,1 0-1,0-1 1,0 2 0,-1-1 0,1 0 0,2 1-23,-5 0 34,-1 0 0,1-1 0,-1 1 0,1 0 1,-1-1-1,0 1 0,0 0 0,1 0 0,-1 0 0,0 0 0,0 1 0,0-1 1,0 0-1,0 0 0,0 1 0,0-1 0,-1 0 0,1 1 0,0-1 1,-1 1-1,1-1 0,-1 1 0,0-1 0,1 1 0,-1-1 0,0 1 0,0-1 1,0 1-1,0-1 0,0 1 0,0 1-34,-1 29 528,1-16-329,0 0 0,0 0 0,2 0 0,1 8-199,-1-18 16,-1 0 0,1 0-1,1 0 1,-1-1 0,1 1 0,0-1-1,0 1 1,1-1 0,-1 0-1,1 0 1,0-1 0,0 1 0,4 2-16,-1-2 13,0 0 0,1-1 0,-1 0 0,1 0 0,0-1 0,0 0 0,0 0 0,0-1 0,1 0 0,-1 0 0,1-1 0,-1 0 0,1-1 0,-1 0 1,1 0-1,-1-1 0,1 0 0,-1 0 0,4-1-13,-11 1 8,1 0 1,-1 0 0,1 1-1,-1-1 1,0 0-1,1 0 1,-1 0 0,0-1-1,0 1 1,0 0-1,0 0 1,0-1 0,0 1-1,0 0 1,0-1 0,0 1-1,-1-1 1,1 1-1,0-1 1,-1 0 0,1 1-1,-1-1 1,0 1-1,0-1 1,0 0 0,1 0-9,-1-51 383,-1 36-385,1 9 17,-1 1-1,-1-1 1,1 1-1,-1 0 1,0-1-1,-1 1 1,0 0-1,0 0 1,-1 0-1,1 1 1,-1-1-1,-2 0-14,-21-46-600,27 50-624,0 2-1493,0-1 890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5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1 208,'0'0'864,"0"0"-623,0 0 15,119 0-112,-92 0-64,-2 0 0,-9 0-80,-2 0-48,-5 0-64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6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3089,'0'0'86,"0"0"-30,0 0 85,0 0 169,0 0 31,5 1 187,40 2 288,1-2-1,-1-1 0,18-4-815,55-1-2904,-109 5 1132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6.9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54 4786,'0'0'464,"0"0"-328,0 0-42,0 0 325,0 0 189,-4 3-347,2-2-221,0 1 0,0 0 0,0 0 0,0 0 0,1 0 0,-1 0 0,1 0 0,-1 0 0,1 0 0,0 1 0,0-1 0,0 1 0,0-1 0,1 1 0,-1-1 0,0 2-40,-2 51 879,3-53-858,0 4-6,-1 0 0,1 0-1,0 0 1,0 0 0,1 0 0,0-1 0,0 1 0,1 0 0,-1-1-1,1 1 1,0 0 0,1-1 0,-1 0 0,1 0 0,0 0 0,0 0-1,1 0 1,-1 0 0,1-1 0,0 0 0,0 0 0,1 0 0,-1 0 0,1-1-1,0 1 1,0-1 0,0 0 0,4 1-15,6 2 24,1 0 0,-1 0-1,1-2 1,0 0 0,1-1 0,-1 0-1,0-2 1,1 0 0,-1 0 0,1-2-1,9-1-23,-23 1 49,1 0 0,-1 0 0,1 0 0,-1 0 0,0-1 0,1 0 0,-1 0 0,0 0 0,0 0 0,0 0 0,0-1 0,-1 1 0,1-1 0,0 1-1,-1-1 1,0 0 0,0 0 0,0 0 0,0-1 0,0 1 0,-1 0 0,1-1 0,-1 1 0,0-1 0,0 1 0,0-1 0,0-1-49,3-13 131,-1 1 1,0-1 0,-2 0-1,1 1 1,-2-3-132,0 4-28,1 12 42,-1 1-1,1 0 0,-1-1 1,0 1-1,0 0 1,0-1-1,0 1 1,-1 0-1,1-1 1,-1 1-1,0 0 1,0-1-1,0 1 1,-1 0-1,1 0 1,-1 0-1,1 0 1,-1 0-1,0 1 1,0-1-1,-1 0 1,1 1-1,0-1 1,-1 1-1,1 0 1,-1 0-1,-3-2-13,-6-2 12,-1 0 0,0 1 1,0 0-1,0 1 0,-1 0 0,0 1 0,-7 0-12,-13-2-587,0 3 1,-18 0 586,48 2-201,0 0 1,0 1-1,0-1 1,0 1-1,0 0 1,1 0 0,-1 0-1,0 0 1,1 0-1,-1 1 1,1 0-1,-1 0 1,1 0-1,0 0 1,-2 2 200,-15 10-2420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9.2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1681,'0'0'544,"0"0"80,119 0-320,-71 0 49,0 0-145,2 0-192,-2 0 32,0 0-48,-7 0 0,-2 0-64,-5 0-64,-9 0-401,-7 0-2528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9.6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2177,'0'0'576,"142"0"-128,-65 0-367,1 0-65,-3 0 0,-2 0 32,-2 0-48,-5 0 0,-7 0 32,-9 0-48,-4 0 16,-10 0-80,-6 0-321,-10 0-1071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0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2017,'0'0'1168,"119"-2"-751,-42-4-337,10 0-48,9-2 64,2 2-96,-7 2 224,-9 1 32,-11 3-176,-12 0-48,-13 0-32,-12 0-16,-9 0 0,-9 0-464,-9 3-417,-2-1-2080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6.0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0 8516,'0'0'758,"0"0"-556,0 0-10,0 0 414,-2 8-174,-1 26-352,1 0 1,2 0-1,1 0 0,2 0 0,1-1 0,2 1 1,8 28-81,-3-14 41,-3-1 0,-2 1 1,0 32-42,-5-60 57,0-14-50,0 0-1,-1 0 1,0-1 0,0 1 0,0 0 0,-1 0 0,0 0 0,0 3-7,-1-7 48,2-2-4018,0 0 166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0.3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0 160,'0'0'1137,"137"0"-833,-71 0-304,-9 0-577,-7 0-79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1.0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 1857,'0'0'816,"0"0"-224,0 0-431,143 0-129,-102-2 16,-2 0 48,-2 0 160,-3-2-32,-4 2-144,-10-2-32,-6 4-48,-5 0-32,-7 0-80,-2 0-1137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1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1985,'0'0'867,"21"0"-486,170-2 559,-135 1-565,0 1 377,-1-3-1,40-7-751,-55 8-542,-27 2-709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2.2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27 5891,'0'0'301,"0"0"-127,0 0 100,0 0 292,0 0-302,23 21-66,-18-9-145,0 1 0,-1 0 0,0 0 0,-1 1 0,0 0-53,-1-2 30,0 0 1,1 0-1,1-1 1,0 1-1,0-1 1,6 9-31,-7-16 16,0-1 1,0 1 0,0-1-1,0 0 1,0 0-1,1 0 1,0-1 0,-1 1-1,1-1 1,0 0 0,0 0-1,1 0 1,-1-1-1,0 1 1,0-1 0,1 0-1,-1 0 1,4 0-17,14 1 50,-1 0-1,1-2 1,9-1-50,-5 1-3,-24-1 16,-1 1 1,0-1-1,0 0 0,1 0 0,-1 1 0,0-1 0,0 0 0,0 0 0,0 0 1,0 0-1,0 0 0,0 0 0,0-1 0,0 1 0,-1 0 0,1 0 0,0-1 1,-1 1-1,1 0 0,-1-1 0,0 1 0,1 0 0,-1-1 0,0 1 0,0-1 1,0 1-1,0-1 0,0 1 0,0 0 0,0-1 0,0 0-13,-2-59 200,1 53-233,-19-122-362,11 104-1926,9 26-128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2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2209,'0'0'1121,"0"0"-561,0 0-32,0 0 48,116 0-79,-84 0-193,-2 0 256,2 0 208,-5 0-384,-4 0-320,-5 0-16,-2 0-48,-7 0 0,-2 0-64,-4 0-656,-3 0-1185,0 0-144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2.9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2305,'0'0'656,"0"0"-191,0 0 15,0 0-192,0 0-96,125 0-48,-104 0-144,-3 0 0,0 0 32,3 0-16,-3 0-32,2 0-544,1 0-1745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3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5619,'0'0'360,"0"0"-40,0 0 654,0 0-38,1 4-541,8 40-333,-2 0 0,-1 1 0,-3 0 0,-2 0 1,-2 0-1,-2 3-62,1 52-13,2-54-350,0-46-3020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5.4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1473,'0'0'2561,"0"0"-1886,0 0-507,0 0 381,0 0 465,0 0-229,0 0-492,0 0-146,0 0-80,0 0-41,0 0-74,7 0-45,352 0-2874,-306 0 1727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5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1745,'0'0'832,"0"0"49,0 0-545,160-4-240,-96 0 48,7 0 256,4 2-304,2 0-16,-6 2-64,-5 0-32,-9 0 16,-11 0-624,-12 0-1281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6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1665,'0'0'592,"155"0"-480,-75-8 416,0 1-256,-9 3-256,-8 4 81,-8 0-97,-12 0 0,-6 0 0,-7 0 16,-8 0-16,-3 0 0,-8 2-385,-4 2-1744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6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4706,'0'0'846,"0"0"-614,0 0 195,0 0 805,0 0-138,46 0 990,-46 0-2109,36-4-36,-14-9-4007,-18 9 2003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6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2801,'0'0'529,"0"0"-353,176 0-176,-105 0 48,2 0-48,-3 0 0,-1 0-128,-3 0-321,-7 0-543,-4 2-833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6.9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2513,'0'0'752,"0"0"-607,116 0-129,-63 0 80,8 0 112,10 0-128,4 0 16,1-2-96,-6 0-32,-13-2-336,-11 2-1841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7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1361,'0'0'448,"0"0"-80,134 0 256,-70 0-320,5 0-79,6 0-225,-2 2 0,-5-2-32,-4 0-81,-5 0-911,-8 0-945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7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1072,'0'0'945,"0"0"-785,159 0-160,-102 0 48,5 0-48,-5 0 0,-7 0 0,0 0 32,-9 0-32,-2 0 0,-5 0 0,-4 0-48,-3 0-1153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8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 96,'0'0'3794,"0"0"-3730,0 0-64,0 0 0,0 0 0,134-8 80,-93 8 48,0 0-64,-2 0-64,-5 0 32,-4 0-96,0 0-320,-7 0-609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8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3986,'0'0'1606,"0"0"-1270,0 0-347,0 0 41,0 0 52,10 0 41,278 0-1745,-284 0-43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9.0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2913,'0'0'1134,"0"0"-819,0 0-99,0 0 54,6 34 978,-4-21-837,0 1 0,-1 0 0,-1 0 0,-1 10-411,0-13 71,0 0 0,1 1-1,1-1 1,0 0 0,0 1 0,1-1 0,1 2-71,-1-10 8,0 1 0,1-1 0,-1 0 0,0 1 0,1-1 0,0-1 0,0 1 0,0 0 0,0-1 0,0 1 0,0-1 0,1 0 0,-1 0 0,1 0 0,0-1 0,-1 1 0,1-1 0,0 0-1,0 0 1,0 0 0,0-1 0,0 1 0,0-1 0,1 0-8,14 2 7,-1-2 0,0 0 0,1-1 0,12-2-7,-26 2-22,-1 0 1,0-1 0,0 1 0,0 0 0,0-1 0,0 0 0,0 0 0,0 0 0,-1-1 0,1 1 0,-1-1 0,0 0 0,1 0 0,-1 0 0,0 0 0,-1 0 0,1-1 0,-1 0 0,1 1 0,-1-1 0,0 0 0,-1 0-1,1 0 1,-1 0 0,1 0 0,-1 0 0,0-1 0,-1 1 0,1 0 0,-1 0 0,0-1 0,0 1 0,0 0 0,-1-1 0,1 1 0,-1 0 0,0-1 0,0 1 0,-1 0 0,1 0 0,-1 0 0,0 0 0,0 0-1,0 1 1,-1-2 21,-2-2-191,0 0 0,1-1 0,0 1 0,1-1 0,0 1 0,0-1 0,0 0 0,1-1 0,1 1 0,-1 0 0,1-1 0,1 1 0,-1-2 191,1-3-1823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9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5314,'0'0'3122,"0"0"-3010,0 0-96,0 0 80,0 0 32,0 0-48,20 0-80,10 0 0,4 0 0,5 0 0,2 0 0,0 0-16,0 0 32,-2 0-96,-3 0-560,-8 0-1377,-8-2-512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9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1361,'0'0'2449,"0"0"-2289,0 0-96,0 0 128,0 0-80,125 0 80,-98 0 176,8 0-368,-3 0 0,-3 0 0,-4 0-480,-4 0-2145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0.3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26 7876,'0'0'85,"0"0"-42,0 0-1,14-4 30,12-2-44,1 0 0,0 2 0,0 1 0,6 1-28,-27 2 0,-1 0-1,1 0 0,-1 0 1,1 0-1,-1 1 0,1 0 1,-1 0-1,1 1 0,-1-1 1,0 1 0,-3 0-43,0-1 1,-1 1 0,1 0 0,-1 0-1,1-1 1,-1 1 0,0 0-1,0 0 1,0 0 0,0 1-1,0-1 1,0 0 0,0 0 0,-1 0-1,1 1 1,-1-1 0,0 0-1,0 1 1,1-1 0,-2 0 0,1 1-1,0-1 1,0 0 0,-1 3 42,0-1-46,0 1 0,0-1 0,0 1 1,-1-1-1,1 0 0,-1 1 0,0-1 1,-1 0-1,1 0 0,-1 0 0,1-1 1,-1 1-1,0-1 0,-3 3 46,-55 48-156,30-28 166,22-19-21,0 1 61,-1 1 0,1 0 1,1 1-1,-5 5-50,10-10 16,1-1 1,-1 0-1,1 1 0,0 0 1,1-1-1,-1 1 0,1 0 1,0 0-1,0 0 0,0 0 1,0 0-1,1 0 0,0 1-16,1-3 7,-1-1 0,0 0-1,1 0 1,0 0-1,-1 0 1,1 0-1,0 0 1,0 0-1,0 0 1,0-1-1,1 1 1,-1 0-1,0 0 1,1-1 0,-1 1-1,1-1 1,-1 0-1,1 1 1,0-1-1,0 0 1,0 0-1,-1 0 1,1 0-1,0 0 1,0 0-1,0-1 1,1 1 0,-1-1-1,0 1 1,0-1-1,0 0 1,0 0-1,1 0-6,15 2 50,0 0 0,0-2 1,17-1-51,-11 0 23,-15 1-87,-1 0-159,-1 0 0,1 0 0,0-1 1,0 0-1,-1 0 0,6-2 223,-3-1-3492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7.2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3490,'0'0'1035,"0"0"-787,0 0-112,0 0 315,41 5 2443,-2-7-2423,-30 0-563,1 1 1,0 1-1,-1 0 0,1 0 1,0 1-1,-1 0 1,3 1 91,-7 1-1708,-4-1-602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4.3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6 4338,'0'0'616,"0"0"-232,0 0 137,0 0 781,0 0-321,0 0-554,-4-1-43,-19-4 534,23 5-952,0 0-159,0 0-652,0 0-825,0 0-323,4 0 10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4.7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0 0 4370</inkml:trace>
  <inkml:trace contextRef="#ctx0" brushRef="#br0" timeOffset="1">0 0 4370,'16'21'704,"-21"-21"-608,5 0 144,0 0 865,-2 0 96,2 0-705,0 0-352,0 0-144,0 0-32,9 0-64,21 4 64,13 0 16,10 0 16,11-4-48,4 0-192,10 0-1185,-1 0-224,1 0 641</inkml:trace>
  <inkml:trace contextRef="#ctx0" brushRef="#br0" timeOffset="2">128 86 1425,'0'0'336,"0"0"-80,169 0 112,-92 0-240,5-6-32,0 0-96,0 0-16,-9 2-704</inkml:trace>
  <inkml:trace contextRef="#ctx0" brushRef="#br0" timeOffset="3">566 78 1457,'0'0'496,"0"0"-240,143 0 112,-83 0 48,1 0-288,1 2 16,2 4-111,-3-4-17,-2 0-16,1 1 0,-6-3 48,1 0-128,-5 0-385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5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33 3217,'0'0'145,"118"0"-81,-49 0-64,-1 0 48,1 0-64,-3 0 32,-2-4-16,4-4 0,0 0 48,-4 2 0,-2 2-48,-14 4-208,-12-2-1489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5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1072,'0'0'801,"137"0"-113,-60 0-80,8 0-495,-3 0-81,-5 0-32,-4 0 16,-7 0 16,-2 0 256,-9 0-176,-5 0-112,-13 0-112,-10 0-112,-7 0 112,-10 0-1,-6-2 65,-4 2-128,0-2-1040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5.7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0 192,'0'0'1409,"0"0"-801,144 8-16,-87-8-496,4 0-16,1 0-80,-5 0 0,-2 0 80,-1 0-48,-1-2 144,-1-2-176,-4 4 49,-7-2-49,-13 2-593,-8 0-207,-11 0-177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6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1857,'0'0'528,"130"0"-160,-61 0-144,-1 0-96,-6-2-80,-8 0-32,-1 0-32,-5-2-16,-9 4-32,-3-5-1136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6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0 688,'0'0'961,"0"0"-513,168 0-400,-117 0-48,-8 0-80,-7 0-1169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6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3153,'0'0'145,"0"0"255,0 0-224,153 0 320,-101-4-80,0-3-384,1 3 64,-3 0-96,-4 0 16,-5 0-16,-12 0 0,-4 2-32,-11 0-240,-9 2-1024</inkml:trace>
  <inkml:trace contextRef="#ctx0" brushRef="#br0" timeOffset="1">258 15 2721,'0'0'432,"0"0"1,0 0-33,0 0-80,0 0-16,128 0-224,-103 0 96,0 0-160,-2 0 48,-2 0-80,-3 0 16,-2 0 0,0 0-16,-5 0-64,1 0-848,-8 0-753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7.5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 3410,'0'0'376,"0"0"-286,0 0 73,0 0 459,0 0-225,16 25-130,-9-14-190,0-1 1,1 0-1,1-1 0,0 1 0,0-1 1,0-1-1,1 0 0,1 0 0,-1-1 0,1-1 1,0 0-1,1 0 0,-1-1 0,1 0 1,0-1-1,0 0 0,1-1 0,-1-1 1,1 0-1,9 0-77,-20-1 25,1-1 0,0 0 0,0 0 0,-1-1 1,1 1-1,0 0 0,-1-1 0,1 0 0,0 1 0,-1-1 0,1 0 1,-1-1-1,1 1 0,-1 0 0,0-1 0,1 1 0,-1-1 0,0 0 1,0 1-1,0-1 0,0 0 0,-1 0 0,1-1 0,0 1 0,-1 0 1,1 0-1,-1-1 0,0 1 0,0-1 0,0 1 0,0-1 1,0 0-1,-1 1 0,1-1 0,-1 0 0,0 1 0,0-1 0,0 0 1,0 0-1,0 1 0,0-1 0,-1 0 0,1 1 0,-1-1 0,0 0 1,0 1-1,0-1 0,0 1 0,0-1 0,0 1 0,-1 0 0,1-1 1,-1 1-1,-1-2-25,2 3-94,-29-42 243,24 24-3817,6 19 2206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7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3794,'0'0'3922,"0"0"-3650,0 0-224,0 0 272,0 0 144,0 0-464,23 0 0,2 0-32,5 0 80,2 0-48,0 0 0,2 0 32,0 0-32,0 0 0,-4 0-400,-5 0-545,-9 0-1087,-5 0 335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 3890,'0'0'368,"0"0"-37,0 0 293,0 0 771,0 0-213,-7 5 1649,15-4-2930,-4-1-49,-1 1 1,1-1-1,-1 0 1,0 0-1,1 0 0,-1 0 1,1 0-1,-1-1 1,0 0-1,1 0 0,-1 1 1,3-3 147,-6 2-3581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8.4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3810,'0'0'2129,"0"0"-1668,0 0-426,42 8 1302,144-12-1093,0 0-2940,-178 4 962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9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31 4674,'0'0'1403,"0"0"-1085,0 0 50,0 0 787,0 0-472,16-18 126,12 13-778,0 1 1,0 2 0,0 0 0,0 2-1,4 2-31,16-1-44,-46-1 28,-1 0-1,0 1 0,0-1 1,1 1-1,-1-1 0,0 1 1,0 0-1,0-1 1,0 1-1,0 0 0,0 0 1,0 0-1,0 0 0,0 0 1,0 0-1,0 0 0,0 0 1,-1 0-1,1 0 0,-1 1 1,1-1-1,-1 0 0,1 0 1,-1 1-1,1-1 1,-1 0-1,0 1 0,0-1 1,0 0-1,0 1 0,0-1 1,0 0-1,0 1 0,0-1 1,0 0-1,-1 0 0,1 1 17,0 3-63,-1-1 0,1 1 0,-1-1 0,0 0 0,0 1 0,0-1 0,-1 0 0,1 1 0,-1-1 0,-2 2 63,-12 12-161,0-2 0,-2 0 0,0-1 0,-1-1 0,-18 10 161,35-22-11,2 0 16,0-1 35,0-1 3,-3 2 55,10 3-99,9 4-27,18-1 12,33 11 65,-63-17-51,0-1 0,0 1 0,-1-1 0,1 1 0,-1 0 0,1 1 0,-1-1 0,0 0 1,0 1-1,0 0 0,0 0 0,-1 0 0,1 0 0,0 2 2,-1-1-35,0 1 0,-1-1 0,0 1 1,0 0-1,0 0 0,0 0 0,-1 0 0,0-1 1,0 1-1,0 0 0,-1 0 0,1 0 0,-1 0 1,0-1-1,-1 1 0,1 0 0,-1-1 0,0 1 1,0-1-1,0 1 0,-1-1 0,1 0 0,-4 3 35,-11 6 24,-1-1 0,0-1 0,-1 0 0,0-2 0,-1 0 0,0-1 0,0-1-1,-1-1 1,-1 0-24,-70 7-2768,75-13-415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20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3169,'0'0'537,"0"0"20,0 0-87,0 0-139,0 0 178,0 0-341,0 0-72,0 0 14,0 0 47,7 27-298,10-13 56,-14-12-80,0 0 0,-1-1 0,1 1 0,0 1 0,-1-1 0,0 0-1,1 0 1,-1 1 0,0 0 0,0-1 0,-1 1 0,1 0 0,0 0 0,-1 0 0,1 2 165,-2 0-2121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21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0 2721,'0'0'641,"0"0"-625,0 0 128,0 0-80,0 0-64,0 0-288,-18 6-2018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21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 0 3730,'-52'21'944,"52"-21"-240,0 0-127,0 0 79,0 0-128,0 0-304,0 0-224,0 0 0,0 0-32,0 0-32,9 10 48,4 4-48,3 1-1088,-2-1 111,0 0 257,-3-1-737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39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4226,'0'0'990,"0"0"-606,0 0 168,0 0 510,0 0-408,0 0-292,0 0-236,0 0 98,0 0 123,0 0-120,0 0-51,0 33 533,1 8-654,1 0-1,2 0 0,5 17-54,2 20 25,-4 0-1,-3 17-24,1 2 10,-2 314-2,-6-211-11,8-89-30,5 0 33,0 34-20,-10-175-2259,0 12-2534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0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0 2977,'0'0'590,"0"0"-163,0 0 170,0 0 217,0 0-198,0 0 35,0 0 86,0 0-164,0 0-26,0 0-96,0 0-112,0 0 90,0 0-66,0 0-144,0 0 19,0 0-84,0 0 9,0 0-59,0 0-32,0 0 35,0 0-46,-15 15 417,-108 281-1388,119-285 1082,-6 9-1541,6-20 624,3-14 601,1 9-103,1 0 0,0 0 0,0-1 0,0 1 0,1 0 0,-1 0 0,1 1 0,0-1 1,1 0-1,-1 1 0,3-3 247,6-14-2922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1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3906,'0'0'819,"0"0"-302,0 0 356,0 0 573,0 0-486,-2 1 3086,1 14-4122,10 13 61,1-1 0,2 0 0,1-1 0,14 24 15,20 40 36,-40-74-46,1-1 0,0 0 1,10 13 9,-17-46-2794,-1 6-1744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3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4626,'0'0'1572,"0"0"-978,0 0 23,0 0 479,0 0-162,0 0-288,0 0-155,0 0-121,0 0 97,0 0-155,0 0-64,0 0 27,0 0-107,0 0-61,0 0-32,0 0 26,0 0-82,0 31-11,0 721 0,1-583 1,-5 253-10,0-372-2,-3-1 0,-11 40 3,8-39 3,1 1 0,0 28-3,-2 239 0,9-199-22,2-119 6,0 0 40,0 0 9,0 0-58,-1-17-247,0-13-603,-2-9-886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4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1 4178,'0'0'1465,"0"0"-748,0 0 193,0 0-134,0 0-119,-3 0-530,1 0 0,0 1 0,0-1 0,0 1 0,-1 0 1,1 0-1,0 0 0,0 0 0,0 0 0,0 0 1,1 0-1,-1 1-127,-17 56-1,12-29 4,-2-1 0,-1 1-1,-1-2 1,-2 0 0,0 0 0,-2-1-1,-16 21-2,31-47-9,0 0 0,0 0 0,0-1 0,0 1-1,0 0 1,0 0 0,0 0 0,0 0 0,0 0-1,0 0 1,0 0 0,0 0 0,-1-1 0,1 1-1,0 0 1,0 0 0,0 0 0,0 0 0,0 0-1,0 0 1,0 0 0,0 0 0,0 0 0,0 0-1,-1 0 1,1 0 0,0 0 0,0 0 0,0 0-1,0 0 1,0-1 0,0 1 0,0 0 0,-1 0-1,1 0 1,0 0 0,0 0 0,0 1 0,0-1-1,0 0 1,0 0 0,0 0 0,0 0 0,-1 0-1,1 0 1,0 0 0,0 0 0,0 0 0,0 0-1,0 0 1,0 0 0,0 0 0,0 0 0,0 0-1,-1 0 1,1 1 0,0-1 0,0 0 0,0 0-1,0 0 1,0 0 0,0 0 0,0 0 0,0 0-1,0 0 1,0 0 0,0 1 0,0-1 0,0 0 9,0-10-1430,0 8 1205,0-14-2355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8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3089,'0'0'1911,"0"0"-1306,0 0-442,0 0 339,0 0 693,0 1 793,0 2-4390,0 0-647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5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4738,'0'0'683,"0"0"-253,0 0 770,0 0 156,0 0-609,0 0-211,0 0-171,0 0-47,0 0-81,0 0-69,0 0 19,14 8-139,119 142-69,-111-130 30,37 40 26,-54-55-30,0 1-1,-1 0 1,0 0-1,0 0 1,-1 0 0,1 1-1,-1 0 1,-1-1-1,2 7-4,-1 3-1726,-3-16-1782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6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3858,'0'0'1019,"0"0"-269,0 0 21,0 0 162,0 0-287,0 6 2298,3 29-3007,3-21 57,0-1-1,0 1 0,1-1 1,1-1-1,0 0 0,1 0 1,3 3 6,-1-1-6,-1 0 0,0 1 1,-1 0-1,5 12 6,-5-2-3178,-9-25-719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52.3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0 416,'0'0'4077,"0"0"-3186,0 0-595,0 0 304,0 0 83,0 0-205,0 0 101,0 0 192,1 3 2562,0 18-3443,2 415 93,8-159 20,-11-277 32,0 0-59,0 0 8,0 0 35,0 0 21,0 0-62,1 0-63,-1 0 0,0 0-1,1 0 1,-1 0 0,1 0-1,-1 0 1,1 0 0,-1 0 0,1 0-1,-1 0 1,0-1 0,1 1-1,-1 0 1,1 0 0,-1-1 0,0 1-1,1 0 1,-1 0 0,1-1-1,-1 1 1,0 0 0,1-1 0,-1 1-1,0 0 1,0-1 0,1 1-1,-1-1 1,0 1 0,0 0 0,0-1-1,1 1 86,5-22-5178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53.2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137 0 560,'0'0'2767,"0"0"-1468,0 0-576,0 0-37,0 0 405,0 0-184,0 0-91,0 0-95,0 0-340,0 0-103,0 0-30,0 0-77,0 0 18,0 0-112,0 0-18,0 0 88,0 0 29,0 0 88,0 0-61,0 0-134,0 0 22,0 0-51,-2 12 29,-13 22-100,-1-1 1,-2-1-1,-1 0 0,-20 24 31,11-21-2206,28-35 741,1 0-674,3 0 106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53.74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4002,'0'0'1875,"0"0"-1416,0 0-264,0 0 555,0 0-150,0 0-221,0 0 5,0 0-45,0 0 29,0 0 85,0 0-178,0 0-11,0 0-7,0 0-105,0 0-24,0 0-142,3 17-50,4-3 62,2 0-1,0 0 0,1-1 0,0-1 1,6 6 2,32 42 16,-43-52-9,-1-3 2,-1 0 0,1 0 0,-1 0 0,-1 0-1,1 0 1,-1 1 0,2 4-9,0-10-997,-4 0-1709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17.3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1007 1 5298,'0'0'307,"0"0"-21,0 0 485,0 0 531,0 0-315,0 0-446,0 20 1652,-3-5-2184,0 1 0,0-1-1,-2 0 1,0 0 0,0 0-1,-2 0 1,0-1 0,0 0-1,-1-1 1,-4 5-9,-9 19 9,-426 733-73,393-680 51,-271 421-54,305-478 75,16-25-5,0 0 0,-1 0 0,0-1 0,0 1 0,-1-1 0,0 0 0,0-1 0,-4 4-3,6-8-10,3-2-78,-7-5-2284,-2-6-920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18.0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69 0 8564,'0'0'163,"0"0"-81,0 0 182,0 0 225,0 0-204,-1 9-183,-60 511 594,55-442-656,5-77-8,62 0 488,-31-11-276,0-2 0,-1 0-1,-1-3 1,0 0 0,13-10-244,18-10 150,173-88 127,-229 121-231,-3 1-73,0 1-96,0 0-416,0 11-2820,-2 1-1744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1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7523,'0'0'1281,"0"0"-958,0 0-232,0 0 127,0 0 436,0 0-587,1-1 0,-1 1 1,0 0-1,1 0 0,-1 0 1,1 0-1,-1 0 0,1 0 0,-1 0 1,0 0-1,1 0 0,-1 1 0,0-1 1,1 0-1,-1 0 0,1 0 0,-1 0 1,0 1-1,1-1 0,-1 0 0,0 0 1,1 0-1,-1 1 0,0-1 1,1 0-1,-1 1 0,0-1 0,0 0 1,1 1-1,-1-1 0,0 0 0,0 1 1,0-1-68,4 8 7,-1-1-1,0 1 1,-1 0 0,1 0 0,-2 0 0,1 1 0,-1-1 0,0 0-1,-1 1-6,-2 83 102,0-38-73,-9 191 11,11-241-47,0 0 0,1-1 0,0 1-1,-1-1 1,1 1 0,1-1 0,-1 1 0,0-1 0,1 0 0,0 1 0,-1-1 0,1 0 0,1 0 0,-1 0 0,0 0-1,1-1 1,-1 1 0,1-1 0,0 1 0,0-1 0,0 0 0,0 0 0,0 0 0,0-1 0,1 1 0,-1-1 0,1 0 0,-1 0-1,1 0 1,1 0 7,10 3 18,1-1-1,-1-1 0,0 0 0,1-1 0,-1-1 0,10-1-17,-20 0-4,1-1-1,-1 1 1,1-1-1,-1 0 0,0-1 1,0 1-1,0-1 1,0 0-1,-1 0 1,1 0-1,-1-1 0,0 0 1,0 0-1,0 0 1,0 0-1,2-4 5,3-3-2,-1-1 0,0 1 0,-1-2 0,0 1 0,-1-1 0,1-3 2,0-12-5,-1 1 1,-2-1-1,-1 1 0,-1-1 1,-2 0-1,0 0 0,-2 0 1,-2-7 4,-9-88-3191,13 123-1350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2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1 784,'0'0'6980,"0"0"-5569,0 0-1275,0 0 406,0 0-17,10 6-178,45-1-327,0-1-1,1-4 1,24-3-20,23 1 21,-50-2 208,0 0-2907,-53 4-1052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2.7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50 8420,'0'0'0,"0"0"48,0 0 0,0 0 16,0 0 224,0 0 336,96 8-127,-53-8-81,2 0-32,3 0-384,7-6 128,-2-2-128,-1 0 0,-2 1-48,3 1-176,1 0-80,-3 0-1601,-8-4-5346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9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5410,'0'0'609,"0"0"-593,0 0 592,0 0 1633,0 0-1040,0 0-609,0 0-80,0 0 224,0 0-255,0 0-145,0 0-80,0 0-224,0 0-32,0 0 0,0 0-224,0 0-416,0 0-897,0 0-2993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3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84 4114,'0'0'4781,"0"0"-3797,0 0-944,0 0-5,8-10 37,-6 7-68,1-2 19,1 0 0,-1 1 0,1-1 0,0 1 0,1-1 0,-1 1 0,1 0 0,0 1 0,-1-1 0,2 1 0,-1 0 0,0 0 0,1 1 0,-1 0 0,1 0 0,0 0 0,3 0-23,8-2 23,1 2 0,-1 1-1,0 0 1,1 1 0,-1 0 0,1 2 0,5 1-23,-20-2 3,-1 0 0,1 1 0,0-1 0,-1 1 1,1 0-1,-1-1 0,1 1 0,-1 0 0,0 0 0,1 1 1,-1-1-1,-1 0 0,1 1 0,0-1 0,0 1 0,-1 0 1,0-1-1,1 1 0,-1 0 0,0 0 0,0 0 0,-1 0 1,1 0-1,-1 0 0,1 2-3,1 13 33,-1-1 0,0 1 0,-1 0-1,-1 2-32,0-2 19,0-4-5,-1 0 0,-1 0 0,0-1 0,-1 1 0,0-1-1,-1 0 1,-1 0 0,0-1 0,0 0 0,-7 9-14,-17 25 50,-3-2 1,-5 4-51,10-14 46,13-15-26,-5 8 26,-1-2-1,-2 0 1,0-2-46,22-22 18,0 0-1,1 0 0,-1-1 1,0 1-1,1 0 1,-1 0-1,1 0 1,-1 0-1,1 0 1,-1 0-1,1 0 1,0 0-1,-1 0 0,1 0 1,0 0-1,0 0 1,0 0-1,0 0 1,0 0-1,0 0 1,0 0-1,0 0 0,0 0-17,0 1-33,0-2 76,0 1-16,1 0-27,-1 0 0,0 0 0,1 0 0,-1-1 0,0 1 0,1 0 0,-1 0 0,1 0 0,0 0 0,-1-1 0,1 1 0,-1 0 0,1-1 0,0 1 0,0 0 0,-1-1 0,1 1 1,0-1-1,0 1 0,0-1 0,0 1 0,0-1 0,-1 0 0,1 1 0,0-1 0,0 0 0,0 0 0,0 0 0,0 0 0,0 0 0,0 0 0,38 3 5,-29-3-3,290 0 449,-266 6-4325,-24-6-3986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4.2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477 5 4066,'0'0'4389,"0"0"-3448,0 0-818,0 0 176,0 0 77,-2-1-262,0 0-1,0 0 1,0 1-1,-1-1 1,1 1 0,0-1-1,0 1 1,-1 0-1,1 0 1,0 0 0,0 0-1,-2 1-113,-11 6 37,0 1 0,0 1 0,1 0 0,0 1 0,-3 4-37,-20 13 61,-91 69 30,70-51 586,-55 33-677,112-78-1,0 1 1,0-1-1,0 1 0,-1 0 0,1 0 0,0-1 1,0 1-1,0 0 0,0 0 0,0 0 1,0 0-1,0 0 0,1 0 0,-1 0 0,0 1 1,0-1-1,1 0 0,-1 0 0,1 1 1,-1-1-1,1 0 0,0 1 0,-1-1 0,1 0 1,0 1-1,0 0 1,0-1-4,1 1 1,0 0 0,0 0-1,-1 0 1,1-1 0,0 1-1,0 0 1,1-1 0,-1 1-1,0-1 1,0 1 0,1-1-1,-1 0 1,1 0 0,-1 1-1,2-1 4,10 7-13,0 0-1,1-1 1,-1-1-1,10 3 14,78 23-43,2-4 1,0-5-1,45 2 43,-53-18-4154,-87-7-197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4.7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46 9060,'0'0'694,"0"0"-441,0 0 99,0 0 105,0 0-100,-1 0-178,40 0-179,1446-33 120,-1263 20 1830,-252 13-4242,21 0-2211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5.4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6963,'0'0'56,"0"0"51,0 0 312,0 0 109,0 0 224,7 18-135,1 5-439,-2 1 0,0 1 1,-1-1-1,-2 1 0,0 0 0,-2 1-178,-3 76 522,1-16-398,5 46-124,-3-125 3,0 0 0,1-1 0,-1 1-1,1 0 1,0-1 0,1 1 0,0-1 0,0 0 0,0 0-1,1 0 1,0 0 0,0 0 0,0-1 0,1 0-1,0 0 1,0 0 0,0-1 0,0 1 0,1-1 0,0 0-1,5 2-2,-2-1 4,0-1 0,0-1-1,0 1 1,0-1 0,1-1 0,-1 0-1,1 0 1,0-1 0,-1 0-1,1-1 1,0 0 0,0 0-1,-1-1 1,1 0 0,3-2-4,-7 2 26,0-1 1,0 0-1,-1-1 0,1 0 1,-1 0-1,1 0 1,-1 0-1,0-1 0,0 0 1,-1 0-1,1 0 1,-1 0-1,0-1 0,0 0 1,0 0-1,-1 0 1,1 0-1,-1-1 0,-1 1 1,1-1-1,-1 0 1,0 1-1,1-5-26,3-11 28,-2 0 0,0 0 1,-1 0-1,-1-1 0,-1 1 0,-1-4-28,-1-27-25,-1 1 0,-3-1 0,-3-4 25,5 34-63,1 0 0,0 0 0,2-6 63,0 27-79,1 0-1,-1-1 0,1 1 1,0-1-1,0 1 1,-1 0-1,1 0 1,0-1-1,0 1 1,0 0-1,0 0 1,0 0-1,0 0 1,1 0-1,-1 0 1,0 0-1,0 1 0,1-1 1,-1 0-1,1 1 1,-1-1-1,0 1 1,1-1-1,-1 1 1,1 0-1,-1 0 1,1 0-1,-1-1 1,1 1-1,-1 1 1,2-1 79,-2 0-37,21-3-3146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5.8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8356,'0'0'1953,"0"0"-1953,0 0 0,0 0 0,0 0 64,0 0-64,133 0 16,-92 0 80,0 0-48,0 0 16,-5 0-64,-6 0 16,-7 0 32,-3 0-96,-11 5-48,-4-1-897,-5 4-2256,0 0-1873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6.1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 6835,'0'0'16,"0"0"368,0 0 945,0 0-705,0 0 289,121 0-529,-80 0-16,5 0 144,4-4-416,-2 0 64,-3 2-160,-6 2 80,-5 0-208,-4 0-96,-5 0-720,-2 8-1249,-5-2-4546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6.6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79 8644,'0'0'574,"0"0"-401,-3 18-122,2-5-82,-9 83 256,9-86-195,2 0 0,-1 0-1,1 0 1,1 0 0,-1 0-1,2 0 1,-1 0 0,2-1-1,3 10-29,3-1 66,0 0 1,1-1-1,1 0 0,1-1 1,1 0-1,0-1 0,12 10-66,-18-18 30,1 0 0,0-1 0,0 1 1,0-2-1,1 1 0,0-2 0,0 1 0,0-1 0,1-1 0,-1 0 0,1 0 0,0-1 0,-1 0 0,1-1 0,3 0-30,-9-1 61,-1 0-1,1 0 1,-1 0 0,1-1-1,-1 1 1,1-1-1,-1 0 1,0 0 0,1-1-1,-1 0 1,0 1-1,0-1 1,0-1 0,3-1-61,-2-1 91,-1 1 1,0-1 0,0 0-1,-1 0 1,1 0 0,-1-1-1,0 1 1,-1-1 0,1 1-1,-1-1 1,0 0-92,6-20 51,-2 1-1,0-2 0,-2 1 1,-1 0-1,-1-1 0,-1 0 1,-1 1-1,-2-1 1,-2-9-51,3 28 4,-1 1 0,0-1-1,-1 1 1,0 0 0,0 0 0,0 1 0,-1-1 0,0 0 0,0 1 0,-1 0 0,1 0 0,-2 0 0,1 1 0,0 0-1,-1 0 1,0 0 0,0 1 0,-1 0 0,1 0 0,-4-2-4,-3 0-30,0-1 0,0 2 0,-1 0 0,0 0 0,0 2 0,0-1 0,0 2 0,0 0 0,-1 0 0,-3 2 30,15 0-113,1 0-1,-1 0 1,1 0 0,-1 0-1,1 1 1,0 0 0,-1-1-1,1 1 1,0 0-1,0 0 1,-1 0 0,1 0-1,0 0 1,0 1-1,0-1 1,0 1 113,-19 17-1761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7.5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1 199 9188,'0'0'702,"0"0"-355,0 0 96,0 0 125,3-11-235,0 2-305,-2 3-25,1 1 0,0-1 0,0 1-1,0-1 1,1 1 0,0 0 0,0 0 0,0 0-1,0 1 1,1-1 0,0 1 0,0 0-1,2-2-2,109-102 235,-114 147 1174,-6 92-1268,-8 30-141,8-84-72,5 36 72,0-62-806,0-50 57,0-1-724,0 0-1173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7.8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 6883,'0'0'769,"0"0"-625,0 0 1136,0 0-367,0 0-561,0 0-352,0 0 48,7 0 16,11 0-32,7 0 96,2 0-32,5 0-16,0 0-80,5 0 0,1 0-48,1-5-160,-2 1-1537,-5-2-4290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8.3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46 3970,'0'0'4855,"0"0"-3830,0 0-998,0 0-6,0 12 19,0 8-29,-2 10 50,2 0 0,3 13-61,-3-42 5,0 0 0,0-1 0,0 1 0,-1 0 0,2-1 0,-1 1 0,0 0 0,0-1 0,0 1 0,0 0 0,0-1 0,0 1 0,1-1 0,-1 1 0,0 0 0,1-1 0,-1 1 0,0-1 0,1 1 0,-1-1 0,1 1 0,-1-1 0,1 1 0,-1-1 0,1 1 0,0-1-5,8-11 285,6-29 187,-14 39-465,4-15 21,1 1-1,1 0 1,0 0-1,1 0 1,0 1-1,3-2-27,-9 13 10,1-1 0,0 1 0,0 0 0,0-1 0,1 1 0,-1 1 0,1-1 0,0 0 0,-1 1 0,1 0 0,4-2-10,-6 4 2,1-1-1,-1 0 1,1 1 0,-1 0 0,1-1 0,-1 1 0,1 0 0,-1 0 0,1 1 0,-1-1 0,1 0 0,-1 1 0,1 0-1,-1-1 1,0 1 0,1 0 0,-1 0 0,0 0 0,0 1 0,0-1 0,2 2-2,5 5 22,-1 0 1,0 1-1,-1 0 0,0 0 1,-1 1-1,1 0 0,-2 0 1,1 0-1,-2 1 0,1 0 1,-2 0-1,1 0 0,-1 2-22,3 4-999,0 0 0,1 0 0,1 0 0,8 12 999,-7-17-4517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6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35 8948,'0'0'254,"0"0"-156,0 0-84,0 0 114,0 0 379,0 0 221,0 0-227,0-6 33,-3-23 136,2 54-458,3 56-254,20 51-49,-9-61-865,-3 0 1,-3 1-1,-3 8 956,-4-79-579,0-1-406,0 0-1080,0 0-939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9.8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277 26 7523,'0'0'1166,"0"0"-795,0 0 48,0 0 291,0 0-78,0 0-219,0 0-42,0 0-3,0 0-239,0 16-36,0-7-77,-2-1 1,1 1-1,-1-1 1,-1 0-1,1 0 1,-1 0-1,-1 0 1,1-1-1,-1 1 1,-1-1-1,1 0 1,-1 0-1,-1 0-16,-4 6-71,0-1 0,-1-1 1,0 0-1,-1 0 0,0-1 0,-10 5 71,18-12-98,-1-1-1,0 1 1,0-1-1,0-1 1,0 1-1,0-1 1,0 0-1,-1 0 0,1 0 1,0-1-1,-1 1 99,3-1-39,1 0-1,-1 0 0,1 0 0,0 0 1,-1-1-1,1 1 0,-1-1 0,1 1 0,0-1 1,0 0-1,-1 0 0,1 0 0,0 0 1,0 0-1,0 0 0,0-1 0,0 1 1,0-1-1,0 1 0,1-1 0,-1 0 0,1 0 1,-1 0-1,0 0 40,-4-13 3,1 0 1,0 0-1,1 0 0,0 0 1,2-1-1,0 1 1,0-1-1,2 0 0,0 1 1,0-1-1,3-12-3,-2 26 12,-1 1 0,1-1 0,-1 1 0,1-1 0,0 1 0,0 0 0,0-1-1,0 1 1,0 0 0,0 0 0,0-1 0,0 1 0,0 0 0,1 0 0,-1 0 0,0 1 0,1-1 0,-1 0-1,0 0 1,1 1 0,-1-1 0,1 1 0,0-1 0,-1 1 0,1 0 0,-1-1 0,1 1 0,0 0-12,54-2 67,-44 2-38,-6 1-15,-1 0 0,1 0 0,-1 1 0,1-1 0,-1 1 1,1 1-1,-1-1 0,0 1 0,0 0 0,-1 0 0,1 0 0,0 0 1,-1 1-1,0 0 0,0 0 0,0 0 0,0 1 0,-1-1 0,0 1 0,0 0 1,0 0-1,1 2-14,8 15 54,-1 0 0,-1 1 1,-1 0-1,3 15-54,-2-10-56,-6-16-256,0-1 1,0 1 0,-1 0 0,-1 0 0,0 0-1,0 1 312,-2-6-3062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0.4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1 155 8340,'0'0'67,"0"0"-91,0 0 82,0 0 78,0 0 83,9 19-126,29 63-18,-36-78-56,0-1-1,0 0 0,1 0 1,-1 0-1,1 0 1,0 0-1,-1 0 1,1-1-1,1 1 1,-1-1-1,0 0 1,1 0-1,-1 0 0,1 0 1,-1-1-1,1 1 1,0-1-1,0 0 1,-1 0-1,1 0 1,0-1-1,0 0 0,0 1 1,0-1-1,0 0 1,0-1-1,0 1 1,0-1-1,0 0-18,14 0 201,-10 1-158,-1-1 0,0 0 0,0-1 0,1 0 0,-1 0 0,0 0 0,0-1 0,-1 0 0,1 0 0,-1-1 0,1 0 0,-1 0 0,0 0 0,-1-1 0,1 0 0,-1 0 0,0-1 0,0 1 0,-1-1 0,1 0-1,-1 0 1,0-2-43,-1 4-3,0-1-1,-1 1 0,1-1 0,-1 0 0,0 0 0,-1 0 1,1 0-1,-1-1 0,0 1 0,-1 0 0,1 0 0,-1-1 0,0 1 1,0 0-1,0-1 0,-1 1 0,0 0 0,0 0 0,0-1 1,-1 1-1,0 0 0,0 0 0,0 0 0,0 1 0,-1-1 1,0 1-1,0-1 0,0 1 0,0 0 0,-3-2 4,-3-1-5,1 0 0,-2 1 0,1 1 0,-1-1 1,0 2-1,0-1 0,0 1 0,0 1 0,-1 0 0,1 0 0,-1 1 0,0 0 0,0 1 0,0 0 0,0 1 1,0 0-1,0 1 0,0 0 0,-5 2 5,15-3 4,0 1 0,0-1 0,0 1 0,0 0 0,0-1 1,0 1-1,1 0 0,-1-1 0,0 1 0,0 0 0,1 0 1,-1-1-1,1 1 0,-1 0 0,1 0 0,-1 0 0,1 0 0,-1 0 1,1 0-1,0 0 0,-1 0 0,1 0 0,0 0 0,0 0 0,0 1-4,-3 31 37,3-30-22,1 73 208,4-1 1,2 0 0,4-1 0,7 16-224,1 13 22,-18-92-123,-1-10-31,0 1 1,-1-1 0,1 1 0,0-1 0,1 1 0,-1-1-1,0 1 1,0-1 0,1 0 0,-1 1 0,0-1-1,1 1 1,0-1 0,-1 0 0,1 1 0,0-1 0,0 1 131,6-5-3111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0.9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8836,'0'0'1089,"0"0"-897,0 21-219,1 69 22,0-83 11,0-1 0,0 1 1,0 0-1,1 0 1,0-1-1,0 1 1,1-1-1,0 0 0,0 1 1,0-1-1,1 0 1,0-1-1,0 1 1,0-1-1,1 0 0,0 0 1,0 0-1,0-1 1,1 1-1,-1-1 1,1-1-1,2 2-6,-2-2 11,-1-1-1,1 0 1,-1 0-1,1 0 1,0 0 0,0-1-1,0 0 1,0-1-1,0 1 1,0-1 0,0 0-1,0 0 1,0-1-1,0 0 1,0 0 0,0-1-1,-1 1 1,1-1-1,0 0 1,-1-1-1,1 1 1,-1-1 0,0 0-1,0-1 1,0 1-1,1-2-10,1 0 10,-1 0-1,0-1 0,-1 0 0,1 0 0,-1 0 0,0 0 0,-1-1 0,0 0 0,0 0 0,0 0 0,-1 0 1,0 0-1,0-1 0,-1 0 0,0 0 0,0 1 0,-1-1 0,0 0 0,0-2-9,0 2 130,-1 6-32,0 1 0,1 0 0,-1-1 1,0 1-1,0-1 0,0 1 0,0 0 0,0-1 0,0 1 0,0 0 0,-1-1 0,1 1 0,0-1 0,-1 1 0,1 0 0,-1 0 0,0-1 0,1 1 0,-1 0 0,0 0 0,0 0 0,1 0 0,-2-1-98,0 26-72,3 3-185,2 0 0,1 0 0,1-1 0,2 6 257,-7-32-12,3 26-1031,-4-20-2282,-5-6-1677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1.3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0 8420,'0'0'461,"0"0"-285,-1 26 137,1-17-267,-3 34 187,3 0 0,1-1 0,2 1 0,1-1 0,11 40-233,1-26 307,-2 1-1,-3 0 1,-2 1 0,-3 0 0,-1 54-307,-6-83 28,0-22-41,0 0 0,0 1-1,1-1 1,1 1 0,-1-1 0,1 0 0,0 1-1,1-1 1,0 3 13,-1-9-113,0 0-1,0 0 1,0 0 0,0 0-1,0 0 1,0 0-1,0 0 1,0 0 0,0-1-1,0 1 1,1 0 0,-1-1-1,0 1 1,0-1-1,1 1 1,-1-1 0,0 0-1,1 0 1,-1 0-1,0 1 1,1-1 0,-1 0-1,1 0 1,-1-1 0,0 1-1,1 0 114,17 0-3489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1.7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 61 7972,'0'0'1688,"0"0"-1274,5 18-182,-2-5-219,-1-1 72,1 1 1,1-1-1,0 0 0,0 0 1,1 0-1,1-1 1,0 0-1,0 0 1,1 0-1,8 9-85,-12-18 20,0 1 0,0-1 0,0 0 0,0 0 0,0 0 0,1 0 0,-1 0 0,0-1 0,1 1 0,0-1 0,-1 0 0,1 0 0,0 0 0,-1-1 0,1 1 0,0-1 0,0 0 0,0 0 0,-1-1-1,1 1 1,0-1 0,0 1 0,-1-1 0,1 0 0,0-1 0,-1 1 0,1-1 0,-1 1-20,2-2 18,-1 1-1,0-1 0,0 1 1,0-1-1,-1 0 1,1 0-1,-1-1 0,1 1 1,-1-1-1,0 0 1,-1 1-1,1-1 0,0-1 1,-1 1-1,0 0 1,0-1-1,-1 1 0,1-1 1,-1 1-1,0-1 0,0 0 1,0 0-18,0-1 8,-1-1 1,0 0-1,0 0 1,0 1-1,-1-1 1,0 0-1,0 1 1,-1-1-1,0 1 1,0-1-1,0 1 1,-1 0-1,0 0 1,0 0-1,-1 0-8,1 1 9,-1 1-1,0 0 0,0 0 0,0 0 0,0 1 0,-1 0 1,1-1-1,-1 1 0,0 1 0,0-1 0,0 1 1,0 0-1,0 0 0,-1 0 0,1 1 0,0 0 0,-1 0 1,-3 0-9,0 0 16,0 0 0,0 0 0,0 1 0,0 1 0,-1 0 0,1 0 0,0 0 1,0 1-1,0 1 0,1-1 0,-1 1 0,-3 2-16,8-3-160,0 1 0,1-1 0,-1 1 0,0-1-1,1 1 1,0 0 0,-1 0 0,1 1 0,0-1 0,1 1 0,-1-1 0,1 1-1,-1 0 1,1 0 0,0 0 0,1 0 0,-1 0 0,1 1 0,-1-1 0,1 0-1,1 1 1,-1-1 0,1 1 0,-1-1 0,1 4 160,0 8-4002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2.1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99 8436,'0'0'1499,"0"0"-1168,0 0-246,11 20 102,74 150 864,-61-134-621,-24-36-416,1 0 0,-1 1-1,1-1 1,-1 0 0,0 1 0,1-1-1,-1 0 1,1 0 0,-1 1 0,1-1 0,-1 0-1,1 0 1,-1 0 0,0 0 0,1 0-1,-1 0 1,1 0 0,-1 0 0,1 0-1,-1 0 1,1 0 0,-1 0 0,1 0-1,-1 0 1,1 0 0,-1 0 0,1-1-14,10-18 490,5-67-361,-12 55-71,2 1 1,8-27-59,-12 49-255,1 0 1,0 1-1,1-1 0,-1 1 1,1 0-1,1 0 0,-1 0 1,1 1-1,1 0 1,-1 0-1,1 0 0,6-5 255,2 2-2628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2.4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6355,'0'0'64,"0"0"-48,0 0 528,9 107 305,-5-82-225,3-3-416,-5-1-112,3-3-64,-3-1-32,0-9-592,3-4-3346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2.8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8900,'0'0'0,"0"0"32,0 0 208,0 0 400,44 105-303,-40-82-81,-2-3-208,-2 3 96,0-5-144,0 3 32,0-5-64,0-3-304,0-5-2450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3.1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164 1 4018,'0'0'963,"0"0"411,-20 10-120,-8 3-854,14-7-160,0 1 0,1 0-1,0 1 1,0 0-1,1 1 1,-1 0-240,11-7 87,1-1 0,-1 1 0,0-1 0,0 1 0,1 0 0,-1 0 0,1 0 0,-1 0 0,1 0 0,0 0 0,0 0 0,0 0 0,0 0 0,0 1 0,0-1 0,1 0-1,-1 1 1,1 1-87,0-2 12,0-1 0,0 1 0,0-1-1,0 0 1,1 1 0,-1-1 0,1 1-1,-1-1 1,1 0 0,0 1 0,-1-1-1,1 0 1,0 0 0,0 1 0,0-1-1,0 0 1,0 0 0,0 0 0,0 0-1,0 0 1,1 0 0,-1-1-1,0 1 1,0 0 0,1-1 0,-1 1-1,1 0 1,0-1-12,24 7 111,0-1 0,0-1 0,1-2 0,0 0 0,-1-2 0,1-1 0,21-3-111,13 2-667,-17 0-1049,-2-4-2032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3.4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77 9412,'0'0'86,"0"0"-1,0 0 158,1 16 2,5 52-93,-6-66-140,0 1 0,1-1 1,-1 1-1,0-1 0,1 1 0,0-1 0,0 1 0,0-1 0,0 0 0,0 1 0,2 1-12,-3-4 5,0 0 0,0 1 1,1-1-1,-1 0 0,0 0 0,1 0 0,-1 1 0,0-1 0,1 0 1,-1 0-1,0 0 0,1 0 0,-1 0 0,1 0 0,-1 0 0,0 0 1,1 0-1,-1 0 0,1 0 0,-1 0 0,0 0 0,1 0 0,-1 0 0,0 0 1,1 0-1,-1 0 0,0-1 0,1 1 0,-1 0 0,0 0 0,1 0 1,-1-1-1,0 1 0,1 0 0,-1 0 0,0-1 0,0 1 0,1-1-5,22-36 314,-21 32-299,11-19 8,1 0 0,1 1 1,1 0-1,16-17-23,-31 39 19,1 0 1,-1-1-1,0 1 1,1 0-1,-1 0 0,1 0 1,-1 1-1,1-1 1,0 0-1,-1 0 0,1 1 1,0-1-1,-1 1 1,1-1-1,0 1 0,-1 0 1,1 0-1,0 0 1,0 0-1,0 0 0,-1 0 1,1 0-1,0 1 0,0-1 1,-1 1-1,1-1 1,0 1-1,-1-1 0,1 1 1,-1 0-1,1 0 1,-1 0-1,1 0 0,-1 0 1,1 0-1,-1 0 1,1 2-20,5 3 2,-1 1 0,0-1 0,0 1 1,-1 1-1,0-1 0,3 5-2,-3-3-155,-1 0 0,0 0 0,0 0 0,-1 1 0,0-1 0,0 1 0,-1 0 0,-1 0 0,1 0 0,-2 0 0,1 0 1,-1 2 154,0-11-3170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7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1 101 5843,'0'0'1222,"0"0"-836,0 0 47,0 0 420,0 0-95,0-1-729,0-1 0,0 1 0,0-1 0,0 1-1,0-1 1,0 1 0,0-1 0,0 1 0,0-1 0,1 1 0,-1-1 0,1 1-1,-1-1 1,1 1 0,-1 0 0,1-1 0,0 1-29,11-7-1,0 0 0,0 1 0,0 1 0,1 0 0,0 0 0,0 2 0,1 0 0,-1 0 0,1 1 1,14-3-6,0 2-1,0 0 1,0 2-1,2 1 7,-28 1 1,1-1 0,-1 1 0,1 0-1,-1 0 1,1 0 0,-1 0 0,1 0 0,-1 1-1,1-1 1,-1 1 0,0-1 0,1 1-1,-1 0 1,0 0 0,1 0 0,-1 0 0,0 0-1,0 1 1,0-1 0,0 1 0,0-1 0,0 1-1,-1 0 1,1 0 0,0 0 0,-1 0 0,1 0-1,-1 0 1,0 0 0,0 0 0,0 1-1,0-1 1,0 0 0,0 1 0,-1-1 0,1 0-1,-1 1 1,0-1 0,1 1 0,-1-1 0,0 1-1,0-1 1,-1 1 0,1 0-1,0 7 10,1 0-1,-2 0 1,1 0-1,-2 0 1,1-1 0,-1 1-1,-1 0 1,0-1-1,0 1 1,-3 4-10,-1-1 1,-1 0 1,0-1-1,-1 0 0,0-1 1,-1 0-1,-10 9-1,10-10 1,0-1 1,-1 0 0,-1 0-1,0-1 1,0-1-1,0 0 1,-14 5-2,25-12-11,1 0 30,0 0 18,37-2-85,-20-1 48,-1 0 0,1 1 0,0 1 0,-1 1 0,1 0 0,0 1 0,0 1 0,-14-1 2,0 1 1,0-1-1,1 1 0,-1 0 0,0 0 1,0 0-1,-1 0 0,1 1 0,0-1 1,-1 1-1,1-1 0,-1 1 1,0 0-1,0 0 0,0 0 0,-1 0 1,1 1-1,0-1 0,-1 0 0,0 1 1,0-1-1,0 1 0,0-1 1,-1 1-1,1 1-2,1 6 15,-1 0 1,0-1 0,0 1-1,-1 0 1,-1 0-1,0 0 1,0 0-1,-1 1-15,0-5 23,-1-1 1,0 1-1,0-1 0,0 1 0,-1-1 0,0 0 0,0 0 0,-1-1 0,1 1 0,-1-1 0,0 0 0,-1 0 0,1-1 0,-5 3-23,1 0 19,0-2 0,0 1-1,0-1 1,-1 0 0,1-1-1,-1-1 1,0 1 0,-1-1-1,-6 0-18,-54 3 236,68-6-238,-1 0-1,1 0 1,-1 0 0,1-1 0,-1 1 0,1-1 0,-1 0 0,1 0 0,-1 0 0,1 0-1,0 0 1,0-1 0,-1 0 0,1 0 0,0 0 0,0 0 0,1 0 0,-2-1 2,4-3-1972,0 1-813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3.8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67 1 7812,'0'0'6162,"0"0"-6162,0 0-1152,0 0 992,0 0 160,0 0 0,-46 131-1297,26-88-1424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4.8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97 6531,'0'0'1731,"0"0"-725,0 0-323,0 0-69,0 0 120,0 0-150,0-5-19,0-11 795,1 42-1304,2 23-140,2-2 88,2 0 0,2 0 0,2-1 0,2 0 0,2-1 0,16 33-4,-30-75-1,0 0 1,1-1 0,-1 1-1,1 0 1,-1 0 0,1-1 0,0 1-1,0-1 1,0 1 0,0-1-1,1 0 1,-1 0 0,0 0 0,1 0-1,0 0 1,-1-1 0,1 1-1,0-1 1,0 0 0,0 0 0,0 0-1,0 0 1,0 0 0,0-1-1,0 1 1,0-1 0,1 0 0,-1 0-1,0 0 1,0 0 0,0 0-1,3-1 1,1-2 8,1 0-1,-1 0 0,0 0 0,-1-1 0,1 0 1,-1 0-1,1-1 0,-1 0 0,0 0 1,-1 0-1,1-1 0,2-4-7,3-2-3,-2-1 0,1 1 1,-2-2-1,0 1 0,0-1 0,-2-1 0,1 1 0,-2-1 1,0 0-1,-1 0 0,0-1 0,-2 1 0,1-1 0,-2 0 1,0 0-1,-1-12 3,0-10-86,-2 1 0,-1-1 0,-1 1 0,-7-21 86,10 54 326,-1-14-1522,3 17 1087,-1 1 1,0-1 0,1 1 0,-1-1-1,1 1 1,-1 0 0,1-1 0,0 1 0,-1 0-1,1-1 1,-1 1 0,1 0 0,0 0-1,-1-1 1,1 1 0,-1 0 0,1 0-1,0 0 1,-1 0 0,1 0 0,0 0-1,-1 0 1,1 0 0,0 0 0,-1 0 0,1 1-1,0-1 1,-1 0 108,26 3-3284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5.2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9812,'0'0'617,"0"0"-30,0 0 224,0 0-118,0 0-466,25 0-264,412 0-3413,-433 0-1184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5.5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8660,'0'0'112,"0"0"448,0 0 257,0 0-417,0 0-80,137 13-192,-101-7 64,7-4-176,3 0 32,2-2-32,0 0 64,-3 0-160,-1 0-288,-5 0-1569,-5-8-6883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6.2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 7652,'0'0'192,"0"0"272,24-3 80,-11 1-531,65-8 1212,57 2-1225,-51 8 203,-83 0-199,0 1 0,0-1 0,-1 1 0,1-1 0,0 1 0,0-1 0,0 1 0,-1-1-1,1 1 1,0 0 0,-1-1 0,1 1 0,-1 0 0,1 0 0,-1 0 0,1-1 0,-1 1 0,0 0 0,1 0 0,-1 0 0,0 0 0,1 0 0,-1-1 0,0 1 0,0 0 0,0 0 0,0 0 0,0 0 0,0 0 0,0 0 0,0 0 0,-1 0-4,-1 35 148,-3-20-85,-1-1 1,0 1-1,-1-1 1,-1 0 0,-1-1-1,0 0 1,0 0 0,-12 12-64,-3 5 29,-40 57 214,63-86-246,0-1 0,0 1-1,1-1 1,-1 1 0,1-1-1,-1 1 1,1-1 0,-1 1-1,1 0 1,0-1 0,0 1-1,0-1 1,0 1-1,0 0 1,0-1 0,0 1-1,1 0 1,-1-1 0,1 1-1,-1-1 1,1 1 0,-1-1-1,1 1 1,0-1 0,0 1-1,0-1 1,0 0 0,0 1-1,0-1 1,0 0 0,0 0-1,0 0 1,1 0 3,6 6 4,0-1 0,0 0 1,0-1-1,1 1 0,2-1-4,8 6 44,1 2-3,-2 0 0,0 1-1,0 1 1,-1 1 0,-1 0 0,0 3-41,-10-12 15,-1 0 0,0 0 0,0 1 0,-1 0 0,0 0 0,0 0 0,-1 0 0,0 1 0,0-1 0,-1 1 0,-1 0 0,1-1 0,-1 1 0,-1 0 0,1 0 0,-2 8-15,0-12 8,-1 0-1,1 0 0,-1-1 0,0 1 0,-1 0 1,1-1-1,-1 0 0,1 1 0,-2-1 0,1 0 1,0 0-1,-1-1 0,1 1 0,-1-1 0,0 0 1,0 0-1,-1 0 0,1 0 0,0-1 1,-1 0-1,0 0 0,-1 1-7,-15 6 10,0-1-1,0-1 1,-1-1 0,-10 2-10,8-4-28,0 0-1,-1-2 1,1 0 0,0-2-1,-24-2 29,46 2-11,1-1 0,-1 1 1,1 0-1,-1 0 0,1-1 0,-1 1 0,1-1 0,-1 0 0,1 1 0,0-1 0,-1 0 0,1 0 0,0 0 0,0 0 0,-1 0 0,1 0 0,0 0 0,0 0 0,0 0 0,0 0 0,0-1 0,1 1 0,-1 0 0,0-1 0,0 1 11,1-2-240,-1 0-1,0 0 1,1 0-1,-1 0 0,1 0 1,0 0-1,0 0 0,0 0 1,0 0-1,1 0 1,-1 0-1,2-3 241,7-17-4410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6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468 1 9861,'0'0'312,"0"0"-216,0 0-11,-24 14 80,-60 39 590,-28 25-755,-117 82 1294,228-160-1294,0 1 0,0 0 0,-1 0 0,1 0 0,0-1 0,0 1 0,0 0 0,0 0 0,0 0 0,0 1-1,0-1 1,0 0 0,1 0 0,-1 0 0,0 1 0,1-1 0,-1 0 0,1 1 0,-1-1 0,1 0 0,0 1-1,0-1 1,-1 1 0,1-1 0,0 1 0,0-1 0,1 0 0,-1 1 0,0-1 0,0 1 0,1-1 0,-1 0-1,0 1 1,1-1 0,-1 0 0,1 1 0,0-1 0,0 0 0,-1 0 0,1 1 0,0-1 0,0 0 0,0 0 0,0 0-1,0 0 1,0 0 0,0-1 0,1 1 0,-1 0 0,0 0 0,0-1 0,1 1 0,-1-1 0,12 8-8,0-1 1,1 0 0,0-1 0,12 4 7,-17-7-1,90 33-998,61 12 999,-112-37-584,-1-1-1,2-3 0,-1-2 0,30-1 585,-59-4-3561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7.1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4770,'0'0'4618,"0"0"-3663,0 0-851,20 0 70,1131 18 2437,-1143-18-2605,378 9 1549,-386 27-8435,0-31 3129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8.0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82 9652,'0'0'785,"0"0"-422,0 0 85,0 0 363,0 0-83,0 0-678,0-1 0,0 1-1,0-1 1,0 0 0,0 1-1,0-1 1,0 1 0,0-1 0,0 1-1,1-1 1,-1 0 0,0 1-1,0-1 1,1 1 0,-1-1 0,0 1-1,1-1 1,-1 1 0,1-1-1,-1 1 1,0 0 0,1-1 0,-1 1-1,1-1 1,-1 1 0,1 0-1,-1 0 1,1-1 0,-1 1 0,1 0-50,4 4 0,-1 0 0,0 1 0,0-1 0,-1 1 1,1 0-1,-1 0 0,0 0 0,-1 0 1,1 1-1,-1-1 0,0 1 0,0 0 0,-1-1 1,0 1-1,1 5 0,2 17 15,-1 1 1,-1 17-16,-2-45 0,1 26 13,-1-4-14,0 0-1,2-1 1,1 1 0,5 21 1,-7-40-2,0 0 0,0 0 1,0 0-1,0 0 0,1-1 1,0 1-1,0 0 1,0-1-1,0 0 0,0 1 1,1-1-1,-1 0 0,1 0 1,0 0-1,0-1 0,0 1 1,0-1-1,0 1 1,1-1-1,-1 0 0,1 0 1,-1-1-1,1 1 0,0-1 1,0 0-1,0 0 0,0 0 1,0 0-1,3 0 2,0-1-8,-1 1 0,1-1 0,-1 0 1,0-1-1,1 1 0,-1-1 0,1-1 0,-1 1 0,0-1 0,0 0 0,0 0 0,0-1 0,0 0 0,0 0 1,-1 0-1,1-1 0,-1 0 0,0 0 0,0 0 0,0-1 0,-1 1 0,0-1 0,0 0 0,0-1 0,0 1 1,-1-1-1,0 1 0,0-2 8,3-5-43,-1 0 0,0-1 0,-1 1 0,-1-1 0,0 0 0,-1 0 0,0 0 0,-1 0 0,0 0 0,-1-1 0,-1 1 1,0 0-1,-2-9 43,-5-23-88,-2 2 0,-2-1 0,-6-11 88,17 54-54,1 0 0,-1 0 0,0-1 0,1 1 0,0 0 0,-1-1-1,1 1 1,0 0 0,0-1 0,0 1 0,0 0 0,0-1 0,0 1 0,0-1 0,0 1 0,1 0 0,-1-1 54,21-6-3350,3 3-889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8.4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40 10549,'0'0'0,"0"0"0,0 0 80,0 0 32,0 0 288,0 0-80,125 0-304,-88 0 256,2 0-176,-5-6-80,0-1-16,0-1 80,-4 2-160,0 2-160,-12 0-1152,-9 0-3459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8.7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52 6707,'0'0'1489,"0"0"-753,0 0 209,148-11-641,-100 3-272,2 0 64,5 2-64,0 2-64,4 0 0,-4-3-1857,0 3-4146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8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9476,'0'0'310,"0"0"-185,0 0-58,0 0 210,0 0 244,23 0-188,110-2-336,89-15 3,-215 16-249,13-2 650,-17 6-3746,-15 8-838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9.1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5 149 4770,'0'0'1289,"0"0"-913,0 19 115,-2 5-259,1-3 149,0 1-1,1-1 0,1 1 1,0-1-1,3 5-380,-2-19 77,1 0 0,0 0-1,1 0 1,-1-1 0,1 1-1,0-1 1,1 0 0,0 0 0,0 0-1,0-1 1,0 1 0,1-2 0,6 5-77,-1 0 61,1-1 0,0-1 1,0 0-1,0 0 1,1-1-1,0-1 0,2 0-61,-8-2 72,-1-1 0,0-1-1,1 1 1,-1-1 0,1 0 0,-1 0-1,1-1 1,-1 0 0,1 0-1,-1 0 1,1-1 0,-1 0-1,1 0 1,-1-1 0,1 0-1,-1 0 1,0 0 0,0-1-1,0 0 1,0 0 0,-1 0-1,1-1 1,-1 0 0,0 0-1,0-1 1,0 1 0,-1-1-1,1 0 1,-1 0 0,0 0-1,-1-1 1,1 0 0,-1 1-1,0-1 1,-1 0 0,1 0-1,0-4-71,2-11 49,0 0-1,-1-1 0,-2 1 1,0-1-1,-1 1 0,-1-1 1,-1 0-1,-2-4-48,2 17 8,-1 1 1,0 0-1,-1-1 0,1 1 0,-2 0 1,1 0-1,-1 0 0,0 1 0,-1 0 1,0-1-1,0 1 0,0 1 0,-1-1 1,0 1-1,0 0 0,-1 0 1,0 1-1,0 0 0,0 0 0,0 1 1,-1 0-1,0 0 0,0 0 0,0 1 1,0 1-1,0-1 0,-1 1 0,1 1 1,-1-1-1,1 2 0,-1-1 0,-4 1-8,7-1-184,0 1-1,0 0 0,0 1 0,0-1 0,-1 1 0,1 0 1,0 1-1,0-1 0,1 1 0,-1 0 0,0 1 1,1-1-1,-1 1 0,1 1 0,0-1 0,0 1 1,0-1-1,0 1 0,1 1 0,-1-1 0,1 1 1,0-1-1,1 1 0,-1 0 0,1 1 0,0-1 185,-18 26-4807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0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16 142 3810,'0'0'5304,"0"0"-3949,0 0-694,0 0 201,0 0-256,-3-7-137,2 5-454,-10-44 368,11 44-376,0-1-1,0 1 1,0 0-1,0 0 1,0 0 0,1 0-1,-1 0 1,1 0-1,0 0 1,-1 0-1,1 0 1,0 0-1,0 0 1,0 0-1,1 1 1,-1-1-1,0 0 1,1 1 0,-1-1-1,1 1 1,-1-1-1,1 1 1,0 0-1,0-1-6,13-5-3,-1 1-1,2 0 1,-1 1-1,0 0 0,1 2 1,0 0-1,0 0 1,0 2-1,0 0 1,0 0-1,1 2 1,9 1 3,-21-2-1,0 1 0,-1 0 1,1 0-1,0 0 0,-1 0 1,1 1-1,-1 0 1,0 0-1,1 0 0,-1 0 1,0 1-1,0 0 0,-1 0 1,1 0-1,-1 0 0,1 0 1,-1 1-1,0-1 1,0 1-1,0 0 0,-1 0 1,1 0-1,-1 0 0,0 0 1,0 1-1,-1-1 1,1 1-1,-1-1 0,0 1 1,0 0-1,0-1 1,1 7-3,-1-1 0,0 1-1,0-1 1,-1 1 0,0 0 0,-1-1 0,0 1-1,0-1 1,-1 1 0,-1-1 0,0 0-1,0 0 1,-4 7 3,-6 5-2,0 0-1,-1-1 1,-2 0-1,0-1 0,-6 4 3,-96 91-318,24-26-111,83-80 223,11-8 121,0-1-32,3 0-11,319 0-253,-184 0-2424,-95 0-724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0.6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57 8852,'0'0'32,"0"0"51,0 0 56,0 0 314,0 0-79,2 12-60,-1 1-208,-1-1-46,1 0 0,0 0 0,1 0 0,0 0 0,1 0 0,1-1 0,3 8-60,-7-18 3,0-1 0,1 0-1,-1 0 1,0 1 0,1-1 0,-1 0 0,0 0-1,1 0 1,-1 0 0,1 1 0,-1-1 0,0 0-1,1 0 1,-1 0 0,1 0 0,-1 0 0,0 0 0,1 0-1,-1 0 1,1 0 0,-1 0 0,0 0 0,1 0-1,-1-1 1,1 1 0,-1 0 0,0 0 0,1 0-1,-1 0 1,0-1 0,1 1 0,-1 0 0,0 0 0,1-1-1,-1 1 1,0 0 0,1-1 0,-1 1 0,0 0-1,0-1 1,1 1 0,-1 0 0,0-1 0,0 1-1,0 0 1,0-1-3,13-17 170,5-10-41,-5 9-43,-1-1-1,-1 0 1,-1 0 0,-1-1-1,1-7-85,-10 28 4,0 0-1,0 0 1,1-1-1,-1 1 1,0 0-1,0 0 1,0-1 0,0 1-1,0 0 1,0 0-1,0 0 1,0-1-1,0 1 1,1 0-1,-1 0 1,0 0-1,0-1 1,0 1-1,0 0 1,1 0-1,-1 0 1,0 0-1,0-1 1,0 1-1,1 0 1,-1 0-1,0 0 1,0 0 0,1 0-1,-1 0 1,0 0-1,0 0 1,1 0-1,-1 0 1,0 0-1,0 0 1,1 0-1,-1 0 1,0 0-1,0 0 1,1 0-1,-1 0 1,0 0-1,0 0-3,12 10 107,5 15-25,24 57-418,20 35-2382,-40-79-2727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1.0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334 0 8244,'0'0'870,"0"0"-689,0 0-176,0 0 51,-20 21-16,-67 64-13,80-77-18,1-1 1,-2-1-1,1 1 1,-1-1-1,0-1 0,0 1 1,0-1-1,-1-1 1,0 0-1,0 0 0,0 0 1,0-1-1,-1-1 1,1 1-1,-1-2 0,0 1 1,1-1-1,-1-1 1,0 0-1,0 0 0,-3-1-9,11 0 2,1 0-1,-1 0 0,0 1 0,0-1 0,1-1 0,-1 1 1,0 0-1,1 0 0,-1-1 0,1 1 0,0 0 1,0-1-1,-1 1 0,1-1 0,0 0 0,0 1 0,0-1 1,0 0-1,1 0 0,-1 0 0,0 0 0,1 1 0,0-1 1,-1 0-1,1 0 0,0 0 0,0 0 0,0 0 1,0 0-1,0 0 0,0-2-1,0-3 1,0 0 1,1-1-1,-1 1 1,1 0-1,1 0 1,-1 0-1,1-1 0,2-3-1,-3 8 33,1-1-1,0 1 1,0-1-1,0 1 1,0-1-1,0 1 1,1 0-1,-1 0 1,1 0-1,0 1 1,0-1-1,0 1 1,0-1-1,1 1 1,-1 0-1,1 0 0,-1 1 1,1-1-1,0 1 1,-1 0-1,1 0 1,0 0-1,0 0 1,0 0-1,0 1 1,0 0-1,0 0 1,0 0-1,-1 0 1,1 1-1,0-1 1,4 2-33,4 2 89,0 0 1,0 0 0,0 2 0,-1-1 0,0 2 0,0-1 0,0 2 0,-1-1 0,5 6-90,31 28-16,-35-29-182,0-1-1,1 0 1,0-1 0,1 0 0,0-1-1,1-1 1,0 0 0,0-1-1,9 3 199,4-4-3681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1.5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0 246 9780,'0'0'705,"0"0"-585,6 1-174,9 2 65,0 0 0,0-1 0,0-1 0,0-1 0,1 0 0,-1-1-11,-8 0 5,-1 0 0,0-1 0,0 0-1,0 0 1,0 0 0,0 0 0,0-1 0,0 0 0,-1-1 0,0 1 0,0-1 0,0 0 0,0 0 0,0 0 0,-1-1 0,3-3-5,-4 4 10,0 0 1,0 1 0,-1-1 0,1-1 0,-1 1 0,0 0 0,0 0 0,-1-1 0,1 1 0,-1-1 0,0 1 0,0-1 0,-1 0 0,1 1-1,-1-1 1,0 0 0,0 1 0,-1-1 0,1 0 0,-1 1 0,0-1 0,-1 1 0,1-1 0,-1 1 0,1-1 0,-1 1 0,-1 0-1,1 0 1,0 0 0,-1 0 0,0 0 0,0 1 0,0-1 0,-1 1 0,1 0 0,-1 0 0,1 0 0,-1 0 0,0 1 0,0 0 0,0-1-1,-2 1-10,-1-2 169,0 0 0,0 0 0,-1 0 0,0 1 0,1 1 0,-1-1 0,0 1 0,-1 1 0,1-1-1,0 1 1,0 1 0,-1-1 0,-3 2-169,11-1-2,0 1 0,0-1 0,0 1 1,-1 0-1,1 0 0,0 0 0,0-1 0,0 1 0,1 0 0,-1 0 0,0 0 0,0 0 1,0 1-1,1-1 0,-1 0 0,1 0 0,-1 0 0,1 1 0,-1-1 0,1 0 0,0 1 2,-9 31-64,8-25 51,-7 43-13,3 0 0,2 1 0,3-1 0,5 49 26,-4-83 24,2-1 1,0 1 0,0-1 0,5 10-25,-7-19-35,2-1-1,-1 1 1,1-1 0,0 0 0,0 0 0,0 0 0,1 0-1,0-1 1,0 1 0,1-1 0,0 0 0,2 2 35,-4-6-186,-1 0 1,1 1-1,-1-1 0,1-1 1,-1 1-1,1 0 1,0-1-1,-1 1 0,1-1 1,0 0-1,-1 0 1,1 0-1,0 0 0,0 0 1,0-1 185,4 1-1007,14-2-3638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1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0 114 10197,'0'0'10,"0"0"-20,0 0 4,15 10 41,49 33-6,-58-40-22,0 0-1,0-1 0,0 0 0,0 0 0,1-1 0,-1 1 1,0-1-1,1-1 0,-1 1 0,1-1 0,0 0 1,-1-1-1,1 0 0,-1 0 0,0 0 0,1-1 1,-1 1-1,0-2 0,0 1 0,0-1 0,0 0 1,0 0-1,-1 0 0,1-1 0,1-1-6,3-1-12,-1-1 0,0 0 0,0 0 0,-1 0 0,0-1 0,-1-1 0,3-3 12,-6 7 204,-1 0 1,0-1 0,0 0 0,0 1-1,-1-1 1,0 0 0,0 0 0,-1 0-1,1-1 1,-1 1 0,-1 0 0,1 0-1,-1-5-204,5 85 750,1 19-5974,-6-90 169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2.3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4370,'0'0'5325,"0"0"-4084,0 0-1116,0 0 80,0 0 134,-1 13-208,-4 485 753,6-291-994,2-163-581,-3-42 501,1 0-1,-1 0 1,0 0 0,1 0 0,-1-1 0,1 1 0,-1 0 0,1 0 0,0 0 0,0-1 0,0 1 0,0 0 0,0-1 0,0 1 0,0-1 0,1 0 0,-1 1 0,1-1 0,-1 0 0,1 0 0,-1 1 190,8-1-3394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2.7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0 172 7972,'0'0'114,"0"0"6,0 0 283,0 0 232,23 19-211,74 55-26,-94-71-374,0-1-1,0 0 1,0 0-1,0 0 1,0 0 0,0 0-1,1 0 1,-1-1-1,1 0 1,-1 0 0,1 0-1,-1 0 1,1 0-1,0-1 1,0 1 0,-1-1-1,1 0 1,0 0-1,-1-1 1,1 1 0,1-1-24,10-1 200,-13 2-165,1 0-1,-1-1 0,1 1 1,-1-1-1,0 0 1,0 1-1,1-1 1,-1 0-1,0 0 0,0 0 1,0-1-1,0 1 1,0 0-1,0-1 0,0 1 1,0-1-1,-1 0 1,1 0-1,0 0 1,-1 0-35,2-3 46,0 0 1,0 0 0,-1 0 0,1 0 0,-1-1 0,-1 1 0,1-1 0,-1 1 0,0-1-47,1-9 65,0 0 1,-1 0-1,-1 0 0,0-1 0,-2 1 0,0-8-65,0 18 5,1 1 0,-1-1 0,0 0-1,0 0 1,0 1 0,-1-1 0,1 1-1,-1 0 1,0 0 0,-1 0 0,1 0-1,-1 0 1,1 1 0,-1-1 0,0 1 0,0 0-1,-1 0 1,1 1 0,-1-1 0,1 1-1,-1 0 1,0 0 0,0 1-5,1-1 12,-1 1 1,1-1-1,-1 1 1,1 0-1,-1 1 1,1-1-1,-1 1 1,0 0-1,1 0 1,-1 0-1,0 1 1,1-1-1,-1 1 1,1 0-1,-1 1 1,1-1-1,0 1 0,-1 0 1,1 0-1,0 0 1,0 1-1,0-1 1,1 1-1,-1 0 1,0 1-13,-2 2-152,1 0 0,0 1 1,0 0-1,0 0 0,1 0 0,0 1 1,1 0-1,0-1 0,0 1 0,0 0 0,1 0 1,0 1-1,1-1 0,0 0 0,0 1 1,1-1-1,0 2 152,0 20-2935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3.0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8980,'0'0'1057,"0"0"-1057,0 0 16,0 0-16,0 0 0,84 125 32,-68-100 208,0-4-48,0-1 64,-4-1 64,-1-3-272,-4-4-32,-3 1-16,1-5-432,-3-4-448,3-4-3474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3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1 11829,'0'0'0,"0"0"-240,0 0 96,0 0 144,0 0 0,0 0 32,-45 137-80,38-102 48,-2 0 0,2-2-32,3-6 32,1-3-256,3-7-1105,0-9-3921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01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874 36 3009,'0'0'238,"0"0"53,0 0 282,0 0 126,0 0-117,0 0 221,-10-2-136,-97-25 982,85 24-1510,0 1 0,0 1 0,1 1 1,-1 1-1,-18 3-139,30-1 4,-1 1 1,1 1-1,1 0 0,-1 0 1,1 1-1,0 0 0,0 1 1,1 0-1,0 0 0,0 1 1,0 0-1,1 0 0,-1 2-4,-40 39-43,30-33 50,2 2 0,-1 0 0,2 1 0,1 0 0,-13 22-7,13-20-35,-9 14 27,2 2 0,1 0 0,2 2 0,2 0 0,1 0 0,-3 22 8,1-10 21,-2 0-1,-8 12-20,-3 6-41,27-57 39,-1 0 0,1 1 0,1-1 0,-1 8 2,-8 39-2,-3-18 4,3 0 1,1 0 0,2 1-1,-1 31-2,7-55 2,-5 89-13,4-1-1,6 28 12,-2-125-10,1-1 1,0 1 0,0-1-1,1 1 1,1-1-1,-1 0 1,1 0-1,1 0 1,-1-1 0,1 1-1,0-1 1,1 0-1,0-1 1,0 1-1,0-1 1,1-1 0,0 1-1,0-1 1,1 0-1,-1 0 1,1-1-1,0 0 1,0-1 0,0 0-1,1 0 1,-1 0-1,1-1 1,0-1-1,-1 1 1,3-1 9,0-1 8,0-1 0,0 0 0,0 0-1,-1-1 1,1 0 0,0-1 0,-1 0 0,0-1 0,0 0-1,0 0 1,0-1 0,-1-1 0,1 0 0,-1 0 0,-1 0-1,6-6-7,60-46 18,-3-3 0,-3-2 0,6-14-18,255-329 125,-310 379 131,-1-2 0,13-27-256,-14 24 82,1 0-1,10-10-81,-16 25 20,-1-1-1,-1-1 1,0 0 0,-2 0-1,0-1 1,-1 0-1,-1 0 1,-1 0 0,0-7-20,3-23 77,-3 0 0,-2-1 0,-2-15-77,-3 51 15,-1 1-1,-1-1 1,0 1-1,-1 0 0,-1 1 1,0-1-1,0 1 1,-2 0-1,1 0 0,-4-1-14,3 4 11,0 1 0,-1 0-1,0 0 1,0 1-1,-1 1 1,0-1-1,0 2 1,-1-1-1,0 2 1,0-1-1,-1 1 1,1 1-1,-1 0 1,0 1 0,0 0-1,-1 1 1,1 0-1,0 1 1,-1 0-1,-5 1-10,-26-3 15,32 2 6,0 0 1,-1 0 0,1 1-1,0 1 1,0 0-1,-11 3-21,20-3 0,0 0 0,0 1-1,0 0 1,0 0 0,0 0 0,1 0-1,-1 0 1,1 0 0,-1 1 0,1-1-1,0 1 1,0 0 0,0 0-1,0-1 1,0 1 0,1 1 0,-1 0 0,-24 62-382,19-44-104,-9 15-1392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8.6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53 3730,'0'0'2745,"0"0"-1950,0 0-667,0 0 200,0 0 275,6-1-61,23-5-380,1 2 1,0 2 0,0 0-1,5 2-162,-1 0 102,0-1-1,-1-2 1,25-6-102,-56 9-109,1-1 1,0 1 0,-1-1-1,1 0 1,0 0 0,-1 0-1,1 0 1,-1 0 0,1-1-1,-1 1 1,0-1 0,0 1-1,2-3 109,1-3-2975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3.7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1 11669,'0'0'0,"0"0"-48,0 0 48,0 0 16,-2 115 64,2-85-80,0 1 0,0-2-32,0-2-48,5-7-576,1-6-1009,4-9-4017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4.0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10149,'0'0'88,"0"0"189,0 0 163,5 21 17,37 163 458,-42-177-1312,4 20 1356,-4-27-1079,0 1 1,0-1 0,-1 1-1,1-1 1,0 0 0,0 1-1,0-1 1,0 0-1,1 1 1,-1-1 0,0 0-1,0 1 1,0-1 0,0 0-1,0 1 1,0-1 0,0 0-1,1 1 1,-1-1-1,0 0 1,0 1 0,1-1-1,-1 0 1,0 0 0,0 1-1,1-1 1,-1 0-1,0 0 1,0 0 0,1 1-1,-1-1 1,0 0 0,1 0-1,-1 0 1,0 0-1,1 0 1,-1 0 0,0 0-1,1 0 1,-1 0 0,1 0-1,-1 0 1,0 0-1,1 0 1,-1 0 0,0 0-1,1 0 1,-1 0 119,5-5-4997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4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194 1 10149,'0'0'475,"0"0"-265,0 0 230,-20 17 46,14-11-469,-47 41 1311,-45 53-1328,96-99 11,1 0 0,0 0 0,0 1 0,-1-1 0,1 0 1,0 1-1,0-1 0,0 1 0,0-1 0,1 1 0,-1-1 0,0 1 1,1 0-1,-1-1 0,1 1 0,-1 0 0,1-1 0,0 1 0,0 0 1,0 0-1,0-1 0,0 1 0,0 0 0,0 0 0,1 0-11,1 0 3,-1 0-1,1 1 0,0-1 0,1 0 0,-1-1 1,0 1-1,0 0 0,1-1 0,-1 1 1,1-1-1,-1 0 0,1 1 0,0-1 1,0-1-1,0 1-2,15 5-363,1-1 0,0 0 0,0-2 0,0 0 1,0-1-1,1-1 0,7-1 363,1 0-4106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4.7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45 10869,'0'0'331,"0"0"-219,0 0-85,2 6-43,1 1 111,2 4-155,-1 0 1,2 0 0,-1-1 0,1 1 0,1-1 0,0 0 59,-6-9-15,0 1 1,0-1-1,1 0 0,-1 1 0,0-1 1,0 0-1,1 0 0,-1 0 1,1 0-1,-1 0 0,1 0 1,-1 0-1,1-1 0,0 1 1,-1 0-1,1-1 0,0 1 1,0-1-1,-1 0 0,1 0 1,0 1-1,0-1 0,-1 0 0,1-1 1,0 1-1,0 0 0,-1 0 1,1-1-1,0 1 0,-1-1 1,1 0-1,0 1 0,-1-1 1,1 0-1,-1 0 0,1 0 1,-1 0-1,1 0 0,-1 0 1,0 0-1,1-1 0,-1 1 0,0 0 1,0-1-1,1-1 15,12-12 278,0-1 0,-1-1 0,-1 0 0,0-1 0,8-18-278,-20 35 25,0 1 0,1-1-1,-1 1 1,0-1 0,0 1-1,1-1 1,-1 1 0,0-1 0,1 1-1,-1-1 1,0 1 0,1-1 0,-1 1-1,1 0 1,-1-1 0,0 1 0,1 0-1,-1-1 1,1 1 0,-1 0 0,1 0-1,-1 0 1,1-1 0,0 1 0,-1 0-1,1 0 1,-1 0 0,1 0-1,-1 0 1,1 0 0,-1 0 0,1 0-1,0 0 1,0 0-25,18 14 77,11 27-112,-29-38-76,21 44 147,-16-13-4173,-6-34 1629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5.0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10293,'0'0'0,"0"0"-96,0 0 96,0 0-96,0 123-673,0-101-3617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1.1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60 705 1249,'0'0'1085,"0"0"-346,0 0-333,0 0 160,0 0 135,1 17-82,3 53-80,-2-53 29,-2-17 198,0 0 5,0 0-5,0 0-81,0 0-164,0 0-108,0 0-2,0 0-227,0 0-21,0 0 37,0 0-32,0-37-27,6-431-597,-5 458 509,-2 0-1,1 1 1,-1-1-1,-1 1 1,0-1-1,0 1 1,-1 0 0,0-1-1,0 1 1,-3-3-53,1 67 819,3 83-863,0-15-172,5 0 1,7 22 215,-6-121-536,-2-29 187,-3-44 47,1 30 264,-1-431-2347,1 430 2277,-2 0 0,0 1 0,-1-1 0,-2-1 108,3 14 176,0-1 0,0 1 0,-1 0 0,1 0 0,-2 0-1,1 0 1,-1 1 0,0 0 0,-1-1 0,1 1-1,-1 0 1,-1 0-176,46 4 630,13-1-664,0-3-1,-1-2 1,0-3 0,0-2-1,10-5 35,3 0-716,-7 3-1806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1.4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10229,'0'0'0,"0"0"-64,0 0 64,0 0 0,0 0 0,0 0 0,25 117 32,-21-87-32,-1-1 0,1-4 0,1-3-16,2-7-513,4-11-1295,5-4-2146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1.8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1 9989,'0'0'42,"0"0"-12,0 0 58,1 18 138,0 60 4,-2-67-207,1 1-1,-2-1 1,0 1-1,0-1 1,-1 0 0,0 0-1,-1 0 1,0-1 0,-2 3-23,4-7 12,-1-1 0,0 1 0,-1-1 0,1 1 0,-1-1 0,0 0 1,-1-1-1,1 1 0,-1-1 0,1 1 0,-1-2 0,-1 1 0,1 0 0,-6 2-12,8-5-13,1 0 0,-1 1 0,0-1 0,0 0 0,0-1 0,0 1 0,0-1 0,0 1 0,0-1 0,0 0 0,0 0 0,0 0 0,0 0 0,0-1-1,0 1 1,0-1 0,0 0 0,-2 0 13,3 0-8,0-1 1,0 1-1,-1-1 0,1 0 0,0 0 0,1 0 0,-1 0 1,0 0-1,0 0 0,1 0 0,-1 0 0,1-1 0,0 1 0,0 0 1,0-1-1,0 1 0,0-1 8,-3-12 18,1 0-1,1-1 1,0 1 0,1-1 0,1 1 0,1-7-18,-1 9 61,0 12-57,0 0 0,1-1-1,-1 1 1,0 0 0,1 0-1,-1 0 1,1 0 0,-1 0 0,1 0-1,0 1 1,-1-1 0,1 0-1,0 0 1,0 0 0,0 1 0,0-1-1,0 0 1,-1 1 0,1-1-1,0 1 1,0-1 0,0 1-1,1-1 1,-1 1 0,0 0 0,0-1-1,0 1 1,0 0 0,0 0-1,0 0 1,0 0 0,1 0-1,-1 0 1,0 0-4,44 2-39,-41-2 35,3 2 5,0-1 0,0 1 0,0 1 0,0 0 0,0-1 0,-1 2 0,1-1 0,-1 1 0,0 0 0,0 1 0,1 0-1,66 61 21,-36-31-42,1-2-1038,2-1 1,1-2 0,10 3 1058,15 3-5072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2.3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42 11029,'0'0'-43,"23"-7"30,75-20 32,-90 25-21,-1 0 1,1 1-1,0 0 0,0 0 1,0 1-1,0 0 1,0 0-1,0 1 1,1 0 1,-6 0 0,0-1 1,0 1 0,0 0-1,0 0 1,-1 1 0,1-1-1,0 1 1,0-1 0,-1 1-1,1 0 1,-1 0 0,0 0-1,1 0 1,-1 0 0,0 0-1,0 2 0,1 1 23,0 1-1,0 0 0,-1 1 1,0-1-1,-1 0 0,1 1 1,-1-1-1,0 1 0,-1-1 1,0 1-1,0-1 0,0 1 1,-1-1-1,0 1 0,0-1 1,0 0-1,-1 1-22,-2 6 29,0-1 0,-1 1 1,-1-1-1,0 0 0,-1 0 0,-6 9-29,7-12 5,0-1-1,0 1 0,1 1 0,1-1 0,-1 1 0,2 0 1,-1 0-1,1 0 0,1 0 0,0 0 0,0 4-4,2-13-37,1 0-1,-1 0 1,1 0-1,-1-1 1,1 1 0,-1 0-1,1 0 1,0-1-1,0 1 1,-1 0-1,1-1 1,0 1-1,0-1 1,0 1-1,0-1 1,-1 1-1,1-1 1,0 1 0,0-1-1,0 0 1,0 0-1,0 1 1,0-1-1,0 0 1,0 0-1,0 0 1,0 0-1,0 0 1,0 0-1,0-1 1,0 1 0,0 0-1,0 0 1,0-1-1,1 1 38,41-10-1602,2-13-1258,2-4-1259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2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45 8420,'0'0'1537,"0"0"-1103,0 0-335,0 0 3,0 0 170,-3 17-150,-9 56-28,11-70-84,1 1 1,0 0-1,1 0 0,-1 0 1,1 0-1,-1 0 1,1-1-1,1 1 1,-1 0-1,0-1 1,1 1-1,0-1 0,-1 1 1,2-1-1,-1 0 1,0 0-1,0 0 1,1 0-1,0 0 1,0 0-1,-1-1 0,4 2-10,1 2 27,1-1-1,-1 0 0,1-1 0,0 0 1,1 0-1,-1-1 0,9 2-26,-10-3 30,-1 0 1,1-1-1,0 0 0,0 0 0,0 0 1,0-1-1,0-1 0,0 1 0,0-1 0,0 0 1,0 0-1,-1-1 0,1 0 0,0 0 1,-1-1-1,4-1-30,-5 1 11,-1 0 0,0 0 0,0 0 0,0 0 0,0-1 0,-1 0 0,1 1 0,-1-1 0,0 0 0,0-1 0,0 1 0,-1-1 0,1 1 0,-1-1 0,0 0 0,0 0 0,-1 1 0,0-1 0,0 0 0,0-1 0,0 1 0,-1-3-11,1 4 15,-1-1 1,0 0-1,0 1 1,0-1-1,-1 0 0,1 1 1,-1-1-1,0 1 1,-1-1-1,1 1 0,-1-1 1,0 1-1,0 0 1,0 0-1,0 0 1,-2-1-16,0 0 5,-1 0 0,0 0 0,0 1-1,0 0 1,0 0 0,-1 0 0,1 1 0,-1 0 0,0 0 0,0 1 0,-3-2-5,-8-1-13,1 1-1,-1 1 0,0 0 1,0 1-1,0 1 0,-1 0 0,-16 3 14,31-2-46,1 0 0,-1 0-1,0 0 1,0 1 0,0-1 0,0 1-1,0 0 1,1 0 0,-1 0-1,0 0 1,1 0 0,-1 1 0,1-1-1,-1 1 1,1 0 0,0 0-1,-1-1 1,0 3 46,-5 19-4404,8-14-1678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6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59 7716,'0'0'867,"0"0"-571,0 0-139,0 0 153,0 0 199,0 0-170,-5-3 53,0 0-382,1 1 136,0 0 1,0-1 0,-1 2 0,1-1 0,0 0 0,-1 1 0,1 0-1,-1 0 1,1 0 0,-2 0-147,5 1 40,17-2-400,26 0 552,-1-2 1,28-6-193,24-4-1214,-31 11-2786,-62 3 1167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2.9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1 111 10341,'0'0'32,"13"20"-3,99 149 531,-71-122-170,-41-47-358,0 0 37,0 0 161,2-7 701,32-154-698,-6 54-3187,-7 35-2521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3.5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507 0 10917,'0'0'32,"0"0"0,0 0 5,-10 24 22,-3 4-41,-1 2-7,2 1 0,1 1 0,-1 8-11,9-28 5,-1 0 0,0-1 0,-1 1 0,0-1 0,0-1 0,-2 1 0,1-1 0,-1 0 0,-1 0 0,1 0 0,-2-1 0,1-1 0,-1 0 0,-1 0 0,0 0 0,0-1 0,0-1 0,-1 1 1,1-2-1,-2 0 0,1 0 0,0-1 0,-1 0 0,0-1 0,0 0 0,0-1 0,-5 0-5,7-1-12,0-1 0,-1 0 0,1-1 1,0 0-1,0 0 0,0-1 0,0-1 0,1 1 0,-1-2 1,1 1-1,-1-1 0,0-1 12,6 2 7,-1 0 0,1 0 0,0-1 0,0 1-1,0-1 1,1 0 0,-1 0 0,1 0 0,0 0 0,0-1 0,1 1 0,-1-1 0,1 0 0,0 1 0,0-1 0,0 0-1,1 0 1,0 0 0,0-1 0,0 1 0,1 0 0,0 0 0,-1-1 0,2 0-7,-1 4 0,0-1 1,0 0 0,0 0-1,0 0 1,1 0-1,-1 1 1,1-1 0,0 0-1,0 0 1,0 1-1,0-1 1,1 1 0,-1-1-1,1 1 1,-1-1-1,1 1 1,0 0 0,0 0-1,0 0 1,0 0-1,1-1 0,1 1 1,0-1-1,0 1 0,1 0 0,-1 1 0,0-1 0,1 1 1,-1 0-1,1 0 0,-1 0 0,1 0 0,0 1 0,3 0 0,3 0 0,0 1 0,1 0 0,-1 1 0,0 0 0,0 1 0,-1 0 0,1 0-1,-1 1 1,1 1 0,-1 0 0,1 1 0,30 24 11,-2 2 0,-1 1 0,-2 2 0,11 15-11,42 40-791,-67-72-1279,-3-7-2860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3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0 148 9236,'0'0'163,"9"20"-67,71 140 491,-74-149-414,0 0 1,0 0-1,1-1 1,1 0-1,-1-1 0,1 0 1,10 8-174,-15-54 2769,-2 15-2801,1 0 0,2 0 0,0 0 0,1 1 0,1 0 0,1 0 0,0 0 0,10-17 32,-10 26-518,0 0 1,0 0-1,1 0 1,0 1-1,1 0 0,1 1 1,-1 0-1,2 0 1,-1 1-1,1 0 1,1 1-1,-1 1 1,1 0-1,7-3 518,28-8-5667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4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308 138 9716,'0'0'43,"0"0"-27,-8 21-24,-29 70 5,35-86 0,-1 1-1,0-1 1,0 0-1,-1 0 1,0 0-1,1 0 1,-2-1-1,1 0 0,0 0 1,-1 0-1,0 0 1,0-1-1,0 1 1,0-1-1,0-1 1,-1 1-1,1-1 0,-3 1 4,-2-1-8,0 1 0,1-2 0,-1 0 0,0 0 0,0 0 0,0-1 0,0-1 0,-10-1 8,16 1 6,0 0-1,0-1 0,1 1 0,-1-1 0,0 0 0,1 0 1,-1 0-1,1 0 0,0 0 0,0-1 0,0 0 1,0 1-1,0-1 0,0 0 0,1 0 0,-1-1 0,1 1 1,0-1-1,0 1 0,0-1 0,0-2-5,-1 2 7,1-1-1,1 0 1,-1 0 0,1 0-1,-1 1 1,1-1 0,1 0-1,-1 0 1,1-1-1,0 1 1,0 0 0,0 0-1,1 0 1,0 0 0,0 0-1,0 0 1,1-1-7,0 3 0,0 0 0,0 0 0,0 0-1,0 1 1,0-1 0,1 1 0,-1 0 0,1-1 0,0 1 0,-1 0 0,1 1 0,0-1-1,0 0 1,0 1 0,1 0 0,-1 0 0,0 0 0,0 0 0,1 0 0,-1 0 0,2 1 0,14-3-5,-1 2-1,1 0 1,10 2 5,-12-1 7,-3 1-5,-1 0 0,0 1 0,0 1 0,0 0 1,0 1-1,-1 0 0,1 1 0,-1 1 0,0-1 0,11 9-2,20 14-9,-1 1 1,8 10 8,-26-19-9,0-1 36,-18-13 58,0-1 0,0 0 0,0 0 0,0 0 0,1-1-1,0 0 1,0 0 0,0-1 0,0 0 0,1 0-1,-1-1 1,1 1 0,0-2 0,0 1 0,0-1-1,5 0-84,-3-2 72,1 0 0,-1-1 0,0 0 0,1 0 0,-1-1 0,0-1 0,0 0 0,-1 0 0,1-1 0,-1 0 0,0 0 0,0-1 0,-1 0 0,0-1 0,0 0 0,0 0 0,-1-1 0,1-2-72,-2 3 7,0 0-1,0 0 0,-1-1 1,0 1-1,-1-2 1,0 1-1,0 0 0,0-1 1,-1 1-1,-1-1 1,1 0-1,-2 0 0,1 0 1,-1 0-1,0-1 1,-1 1-1,0 0 0,-1 0 1,1 0-1,-2 0 0,0-3-6,0 6-16,0 1 1,-1-1-1,0 1 0,0 0 0,0 0 0,-1 0 0,1 0 0,-1 1 0,0-1 0,-1 1 0,1 0 0,-1 0 0,0 0 0,0 1 0,0 0 0,0 0 0,0 0 0,-1 0 0,-3 0 16,1 0 3,1 0 0,-1 1 0,1-1-1,-1 2 1,0-1 0,1 1 0,-1 1-1,0-1 1,0 1 0,0 1 0,0-1 0,0 1-1,1 1 1,-1-1 0,0 1-3,4 0-3,0 1 0,0-1 0,0 0-1,0 1 1,0 0 0,0 0 0,1 0 0,0 0 0,0 1 0,0-1 0,0 1-1,0 0 1,1 0 0,-1 0 0,1 0 0,0 0 0,0 0 0,1 1 0,-1-1-1,1 1 1,0-1 0,0 5 3,-3 14-18,1 1 0,2-1 0,0 1 0,2 1 18,-1-7 8,0 33 34,3 0 0,2-1 0,2 0 0,9 35-42,-2-14-11,-12-51-262,1 0 0,2 0 0,0-1 0,0 0 1,2 0-1,0-1 0,3 3 273,-3-12-2121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5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4834,'0'0'3532,"2"17"-2795,10 58-780,-12-71 38,1 1 0,0-1 0,0 1 0,1-1 0,-1 0 1,1 0-1,0 0 0,0 0 0,1 0 0,-1 0 0,1 0 0,-1-1 0,1 1 0,0-1 0,1 0 0,-1 0 0,1 0 0,-1 0 0,1 0 0,0-1 1,0 0-1,0 0 0,0 0 0,0 0 0,0-1 0,1 1 0,-1-1 0,0 0 0,5 0 5,-1 0 0,-1-1 0,1 0 0,-1-1 1,0 0-1,1 0 0,-1 0 0,0-1 0,1 0 0,-1-1 0,0 1 0,0-1 0,-1-1 0,1 1 1,-1-1-1,0 0 0,2-2 0,-1 0-4,0 0 0,0-1 1,0 0-1,0 0 1,-1 0-1,-1-1 0,5-7 4,-8 12 99,0-1 0,0 0 0,-1 0 1,1 0-1,-1 0 0,0 0 0,0 0 0,0 0 0,-1-1 0,1 1 0,-1 0 0,0 0 0,0-1 0,-1 1 0,1 0 0,-1 0 0,0 0 1,0 0-1,-1-2-99,2 5 42,-1 0 1,1 1 0,-1-1-1,1 0 1,-1 0-1,1 1 1,-1-1 0,1 1-1,-1-1 1,0 1 0,1-1-1,-1 1 1,0-1 0,0 1-1,1-1 1,-1 1-1,0 0 1,0-1 0,1 1-1,-1 0 1,0 0 0,0 0-1,0-1 1,0 1 0,1 0-1,-1 0 1,0 0 0,0 0-1,0 1 1,0-1-1,1 0 1,-1 0 0,0 0-1,0 1 1,0-1 0,1 0-1,-1 1 1,0-1 0,0 1-1,1-1 1,-1 1-1,0-1 1,1 1 0,-1-1-1,1 1 1,-1 0 0,1-1-1,-1 1 1,1 0 0,-1-1-1,1 1 1,-1 0-1,1 0 1,0 0 0,0-1-1,-1 1 1,1 1-43,-3 41-12,3 1 1,3 37 11,1 17-5393,-4-97 1493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5.4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9156,'0'0'694,"0"0"-499,-1 21-105,1 20 175,1 0 0,2-1-1,1 1 1,3-1 0,4 14-265,19 37 453,-14-45-337,-1 1 0,-2 0 0,-3 0 0,-1 1 0,-3 0 0,0 17-116,-7-42 21,0-13-20,1 1 0,0-1 0,0 1 0,1-1 0,0 1 0,1-1 0,0 0 0,1 1 0,2 4-1,-3-14-208,0 0 1,0 0-1,0 0 0,0 0 1,0-1-1,1 1 0,-1-1 1,0 1-1,1-1 0,-1 0 1,0 1-1,1-1 1,-1 0-1,0-1 0,1 1 1,-1 0-1,0-1 0,1 1 1,-1-1-1,0 0 1,0 0-1,0 0 0,1 0 208,22-18-4532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5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91 165 1809,'0'0'6461,"7"19"-5044,20 59-1123,-25-74-265,0 1 1,0 0 0,1-1-1,-1 1 1,1-1 0,0 0 0,0 0-1,1 0 1,-1 0 0,1-1-1,0 1 1,0-1 0,0 0-1,0 0 1,0 0 0,1-1 0,-1 0-1,2 1-29,4 0 58,-1-1 0,1 0 0,-1 0-1,1-1 1,0 0 0,-1-1 0,6 0-58,-10-1 35,-1 1 0,0-1 0,0 0 0,1-1 0,-1 1 0,0-1 0,0 0 0,0 0 0,0 0 0,0 0 0,-1 0 0,1-1 0,-1 0 0,1 0 0,-1 0 0,0 0 0,0 0 0,-1-1-1,1 1 1,-1-1 0,1 0 0,-1 0 0,0 0 0,0 0 0,-1 0 0,1 0 0,-1 0 0,0-1 0,0-1-35,1-2 20,0 0 0,0-1 1,-1 1-1,0-1 0,0 1 0,-1-1 0,0 1 0,-1-1 0,0 1 0,0-1 0,-1 1 0,0 0 0,0 0 0,-1 0 0,-1-3-20,-2 2 23,0 0 0,0 0 1,-1 0-1,-1 1 0,1 0 0,-1 0 1,0 1-1,-1 0 0,0 1 0,0 0 1,0 0-1,-1 0 0,-5-1-23,10 5 15,0-1 1,-1 1-1,1 0 0,-1 1 0,0-1 1,1 1-1,-1 0 0,0 1 0,0-1 1,0 1-1,0 0 0,0 1 0,1-1 0,-1 1 1,0 0-1,0 1 0,1 0 0,-1-1 1,1 2-1,-1-1 0,1 1 0,0-1 0,0 1 1,0 1-1,-4 2-15,-1 4-459,0 1 1,1 0-1,0 0 1,1 1-1,0-1 1,1 2-1,0-1 1,-4 12 458,-2 12-6465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6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3826,'0'0'5330,"0"0"-5330,0 0 0,0 0 144,0 0 192,114 141-79,-96-104-1,-2-4-144,-2-4 128,-1-5-240,-1-7 16,-3-3-16,-2-6 32,-1-4-64,-1-4-336,0 0-2834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6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0 10885,'0'0'0,"0"0"0,0 0 0,-39 124 112,25-88-112,1-1 48,-1 2-48,-2-4 0,0-2 48,2-4-48,3-5-128,4-1-272,5-7-1233,2 0-2177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6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10373,'0'0'1424,"0"0"-1424,0 0-64,0 0 64,0 0 16,0 0 16,16 99 0,-12-75-32,5-7-832,3-7-849,-1-8-3553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6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6051,'0'0'98,"0"0"47,0 0 364,32 2 620,12-2-900,0-1 1,0-2-1,-1-3 0,18-4-229,-6 5-3487,-48 4 814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7.2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10373,'0'0'243,"0"0"-73,2 18 190,20 133 924,13 28-1284,-35-178 4,0-1 1,0 1 0,0-1-1,0 0 1,0 1-1,0-1 1,0 1 0,0-1-1,0 1 1,0-1 0,0 1-1,0-1 1,0 0-1,0 1 1,1-1 0,-1 1-1,0-1 1,0 1 0,1-1-1,-1 0 1,0 1-1,1-1 1,-1 0 0,0 1-1,1-1 1,-1 0 0,0 0-1,1 1 1,-1-1-1,0 0 1,1 0 0,-1 0-1,1 1 1,-1-1 0,1 0-1,-1 0 1,0 0-1,1 0 1,-1 0 0,1 0-1,-1 0 1,1 0 0,-1 0-1,1 0 1,-1 0-1,1 0 1,-1 0 0,0-1-1,1 1 1,-1 0 0,1 0-1,-1 0 1,0-1-1,1 1 1,-1 0 0,1 0-1,-1-1 1,0 1 0,1 0-1,-1-1 1,0 1-1,0 0 1,1-1 0,-1 1-1,0 0 1,0-1 0,1 1-5,20-33 477,-18 28-504,14-28-111,2 1 0,1 1 0,2 0 0,1 2 0,1 1 0,2 1 0,25-21 138,-45 43-324,-5 4 147,0 0 0,1-1 0,-1 1 0,1 0-1,-1 0 1,1 1 0,-1-1 0,1 0 0,0 0 0,-1 1 0,1-1 0,0 1-1,0-1 1,0 1 177,7 0-3529</inkml:trace>
  <inkml:trace contextRef="#ctx0" brushRef="#br0" timeOffset="1">283 157 7860,'0'0'784,"0"0"-544,0 0 592,0 0-239,0 0-225,-2 117-64,7-97-176,6 1 352,3-3-480,2-6 48,4 1-80,5-7 32,5-6-1232,6 0-1121,3-4-2113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7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 1 6547,'0'0'3097,"0"0"-2507,-3 15-553,-12 50 1,14-59-32,1-1 0,0 1 0,0-1 0,0 1 0,1-1-1,-1 1 1,2-1 0,-1 1 0,0-1 0,1 0 0,0 0 0,0 0 0,1 0 0,-1 0 0,1 0 0,0-1 0,0 1 0,1-1 0,-1 0 0,1 0 0,0 0-6,1 1 6,0-1 0,0 1 0,1-1 0,-1 0 0,1 0 0,0-1 0,0 0 0,0 0 0,0 0 0,1-1 1,-1 0-1,1 0 0,0-1 0,-1 1 0,3-1-6,-2-1 56,-1 0 1,0 0-1,0 0 1,1-1-1,-1 0 1,0 0 0,0-1-1,0 0 1,0 0-1,0 0 1,0-1-1,-1 0 1,1 0-1,-1 0 1,0 0-1,0-1 1,0 0-1,0 0 1,-1-1-1,0 1 1,0-1-1,0 0 1,0 0 0,-1 0-1,1-1 1,-1 1-1,-1-1 1,1 0-1,-1 1 1,0-1-1,0 0 1,-1-1-1,0 1 1,0 0-1,0 0 1,-1 0-1,0-5-56,0 6 12,0 0-1,0 1 0,0-1 0,-1 0 1,0 1-1,0-1 0,0 1 0,0-1 0,-1 1 1,0-1-1,0 1 0,-1-2-11,1 4 4,0 0-1,0-1 0,0 1 1,0 0-1,0 0 1,-1 1-1,1-1 0,-1 0 1,1 1-1,-1 0 1,0-1-1,1 1 0,-1 0 1,0 0-1,0 1 1,0-1-1,0 0 0,0 1 1,0 0-1,-1 0-3,-8-1-76,-1 0-1,0 1 1,1 1 0,-1 0-1,0 0 1,1 1-1,-1 1 1,1 0 0,-4 3 76,-1 0-1668,0 2 0,1 0 1,-13 9 1667,14-6-4536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7.8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0 14455,'0'0'0,"0"0"-561,0 0 337,-14 142 192,14-83-544,0 1-368,5-3-2626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8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10565,'0'0'61,"0"0"-13,0 0-10,0 0 7,0 0 14,20-4 31,-7 2-86,11-3 36,-1 1-1,1 1 0,0 2 1,0 0-1,0 1 0,4 2-39,-20-1 10,-2-1-6,0 1 0,0 0 0,0 0 0,0 1 0,0-1 0,-1 1 0,1 0 0,-1 1 0,4 1-4,-9-3 20,1 0-1,-1 0 1,1 0 0,-1 1 0,0-1 0,1 0 0,-1 0-1,0 0 1,0 1 0,0-1 0,0 0 0,0 0-1,0 0 1,0 1 0,-1-1 0,1 0 0,0 0 0,0 0-1,-1 0 1,1 0 0,-1 1 0,1-1 0,-1 0-1,0 0-19,-16 24 493,3-8-412,-12 13 10,2 0 0,2 2 0,-15 28-91,31-49-6,0 0 1,2 1 0,-1 0-1,1 0 1,1 0-1,0 1 1,1-1-1,0 1 1,1-1-1,0 1 1,1 0-1,1-1 1,1 12 5,-1-22-43,-1 1 0,1 0-1,0-1 1,-1 1 0,1-1 0,1 1-1,-1-1 1,0 0 0,1 1 0,-1-1-1,1 0 1,-1 0 0,1 0 0,0 0-1,0 0 1,0-1 0,0 1 0,0 0-1,1-1 1,-1 0 0,0 1 0,1-1-1,-1 0 1,2 0 43,5 2-561,0-1-1,-1 0 0,1 0 1,0-1-1,0 0 1,7-1 561,29 1-4434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8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0 10085,'0'0'192,"0"0"-128,0 0-64,0 140 0,-7-97 48,-5 2-48,-1-4 0,-6-2-16,-3-6-96,-1-6-96,-2-9-545,-3-7-255,-1-9-1089,-3-2-384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9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1 160 3009,'0'0'961,"0"0"584,3-19-14,13-63-696,-15 79-770,0 0 0,0 0 1,1 0-1,-1 0 0,1 0 0,-1 0 0,1 0 1,0 1-1,0-1 0,1 0 0,-1 1 0,0 0 1,1 0-1,-1-1 0,1 1 0,0 1 0,0-1 1,0 0-1,0 1 0,0 0 0,0-1 0,0 1 1,0 0-1,3 0-65,3 0 162,1-1 1,-1 2-1,0-1 1,1 2-1,-1-1 1,10 2-163,-10 1 58,0-1 0,0 1 0,0 1 0,0-1 0,-1 1 0,1 1 0,-1 0 0,0 0 0,0 1 0,-1-1 0,1 2 0,-1-1 0,0 2-58,22 22 70,-2 1 0,9 15-70,-33-41 13,110 157-1617,-100-146-1029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9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7812,'0'0'4914,"0"0"-4898,0 0-32,0 0 32,107 107 48,-61-52 16,1 3-64,1-3 160,2-4-160,-4-1 16,-3-5-16,-4 0 80,-9-4-128,-7-6 32,-7-6-896,-10-13-1089,-6-10-2129,0-6-592</inkml:trace>
  <inkml:trace contextRef="#ctx0" brushRef="#br0" timeOffset="1">372 530 6467,'0'0'3602,"0"0"-3186,-120-2 80,81 22-240,5 5-224,2 1 0,7 7-16,4 0-16,5 2 0,2-4-192,10-1-608,4-7-1185,0-7-2705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9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48 3426,'0'0'576,"0"0"0,0 0 176,0 0-495,0 0-33,0 0-224,-2-39-913,15 35-287,1-1-1938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0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544 0 11861,'0'0'-157,"-18"20"88,-5 5 64,5-5 0,0 1 0,1 1 0,2 1 1,-5 8 4,9-13 0,-1-1 1,-1 0 0,-1-1 0,0 0 0,-1-1 0,0-1-1,-1 0 1,-3 0-1,12-9-31,0 0 0,0-1-1,0 0 1,0 0 0,-1-1-1,1 0 1,-1 0 0,0-1-1,0 0 1,0 0-1,0-1 1,-1 0 0,1 0-1,0-1 1,0 0 0,0-1-1,-1 0 1,1 0 0,0-1-1,0 1 1,0-2 0,-3-1 31,4 1 38,0-1 1,1 0-1,-1 0 1,1-1 0,0 0-1,0 0 1,0-1-1,1 1 1,0-1-1,0 0 1,0-1 0,1 1-1,0-1 1,0 0-1,1 0 1,0 0 0,0 0-1,0-1 1,1 1-1,0-1 1,1 0-1,0 1 1,0-1 0,0 0-1,1 0 1,1-7-39,-1 14 2,0 1 0,0-1 1,0 0-1,1 1 0,-1-1 1,0 0-1,0 1 0,1-1 1,-1 0-1,0 1 0,1-1 1,-1 0-1,1 1 0,-1-1 1,1 1-1,-1-1 0,1 1 1,-1-1-1,1 1 0,0-1 1,-1 1-1,1 0 0,-1-1 1,1 1-1,0 0 0,-1 0 1,1-1-1,0 1 0,0 0-2,33-3 39,33 13 98,-37 2-82,-1 2 1,-1 1-1,0 0 1,-1 3-1,-1 0 0,12 12-55,56 36-741,-50-40-539,-4-6-977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0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11717,'0'0'0,"0"0"-48,0 0-32,0 0 160,0 0-48,0 0 80,114 86-64,-89-55 80,3 2-128,-5-3 0,-3-1-16,1-6-864,-8-11-1953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7.5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6963,'0'0'190,"0"0"-81,17-2-48,32-5 673,46 1-734,-94 7 26,0-1 0,1 1 0,-1-1 0,0 1 0,1-1 0,-1 1 0,0 0 0,0 0 0,0-1 0,0 1 0,0 0 0,0 0 0,0 0 0,0 0 0,0 0 0,0 1 0,0-1 0,0 0 0,-1 0 0,1 1 0,-1-1 0,1 0 0,-1 1 0,1 0-26,12 40 482,-11-33-395,61 283 561,-53-239-608,9 77-42,-5 1 0,-5 1 1,-7 36 1,-2-164 18,-1 0 0,1-1 1,0 1-1,-1 0 0,0-1 1,0 1-1,0 0 0,0-1 1,-1 1-1,1-1 0,-1 0 1,0 1-1,0-1 0,0 0 1,0 0-1,-1 0 0,1-1 1,-1 1-1,0 0 0,1-1 1,-1 0-1,0 0 0,-1 0 1,1 0-1,0 0 0,-1 0 1,1-1-1,-1 0 0,1 1 1,-1-1-19,-13 3-464,1-1 0,0 0 0,-1-1 0,1-1 0,-1 0 1,-3-2 463,-2 1-4018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1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 0 12438,'0'0'48,"0"0"-48,0 0 0,0 0-48,0 0 48,-51 123 0,49-88-32,0-2 32,2-2-64,0-6-833,0-7-1072,11-10-4209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1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8260,'0'0'1934,"21"3"-1593,-3-1-344,7-1 5,0 2-1,-1 1 1,0 1 0,0 1 0,17 8-2,-40-14 72,-1 1 1,1-1-1,-1 1 0,1 0 1,-1-1-1,1 1 1,-1 0-1,0-1 1,1 1-1,-1 0 0,0 0 1,0 0-1,1-1 1,-1 1-1,0 0 0,0 0 1,0 0-1,0-1 1,0 1-1,0 0 1,0 0-1,0 0 0,-1-1 1,1 1-1,0 0 1,0 0-1,0-1 0,-1 1 1,1 0-1,-1 0 1,1-1-1,0 1 1,-1 0-1,1-1 0,-1 1-72,-21 35-86,14-25 218,3 1-136,0 0 0,1 0 0,0 1 0,0-1 0,1 1 0,1 0 0,0 0 0,1 0 1,1 0-1,0 0 0,0 0 0,2 0 0,0 6 4,-1-15-18,0-1-1,0 0 1,0 1-1,0-1 1,0 0-1,1 0 1,0 1 0,-1-1-1,1 0 1,0-1-1,1 1 1,-1 0 0,0-1-1,1 1 1,-1-1-1,1 0 1,0 1-1,0-1 1,0-1 0,0 1-1,0 0 1,0-1-1,1 0 1,-1 1 0,2-1 18,5 2-394,1-1 1,-1 0 0,1-1 0,0 0 0,-1 0 0,1-1 0,9-2 393,19-3-2911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1.9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26 179 11701,'0'0'427,"0"0"-221,0 0-68,-5 9 14,2-4-152,0 0-1,1 0 0,-1 0 1,1 1-1,1-1 0,-1 0 1,1 1-1,0-1 0,0 1 1,0 0-1,1-1 0,0 1 0,0-1 1,0 1-1,1 0 0,0-1 1,0 1-1,0-1 0,1 1 1,-1-1-1,1 0 0,1 0 1,-1 0-1,1 0 0,0 0 0,0 0 1,1 0 0,-2-2-72,1 0 0,-1 0 0,1 0 0,0 0 1,0 0-1,0 0 0,0-1 0,1 1 0,-1-1 0,1 0 1,0 0-1,-1-1 0,1 1 0,0-1 0,0 1 0,0-1 1,0-1-1,0 1 0,0 0 0,0-1 0,0 0 0,0 0 1,1 0-1,-1-1 0,0 1 0,0-1 0,0 0 0,0 0 0,0 0 1,0-1-1,3-1 72,-1 1 13,-1-1 0,1 0 1,-1-1-1,0 1 0,0-1 1,0 0-1,0 0 0,0-1 1,-1 0-1,0 1 0,0-1 0,0 0 1,-1-1-1,0 1 0,0-1 1,0 0-1,0 1 0,-1-1 1,0 0-1,0-5-13,5-4 1847,1 29-1363,-3-2-622,1 0 139,1-1 1,-1 1-1,2-1 0,0 0 1,0-1-1,1 0 0,0-1 1,1 1-1,0-1-1,-7-6 1,1-1-1,-1 1 1,0-1 0,1 0-1,0 0 1,-1 0 0,1 0-1,0-1 1,0 1 0,0-1-1,0 0 1,0 0 0,0 0-1,1-1 1,-1 0 0,0 0-1,0 0 1,0 0 0,1 0-1,-1-1 1,0 0 0,0 0-1,0 0 1,0 0 0,0-1-1,0 1 1,-1-1 0,1 0-1,0 0 1,2-3-1,3-1-176,-1-1 0,0-1 0,0 1 0,-1-1 0,0-1 0,0 1 0,-1-1 0,0 0 0,-1-1 0,0 0 0,0 1 0,-1-1 0,0-1 0,-1 1 0,1-6 176,2-14-566,-1-1 0,-2 0 0,-1 0 0,-2-23 566,0 51 244,0 1-1,0-1 1,0 0-1,-1 0 0,1 1 1,-1-1-1,0 0 0,0 1 1,0-1-1,0 0 1,0 1-1,-1 0 0,1-1 1,-1 1-1,1 0 1,-1 0-1,0-1 0,0 1-243,-7-9 1187,8 7-1117,1 4-113,12 2 12,1-1 0,0 0 1,0-1-1,-1 0 0,12-2 31,17 0 15,65 2-15,-105 29 24,-3-13-26,1-1 1,-2 1-1,0-1 0,-1 1 1,-6 13 1,4-12-2,2-1 1,-1 1-1,2-1 1,0 1-1,1 1 2,2-13 20,0 0-69,-1 1 0,1-1 0,0 1 0,1 0 0,-1-1-1,1 1 1,2 4 49,-3-8-118,1-1 0,0 1 0,0 0 0,0-1 0,1 1 0,-1-1-1,0 1 1,0-1 0,1 0 0,-1 0 0,1 0 0,-1 1 0,1-2 0,0 1-1,-1 0 1,1 0 0,0 0 0,-1-1 0,1 1 0,0-1 0,0 1 0,0-1-1,0 0 1,1 1 118,21 0-2892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2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50 7796,'0'0'2193,"0"0"-1729,0 0-414,0 0 68,4 7-3,-1-1-85,0 0 1,0 0 0,1-1 0,0 1-1,0-1 1,1 1 0,0-1-1,-1-1 1,2 1 0,-1-1 0,0 1-1,1-2 1,0 1 0,0-1 0,0 1-1,0-2 1,1 1 0,-1-1 0,1 0-1,-1 0 1,1-1 0,0 0 0,3 1-31,-2-3 18,-1 1 0,1-1 0,-1-1 0,0 1 0,1-1 0,-1 0 0,0-1 1,0 0-1,0 0 0,-1 0 0,1-1 0,-1 0 0,0 0 0,0-1 0,0 0 0,0 0 1,4-5-19,-4 3 372,-1 1-1,1-2 1,-1 1 0,-1-1 0,1 1 0,-1-1 0,-1-1 0,0 1 0,3-8-372,-6 16-1,0-1 1,0 1-1,1-1 0,-1 1 1,0 0-1,0-1 1,1 1-1,-1 0 1,0-1-1,1 1 1,-1 0-1,1-1 1,-1 1-1,0 0 0,1 0 1,-1 0-1,1-1 1,-1 1-1,1 0 1,-1 0-1,0 0 1,1 0-1,-1 0 1,1 0-1,-1 0 0,1 0 1,-1 0-1,1 0 1,-1 0-1,1 0 1,-1 0-1,0 0 1,1 0-1,-1 1 1,1-1-1,-1 0 1,1 0-1,-1 0 0,0 1 1,1-1-1,-1 0 1,0 0-1,1 1 1,-1-1-1,0 0 1,1 1-1,-1-1 1,0 1-1,1-1 1,17 18-40,-7-4-128,-1 1 0,-1 1 1,0-1-1,-2 2 0,1-1 0,-2 1 0,1 4 168,1 1-909,-8-21 731,7 13-1542,1-10-3430,-5-4-157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2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0 12662,'0'0'0,"0"0"32,0 0 32,0 0 160,0 0-112,0 0-112,-11 25-224,34-1 160,0-1-1553,-5-3-5618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2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12710,'0'0'1008,"0"0"-912,0 0-96,0 0-208,0 0-944,0 0-1682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3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11877,'0'0'0,"0"0"-640,0 0-320,0 0-1649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4.5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541 14 9764,'0'0'534,"0"0"-96,0 0 221,0 0-86,0 0-135,-8-3-124,-13-1-320,-1 1-1,1 1 1,-1 1-1,0 0 1,0 2-1,0 0 0,1 2 1,-1 0-1,1 2 1,-1 0-1,2 1 1,-1 1-1,1 1 0,0 1 1,-8 5 6,-31 20-150,-42 31 150,99-63 2,0 0 0,1 0 0,-1 0 0,1 0 0,-1 1 0,1-1 0,0 0-1,0 1 1,0-1 0,0 1 0,0 0 0,1-1 0,-1 1 0,1-1 0,0 1 0,-1 1-2,-2 51-28,3-38 31,-1 291 3,-2 31-4,3-330 34,1 19 457,-1-27-479,0 0-1,1 0 1,-1-1 0,1 1 0,0 0-1,-1 0 1,1-1 0,-1 1-1,1 0 1,0-1 0,0 1-1,-1-1 1,1 1 0,0-1-1,0 1 1,0-1 0,0 1 0,-1-1-1,1 0 1,0 0 0,0 1-1,0-1 1,0 0 0,0 0-1,0 0 1,0 0 0,0 0-14,148 6 371,12-7-371,-42 0-19,-114 1-87,0 0 0,0 0 0,-1-1 0,1 1 0,0-1 0,0 0 0,3-2 106,-7 3-167,0-1 0,0 1 0,0-1 0,1 0 0,-1 0 0,0 1 0,0-1-1,0 0 1,0 0 0,0 0 0,0 0 0,0 0 0,-1 0 0,1 0-1,0 0 1,0-1 0,-1 1 0,1 0 0,-1 0 0,1-1 0,-1 1 0,0 0-1,1-1 1,-1 1 0,0 0 0,0-1 0,0 1 0,0-1 167,0-10-4698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4.9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2513,'0'0'6899,"0"0"-6707,0 0-144,0 0 241,0 0-65,0 0-224,48 0 0,-21 0 64,10 0-32,2 0 112,13-8-144,-2 0 128,3 2-272,-5 2-1841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5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5699,'0'0'787,"0"0"-30,0 0 225,1 5-312,3 20-270,-1 0 0,-1 1 1,-2-1-1,-2 24-400,2 55 53,0-101-55,1 1 0,-1 0 0,1 0 1,0-1-1,1 1 0,-1-1 0,1 1 0,-1-1 1,1 0-1,0 1 0,0-1 0,0 0 0,1 0 1,-1 0-1,1-1 0,0 1 0,0-1 0,0 1 1,0-1-1,0 0 0,0 0 0,1 0 2,1 1 39,0-1 0,-1 0-1,1 0 1,0-1-1,0 1 1,0-1 0,0 0-1,1 0 1,-1-1 0,0 0-1,0 0 1,0 0 0,1 0-1,-1-1 1,0 0 0,1 0-39,-3 0 16,-1-1 0,1 1 0,0 0 1,0-1-1,-1 0 0,1 0 0,-1 0 1,0 0-1,1 0 0,-1 0 0,0 0 1,0-1-1,-1 1 0,1-1 0,0 0 1,-1 1-1,1-1 0,-1 0 0,0 0 0,0 0 1,0 0-1,-1 0 0,1 0 0,0 0 1,-1-1-17,2-13 98,0-1 1,-1 0 0,-1 0-1,-1 0-98,1-3 29,-1 4-32,0-1-1,-1 1 0,-1 0 1,0-1-1,-5-10 4,8 6-2212,0 14-1048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8.3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76 1 6067,'0'0'803,"0"0"-600,0 0 15,0 0 260,-7 3 39,2 0-451,1 1 0,-1-1 0,1 1 0,-1 0 0,1 0 0,0 0 0,1 1 0,-1-1 0,1 1 0,0 0 0,0 0 0,0 0 0,1 0 0,0 0 0,0 1 0,0-1 0,1 1 0,-1-1 0,1 1 0,1 0 0,-1-1 0,1 4-66,-5 152 496,7 6-496,-1-140 35,3 45 153,13 61-188,-7-67 41,-3 0-1,-2 24-40,-7-27 18,1-20-1,1 0 0,3 11-17,-2-42-1,0-1-1,2 1 1,-1-1-1,1 1 1,1-1-1,0 0 1,0 0-1,1-1 1,1 1 0,3 4 1,-5-10-8,0 0 1,0-1-1,1 1 1,0-1 0,0 0-1,0 0 1,0-1 0,1 1-1,-1-1 1,1 0 0,0-1-1,0 1 1,0-1 0,0 0-1,1-1 8,-2 1-242,-1-1 0,1-1 1,0 1-1,0-1 0,0 0 0,-1 0 0,1 0 0,0-1 0,0 0 0,0 0 0,-1 0 1,1 0-1,0-1 242,16-13-3655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6.3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4578,'0'0'256,"0"0"-208,0 0 833,0 0 271,139 0-303,-98 0-49,-2 0-384,-2 0-128,-8 0-48,-4 0-240,-4 2 32,-8 4-48,-1-2 80,-5-4-48,-3 0-16,1 0-512,-3 0-704,-2 0-1730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6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5795,'0'0'144,"0"0"560,0 0 272,0 0-703,130 13-17,-89-13-256,5 0 64,2 0-64,2-4-737,-7-2-2976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7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9604,'0'0'233,"0"0"-103,0 0-55,0 0-35,10-3 27,0-3-45,-7 4-1,0 1-1,1-1 0,-1 0 1,0 1-1,1 0 0,-1 0 1,1 0-1,0 0 0,-1 1 1,1-1-1,0 1 0,2 0-20,-4 3 39,-1 0-1,0 0 0,0 0 0,0 0 1,-1 0-1,1 1 0,-1-1 0,0 0 1,0 0-1,0 3-38,0-5 39,0 40 202,-2 1-1,-2-1 1,-1 0 0,-5 10-242,9-43 15,-2 5-18,1-1-1,1 1 0,0 0 1,0 0-1,1 0 0,1 0 1,0 0-1,2 7 5,-2-18 0,0 0 1,1 0-1,-1-1 0,1 1 1,-1 0-1,1 0 0,-1-1 0,1 1 1,0-1-1,0 1 0,0-1 1,0 0-1,0 0 0,0 0 0,0 0 1,0 0-1,0 0 0,0-1 1,1 1-1,-1-1 0,0 1 1,1-1-1,-1 0 0,62 2-36,-48-3 30,-10 1 13,0-1-1,0 0 0,0 0 1,-1-1-1,1 0 0,-1 0 1,1 0-1,-1-1 0,0 0 1,0 0-1,0 0 0,0-1 1,0 1-1,-1-1 0,0 0 1,1 0-1,-1-1 0,-1 1 1,1-1-1,-1 0 0,2-3-6,1-1-2,-1-1-1,1 0 0,-2 0 1,1-1-1,-1 1 1,-1-1-1,0 0 0,0 0 1,-1 0-1,0-11 3,-1 5-132,0-1 0,-2 1 0,0-1 0,-1 1 0,-1-1 0,0 1 0,-1 0 0,-6-13 132,7 23-245,1 0 1,0 0 0,0 0 0,0 0 0,1 0 0,-1-7 244,2 14-1097,0 0-1136,0 0 14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0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 0 8756,'0'0'408,"0"0"-194,-19 21 271,-59 70-85,69-79-366,0 2 0,1-1 0,0 1 0,1 0 0,1 1 0,0-1 0,1 1-1,1 0 1,0 1 0,1-1 0,-1 9-34,2-9 9,-10 69 87,3 0 0,5 1 0,3 0 0,4 12-96,-1-75-40,0 0 0,1-1 0,2 1 0,0-1 0,1 0 0,2-1 0,0 0 0,0 0 0,2 0 0,1-1 0,0-1 0,13 16 40,-2-7-323,2-1 1,0-1 0,1-1-1,2-2 1,0 0-1,2-2 1,21 12 322,19 8-4994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8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6419,'0'0'208,"0"0"-16,0 0 753,0 0-81,0 0-480,0 0-64,132 21 96,-107-21-223,3 0 31,-5 0-224,-3 0 16,-2 0-48,-4 2 64,-2 0-64,-1-2-240,-2 0-1313,-7 0-816,3 0-1585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8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0 8772,'0'0'683,"0"0"-243,0 0 99,0 0 37,0 0-429,-1 5-102,-4 16 15,1 0 0,1 1 0,1-1 0,0 1 0,2-1 0,1 0 0,2 12-60,-1 32 79,-13 62-5841,11-124 1584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8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9989,'0'0'176,"0"0"-144,0 132-32,0-75 0,0 3 64,0-3-48,0-3-16,6-7 0,3-4-48,3-8 48,-5-4-753,-3-7-4097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9.2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2913,'0'0'5987,"0"0"-5955,0 0 16,0 0 752,0 0-511,144 20-81,-78-20 112,9 0-320,0 0 320,-11 0-240,-9 0 16,-7 0-144,-14 0 48,-9 7-80,-7 9-352,-9 2-977,-6 1-2641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9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36 7940,'0'0'1190,"0"0"-724,0 0 127,0 0-41,10-4-187,12-4-199,-1 2-1,1 1 1,-1 0-1,1 2 0,0 1 1,8 0-166,-25 1 9,1 1 0,-1 0 1,0 0-1,1 1 0,-1-1 0,0 1 1,0 0-1,0 1 0,0-1 0,4 3-9,-7-3 0,0 1 0,-1 0 0,1 0-1,0 0 1,-1 0 0,1 0 0,-1 0 0,0 1-1,0-1 1,0 0 0,0 1 0,0-1 0,0 1-1,-1-1 1,1 1 0,-1-1 0,0 1 0,1 0-1,-1-1 1,0 1 0,-1-1 0,1 3 0,-1 5-23,1-1 0,-1 0 1,-1 1-1,1-1 0,-2 0 0,1 0 1,-1 0-1,-1-1 0,1 1 0,-1-1 1,-1 1-1,0-1 0,0-1 0,0 1 1,-1-1-1,0 0 0,-1 0 0,0-1 1,-1 2 22,-79 69-364,-5 5 354,91-81 8,1-1-1,-1 0 0,1 1 1,0-1-1,-1 0 0,1 1 1,0-1-1,-1 0 0,1 1 1,0-1-1,-1 1 0,1-1 1,0 1-1,0-1 0,0 1 1,-1-1-1,1 1 0,0-1 1,0 1-1,0-1 0,0 1 1,0-1-1,0 1 0,0-1 1,0 1-1,0-1 0,0 1 1,0-1-1,0 1 0,0-1 1,1 1-1,-1-1 0,0 1 1,0-1-1,1 1 0,-1-1 1,0 0-1,0 1 0,1-1 1,-1 1-1,1-1 3,26 11 24,39-6 120,-64-5-141,17 1 22,94 1-509,23-5 484,-96-4-1172,-6-4-1293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1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9012,'0'0'48,"0"0"-48,0 0 32,83 129 112,-56-63 128,3 12-128,-1 6 257,-6 0-353,-5-4 0,-6-6-48,-10-2 0,-2-4-48,0-7-16,-9-1-577,-14-7-831,-2-6-1522,0-4 1313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9.6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2 3698,'0'0'1416,"0"0"-450,0 0 211,0 0-57,0 0-215,0 0-204,0 0-349,0 0-21,-56-2 1427,50 3-1770,1 1-1,-1 0 0,1 0 1,0 0-1,0 1 1,0 0-1,0 0 0,1 0 1,-1 0-1,1 1 0,0-1 1,0 1-1,0 0 1,0 1-1,-1 1 13,-51 73-423,54-76 390,1-2 11,0 0 1,0 0 0,0 1 0,0-1 0,0 1-1,0-1 1,1 1 0,-1-1 0,0 1-1,1 0 1,-1-1 0,1 1 0,0 0-1,-1-1 1,1 1 0,0 0 0,0-1 0,0 1-1,0 0 1,0 0 0,1-1 0,-1 1-1,0 0 1,1-1 0,0 1 0,-1-1-1,1 1 1,0 0 0,-1-1 0,1 1-1,0-1 1,0 0 0,0 1 0,1-1 0,-1 0-1,0 0 1,0 0 0,1 1 0,-1-1-1,1 0 22,8 4-23,0 0-1,0-1 0,0 0 0,1-1 1,-1 0-1,6 0 24,25 8-1,-29-6-3,0 0 0,0 1 0,-1 0-1,0 1 1,9 7 4,-17-11-3,1 0 1,0 0-1,-1 1 1,0-1-1,0 1 1,0 0-1,0 0 1,-1 0-1,1 1 1,-1-1-1,0 1 1,0-1-1,-1 1 1,0-1-1,1 1 1,-1 4 2,1-2 17,-1 1 0,-1-1 0,1 1-1,-1-1 1,0 1 0,-1 0 0,0-1 0,0 1 0,-2 5-17,2-10 6,0 0 0,-1-1 0,1 1 0,-1-1 0,0 1 0,0-1 1,0 0-1,0 1 0,0-1 0,-1 0 0,1 0 0,0-1 0,-1 1 0,0 0 0,1-1 0,-1 0 0,0 1 0,0-1 1,1 0-1,-1 0 0,0-1 0,0 1 0,0-1 0,0 1 0,-3-1-6,-4 0-230,-1 1 1,1-2-1,0 1 0,0-2 1,-1 1-1,1-1 0,0-1 1,0 0-1,1 0 0,-1-1 1,-8-4 229,8 3-2772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1.6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8932,'0'18'227,"-1"14"-203,0 55 315,4 0-1,4-1 1,7 29-339,4-43 266,-7-33-180,-2 0 0,-1 7-86,-8-23-2220,0-23-1619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2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 4370,'0'0'1307,"0"0"-666,0 0 450,0 0-211,0 0-408,9-7-312,1 0-34,0-1-1,1 2 1,0-1-1,0 1 0,1 1 1,-1 0-1,1 1 1,0 0-1,1 1 0,-1 0 1,1 1-1,-1 0 0,2 1-125,-12 2 28,-1-1 0,1 1-1,-1 0 1,1 0-1,-1 0 1,0 0-1,1 0 1,-1 0-1,0 0 1,0 0-1,0 0 1,0 1 0,0-1-1,0 0 1,0 1-1,0-1 1,0 1-1,-1-1 1,1 1-1,-1 0 1,1-1-1,-1 1 1,1 0-28,12 46 598,-12-41-544,11 45 17,-2 2 0,-3 0 0,-2 0-1,-2 20-70,-3-73-106,0-1-249,0 0-374,0 0-709,2 0-2019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4.5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265 3 2881,'0'0'894,"0"0"96,0 0 269,0 0 272,0 0-405,0 0-320,-6 0-278,-22 0-330,18-1-93,-1 0-1,0 1 1,0 0 0,1 1 0,-1 0-1,0 1 1,1 0 0,-1 1 0,1 0-1,0 1 1,-7 3-105,10-3-3,0 0 0,1 0 0,0 1-1,-1 0 1,2 1 0,-1-1 0,0 1 0,1 0-1,0 1 1,1-1 0,0 1 0,0 0 0,0 0-1,0 0 1,1 2 3,-1 3-5,1-1 1,0 0-1,1 1 0,1 0 0,0-1 0,0 1 1,1 0-1,1-1 0,0 1 0,1 2 5,-2-11-7,1 1-1,-1-1 1,1 0-1,0 0 1,0 0-1,1 0 1,-1-1-1,1 1 1,-1 0-1,1-1 1,0 1-1,0-1 1,0 1-1,0-1 1,0 0-1,1 0 1,1 1 7,1 1 23,1 0 0,0-1-1,0 0 1,0 0 0,1 0 0,-1-1 0,1 0 0,1 0-23,59 8-1502,-10-8-3679,-36-2 635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5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4418,'0'0'4447,"0"0"-3361,0 0-792,0 0 450,0 0-104,1 30 257,16 13-867,3 0 0,1-1 0,16 24-30,-10-19-21,-27-47 30,0 1 0,0-1 0,1 1 0,-1-1 0,0 1 0,1-1 0,-1 1 0,1-1 0,-1 1 0,0-1 0,1 0 0,-1 1-1,1-1 1,-1 0 0,1 1 0,-1-1 0,1 0 0,-1 0 0,1 1 0,-1-1 0,1 0 0,0 0 0,-1 0 0,1 0 0,-1 0 0,1 0 0,-1 0 0,1 0 0,0 0 0,-1 0 0,1 0 0,-1 0 0,1 0-1,0 0 1,-1 0 0,1-1 0,-1 1 0,1 0 0,-1 0 0,1-1 0,-1 1 0,1 0 0,-1-1 0,1 1 0,-1-1 0,0 1 0,1 0 0,-1-1 0,0 1 0,1-1 0,-1 1 0,0-1 0,1 1 0,-1-1 0,0 0-1,0 1 1,0-1 0,1 1 0,-1-1 0,0 0-9,18-38 451,-17 35-489,17-42 130,-2 0-1,3-18-91,-8-4-4532,-11 55-1511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5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38 199 4930,'0'0'3557,"0"0"-2530,0 0-502,0 0 225,0 0 8,-6-9-201,0 1-417,3 6-91,1-1 1,-1 0-1,1 1 0,0-1 0,0 0 1,0-1-1,1 1 0,-1 0 0,1 0 1,-1-1-1,1 1 0,0-2-49,1 5 19,0-1-1,-1 0 1,1 0-1,0 1 0,0-1 1,0 0-1,0 0 1,0 0-1,0 1 1,0-1-1,0 0 1,0 0-1,1 0 1,-1 1-1,0-1 0,0 0 1,1 0-1,-1 1 1,0-1-1,1 0 1,-1 1-1,1-1 1,-1 0-1,1 1 1,-1-1-1,1 1 0,-1-1 1,1 1-1,0-1 1,-1 1-1,1-1 1,0 1-19,2-1 4,-1 0 0,1 0-1,0 1 1,0-1 0,-1 1 0,1 0 0,0-1 0,-1 1 0,1 1 0,2-1-4,5 1-8,0 1 1,0 0-1,-1 1 1,1 0-1,-1 0 0,1 1 8,-6-2 0,4 3-4,0-1 1,0 0-1,0 0 1,1-1 0,0 0-1,-1 0 1,1-1-1,0 0 1,0-1-1,1 0 1,-1 0 0,0-1-1,2 0 4,-8-2-14,-1 1-1,1-1 1,-1 0-1,0 1 0,1-1 1,-1 0-1,0-1 1,0 1-1,0 0 1,0-1-1,-1 1 1,1-1-1,-1 1 1,1-1-1,-1 0 1,0 0 14,20-46-296,-17 37 124,-3 7-72,0 1-1,0-1 1,1 1 0,0 0-1,0 0 1,0-1 0,0 1-1,1 1 1,-1-1 0,1 0 0,0 1-1,0-1 1,1 1 0,-1 0-1,1 0 245,7-4-3070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6.3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8180,'0'0'1080,"0"0"-394,0 0-62,0 0-202,0 4-268,0 23-107,2 1 0,1-1 0,1 0 0,1 0 0,3 7-47,-3-14-203,6 27 597,-10-45-589,-1 0-1,1 0 0,0 0 0,0 1 1,0-1-1,0 0 0,0-1 1,0 1-1,1 0 0,-1 0 1,0 0-1,1-1 0,0 1 1,-1-1-1,1 1 0,0-1 196,5 0-4071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6.8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44 7331,'0'0'611,"0"0"-299,0 0 267,0 0 232,-3 20-362,1-4-406,-3 30 146,1 44-189,4-88 4,0 1 1,0-1-1,0 1 1,1-1-1,-1 1 1,1-1-1,-1 1 1,1-1-1,0 0 1,0 1-1,0-1 1,0 0-1,1 0 1,-1 0-1,0 0 1,1 0-1,0 0 1,-1 0-1,1 0 1,0 0-1,0-1 1,0 1-1,0-1 1,0 0-1,1 1 0,-1-1 1,2 1-5,4 0 36,-1 1-1,1-2 1,0 1-1,0-1 1,0 0-1,0 0 1,0-1-1,1 0-35,-7 0 2,1-1-1,-1 1 1,0-1 0,0 0-1,0 1 1,0-1-1,0 0 1,0 0 0,-1 0-1,1-1 1,0 1-1,0 0 1,-1-1 0,1 1-1,-1-1 1,1 0-1,-1 1 1,0-1 0,1 0-1,-1 0 1,0 0-1,0 0 1,-1 0-1,1 0 1,0 0 0,-1 0-1,1 0 1,-1 0-1,1 0 1,-1 0-2,2-10 7,1-1 1,-2 1-1,0 0 1,-1-9-8,0 18-1,0-1 0,0 1 0,-1-1 1,0 1-1,1 0 0,-1-1 1,0 1-1,-1 0 0,1 0 1,-1 0-1,1 0 0,-1 0 0,0 0 1,0 0-1,0 0 0,-1 1 1,1-1-1,-3-1 1,-5-4-17,0 0 0,-1 1 1,0 1-1,-6-4 17,-19-10 109,36 20-84,-1-1 0,1 1 1,-1 0-1,0-1 0,1 1 0,-1-1 0,1 1 1,-1 0-1,1-1 0,-1 1 0,1-1 0,0 1 1,-1-1-1,1 0 0,0 1 0,-1-1 1,1 1-1,0-1 0,0 0 0,-1 1 0,1-1 1,0 1-1,0-1 0,0 0 0,0 1 0,0-1 1,0 0-1,0 1 0,0-1 0,0 0 0,0 1 1,0-1-1,0 0 0,1 1 0,-1-1 1,0 1-1,0-1 0,1 0 0,-1 1 0,0-1 1,1 1-1,-1-1 0,1 1 0,-1-1 0,1 1 1,-1-1-1,1 1 0,-1-1 0,1 1 0,-1 0 1,1-1-1,-1 1 0,1 0 0,0 0 1,-1-1-1,1 1 0,-1 0 0,1 0 0,0 0 1,0 0-26,41-14-126,10 10-774,1 1-1,9 4 901,-27-1-2531,-1 0-2816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7.2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25 4818,'0'0'3204,"0"0"-2545,0 0-581,0 0 250,0 0 360,-2 21-266,-1 10-260,-1 1 148,2 0-1,2 18-309,0-48 17,0 1-1,1 0 1,-1 0-1,1-1 1,0 1 0,0 0-1,0-1 1,0 1-1,0-1 1,1 1-1,-1-1 1,1 0-1,-1 0 1,1 0-1,0 1 1,0-1-1,0-1 1,0 1 0,0 0-1,0 0 1,1-1-1,-1 0 1,2 2-17,-2-2 20,0 0 0,0 0 0,0-1 1,0 1-1,0 0 0,0-1 0,0 1 0,1-1 1,-1 0-1,0 0 0,0 0 0,0 0 1,0 0-1,0 0 0,1 0 0,-1-1 1,0 1-1,0-1 0,0 1 0,0-1 0,0 0 1,0 0-1,0 0 0,0 0 0,0 0 1,-1 0-1,1-1 0,0 1 0,-1-1 0,1 1-20,4-7 16,-1 0-1,0 0 0,-1 0 0,1-1 0,-1 0 0,-1 1 0,0-1 0,0 0 0,-1-1 0,0 1 0,-1 0 0,1-1 0,-2-3-15,1 9 2,-1 0 0,1-1 0,-1 1 1,-1 0-1,1 0 0,0 0 0,-1 0 0,0 0 0,0 0 0,0 0 1,0 0-1,-1 1 0,0-1 0,1 0 0,-1 1 0,-1-1 0,1 1 1,0 0-1,-1 0 0,0-1 0,0 2 0,0-1 0,0 0 0,0 1 1,0-1-1,-1 1 0,1 0 0,-1 0 0,1 0 0,-1 1 0,0-1 1,-1 1-3,2 0-5,1 0 0,-1 1 1,0-1-1,0 1 1,0 0-1,0 0 1,0 0-1,1 0 1,-1 0-1,0 1 0,0-1 1,0 1-1,1 0 1,-1 0-1,0 0 1,0 0 4,2 0-190,-1 0-1,1 0 1,-1 1 0,1-1 0,0 0 0,-1 1 0,1-1-1,0 0 1,0 1 0,0 0 0,0-1 0,0 1 0,0 0-1,1-1 1,-1 1 0,1 0 0,-1 0 0,1-1 0,-1 1-1,1 0 1,0 0 0,0 0 0,0 0 0,0 0 190,0 9-3799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7.9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167 219 2945,'0'0'441,"0"0"-17,0 0 75,0 0 122,0 0 89,16-1-161,47-7 156,-61 7-599,0 1 1,0-1-1,0 1 1,0-1-1,-1 1 1,1-1-1,0 0 1,-1 0-1,1 0 0,0 0 1,-1 0-1,1 0 1,-1-1-1,0 1 1,1 0-1,-1-1 1,0 1-1,0-1 1,0 1-1,0-1 1,0 1-1,0-1 0,0 0 1,0 0-1,-1 1 1,1-1-1,-1-1-106,1-3 221,0-1-1,0 1 1,-1-1-1,0 1 0,0-1 1,-1-3-221,0-4 272,0 10-252,0-1 1,0 1 0,0 0 0,0 0 0,-1 0-1,1 0 1,-1 0 0,0 0 0,0 0-1,-1 0 1,1 1 0,-1-1 0,0 1 0,0 0-1,0 0 1,0 0 0,0 0 0,-1 0 0,1 1-1,-1-1 1,0 1 0,0 0 0,0 0-21,-4-2 4,-1-1-1,0 1 1,0 1 0,-1 0 0,1 0-1,-1 1 1,1 0 0,-1 0 0,-9 1-4,1 1 30,10-1-32,1 1 0,0 0 0,-1 1 1,1-1-1,-1 1 0,1 1 1,-2 0 1,7-1-4,-1 0 0,1 0 0,0 0 1,0 1-1,0-1 0,0 1 0,0-1 1,0 1-1,0 0 0,0 0 0,1-1 1,-1 1-1,1 0 0,-1 1 0,1-1 1,0 0-1,0 0 0,0 0 0,0 1 1,0-1-1,1 1 0,-1-1 0,1 1 1,-1-1 3,-1 11 7,0 0 0,1 1 0,0-1 0,1 0 0,1 0 0,0 1 1,1-1-1,0 0 0,1 0 0,0 0 0,1-1 0,1 1 0,0-1 0,0 0 0,8 11-7,-7-11 44,0 0 0,-1 0 0,0 1 0,-1 0 0,0 0 0,-1 0 0,0 0 0,-1 1 0,-1 3-44,1 46-3229,-2-63-933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8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2209,'0'0'640,"0"0"97,0 0 239,0 0 49,0 0-353,144 0 208,-114 0-464,-3 0-368,-2 0-48,-7 0 0,-2 2 0,-2 0 0,-5 0 0,-2-2-96,-5 0-1712,-2 0-2418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40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7443,'0'0'-61,"0"0"250,0 0 414,0 0-197,33 0-115,9 2-344,-33 0-112,0-1 1,0-1-1,0 1 1,0-1-1,0-1 0,1 0 1,-1 0-1,0-1 0,-1 0 1,1-1-1,0 0 0,-1 0 1,4-2 164,6-8-4293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2.8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144 1 3826,'0'0'3033,"0"0"-2246,0 0-635,0 0 304,0 0 297,0 0-230,-7 7-198,-5 7-246,2 0 0,-1 0 0,2 1 0,0 0 0,0 1 0,2 0-1,-2 4-78,-6 30 99,3 0 0,1 0 0,3 1-1,-2 49-98,5 27 283,8 53-283,-3-164 5,1-1 0,1 1 0,1-1-1,0 0 1,0 0 0,2 0 0,0 0 0,0-1 0,1 0 0,1 0-1,1 0 1,0-1 0,0 0 0,1-1 0,1 0 0,0 0 0,1-1-1,0 0 1,1-1 0,0-1 0,0 1 0,12 5-5,38 15-3386,-51-26 590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5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2945,'0'0'718,"0"0"-336,0 0 354,0 0 43,0 0 8,0 0-16,22 5 683,-19 29-741,-1 1-1,-2-1 1,-3 29-713,-1 24 391,4-83-383,-1 1 0,1 0 0,0 0 0,0-1 0,1 1 0,-1 0 0,1-1 0,0 1 0,0 0 0,1-1 0,0 1 0,-1-1 0,1 0 0,1 1 0,-1-1 0,1 0 0,-1 0 0,1-1 0,0 1 0,1-1 0,-1 1 0,0-1 0,1 0 0,0 0 0,0 0 0,0-1 0,0 1 0,0-1 0,0 0 0,1 0 0,-1-1 0,3 1-8,2 1 53,0 0-1,1 0 1,0-1-1,0-1 1,-1 0 0,1 0-1,0-1 1,0 0-1,0 0 1,5-2-53,-13 1 19,0 0 0,1 0 0,-1-1 0,0 1 0,0 0 0,0-1 0,0 0 0,0 1 0,0-1 0,0 0 0,-1 0 0,1 0 0,-1 0 0,1 0 0,-1-1 0,0 1 0,0 0 0,0-1 1,0 1-1,0-1 0,0 1 0,-1-1 0,1 1-19,9-63 269,-8 32-262,0 14-5,0 0 0,-2 0 0,0 0 0,-2 1 0,0-1 0,0 0 0,-4-9-2,-1 17 487,5 7-1387,3 6-4556,7 6 811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5.7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2577,'0'0'6408,"0"0"-4940,0 0-1265,0 0 295,0 0-95,0 4-240,3 192 652,1 9-2991,-4-202-35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6.1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7491,'0'0'897,"0"0"-81,0 0 369,0 0-321,0 0-480,0 0-288,0-10-96,7 10 64,16 0-48,4 0 48,5 0-32,0 4-32,2 6 16,-2 0-16,-2-4-1056,0-1-769,-3-5-4050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6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11157,'0'0'144,"0"0"-144,0 0 192,0 0 353,0 0-545,0 0 160,0 87-144,0-28 464,0 3-480,0-3 128,0-3-128,0-7 16,0-4-96,0-4 80,0-6-897,0-6-751,0-5-4787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6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6323,'0'0'544,"0"0"208,0 0 257,120 16-593,-79-12 272,3-2-383,4-2-113,0 0-112,-1 0 0,-1 0-80,0 0 0,-5 0-64,-5-2-673,-11 0-4225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7.2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20 6371,'0'0'1681,"0"0"-1116,0 0 70,0 0-75,19-3-183,-16 3-368,58-8 1150,54 0-1159,-103 8 26,-7 0-9,0 0 1,0 0-1,0 0 0,0 0 1,0 1-1,0 0 0,0 0 1,0 0-1,2 2-17,-5-2 6,-1 0 1,1 0-1,0 1 0,-1-1 0,0 1 1,1-1-1,-1 1 0,0 0 1,0-1-1,0 1 0,0 0 0,0 0 1,0 0-1,0 0 0,-1 0 1,1 0-1,-1 0 0,0 0 0,1 0 1,-1 0-1,0 0 0,0 0 0,0 0 1,0 0-1,-1 1-6,1 4 18,-1 0-1,0 0 1,-1 0 0,0 0-1,0 0 1,0-1-1,-1 1 1,0-1 0,0 1-1,-1-1 1,0 0-1,0 0 1,0-1 0,-1 1-18,-15 18 154,-2-1 1,-16 13-155,8-8 42,-58 51-34,90-74-129,12-3 98,13-1 12,17 0-287,-7 0-878,1-2 1,31-5 1175,-23-3-2999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7.8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8580,'0'0'520,"0"0"-357,0 0-51,15 19 224,0-2-235,0 0-29,-1 0 0,-1 1-1,0 0 1,-2 1-1,0 0 1,2 8-72,5 17 48,-2 1-1,-2 1 0,-2 1 1,-2 0-1,-2 0 1,-2 1-1,-2 0 1,-3 0-1,-1-1 1,-3 1-1,-1 0 1,-3 0-1,-2-1 1,-2 0-1,-2 1-47,-25 64-1640,24-73-1594,9-22 371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1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0 120 2865,'0'0'1172,"0"0"-353,0 0-120,0 0 448,0 0-96,0 0-528,7-45 1990,-5 41-2454,0 0 1,0-1-1,1 1 0,-1 0 1,1 0-1,0 1 1,0-1-1,0 1 0,1-1 1,-1 1-1,1 0 1,0 0-1,0 1 0,0-1 1,0 1-1,0 0 0,1 0 1,-1 0-1,3-1-59,2 1-5,1-1-1,-1 1 0,1 1 1,-1-1-1,1 2 1,0-1-1,0 1 0,-1 1 1,2 0 5,-9-1 0,-1 1 0,1 0 0,0 0 0,-1 0 0,1 0 0,-1 0 0,1 1 0,-1-1 0,1 0 0,-1 1 0,0-1 0,1 1 0,-1-1 0,0 1 0,0 0 0,0-1 0,-1 1 0,1 0 0,0 0 0,-1-1 0,1 1 0,-1 0 0,1 0 0,-1 0 0,0 0 0,0 0 0,0 0 0,0 0 0,0 0 0,-1 60 45,-2-56-41,0 0 0,0 0 1,0 0-1,-1-1 0,0 0 0,0 1 0,-1-1 1,1-1-1,-1 1 0,0-1 0,-1 1-4,-13 14 7,-16 16-24,26-28 14,1 1-1,0 0 1,0 0-1,1 0 1,0 1-1,0 0 1,1 0-1,1 0 0,-1 1 1,2 0-1,-2 4 4,6-14 0,0 1 0,0 0-1,0-1 1,1 1 0,-1 0-1,0-1 1,1 1 0,-1 0-1,0-1 1,1 1-1,-1 0 1,1-1 0,-1 1-1,1-1 1,-1 1 0,1-1-1,-1 1 1,1-1-1,0 0 1,-1 1 0,1-1-1,-1 0 1,1 1 0,0-1-1,-1 0 1,1 0 0,0 1-1,0-1 1,-1 0-1,1 0 1,0 0 0,0 0-1,-1 0 1,1 0 0,0 0-1,0-1 1,34 2-17,-29-1 15,30-1-77,-23 0-136,0 1 1,1 0 0,-1 0 0,0 2 0,0-1-1,1 2 1,7 2 214,-2 3-2614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2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4786,'0'0'731,"0"0"-512,0 0 162,0 0 764,0 0-209,0 0-210,0 0-238,0 0-69,0 0-83,0 0-96,0 0 67,0 0-152,0 0-86,0 0 51,0 0-58,0 0-28,0 0 44,0 0-11,0 9-75,18 145 569,-8 1 1,-7 85-562,-3-240 8,0 0-176,0 0-265,0 0-199,0 0-819,0 0-1564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40.7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0 127 2369,'0'0'262,"0"0"-14,0 0 315,16-18-30,76-91 1145,-91 116-822,0-1 0,0 0 0,-1 1 0,0-1 0,0 0 0,-1 7-856,-5 67 62,4 0-1,4 10-61,0 13 24,1-92 148,-1-7-1847,-1 0-4474,-1-4 3553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3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88 4466,'0'0'1422,"0"0"-904,0 0 133,0 0 442,0 0-231,6-7-422,1 0-336,0 0 0,0 0 0,0 0 0,1 1 0,-1 1 0,2-1 0,-1 1-1,0 0 1,1 1 0,0 0 0,0 0 0,0 1 0,1 0 0,-1 1 0,1 0 0,0 1-1,1-1-103,-7 2 0,-1 0 0,1 0-1,0 0 1,0 1 0,0-1-1,0 1 1,0 0 0,-1 0-1,1 0 1,0 0-1,-1 1 1,4 1 0,-5-1 7,1 0-1,-1 1 1,0-1-1,0 1 1,0 0-1,-1-1 1,1 1-1,-1 0 1,1 0-1,-1 0 1,0 0-1,0 0 1,0 1-1,0-1 1,-1 3-7,6 31 338,-1 1 0,-3 0 0,-1 0 0,-4 37-338,0 16-3158,3-89-1034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4.3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258 7 1825,'0'0'1793,"0"0"-966,0 0-75,0 0 16,0 0 438,-15-1-627,-5-1-466,12 0-37,0 1-1,-1 1 0,1 0 1,-1 0-1,1 0 0,-1 1 1,-2 1-76,5-1 42,-1 0 1,0 0 0,1 1 0,-1 0 0,1 1-1,0 0 1,0 0 0,0 0 0,0 0 0,0 1 0,1 0-1,-1 0 1,1 1 0,0-1 0,0 1 0,1 0-1,0 1 1,0-1 0,0 1 0,0 0 0,1 0 0,0 0-1,-2 5-42,-1 6 132,1 1 0,0 0-1,1 1 1,1-1 0,1 1-1,1-1 1,0 1 0,1 0-132,1-18 12,-1 1 0,0 0 0,0 0 0,0-1 0,1 1 0,-1 0 0,1 0 0,0-1 0,-1 1 0,1-1 0,0 1 0,0 0 0,0-1 0,0 0 0,0 1 0,0-1 0,1 0 0,-1 1 0,0-1 0,1 0 0,0 0-12,2 2 39,1 0 0,-1-1 0,1 0 0,-1 0 0,1 0 0,0 0 0,0-1 0,1 0-39,12 2 119,1 0-1,0-2 1,16 0-119,34-1-430,-24 0-2712,-31 0-633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4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84 3394,'0'0'458,"0"0"-49,0 0 194,0 0 352,0 0 50,10-12-215,33-35-80,-42 45-673,0 0 1,1 0-1,0 0 1,-1 1-1,1-1 1,0 1-1,0-1 0,0 1 1,0 0-1,0-1 1,0 1-1,0 0 1,0 0-1,1 1 1,-1-1-1,0 0 1,0 1-1,1-1 1,-1 1-1,1 0 0,-1 0 1,0 0-1,1 0 1,-1 0-1,0 1 1,1-1-1,-1 0 1,0 1-1,1 0 1,-1 0-1,0 0 1,0 0-1,1 0-37,4 4-3,0 0-1,-1 1 1,1 0-1,-1 0 1,0 1-1,-1-1 1,4 7 3,4 3 196,-7-9-181,0-1-1,1 1 0,-1-1 0,1-1 1,0 1-1,1-1 0,-1 0 0,1-1 1,0 0-1,4 2-14,-9-5 18,1 0 1,0 0-1,0-1 1,-1 1-1,1-1 0,0 0 1,0 0-1,0 0 1,-1 0-1,1-1 0,0 1 1,0-1-1,-1 0 1,1 0-1,0-1 1,-1 1-1,1-1 0,-1 1 1,0-1-1,1 0 1,-1 0-1,0-1 1,0 1-1,0-1 0,2-2-18,3-4 27,1-1 1,-1 0-1,0-1 0,-1 1 0,0-1 0,-1-1 0,0 0-27,-6 12-61,0-1 0,0 1-1,0-1 1,1 1 0,-1 0 0,0-1 0,0 1 0,0 0 0,1-1-1,-1 1 1,0 0 0,0 0 0,1-1 0,-1 1 0,0 0 0,1 0-1,-1-1 1,0 1 0,1 0 0,-1 0 0,0 0 0,1 0 0,-1 0 0,0-1-1,1 1 1,-1 0 0,1 0 0,-1 0 0,0 0 0,1 0 0,-1 0-1,0 0 1,1 0 0,0 0 61,-1 0-197,1 0-3170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8.5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7475,'0'0'491,"0"0"-165,0 0 434,0 0 246,0 0-336,0 0-166,0 0 85,0 0-164,0 0 4,0 0-39,0 0-150,0 0 56,0 0-133,0 0-105,0 0 9,0 0-24,0 0-43,0 0-6,6 3-178,6 12 172,0 0 0,-1 1 0,-1 1 0,0 0 0,-1 0 0,-1 1 0,0 3 12,-4-12-4,64 165-20,-50-119 17,3-1 1,2-1 0,2-2-1,3 0 1,9 10 6,-33-54-40,1-1 0,0 0 0,1 0-1,-1 0 1,1 0 0,1-1 0,-1 0 0,1 0-1,-1-1 1,1 0 0,1 0 0,0 0 40,-3-2-528,1 0 1,0 0-1,0-1 1,0 0-1,1 0 1,-1 0-1,0-1 1,0 0-1,0 0 1,3-1 527,-1-1-3055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9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532 5 4194,'0'0'2382,"0"0"-1325,0 0-150,0 0 197,0 0-447,0 0-642,0-1 0,0 1 0,0 0 0,0 0-1,0-1 1,0 1 0,0 0 0,-1 0 0,1 0 0,0-1 0,0 1 0,0 0 0,0 0 0,-1 0 0,1 0 0,0-1 0,0 1 0,0 0 0,-1 0 0,1 0 0,0 0 0,0 0 0,-1 0 0,1 0 0,0 0-1,0 0 1,-1-1 0,1 1 0,0 0 0,0 0 0,-1 0 0,1 1 0,0-1 0,0 0 0,-1 0 0,1 0 0,0 0 0,0 0 0,-1 0 0,1 0 0,0 0 0,0 0 0,0 1 0,-1-1 0,1 0-1,0 0 1,0 0 0,0 0-15,-12 35 230,2 0-1,2 0 0,-3 35-229,-5 17 259,9-53-137,-8 35 5,-2 0 1,-3-1-1,-11 19-127,24-69 11,0-1-1,-1 0 1,-1-1-1,-1 0 1,0 0-1,-1-1 1,-1-1 0,0 0-1,-1 0 1,0-1-1,-1-1 1,-1 0-1,0-1 1,0-1-1,-2 0-10,7-5-1,-1 0-1,1-1 1,-1 0-1,0-1 1,0-1-1,-1 0 1,1 0 0,0-1-1,-1 0 1,1-1-1,-1 0 1,1-1-1,-9-2 2,19 3-130,-1-1 0,1 0 0,0 0 0,-1 1 0,1-1 1,0 0-1,0 0 0,-1 0 0,1 0 0,0 0 0,0 0 0,0-1 0,0 1 0,0 0 0,1-1 0,-1 1 0,0 0 0,1-1 0,-1 1 0,0-1 0,1 1 0,0-1 0,-1 1 0,1-1 0,0 1 0,0-1 0,0 1 0,0-1 0,0-1 130,0-1-4053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9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 5763,'0'0'880,"0"0"-480,0 0 302,0 0 280,0 0-265,-2 19-367,-3 298 824,10-302-3010,-3-13-1229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0.3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72 3330,'0'0'3689,"0"0"-2824,0 0-545,0 0 296,0 0-45,-6 21-240,-17 63-110,21-77-193,1-1 0,0 1 0,0 0 0,0-1-1,1 1 1,0-1 0,0 1 0,1 0 0,0-1 0,1 4-28,-2-8 3,1 1 1,0 0-1,1 0 1,-1-1-1,0 1 1,1-1-1,-1 1 1,1-1-1,0 1 1,0-1-1,0 0 1,0 0-1,0 0 1,1 0-1,-1 0 1,1 0-4,6 2 52,-1-1 1,1 0 0,0 0 0,0-1 0,0 0-1,0-1 1,0 0 0,0 0 0,0-1 0,1 0-1,0 0-52,-8-1 0,-1 1 0,1 0-1,0-1 1,0 0-1,0 1 1,-1-1 0,1 0-1,0 0 1,-1 0-1,1 0 1,0 0 0,-1 0-1,1 0 1,-1 0-1,0-1 1,1 1 0,-1 0-1,0-1 1,0 0-1,0 1 1,0-1 0,0 1-1,0-1 1,-1 0-1,1 0 1,0 1 0,-1-1-1,0 0 1,1 0-1,-1 0 1,0-1 0,2-11-22,0 1-1,-1-1 1,-1 1-1,0-2 23,0 6-10,0 5-12,0-1-1,0 0 0,-1 1 1,1-1-1,-1 1 0,0-1 1,-1 1-1,1-1 0,-1 1 0,0 0 1,0-1-1,0 1 0,0 0 1,-1 1-1,0-1 0,-2-3 23,-4-1 35,-1 0 0,1 0-1,-2 1 1,1 0-1,-8-3-34,3 1 161,12 8-95,1-1 0,-1 1 0,1-1 0,-1 0 0,1 0-1,0 0 1,0 0 0,0 0 0,0 0 0,-1-2-66,3 4 22,0-1 0,0 1 0,-1 0 0,1-1 0,0 1 0,0-1 0,0 1 0,0-1-1,0 1 1,0-1 0,0 1 0,0 0 0,0-1 0,0 1 0,0-1 0,0 1 0,0-1 0,0 1 0,0-1 0,1 1-1,-1 0 1,0-1 0,0 1 0,0-1 0,1 1 0,-1 0 0,0-1 0,1 1 0,-1 0 0,0-1 0,1 1 0,-1 0-1,0-1 1,1 1 0,-1 0-22,6-3 34,0 0 0,0 1 0,0 0 1,1 0-1,-1 1 0,0 0 0,4-1-34,25-2-1536,0 1 1,35 3 1535,-55 0-1174,11 0-2625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0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3 8580,'0'0'405,"0"0"-186,0 0 139,0 0 31,0 0-122,-2 20 21,-1-3-244,-1 15 136,1 1 0,1 1 0,3 11-180,-1-43 3,0 0 0,1 0 0,0 1-1,-1-1 1,1 0 0,0 0-1,0 0 1,1 0 0,-1 0-1,0 0 1,0 0 0,1 0 0,0 0-1,-1-1 1,1 1 0,0-1-1,-1 1 1,1-1 0,0 0 0,0 1-1,0-1 1,1 0 0,-1 0-1,0-1 1,0 1 0,0 0-1,1-1 1,-1 1 0,0-1 0,1 0-1,-1 0 1,0 0-3,3 1 4,0-1 0,-1 0 0,1 0 0,0 0 0,-1 0 0,1-1 0,-1 0 0,1 0 0,-1 0 0,1 0 0,-1-1 0,0 0 0,1 0 0,-1 0 0,3-2-4,-3 0 4,-1 1 1,1-1-1,-1 0 0,0 0 1,0 0-1,-1 0 0,1 0 0,-1 0 1,0-1-1,0 1 0,0-1 1,-1 0-1,0 0 0,1 1 0,-2-1 1,1 0-1,-1 0 0,1 0 1,-1 0-1,-1 0 0,1 0 0,-1 0 1,0 0-1,0 1 0,0-1 1,0 0-1,-1 1 0,0-2-4,0 2-27,0-1 0,0 0 1,-1 0-1,0 1 0,1-1 0,-1 1 0,-1 0 0,1 0 0,-1 0 0,1 0 0,-1 1 1,0 0-1,-1-1 0,1 1 0,0 1 0,-1-1 0,0 1 0,1 0 0,-1 0 1,0 0-1,0 0 0,0 1 0,0 0 0,-1 0 0,1 0 0,-3 1 27,8 0-659,0 6-3255,0 0 694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1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0 167 3153,'0'0'403,"0"0"19,0 0 31,0 0 60,0 0 308,10 4 337,-1 0-757,2 0 0,-1-1 0,0 0 0,1-1 0,-1 0 0,1-1 0,10 1-401,-18-2 24,1 0 1,-1 0-1,0-1 0,1 1 1,-1 0-1,1-1 1,-1 0-1,0 0 0,1 0 1,-1 0-1,0-1 1,0 1-1,0-1 0,0 0 1,0 0-1,0 0 1,-1 0-1,1 0 0,-1-1 1,1 1-1,-1-1 0,0 1 1,0-1-1,1-2-24,0-1 29,-1 0-1,1 0 1,-1-1 0,-1 1-1,1-1 1,-1 1-1,0-1 1,-1 0-1,1 1 1,-1-1 0,-1 0-1,0-2-28,1 6-4,-1 1-1,0-1 1,0 0-1,0 0 1,0 0-1,0 1 1,0-1-1,-1 0 1,1 1-1,-1-1 1,0 1-1,0 0 1,0 0-1,0 0 1,0 0-1,0 0 1,-1 0-1,1 0 0,-1 1 1,1-1-1,-1 1 1,0-1-1,1 1 1,-1 0-1,0 0 1,0 1-1,0-1 1,-2 0 4,-11-2-57,0 1 0,0 0 0,0 1-1,-11 1 58,26 0 7,-1 1-1,0-1 0,1 1 1,-1 0-1,1 0 1,0-1-1,-1 1 0,1 0 1,-1 1-1,1-1 0,0 0 1,0 0-1,0 0 1,0 1-1,0-1 0,0 0 1,0 1-1,0-1 0,1 1 1,-1-1-1,0 1 0,1-1 1,-1 1-1,1 0 1,0-1-1,-1 1 0,1 0 1,0-1-1,0 1-6,-6 57 403,6-55-361,-1 32 105,2 0 0,1-1 1,2 1-1,1-1 0,2 0 0,5 12-147,-12-47-4,14 68 163,-15-39-3505,1-29 19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3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77 4738,'0'0'283,"0"0"331,0 0 199,0 0-20,0 0-156,13 16-28,-6-6-529,8 8 111,0 2 0,-2 0 0,0 0 1,-1 1-1,-1 1 0,4 11-191,-9-14 331,-1-1-1,-1 1 1,0 0 0,-1 1 0,-1-1 0,-1 4-331,1 0 250,-1-22-210,-1-1-1,1 1 1,0-1-1,-1 0 1,1 1-1,-1-1 1,1 0-1,0 1 1,-1-1-1,1 0 0,0 0 1,-1 0-1,1 0 1,0 0-1,-1 0 1,1 0-1,0 0 1,-1 0-1,1 0 0,0 0 1,-1 0-1,1 0 1,0 0-1,-1-1 1,1 1-1,-1 0 1,1 0-1,0-1-39,19-5 200,-8-6-165,0 0 0,-1-1 0,-1 0-1,0-1 1,-1 0 0,0 0 0,-1-1 0,-1 0 0,0 0-1,2-10-34,-1 1-118,-2-1 0,0 1 0,-2-1 0,-1-1 0,0 1 0,-2-16 118,5-3-4754,-3 28 104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41.1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4530,'0'0'750,"0"0"5,0 0 701,0 0-223,0 0-571,68 8-254,-56-9-1601,-1 0-1677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4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8324,'0'0'664,"0"0"-333,0 0 221,0 0 112,0 0 118,0-13 360,1 51-1269,2 0 1,2 0-1,5 14 127,7 17-3206,-14-59 256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5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 48 7379,'0'0'547,"0"0"171,0 0-70,0 0-55,-7 16-252,-22 52-173,27-64-154,1 0-1,-1 0 1,1 0 0,0 0 0,0 0-1,0 0 1,1 0 0,-1 0-1,1 1 1,0-1 0,0 0 0,0 0-1,1 1 1,0-1 0,0 0-1,0 0 1,0 0 0,0 0-1,1 0 1,0 0 0,0 0 0,0 0-1,0-1 1,0 1 0,1-1-1,0 0 1,0 1 0,0-1-14,1 0-19,1 0 0,-1 0 0,1 0 0,-1-1 0,1 0 0,0 0 0,0 0 0,0 0 0,0-1 1,1 0-1,-1 0 0,0 0 0,0-1 0,1 0 0,-1 0 0,0 0 0,1-1 0,-1 1 0,0-1 0,0 0 19,-3 0 0,-1 0 0,0 0 0,1 0 0,-1 0-1,0 0 1,0 0 0,0-1 0,0 1 0,0 0-1,0 0 1,0-1 0,-1 1 0,1-1 0,0 1-1,-1 0 1,1-1 0,-1 1 0,1-1 0,-1 0-1,0 1 1,0-1 0,1 1 0,-1-1 0,0 1-1,-1-1 1,1-1 0,-2-46 126,2 48-119,-2-6 0,0 0 0,0 1 0,-1-1 0,0 1-1,0 0 1,0 0 0,-1 0 0,0 0 0,0 0-1,0 1 1,-1-1 0,-4-3-7,4 4 110,0 1-1,1-1 1,0 0 0,0 0-1,0-1 1,1 1-1,-1-1 1,1 0 0,1 0-1,-1 0 1,1 0 0,0 0-1,1 0 1,-1-1 0,0-5-110,44 10-208,84 2-3653,-84 0 606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5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 6339,'0'0'1203,"0"0"-226,0 0-76,0 0-378,-6 8-304,2-1-208,1-1 0,-1 1 0,1 0 1,0 0-1,0 0 0,1 0 0,0 1 0,1-1 0,-1 2-11,1-5 4,1 1 1,0-1-1,0 0 0,0 1 0,0-1 0,1 0 1,0 0-1,-1 0 0,2 1 0,-1-1 0,0 0 1,1 0-1,0 0 0,0-1 0,0 1 0,0 0 0,0-1 1,1 1-1,0-1 0,0 1-4,2 0-18,0 1 0,0-1 0,1 0 1,-1-1-1,1 0 0,0 1 0,0-2 0,0 1 0,0-1 0,1 0 0,-1 0 1,0 0-1,1-1 0,0 0 0,-1-1 0,1 1 0,6-2 18,-10 1-8,0 0 0,0 0 0,0-1 0,1 0 0,-1 1 0,0-1 0,0 0-1,0-1 1,0 1 0,0-1 0,0 1 0,-1-1 0,1 0 0,-1 0 0,1 0 0,-1 0 0,1 0 0,-1-1 0,0 1-1,0-1 1,0 1 0,0-1 0,-1 0 0,1 0 0,-1 0 0,0 0 0,1 0 0,-1 0 0,-1 0 0,1 0 0,0 0-1,-1 0 1,0-1 0,1 1 0,-1 0 0,-1-3 8,1 2 1,0 0 1,0 1-1,0-1 0,0 0 0,-1 1 0,0-1 1,0 0-1,0 1 0,0-1 0,-1 1 1,1-1-1,-1 1 0,0 0 0,0 0 0,0 0 1,0 0-1,0 0 0,-1 0 0,-1-2-1,-1 2 3,0 0 0,1 0-1,-1 1 1,0 0 0,0-1 0,-1 2-1,1-1 1,0 0 0,-1 1 0,1 0-1,-1 1 1,1-1 0,-3 1-3,-24-1-1160,21 1-2952,10 0 438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6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93 6611,'0'0'1150,"0"0"-622,0 0 139,0 0-131,0 0-85,0 10-133,0 2-290,-1-6 57,1 0 1,0 0-1,0 0 0,1-1 1,0 1-1,0 0 1,0 0-1,2 3-85,-2-7 17,0 0-1,0 1 1,1-1 0,-1-1 0,1 1 0,-1 0-1,1 0 1,0 0 0,-1-1 0,1 1-1,0-1 1,0 1 0,0-1 0,1 0-1,-1 0 1,0 0 0,0 0 0,0 0 0,1-1-1,-1 1 1,1-1 0,-1 1 0,0-1-1,1 0 1,-1 0 0,2 0-17,13 2 40,-1-2-1,1 0 1,0-1 0,-1 0 0,1-1 0,5-2-40,-19 3 6,1 0 0,-1 0 1,1-1-1,-1 1 1,1-1-1,-1 1 1,0-1-1,0 0 0,0 0 1,0 0-1,0-1 1,-1 1-1,1-1 0,-1 0 1,1 1-1,-1-1 1,0 0-1,0 0 0,0-1 1,-1 1-1,1 0 1,-1-1-1,0 1 1,1-1-1,-2 1 0,1-1 1,0 1-1,-1-1 1,1 0-1,-1 1 0,0-4-6,0 0 9,0 0 0,0 1 0,-1-1 0,1 0 0,-1 1 0,-1-1 0,1 0 0,-1 1 0,0 0 0,-2-2-9,3 5 5,-1 0 1,0 1 0,-1 0-1,1 0 1,0-1 0,0 1-1,-1 0 1,1 1-1,-1-1 1,0 0 0,0 1-1,1 0 1,-1-1 0,0 1-1,0 0 1,0 1-1,0-1 1,0 0 0,-1 1-1,1 0 1,0-1 0,0 1-1,-1 1-5,1-1 15,-24-2 5,0 1 0,0 2 0,0 1-20,25-1-2,0-1 0,0 2 0,0-1 1,0 0-1,0 0 0,0 1 0,1-1 0,-1 0 1,1 1-1,-1 0 0,1-1 0,-1 1 1,1 0-1,0 0 0,0 0 0,0 0 0,0 0 1,0 0-1,1 0 0,-1 0 0,0 0 0,1 0 1,-1 2 1,-10 56-59,10-55 58,-1 24-1,1 0 1,2 0 0,0 0 0,2 0 0,2-1 0,3 14 1,2 14-12,-10-44-1602,0-12-691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27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33 132 4274,'0'0'686,"0"0"335,0 0 471,0 0-561,0 0-16,0 0-307,-2-3-296,-28-49 2095,30 51-2474,0 1 38,11 0-38,241-4 40,152-26 27,-327 23-3,-36 4 12,0-1 0,-1-2 0,30-9-9,-63 12 152,-2 0-495,0 3-2857,-5 0 530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27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7603,'0'0'982,"0"0"-750,0 0-146,8 2 261,58 10 150,1-3 1,1-3-1,62-3-497,-84-2 114,20 1-58,508-2 266,-568-1-352,3 1-353,-1 0 0,0-1-1,0 0 1,1 0-1,-1-1 1,0 0-1,0-1 1,3-1 383,5-6-3879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28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 8884,'0'0'139,"0"0"216,0 0 45,0 0 235,0 0 18,-2-1-311,14 2-272,10 9-108,81 49 28,20 11 15,37 32-5,-122-75 3,-2 2-1,0 1 1,-2 2 0,-1 1-1,-2 2 1,2 5-3,-21-24 1,-5-8 0,-1 0 1,0 0-1,-1 1 1,0-1-1,0 1 1,2 6-2,-6-12 1,-1 0 1,1 0-1,0 1 1,-1-1-1,1 0 1,-1 1 0,0-1-1,0 0 1,-1 1-1,1-1 1,-1 1-1,0-1 1,1 0-1,-1 0 1,-1 0 0,1 1-1,0-1 1,-1 0-1,1 0 1,-1-1-1,-2 4-1,-33 41 26,-3-2 0,-1-1 0,-2-2 0,-27 19-26,11-10 37,3 3 1,-13 19-38,48-40-486,13-22-1224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39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1 161 5442,'0'0'534,"0"0"-334,0 0 211,0 0 654,0 0-348,8-11-421,25-37-50,-32 46-234,1 0 1,-1 1 0,0-1-1,1 0 1,-1 0 0,1 1-1,-1-1 1,1 1 0,0-1-1,0 1 1,-1 0 0,1-1-1,0 1 1,0 0 0,0 1-1,1-1 1,-1 0 0,0 0-1,0 1 1,0-1 0,0 1-1,1 0 1,-1 0 0,0 0-1,0 0 1,1 0 0,-1 0-1,0 0 1,0 1 0,2 0-13,2 2 52,0 0 1,0 0-1,-1 1 1,0-1-1,0 1 1,0 1-1,0-1 1,2 4-53,7 5 246,-8-8-219,0 0 1,0 0 0,0 0 0,0-1 0,1 0-1,0 0 1,0 0 0,0-1 0,0 0 0,0-1-1,1 1 1,-1-2 0,1 1 0,0-1 0,-1 0-1,1 0 1,0-1 0,0 0 0,0 0-28,-7-1 9,0 0-1,1 0 1,-1 1 0,0-1 0,0 0 0,0 0 0,0 0-1,0 0 1,0 0 0,0 0 0,0 0 0,-1-1-1,1 1 1,0 0 0,-1 0 0,1-1 0,0 1 0,-1 0-1,0-1 1,1 1 0,-1 0 0,0-2-9,9-42 322,-6 26-230,-2 13-91,0 1-1,1-1 0,0 0 1,0 0-1,0 1 1,1 0-1,0-1 1,0 1-1,0 0 1,1 0-1,2-3 0,-3 6-280,0-1 0,0 1 0,0 0 0,0 1 0,1-1 0,-1 0 0,0 1 0,1 0 0,-1 0 0,1 0 0,-1 0 1,1 0-1,0 1 0,-1 0 0,1-1 0,0 1 0,-1 1 0,1-1 0,3 1 280,12 2-4482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38.7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51 7908,'0'0'1165,"0"0"-876,0 0-73,0 0 187,0 0 45,0 0-136,0 0-278,0 0 0,0-1 0,0 1 0,1 0 0,-1 0 0,0-1 0,0 1 0,0 0 0,0-1 0,0 1-1,1 0 1,-1 0 0,0 0 0,0-1 0,0 1 0,1 0 0,-1 0 0,0-1 0,0 1 0,1 0 0,-1 0 0,0 0 0,1 0 0,-1 0 0,0 0 0,0-1 0,1 1 0,-1 0 0,0 0 0,1 0 0,-1 0 0,0 0 0,1 0 0,-1 0 0,0 0 0,1 0 0,-1 1-35,16 18-3,0 2 0,-2 0 0,9 17 4,3 4 20,11 21 8,-3 1-1,19 54-27,-37-82-6,46-151 1444,-45 89-1513,5-8-108,0-2 1,6-19 182,-22 41-11,-1 0 1,0 0-1,-1 0 1,0-1 0,-1 1-1,-1-1 1,-1 0 0,1-12 10,-2 20-71,0 1-353,0 1 0,0-1 0,-1 1 0,1-1 0,-1 1 0,-1-1 0,0-2 424,-2 2-3735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0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1 111 1217,'0'0'4047,"0"0"-3210,0 0-783,0 0 79,0 0 259,3-6 353,6-7-90,-5 12 476,-1 25 1151,0 17-2431,-2-35 146,2 11 8,1-1 0,0 0 0,1 0 0,0-1 0,4 8-5,-7-20-3,0 1 0,0-1 1,0 1-1,0-1 0,0 0 0,1 0 0,-1 0 1,1-1-1,0 1 0,0-1 0,0 1 0,0-1 1,0 0-1,1 0 0,-1 0 0,1 0 0,-1-1 0,1 0 1,-1 1-1,1-1 0,0-1 0,0 1 0,0 0 1,-1-1-1,5 0 3,-3 0 6,0 0 1,0-1-1,0 0 1,0 0-1,0 0 1,-1-1 0,1 1-1,0-1 1,-1 0-1,1-1 1,-1 1-1,1-1 1,-1 0-1,0 0 1,0 0-1,0 0 1,-1-1-1,1 1 1,-1-1-1,0 0 1,0 0 0,0 0-1,-1-1 1,1 1-1,-1-1 1,0 1-1,0-1 1,-1 0-1,1-3-6,3-10 11,-2 1-1,-1-1 0,0 0 1,-1 0-1,0 0 0,-2 0 1,-1-3-11,1-25-65,-3 12-2445,4 32-1143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5442,'0'0'948,"0"0"-639,0 0-82,0 0 440,0 0 125,0 0-285,-2 35 664,-11 99-963,7 0 0,6 24-208,0-105 30,0-53-4,0 0-36,41 12 591,9-5-949,-1-3-1,1-2 1,15-2 368,-39 0-1819,-25 0-2585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0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7475,'0'0'515,"0"0"-349,0 0 20,0 0 76,8-2-49,109-2-54,25 6-159,-15 0-2101,-142-2-1701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1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4946,'0'0'496,"0"0"-399,0 0 479,0 0 96,0 0-224,0 0 81,105 4-273,-66-4-128,4 0 160,3 0-224,6 0 0,-4 0-64,-2 0-224,-10 2-2161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1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125 1 6035,'-14'26'66,"0"0"-41,0-3 69,1 1 0,2 0-1,0 1 1,2 0 0,1 1-1,-2 9-93,1 22 330,3 2-1,2-1 0,2 1 0,3-1 0,4 14-329,-2-41 65,1-1 0,2 0 0,0 0-1,3-1 1,0 0 0,9 17-65,-9-25 11,1-1 0,0 0 0,2 0 0,0-2 0,2 1 0,0-1 1,1-1-1,0-1 0,4 3-11,-11-13-77,0 0 0,0-1 1,0 0-1,1 0 0,-1-1 1,1 0-1,0-1 0,1 0 1,-1 0-1,0-1 0,1 0 1,-1-1-1,1 0 1,0 0-1,6-1 77,10 0-2150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2.3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7700,'0'0'136,"0"0"-70,0 0 220,0 0 503,0 0-175,4-6-299,-3 3-306,1 1 0,0 0 0,-1 0 0,1 0 0,0 0 0,0 0 0,0 0-1,0 0 1,0 1 0,0-1 0,1 1 0,-1-1-9,-1 2 3,-1 0 0,1-1 0,0 1-1,-1 0 1,1 0 0,-1 0 0,1 0 0,0 0-1,-1 0 1,1 0 0,-1 0 0,1 0-1,0 0 1,-1 1 0,1-1 0,-1 0 0,1 0-1,0 1 1,-1-1 0,1 0 0,-1 0 0,1 1-1,0 0-2,12 22 45,-8-2 40,0 1 0,-2 0 0,1 19-85,-1-16 42,0 1-1,1-1 1,2 0 0,0 0-42,-4-19 0,0 0 0,0-1 0,0 1 0,1-1 0,0 0 1,0 1-1,0-1 0,1-1 0,0 1 0,0 0 0,0-1 0,0 0 0,1 0 1,-1 0-1,1-1 0,0 1 0,0-1 0,4 1 0,-5-2 3,0 0 0,1 0 0,-1-1 0,0 0 0,1 0 0,-1 0-1,0 0 1,1-1 0,-1 1 0,1-1 0,-1-1 0,1 1 0,-1 0 0,1-1 0,-1 0-1,1 0 1,-1 0 0,0-1 0,0 0 0,1 0 0,-1 0 0,0 0 0,-1 0 0,1-1 0,0 1-1,-1-1 1,1 0 0,-1 0 0,0-1 0,0 1 0,0-1 0,0 0-3,3-5 3,0 0 0,-1 0 0,0-1 0,0 1-1,-1-1 1,-1 0 0,0 0 0,0-1 0,0 1 0,-2-1 0,1 1 0,-1-1 0,-1-2-3,-13-144-323,13 138-2067,0 15-196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2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10229,'0'0'0,"0"0"-80,0 0 48,0 115 32,0-74-16,0-2 112,0 2-96,2 0 176,3-2-160,0-2 144,-3-4-160,7-5 0,-2-5-48,0-3 48,2-3-16,-2-5-657,-5-4-2192,-2-6-4082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2.9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5426,'0'0'3234,"0"0"-3026,0 0-176,0 0 544,0 0-175,0 0-225,107-35 64,-70 33-208,4 2-32,2 0 0,3 0 80,-3 0-192,0 0-545,-2 0-2064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3.3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6835,'0'0'128,"0"0"-240,2 121 192,-2-70-80,0 3 432,0-3-111,0-4 47,9-2-160,-2-4-208,2-4 192,3-4-192,-1-4-48,-6-7-1921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3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1 109 3890,'0'0'880,"0"0"-111,139-27 159,-73 9-400,9-1 417,-2 3-561,-2 4-64,-10 1-240,-8 7 16,-8 2-96,-10 2 0,-8 0-112,-9 4-1425,-9 13-2208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4.1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49 7027,'0'0'40,"0"0"115,20-6 141,-5 1-190,8-3 124,1 1 0,-1 1 0,1 2 1,0 0-1,11 0-230,-11 2 336,-15 1-235,1 0 0,-1 1 0,0 0 1,0 0-1,5 1-101,-12-1 8,0 1 0,-1-1 1,1 0-1,0 1 0,-1-1 1,1 1-1,-1 0 0,1-1 0,-1 1 1,1 0-1,-1 0 0,0 0 1,1 0-1,-1 0 0,0 0 1,0 1-1,0-1 0,0 0 0,0 0 1,0 1-1,0-1 0,0 1 1,0-1-1,-1 1 0,1-1 0,-1 1 1,1-1-1,-1 1 0,1 0 1,-1-1-1,0 2-8,1 4 17,-1 1 0,0 0 0,0-1 0,-1 1 0,0-1 1,0 1-1,0-1 0,-1 1 0,0-1 0,-1 0 0,0 0 0,0 0 0,0 0 0,-1-1 1,0 1-1,0-1 0,-2 1-17,-9 10 119,-1 0 0,-1-1 0,0-1 0,-19 12-119,16-13 61,1 2 0,1 0 0,0 1 0,-9 11-61,27-27-2,-1-1 1,1 0-1,-1 1 0,1-1 1,-1 1-1,1-1 0,0 1 1,-1-1-1,1 1 0,0-1 1,-1 1-1,1-1 0,0 1 1,0-1-1,-1 1 0,1 0 1,0-1-1,0 1 0,0-1 1,0 1-1,0 0 0,0-1 1,0 1-1,0-1 0,0 1 1,0 0-1,0-1 0,0 1 1,1 0-1,-1-1 0,0 1 1,0-1-1,1 1 0,-1-1 1,0 1-1,1-1 0,-1 1 1,0-1-1,1 1 0,-1-1 1,1 1-1,-1-1 0,1 0 1,-1 1-1,1-1 0,-1 0 1,1 1-1,-1-1 0,1 0 1,0 0-1,-1 1 0,1-1 1,-1 0-1,1 0 0,0 0 1,-1 0-1,1 0 0,0 0 2,41 3-106,-37-3 106,60 0-70,1-4 0,9-3 70,12-10-2605,-42 6-2979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4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3794,'8'19'4562,"10"25"-4275,51 128 1083,2 29-1370,-53-142 94,-3 0 0,-3 1 0,-2 1-1,-2 0 1,-2 46-94,-6-57 31,-2-1 0,-5 30-31,3-58-45,-1-1-1,0 1 1,-1-2-1,-1 1 1,-1-1-1,-1 0 1,-6 10 45,11-23-196,0 2-96,0 1-1,-1-1 1,0-1-1,-1 1 1,0-1-1,0 0 1,0 0-1,-1-1 1,-4 4 292,9-10-2708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04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350 1 3682,'0'0'45,"0"0"-5,0 0 80,0 0 326,-10 4 325,-85 13 2347,81-13-3105,1 1 0,-1 0 0,1 0 0,0 1 0,1 1 0,-1 0 0,1 1 0,-8 7-13,-1 0-8,8-7 14,1 0 1,0 1-1,1 1 0,-10 10-6,18-16 1,0 0-1,0 0 1,0 0 0,0 1-1,1-1 1,-1 1-1,1 0 1,1 0 0,-1 0-1,1 0 1,-1 0 0,1 0-1,1 0 1,-1 0 0,1 0-1,0 2 0,0 12-7,0 1 0,2-1 0,0 0 0,1 0 0,3 7 7,-3-14 0,2-1-1,-1 1 1,1-1 0,1-1 0,0 1 0,1-1-1,0 0 1,0 0 0,3 1 0,2 1 9,1-1 0,1 0 0,-1-1 0,2-1 0,-1 0 0,1 0 0,1-2 0,0 0 0,1 0-9,53 27 23,-57-28-13,0 0-1,1 0 1,-1-1 0,1-1 0,0 0-1,1-1 1,-1-1 0,0 0 0,2-1-10,32 0 79,1-1 0,4-3-79,80 0 74,-113 5-74,-1 1 0,0 1 0,8 3 0,-10-3 0,0 0 0,0-1 0,1 0 0,13-1 0,414-2 192,-419-2-161,-1-1 0,0-1 0,0-2 1,0 0-1,9-5-31,73-17 84,-74 22-64,0-1-1,-1-2 0,22-10-19,-39 13 35,0 0 0,-1-1 0,0-1 1,-1 0-1,0-1 0,0 0 0,-1-1 0,11-10-35,-20 15 45,0 0 1,0 0-1,-1 0 0,0 0 0,0 0 1,0-1-1,-1 1 0,1-1 0,-1 1 1,-1-1-1,1 1 0,-1-1 1,0 0-1,0 1 0,-1-1 0,1 1 1,-1-1-46,0-19 134,0 21-103,0-1 0,0 1 0,0-1 0,-1 1 0,0-1 0,0 1 0,0 0 0,0 0 0,-1 0 0,1 0 0,-1 0 0,0 0 0,0 1 0,-1-1-1,-3-2-30,-61-50 119,59 49-91,-20-14-26,12 5-3,-2 2 1,0 0-1,-1 2 1,0 0-1,-1 1 0,0 1 1,-17-5 0,12 11-4,1 1-1,-1 1 1,0 1 0,0 1 0,-14 3 4,-29 0-6,-24-4-18,0-3 0,-68-14 24,-52-9 40,102 9-30,80 11-5,-1 1-1,0 2 1,-23 1-5,37 1 9,13 2-18,1-1 1,-1 1-1,0 0 0,1 0 0,-1 0 0,1 1 1,-1-1-1,-2 2 9,-1 10-2135,2-4-823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1.9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6067,'0'0'819,"0"0"-547,0 0 69,0 0 497,0 0-224,28 6 560,130-4-1969,-153-2-1668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5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68 3506,'0'0'4124,"0"0"-3222,0 0-579,8 14 26,10 21-140,4 10 723,24 34-932,-39-68 63,1 0 1,0 0 0,0-1-1,1 0 1,0-1-1,1 0 1,0 0-1,1-1 1,8 6-64,-18-14 12,-1 0-1,1 1 1,-1-1-1,1 0 1,-1 0-1,0 0 1,1 1-1,-1-1 1,1 0-1,-1 0 1,1 0-1,-1 0 1,1 0-1,-1 0 1,1 0-1,-1 0 1,1 0 0,-1 0-1,1 0 1,-1 0-1,1 0 1,-1 0-1,0 0 1,1-1-1,-1 1 1,1 0-1,-1 0 1,1-1-1,-1 1 1,0 0-1,1 0 1,-1-1-1,0 1 1,1 0 0,-1-1-1,0 1 1,1-1-1,-1 1 1,0 0-1,1-1-11,4-18 754,-4 14-592,19-87 178,-10 46-1048,1 2-1,2-1 1,3-3 708,0 8-2377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5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0 239 7571,'0'0'395,"0"0"-219,0 0-10,0 0 253,0 0 2,6-16-242,18-47 93,-23 59-223,0 0-1,0 1 1,1-1 0,0 1-1,0 0 1,0-1 0,0 1-1,0 0 1,1 0 0,-1 0-1,1 1 1,0-1 0,1 0-49,-2 2 14,-1 0 0,1 0 0,0 0 0,0 0-1,0 1 1,-1-1 0,1 1 0,0-1 0,0 1 0,0 0 0,0 0 0,0 0 0,0 0 0,0 0 0,0 0 0,0 0 0,0 1 0,1-1-14,5 3-1,1 1 0,-1 0 0,0 1 0,0-1 1,0 1-1,-1 1 0,0 0 0,4 3 1,14 11 38,-14-14-34,0 0 0,0-1 0,0-1 0,0 1 0,1-2 0,0 1 0,0-2 0,0 0 0,0 0 0,0-1 0,0 0 0,0-1 0,1-1 0,10-1-4,-18 1 9,1-1-1,-1 1 1,0-1 0,0 0-1,0 0 1,0-1-1,-1 1 1,1-1 0,-1 0-1,1-1 1,-1 1-1,0-1 1,0 1-1,0-1 1,-1-1 0,0 1-1,1 0 1,-1-1-1,-1 1 1,1-1 0,1-4-9,7-15-455,-1 0 0,-2-1 0,6-24 455,-10 35-659,-3 13-2593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6.3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6419,'0'0'1136,"0"0"-823,0 0-55,0 0 404,0 0-283,0 4-211,-1 39-69,0 19-70,3-1 0,2 1 1,12 59-30,-16-120-108,0 0 0,0-1 0,0 1 0,1 0 0,-1 0 0,0-1 0,0 1 0,0 0 0,1-1 0,-1 1 0,0-1 0,1 1 1,-1 0-1,1-1 0,-1 1 0,1-1 0,-1 1 0,1-1 0,-1 1 0,1-1 0,-1 1 0,1-1 0,-1 0 0,1 1 0,0-1 0,-1 0 0,1 0 1,0 1-1,-1-1 0,1 0 0,0 0 0,-1 0 0,1 0 0,0 0 0,0 0 108,12 1-3167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6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70 105 9476,'0'0'283,"0"0"-205,-10 20-22,-30 64 18,36-77-66,1 1 0,0 0-1,1 0 1,0 0-1,0 0 1,1 0 0,0 0-1,0 6-7,1-10 6,0 0 0,0 0-1,1 0 1,0 0-1,-1 0 1,2-1-1,-1 1 1,0 0-1,1 0 1,-1-1 0,1 1-1,0-1 1,1 2-6,1-1 4,0 0 0,0 0 0,0 0 1,0-1-1,1 0 0,-1 0 1,1 0-1,0 0 0,0-1 0,0 0 1,0 0-1,0 0 0,0-1 0,1 1 1,-1-1-1,0-1 0,1 1 0,-1-1 1,1 0-1,3 0-4,-3 0-66,-1 1 0,1-1 0,0-1 0,-1 1-1,1-1 1,-1 0 0,1 0 0,-1-1 0,3-1 66,-6 2-29,0 0 0,-1-1 0,1 1 0,0-1 0,-1 0 1,1 0-1,-1 1 0,0-1 0,0 0 0,0 0 0,1 0 0,-2 0 0,1-1 0,0 1 0,0 0 0,-1 0 0,1 0 0,-1-1 1,0 1-1,0 0 0,0-1 0,0 1 0,0 0 0,0 0 0,0-1 29,0-4-17,0 0 1,0 0-1,0 1 0,-1-1 0,0 0 1,-1 0-1,1 0 0,-1 1 0,0-1 1,-1 1-1,0 0 0,0-1 0,0 1 0,-1 0 1,1 1-1,-2-1 0,1 1 0,0 0 1,-1 0-1,0 0 0,0 0 0,-1 1 1,1 0-1,-1 0 0,-1 0 17,-14-10 130,9 6 163,1 0 1,-1 0 0,1-1 0,-1-3-294,10 10 54,0 0 0,0 0 0,0 0 0,0 0 0,1 0 0,-1 0 0,1-1 0,0 1 0,0-1-1,0 1 1,0-1 0,0 1 0,0-1 0,0 0 0,1 1 0,0-1 0,-1 0 0,1 1 0,0-1 0,0 0 0,0 1-1,1-1 1,0-1-54,0 2-3,0 0-1,0 0 0,0 0 1,1 0-1,-1 0 0,0 1 0,1-1 1,0 1-1,-1-1 0,1 1 1,0-1-1,0 1 0,0 0 0,0 0 1,0 0-1,0 0 0,0 0 1,0 1-1,0-1 0,2 0 4,52-10-36,-43 9 24,22-3-1258,0 1 0,29 1 1270,-25 3-3018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7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4626,'0'0'3735,"1"20"-2926,2 65-745,-3-78-52,1-1 0,1 1 0,-1-1 0,1 1 0,0-1 1,1 0-1,0 0 0,-1 0 0,2 0 0,-1 0 1,1-1-1,0 1 0,0-1 0,0 0 0,1 0 0,0-1 1,0 1-1,0-1 0,6 4-12,-6-5 10,0 0 0,0 0 1,0 0-1,0-1 0,1 0 0,-1 0 0,1 0 0,-1-1 1,1 1-1,0-1 0,0-1 0,0 1 0,-1-1 0,1 0 1,0 0-1,0-1 0,0 0 0,0 0 0,-1 0 0,1-1-10,-4 1 27,0-1-1,0 0 1,0 1-1,0-1 0,0 0 1,0 0-1,0 0 0,-1 0 1,1-1-1,-1 1 0,0 0 1,0-1-1,0 1 0,0 0 1,0-1-1,0 0 1,-1 1-1,1-1 0,-1 1 1,1-1-1,-1 0 0,0 1 1,0-2-27,0-8 190,0-1 1,0 1-1,-1 0 1,-2-8-191,1 11 106,-1 1 1,0-1-1,-1 1 0,0-1 0,0 1 1,-1 0-1,0 1 0,-5-8-106,6 10 68,0 0-1,0 0 0,-1 1 1,1-1-1,-1 1 0,0 0 1,0 0-1,0 0 1,-1 1-1,1 0 0,-1 0 1,0 0-1,-2 0-67,7 3-25,1-1-1,-1 1 0,0 0 1,0-1-1,0 1 0,0 0 1,0 0-1,0 0 0,0 0 1,0 0-1,0 0 1,0 0-1,0 0 0,0 0 1,0 0-1,0 0 0,0 1 1,0-1-1,0 0 0,0 1 1,0-1-1,1 1 0,-1-1 1,0 1-1,0-1 1,0 1-1,1-1 0,-1 1 1,0 0-1,0 0 0,1-1 26,-4 30-3155,4-24 2388,0 11-3197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7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0 161 10405,'0'0'77,"16"9"-72,49 26-7,-58-32 4,0 0 1,0 0-1,0 0 1,1-1 0,-1 0-1,1-1 1,-1 0-1,1 0 1,0 0-1,0-1 1,-1 0-1,1-1 1,0 1-1,-1-2 1,1 1 0,-1-1-1,1 0 1,-1-1-1,0 1 1,1-1-1,-1-1 1,5-3-3,-9 6-4,0-1-1,-1 0 1,1 0 0,-1 1 0,1-2 0,-1 1-1,1 0 1,-1 0 0,0-1 0,0 1 0,0-1 0,-1 1-1,1-1 1,-1 0 0,1 0 0,-1 0 0,0 0-1,0 0 1,0 0 0,0 0 0,-1 0 0,1 0-1,-1-1 1,0 1 0,0 0 0,0 0 0,0 0-1,-1 0 1,1-1 0,-1 1 0,0 0 0,0-1 4,-1-2-8,-1 1 0,1-1 1,-1 1-1,0 0 1,-1 0-1,1 0 0,-1 0 1,0 1-1,0-1 0,-1 1 1,1 0-1,-1 0 1,0 0-1,0 1 0,0 0 1,-3-1 7,-4-2 6,-1 1 0,-1 0 0,1 2 1,-1-1-1,0 2 0,0-1 0,0 2 1,0 0-1,-13 1-6,25 0 2,0 1-1,0-1 1,0 1 0,0 0 0,0 0 0,0 0 0,0 0 0,0 0-1,0 0 1,0 0 0,1 0 0,-1 1 0,0-1 0,1 1 0,-1-1-1,1 1 1,0 0 0,-1-1 0,1 1 0,0 0 0,0 0 0,0 0-1,0 0 1,1 0 0,-1 0 0,1 0 0,-1 0 0,1 1-2,-4 9 19,2-1 0,0 1 0,0 0 0,1 6-19,-1 11 10,1 0-1,2 1 1,0-1 0,3 0 0,0 0-1,2-1 1,1 1 0,1-1 0,11 25-10,38 89-1582,-53-129-2495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8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8036,'0'0'640,"0"0"-576,0 0-96,0 0 64,0 0-32,0 0 320,105 10-96,-64-4 320,5 0-175,2-6-257,0 0 128,4 0-224,-2 0 48,-2 0-64,-2 0-16,-3 0 0,-4 0-544,-10 0-3154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8.8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 1 7603,'-10'20'91,"-19"42"409,2 0 1,4 2-1,2 1 0,-7 40-500,20-55 153,3 0 0,1 0 0,3 0 0,2 0 0,3 0 0,2 7-153,-2-36 22,0 0 1,2 0-1,1 0 1,0-1-1,1 0 1,1-1-1,1 0 1,1 0-1,1-1 1,0-1-1,10 11-22,-13-17-21,1-1-1,0-1 1,0 0 0,1 0-1,0-1 1,0 0-1,1-1 1,0 0-1,0-1 1,1 0-1,0-1 1,0-1-1,0 0 1,1 0-1,-1-1 1,1-1 0,0-1-1,4 0 22,27-1-1312,-5-3-1495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9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93 8260,'0'0'93,"0"0"75,0 0 142,0 0 186,0 0-3,7-5-90,22-16-37,-28 22-359,-1-1 0,1 1 0,-1-1 0,1 0 0,-1 1 0,1-1 0,-1 1 0,0-1 0,1 1 0,-1-1 0,0 1 0,1-1 0,-1 1 0,0-1 0,1 1 0,-1 0 0,0-1 0,0 1 0,0 0 0,0-1 0,0 1 0,0-1 0,0 1 0,0 0 0,0-1 0,0 1 0,0 0 0,0-1 0,0 1 0,0-1 0,0 1-7,0 28 85,0-28-64,1 200 504,-1-195-522,1 0-1,0-1 1,0 1-1,0-1 1,1 1 0,0-1-1,0 1 1,0-1-1,1 0 1,-1 0-1,1 0 1,1 0 0,-1-1-1,0 1 1,1-1-1,0 0 1,0 0-1,1 0 1,-1 0-1,1-1 1,-1 0 0,1 0-1,0 0 1,0-1-1,4 2-2,3 0 5,-1 0 0,1-1 1,0 0-1,1-1 0,-1 0 0,0-1 0,1 0 0,-1-1 0,0-1 0,1 0 0,5-1-5,-14 1 5,0 0 0,0-1 0,-1 1-1,1-1 1,-1 0 0,1 0 0,-1 0 0,1 0-1,-1-1 1,0 1 0,0-1 0,0 0 0,-1 0-1,1 0 1,-1 0 0,1 0 0,-1 0 0,0-1-1,0 0 1,0 1 0,-1-1 0,1 0 0,-1 1-1,0-1 1,0 0 0,-1 0 0,1 0 0,-1-3-5,3-17 27,-1-1-1,-1 1 1,-1 0 0,-2-9-27,1 18-10,-2-9 7,0 0-1,-2 0 1,-2-5 3,2 8-967,0 0 0,2-1-1,0 1 1,1-10 967,2 31-3220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0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5010,'0'0'192,"0"0"-192,0 0 32,0 0 80,0 0 193,0 0-65,135 8 32,-94-8-80,-3 0-128,4-4-48,-8 2-16,-5 0-64,-6-2-977,-11 4-319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2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0 192,'0'0'5114,"0"0"-3724,0 0-936,0 0 578,0 0 41,0 0-564,0 0-330,0 0 125,0 0-10,0 0-65,0 0-98,0 0-56,0 0 61,0 0-99,31 0-88,275 0-829,-298 1-1382,-7 4-2621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0.5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8388,'0'0'608,"0"0"-592,0 0-16,0 0 0,0 0 0,0 0 112,14 111-64,-3-68 208,1-2-176,-1 0-64,-2-6-16,-2-4 96,0-9-112,-7-3 16,5-5-240,-5-3-144,0-3-1121,0-6-1344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0.8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11077,'0'0'0,"0"0"-208,0 0 208,0 0-64,23 152 144,-18-80-16,-1 2-48,5-4 32,3-3 48,2-3-96,-3-2-96,-4-7-272,-5-12-3410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1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33 3153,'0'0'6675,"0"0"-6675,0 0 0,0 0 0,0 0 97,0 0-49,123 0-32,-82-6 0,4-2-16,3 2 0,-4 0 0,-1 1-16,-7 3-801,-13 2-3521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1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10213,'0'0'112,"0"0"-51,0 0 40,20-4 36,-8 1-137,20-6 188,1 3-1,0 0 0,0 2 0,4 2-187,-32 1 2,0 1 1,1 0-1,-1 0 0,0 1 1,1 0-1,-1-1 0,0 2 0,0-1 1,0 1-1,0 0 0,0 0 0,1 0-2,-4 0 2,0 0 0,0 0 0,0 0 0,-1 1 0,1-1 0,-1 0-1,1 1 1,-1-1 0,0 0 0,0 1 0,0 0 0,0-1 0,-1 1 0,1 0-1,-1-1 1,0 1 0,1 0 0,-1-1 0,0 1 0,0 0 0,-1-1-1,1 1 1,-1 0 0,0 1-2,0 0 8,0 1-1,0-1 1,-1 0 0,0 1-1,0-1 1,0 0-1,0 0 1,0 0 0,-1-1-1,0 1 1,0 0-1,-3 1-7,-47 45 107,26-26-99,7-6 24,-26 25 0,44-41-42,0 1-1,-1-1 0,1 1 0,0 0 0,0 0 0,1 0 0,-1 0 0,1 0 0,-1 0 0,1 0 0,0 0 0,0 1 1,0-1-1,0 3 11,2-6-5,-1 1 0,0 0 0,1-1 1,-1 1-1,1 0 0,-1 0 0,1-1 1,-1 1-1,1-1 0,-1 1 0,1 0 1,-1-1-1,1 1 0,0-1 1,-1 0-1,1 1 0,0-1 0,0 1 1,-1-1-1,1 0 0,0 0 0,0 1 1,0-1-1,-1 0 0,1 0 0,0 0 1,0 0-1,0 0 0,-1 0 0,1 0 1,0 0 4,35 0-7,-27 0 14,20 0-462,-1-1 0,1-1 0,-1-1 0,1-2 1,-1-1-1,18-6 455,11-8-4365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2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12278,'0'0'48,"0"0"-118,0 0-2,0 10-34,5 18 144,0 0 0,2 0 0,1-1 0,1 0 0,2-1 0,5 9-38,27 78 182,-33-78-169,-1 0 0,-1 1-1,-2 0 1,-1 0 0,-3 0-1,0 0 1,-3 1 0,-2 18-13,1-44-77,-1 0 0,0-1 1,-1 1-1,0-1 0,-1 0 0,0 0 1,0 0-1,-1 0 0,0-1 0,-1 0 1,0-1-1,0 1 0,-1-1 0,0-1 1,0 1-1,-1-1 0,-3 1 77,0-5-2614,9-3-1863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2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37 9204,'0'0'147,"0"0"-24,0 0 130,0 0 113,0 0-110,3-2-184,0-2-66,1 1 0,-1 0 0,1 1 1,0-1-1,0 0 0,0 1 0,0 0 0,0 0 1,1 1-1,-1-1 0,1 1 0,-1 0 0,1 0 0,0 0 1,3 0-7,11 0-22,-1 0 0,1 1-1,9 2 23,-27-2 1,0 0 0,0 0 0,0 1-1,0-1 1,0 0 0,-1 1-1,1-1 1,0 0 0,0 1 0,0-1-1,0 1 1,-1 0 0,1-1 0,0 1-1,-1-1 1,1 1 0,0 0-1,-1 0 1,1-1 0,-1 1 0,1 0-1,-1 0 1,1 0 0,-1 0-1,0 0 1,1 0-1,3 34-7,-4-27 7,-1 1 0,0-1 1,-1 0-1,1 1 0,-2-1 0,1 0 1,-1 0-1,-9 12 26,0-1 0,-2 0 0,-14 17-26,12-17 17,1 0 1,1 2 0,-7 12-18,20-31-1,0 0 0,-1 0 0,1 0 0,0 0 1,0 0-1,0 1 0,1-1 0,-1 0 0,0 0 1,1 1-1,0-1 0,-1 1 0,1-1 0,0 0 1,0 1-1,0-1 0,1 1 0,-1-1 1,0 0-1,1 1 0,0-1 0,0 1 1,0-1 0,1-1-1,0 1 1,0-1-1,0 1 1,0-1 0,0 0-1,0 1 1,0-1-1,0 0 1,1-1-1,-1 1 1,0 0-1,1-1 1,-1 1 0,0-1-1,1 0 1,-1 1-1,1-1 1,-1 0-1,0-1 1,2 1 0,219 0-1900,-178 0-2443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3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8980,'0'0'307,"0"0"-136,0 0-94,0 0 46,0 0 125,15 18 101,0 1-271,17 18 138,-3 3 0,5 9-216,24 47 229,-31-48-186,2-1 0,3-2-1,23 27-42,-47-65 11,-1 1 0,1-1-1,0-1 1,0 1-1,1-2 1,0 1-1,7 3-10,-11-7-53,-1 0 1,1 0-1,-1 0 0,1-1 0,0 0 0,0 0 0,-1 0 1,1 0-1,0-1 0,0 0 0,0 0 0,0 0 0,0 0 1,0-1-1,0 0 0,0 0 0,2-1 53,8-11-1369,-5-11-1877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3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626 1 9893,'0'0'56,"0"0"5,-8 18-77,-81 255 365,73-223-178,-2-1-1,-3 0 1,-1-2-1,-5 3-170,13-25 20,-2 0 0,0-1 1,-2-1-1,-1-1 0,0 0 0,-2-2 0,0 0 0,-3 0-20,13-13 2,0 0-1,-1-1 0,1 0 1,-1-1-1,0-1 0,0 0 1,-1 0-1,1-1 0,-1-1 1,0 0-1,0-1 0,1 0 1,-1-1-1,-11-1-1,21 1-22,0 0-1,0 0 1,0 0-1,0-1 1,0 1 0,0-1-1,0 0 1,0 0-1,1 0 1,-1 0-1,0 0 1,1-1 0,-1 1-1,1-1 1,-1 0-1,1 0 1,0 0-1,0 0 1,0 0-1,-1 0 23,2 0-239,1 1-1,-1-1 0,0 1 1,0-1-1,1 0 0,-1 1 0,1-1 1,0 0-1,-1 1 0,1-1 1,0 0-1,0 1 0,0-1 0,0 0 1,0 0 239,2-9-3159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4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 7668,'0'0'1272,"0"0"-568,0 0-197,0 0 107,0 0-70,-1 0-535,1 0 0,0 0 0,0 0 0,-1-1 0,1 1 0,0 0 0,0 0 0,-1 0 0,1 0 1,0 0-1,0 0 0,-1 0 0,1 0 0,0 0 0,0 0 0,-1 0 0,1 0 0,0 0 0,-1 0 0,1 0 0,0 0 0,0 1 0,-1-1 0,1 0 0,0 0 0,0 0 0,0 0 0,-1 0 0,1 1 0,0-1 0,0 0 0,0 0 0,-1 0 0,1 1 0,0-1 0,0 0 0,0 0 1,0 0-1,0 1 0,-1-1 0,1 0 0,0 0 0,0 1 0,0-1-9,-2 8 23,1-1 1,0 1 0,0 0-1,1-1 1,0 1-1,0 0 1,0-1 0,2 4-24,-1 17 59,-2 24-206,-1-23 264,2 0-1,2 17-116,-1-37-435,0 0 0,1-1 0,0 1 0,1-1 0,0 0 0,2 5 435,-3-7-3396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4.9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16 113 4418,'0'0'2841,"0"0"-2187,-2 17-467,-1-2-117,0-1-22,0-1 0,1 1 0,0 0 0,1 0 0,1 0 0,0-1-1,1 1 1,2 8-48,-2-20 9,0 0 0,1 0 0,-1 0-1,1 0 1,-1 0 0,1 0 0,0 0-1,0-1 1,-1 1 0,1-1 0,0 1-1,1-1 1,-1 0 0,0 0 0,0 0 0,1 0-1,-1 0 1,0 0 0,1-1 0,-1 1-1,3 0-8,-1 0 4,1 0-1,0-1 0,0 1 0,0-1 0,-1 0 0,1 0 0,0 0 1,0-1-1,0 0 0,-1 0 0,2 0-3,-5 0 11,1-1 0,-1 1-1,1-1 1,-1 0 0,0 1 0,1-1 0,-1 0 0,0 0-1,0 0 1,-1 0 0,1 1 0,0-1 0,-1 0 0,1-1-1,-1 1 1,1 0 0,-1 0 0,0 0 0,0 0 0,0 0-1,0 0 1,0 0 0,-1-1-11,1-5 15,-1 1 1,1-1-1,-1 1 1,-1-1-1,0 1 1,0-2-16,-5-5 4,0 1 1,-1-1 0,0 1 0,-2 0-5,5 6 169,-1 0 1,1-1-1,0 1 0,0-1 0,1-1 1,0 1-1,1-1 0,0 1 0,0-1 0,1 0 1,0 0-1,1 0 0,-1-3-169,3 11-2,-1 0-1,1 0 1,-1 0 0,1 0-1,-1 0 1,1 0 0,0 1-1,0-1 1,-1 0 0,1 0-1,0 1 1,0-1 0,0 0-1,0 1 1,0-1 0,0 1-1,0-1 1,0 1-1,0-1 1,0 1 0,0 0-1,0 0 1,0-1 0,0 1-1,0 0 1,0 0 0,1 0 2,37-3-362,-36 3 264,26-2-1084,1 2-1483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3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4338,'0'0'1454,"0"0"-926,0 0 43,0 0 427,0 0-115,0 0-379,0 0-152,0 0 41,0 0-87,0 0 57,0 0 32,0 0-141,0 0-33,0 0-64,0 0-82,0 0-56,26 0-193,46 1-259,-1 0-3474,-60-1 516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5.2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40 106 8996,'0'0'131,"0"19"-166,0 99 0,0-117 42,0 1-1,0 0 0,1 0 0,-1 0 1,0 0-1,1 0 0,-1 0 0,1-1 1,0 1-1,0 0 0,-1 0 0,1-1 1,0 1-1,0 0 0,1-1 0,-1 1 1,0-1-1,0 0 0,1 1 0,-1-1 1,1 0-1,-1 0 0,1 0 0,0 0-6,2 1-134,0 0-1,0 0 0,0-1 0,0 0 1,0 0-1,1 0 0,-1 0 0,0-1 1,1 1-1,-1-1 0,2 0 135,-1 0-277,1 0-1,-1-1 1,1 1 0,-1-1-1,1 0 1,-1-1-1,0 1 1,0-1 0,1 0-1,-1 0 1,0-1-1,-1 0 1,1 1 0,0-1-1,-1-1 1,0 1-1,0-1 1,1 0 277,-2-1 108,0-1 0,-1 1 0,1 0 0,-1 0 0,0-1 0,-1 1 0,0-1 0,1 0 0,-2 1 0,1-1 0,-1 0 0,0 0-1,0 0 1,0 1 0,-1-1 0,0 0 0,0 1 0,0-1 0,-2-3-108,0 0 265,-1 1 0,0-1 0,0 1 0,-1 0 0,0 0 0,0 0-1,-1 0 1,0 1 0,0 0 0,-1 0 0,-2-1-265,2 2 289,0 1 1,-1 0 0,1 1-1,-1-1 1,0 2 0,0-1-1,0 1 1,-1 0-1,1 1 1,-9-2-290,15 4-43,0-1 0,0 1-1,0 0 1,0 0 0,0-1 0,-1 1 0,1 0-1,0 1 1,0-1 0,0 0 0,0 1 0,0-1-1,0 1 1,0-1 0,0 1 0,0 0 0,0 0 0,0 0-1,0 0 1,0 0 0,1 1 0,-1-1 0,1 1-1,-1-1 1,1 1 0,-1-1 0,1 1 0,0 0-1,-1-1 1,1 1 0,0 0 0,0 0 0,1 0-1,-1 0 1,0 0 0,1 0 0,-1 0 0,1 0-1,-1 0 1,1 1 0,0-1 0,0 0 0,0 0 0,0 0-1,1 0 44,-1 17-3014,0-4-364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5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47 138 3794,'0'0'154,"0"0"479,0 0 92,0 0 68,0 0-92,12 12-228,39 35-127,-50-45-308,1 0-1,0 0 0,0-1 0,0 1 0,1 0 0,-1-1 0,0 1 0,1-1 0,-1 0 0,1 0 0,-1 0 0,1 0 0,-1 0 0,1-1 0,0 1 0,-1-1 0,1 0 0,0 1 0,0-1-37,-2-1 33,1 1 0,-1-1-1,0 0 1,1 1-1,-1-1 1,0 0 0,1 0-1,-1 0 1,0 0 0,0 0-1,0 0 1,0 0 0,0 0-1,0-1 1,0 1-1,0 0 1,0 0 0,-1-1-1,1 1 1,0-1 0,-1 1-1,1-2-32,1-6 121,1 0 1,-2-1-1,0 1 0,0 0 0,0-1 1,-1 1-1,-1-8-121,0 12 78,-1-1 0,1 0 0,-1 0 0,0 1 0,0-1 1,-1 1-1,1 0 0,-1 0 0,0 0 0,-1 0 0,1 0 0,-1 1 0,0-1 1,0 1-1,-1 0-78,2 1 54,0 0 0,0 0 0,-1 1 0,1-1 0,-1 1 0,1 0 0,-1 0 0,0 0 1,0 1-1,0-1 0,0 1 0,0 0 0,0 0 0,0 0 0,0 1 0,0-1 0,0 1 0,-1 0 0,1 0 0,0 1 1,-3 0-55,5 0-4,-1 0 1,1 1 0,0-1 0,-1 1 0,1-1 0,0 1-1,0 0 1,0 0 0,0 0 0,0 0 0,1 0 0,-1 1-1,1-1 1,-1 0 0,1 1 0,0-1 0,0 1 0,0-1-1,0 1 1,0 2 3,-13 56-67,10-23 62,1 1 0,2 0 0,2 0 0,2 0 0,1 0 0,2-1 0,2 4 5,-4-21-299,-1 0 1,-1 0-1,0 0 0,-2 2 299,0-23-1347,0 0-1372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6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93 6147,'0'0'1344,"0"0"-866,0 0-321,0 0 174,0 0 395,9 14-78,-6-8-612,77 121 957,-67-109-885,0 0 0,1-1-1,1-1 1,0-1 0,1 0 0,13 9-108,-18-15-297,6 1 1417,-16-10-1098,-1 0 1,0 0-1,1 0 1,-1 0-1,1 0 1,-1-1-1,0 1 1,1 0-1,-1 0 0,0 0 1,1 0-1,-1-1 1,0 1-1,0 0 1,1 0-1,-1-1 1,0 1-1,0 0 1,1-1-1,-1 1 0,0 0 1,0-1-1,0 1 1,1 0-1,-1-1 1,0 1-1,0 0 1,0-1-1,0 1 1,0-1-1,0 1 1,0 0-1,0-1 0,0 1 1,0 0-1,0-1 1,0 1-1,0-1 1,0 1-1,0 0 1,0-1-1,0 1 1,-1 0-1,1-1-22,1-31-28,0 0 1,2-1-1,2 1 0,1 1 0,1-1 1,11-28 27,-8 36-1074,0 0 0,1 1 0,5-5 1074,-8 10-2519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7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58 6979,'0'0'697,"0"0"-479,0 0-26,0 0 291,0 0-128,9-5-216,-2 1-109,1 0 0,0 1 1,-1 0-1,1 1 0,1-1 1,-1 2-1,0-1 0,0 1 1,1 0-1,-1 1 0,1 0-30,-7 0-1,1 0 0,0 1-1,0 0 1,-1-1-1,1 1 1,-1 0 0,1 0-1,-1 0 1,1 1 0,-1-1-1,1 0 1,0 2 1,-1-1 22,1-1-1,-1 1 1,1-1 0,-1 0 0,1 1 0,0-1 0,-1 0-1,1-1 1,0 1 0,0 0 0,0-1 0,1 1-22,18-52-1908,-17 46-640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7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8516,'0'0'640,"0"0"-304,0 0 113,0 0 15,0 0-464,0 0 48,0 12 96,0 15-16,0 4 256,0 6-304,0-3 0,4-1-80,3-2 0,0-4 0,0-5-64,2-3-544,5-9-369,2-6-2320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8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82 10325,'0'0'80,"0"0"0,0 0-5,-13 17 7,-36 57 89,47-69-162,-1 1 1,1-1-1,-1 0 0,1 1 1,1-1-1,-1 1 0,1 0 1,0-1-1,0 1 0,1 0 1,0 0-1,0 0 0,0 0 1,1-1-1,0 1 0,0 0 1,0 1-10,0-1 6,0-4-6,0 0-1,-1 1 1,1-1-1,0 0 1,0 0 0,0 0-1,0 0 1,0 0-1,1-1 1,-1 1-1,0 0 1,1 0-1,0-1 1,-1 1-1,1-1 1,0 0-1,0 1 1,0-1-1,-1 0 1,3 1 0,1 0 0,0 0 1,0 0-1,0-1 1,0 0-1,0 0 1,0 0-1,1 0 1,-1-1-1,4 0 0,-5 1-102,0-1 0,0 0-1,0 0 1,0-1-1,0 1 1,0-1-1,-1 0 1,1 0 0,0 0-1,0 0 1,-1-1-1,1 0 1,-1 1 0,1-1-1,-1 0 1,0-1-1,0 1 1,0 0-1,0-1 1,0 0 0,-1 0-1,1 0 1,-1 0-1,1 0 1,-1 0-1,0-2 103,-1 1-49,1 0 0,-1 0-1,-1 0 1,1 0-1,-1 0 1,1 0 0,-1 0-1,0 0 1,-1 0 0,1 0-1,-1 0 1,1 0-1,-1 0 1,-1 0 0,1 0-1,0 0 1,-1 1-1,0-1 1,0 1 0,0-1-1,-2-1 50,-3-3 114,-1 0 1,0 1-1,0 0 0,-1 0 0,1 1 0,-2 1 1,0-1-115,-1-1 532,0 0 1,0-1-1,1 0 1,-1 0 0,-3-6-533,13 13 27,-1 0 1,1-1 0,0 1 0,0 0 0,0-1 0,0 1 0,0-1-1,0 1 1,0-1 0,0 0 0,0 1 0,1-1 0,-1 0 0,1 0-1,-1 1 1,1-1 0,0 0 0,0 0 0,0 0 0,0 1-1,0-1 1,0 0 0,0 0 0,0 0 0,1 0 0,-1 1 0,1-1-1,-1 0 1,1 1 0,0-1 0,0 0 0,0 1 0,0-1 0,0 1-1,0-1 1,0 1 0,0-1 0,1 1 0,-1 0 0,0 0 0,1 0-1,-1 0 1,1 0 0,-1 0 0,1 0 0,0 0 0,-1 0 0,1 1-1,0-1 1,0 1-28,32-7-374,1 3-1,0 0 0,0 2 0,0 2 1,0 2 374,11-2-1953,-4 0-1787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8.8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60 8516,'0'0'939,"0"0"-699,0 0-288,-1 20 61,2 66 6,-1-82-20,0 0 0,1 0 1,0 0-1,-1 0 0,1 0 0,1 0 0,-1 0 1,1 0-1,-1-1 0,1 1 0,0 0 0,0-1 1,1 0-1,-1 1 0,1-1 0,-1 0 0,1 0 1,0 0-1,0-1 0,0 1 0,1-1 0,-1 0 1,1 1-1,-1-2 0,4 3 1,1-2-6,1 1 0,-1-1 0,0 0 0,1-1 0,-1 0 0,1 0 0,0-1-1,-1 0 1,8-2 6,-13 2 4,-1 0-1,1-1 1,0 0-1,-1 1 1,1-1-1,-1 0 1,0 0-1,1-1 1,-1 1-1,0 0 1,0-1-1,1 1 1,-1-1-1,0 0 1,-1 0-1,1 0 1,0 0-1,0 0 1,0-1-4,1-2 22,0 0 1,0-1 0,-1 1 0,0-1 0,0 1-1,0-1 1,0 0 0,-1 0 0,0-1-23,0 0 32,0 0 1,0-1 0,-1 1-1,0 0 1,0 0-1,-1 0 1,0 0 0,0-1-1,0 1 1,-1 0-1,0 1 1,-1-1 0,1 0-1,-2 1 1,0-3-33,1 4 76,-1 0 1,0 0 0,0 1-1,-1-1 1,1 1 0,-1 0-1,0 0 1,0 1 0,0-1-1,0 1 1,-1 0-1,1 1 1,-1-1 0,0 1-1,0 0 1,0 1 0,0-1-1,0 1 1,0 0 0,0 1-1,0-1 1,-5 1-77,10 0-36,0 0 0,0 0-1,0 0 1,0 0 0,0 1 0,1-1 0,-1 0 0,0 0-1,0 1 1,0-1 0,0 0 0,0 1 0,0-1 0,1 1-1,-1-1 1,0 1 0,0-1 0,1 1 0,-1 0 0,0-1-1,1 1 1,-1 0 0,1 0 0,-1-1 0,1 1 0,-1 0 0,1 0-1,-1 0 1,1 0 0,0 0 36,-3 30-2673,3-29 2338,0 15-3365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9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51 173 6611,'0'0'328,"0"0"-229,0 0-75,8 2 0,5 1 116,-1 0 0,1-1 0,0-1 1,1 0-1,-1-1 0,9-1-140,-19 1 16,0 0-1,-1-1 1,1 1 0,0-1 0,0 1 0,-1-1 0,1 0 0,0 0-1,-1-1 1,1 1 0,-1 0 0,1-1 0,-1 0 0,0 1-1,0-1 1,1 0 0,-1 0 0,-1 0 0,1 0 0,0-1 0,0 1-1,-1 0 1,1-1 0,-1 1 0,0-1 0,0 0 0,0 1-1,0-1 1,0 0 0,-1 1 0,1-1 0,-1 0 0,0 0 0,0 0-1,0 0 1,0-1-16,0 1 37,0 0 0,0-1 0,0 1 0,-1-1 0,1 1 0,-1 0 0,0-1-1,0 1 1,0 0 0,-1 0 0,1 0 0,-1 0 0,0 0 0,1 0 0,-1 0 0,0 0 0,-1 1 0,1-1-37,-6-3 159,1 0 1,-1 1 0,0-1 0,-1 2 0,-7-4-160,11 5 121,-3 0-43,-1 0 0,1 0 0,0 1 0,-1 1 0,1-1 0,-1 1 0,0 1 0,1-1 0,-1 1 0,0 1 0,1 0 0,-1 0-78,7 0 7,1 0 0,-1 0-1,1 0 1,-1 0-1,1 0 1,0 0 0,-1 0-1,1 1 1,0-1-1,0 1 1,0-1 0,0 1-1,0-1 1,0 1-1,0-1 1,0 1 0,1 0-1,-1-1 1,1 1-1,-1 0 1,1 0 0,0-1-1,-1 1 1,1 0-1,0 1-6,-3 50 43,3-52-43,0 51 117,2 1-1,2-1 1,10 48-117,-1-30 154,-12-41-2621,-1-29-1610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0.1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1 152 3506,'0'0'354,"0"0"-100,0 0 728,0 0 883,0 0-329,0 0-549,0-1-798,0 0 0,0 0-1,0-1 1,1 1 0,-1 0-1,1 0 1,-1-1 0,1 1-1,-1 0 1,1 0 0,0 0-1,-1 0 1,1 0 0,0 0 0,0 0-1,0 0 1,0 0 0,1 0-189,3 2 0,0 2 0,1-1 1,-1 1-1,0-1 0,0 2 1,0-1-1,-1 0 1,1 1-1,-1 0 0,0 0 1,3 4-1,3 2-22,-1 1 0,0 0 1,-1 1-1,2 4 22,-2 3 18,0 0 0,-1 1-1,-2-1 1,0 1 0,-1 0 0,0 0 0,-2 1 0,-1-1 0,0 1 0,-3 18-18,2-38 32,0-1-75,0 0 3,40-3-112,-21-6 172,-1 0 1,0-1 0,-1-1-1,0-1 1,0 0 0,-1-1-1,-1-1 1,0 0-1,-1-1 1,-1-1 0,3-4-21,-8 7 6,-1-1 1,0 0 0,-1 0 0,0-1 0,-1 0-1,0-2-6,17-44 21,-16 49 70,-1 0-1,0-1 1,-1 0 0,-1 0 0,0-1-1,0 1 1,-1 0 0,-1-1-1,0 0 1,-2-4-91,1 18 85,0 0-10,0 0-19,0 0-8,0 0-72,0 0-64,0 0 117,0 0 11,0 0-104,-5 4-4916,1 4-868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1.0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2 4386,'0'0'1771,"0"0"-1149,0 0-264,0 0 623,0 0-34,-4-1 249,5 0-327,307 10-298,-308-9-435,0 0-37,0 0 101,0 0 56,0 0-117,0 0 93,0 0-130,0 0-60,1 0 12,0 6-1447,-3 0-475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4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296 1 2849,'0'0'1356,"0"0"-340,0 0-15,0 0 116,0 0-450,-37 4 1852,35 11-2520,-1 0 1,2 0-1,0 0 1,1 1-1,0-1 1,2 14 0,1 20 27,-3 137 136,-1-182-139,1 0 1,-1 1 0,0-1-1,0 0 1,0 0-1,0 0 1,-1 0 0,0 0-1,0 0 1,0 0 0,0-1-1,0 1 1,-1-1 0,0 1-1,0-1 1,0 0 0,0 0-1,0 0 1,0 0 0,-1-1-1,0 0 1,1 1 0,-1-1-1,0 0 1,0-1 0,0 1-1,0-1 1,-3 1-25,-9 3 145,0-1 0,-1 0 0,1-2 0,-1 0 0,0 0 0,-10-2-145,25 0-3,0 0-1,0 0 1,-1 0-1,1-1 0,0 1 1,0-1-1,0 0 1,0 1-1,0-1 1,0 0-1,0 0 0,0 0 1,1 0-1,-1-1 1,0 1-1,0-1 1,1 1-1,-1-1 0,1 1 1,0-1-1,-1 0 1,1 1-1,0-1 1,0 0-1,0 0 0,0 0 1,0 0-1,0 0 1,1 0-1,-1 0 1,1-2 3,-2-4-511,1 0 0,0-1 1,0 1-1,1 0 1,0 0-1,1 0 1,1-9 510,3-3-2825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7619,'0'0'155,"0"0"435,0 0 141,0 0-30,19 0-223,85-6 185,149-6 742,-205 12-1356,-13 1-1315,-1-1 0,1-2 0,17-4 1266,-18-1-5023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3.1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307 6 4578,'0'0'422,"0"0"-305,0 0-13,0 0 355,0 0 216,-10-1 72,-3 0-728,4 0 200,0 0 0,0 0 0,-1 1-1,1 0 1,0 0 0,0 1-1,0 1 1,0 0 0,0 0-1,0 0 1,0 1 0,-3 2-219,-5 5 61,1 1 1,0 0 0,1 1-1,0 1 1,1 0 0,1 1-1,0 1 1,1 0 0,0 1-62,9-11 21,0 1 0,1-1 1,-1 1-1,1 0 0,1 0 1,-1 0-1,1 0 1,0 0-1,0 0 0,1 1 1,0-1-1,0 0 0,0 0 1,1 0-1,0 0 0,0 1 1,0-1-22,3 7 34,0 0 0,0 0 1,2-1-1,-1 1 0,1-1 0,1 0 1,1 1-35,-5-7 13,1-1 0,0 1 0,0-1 0,0 0 0,0 0 0,1 0 0,0 0 0,0-1 0,0 0 0,0 0 0,1 0 0,0-1 0,0 0 0,0 0 0,0 0 0,0-1 0,0 0 0,1 0 0,-1 0 0,1-1 0,-1 0 0,1 0 0,0-1 0,-1 0 0,1 0 0,5-1-13,42 1-1272,-50 0-1255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3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7828,'0'0'1120,"0"0"-880,0 0 160,0 0 401,0 0-353,0 0-368,0 0 128,0 0-208,0 0 16,0 0-32,0 0 80,0 2-144,0 0-16,0 0-1056,0-2-2338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4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0 146 9845,'0'0'258,"0"0"-84,0 0 245,9 13-278,6 21-17,-2 0 0,-1 1-1,-2 0 1,-2 1 0,0 3-124,-4-11 229,-1 1 0,-2 0 1,-1 26-230,-1-10 139,1-44-120,0-1-1,0 0 94,0 0-8,0 0-21,0 0 101,0 0-101,0 0-56,0 0-70,6-1 63,-1 0 0,0-1-1,1 0 1,-1 1 0,0-2 0,0 1 0,0 0 0,-1-1 0,1 0-1,-1 0 1,1-1 0,-1 1 0,1-2-20,52-51 227,-46 43-211,0-2-1,0 1 1,-1-1-1,-1-1 0,-1 1 1,0-1-1,-1-1 0,1-5-15,5-24 11,-1-1-1,0-20-10,-9 50-13,12-78-281,-10 59-2288,-2 20-8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5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0 153 5587,'0'0'322,"0"0"-66,0 0 526,0 0 453,0 0-400,7-35 1289,-5 31-2123,1 0 1,-1 0-1,1 1 0,-1-1 0,1 1 0,0 0 1,0 0-1,1 0 0,-1 0 0,1 1 0,-1-1 1,1 1-1,0 0 0,1-1-1,-2 2-2,-1 0-1,1 1 1,0-1 0,-1 0-1,1 1 1,0 0-1,-1 0 1,1 0 0,0 0-1,-1 0 1,1 0 0,0 1-1,-1-1 1,1 1-1,-1 0 1,1 0 0,-1 0-1,1 0 1,-1 0 0,1 0-1,-1 1 1,0-1-1,0 1 1,1 0 2,2 3 8,1 0 1,-1 0-1,1-1 0,0 1 1,1-1-1,-1-1 0,1 1 0,0-1 1,-1-1-1,1 1 0,1-1 1,-1 0-1,0-1 0,0 1 1,1-1-1,-1-1 0,0 0 0,4 0-8,-5 0 15,0 1 9,1-1 1,-1 0-1,1-1 1,-1 1 0,1-1-1,-1 0 1,1-1-1,1 0-24,46-53 37,-51 51-2,0-1 0,0 1 0,-1-1 0,1 1 0,-1-1 1,0 0-1,0 0 0,-1 0 0,0 0 0,1 0 0,-2 0 1,1 0-1,0-5-35,-1 10 2,0 0-7,0 0 50,0 0 30,0 0-37,0 0 20,0 0 12,0 0-25,0 0 19,0 0 0,0 0-104,0 0-128,0 0-448,0 0-1094,0 0-2773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7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2769,'0'0'144,"0"0"-144,0 0-16,0 0-368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8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157 15 6099,'-116'-12'536,"93"9"-349,23 3-24,0 0 250,0 0 126,0 0-254,0 0-151,0 34 221,-10 584 1312,4-383-1531,4-139-95,4 475 585,24-296-550,-16-177-104,-7-71 35,1 0 0,1-1 1,1 1-1,2-1 0,0-1 0,2 1 0,1-2 0,9 17-7,-11-26-3,1 0 0,0-1 0,1-1 0,0 0 1,1 0-1,1-1 0,0 0 0,0-1 0,1-1 0,1 0 0,0-1 0,0-1 0,0 0 0,2-1 3,41 15 0,1-3-1,0-2 1,2-3 0,0-2-1,25-1 1,97 5 10,31-8-10,1663 5 0,-1404-13 0,318-29 55,-167 2 10,-7 13 912,-607 14-1185,27-3 599,-36 3-458,0 0-1,-1 0 0,1-1 1,0 1-1,-1 0 0,1-1 0,0 1 1,-1-1-1,1 1 0,-1-1 1,1 1-1,-1-1 0,1 1 0,-1-1 1,1 0-1,-1 1 0,1-1 0,-1 0 1,0 1-1,1-1 0,-1 0 1,0 1-1,0-1 0,0 0 0,1 0 1,-1 1-1,0-1 0,0 0 1,0 0-1,0 1 0,0-1 0,0 0 1,-1 0-1,1 1 0,0-1 0,0 0 1,0 0-1,-1 1 0,1-1 1,0 0-1,-1 1 0,1-1 0,-1 0 1,1 1 67,-14-22-7793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9.7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6 6147,'0'0'1299,"0"0"-1021,0 0-281,0 0 32,0 0 107,0 1-111,0 0 1,-1-1-1,1 1 0,-1 0 0,1-1 0,0 1 0,0 0 1,0-1-1,-1 1 0,1 0 0,0 0 0,0-1 0,0 1 0,0 0 1,0 0-1,0-1 0,0 1 0,1 0 0,-1 0 0,0-1 1,0 2-26,17 5 235,-1-1 0,1 0 0,0-1 1,0-1-1,0 0 0,5-1-235,112 9 219,-109-10-198,785 10 510,-511-14-539,598-27 52,-777 24-88,554-6 111,-160 7-70,-147-7-17,515-9 75,-646 18 828,-235 2-1001,0 1 1,0-1 0,0 1-1,0-1 1,0 1 0,0-1 0,0 1-1,0 0 1,0 0 0,0-1-1,0 1 1,-1 0 0,1 0-1,0 0 1,-1 0 0,1-1 0,-1 1-1,1 0 1,-1 0 0,1 0-1,-1 1 1,0-1 0,1 0-1,-1 0 1,0 0 0,0 0 0,0 0-1,0 0 1,0 0 0,0 0-1,0 1 118,0 7-3836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5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8196,'0'0'272,"0"0"-195,0 0-7,0 0 199,0 0 81,0 0 76,12 0-148,37 2-75,-47-1-174,0 0 0,0 0 1,0 0-1,-1 1 0,1-1 1,-1 1-1,1-1 0,-1 1 1,1-1-1,-1 1 0,0 0 0,0 0 1,0 0-1,0-1 0,0 1 1,0 0-1,0 0 0,-1 0 1,1 1-1,-1-1 0,1 0 1,-1 0-1,0 0 0,0 0 1,0 2-30,2 5 208,2 12 65,-1 0-1,0 1 0,-2-1 1,0 0-1,-2 13-272,0-10 97,1 0 0,1-1 1,5 24-98,-4-39 24,0 0 0,0 0 1,1 0-1,0 0 0,1 0 0,-1-1 1,2 1-1,-1-1 0,1 0 0,0 0 1,0-1-1,1 1 0,2 0-24,-3-1 28,0-2 0,1 1 0,0-1 0,0 0 0,0 0-1,0 0 1,1-1 0,0 0 0,-1-1 0,1 1 0,0-1-1,1 0-27,10 1 26,1-1-1,0-1 0,-1-1 0,2 0-25,-20 0 0,3 0 4,1-1 1,0 0-1,-1 0 0,1 0 0,-1-1 0,1 1 0,-1-1 1,0 0-1,1 0 0,-1 0 0,0 0 0,0-1 1,-1 1-1,1-1 0,0 1 0,-1-1 0,0 0 1,1 0-1,-1 0 0,0-1 0,-1 1 0,1 0 1,-1-1-1,1 1 0,0-3-4,3-7 11,-1 0 1,0-1-1,0 1 1,-1-1-1,-1 0 1,0-5-12,0-6-30,0-1 0,-2 1 0,-1-1 0,-1 1 0,-1 0 0,-2 0 0,0 0 1,-2 0-1,0 1 0,-2-2 30,0-4-691,8 9-4087,1 21-793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5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10773,'0'0'77,"0"0"-15,0 0 28,9 2 182,35 4 101,0-2-1,-1-2 0,40-3-372,42 1-15,-123 0-62,0 0-1,1 0 1,-1 0-1,0 1 1,1-1 0,-1 1-1,0 0 1,1-1-1,-1 1 1,0 0-1,0 0 1,0 0-1,1 1 78,-3-1-204,1-1-1,0 1 0,-1 0 1,1 0-1,0 0 0,-1-1 1,1 1-1,-1 0 0,1 0 1,-1 0-1,0 0 0,1 0 1,-1 0-1,0 0 0,0 0 1,0 0-1,1 0 0,-1 0 1,0 1 204,0 7-5720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4.7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7812,'0'0'472,"0"0"-229,0 0 146,0 0-47,4 0-193,78-3 608,23-7-757,19-1-4708,-124 11 1077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6.2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5843,'0'0'2865,"0"0"-2737,0 0 32,0 0 881,0 0-577,0 0 32,43 23 304,-22-19-656,4-2 33,2 0 79,3-2-256,0 0 176,2 0-176,4 0 0,3 0 0,0 0-416,2 4-945,2-4-1632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6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 0 10805,'0'0'32,"0"0"-43,0 0 83,0 0 120,0 0 145,-8 21-124,-24 65 51,30-81-237,1 1-1,0-1 1,0 1-1,0 0 1,1-1-1,-1 1 1,1 0-1,1-1 1,-1 1-1,1 0 0,0-1 1,0 1-1,1-1 1,0 1-1,0-1 1,0 0-1,1 3-26,4 3 43,1 1 0,0-1 0,0 0 0,1-1 0,7 7-43,-6-7-9,1 1 5,0 0 0,1-1-1,0-1 1,1 0 0,0 0-1,0-1 1,1-1 0,0-1-1,10 4 5,-13-6-25,0 0-1,1-1 0,-1-1 0,1 0 1,0 0-1,0-1 0,0 0 1,-1-1-1,1-1 0,0 0 0,0 0 1,0-1-1,0-1 26,-7 1-8,0 0 0,-1 0 1,1-1-1,-1 0 0,1 1 1,-1-2-1,0 1 0,0 0 0,0-1 1,0 0-1,-1 0 0,1 0 0,-1 0 1,0-1-1,0 1 0,-1-1 0,0 1 1,1-1-1,-1 0 0,-1 0 0,1 0 1,-1-2 7,3-5 47,-1-1 0,-1 0 0,0 0 0,-1 0-1,0 0 1,-1 0 0,-1 0 0,0-7-47,-1 13 29,0 0-1,0 0 1,-1 0 0,0 1-1,0-1 1,0 1-1,-1 0 1,0 0 0,0 0-1,-1 1 1,1-1-1,-1 1 1,0 0-1,-1 0 1,1 1 0,-1 0-1,0 0 1,0 0-1,0 0 1,-1 1-1,1 0 1,-1 1 0,-2-2-29,-11-3 22,0 1 0,0 1 0,0 0-1,0 2 1,-1 0 0,1 1 0,-10 1-22,20 1 170,9-1-254,1 1 0,-1 0 1,1 0-1,-1-1 0,1 1 1,-1 0-1,0 0 0,1 0 1,-1 0-1,1 0 0,-1 0 1,0 0-1,1 0 0,-1 0 1,1 0-1,-1 0 0,0 0 1,1 0-1,-1 0 0,1 0 1,-1 1-1,0-1 0,1 0 1,-1 0-1,1 1 0,-1-1 1,1 0-1,-1 1 0,1-1 1,-1 1-1,1-1 0,0 1 1,-1-1-1,1 1 0,-1-1 1,1 1-1,0-1 0,0 1 1,-1-1-1,1 1 0,0-1 0,0 1 1,0 0-1,-1-1 0,1 1 1,0-1-1,0 1 0,0 0 1,0-1-1,0 1 0,0 0 85,2 8-3777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7.1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8 12662,'0'0'560,"0"0"-560,0 0 48,0 0 384,0 0-96,0 0-304,0-8-32,0 8-240,0 0-64,0 0-400,0 6-961,-3 11-2305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 9124,'0'0'704,"0"0"-591,0 0-97,0 0 416,0 0 160,0 0-576,-2 2-16,2-2 0,0 2-336,-3 0-593,1-2-4193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9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37 284 8772,'0'0'1083,"0"0"-755,0 0 123,0 0 646,0 0-326,-5-11-336,-16-34-195,19 41-206,0 0 0,1 0 0,0 0-1,0 0 1,0 0 0,0 0 0,0 0 0,1 0 0,0 0 0,0 0 0,0 0 0,0 0 0,1 0 0,0 0 0,-1 0 0,2-3-34,-1 5-6,0-1 1,1 1-1,-1 0 1,1-1-1,-1 1 0,1 0 1,0 0-1,0 0 1,0 0-1,0 0 1,0 0-1,0 0 1,0 1-1,1-1 1,-1 1-1,0 0 1,1 0-1,-1 0 0,1 0 1,0 0 5,6-2-13,0 1-1,0 0 1,0 1 0,1 0-1,-1 0 1,0 1 0,1 0 0,-1 1-1,1 0 1,-1 0 0,0 1-1,4 1 14,13 6-25,-1 1 1,0 0-1,13 9 25,24 10-1,-58-27-12,-1 0-1,1-1 0,0 1 1,-1-1-1,1 0 1,0 0-1,0-1 1,0 1-1,0-1 1,0 1-1,0-1 0,0-1 1,0 1-1,0 0 1,0-1-1,3-1 14,-4 1-8,-1-1 1,1 0-1,-1 0 0,1 0 1,-1 0-1,0 0 0,0 0 1,0 0-1,0-1 0,0 1 1,0-1-1,-1 0 0,1 1 0,-1-1 1,0 0-1,0 0 0,0 0 1,0 0-1,0 0 0,0-2 8,5-31-216,-4 22 76,0 1 1,1-1-1,1 1 1,3-8 139,-7 19-186,1 0 0,0 0-1,0-1 1,0 1 0,0 0 0,0 0 0,1 1 0,-1-1 0,1 0 0,-1 0-1,1 1 1,0-1 0,-1 0 0,1 1 0,0 0 0,0-1 0,0 1-1,0 0 1,0 0 0,0 0 0,0 1 0,1-1 0,-1 0 0,0 1 0,0-1-1,1 1 1,1 0 186,11 0-2593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8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1 169 10709,'0'0'136,"0"0"19,0 0 50,0 0 422,0 0 173,0-1-471,0 1-327,1-1 1,-1 1 0,0 0 0,1 0 0,-1 0 0,1 0 0,-1 0 0,0-1 0,1 1 0,-1 0-1,1 0 1,-1 0 0,1 0 0,-1 0 0,1 0 0,-1 0 0,0 0 0,1 1 0,-1-1-1,1 0 1,-1 0 0,0 0 0,1 0 0,-1 1 0,1-1 0,-1 0 0,0 0 0,1 1-1,-1-1 1,0 0 0,1 1 0,-1-1 0,0 0 0,1 1 0,-1-1 0,0 1-3,16 14 64,-1 1 1,-1 1 0,0 0 0,-2 1-1,10 17-64,50 105 417,-17-30-261,-55-110-152,1 1 1,-1 0-1,0-1 0,0 1 0,0-1 1,1 1-1,-1-1 0,0 1 0,1-1 1,-1 1-1,1-1 0,-1 1 0,0-1 0,1 1 1,-1-1-1,1 1 0,-1-1 0,1 0 1,-1 1-1,1-1 0,0 0 0,-1 0 1,1 1-1,-1-1 0,1 0 0,0 0 1,-1 0-1,1 0 0,-1 0 0,1 0 1,0 0-1,-1 0 0,1 0 0,0 0 1,-1 0-1,1 0 0,0 0 0,-1 0 1,1 0-1,-1-1 0,1 1 0,-1 0 1,1-1-1,0 1 0,-1 0 0,1-1 1,-1 1-1,1 0 0,-1-1 0,0 1 1,1-1-5,20-31 319,-17 25-300,27-48 94,-3-2 0,-2 0 0,1-11-113,-15 31-565,-1 0 0,0-15 565,-5 23-1478,-3 0 1,0-1-1,-2-11 1478,-1 27-4554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0.2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70 0,'0'0'8433,"0"0"-6664,0 0-1665,1 7-40,0 3-2,0 1 1,1-1-1,0 1 0,1-1 1,0 0-1,0 0 0,1 0 1,1-1-1,-1 1 0,2-1 1,2 3-63,-5-7 23,1 0 0,0 0-1,0-1 1,0 1 0,0-1 0,1 0 0,0-1 0,0 1 0,0-1-1,0 0 1,0 0 0,1-1 0,-1 1 0,1-1 0,0 0 0,-1-1-1,1 1 1,0-1 0,0-1 0,0 1 0,4-1-23,-7 0 5,1 1 1,0-2-1,-1 1 1,1 0-1,-1-1 1,1 0-1,-1 0 1,1 0-1,-1 0 1,1 0-1,-1-1 1,0 0-1,0 1 1,0-1-1,0 0 1,0 0-1,0-1 1,0 1-1,-1-1 1,1 1-1,-1-1 1,0 0-1,0 0 1,0 0-1,0 0 1,0 0-1,-1-1 1,1 1-1,-1 0 1,0-1-1,0 1 1,0-1-1,0 0-5,0-3 19,0 1-1,1 0 1,-2-1-1,1 1 1,-1 0-1,0-1 1,0 1-1,-1-1 1,0 1-1,0 0 1,0 0-1,-1-1 1,0 1-1,0 0 1,-1 0-1,0 1 0,0-1 1,0 0-1,0 1 1,-1 0-1,-2-3-18,0 2 21,1 1-1,-1 0 1,0 1-1,0-1 0,0 1 1,-1 1-1,1-1 1,-1 1-1,0 0 0,0 0 1,0 1-1,0 0 0,-1 0 1,1 1-1,0 0 1,-1 0-1,1 1 0,-4 0-20,7-1-14,1 1 0,-1 0-1,1 1 1,-1-1 0,1 1-1,-1-1 1,1 1 0,-1 0-1,1 0 1,0 1 0,-2 0 14,3-1-153,1 0-1,0 0 1,-1 1 0,1-1 0,0 0-1,0 1 1,0-1 0,0 1 0,0 0 0,0-1-1,0 1 1,1 0 0,-1-1 0,1 1-1,-1 0 1,1 0 0,-1-1 0,1 1 0,0 0-1,0 0 1,0 0 0,0 0 0,0 0 153,0 8-3925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3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35 5651,'0'0'2385,"0"0"-1500,0 0-359,0 0 368,0 0-137,0 0-71,-6-5 280,6 5-956,0 0 1,0 0-1,0 0 0,0 0 0,0 0 1,0 0-1,0 0 0,1 0 0,-1 0 0,0 0 1,0 0-1,0-1 0,0 1 0,0 0 0,0 0 1,0 0-1,0 0 0,0 0 0,0 0 1,1 0-1,-1 0 0,0 0 0,0 0 0,0-1 1,0 1-1,0 0 0,0 0 0,0 0 0,0 0 1,0 0-1,0 0 0,0 0 0,0-1 1,0 1-1,0 0 0,0 0 0,0 0 0,0 0 1,0 0-1,0 0 0,0 0 0,0-1 0,0 1 1,0 0-1,0 0 0,0 0 0,0 0 1,0 0-1,-1 0 0,1 0 0,0 0 0,0 0 1,0-1-1,0 1 0,0 0 0,0 0 0,0 0 1,0 0-1,0 0 0,0 0 0,-1 0 1,1 0-1,0 0 0,0 0 0,0 0-10,141-3-53,101-17 53,-217 18-110,-19 3-4516,-6 0 1139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3.3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9044,'0'0'368,"0"0"-288,0 0-32,0 0 465,0 0 143,0 0-368,123 6-128,-82-4 160,-2 2-240,2-4 80,0 2-160,-2 0 112,-1 0-240,-1 5-784,-8-1-593,-6 0-3009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3.8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12406,'0'0'96,"0"0"-176,0 0 192,0 0-112,0 0 272,0 0-240,-9 6-64,9 35-16,0 10 48,0 3 224,0 3-192,4-4-32,3 3 0,0-5-32,0 0-64,-3-5-720,-1-9-1265,-3-13-4034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5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3105,'0'0'2207,"0"0"-1687,0 0-304,0 0 624,0 0 94,17 0 152,284 2-1457,-282-2-2467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4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9668,'0'0'0,"0"0"0,130 8 112,-69-8 65,5 0 47,5 0 48,0 0-208,-3 0 80,-9 0-144,-2 0-112,-9 0 64,-16 6-1489,-4 8-2929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4.5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10293,'0'0'106,"22"0"217,154 0 779,-164 0-1047,-2-1 0,-1 1 0,1 1 0,0 0 0,0 0 0,-1 0 0,4 2-55,-11-2 3,1 0 1,-1 0-1,0 0 1,0 0 0,0 0-1,0 0 1,0 1 0,0-1-1,0 1 1,0-1-1,0 1 1,-1 0 0,1 0-1,-1 0 1,1 0-1,-1 0 1,0 0 0,0 0-1,0 0 1,0 0-1,0 0 1,0 1 0,-1-1-1,1 0 1,-1 1-1,1-1 1,-1 0 0,0 1-4,1 5 12,-1 0 0,0 0 0,0 0 0,-1 0 0,0 0 1,0 0-1,-1 0 0,0 0 0,0 0 0,-1-1 1,0 1-1,0-1 0,-2 3-12,-7 8 30,-1 0 0,-1 0 0,0-1-1,-5 3-29,13-14 11,-29 33 41,-9 7 18,-19 30-70,62-75 0,0 0-1,0 1 0,-1-1 0,1 0 0,0 0 0,0 1 1,1-1-1,-1 1 0,0-1 0,0 1 0,1-1 0,-1 1 1,1 0-1,-1-1 0,1 1 0,0 0 0,-1-1 0,1 1 1,0 0-1,0-1 0,0 1 0,1 0 0,-1-1 0,0 1 0,1 0 1,-1-1-1,1 1 0,-1 0 0,1-1 0,0 1 0,-1-1 1,1 1-1,0-1 0,0 0 0,0 1 0,0-1 0,1 0 1,-1 0-1,0 0 0,0 1 0,1-1 0,-1 0 0,1-1 0,-1 1 1,1 0-1,-1 0 0,1-1 0,-1 1 0,1-1 0,0 1 1,-1-1-1,1 0 1,12 4 3,0-1 1,0 0-1,0-1 0,1 0 1,9-2-4,8 2-120,-19 0-262,1-1-1,-1-1 0,0 0 0,1-1 0,-1 0 0,0-1 0,0-1 0,5-1 383,-1-6-3796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5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204 0 3458,'0'0'6258,"-15"18"-5030,4-5-1217,-3 2 11,0 1 0,2 1 1,0 0-1,1 0 0,1 1 0,-9 19-22,0 17 124,3 0 1,1 1 0,3 1 0,3 0-1,1 0 1,4 1 0,2-1 0,3 21-125,0-52-54,1 0 1,1-1 0,2 1 0,0-1 0,1 0-1,2 0 1,1-1 0,0 0 0,2 0 0,8 12 53,-4-10-894,1 0 0,2-1 1,0-1-1,2 0 1,10 8 893,16 10-3356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5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12838,'0'0'-1043,"0"0"864,26 25 406,-3-3-141,-1-2 14,-1 0 1,-1 2 0,-1 0 0,-1 1 0,-1 1 0,-1 0 0,4 11-101,6 14 49,-2 0-1,-2 2 1,-3 0 0,-2 1-1,-2 1 1,-2 1-1,-3 0 1,-2 0 0,0 55-49,-7-51-241,-3 0 0,-3 0 1,-7 27 240,7-59-920,-1 0 0,-1 0 1,-2-1-1,0 0 1,-2 0-1,0-1 1,-2-1-1,-11 16 920,-1-6-976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6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1 130 11205,'0'0'53,"0"0"486,13 22-53,-6-9-422,16 25 215,-2 1 1,-2 1-1,5 17-279,-18-39 49,-1-2-3,0 0 0,2 0 0,-1-1 0,2 0 0,0 0 0,6 7-46,-14-22 3,1 1 0,-1-1-1,0 1 1,1-1 0,-1 1-1,1-1 1,-1 1 0,1-1-1,0 0 1,-1 1 0,1-1 0,-1 0-1,1 1 1,0-1 0,-1 0-1,1 0 1,0 1 0,-1-1-1,1 0 1,0 0 0,-1 0 0,1 0-1,0 0 1,-1 0 0,1 0-1,0 0 1,-1 0 0,1 0-1,0-1 1,-1 1 0,1 0-1,0 0 1,-1-1 0,1 1 0,-1 0-1,1-1 1,0 1 0,-1-1-1,1 1 1,-1 0 0,1-1-1,-1 1 1,0-1 0,1 1 0,-1-1-1,1 0-2,16-27 164,26-69-1290,-4-1 1,21-88 1125,-53 151-2439,-6 9-2891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6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14 235 400,'0'0'10194,"0"0"-8086,-2-20-2060,-2-8-13,1 6 220,0 0 0,2 0 0,1-14-255,0 35 10,-1 1 0,1-1 0,1 0 0,-1 0 0,0 0 0,0 0 0,0 0-1,0 0 1,1 0 0,-1 0 0,0 0 0,1 0 0,-1 0 0,1 1 0,-1-1 0,1 0 0,-1 0-1,1 0 1,0 1 0,-1-1 0,1 0 0,0 1 0,0-1 0,-1 1 0,1-1 0,0 1 0,0-1-1,0 1 1,0-1 0,0 1-10,2-1-7,-1 1 1,1-1-1,0 1 0,0 0 0,0 0 1,0 0-1,0 0 0,0 1 0,0-1 0,2 1 7,4 2-25,0 0 0,0 0 0,0 0-1,0 1 1,-1 0 0,4 4 25,27 22 15,-22-16-6,0-1 0,1-1 0,8 4-9,-20-13 4,-1 0 0,1-1-1,0 1 1,0-1 0,0-1-1,0 1 1,0-1 0,0 0 0,1 0-1,-1-1 1,0 0 0,0 0-1,6-1-3,-9 0 4,1 0-1,-1 0 0,0-1 1,0 1-1,0-1 0,0 0 1,0 0-1,0 0 1,0 0-1,-1 0 0,1 0 1,-1-1-1,0 0 0,1 1 1,-1-1-1,0 0 0,0-1-3,31-57-249,-26 46 113,18-43-3548,-20 38-1396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6.8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11749,'0'0'433,"0"0"-433,0 0 0,0 0 240,0 0-240,0 0 0,4 36 128,1-5-96,-3 4 192,3 2-224,-1-2 0,1-2-48,4-4 48,-2-9-304,9-6-753,0-5-848,2-9-3297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7.2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 49 6499,'0'0'2817,"0"0"-2179,0 0-491,0 0 303,-8 18 188,-27 56-238,33-70-373,0 0 0,0 0 0,1 0 0,0 0 0,0 0 0,0 0 0,0 0-1,1 0 1,-1 0 0,1 1 0,0-1 0,0 0 0,1 0 0,-1 0 0,1 1 0,0-1-1,0 0 1,0 0 0,1 0 0,0 0 0,-1 0 0,1-1 0,1 1 0,-1-1 0,0 1 0,1-1-1,0 0 1,0 1 0,0-2 0,0 1 0,0 0 0,1 0-27,4 2-20,0 0 0,0-1-1,0 0 1,1-1 0,0 1 0,-1-2 0,1 1 0,0-1 0,0-1 0,0 1-1,1-2 1,4 1 20,-12-2-14,-1 1 0,0-1-1,1 0 1,-1 1 0,1-1-1,-1 0 1,0 0 0,0 0 0,1 0-1,-1 0 1,0 0 0,0 0-1,0 0 1,0-1 0,0 1-1,0 0 1,-1-1 0,1 1-1,0 0 1,-1-1 0,1 1 0,-1-1-1,1 1 1,-1-1 0,0 1-1,1-1 1,-1 0 0,0 1-1,0-1 1,0 1 0,0-1 0,-1 0 14,2-5-17,-1 0 1,0-1 0,0 1 0,-1-1 0,0 1-1,-2-5 17,0 5-11,-1 0-1,0 0 0,0 1 0,0-1 1,-1 1-1,0 0 0,-1 0 1,1 1-1,-1-1 0,0 1 0,0 1 1,-1-1-1,1 1 0,-1 0 0,-6-2 12,4 1 188,1 1 0,0-1-1,0-1 1,1 0-1,0 0 1,0 0-1,0-1 1,0 0-1,1 0 1,-3-6-188,8 12 6,1 1 0,0-1 1,-1 0-1,1 1 1,0-1-1,0 1 0,0-1 1,0 0-1,0 1 0,0-1 1,0 0-1,0 1 0,0-1 1,0 0-1,0 1 0,0-1 1,0 0-1,1 1 0,-1-1 1,0 1-1,0-1 0,1 1 1,-1-1-1,0 0 1,1 1-1,-1-1 0,1 1 1,-1-1-1,1 1 0,-1 0 1,0-1-1,1 1 0,0-1 1,-1 1-1,1 0 0,-1-1 1,1 1-1,-1 0 0,1 0 1,0 0-1,-1-1 0,1 1 1,0 0-1,-1 0 1,1 0-1,0 0-6,38-6-209,-31 5 160,138-10-3550,-95 9-202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7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47 10517,'0'0'184,"0"0"91,0 21-33,1 66-132,-1-84-106,0 1 0,0-1 0,0 0 0,1 0 0,-1 0 0,1 1-1,0-1 1,0 0 0,0 0 0,0 0 0,0 0 0,1 0 0,-1-1 0,1 1 0,0 0 0,0-1 0,0 1 0,0-1 0,0 0 0,1 1 0,-1-1 0,1 0 0,-1-1 0,1 1 0,1 1-4,1-2 4,0 1 0,-1-1 0,1 0 0,0 0 1,0 0-1,0-1 0,0 1 0,0-1 1,0-1-1,0 1 0,0-1 0,2 0-4,-5 1-1,1-1 0,-1 0 0,0 0 0,0 0 0,0 0 0,0 0 0,0-1 0,0 1-1,0 0 1,-1-1 0,1 1 0,0-1 0,-1 0 0,1 0 0,-1 1 0,0-1 0,0 0 0,1 0 0,-1 0-1,0-1 1,-1 1 0,1 0 0,0 0 0,-1 0 0,1-1 0,-1 1 0,0 0 0,1-1 1,0-11-2,0 0 1,0 1 0,-1-1-1,-1-4 2,1 10 10,-1 3-41,1 0 0,-1 1 0,0-1 0,0 1 0,-1-1 0,1 1 0,-1-1 0,0 1 0,0 0 0,-1 0 0,1 0 0,-1 0 0,0 0 0,0 0 0,0 1 0,0-1 0,-1 1 1,1 0-1,-1 0 0,0 1 0,0-1 0,0 1 0,0-1 0,-1 1 0,1 1 0,0-1 0,-1 1 0,0-1 0,1 1 0,-2 0 31,6 3-2073,0 9-1766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8.0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21 150 9284,'0'0'72,"0"0"-80,0 0 152,0 0 473,0 0 52,14 8-343,47 23-62,-58-29-244,-1-1-1,1 1 1,0-1 0,1 0 0,-1 0-1,0 0 1,0-1 0,0 1 0,0-1-1,1 1 1,-1-1 0,0 0-1,0-1 1,1 1 0,-1 0 0,0-1-1,0 0 1,0 0 0,1 0 0,-1 0-1,0 0 1,0 0 0,-1-1 0,1 0-1,0 1 1,0-1 0,-1 0 0,1 0-1,-1-1 1,0 1 0,1 0-1,-1-1 1,0 1 0,-1-1 0,1 0-1,0 0 1,-1 0 0,1 0 0,-1 0-1,1-3-19,0 2-3,-1 0 0,1 0 0,-1-1 0,0 1 0,0-1-1,0 1 1,-1 0 0,0-1 0,0 1 0,0-1-1,0 1 1,0-1 0,-1 1 0,0-1 0,0 1 0,0 0-1,-1-1 1,1 1 0,-1 0 0,0 0 0,0 0 0,-1 0-1,1 0 1,-1 1 0,0-1 0,-1-1 3,-3 1 27,0 0 0,0 1-1,0 0 1,0 0 0,-1 0 0,1 1 0,-1 0 0,0 0-1,1 1 1,-1 0 0,0 1-27,4-1 9,1 1 0,0 0-1,-1-1 1,1 2 0,0-1 0,-1 0-1,1 1 1,0-1 0,0 1 0,-1 0-1,1 0 1,0 0 0,0 1 0,0-1-1,0 1 1,0-1 0,0 1 0,1 0-1,-1 0 1,1 1 0,-1-1 0,1 0-1,0 1 1,0-1 0,0 1 0,0 0-9,-2 8-6,0 0 0,1 0 0,0 0 0,1 0 0,0 0 0,1 1 0,0-1 0,1 8 6,7 91 69,-3-81-226,2 0-1,1-1 1,1 0-1,2 0 1,1-1 0,1 0-1,1-1 1,1-1-1,11 15 158,-4-15-1990,1-10-2788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5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6403,'0'0'1334,"0"0"-624,0 0 87,0 0 100,0 0-268,4 7 228,31 163-913,-18-76-27,-8-47-126,29 167-1116,-37-205 1181,-1-8-3991,0-1 2158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8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0 9893,'0'0'69,"0"0"-16,0 0 97,0 0 28,-1 0-171,1 1-1,0-1 0,0 0 0,0 0 1,-1 1-1,1-1 0,0 0 0,0 0 1,0 1-1,0-1 0,-1 0 0,1 0 1,0 1-1,0-1 0,0 0 0,0 1 1,0-1-1,0 0 0,0 1 0,0-1 1,0 0-1,0 0 0,0 1 0,0-1 1,0 0-1,0 1 0,0-1 0,0 0 0,0 1 1,1-1-1,-1 0 0,0 0 0,0 1 1,0-1-1,0 0 0,1 0 0,-1 1 1,0-1-1,0 0 0,0 0 0,1 1 1,-1-1-1,0 0 0,0 0 0,1 0 1,-1 0-1,1 1-6,40 8 386,0-1-1,1-2 1,41 1-386,132-6 107,-116-2 91,80 1 2336,-170 6-5802,-2-6 723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0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10069,'0'0'112,"0"0"-80,0 0 128,0 0 96,0 0 272,0 0-496,0 53 496,0-6-127,7 5-225,-5 3 64,3-4-96,-3 3-112,2-5-32,3-4 64,-2 0-224,-1-6-240,-1-6-961,-3-6-1296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0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9716,'0'0'241,"118"2"-193,-31-2 320,7 0-32,-1-2-176,-4-6 112,-7-1-272,-2 3 16,-9 4-64,-14 2-1024,-12 0-4067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0.8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 11013,'0'0'85,"0"0"-130,21 0 98,6-2-39,1-1 78,1 2-1,0 1 1,24 4-92,-47-4 14,-1 1 1,1 0 0,-1 0 0,1 1-1,-1-1 1,0 1 0,0 0 0,0 1-1,0-1 1,0 1 0,0 0 0,-1 0-1,1 1 1,-1-1 0,0 1 0,0 0 0,0 0-1,-1 0 1,1 1 0,-1-1 0,0 1-1,0 0 1,-1 0 0,0 0 0,1 0-1,-2 0 1,1 0 0,0 1 0,-1-1-1,0 5-14,0-5 15,-1 1 0,0-1 0,-1 1-1,1 0 1,-1-1 0,0 1-1,-1-1 1,1 1 0,-1-1 0,0 0-1,0 1 1,-1 0-15,-3 3 18,0-1-1,-1 0 1,0-1 0,0 1 0,0-1-1,-5 3-17,-19 14 90,0-1 1,-16 7-91,16-11 122,1 2-1,-21 19-121,51-40-3,-1 0 0,0 1 0,1-1 0,-1 0 0,0 1 0,1-1 0,-1 0 0,1 1 0,-1-1 0,1 1 0,-1-1 0,1 1 0,-1-1-1,1 1 1,0 0 0,-1-1 0,1 1 0,0-1 0,-1 1 0,1 0 0,0-1 0,0 1 0,0 0 0,-1-1 0,1 1 0,0 0 0,0 0 0,0-1-1,0 1 1,0 0 0,0-1 0,0 1 0,1 0 0,-1-1 0,0 1 0,0 0 0,0-1 0,1 1 0,-1 0 0,0-1 0,1 1 0,-1-1 0,1 1-1,-1 0 1,1-1 0,-1 1 0,1-1 0,-1 0 0,1 1 0,-1-1 0,1 1 0,-1-1 0,1 0 0,0 1 0,-1-1 0,1 0 0,0 0 3,39 9-220,-5-7-308,-1-1 1,1-2 0,-1-1 0,1-2 0,22-6 527,-2-4-3303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1.2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76 1 8836,'0'0'528,"0"0"-400,-46 146-96,33-66 112,1 10 273,8 6-17,4 3-400,0-1 144,13-1-128,15-3 80,8-7-128,5-9 32,5-7-320,4-13-289,3-11-1760,-1-12-1328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1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12982,'0'0'0,"0"0"0,95 176 0,-58-85 48,-3 7-48,-4 7 48,-8 2-16,-6-3 80,-9 3-112,-7-2 0,0-1-112,-9-9-368,-14-15-465,-4-19-319,0-15-849,-1-16-1265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2.1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37 11733,'0'0'104,"0"0"-77,0 0 50,11-7 20,-6 4-89,40-19 75,-42 21-85,-1 0-1,0 0 1,0 1-1,0-1 0,1 1 1,-1 0-1,0 0 1,1 0-1,-1 0 0,0 0 1,0 0-1,1 0 1,-1 1-1,0-1 0,0 1 1,1 0-1,-1-1 0,0 1 1,0 0-1,0 1 1,0-1-1,0 0 0,0 0 1,0 1 2,3 4 7,0-1 0,-1 1-1,0 0 1,0 0 0,0 1 0,0-1 0,-1 1 0,-1-1-1,1 1 1,-1 0 0,0 0 0,0 0 0,-1 1 0,0-1-1,0 0 1,-1 1 0,0-1 0,0 0 0,-1 0 0,0 1 0,0-1-1,-1 2-6,-3 13 26,-1-1-1,-1 1 0,-1-2 0,-1 1 0,0-1 0,-9 12-25,12-20-22,0-5 27,1 1 0,1 0 0,0 1 0,0-1 0,0 1 0,1 0 0,1 0 0,-1 0 0,1 0-1,1 0 1,-1 9-5,2-17-7,1 0 0,-1 0 0,0 0 0,1 0 0,-1 0 0,0 0 0,1 0 0,-1 0 0,1 0 0,-1-1 0,1 1 0,0 0 0,-1 0-1,1 0 1,0-1 0,0 1 0,0 0 0,-1-1 0,1 1 0,0 0 0,0-1 0,0 1 0,0-1 0,0 0 0,0 1 0,0-1 0,0 0 0,0 1-1,1-1 8,38 5-250,-31-4 137,101 3-2440,-49-4-2020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2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12486,'0'0'0,"0"0"-577,0 0 529,0 0 96,125 142 32,-72-79 417,6 5-481,-2 0 144,-9-2-128,-9-7 96,-10-10-112,-8-8-16,-5-10-80,-7-10 80,-5-9-656,-4-10-833,0-2-2353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2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377 0 6339,'0'0'6803,"0"0"-6755,-45 146-96,26-70 32,3-4 16,3-1 0,-1-5 128,0-2-80,-4-7-48,-7-5 0,0-11 32,-7-9 48,0-5-128,0-10 48,0-5-640,7-6-337,5-6-1168,6 0-4001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3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10917,'0'0'0,"0"0"-16,0 0-32,-2 129 48,2-92 16,0-2-16,0-2 0,7-4 0,4-3 0,5-5 0,4-9-720,3-6-3122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6.4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7587,'0'0'763,"0"0"-429,0 0-107,0 0 296,0 0-120,2-4-219,0 1-168,0 1 0,0-1 0,1 1 1,-1-1-1,1 1 0,-1 0 0,1 0 1,0 0-1,0 0 0,0 1 0,0-1 1,0 1-1,0 0 0,1-1 0,-1 2 1,1-2-17,2 1 4,-1 0 1,1-1-1,0 2 0,0-1 1,-1 1-1,1-1 1,0 2-1,0-1 0,-1 1 1,4 0-5,-8 0 7,0-1 0,1 1 0,-1 0 1,0 0-1,0 0 0,0 0 0,0 0 1,0 0-1,0 0 0,0 0 0,-1 0 1,1 0-1,0 0 0,0 1 0,-1-1 1,1 0-1,-1 1 0,1-1 0,-1 0 1,0 1-1,0-1 0,1 0 0,-1 1 1,0-1-1,0 1-7,1 42 599,-1-34-405,0 124 0,7-93 41,-7-39-402,1-1 0,-1 1 0,1 0 0,-1-1 0,1 1 0,0 0 0,0-1 0,-1 1 0,1-1 0,0 1 0,0-1 0,1 0 0,-1 1 0,0-1 0,0 0 0,1 0 0,-1 0 0,1 0 0,-1 0 0,1 0 0,-1 0 0,1 0 167,4-1-3460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3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23 120 11093,'0'0'152,"0"0"-40,0 0 208,-4 20 22,0-1-250,0-5-61,0-1 0,2 1-1,0 0 1,0 1 0,1-1 0,1 0 0,0 0 0,2 3-31,-1-14-18,0 1 1,0-1 0,0 0-1,0 0 1,1 0 0,0 0-1,0 0 1,0 0 0,0 0-1,0 0 1,0-1 0,1 1-1,-1-1 1,1 0 0,0 0-1,0 0 1,-1 0 0,1 0-1,1 0 1,-1-1-1,0 1 1,0-1 0,0 0-1,1 0 1,-1-1 0,1 1-1,-1 0 1,2-1 17,-2 1-19,0-1-1,-1 0 1,1 1-1,0-1 1,0 0-1,0-1 1,-1 1-1,1 0 1,0-1-1,0 1 1,0-1 0,-1 0-1,1 0 1,-1 0-1,1-1 1,-1 1-1,1 0 1,-1-1-1,1 0 1,-1 1-1,0-1 1,0 0 0,0 0-1,0 0 1,0 0-1,-1-1 1,1 1-1,-1 0 1,1-1-1,-1 1 1,0-1-1,0 0 1,0 1-1,1-3 20,-1-1-56,0 0 0,-1 0-1,1-1 1,-1 1-1,0 0 1,0 0 0,-1 0-1,0 0 1,0 0-1,0 0 1,-1 0 0,0 0-1,0 1 1,-1-1-1,1 1 1,-4-5 56,-4-4 60,0 0-1,-2 0 1,1 2 0,-2-1 0,-2 0-60,-2-3 211,15 13-5,-1 1 0,1-1 0,0 1 0,0-1 0,0 0 0,0 0 0,0 0 0,1 0 0,-1 0 0,1 0 0,0 0-1,0-1 1,-1-1-206,2 3 10,0 1 0,0 0 0,0 0-1,0-1 1,0 1 0,1 0 0,-1 0-1,0 0 1,1-1 0,-1 1 0,1 0-1,-1 0 1,1 0 0,-1 0 0,1 0-1,0 0 1,0 0 0,-1 0 0,1 0-1,0 0 1,0 0 0,0 1 0,0-1-1,0 0 1,0 0 0,0 1 0,0-1-1,0 1 1,1-1 0,-1 1 0,0 0-1,0-1 1,0 1 0,1 0 0,-1 0-1,1 0-9,48-9-852,0 3 0,23 0 852,-43 4-1084,12 0-1634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3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1 8740,'0'0'1222,"0"0"-819,0 0-107,0 0 518,-4 21 50,1-6-746,-3 11 52,2 0 0,0 1 0,2-1 0,1 1 0,1 1-170,0-22 14,1 0 0,0 0 0,0 0 0,0 0 0,1-1 0,0 1 0,0 0 0,0-1 0,1 1 0,0-1 0,0 0 0,0 0 0,1 0-1,-1-1 1,1 1 0,0-1 0,1 0 0,-1 0 0,1 0 0,0 0 0,0-1 0,0 0 0,0 0 0,0 0 0,1-1 0,-1 1 0,1-2 0,0 1-1,-1 0 1,1-1 0,0 0 0,0-1 0,0 1 0,0-1 0,0 0 0,2-1-14,-6 1 2,0 0 0,-1-1 0,1 1 0,0-1 0,0 1 0,0-1 0,-1 0-1,1 0 1,0 0 0,-1 0 0,1 0 0,-1 0 0,1 0 0,-1-1 0,1 1 0,-1-1 0,0 1 0,0-1 0,1 1 0,-1-1 0,0 0-2,1-2 18,0 0 0,-1-1 0,1 1 0,-1-1 1,1 1-1,-1-1 0,-1 0 0,1 1 0,0-2-18,-1-2 18,0 0 0,0 1 0,0-1 0,-1 1-1,0-1 1,-1 1 0,1-1 0,-1 1 0,-1 0-1,1 0 1,-4-5-18,-1 0 5,-1 1 0,-1 0 0,0 1 0,-1 0 0,-6-5-5,12 11-28,0 0 0,-1 0 0,0 1 0,1 0 1,-1 0-1,0 0 0,-1 1 0,1-1 0,0 1 0,-1 1 0,0-1 0,1 1 1,-1 0-1,-5-1 28,11 2-76,-1 0-1,1 0 1,0 0 0,-1 1 0,1-1 0,-1 0-1,1 0 1,-1 0 0,1 0 0,-1 1 0,1-1 0,0 0-1,-1 0 1,1 1 0,0-1 0,-1 0 0,1 0 0,0 1-1,-1-1 1,1 0 0,0 1 0,0-1 0,-1 1 0,1-1-1,0 0 1,0 1 0,0-1 0,-1 1 0,1-1 0,0 1-1,0-1 1,0 1 0,0-1 0,0 0 0,0 1 0,0-1-1,0 1 1,0-1 0,0 1 0,0-1 0,0 1 0,0-1-1,1 1 77,-1 2-315,0 10-3103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4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0 159 9188,'0'0'190,"0"0"378,0 0-141,0 0-126,18 5-71,55 19-150,-70-23-73,-1-1-1,1 1 1,0 0 0,0-1 0,0 0 0,0 1 0,0-1 0,-1-1-1,1 1 1,0 0 0,0 0 0,0-1 0,0 0 0,-1 0 0,1 1-1,0-1 1,-1-1 0,1 1 0,-1 0 0,1-1 0,-1 1 0,1-1 0,-1 0-1,0 0 1,0 0 0,0 0 0,0 0 0,0 0 0,-1-1 0,1 1-1,0 0 1,-1-1 0,0 0 0,0 1 0,1-3-7,0-1 8,0 1 0,0-1 0,0 0 0,-1-1 0,0 1 0,0 0 0,-1 0 0,0 0 0,0-1 0,0 1 0,-1 0 0,0 0 0,0 0 0,-1-1-8,1 4 9,0 0 0,-1 0 1,1 0-1,-1 1 0,0-1 0,0 0 0,0 1 1,0 0-1,0-1 0,-1 1 0,1 0 1,-1 0-1,1 0 0,-1 1 0,0-1 1,1 0-1,-1 1 0,0 0 0,0 0 0,0 0 1,-2 0-10,-5-2 150,-1 1 1,0 0 0,0 1-1,-1 1 1,-5 0-151,14 0 11,1 0 1,0 1-1,0 0 1,0 0-1,0 0 1,0 0-1,0 0 1,0 0-1,0 0 0,0 0 1,0 1-1,1-1 1,-1 1-1,1-1 1,-1 1-1,1 0 1,-1 0-1,1 0 1,0 0-1,0 0 0,0 0 1,0 0-1,0 0 1,1 0-1,-1 0 1,0 0-1,1 0 1,0 1-1,-1-1 0,1 0-11,-3 14 10,1 0 0,0 0 0,1 11-10,-1 7-106,1 0 0,2 0 0,1 0 0,2 0 0,1-1 0,2 0 0,1 0 0,11 27 106,-15-53-2337,-3-7-1579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4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 10037,'13'23'1080,"3"4"-846,-1-3-49,-2 1-1,-1 0 0,0 0 0,5 23-184,-10-26 178,50 135 690,-46-132-808,0-1 1,2 0 0,1-1 0,1 0 0,3 2-61,-18-25 7,0 0 0,1 1 0,-1-1 0,0 0 0,0 0-1,0 0 1,1 0 0,-1 1 0,0-1 0,0 0 0,1 0 0,-1 0 0,0 0 0,0 0-1,1 0 1,-1 0 0,0 0 0,0 1 0,1-1 0,-1 0 0,0 0 0,0 0 0,1 0-1,-1 0 1,0-1 0,1 1 0,-1 0 0,0 0 0,0 0 0,1 0 0,-1 0-1,0 0 1,0 0 0,1 0 0,-1-1 0,0 1 0,0 0 0,0 0 0,1 0 0,-1 0-1,0-1 1,0 1 0,0 0 0,0 0 0,1-1 0,-1 1 0,0 0 0,0 0 0,0-1-1,0 1 1,0 0 0,0 0 0,0-1 0,0 1 0,0 0 0,0 0 0,0-1 0,0 1-1,0 0 1,0-1 0,0 1-7,7-25 605,-6 17-517,79-374-830,-50 266-3497,-29 93-769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5.1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 12118,'0'0'256,"0"0"-256,0 0 0,0 0-80,0 0 144,0 0-64,168-28 0,-102 24 16,5 2-96,-5 0-1233,-6 2-2161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5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12054,'0'0'320,"0"0"0,0 0-304,0 0 304,0 0-48,-14 104-176,14-57 176,0 1-272,0 1 0,5-6-48,2-8 32,0-8-256,2-7-464,0-8-1185,0-8-2337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5.8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18 101 11589,'0'0'163,"0"0"211,-2 21 10,-2-2-337,0-4-7,1 0-1,1 0 1,0 0-1,2 0 0,-1 0 1,2 0-1,0 0 1,1 9-40,0-20-1,0 0 0,-1 0 0,1 0 1,1 0-1,-1-1 0,0 1 1,1 0-1,0-1 0,0 0 1,0 0-1,0 0 0,0 0 0,1 0 1,-1-1-1,1 1 0,0-1 1,0 0-1,0 0 0,0 0 0,0-1 1,0 1-1,0-1 0,0 0 1,1 0-1,-1-1 0,0 1 1,1-1-1,-1 0 0,1 0 0,-1-1 1,0 1-1,1-1 0,-1 0 1,3-1 0,-5 1-11,0-1 1,0 1 0,0-1 0,0 0 0,-1 1 0,1-1-1,0 0 1,-1-1 0,1 1 0,-1 0 0,0 0 0,1 0 0,-1-1-1,0 1 1,-1-1 0,1 1 0,0-1 0,-1 1 0,1-1-1,-1 1 1,0-1 0,0 0 0,0 1 0,0-1 0,0 1 0,-1-1-1,0-2 11,1-1 1,-1-1 0,0 0 0,-1 0 0,0 1 0,0-1 0,0 1 0,-1 0 0,0-1 0,0 1 0,-1-1-1,-40-39-49,-7-8 741,48 50-568,1 0 1,-1 0 0,1 0 0,0 0 0,0 0 0,0-1-1,0 1 1,1-1 0,0 1 0,0-1 0,0 0 0,0 1-1,1-4-124,0 6 1,0 1-1,1 0 1,-1-1-1,1 1 0,-1 0 1,1-1-1,0 1 1,-1 0-1,1 0 0,0 0 1,0 0-1,0 0 0,0 0 1,0 0-1,0 0 1,0 0-1,0 0 0,1 0 1,-1 1-1,0-1 1,0 1-1,1-1 0,-1 1 1,0-1-1,1 1 0,-1-1 1,1 1-1,44-10-85,-38 9 42,43-4-2433,0 1 0,26 3 2476,-41 1-5362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6.2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76 11157,'0'18'179,"-1"-1"-75,-1-4-26,1-1 0,1 0 1,0 1-1,1-1 0,0 0 0,0 1 1,2-1-1,-1 0 0,2 2-78,-2-10 10,0 0 0,-1-1-1,2 1 1,-1 0 0,0-1 0,1 1-1,0-1 1,0 0 0,0 0-1,0 0 1,0 0 0,0 0 0,1-1-1,-1 1 1,1-1 0,0 0-1,0 0 1,0-1 0,0 1 0,0-1-1,0 0 1,0 0 0,1 0-1,-1 0 1,0-1 0,0 0 0,1 0-1,2 0-9,-5-1 5,-1 1-1,1-1 0,-1 0 1,1 0-1,-1 0 0,1 0 1,-1 0-1,0 0 0,0-1 0,0 1 1,1 0-1,-1-1 0,0 1 1,-1 0-1,1-1 0,0 1 1,0-1-1,-1 0 0,1 1 1,-1-1-1,1 0 0,-1 1 1,1-1-1,-1 0 0,0 0-4,5-48 130,-5 49-125,1-18 24,-1 0 0,-1-1-1,-1 1 1,-1 0 0,0 0 0,-1 1-29,3 13 17,0 1 1,0 0-1,0 1 1,-1-1-1,1 0 1,-1 0-1,0 0 1,0 1 0,0-1-1,-1 1 1,1 0-1,-1 0 1,0 0-1,0 0 1,0 0-1,0 0 1,0 1 0,-1 0-1,1-1 1,-1 1-1,1 0 1,-1 1-1,0-1 1,0 1-1,0 0 1,0 0-1,0 0 1,0 0 0,0 1-1,-4-1-17,7 1-82,1 0-1,-1 0 1,0 0-1,0 0 1,1 0-1,-1 1 1,0-1-1,1 0 1,-1 0-1,0 1 1,1-1-1,-1 0 1,0 1 0,1-1-1,-1 1 1,0-1-1,1 0 1,-1 1-1,1-1 1,-1 1-1,1 0 1,-1-1-1,1 1 1,0-1-1,-1 1 1,1 0-1,0-1 1,-1 1 0,1 0-1,0 0 1,0-1-1,0 1 1,-1 0-1,1-1 1,0 1-1,0 0 1,0 0-1,0-1 1,0 1-1,1 0 1,-1 0-1,0-1 1,0 1-1,0 0 83,0 1-306,0 18-4699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6.5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100 189 8564,'0'0'115,"0"0"325,0 0 248,0 0-101,20 5 109,61 17-183,-74-20-442,0 0 0,-1-1 0,1 1 0,0-1 0,0-1 0,0 1 1,0-1-1,0-1 0,0 1 0,0-1 0,0 0 0,0-1 0,0 0 0,-1 0 1,5-2-72,-8 2 9,0 0 0,0-1 0,0 1 0,0-1 0,-1 0 0,1 0 0,-1 0 1,0 0-1,0 0 0,0 0 0,0-1 0,0 1 0,-1-1 0,0 1 0,1-1 1,-1 0-1,-1 0 0,1 1 0,0-1 0,-1 0 0,0 0 0,0 0 0,0 1 1,-1-2-10,2 0 9,-1 0 0,0 0 0,-1-1 1,1 1-1,-1 0 0,0 0 0,0 1 1,-1-1-1,1 0 0,-1 0 0,0 0 1,0 1-1,-1-1 0,1 1 0,-1 0 1,0 0-1,0 0 0,-1 0 0,1 0 1,-1 1-1,0 0 0,0-1 1,0 1-1,0 1 0,0-1 0,-1 0 1,1 1-1,-1 0 0,0 0 0,0 1 1,0-1-1,1 1 0,-1 0 0,-5 0-9,5 0 8,1 0-1,-1 1 1,0 0-1,0 0 0,0 0 1,0 1-1,1-1 0,-1 1 1,0 0-1,0 1 1,1-1-1,-1 1 0,1 0 1,-1 0-1,1 0 1,0 0-1,0 1 0,-2 2-7,0 0 14,1 1 0,0 0-1,0 0 1,1 1-1,-1 0 1,1-1 0,1 1-1,0 1 1,0-1 0,0 0-1,0 4-13,-6 23 95,1 0 1,2 1-1,2 0 0,-1 34-95,3-27-31,-2-1 0,-2 0 0,-4 9 31,9-43-219,-1-1 0,0 1-1,-1-1 1,0 0 0,0 0-1,0 0 1,0 0-1,-1 0 1,-2 2 219,-20 16-3668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7.9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83 8884,'0'0'339,"0"0"-238,0 0 86,0 0 445,0 0-58,0 0-385,11 11 107,-8-5-218,0 0-1,0 0 1,0 0 0,-1 1-1,0-1 1,0 0-1,0 1 1,-1-1-1,0 6-77,4 67 223,-4-46-159,0 3-61,-1-7 22,2 0-1,3 15-24,-4-38-2,0 1-1,1-1 1,-1 0 0,1 0 0,0 0 0,1 0 0,0-1 0,0 1-1,0-1 1,0 1 0,1-1 0,0 0 0,4 4 2,-6-7 1,0-1 0,1 1 1,-1-1-1,1 0 0,0 1 1,-1-1-1,1 0 0,0-1 0,0 1 1,-1 0-1,1-1 0,0 0 1,0 0-1,0 1 0,0-2 0,0 1 1,0 0-1,-1-1 0,1 1 1,0-1-1,0 0 0,0 0-1,4-1 9,-1 0 0,0-1 0,0 1 0,-1-1 0,1 0 0,-1-1 0,1 0 0,-1 0 0,0 0-9,7-7 39,-1 0 0,0 0-1,-1-1 1,0-1-1,-1 0 1,0 0 0,-1 0-1,-1-1 1,0-1-1,-1 1 1,0-1 0,-1 0-1,-1 0 1,0-1-1,-2 1 1,1-1 0,-1-14-39,-2 16 10,-1 0 1,0 0 0,-1 0-1,0 0 1,-1 0 0,-1 1-1,0-1 1,-1 1 0,-1 0-1,0 0 1,0 0 0,-5-5-11,5 6 87,0-2-398,3 10-2936,5 4-432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6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7828,'0'0'563,"0"0"-406,0 0 123,0 0 408,0 0-141,4 13-315,16 102-22,-5 0 0,-5 1 0,-5 42-210,-5-157 35,0-1-129,0-3-853,0-9-1673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8.3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11797,'0'0'0,"0"0"64,0 0-48,0 0 16,0 0 417,0 0-177,120 2-192,-76-2 176,-1 0-256,-4 0 0,0 0-16,-5-2-32,2 0-48,-8 0-432,-8 2-993,-11 0-800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8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7924,'0'0'1921,"0"0"-1777,0 0 480,0 0 224,135 2-336,-92-2 193,0 0-609,3 0-48,-3 0-48,3 0 16,0 0-48,-5 0-608,4 0-1249,-6 0-4386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9.0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 11125,'0'0'982,"25"-13"-705,84-38-250,-101 47-33,-1 1 1,1 0-1,0 0 1,1 1-1,-1 0 0,0 0 1,1 1-1,-1 0 1,0 1-1,1 0 0,-1 0 1,8 2 5,5 0-2,-17-2 2,0 1 1,1-1-1,-1 2 1,0-1 0,1 0-1,-1 1 1,0 0 0,0-1-1,0 2 1,-1-1-1,1 0 1,0 1 0,-1 0-1,1 0 1,-1 0-1,0 0 1,0 0 0,0 1-1,-1-1 1,1 1-1,-1 0 1,0 0 0,0-1-1,0 2 1,0-1-1,-1 0 1,0 0 0,0 0-1,0 1 1,0-1-1,0 4 0,1 7 12,-1 1 0,0-1-1,-1 1 1,0-1 0,-1 1-1,-1 0 1,-1-1 0,-3 11-12,-2 0-10,-2-1-1,0 0 1,-2-1 0,-1 0 0,0-1 0,-4 2 10,-38 53-297,-5 0 297,51-67-18,-11 12 6,14-17 21,0 0-1,1 0 1,0 1-1,0 0 1,1 0 0,-2 4-9,6-10-2,0-1 1,0 1 0,0-1 0,0 1 0,0-1-1,0 0 1,0 1 0,0-1 0,1 1 0,-1-1 0,0 1-1,0-1 1,1 0 0,-1 1 0,0-1 0,0 0-1,1 1 1,-1-1 0,0 0 0,1 1 0,-1-1 0,1 0-1,-1 0 1,0 1 0,1-1 0,-1 0 0,1 0-1,-1 0 1,0 0 0,1 1 0,-1-1 0,1 0-1,-1 0 1,1 0 0,-1 0 0,1 0 0,-1 0 0,1 0-1,-1 0 1,0 0 0,1-1 0,0 1 1,28 1-52,-23-1 57,180 0-84,-104 0-2373,-31 0-2876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0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13334,'0'0'0,"0"0"-512,0 0-401,0 0-383,0 0-2706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0.3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3105,'0'0'7556,"0"0"-7556,0 0-592,0 0-3362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1.1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1 195 7876,'0'0'1491,"0"0"-1067,0 0-154,0 0 261,0 0-65,8-19-17,27-59-129,-34 74-298,1 1 0,1 0 0,-1 0 0,0 0 0,1 1 0,-1-1 0,1 0 0,0 1-1,0 0 1,0 0 0,0 0 0,0 0 0,1 0 0,-1 1 0,0-1 0,1 1 0,-1 0 0,1 0 0,0 0 0,-1 0 0,1 1 0,0 0 0,-1-1 0,1 1 0,0 1 0,0-1 0,-1 0 0,1 1 0,2 1-22,13-1-10,-9 0 7,0 0 0,0 1 0,0 1 0,-1-1 0,1 2 0,-1-1 0,0 1 1,0 0-1,0 1 0,0 0 0,5 5 3,-5-4 5,0 0 0,0-1 0,0 0 0,0-1 0,1 0 0,0 0 0,0-1 0,0 0 1,0-1-1,0 0 0,9 0-5,-15-2 7,1 1 1,-1-2 0,1 1 0,-1 0 0,0-1-1,1 0 1,-1 0 0,0 0 0,0 0-1,0-1 1,0 0 0,0 0 0,0 0-1,0 0 1,0-1 0,-1 1 0,1-1-1,-1 0 1,0 0 0,0 0 0,0 0-1,0-1 1,0 1 0,-1-1 0,0 0 0,1 0-1,-2 0 1,1 0 0,0 0 0,-1 0-1,1 0 1,-1 0 0,0-2-8,4-55-611,3 58-3671,0 3-3255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9.6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49 9877,'0'0'85,"10"22"-37,76 175 520,-79-181-478,-1 2 40,2 0 0,0-1 1,1 0-1,1-1 0,0 0 0,1 0 0,1-1 0,12 11-130,-24-26 52,1 0-1,-1 0 0,1 0 0,-1 0 1,1 0-1,-1 0 0,1 0 0,-1 0 1,1 0-1,-1 0 0,1-1 0,-1 1 1,1 0-1,-1 0 0,0-1 0,1 1 1,-1 0-1,1 0 0,-1-1 0,1 1 1,-1 0-1,0-1 0,1 1 0,-1-1 1,0 1-1,0-1 0,1 1 0,-1 0 1,0-1-1,0 1 0,0-1 0,1 1 1,-1-1-1,0 1 0,0-1 0,0 1 1,0-1-1,0 1 0,0-1-51,10-29 149,-8 24 46,51-128 228,4-12-513,-44 89-937,-11-1-966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1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5 3618,'0'0'4124,"0"0"-3281,0 0-800,0 0 58,0 0 227,18-2 86,59-1-89,-75 3-313,0 0-1,0 0 0,0 1 0,-1-1 0,1 1 0,0-1 1,0 1-1,0-1 0,-1 1 0,1 0 0,0 0 0,-1 0 0,1 0 1,-1 0-1,1 0 0,-1 0 0,1 0 0,-1 1 0,0-1 0,0 1 1,1-1-1,-1 1 0,0-1 0,0 1 0,0 0-11,8 40 203,-7-30-63,-1-2-36,1 0-1,-2 1 0,1-1 1,-1 1-1,-1-1 1,0 0-1,0 1 0,-1-1 1,-1 0-1,0 0 1,0 0-1,0-1 1,-1 1-1,-5 8-103,-4 2 174,0-1-1,-1-1 1,0 0-1,-2-1 1,0 0-1,-4 2-173,13-13 31,4-4-11,0 1 0,0-1 0,0 1 1,1 0-1,-1 0 0,1 0 1,-1 0-1,1 0 0,0 0 1,0 1-1,0-1 0,1 1 1,-1-1-1,0 4-20,5-6-7,0 0-1,-1 0 1,1 0-1,0 0 1,-1-1-1,1 1 1,0-1 0,0 0-1,0 1 1,0-1-1,0 0 1,-1-1-1,4 0 8,-1 1-2,33 1-77,-18 0-417,0-1 1,1-1-1,-1 0 0,0-2 0,17-4 496,-7-1-3170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3.3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8724,'0'0'240,"0"0"-144,0 0 817,0 0-369,0 0-144,0 0-320,66 0 192,-25 0 497,3 0-593,1 0-48,-4-4-96,-4 0 64,-5 2-128,-7 2 32,-4 0-609,-6 0-207,-5 0-481,-8 0-2144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3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8660,'0'0'224,"0"0"272,0 0 49,137 2-529,-91 2-16,-1 0 0,6-2-529,-1-2-1792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8.1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5891,'0'0'248,"0"0"120,0 0 571,0 0-32,7-5-355,1-1-474,0 2 0,0-1 0,0 1 0,1 0 0,-1 1 0,1 0 0,0 0 0,0 1 0,0 0 0,0 0 0,1 1 0,-1 1 0,7 0-78,-8-1 23,-1 2-1,1-1 1,-1 1-1,1 0 1,-1 1-1,1 0 1,-1 0-1,0 0 1,0 1-1,0 0 1,3 3-23,-6-4 3,-1 0-1,1 1 1,-1 0 0,0 0-1,0 0 1,0 0 0,-1 0-1,1 0 1,-1 1 0,0-1-1,0 1 1,0 0 0,0 0 0,0-1-1,-1 1 1,0 0 0,0 1-1,0-1 1,0 0 0,-1 0-1,1 0 1,-1 1-3,0 2 7,0-1 1,0 1-1,0 0 0,-1 0 0,0 0 1,0-1-1,-1 1 0,0 0 1,0-1-1,0 0 0,-1 1 0,0-1 1,0 0-1,-1 0 0,0-1 1,0 1-1,0-1 0,0 0 0,-1 0 1,0 0-1,0 0 0,-1-1 1,1 0-1,-1 0 0,0-1 0,-1 1-7,-3 4-27,7-6 28,1 0 0,-1 1 0,0-1 0,-1 0 0,1 0 0,0-1 0,0 1 1,-1-1-1,1 1 0,-1-1 0,0 0 0,1 0 0,-4 0-1,6-1 29,1 0 33,0 0-33,40-12-50,-21 6 15,-1 1 0,1 1 0,0 0 0,0 2 0,1 0 0,-1 1 0,0 1 0,4 1 6,-20-1 7,0 1 0,0-1 0,0 1 0,-1 0 0,1 0 0,0 0 0,-1 1 1,1-1-1,-1 1 0,1-1 0,-1 1 0,0 0 0,1 0 0,-1 0 0,0 0 0,0 0 0,-1 0 0,1 1 0,0-1 1,-1 1-1,1-1 0,-1 1 0,0 0 0,0-1 0,0 1 0,0 0 0,-1 0 0,1 2-7,2 10 63,0 0 0,-2 1-1,0-1 1,-1 14-63,0-18 10,0 1-3,0-2 35,0 0 1,0 1 0,-1-1-1,0 0 1,-1 0 0,-1 2-43,2-7 23,-1-1 0,0 0 1,0 0-1,-1-1 0,1 1 0,-1 0 1,0-1-1,1 0 0,-2 1 0,1-1 0,0 0 1,-1-1-1,1 1 0,-1 0 0,0-1 1,0 0-24,-7 4 39,-1 0 1,1-1 0,-1 0-1,0-1 1,-1-1 0,1 0-1,-1 0 1,-7-1-40,-21 2-814,0-3-1,-1-1 815,9-1-1989,32 1-2095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4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 1 9828,'0'0'225,"0"0"-177,0 0 80,-114 160 848,79-88-111,3 14-401,10 15-288,6 9-112,7 7 64,9 5-128,0 1 48,9-6-128,16-4-128,11-11-1137,-2-18-928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5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0 7283,'0'0'1348,"0"0"-841,0 0 10,0 0 225,0 0-107,0 0-171,0 0 248,0 0-269,0 0-179,0 0-18,0 0-126,-14 19 1104,7-13-1069,1-1-856,0-4-4024,2-1 1094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6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4322,'0'0'2484,"0"0"-1438,0 0-187,0 0 253,0 0-322,0 0-121,0 0-143,0 20-24,1-10-441,0 0 0,1 0-1,0-1 1,0 1 0,1 0-61,8 46 264,-8 17 307,1-73-568,0 0 0,0-1 1,0 1-1,0-1 0,0 0 0,0 0 1,0 0-1,0 0 0,1-1-3,8-3 38,0 2-1,1-1 1,-1 2 0,1 0-1,0 0 1,5 1-38,-15 1 4,1 0 1,-1 0-1,1 0 0,-1 0 1,1 1-1,0-1 0,-1 1 0,0 0 1,1 1-1,-1-1 0,0 1 1,1 0-1,-1 0 0,0 0 1,0 0-1,-1 1 0,1 0 1,0 0-1,-1 0 0,1 1-4,2 5 10,-1 1 0,0-1 0,0 1 0,-1 1 0,0-1 0,-1 1 0,-1-1 0,1 1 0,-2 0 0,1 0 0,-1 0 0,-1 0 0,0 0 0,-1-1 0,0 1 0,-2 7-10,2-12 6,-2 0 1,1 0-1,-1 0 0,1-1 0,-1 1 0,-1-1 0,1 1 0,-1-1 0,0 0 0,0-1 1,-1 1-1,1-1 0,-1 0 0,0 0 0,0 0 0,-1-1 0,1 1 0,-1-1-6,-6 4-89,-1 0-1,0-1 0,0 0 1,-1-1-1,0-1 0,1 0 1,-8 1 89,13-3-339,-1-1 0,1 0-1,0-1 1,0 1 0,0-2 0,-1 1 0,1-1 0,-4-1 339,-8-8-2156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6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8468,'0'0'2065,"0"0"-1841,0 0 128,0 0 1073,0 0-737,0 0-672,22 0 192,4 0-160,10-8-32,14 2 224,5 0-240,2 0 0,0 4 0,-2 2-320,-5 0-304,-2 0-737,-7 0-544,-7 6-3745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6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5010,'0'0'3663,"0"0"-2694,0 0-825,0 0 179,0 0-73,15 2 49,112 11 416,0-6-1,116-9-714,-76 0-199,-55 2-3381,-102 0-166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7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19 8404,'0'0'397,"0"0"262,0 0-128,22-3-149,6-2-302,-10 1-28,0 2 0,0 0 0,0 0 0,12 2-52,-27 0 8,1 1-1,-1-1 1,0 1 0,0 0 0,0 0 0,0 0-1,0 0 1,0 0 0,0 1 0,0-1 0,0 1-1,-1 0 1,1 0 0,0 0 0,-1 0-1,0 0 1,1 1 0,-1-1 0,0 1 0,0-1-1,-1 1 1,1 0 0,0 0 0,-1 0 0,0 0-1,0 0 1,0 0 0,0 0 0,1 3-8,-1-1 8,0-1 0,0 1 1,0 0-1,-1-1 0,1 1 1,-1 0-1,0 0 0,-1 0 1,1-1-1,-1 1 0,0 0 1,0 0-1,0-1 0,-1 1 1,0-1-1,0 1 0,0-1 1,0 0-1,-3 4-8,-9 6 20,0-1-1,-1 0 1,-1-1 0,0-1-1,-1 0 1,0-1-1,0-1 1,-3 0-20,-63 38 358,113-40-329,37-5-840,-1-2-1,0-4 0,1-2 0,5-4 812,-30 1-3780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8.0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9204,'0'0'1190,"16"24"-840,1 2-277,25 38 854,18 40-927,-38-63 112,-3 0 0,-1 1-1,-2 1 1,-1 1 0,-3 0 0,-2 1 0,-1 0-1,-3 0 1,-1 1 0,-3 13-112,-1-26 13,-2 0 1,-1 0-1,-2 0 0,-1 0 1,-2-1-1,-1 0 0,-2 0 1,-4 8-14,4-14-302,-1-2-1,-1 1 1,-1-1 0,-1-1 0,-2 0 0,0-1 0,-1-1 0,-1 0 0,-9 6 302,17-20-3105,1-4-3720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3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4210,'0'0'5683,"0"0"-5683,0 0 0,0 0 0,0 0 192,0 0-128,152-20 48,-106 10-112,0 3 0,-3 1-96,-6 6-945,-8 0-3297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3.3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39 2369,'0'0'1158,"0"0"-371,8 20-21,3 7-368,8 15 2183,-2 1 0,1 8-2581,-6-85 3333,-1 3-3684,27-76-2533,-24 57 150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4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10197,'0'0'288,"0"0"-176,0 0-48,0 0 416,0 0-480,0 0 160,0 41-112,0-17-48,0 1 32,0 0 16,7-5-48,-1 1 0,1-5-112,2-4-560,5-1-145,2-5-2544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11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85 4290,'0'0'528,"0"0"67,0 0 133,0 0 321,0 0-294,-11 3 35,-1 1-629,0-1 76,0 0 0,0 1-1,0 1 1,0 0 0,-2 2-237,10-4 42,-1 0-1,1-1 1,0 1 0,1 1-1,-1-1 1,1 0 0,-1 1 0,1 0-1,0 0 1,0 0 0,1 0-1,-1 0 1,1 1 0,0-1 0,0 1-1,0-1 1,0 4-42,-1 9-2,0-1 0,1 0 0,1 1 0,1-1 0,0 1 0,1-1 0,1 0 0,1 1 0,0-1 0,1 0 0,2 5 2,13 32-13,1 0 1,19 30 12,-27-57-1,25 47-9,9 5 10,-24-40-6,9 11-114,-18-30 83,-1 1-1,-1 0 1,7 18 37,-11-19 2,17 45-7,3-2 0,2 0-1,3-2 1,4 0 5,-15-24 5,-2 0 1,-1 1-1,10 33-5,-8-20 11,24 43-11,-35-81-26,0 1 1,1-1-1,0-1 0,1 0 1,0 0-1,0-1 1,2-1-1,-1 0 1,1-1-1,0 0 0,8 3 26,54 38 4,6 1-14,-62-42-99,0-1 1,0 0 0,0-2 0,1 0 0,0-1 0,0-1 108,28 6-133,-29-5 66,1 0-1,-1-2 1,1-1-1,-1 0 1,1-1-1,0-1 1,2-2 67,-13 0-88,-1 0 1,0-1 0,0 0 0,0 0-1,0-1 1,-1 0 0,0-1 0,0 0-1,1 0 88,20-15-183,-10 8 172,-7 7 15,-1-1-1,0 0 1,0-1-1,-1-1 1,1 1-1,-2-1 1,8-10-4,-8 7 145,-1 1 1,-1-2-1,0 1 1,0 0-1,-1-1 1,-1 0-1,0 0 1,-1-1-1,-1 1 1,2-14-146,-2 2 188,-1 0 0,-2 0 0,0 0 0,-1 0 0,-5-15-188,3 29 73,0 0-1,-1 1 1,0-1-1,-1 1 1,0 0-1,-1 1 1,0 0-1,-1 0 1,1 0-1,-4-2-72,-19-23 70,-104-120 838,119 136-881,1-1 0,1-1 1,1 0-1,1-1 1,0 0-1,2-1 1,-6-18-28,-12-27 50,7 24 13,-2 2 0,-7-8-63,-28-32 47,-3 3 0,-19-16-47,-13-15 34,-50-78-29,131 172-4,0 0-1,0 0 1,-2 1-1,0 1 1,0 0 0,-1 1-1,-1 0 1,0 1-1,0 1 0,4 5 8,0 1-1,1 0 0,-1 1 0,0 0 0,-1 1 0,1 0 0,-3 1-7,-46-10 95,41 8-93,1 1 1,-1 2 0,0-1 0,0 2 0,-11 2-3,8-1-20,18-2 7,0 1-1,1-1 1,-1 1-1,0 0 1,1 0-1,-1 1 1,1-1-1,-1 1 1,1 0-1,0 0 1,-1 0 0,1 0-1,0 0 1,1 1-1,-1 0 1,0 0 13,-37 50-1256,29-36 523,-15 18-1374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9.8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6931,'0'0'889,"0"0"-537,0 0 397,0 0 175,0 0-207,0 0-202,0 0-83,0 0 0,0 0-205,19 0-171,127-6 35,6 1-4744,-144 4 2111,-1-4-913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4.7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0 125 880,'0'0'6892,"0"0"-5342,0 0-1332,4 18-74,13 53-74,-16-69-63,-1 0 1,1 0 0,0 0 0,0 0-1,0-1 1,1 1 0,-1 0-1,0-1 1,1 1 0,-1-1-1,1 1 1,0-1 0,-1 0-1,1 1 1,0-1 0,0 0-1,0 0 1,-1 0 0,1 0-1,0-1 1,0 1 0,0-1-1,1 1-7,44 0 92,-33-2-80,-3 2-5,-1-1 0,1-1 1,-1 0-1,1-1 0,-1 0 0,2-1-7,-9 3 1,-1-1 0,0 0 0,0 0-1,0 0 1,1 0 0,-1 0 0,0 0 0,-1-1-1,1 1 1,0-1 0,0 1 0,0-1-1,-1 0 1,1 0 0,-1 0 0,0 0 0,1 0-1,-1 0 1,0 0 0,0 0 0,0 0-1,0 0 1,-1-1 0,1 1 0,-1 0 0,1-1-1,-1 1 1,0 0 0,0-1 0,0 0-1,-1-3 31,0 1 1,0 0 0,-1 0 0,0 0-1,0 0 1,0 0 0,-1 0 0,1 1 0,-1-1-1,0 1 1,-1-1 0,1 1 0,-1 0-1,1 0 1,-1 1 0,-1-1 0,1 1 0,0 0-1,-1 0 1,1 0 0,-1 1 0,0-1-32,-16-8 254,-1 0 1,0 2 0,0 0 0,-12-2-255,33 11 587,1 0-353,0 0-111,15-1-360,0-1-1,-1 0 0,1-1 1,12-4 237,26-6-1093,20 5-2325,-43 7-90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5.1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72 3906,'0'0'3143,"0"0"-2268,0 0-441,0 0 300,0 0 2,5 19-495,18 60-135,-22-77-98,0 0 0,1 1 0,-1-1 1,1 0-1,-1 1 0,1-1 0,0 0 0,0 0 0,0-1 0,1 1 0,-1 0 0,0-1 0,0 1 0,1-1 0,-1 0 0,1 0 0,-1 0 0,1 0 0,0 0 0,-1 0 1,1-1-1,0 1 0,0-1 0,-1 0 0,1 0 0,0 0 0,0 0 0,0 0 0,-1-1 0,1 1 0,0-1 0,2 0-8,9-1-7,-11 2 17,-1 0 1,1 0-1,-1 0 0,1-1 1,-1 1-1,1-1 0,-1 0 1,1 0-1,-1 0 0,1 0 0,-1 0 1,0 0-1,0-1 0,1 1 1,-1-1-1,0 1 0,-1-1 1,1 0-1,0 0 0,0 0 0,-1 0 1,1 0-1,-1 0 0,0-1 1,1 1-1,-1 0 0,0-1 0,0 1 1,-1-1-1,1 1 0,0-1 1,-1 1-1,1-2-10,-1-1 54,1 0 1,-1 0-1,0 0 1,0 0-1,0 0 0,-1 0 1,1 0-1,-1 0 1,-1 0-1,1 1 0,-1-1 1,1 0-1,-1 1 1,-1-1-1,1 1 0,-1-1 1,0 0-55,-38-37 373,39 40-398,-1 0 0,1 0 0,-1 0 0,0 1 0,0-1 0,1 1 0,-1 0-1,0 0 1,0 0 0,0 0 0,0 0 0,0 1 0,0 0 0,0-1 0,-1 1-1,1 0 1,-2 1 25,4-1-76,1 0 1,-1 0-1,1 1 0,-1-1 0,0 0 0,1 1 0,-1-1 0,1 0 0,-1 1 0,1-1 0,-1 1 1,1-1-1,-1 1 0,1-1 0,0 1 0,-1 0 0,1-1 0,0 1 0,-1-1 0,1 1 1,0 0-1,0-1 0,0 1 0,0 0 0,-1 0 76,1 1-474,-3 9-2549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5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1 172 5715,'0'0'1235,"0"0"248,0 0-341,0 0-475,20-10-181,66-31-86,-81 39-351,0-1-1,-1 0 1,1 1 0,0-1 0,-1-1 0,0 1 0,0-1 0,0 0 0,0 1-1,-1-2 1,1 1 0,1-4-49,-3 4 109,0-1 0,-1 1 1,0-1-1,0 1 0,0-1 0,0 1 0,-1-1 1,0 0-1,0 1 0,0-3-109,-1 5 26,1 1 1,-1-1-1,0 1 1,0 0-1,0 0 1,0 0-1,0 0 1,0-1-1,0 1 1,-1 0-1,1 1 0,0-1 1,-1 0-1,1 0 1,0 1-1,-1-1 1,1 0-1,-1 1 1,1-1-1,-1 1 1,1 0-1,-1 0 1,1-1-1,-1 1 1,1 0-1,-1 0 1,0 1-1,1-1 0,-1 0-26,-49 1 265,48 0-269,0 0 0,1 0 0,-1 0-1,1 1 1,-1-1 0,1 1 0,0 0-1,0-1 1,-1 1 0,1 0-1,0 0 1,1 0 0,-1 1 0,0-1-1,1 0 1,-1 1 0,1-1 0,0 1-1,0-1 1,0 1 0,0 0 0,0-1-1,0 4 5,-3 7-16,1 0 0,0 1 0,1-1 0,0 4 16,-2 24-307,2-1 0,1 0 0,2 1 0,2-1 1,1 0-1,3 0 0,1 0 0,6 14 307,-5-36-1489,0-6-1568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5.8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4386,'0'0'5426,"0"0"-5361,0 0 47,0 0 112,0 0 16,121 4 160,-82-2-336,7-2-64,11 0 0,9 0-16,7 0-112,0 0-2257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6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 0 768,'-9'31'7209,"4"-15"-6646,-7 27-311,1 0 0,2 0 0,2 1 0,0 23-252,5-21 70,2-1-1,2 0 0,2 0 1,2 0-1,2-1 1,2 0-1,10 29-69,14 26 628,19 31-628,-39-99 39,1-2 0,1 0 0,2 0 0,1-2 0,1 0 0,7 5-39,-26-30-105,1 0 0,-1 0 1,1-1-1,0 1 0,-1-1 1,1 1-1,0-1 0,0 0 1,0 1-1,0-1 0,0 0 0,0 0 1,0-1-1,1 1 0,-1 0 1,0-1-1,0 1 0,1-1 1,-1 0-1,0 0 0,1 0 105,9 0-3303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7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 0 3362,'0'0'3017,"0"0"-2238,0 0-275,0 0 627,0 0-101,-7 5-640,3-3-372,1-1-3,1 0 0,-1 1 0,1 0 0,-1-1 0,1 1-1,-1 0 1,1 0 0,0 0 0,0 1 0,0-1 0,0 0 0,0 1 0,1-1 0,-1 1 0,1 0 0,-1-1-1,1 1 1,0 0 0,0 0 0,0 0 0,1 0 0,-1 0 0,1 0 0,-1 3-15,1 27 31,-1-21-7,0 0-1,1 1 1,0-1 0,1 1-1,1-1 1,0 0-1,1 0 1,0 0-1,0 0 1,2 0 0,1 4-24,-3-15 45,-1 0 1,1 0 0,-1 0-1,1 0 1,-1 0 0,1-1 0,0 1-1,-1-1 1,1 0 0,0 0-1,0 0 1,-1 0 0,1 0 0,0 0-1,-1-1 1,1 1-46,7-1 154,-2 2-133,0 0 0,-1 0-1,1 0 1,-1 1-1,1 1 1,-1-1 0,0 1-1,0 0 1,0 1-1,0-1 1,-1 1 0,0 1-1,1-1 1,-2 1-1,1 0 1,0 1-1,-1-1 1,0 1 0,0 0-1,-1 1 1,0-1-1,0 1 1,0-1 0,-1 1-1,0 0 1,0 1-1,-1-1 1,0 0 0,0 1-1,-1-1 1,1 1-1,-2 3-20,0-6 11,0-1-1,-1 1 1,0-1-1,0 1 1,-1-1-1,1 1 1,-1-1-1,0 0 1,0 1-1,0-1 1,-1 0-1,1-1 1,-1 1-1,0 0 1,0-1-1,-1 1 1,1-1-1,-1 0 1,1 0-1,-1-1 1,0 1-1,0-1 1,0 1 0,0-1-1,-1-1 1,1 1-1,-4 0-10,-8 4-449,0-1-1,0-1 1,-1-1-1,1 0 1,-1-2-1,0 1 1,-4-2 449,-3 0-2935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7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5442,'0'0'2017,"0"0"-989,0 0 132,0 0 62,0 0-363,0 1-315,1-1-514,0 1 1,1 0-1,-1-1 0,0 0 0,0 1 0,1-1 1,-1 1-1,0-1 0,1 0 0,-1 0 0,0 0 1,1 0-1,-1 0 0,0 0 0,1 0 0,-1 0 1,1-1-31,1 1 41,158-10-8,-77 4-2630,-55 4-1471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7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8468,'0'0'592,"0"0"-16,128 19 209,-78-11-721,1 2 464,-1-2 16,4-2-240,-1-1 145,-1-5-417,-8 0 32,-6 0-64,-10 0-112,-10 0 0,-4 0-1041,-12 4-160,-2 2-2896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8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9220,'0'0'334,"0"0"319,0 0-330,0 0-3,22-1 38,69-4 55,-89 5-397,1 0-1,-1 0 1,1 1 0,0-1-1,-1 0 1,1 1-1,-1-1 1,1 1-1,-1 0 1,1 0-1,-1 0 1,1 0 0,-1 1-1,0-1 1,0 0-1,0 1 1,0 0-1,0-1 1,0 1 0,0 0-1,0 0 1,-1 0-1,1 0 1,-1 0-1,1 1 1,-1-1-1,0 0 1,0 1 0,0-1-1,0 1 1,0-1-1,-1 1 1,1-1-1,-1 1-15,1 3 17,0 0 0,-1 0 1,0 0-1,0-1 0,0 1 0,-1 0 0,0 0 0,0 0 0,-1-1 0,1 1 0,-1-1 0,-1 2-17,-2 1 10,0 0 0,-1-1 1,0 0-1,0 0 0,-1-1 0,0 1 0,0-1 1,0-1-1,-1 1 0,0-2 0,0 1 0,-5 2-10,-1 1 49,0 0 0,1 1 0,-9 8-49,22-16-3,0-1-1,0 0 0,0 1 0,0-1 0,0 0 0,0 0 0,0 1 0,0-1 0,0 0 0,0 1 0,0-1 0,0 0 0,0 0 0,1 1 0,-1-1 0,0 0 1,0 0-1,0 1 0,0-1 0,1 0 0,-1 0 0,0 1 0,0-1 0,0 0 0,1 0 0,-1 0 0,0 1 0,1-1 0,-1 0 0,0 0 0,0 0 0,1 0 1,-1 0-1,0 0 0,0 0 0,1 0 0,-1 0 0,0 0 0,1 0 0,-1 0 0,0 0 0,1 0 0,-1 0 0,0 0 0,0 0 0,1 0 0,-1 0 0,0 0 1,1 0 3,16 2-40,1-1-73,64 2 332,39-6-219,-93 1-1411,0-2 0,1 0 0,18-7 1411,-8-1-5048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8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4434,'0'0'6824,"0"0"-5436,0 0-1423,12 21 80,-6-9 3,15 24 170,-2 1 0,-2 0 0,6 22-218,-2 9 121,-4 0-1,-2 2 1,-3-1-1,-3 2 1,-4-1-1,-2 43-120,-2-89-220,-1-1 1,0 1-1,-2-1 0,-1 1 1,-1-1-1,-1 0 1,-1 0-1,0-1 0,-10 20 220,11-35-2849,3-7-387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0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225 0 7027,'0'0'977,"0"0"-676,0 0 214,0 0 165,0 0-229,-7 16-117,0 47-271,2 0 1,4 0-1,4 39-63,-1 11 42,-1-80-36,0-21 1,0 0-1,-1 0 1,-1 1 0,0-1 0,-1 4-7,1-14 4,0 1 0,0-1-1,-1 1 1,1-1 0,-1 0 0,1 0 0,-1 0-1,0 0 1,0 0 0,0 0 0,0 0 0,0-1 0,0 1-1,-1-1 1,1 1 0,0-1 0,-1 0 0,1 0 0,-1 0-1,1 0 1,-1 0 0,0-1 0,1 1 0,-1-1 0,0 0-1,1 0 1,-1 0 0,0 0 0,0 0 0,1 0-4,-4 0 5,0 0 0,-1-1-1,1 1 1,0-1 0,1-1 0,-1 1 0,0-1 0,0 0 0,1 0 0,-1-1-1,1 1 1,-6-4-5,6 2-135,1 1 0,-1-1-1,1 1 1,0-1 0,0 0-1,0-1 1,0 1 0,1-1-1,-1 0 1,1 0 0,0 0-1,1 0 1,-1 0 0,1-1-1,0 1 1,1-1 0,-1 1-1,1-2 136,1-4-3204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9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66 12422,'0'0'210,"0"0"159,0 0 63,10-11-187,32-30-154,-40 40-92,0-1 0,0 1 0,1-1-1,-1 1 1,1 0 0,-1 0 0,1 0 0,-1 0 0,1 0 0,0 1 0,-1-1 0,1 1-1,0 0 1,0 0 0,-1 0 0,1 0 0,0 0 0,-1 0 0,1 1 0,0-1-1,1 2 2,3-1-53,-4 0 50,0 0 0,0 0 0,0 0 0,-1 1 0,1-1 0,0 1 0,-1 0 0,1-1 0,-1 1 0,1 1 0,-1-1 0,0 0 0,0 0 0,0 1 0,0 0 0,0-1 0,0 1 1,-1 0-1,0 0 0,1-1 0,-1 1 0,0 0 0,0 0 0,-1 0 0,1 1 0,-1-1 0,1 0 0,-1 1 3,2 9 9,0 1 1,-2-1-1,1 1 0,-2-1 1,1 1-1,-2 1-9,-2 2-19,-1 0-1,0 0 1,-1-1 0,-1 0 0,0 0 0,-7 9 19,8-14-13,-1 0 1,2 0-1,-1 1 1,1 0-1,1 0 1,0 0-1,1 1 1,0-1-1,1 1 1,1 0-1,0-1 1,0 1-1,1 4 13,1-15-31,0 0-1,0 1 1,0-1-1,0 0 0,0 0 1,1 0-1,-1 0 1,1 0-1,-1-1 0,1 1 1,0 0-1,-1-1 0,1 1 1,0-1-1,0 1 1,0-1-1,0 0 0,0 0 1,1 0-1,-1 0 0,0 0 1,0-1-1,1 1 1,-1-1-1,0 1 0,2-1 32,63 8-3782,-35-8-2520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9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5923,'0'0'4258,"0"0"-3383,20 15-777,-8-7-66,7 4 86,-1 2 0,-1 0-1,0 0 1,0 2 0,-2 0 0,0 1 0,4 7-118,81 116 573,-6 4 1,64 136-574,-147-256-32,19 32-438,-29-55-378,-1-2-1019,0-5-1319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0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270 0 11845,'0'0'0,"0"0"-448,-7 142 320,-9-78 128,-2 3 0,2-3 64,-2-2 64,-1-11-96,-4-8 112,3-8 64,-5-10-144,0-7 0,2-6-64,0-3-176,7-7-256,5-2-384,4 0-1313,5-2-3618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0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6915,'0'0'48,"0"0"-16,0 0 625,0 129 527,0-98-192,0-6-943,7-3-33,6-5-32,3-5 16,5-6 0,6-6-545,3 0-1696,-3 0-1040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0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6 119 7764,'0'0'549,"0"0"-367,0 0 10,0 0 419,-1 21-166,-3 64-157,4-82-270,0 1 0,0-1 1,0 1-1,0-1 0,1 1 0,-1-1 0,1 1 0,0-1 0,0 0 0,1 1 0,-1-1 1,0 0-1,1 0 0,0 0 0,0 0 0,0 0 0,0-1 0,0 1 0,1 0 0,-1-1 0,1 0 1,0 0-1,-1 0 0,1 0 0,0 0 0,0 0 0,1 0-18,2 0 12,0 0 0,-1 0 0,1-1 0,0 1 0,0-1 0,0-1 0,0 1 0,0-1 0,0 0 0,-1 0 0,1-1 0,6-1-12,-11 2-8,1-1 0,0 0 0,0 0 0,0 0 0,-1 0 0,1 0 1,0 0-1,-1 0 0,1 0 0,-1-1 0,1 1 0,-1-1 1,0 1-1,1-1 0,-1 0 0,0 1 0,0-1 0,0 0 1,0 0-1,-1 1 0,1-1 0,0 0 0,-1 0 0,0 0 0,1 0 1,-1 0-1,0 0 0,0 0 0,0-1 8,1 0-12,-1-1 0,0 1 0,0 0-1,-1-1 1,1 1 0,-1 0 0,1 0-1,-1-1 1,0 1 0,0 0 0,-1 0 0,1 0-1,-1 0 1,1 0 0,-1 0 0,0 1 0,-1-2 12,-50-37 770,41 34-473,1-1 0,1 0 1,0-1-1,0 0 1,-8-10-298,17 18 39,0 0 0,0 0-1,0 0 1,1 0 0,-1 0 0,0 0 0,1 0 0,-1-1 0,0 1 0,1 0 0,0 0 0,-1-1-1,1 1 1,0 0 0,0-1 0,0 1 0,-1 0 0,1-1 0,1 1 0,-1 0 0,0-1-1,0 1 1,0 0 0,1-1 0,-1 1-39,1-1 5,1 0-1,-1 0 0,0 0 1,1 1-1,-1-1 0,1 0 1,0 1-1,-1-1 0,1 1 1,0-1-1,0 1 0,0 0 1,0 0-1,1 0-4,11-5-294,0 1 0,0 0-1,1 1 1,9-1 294,-9 1-331,61-14-3079,-38 11-277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1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24 6771,'0'0'1534,"0"0"-1070,0 0-34,0 18 400,-1 8-608,0 10 122,1-1-1,3 9-343,-3-40 13,1 0 1,0-1-1,0 1 0,1-1 0,-1 0 0,1 1 0,-1-1 0,1 0 1,0 0-1,0 0 0,1 0 0,-1 0 0,1-1 0,-1 1 0,1-1 0,0 1 1,0-1-1,0 0 0,0 0 0,0 0 0,0-1 0,1 1 0,-1-1 1,1 0-1,-1 0 0,1 0 0,-1 0 0,1 0 0,0-1 0,-1 0 1,1 0-1,0 0 0,-1 0 0,1 0 0,0-1 0,-1 1 0,1-1 0,-1 0 1,4-2-14,-4 1-3,0 0 1,-1 0-1,1 0 1,-1-1-1,1 1 1,-1-1-1,0 1 0,0-1 1,0 0-1,0 0 1,-1 0-1,1 0 1,-1 0-1,0 0 1,0-1-1,0 1 1,0 0-1,-1-1 1,1 1-1,-1 0 1,0-1 2,2-12-14,-1 1 1,-1-1-1,-1-15 14,0 25 20,0 1 1,0-1-1,-1 1 0,1 0 0,-1-1 1,-1 1-1,1 0 0,-1 0 0,0 0 1,0 1-1,0-1 0,0 1 0,-1-1 1,-4-2-21,6 4-39,-1 0 0,0 1 0,0 0 0,0-1 0,0 1 0,0 0 0,0 1 1,-1-1-1,1 0 0,-1 1 0,1 0 0,-1 0 0,0 0 0,1 0 0,-1 1 0,0-1 1,1 1-1,-1 0 0,0 0 0,0 1 0,1-1 0,-1 1 0,0-1 39,-5 7-1419,1 6-1665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1.4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49 142 80,'0'0'3161,"0"0"-1861,0 0-420,0 0-101,20 1 238,64 2-244,-81-3-742,-1 1 0,1-1 0,-1 0-1,1 0 1,-1-1 0,1 1 0,-1-1 0,1 1-1,-1-1 1,1 0 0,-1 1 0,0-1-1,0-1 1,1 1 0,-1 0 0,0 0 0,0-1-1,0 1 1,0-1 0,0 0 0,-1 0-1,1 1 1,0-1 0,0-1-31,-1-1 125,1 0 0,-1 0 1,0 0-1,0 0 0,-1 0 0,1 0 1,-1 0-1,0-1 0,0 1 0,0-3-125,0-3 410,-1 8-321,1-1-1,-1 0 1,0 1-1,0-1 1,0 0-1,0 1 1,0-1-1,-1 1 1,1 0-1,-1-1 0,0 1 1,1 0-1,-1 0 1,0 0-1,0 0 1,0 0-1,-1 0 1,1 1-1,0-1 1,-1 1-1,1 0 1,-1-1-1,1 1 0,-1 0 1,0 1-1,1-1 1,-1 0-1,-1 0-88,-6-1 156,0-1-1,0 2 0,0-1 1,0 1-1,0 1 0,-1 0 1,-5 0-156,13 1-3,1 0 0,-1 0 0,0 1 0,0-1 1,1 0-1,-1 1 0,1 0 0,0-1 0,-1 1 1,1 0-1,0 0 0,0 1 0,0-1 0,0 0 1,0 0-1,1 1 0,-1 0 0,1-1 0,0 1 0,-1 0 1,1-1-1,0 1 0,0 2 3,-4 10-26,1-1 1,1 1-1,-3 15 26,2 1-94,2-1 1,0 1-1,2-1 0,1 1 0,2 1 94,-2-21-69,1 0 0,0 0 1,0 0-1,1 0 1,1 0-1,0 0 0,0-1 1,1 0-1,0 0 0,1 0 1,0-1-1,1 1 0,0-2 1,0 1-1,3 1 69,8 1-3778,-13-11-885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2.0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12198,'0'0'370,"0"0"-228,0 0-190,0 0 133,8 19 46,10 26-9,20 49 357,3-1 0,25 37-479,-64-128 6,15 22 221,-16-23-223,-1-1 0,0 0 0,0 1 0,1-1 1,-1 0-1,0 1 0,0-1 0,1 0 0,-1 0 0,0 1 1,1-1-1,-1 0 0,0 0 0,1 0 0,-1 1 0,1-1 1,-1 0-1,0 0 0,1 0 0,-1 0 0,1 0 1,-1 0-1,0 0 0,1 0 0,-1 0 0,1 0 0,-1 0 1,0 0-1,1 0 0,-1 0 0,1 0 0,-1 0 0,0-1 1,1 1-1,-1 0 0,0 0 0,1 0 0,-1-1 0,0 1 1,1 0-1,-1 0 0,0-1 0,1 1 0,-1 0 0,0-1 1,0 1-1,0 0 0,1-1 0,-1 1 0,0 0 0,0-1 1,0 1-1,0-1 0,1 1 0,-1 0 0,0-1 0,0 1 1,0-1-1,0 1 0,0 0 0,0-1 0,0 0-4,12-57-827,-3-1 0,-2 0 0,-1-52 827,-4 50-2844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2.3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12182,'0'0'288,"0"0"-272,0 0 48,0 0 128,0 0 96,0 0-224,121-21-64,-76 17 0,8 4 32,1 0-96,-1 0-784,-7 0-2482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2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9476,'0'0'2129,"0"0"-2129,0 0 16,0 0 401,0 0 223,0 0-592,0 140 208,7-99-256,-3 4 16,1-4 16,-1-4 0,1-6-32,2-7 0,-3-5-368,3-5-881,2-10-1792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0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 0 8724,'0'0'29,"0"0"57,-11 17 132,-37 58 353,40-59-464,1 1-1,1 0 0,0 1 0,1-1 0,1 1 0,0 0 1,1 0-1,2 0 0,0 1 0,0-1 0,3 14-106,-2-13 108,-1-3-84,1-1 1,0 1-1,1 0 0,1-1 1,0 1-1,1-1 1,1 0-1,1 0 0,0 0 1,0 0-1,2-1 1,0 0-1,7 11-24,48 59 11,-56-77-12,0-1 1,1 1-1,0-1 1,0 0-1,0-1 1,0 0-1,1 0 1,0 0-1,0-1 0,3 1 1,28-3-1387,-28-3-624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3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10 116 8452,'0'0'1126,"0"0"-814,0 0-120,-1 17 374,-2 4-350,1-8-81,0 0 1,1 0-1,0-1 0,1 1 0,1 0 1,0 0-1,2 10-135,-2-20 17,0 0 0,0 0 0,1-1 0,-1 1 0,1 0 1,0-1-1,0 1 0,0-1 0,0 0 0,0 1 0,0-1 0,0 0 0,1 0 1,-1 0-1,1-1 0,0 1 0,-1-1 0,1 1 0,0-1 0,0 0 0,0 0 1,0 0-1,0-1 0,3 1-17,-4 0 0,0-1 0,0 1 0,0-1 0,1 0 0,-1 0 0,0 0 0,0 0 0,1 0 0,-1-1 0,0 1 0,0-1 0,0 1 0,0-1 0,1 0 0,-1 0 0,0 0 0,0 0 0,-1 0 0,1 0 0,0 0 0,0-1 0,0 1 0,-1-1 0,1 1 0,-1-1 0,1 0 0,-1 0 0,0 1 0,0-1 0,1 0 0,-1 0 0,-1 0 0,1 0 0,0-1 0,1-3 4,0 1 1,-1-1 0,0 1-1,0-1 1,0 0 0,-1 0 0,0 1-1,0-1 1,0 0 0,-1 0-1,0 1 1,0-1 0,0 1 0,-1-1-1,0 1 1,0-1 0,0 1-1,-1 0 1,0 0 0,0 0 0,0 0-1,0 0 1,-1 1 0,0 0-1,0-1 1,0 1 0,0 1 0,-1-1-1,1 1 1,-2-1-5,0-1 138,2 3 109,0-1-1,0 0 1,0-1-1,1 1 1,-1 0-1,1-1 1,-2-2-247,5 5 9,-1 0 0,1 0 1,0 0-1,-1 0 0,1 0 1,0 0-1,0 0 0,0 0 0,0 0 1,0 1-1,-1-1 0,2 0 1,-1 0-1,0 0 0,0 0 1,0 0-1,0 0 0,1 0 0,-1 0 1,0 0-1,1 0 0,-1 0 1,1 0-1,-1 0 0,1 1 1,-1-1-1,1 0 0,0 0 0,-1 1 1,1-1-1,0 0 0,0 1 1,-1-1-1,1 1 0,0-1 1,0 1-1,0-1 0,0 1 0,0 0 1,0-1-10,16-7-496,1 1 1,0 0 0,0 2-1,0 0 1,0 0 0,4 2 495,9-4-1494,19-3-2188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3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46 10085,'0'0'168,"0"0"-32,0 0 341,-2 18 353,1-1-691,-2 18 204,2-1-1,2 24-342,-1-53 17,1 0 0,0 0 0,0-1 0,1 1 0,-1 0 0,1 0 0,0-1 0,1 1-1,-1-1 1,1 0 0,0 0 0,0 0 0,0 0 0,0 0 0,3 2-17,-3-4-3,-1 0 1,0 0-1,0-1 1,1 1-1,-1-1 0,1 1 1,0-1-1,-1 0 1,1 0-1,0 0 1,0 0-1,0-1 0,-1 1 1,1-1-1,0 1 1,0-1-1,0 0 1,0 0-1,0-1 0,0 1 1,0 0-1,0-1 1,-1 0-1,1 0 1,0 0-1,0 0 0,-1 0 1,1 0 2,0-1-13,0 0 0,-1 0 1,1-1-1,-1 1 0,1-1 1,-1 1-1,0-1 0,0 0 1,0 1-1,0-1 0,-1 0 1,1 0-1,-1-1 0,0 1 0,0 0 1,0 0-1,0-1 0,0 1 1,-1 0-1,1-2 13,1-13-62,-1-1 0,0 1 0,-2-8 62,1 6-51,0 14 45,-1-1 0,0 1 0,0 0 0,0 0 0,-1 0 0,0 0 0,0 0 0,0 0 0,-1 0 0,0 0 0,0 1 0,0 0 0,-4-5 6,4 7 17,0-1 0,0 1 1,0 0-1,0 0 0,-1 0 0,1 0 1,-1 0-1,0 1 0,1 0 1,-1 0-1,0 0 0,0 0 1,-1 1-1,1-1 0,0 1 1,-1 0-1,1 0 0,0 1 1,-5-1-18,8 1-66,1 0 0,-1 0 0,0 0 0,1 0 0,-1 1 0,1-1 0,-1 0 0,1 0 0,-1 1 0,0-1 0,1 0 0,-1 1 0,1-1 0,-1 0 0,1 1 0,0-1 0,-1 1 0,1-1 0,-1 1 0,1-1 0,0 1 0,-1-1 0,1 1 0,0-1 0,0 1 0,-1-1 0,1 1 0,0 0 0,0-1 0,0 1 0,0-1 0,0 1 0,0 0 0,0 0 66,-2 15-2502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3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25 216 6659,'0'0'536,"0"0"-328,0 0 81,0 0 295,0 0 5,18 2-119,57 4-355,-69-6-100,-1 0 0,1-1 0,-1 0 1,0 0-1,1-1 0,-1 0 1,0 1-1,0-2 0,0 1 0,0-1 1,0 1-1,0-1 0,-1-1 1,0 1-1,1-1 0,-1 1 0,0-1 1,-1 0-1,1-1 0,1-2-15,1 1 36,-3 1 80,1 1 1,-1 0-1,0-1 1,0 0-1,0 0 0,-1 0 1,1 0-1,-1 0 0,0 0 1,-1-1-1,0 1 0,1-1 1,-2 1-1,1-1 0,-1 1 1,0-2-117,0 4 68,0 0 0,0 0 0,-1 0 1,0 0-1,1 0 0,-1 0 0,0 0 1,-1 1-1,1-1 0,0 0 0,-1 1 0,1-1 1,-1 1-1,0-1 0,0 1 0,0 0 1,0 0-1,0 0 0,-1 0 0,1 0 1,0 0-1,-1 1 0,0-1 0,1 1 0,-1 0 1,0 0-1,0 0 0,1 0 0,-1 0 1,-1 0-69,-3-1 4,-1 0 0,1 0-1,-1 1 1,0 0 0,0 1 0,0-1 0,0 1 0,1 1 0,-1 0 0,0 0 0,0 0 0,1 1 0,-3 1-4,5-1 0,1 0 0,-1 1 0,1 0 0,-1 0 0,1 0 0,0 1 0,0-1 0,1 1 0,-1 0 0,1 0 0,-1 0 0,2 0 0,-1 1-1,0 0 1,1-1 0,-1 1 0,2 0 0,-1 0 0,0 0 0,1 0 0,-7 32 32,1 0 0,3-1 0,1 2 0,1-1 0,2 0 0,4 29-33,-3-51 5,1 5 47,1 0 0,1 0-1,6 19-50,-5-21-873,0 0-1,-2 0 0,0 0 0,0 18 874,-3-19-4903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5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56 1024,'0'0'7132,"0"0"-5502,0 0-1411,0 0 285,0 0 219,0 0-291,13 27-8,-6-7-321,-1 1 1,-1-1-1,-1 1 0,0-1 0,-1 1 0,-1 11-103,-1-10 25,1 0 0,2 0 0,0 0 0,1-1 1,6 17-26,-10-35-2,0 0 1,1 0 0,-1 0-1,0 0 1,1 0 0,0 0 0,-1-1-1,1 1 1,0 0 0,0-1-1,1 0 1,-1 1 0,0-1 0,1 0-1,0 0 1,-1-1 0,1 1-1,0 0 1,0-1 0,0 0 0,0 1-1,0-1 1,0-1 0,0 1-1,0 0 1,0-1 0,1 1 0,-1-1-1,0 0 1,0 0 0,0 0-1,1-1 1,-1 1 0,0-1 0,0 0-1,0 1 1,0-1 0,1-1 1,6-2 7,-1 0-1,0-1 1,0 0 0,-1 0 0,1-1 0,-1 0 0,-1-1 0,1 0-1,-1 0 1,0-1 0,4-5-7,-5 5 13,-1-1 1,1 0-1,-2 0 0,1-1 0,-1 0 1,-1 1-1,1-1 0,-2-1 0,0 1 1,0 0-1,0 0 0,-1-1 0,-1-4-13,0 0 10,-1 0 0,0-1 0,-1 1 0,-1 0-1,-1 1 1,0-1 0,0 0 0,-7-10-10,-16-45-48,27 69-115,0 1-552,5 0-2929,10 0-190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5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9893,'0'0'2865,"0"0"-2721,0 0-48,0 0-80,0 0 464,0 0-464,25 0 32,7 0 368,-2 0-400,4 0 144,-2 0-160,0 0-32,-5 0-96,1 0-32,-8 0-432,-4 2-32,-7 2-1329,-9 4-1937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5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8676,'0'0'1617,"0"0"-1425,0 0-192,0 0 192,0 0 288,153 11-192,-107-7 16,11 0-304,0-2-16,0 0-224,0-2-800,-7 0-2178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6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46 8644,'0'0'1390,"0"0"-627,0 0-307,11-6-42,2 0-276,0 0-1,1 1 1,0 0 0,0 1 0,0 1 0,12-2-138,26 1 544,36 3-544,-87 0 2,0 1 0,0 0 0,0 0 0,0 0 0,0 0 0,-1 0 0,1 1 0,0-1 0,0 0-1,0 0 1,0 0 0,0 1 0,-1-1 0,1 1 0,0-1 0,0 0 0,0 1 0,-1-1 0,1 1 0,0 0 0,-1-1 0,1 1 0,0-1 0,-1 1 0,1 0 0,-1 0 0,1-1 0,-1 1-1,1 0 1,-1 0 0,0 0-2,1 1 9,-1 0 0,0 0 0,0 1 0,0-1 0,0 0 0,0 0 0,-1 0 0,1 0 0,-1 1 0,1-1 0,-1 0 0,-1 2-9,-28 49 275,11-28-241,12-18-36,1 0 1,0 1-1,0-1 1,1 2-1,0-1 1,0 0-1,1 1 1,0 0-1,1 0 1,0 0 0,0 0-1,1 1 1,0-1-1,0 2 2,2-9-2,1 0 0,-1 0 0,1 0 0,-1-1 0,1 1 0,0 0 0,0 0 0,0 0 0,0-1 0,0 1 0,0-1 0,0 1 0,0-1 0,1 1 0,-1-1 0,0 0 0,1 1 0,0-1-1,-1 0 1,2 0 2,40 23-58,-24-14 53,3 2 20,-1 1-1,-1 1 1,0 1-1,0 1 1,4 7-15,-18-17 3,0 0 1,0 0 0,-1 1 0,1 0 0,-2 0 0,1 1 0,-1-1 0,0 1 0,-1 0 0,0 0-1,0 0 1,0 1 0,-1-1 0,-1 1 0,1-1 0,-2 1 0,1 0-4,-2-5 4,0 0 1,0 1-1,-1-1 1,0 0-1,1 1 1,-1-1-1,-1 0 1,1-1-1,-1 1 1,1 0-1,-1-1 0,0 1 1,0-1-1,-1 0 1,1 0-1,-1 0 1,1 0-1,-1-1 1,0 1-1,0-1 1,0 0-1,-1 0-4,-14 8-18,0-1 0,-1-1 0,0-1 1,-5 1 17,11-4-51,0 0 1,-1-1-1,0 0 1,1-2 0,-1 1-1,0-2 1,0 0-1,0-1 1,-7-1 50,22 2-61,-1 0 1,1-1-1,-1 1 1,0 0-1,1 0 1,-1 0-1,1-1 1,-1 1-1,1 0 1,0-1-1,-1 1 1,1-1-1,-1 1 1,1 0-1,0-1 1,-1 1-1,1-1 1,0 1-1,-1-1 1,1 1-1,0-1 1,0 0-1,0 1 0,-1-1 1,1 1-1,0-1 1,0 1-1,0-1 1,0 1-1,0-1 1,0 0-1,0 1 1,0-1-1,0 1 1,0-1 60,0-13-2884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6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13638,'0'0'16,"0"0"-32,0 0 160,0 0-128,0 0-16,0 0-224,0 0 160,13 6-560,3 3-1105,-2 3-3201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7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8932,'0'0'2161,"0"0"-2097,0 0-64,0 0 224,0 0-176,0 0-48,4 4-864,-1-4-1393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9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2 209 10277,'0'0'376,"0"0"-69,0 0 541,0 0-50,0 0-481,0-10-74,-1-5-181,2-34 266,0 48-326,-1 0 1,1 0 0,-1 0-1,1 0 1,0 0 0,-1 0-1,1 0 1,0 0 0,0 1 0,0-1-1,0 0 1,0 0 0,-1 1-1,1-1 1,1 1 0,-1-1 0,0 1-1,0-1 1,0 1 0,0-1-1,0 1 1,0 0 0,0 0 0,0 0-1,1 0 1,-1 0 0,1 0-3,39-1-141,-31 1 142,-1 1-8,1 1 0,-1 0 1,1 0-1,-1 1 0,0 0 1,0 1-1,0 0 0,0 1 0,-1-1 1,6 5 6,-8-4 5,1-1 0,-1 0 1,1 0-1,0-1 1,0 1-1,1-2 0,-1 1 1,0-1-1,1 0 0,0 0 1,-1-1-1,1 0 0,0-1 1,0 0-1,-1 0 1,7-1-6,-11 0 8,0-1 0,0 0 1,-1 0-1,1 0 0,0 0 1,-1 0-1,1-1 0,-1 1 1,1-1-1,-1 1 0,0-1 1,0 0-1,-1 0 1,1 0-1,-1 0 0,1 0 1,-1 0-1,0 0 0,1-4-8,2-4 1,-1 0-1,0 0 0,-1-1 0,0 0 1,-1-2-1,-1-7-115,1-12-293,-1 33 226,1-1 0,-1 0 0,1 0 1,-1 0-1,1 1 0,-1-1 0,1 0 0,-1 1 0,1-1 1,-1 0-1,1 1 0,0-1 0,-1 1 0,1-1 1,0 1-1,0-1 0,-1 1 0,1 0 0,0-1 0,0 1 1,0 0-1,0-1 0,-1 1 0,1 0 0,0 0 0,0 0 1,0 0-1,0 0 0,0 0 0,0 0 0,-1 0 0,1 0 1,0 1 181,11 0-3671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1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 21 9012,'0'0'886,"0"0"-681,0 0-162,0 0 0,7-1 18,40-4-33,-22 3-25,-1 0 0,1-2 0,6-2-3,-29 5 8,-2 1 27,0 0 122,0 0 172,0 0 105,0 0 89,0 0-146,0 0-129,0 0-120,-1 1-124,0-1 0,0 1 0,0-1 0,0 1 0,0 0 0,0-1 0,0 1 1,0 0-1,0 0 0,0-1 0,1 1 0,-1 0 0,0 0 0,0 0 0,1 0 0,-1 0 1,1 0-1,-1 0 0,1 0 0,-1 0 0,1 1 0,0-1 0,-1 0 0,1 0 0,0 0 0,0 0 1,0 1-1,0-1-4,-4 39-52,4-39 61,-2 106-51,5 0 1,8 32 41,-9-112 17,-1 1 0,-1 0 0,-1 8-17,0-34-4,1-1 1,-1 0-1,1 1 0,-1-1 1,1 0-1,-1 1 1,0-1-1,0 0 0,0 0 1,0 0-1,0 0 1,0 0-1,0 0 1,0 0-1,0 0 0,0 0 1,0 0-1,0 0 1,-1-1-1,1 1 0,0-1 1,-1 1-1,1-1 1,0 1-1,-1-1 0,1 0 1,-1 1-1,1-1 1,-1 0-1,1 0 4,-52 1-238,41-1 154,5 0 36,1 0 0,-1 0 0,0-1 0,1 0 0,-1-1-1,1 1 1,-1-1 0,1 0 0,-1-1 0,1 0 0,-4-2 48,7 3-98,0 0-1,0 0 1,1-1 0,-1 1 0,1-1 0,-1 1-1,1-1 1,0 0 0,0 0 0,0 0 0,0 0-1,1 0 1,0 0 0,-1 0 0,1-1 0,0 1-1,0-1 1,1 1 0,-1 0 0,1-1 0,-1 1-1,1-1 1,0 0 98,3-7-1536,9-2-1586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8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 9508,'0'0'238,"0"0"-147,0 0 7,15 23 273,107 175 915,-107-170-1039,1-1 1,1 0-1,2-1 1,5 4-248,-24-30 26,0 1 1,1-1-1,-1 1 1,1-1 0,-1 0-1,1 1 1,-1-1-1,0 0 1,1 0-1,0 1 1,-1-1 0,1 0-1,-1 0 1,1 0-1,-1 0 1,1 1-1,-1-1 1,1 0 0,0 0-1,-1 0 1,1 0-1,-1 0 1,1 0-1,-1-1 1,1 1 0,0 0-1,-1 0 1,1 0-1,-1 0 1,1-1-1,-1 1 1,1 0 0,-1-1-1,1 1 1,-1 0-1,1-1 1,-1 1-1,0 0 1,1-1 0,-1 1-1,0-1 1,1 1-1,-1-1 1,0 1-1,1-1 1,-1 1 0,0-1-1,0 1 1,0-1-1,1 1 1,-1-1-1,0 0 1,0 1 0,0-1-1,0 0-26,12-40 109,-10 33-68,72-248-1930,-59 199-1379,-4 0-3879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0.0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 10229,'0'0'1104,"0"0"-821,0 0 2,0 0 540,0 0-446,0 0-291,0 0-32,2 0-24,217 0 259,-219 1-292,0 0 1,1 0 0,-1 0 0,0 0-1,0 0 1,1 1 0,-1-1 0,0 0-1,0 0 1,0 0 0,0 0 0,-1 0-1,1 0 1,0 1 0,0-1 0,-1 0-1,1 0 1,-1 0 0,1 0 0,-1 0-1,1 0 1,-1 0 0,-37 40 91,34-38-92,-1 1-1,1-1 0,0 1 0,0 0 1,0 1-1,1-1 0,0 0 1,-1 1-1,1 0 0,1 0 1,-1 0-1,1 0 0,0 0 0,0 0 1,0 1-1,1-1 0,0 1 1,0-1-1,0 3 2,1-1 3,0 0 0,0 0-1,1-1 1,-1 1 0,2 0 0,-1 0 0,1-1 0,0 1-1,0-1 1,1 1 0,0-1 0,0 0 0,0 0 0,1 0-1,0 0 1,0-1-3,1 2 19,-1 1 0,1-1-1,-1 1 1,-1 0 0,0 0-1,0 0 1,0 0 0,-1 0-1,0 1 1,-1-1 0,0 1-1,0 5-18,-2-12 2,1-1-1,-1 1 0,0-1 1,1 0-1,-1 0 0,0 1 0,0-1 1,0 0-1,0 0 0,0 0 1,0 0-1,0 0 0,-1 0 0,1 0 1,0 0-1,0 0 0,-1-1 1,1 1-1,-1 0 0,1-1 0,0 1 1,-1-1-1,1 0 0,-1 1 1,1-1-1,-1 0 0,0 0 0,0 0-1,-48 5-30,48-5 19,-10 1-128,4-1 63,-1 1 1,1-1 0,-1-1 0,1 1 0,-1-1-1,1-1 1,-4 0 75,10 1-148,-1 0 0,1 0 0,0-1 0,0 1 0,0 0 0,0-1 0,0 1 0,0-1 0,0 0 0,1 1 0,-1-1 0,1 0 0,-1 0 0,1 0 0,-1 0 0,1 0 0,0-1 0,0 1 0,0 0 0,1-1 0,-1 1 0,0 0 0,1-1 0,-1 1 0,1-1 0,0 1 0,0 0 0,0-1 148,-1-31-4773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0.4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 11989,'0'0'81,"0"0"-81,0 0 0,0 0 16,0 0-16,0 0 0,114-17-32,-80 13 144,1 0-112,-3 2 0,-5 2-193,0 0-319,-6 0-448,-8 0-753,-3 0-2193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0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8996,'0'0'128,"0"0"80,0 0 401,0 0-337,0 0 0,0 0-224,118 17-48,-81-17 0,2 0-448,-5 0-2482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1.9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163 0 10421,'-12'22'-67,"-14"31"294,2 1 0,2 1-1,3 1 1,-5 24-227,9 24 278,3 0 0,6 0 1,3 1-1,7 18-278,-2-71 24,2 0 0,2 0-1,3-1 1,2 0 0,13 37-24,-12-54-152,0-1 0,2 0-1,2-1 1,1-1 0,1 0-1,2-2 1,1 0-1,20 22 154,-30-39-218,1-1 1,1 0 0,-1 0 0,2-1 0,-1-1 0,8 4 216,-12-9-590,0 0 0,0 0 0,1 0 0,-1-1 0,1-1 0,0 1 0,1-1 590,24-1-4599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2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9845,'0'0'522,"0"0"-354,0 0-103,0 0 153,0 0 89,11 0-198,34 0 224,-1 2 0,0 2 0,0 2 0,4 2-333,-46-8 10,-1 1 0,0-1 1,1 0-1,-1 0 0,0 1 0,0-1 1,1 1-1,-1-1 0,0 1 0,0-1 1,0 1-1,0 0 0,0 0 0,0-1 1,0 1-1,0 0 0,0 0 1,0 0-1,0 0 0,0 0 0,-1 0 1,1 1-1,0-1 0,-1 0 0,1 0 1,-1 0-1,1 1 0,-1-1 0,0 0 1,0 0-1,1 1 0,-1-1 0,0 0 1,0 1-1,0-1 0,0 0 1,-1 0-1,1 1 0,0-1 0,0 0 1,-1 2-11,1 10 51,0 77 113,-5 1 0,-6 29-164,6-78-563,3 0 1,2 27 562,0-35-438,0-33-1566,0-1-2208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2.9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3682,'0'0'5698,"0"0"-5698,0 0 0,0 0 320,0 0-320,139 6 64,-100-2-64,-2 2-928,-5-2-2722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3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10773,'0'0'80,"0"0"656,159 2-271,-90 4-337,4 0 96,0 4-176,2-1 80,-4-1-128,-3 0 16,-9-4-80,-6 0 64,-5-4-529,-12 0-287,-4 0-384,-11 0-1938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5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1 8740,'0'0'1056,"0"0"-727,0 0 111,0 0 560,0 0-133,0 0-320,0 0-248,0 0-40,0 0-88,37 0-35,-32 1-136,-1 0 0,0-1 0,0 2 0,0-1 0,0 0 0,0 1 0,0 0 0,0 0 1,0 0-1,-1 0 0,1 1 0,-1-1 0,1 1 0,-1 0 0,0 0 0,0 0 0,-1 1 0,1-1 1,0 1-1,-1-1 0,0 1 0,0 0 0,0 0 0,-1 0 0,1 0 0,0 2 0,0-1 5,-1 1-1,1-1 0,-1 0 0,0 1 1,-1-1-1,1 1 0,-1 0 0,0-1 1,-1 1-1,1-1 0,-1 1 1,0-1-1,-1 1 0,1-1 0,-1 0 1,0 0-1,0 1 0,0-1 0,-1-1 1,-1 3-5,-10 9-6,-1-1 0,0 0 1,-1-1-1,-1-1 1,0 0-1,-1-1 6,4-2 4,13-10-10,1 1-1,0-1 0,-1 0 0,1 0 0,0 0 0,-1 0 1,1 1-1,0-1 0,-1 0 0,1 0 0,0 0 0,0 1 0,-1-1 1,1 0-1,0 1 0,0-1 0,0 0 0,-1 0 0,1 1 1,0-1-1,0 0 0,0 1 0,0-1 0,0 0 0,-1 1 1,1-1-1,0 1 0,0-1 0,0 0 0,0 1 0,0-1 1,0 0-1,0 1 0,1-1 0,-1 0 0,0 1 0,0-1 7,13 6-118,21-4 49,-33-2 66,55 0-403,110-3-3574,-114-2 590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5.9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12934,'0'0'-136,"12"22"160,43 83 396,-4 3 0,21 73-420,-42-92 81,-4 2 0,-5 1 0,-3 1 0,-5 0 0,-3 1 0,-4 35-81,-6-97-299,1 9 245,-2-1 0,-2 1 0,-4 14 54,5-44-245,0 1 0,-1-1 0,0-1 0,-1 1 0,0 0 0,-1-1 0,0 0 1,0 0-1,-1 0 0,-1-1 0,0 0 0,0 0 0,-1-1 0,-2 2 245,5-6-2361,2-4-1806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1.8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3249,'0'0'4797,"0"0"-3852,0 0-919,12 3 49,43 5 535,-1-2-1,29-2-609,-68-4-21,-6 1-34,-1-1 0,1 0 0,0-1 0,0 1 0,0-2 0,0 1 0,0-1 0,-1-1 0,1 1 0,6-5 55,-9 3-1790,-5-1-1822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7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1 105 9076,'0'0'259,"0"0"-174,0 0-29,23-15 2140,-24 3-2014,1 5-126,0 0 0,0 0 0,1 0 0,0 0 0,0 1 0,1-4-56,-2 8 1,1 1 1,-1-1-1,1 1 0,0-1 1,-1 1-1,1 0 1,0-1-1,0 1 1,0 0-1,0 0 0,0 0 1,0 0-1,0 0 1,1 0-1,-1 0 0,0 0 1,1 0-1,-1 0 1,0 1-1,1-1 1,-1 0-1,1 1 0,-1-1 1,1 1-1,-1 0 1,1 0-1,-1-1 0,1 1 1,0 0-1,0 0-1,5 1 6,-1 0-1,0 1 0,1-1 0,-1 1 1,0 0-1,0 1 0,0-1 1,-1 1-1,1 0 0,0 1 0,-1-1 1,0 1-1,0 0 0,0 0 0,-1 1 1,1 0-1,2 3-5,1 0 30,0 0 0,1-1 0,0 1 0,0-2 0,7 4-30,-14-9 8,0 1 0,0-1 0,0 0 0,0 0 0,1 0 0,-1 0 0,0-1 0,1 1 0,-1-1 0,1 1-1,-1-1 1,1 0 0,-1 0 0,1 0 0,-1 0 0,1 0 0,-1-1 0,0 1 0,1-1 0,-1 0 0,1 1 0,-1-1-1,0 0 1,0 0 0,1-1 0,-1 1 0,0 0 0,0-1 0,0 0-8,4-4-14,0-1-1,-1 0 1,0 0 0,0 0 0,0-1-1,-1 0 1,1-3 14,10-17-519,-15 28 509,6-7-1037,-1 4-2456,0 2-4020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6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0 120 10549,'0'0'1934,"0"0"-1486,0 0-386,0 0 58,0 0 240,5 3-261,8 8-38,-1 1 1,0 1 0,-1 0 0,0 0-1,-1 1 1,-1 1 0,0 0 0,6 13-62,-5-9 69,1 0 0,1 0 0,1-1 1,0 0-1,1-1 0,4 2-69,-17-18 2,-1-1 0,1 1-1,-1-1 1,1 1 0,0-1-1,-1 1 1,1-1 0,0 0-1,-1 1 1,1-1 0,0 0-1,-1 1 1,1-1 0,0 0-1,0 0 1,-1 0 0,1 0-1,0 1 1,0-1 0,0 0-1,-1 0 1,1-1 0,0 1-1,0 0 1,-1 0 0,1 0-1,0 0 1,0-1 0,-1 1-1,1 0 1,0-1 0,-1 1-1,1-1 1,0 1 0,-1 0-1,1-1 1,-1 1 0,1-1-1,-1 0 1,1 1 0,-1-1-1,1 1 1,-1-1 0,1 0-1,-1 1 1,0-1 0,1-1-2,14-39 138,-12 32-104,14-46-1090,-3 0 1,-2-1-1,3-48 1056,-10 45-3241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7.4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13 11733,'0'0'1681,"0"0"-1537,0 0 400,0 0 385,0 0-561,0 0-352,-13-12-16,10 12-112,3 20-16,0 11 112,0 4 16,0 0 0,0-5-544,9-3 160,5-4-737,2-11-320,9-4-576,-4-8-4818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7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95 10565,'0'0'413,"0"0"-186,0 0 317,0 0 187,0 0-533,-2 14-158,-3 45-16,5-57-20,0 0 0,0 0 1,0 0-1,0-1 0,1 1 1,-1 0-1,0 0 0,1 0 1,0 0-1,-1 0 0,1 0 1,0-1-1,0 1 0,0 0 0,0 0 1,0-1-1,0 1 0,0-1 1,1 1-1,-1-1 0,0 0 1,1 1-1,-1-1 0,1 0 0,0 0 1,-1 0-1,1 0 0,0 0 1,0-1-1,-1 1 0,2 0-4,4 1 5,0-1-1,1 0 0,-1 0 0,1-1 0,-1 0 1,7 0-5,-2-1-2,-11 1 9,0 0 0,0-1-1,1 1 1,-1 0 0,0-1-1,0 0 1,0 1 0,0-1 0,1 0-1,-1 1 1,0-1 0,0 0-1,-1 0 1,1 0 0,0 0 0,0 0-1,0 0 1,-1 0 0,1 0-1,0 0 1,-1-1 0,1 1 0,-1 0-1,1 0 1,-1-1 0,0 1-1,0 0 1,1 0 0,-1-1-1,0 1 1,0 0 0,0-1 0,0 1-1,-1-1-6,2-1-2,-1 0-1,0 0 1,-1 0-1,1 0 0,0 0 1,-1 0-1,0 0 1,1 0-1,-1 0 1,-1 0-1,1 1 0,0-1 1,-1 0-1,1 1 1,-2-3 2,-42-24-114,39 26 173,-1-1 0,2 1 0,-1-1 0,0 0-1,1 0 1,-1 0 0,1-1 0,1 0 0,-1 0 0,0-1-59,4 5 8,0 0 0,1 0 1,-1 0-1,1 0 0,-1 0 1,1 0-1,0-1 1,-1 1-1,1 0 0,0 0 1,0 0-1,0-1 0,0 1 1,0 0-1,0 0 1,0 0-1,0-1 0,0 1 1,0 0-1,1 0 0,-1 0 1,1 0-1,-1 0 1,1-1-1,-1 1 0,1 0 1,-1 0-1,1 0 0,0 0 1,0 0-1,-1 1 1,1-1-1,0 0 0,0 0 1,0 0-1,0 1 0,0-1 1,0 1-1,0-1 1,0 1-1,1-1 0,-1 1 1,0-1-1,0 1 0,0 0 1,0 0-1,2-1-8,8-2-222,0 0 1,1 1-1,-1 0 0,8 0 222,-15 2-101,81-5-2826,-41 5-840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8.2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42 115 9957,'0'0'29,"0"0"11,0 0 83,0 0 69,0 0 133,0 0-149,12 13 62,39 36-89,-50-47-137,1-1-1,-1 1 1,1-1 0,0 0-1,0 1 1,-1-1-1,1 0 1,0 0 0,0 0-1,0 0 1,0-1 0,0 1-1,0 0 1,0-1-1,0 0 1,1 1 0,-1-1-1,0 0 1,0 0-1,0 0 1,0 0 0,0-1-1,1 1 1,-1 0 0,0-1-1,0 0 1,0 1-1,0-1 1,0 0 0,0 0-1,0 0 1,-1 0-1,1 0 1,0-1 0,0 1-1,-1-1 1,1 1 0,-1-1-1,1 1 1,-1-1-1,0 0 1,0 0 0,0 1-1,0-1 1,0 0 0,0 0-1,0 0 1,0-1-12,0-2 14,1 0 0,-1 0 0,0 0 1,-1 0-1,1 0 0,-1 0 0,0 0 1,0-1-1,0 1 0,-1 0 0,0 0 0,0 0 1,0 0-1,-1 0 0,1 0 0,-1 0 1,0 1-1,-1-1 0,1 0 0,-1 1 1,0 0-1,0 0 0,0 0 0,-1 0 0,1 0 1,-1 0-1,0 1 0,0 0 0,0 0 1,-1 0-1,1 0 0,-1 1 0,1 0 1,-1 0-1,0 0 0,0 0 0,0 1 0,0 0 1,0 0-1,0 0 0,0 0 0,0 1 1,-1 0-1,1 0 0,0 1 0,0-1 0,0 1 1,-4 1-15,6-1-133,0 1 0,1-1 0,-1 1 0,1-1 0,0 1 0,-1 0-1,1 0 1,0 0 0,0 0 0,0 0 0,0 0 0,0 1 0,1-1 0,-1 1 0,1-1 0,0 1 0,-1 0 0,1-1 0,0 1 0,1 0 0,-1 0 0,0 1 133,-4 23-3236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8.7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13 135 9172,'0'0'558,"0"0"-337,0 0 169,0 0 98,7 1-299,0 0-131,-1 0 0,0-1 0,0 1 0,1-1 0,-1-1 0,0 1 0,1-1 0,3-1-58,-8 1 9,0 1 0,0-1 0,0 0 0,0 0 0,0 0 1,0 0-1,0-1 0,-1 1 0,1 0 0,-1-1 0,1 1 0,-1-1 1,1 0-1,-1 1 0,0-1 0,1 0 0,-1 0 0,0 0 1,-1 0-1,1 0 0,0 0 0,0 0 0,-1 0 0,1 0 0,-1 0 1,0 0-1,0 0 0,1-1 0,-1 1 0,-1 0 0,1-1-9,0-2 8,0 1 0,0 0 0,0-1 0,-1 1 0,0 0 0,0-1 0,0 1 0,0 0 0,-1 0 0,0 0 0,0 0 0,0 0 0,-2-3-8,2 5 32,1 0 1,-1 1-1,0-1 0,0 1 1,0-1-1,0 1 0,0 0 1,0 0-1,0 0 0,0 0 1,-1 0-1,1 0 0,0 1 1,-1-1-1,1 1 0,-1-1 1,1 1-1,0 0 0,-1 0 1,1 0-1,-1 0 0,1 1 1,0-1-1,-1 1 0,1-1 1,0 1-1,-2 0-32,2 0 2,0 0 1,1 1-1,-1-1 0,0 0 1,1 1-1,-1-1 0,1 1 1,-1-1-1,1 1 0,-1 0 1,1-1-1,0 1 1,0 0-1,0 0 0,0 0 1,0 0-1,1 0 0,-1 0 1,1 0-1,-1 0 1,1 0-1,-1 1-2,-5 50-37,6-52 38,-2 21-4,1 1 1,1 0-1,2-1 0,0 1 1,1-1-1,1 0 0,1 0 1,1 0-1,1-1 0,1 0 0,1 0 1,0 0-1,2-2 0,0 1 1,8 8 2,-1-11-866,-3-13-2606,-7-4-1594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9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12038,'0'0'944,"0"0"-896,0 0 112,0 0 368,0 0-336,0 0 0,48 18-15,-16-12-145,2-2 16,2 1-96,8-1-113,1-2-719,3-2-1473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9.6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126 0 2289,'-13'21'7177,"-4"11"-6941,1 0 0,1 2-1,2-1 1,1 1 0,1 1 0,3 0 0,0 1-236,3 3 118,1 0-1,1 0 1,3 1 0,1-1-1,2 1 1,1-1-1,3 0 1,1-1 0,1 0-1,3 0 1,15 36-118,5-8 179,35 55-179,-47-90 16,0-1 0,3-1 0,0 0 0,21 18-16,-34-39-66,0 1 0,0-1 0,1-1 0,0 0 0,1-1 0,0 0 0,4 1 66,-10-4-414,0-1 0,0 0 0,0 0 0,1 0 0,-1-1 0,0 0 0,1 0 0,0-1 0,-1 0 0,1 0 0,-1 0 0,1-1 0,-1 0-1,1 0 1,3-2 414,9-9-3356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0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2481,'0'0'6064,"0"0"-4767,0 0-1233,0 0 117,18 0 57,160 2 693,-177-2-907,0 0 0,0-1 0,0 1 0,0 0 0,0 0 0,0 1-1,0-1 1,0 0 0,0 0 0,0 0 0,0 1 0,0-1 0,0 0 0,0 1 0,0-1 0,0 1 0,0-1 0,0 1 0,0 0 0,0-1 0,-1 1 0,1 0 0,0 0 0,-1-1 0,1 2-24,1 24 616,-2-9-649,-3 59 598,-8 37-565,3-35-3292,2 39 3292,6-117-4301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0.5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6003,'0'0'4450,"0"0"-4274,0 0-176,0 0 112,0 0 48,0 0-64,83 37 0,-51-29-192,4-4-288,0-4-2770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2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 6259,'0'0'1699,"0"0"-1216,0 0-187,0 0 529,0 0-286,0 7-401,-8 377 833,8-384-1747,1-1-1292,4-2-2232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0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10885,'0'0'208,"0"0"-80,0 0 192,0 0 64,134 14-31,-72-14-321,4 0 128,7 0-176,0 0 16,-9 0-272,-9 2-993,-14 4-816,-14 3-3137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1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3554,'0'0'5776,"0"0"-4504,0 0-1008,0 0 518,0 0-294,16-4-290,47-8-84,-61 11-110,1 1 0,-1 0 0,0-1 0,1 1 0,-1 0-1,1 0 1,-1 0 0,0 0 0,1 0 0,-1 1 0,1-1-1,-1 1 1,0 0 0,0-1 0,1 1 0,-1 0 0,0 0-1,0 1 1,0-1 0,0 0 0,0 1 0,0-1 0,0 1-1,-1-1 1,1 1 0,-1 0 0,1 0 0,-1 0 0,1 0-1,-1 0 1,0 0 0,0 0 0,0 0 0,0 1 0,-1-1-1,1 0 1,0 1 0,-1-1 0,0 0 0,1 2-4,0 3 3,-1 0 0,0 1 0,0-1 0,0 1 0,-1-1 0,0 1 0,0-1 0,-1 0 0,0 0 0,0 1 0,-2 2-3,-2 0 14,-1 1 1,0-1-1,-1 0 0,0-1 1,0 0-1,-1 0 0,0-1 1,-2 1-15,-41 43 56,52-52-58,-1 1 0,1-1 1,0 0-1,-1 1 0,1-1 0,0 0 1,0 1-1,-1-1 0,1 1 0,0-1 1,0 1-1,0-1 0,-1 0 0,1 1 1,0-1-1,0 1 0,0-1 0,0 1 1,0-1-1,0 1 0,0-1 0,0 1 1,0-1-1,0 1 0,0-1 0,1 1 1,-1-1-1,0 1 0,0-1 0,0 0 1,1 1-1,-1-1 0,0 1 0,0-1 1,1 0-1,-1 1 0,0-1 0,1 0 1,-1 1-1,0-1 0,1 0 0,-1 1 1,1-1-1,-1 0 0,0 0 1,1 0-1,-1 1 0,1-1 0,-1 0 1,1 0-1,-1 0 0,1 0 0,-1 0 1,1 0-1,-1 0 0,1 0 0,-1 0 1,0 0-1,1 0 0,-1 0 0,1 0 1,-1 0 1,41 0-8,-33 0-12,50-1-318,0-1 0,17-6 338,-49 4-1556,0-1 0,0-1 0,20-9 1556,-8 0-6318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1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 11733,'7'20'107,"22"75"169,-4 1-1,-5 1 1,-4 1 0,-4 0-1,-4 1 1,-4 57-276,-6-137-122,0 1 1,0-1-1,-2 1 0,-1-1 0,0 0 0,-2 1 122,3-9-115,0 0 1,-1 0-1,0-1 0,-1 0 1,0 0-1,-1 0 0,0-1 0,-1 0 1,1 0-1,-9 7 115,-7-2-1705,5-11-2473,8-3 1454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2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10549,'0'0'107,"0"0"125,0 0 379,0 0 120,0 0-441,40 0-151,-38 0-141,-1 1 1,1-1-1,-1 0 0,0 1 0,1-1 1,-1 1-1,0-1 0,1 1 0,-1 0 0,0 0 1,0-1-1,1 1 0,-1 0 0,0 0 1,0 0-1,0 0 0,0 1 0,-1-1 1,1 0-1,0 0 0,0 0 0,0 2 2,1 1 7,-1 0 0,1 0 0,-1 1-1,0-1 1,0 1 0,0-1 0,-1 1 0,1 1-7,-1 1 21,0 1 0,0 0 0,-1 0 0,0 0 0,0 0 0,-1 0 0,0-1 0,0 1 1,-1 0-22,-23 31 13,20-32 7,1 0-1,0 0 1,1 0-1,-1 0 1,2 1-1,-3 4-19,6-11 0,0 0 1,-1 0-1,1-1 0,0 1 0,0 0 0,0 0 0,0 0 0,0 0 1,0-1-1,0 1 0,0 0 0,0 0 0,0 0 0,1-1 0,-1 1 1,0 0-1,0 0 0,1-1 0,-1 1 0,0 0 0,1 0 0,-1-1 1,1 1-1,-1 0 0,1-1 0,0 1 0,-1-1 0,1 1 0,-1-1 1,1 1-1,0-1 0,0 1 0,-1-1 0,1 0 0,0 1 0,-1-1 1,1 0-1,0 0 0,0 1 0,0-1 0,-1 0 0,1 0 0,0 0 1,0 0-1,0 0 0,47 0-17,-33-1 14,17 1-652,0-1-1,0-2 1,9-3 655,-17 2-3893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2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11157,'0'0'574,"0"0"-169,0 0 190,0 0 326,0 0-423,0-1-496,0 1 0,0 0-1,0 0 1,0-1-1,0 1 1,0 0 0,0-1-1,0 1 1,0 0-1,0 0 1,0-1 0,0 1-1,0 0 1,0-1-1,0 1 1,0 0 0,1 0-1,-1-1 1,0 1-1,0 0 1,0 0 0,0-1-1,1 1 1,-1 0-1,0 0 1,0 0 0,0-1-1,1 1 1,-1 0-1,0 0 1,0 0 0,1 0-1,-1-1 1,0 1-1,0 0 1,1 0 0,-1 0-1,0 0 1,1 0 0,-1 0-1,0 0 1,0 0-1,1 0 1,-1 0 0,0 0-1,1 0 1,-1 0-1,0 0 1,0 0 0,1 0-1,-1 0 1,0 0-1,0 0 1,1 1 0,-1-1-2,7 6-29,-1 1 1,0-1 0,0 1-1,-1 1 1,0-1 0,0 1-1,-1 0 29,12 17 6,350 484-168,-362-502-235,23 29-60,-11-24-3782,-15-12 987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3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269 0 8548,'-6'25'3361,"-41"163"-2600,36-137-736,0 2 49,-2-1 0,-7 14-74,16-53 10,-2 1 0,1-1-1,-2 0 1,0-1-1,0 0 1,-1 0 0,-1 0-1,0-1 1,0 0-1,-10 8-9,-21 7-185,10-19-2786,29-7 735,1 0-1597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3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12806,'0'0'912,"0"0"-912,0 0 0,0 0 48,0 0-48,0 0 0,0 113-16,0-78 128,0-2-128,3 0 16,6-3 0,2-5-128,3-5-208,4-5-624,3-9-897,-3-6-3666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3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9828,'0'0'150,"0"0"21,0 19 39,0 58 119,0-74-287,0 0 1,-1 0 0,1 0 0,1 0 0,-1 0 0,0 0 0,1 0 0,0 0 0,-1 0 0,1 0 0,0 0-1,1 0 1,-1 0 0,0 0 0,1-1 0,0 1 0,-1-1 0,1 1 0,0-1 0,0 0 0,1 1 0,1 0-43,-1-1 12,0-1 0,1 1 0,-1-1 0,1 0 0,-1-1 0,1 1 0,0 0 0,-1-1 0,1 0 0,-1 0 0,1 0 0,0 0 0,-1-1 0,4 0-12,-4 0-12,-1 0-1,1-1 1,-1 1-1,1 0 1,-1-1-1,0 0 1,0 1-1,1-1 1,-1 0-1,-1 0 1,1 0-1,0 0 1,0 0-1,-1-1 1,1 1-1,-1-1 1,0 1-1,0-1 1,0 1-1,0-1 1,0 1 0,0-1-1,-1 0 1,1 0-1,-1-1 13,1-1-29,0 0-1,0 0 0,-1 0 1,1 0-1,-1 0 1,0 0-1,-1 0 1,1 0-1,-1 0 0,0 0 1,0 0-1,-1 0 1,-1-5 29,-5 1 108,1 1 0,-1-1 0,-1 1 0,0 1 0,0 0 0,0 0 0,-1 0 0,0 2 0,0-1 0,-5-1-108,15 7 15,-1 0-1,1 0 1,0 0-1,0 0 1,0 0-1,0 0 0,0 0 1,0 0-1,-1 0 1,1 0-1,0 0 1,0 0-1,0 0 1,0-1-1,0 1 1,0 0-1,0 0 1,0 0-1,0 0 0,-1 0 1,1 0-1,0 0 1,0 0-1,0 0 1,0-1-1,0 1 1,0 0-1,0 0 1,0 0-1,0 0 0,0 0 1,0 0-1,0 0 1,0-1-1,0 1 1,0 0-1,0 0 1,0 0-1,0 0 1,0 0-1,0 0 1,0-1-1,0 1 0,0 0 1,0 0-1,0 0 1,0 0-1,0 0 1,0 0-1,0 0 1,0-1-1,0 1 1,1 0-1,-1 0 1,0 0-1,0 0 0,0 0 1,0 0-1,0 0 1,0 0-15,12-6 110,12 0-282,68-16-3907,-59 14-302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4.2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25 9764,'0'0'278,"0"0"-171,0 0 98,0 0 449,0 19-334,-1 62-123,1-78-182,0-1 1,0 1-1,0-1 0,0 1 0,0-1 0,1 1 0,-1-1 1,1 1-1,0-1 0,-1 1 0,1-1 0,0 0 0,1 1 1,-1-1-1,0 0 0,1 0 0,-1 0 0,1 0 0,-1 0 1,1 0-1,0 0 0,0-1 0,0 1 0,2 1-15,0-2-5,0 1 0,0-1 0,1 0 0,-1 0 0,1 0 0,-1-1-1,0 0 1,1 1 0,-1-1 0,2-1 5,-1 1-14,-3 0 0,0-1 1,-1 1-1,1-1 0,0 1 0,0-1 1,-1 0-1,1 0 0,0 0 1,-1 0-1,1 0 0,-1 0 0,0 0 1,1-1-1,-1 1 0,0-1 1,1 1-1,-1-1 0,0 1 0,0-1 1,0 1-1,-1-1 0,1 0 1,0 0-1,-1 1 0,1-1 0,-1 0 1,1 0-1,-1 0 0,0 1 1,0-2 13,6-59-64,-6 57 60,0-1 0,0 0 1,-1 1-1,0-1 0,0 1 0,0 0 0,-1-1 0,0 1 0,-1-3 4,2 6-34,0 0 0,0 0 0,0 0 0,-1 1 0,1-1 0,-1 0 0,1 1 0,-1-1 0,1 1 0,-1-1 0,0 1 0,0 0 0,0 0 0,1 0 0,-1 0 0,0 0 0,-1 0 0,1 0 0,0 1 0,0-1 0,0 1 0,0 0 0,0-1-1,0 1 1,-3 0 34,3 2-1619,2 5-1462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4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1 140 5491,'0'0'626,"0"0"332,0 0 69,0 0-96,0 0-216,22 0-216,72-6-251,-91 6-199,1 0 0,-1-1 0,0 0 0,0 0 0,1 0 0,-1 0 0,0 0 0,0 0 0,0-1 0,0 0 0,0 1 0,0-1 0,-1 0 0,1 0 0,-1-1 0,1 1 0,-1 0 0,0-1 0,0 0 0,0 1 0,0-1 0,0 0 0,0 0 0,-1 0 0,0 0 0,0-1 0,1 1 0,-2 0 0,1 0 0,0-1 0,-1 1 0,1 0 0,-1-1 0,0 1 0,0 0 0,-1-1 0,1 1 0,-1 0 0,1-1-1,-1 1 1,0 0 0,-1-2-49,1 3 33,-1 0 0,1 0 0,-1 0 0,1 0-1,-1 1 1,0-1 0,0 0 0,0 1-1,0 0 1,0-1 0,0 1 0,0 0-1,0 0 1,0 0 0,-1 0 0,1 1 0,0-1-1,-1 0 1,1 1 0,0 0 0,-1 0-1,-1-1-32,1 1 27,0 0 0,1-1 0,-1 1 0,0 0-1,0 0 1,0 0 0,0 1 0,0-1-1,0 1 1,1 0 0,-1 0 0,0 0 0,0 0-1,1 0 1,-1 0 0,1 1 0,-1-1 0,1 1-1,-1 0-26,-2 5-2,1 0-1,-1 1 0,2-1 0,-1 1 0,1 0 1,0 0-1,1 0 0,0 0 0,0 0 0,1 1 1,0-1-1,0 5 3,-1 26-32,2-1 1,2 9 31,0-11-18,-2-27-117,1 0 0,0 0 1,1 0-1,0 0 1,1 0-1,2 9 135,-3-15-323,-1 0-1,1 1 1,0-1-1,0 0 0,0 0 1,0 0-1,0 0 1,1 0-1,-1-1 1,1 1-1,0-1 0,0 1 324,6 0-4815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2.7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52 3282,'0'0'957,"0"0"-266,0 0 496,0 0 380,0 0-292,4-8-384,0 1-706,-2 5-117,0 0 0,-1 0 0,1-1 0,-1 1 0,0-1 0,1 0 0,-1 1 0,-1-1 0,1 0 0,0 1 1,-1-1-1,1 0 0,-1-1-68,0 4 619,0 0-211,0 0-152,0 0-27,0 0-61,1 5-143,0-1 0,0 1 0,-1-1 0,1 1 0,-1 0 0,0-1 0,-1 1-1,1 0 1,-1 1-25,-1 12-10,2 16-65,0 57 256,5 9-181,-2-69-225,2 0 0,1-1 0,1 1 0,1-1 0,3 4 225,-10-33-1321,-1-1-1750,0 0-3932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5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48 4258,'0'0'7481,"0"0"-5955,0 0-1553,0 0 80,12 15 140,113 168 364,-120-175-511,19 23 87,-23-30-77,-1-1 93,9-45 161,-5 24-274,15-82-1030,-13 34-2506,-6 21-3047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5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9204,'0'0'2369,"0"0"-2257,0 0-112,0 0 0,0 0 0,153-27 0,-91 25-64,2 2 64,-5 0-1408,-9 0-4643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5.8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5635,'0'0'6979,"0"0"-6867,0 0 16,0 0 80,0 0 352,0 0-416,7 59 16,0-32 177,-1 4-305,1-1-32,-2 1 0,4-4-113,-2-2-159,0-5-560,4-8-897,0-3-2369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6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74 9220,'0'0'630,"0"0"-478,0 0 43,0 0 352,-1 18-331,0 58-94,1-73-103,0-1-1,0 1 0,1 0 0,-1 0 0,1 0 1,-1 0-1,1-1 0,0 1 0,0 0 1,0-1-1,0 1 0,1 0 0,-1-1 0,1 0 1,0 1-1,-1-1 0,1 0 0,0 0 0,0 0 1,0 0-1,1 0 0,-1 0 0,0-1 0,1 1 1,-1-1-1,1 0 0,0 1 0,-1-1 1,1 0-1,0-1 0,0 1 0,-1 0 0,2-1-18,5 2-61,1-1-1,0 0 0,0-1 0,-1 0 0,1-1 1,0 0-1,0 0 0,-1-1 62,-6 1-62,-1 0 0,1 0 0,-1 0 0,1 0 0,-1 0-1,0-1 1,1 1 0,-1-1 0,0 0 0,0 0 0,0 1 0,-1-1 0,1 0 0,0-1 0,-1 1-1,1 0 1,-1 0 0,0-1 0,1 1 0,-1-1 0,0-1 62,0 2-20,0 0 1,-1 0-1,1 0 1,-1 0 0,1 0-1,-1 0 1,0 0-1,0 0 1,0 0-1,0-1 1,0 1-1,0 0 1,-1 0-1,1 0 1,-1 0-1,1 0 1,-1 0-1,0 0 1,0 0-1,0 0 1,0 0-1,0 0 1,0 0-1,0 1 1,-1-1-1,1 0 1,-2 0 19,-3-3 13,-1 1 1,-1 0-1,1 0 1,-1 0-1,1 1 1,-3 0-14,3 0 342,-1 0 0,1 0 0,0-1 1,0 0-1,0 0 0,-6-6-342,12 10 42,0-1-1,0 1 1,0-1-1,0 0 1,0 0-1,0 0 1,0 0-1,1 1 1,-1-1-1,0 0 1,1 0-1,-1 0 1,1 0-1,-1-1 1,1 1-1,-1 0 1,1 0-1,0 0 1,0 0-1,-1 0 1,1 0-1,0-1 1,0 1-1,0 0 1,0 0-1,0 0 1,1 0-1,-1-1 1,0 1-1,1-1-41,0 0-15,1 0-1,-1 0 1,1 0-1,0 1 1,0-1-1,-1 0 1,1 1-1,1-1 1,-1 1-1,0 0 1,0-1-1,0 1 1,1 0-1,-1 0 16,12-4-606,1 1-1,0 0 1,0 0-1,4 1 607,13-1-2529,0 3-1275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6.5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77 8516,'0'0'776,"0"0"-413,0 0-109,10 16-84,30 50-103,-38-64-56,0 1-1,0-1 1,1 0-1,-1 0 1,1 0 0,-1 0-1,1 0 1,0 0 0,-1 0-1,1-1 1,0 0 0,0 1-1,0-1 1,0 0-1,1 0 1,-1-1 0,0 1-1,0-1 1,0 0 0,1 1-1,-1-1 1,0-1-1,0 1 1,0 0 0,1-1-1,-1 0 1,2 0-11,6-1 28,-8 1-8,0 0 0,1 0 0,-1 0 0,0-1 1,0 1-1,0-1 0,0 0 0,0 0 0,-1 0 0,1 0 0,-1 0 1,1-1-1,-1 1 0,0-1 0,0 1 0,0-1 0,0 0 0,0 0 1,0 0-1,-1 0 0,0 0 0,1-1 0,-1 1 0,-1 0 0,1-1 1,0 1-1,-1 0 0,1-2-20,0 1 8,-1 0 0,1 1 1,-1-1-1,1 0 0,-1 0 1,0 0-1,-1 0 0,1 1 0,-1-1 1,1 0-1,-1 0 0,0 1 1,-1-1-1,1 0 0,-1 1 0,1-1 1,-1 1-1,0 0 0,0 0 0,-1-1 1,1 1-1,-1 1 0,1-1 1,-1 0-1,0 0-8,-3 0 5,0 0 0,-1 1 0,1-1 0,0 1 0,-1 1 0,0-1 0,1 1 0,-1 0 0,-4 0-5,8 1-97,1 0 0,-1 0 0,0 0 0,1 0 0,-1 0 0,0 0 0,1 1-1,-1-1 1,1 1 0,-1 0 0,1 0 0,-1 0 0,1 0 0,-1 0 0,1 0-1,0 1 1,0-1 0,-1 1 0,1-1 0,0 1 0,0 0 0,1 0 0,-1 0 0,0 0-1,1 1 98,-4 11-3551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6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94 163 7652,'0'0'114,"0"0"158,0 0 619,0 0 193,0 0-343,21 2-370,66 4 5,-83-6-352,0 0-1,-1 0 1,1 0 0,0 0-1,-1 0 1,1-1-1,-1 0 1,1 0 0,-1 0-1,1 0 1,-1-1-1,1 1 1,-1-1 0,0 0-1,0 0 1,0 0-1,0 0 1,0 0 0,0-1-1,-1 1 1,1-1-1,-1 0 1,0 0 0,1 0-1,-1-1-23,1-1 15,-1 0 0,0-1 1,0 0-1,0 1 0,-1-1 0,1 0 0,-2 0 0,1 0 0,0 0 0,-1 0 0,0 0 0,-1 0-15,1 3-3,-1 1 0,0-1 0,0 1 0,0 0-1,0-1 1,0 1 0,0 0 0,0-1 0,-1 1 0,1 0-1,-1 0 1,0 0 0,0 0 0,0 1 0,0-1 0,0 0-1,0 1 1,0-1 0,0 1 0,0 0 0,-1 0 0,1 0-1,-1 0 1,1 0 0,-1 0 0,1 1 0,-1-1 0,1 1-1,-1-1 1,1 1 3,-14-2 29,1 0 0,0 1 1,-1 1-1,-7 1-29,19-1 7,-1 1 0,1 0 0,-1 1 0,1-1 0,0 1 0,-1 0 0,1 0 0,0 0 0,0 0 0,1 1 0,-1 0 1,0 0-1,1 0 0,0 0 0,-1 0 0,1 1 0,1-1 0,-1 1 0,0 0 0,1 0 0,0 0 0,0 0 0,0 0 0,0 0 1,1 1-1,-1-1-7,-4 16 24,0 0 0,1 1 0,0-1 0,2 1 0,1 2-24,0 8 79,2-1 0,2 14-79,-1-26-27,0 0 0,0 1 0,-2-1 0,0 0 0,-1 0-1,-1 0 1,-1 0 0,-3 9 27,6-25-170,0-1-1,0 1 1,1 0-1,-1-1 0,0 1 1,-1 0-1,1-1 1,0 0-1,0 1 1,-1-1-1,1 0 1,-2 2 170,-8 3-2345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4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0 105 9540,'0'0'449,"0"0"-103,0 0-25,0 0 447,0 0-219,0 0-330,26 2 718,-13 10-922,-1 0 1,0 1 0,-1 0 0,-1 0-1,0 1 1,2 6-16,5 4 15,-2-4-16,-2 0 0,0 0-1,-1 1 1,-1 1 0,-1 0 0,-1 1 0,0 0 0,-2 0-1,1 11 2,-3-17 13,2-15 27,11-22 40,-13 12-74,12-15-79,-1 0 1,-1-1-1,-1-1 0,-2-1 0,0 0 0,-1-1 1,-2 0-1,-1 0 0,-1-1 0,-2 0 0,0 0 1,-2 0-1,-1-1 0,-1-15 73,-3 25-2044,-5 4-2192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5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1 283 2065,'0'0'4205,"0"0"-3136,0 0-103,0 0 427,0 0-550,0 0-232,1-8 1917,2-29-2556,-2 30 29,0 0 0,1 0 0,0 0 1,0 1-1,0-1 0,1 1 0,-1-1 0,2 1 1,-1 0-1,1 0 0,0 0 0,0 1 1,4-5-2,-1 1-4,1 1 0,0 0 0,1 0 0,0 0 1,0 1-1,0 1 0,11-6 4,-17 10-3,1 0 0,-1 1 0,1-1 0,-1 1-1,1 0 1,0 0 0,-1 1 0,1-1 0,0 1 0,0 0 0,-1 0 0,1 0 0,0 0 0,0 0-1,0 1 1,-1 0 0,1 0 0,0 0 0,1 1 3,5 3-20,-1 0-1,0 1 1,0 0 0,0 0-1,-1 1 1,0 0 20,-2-1-9,0-1-1,1 0 1,-1 0-1,1 0 1,0-1 0,0 0-1,1 0 1,-1-1 0,1 0-1,5 1 10,-12-4 1,1 0-1,0 0 1,-1 0-1,1 0 1,-1 0-1,1-1 1,-1 1 0,1 0-1,-1-1 1,1 0-1,-1 1 1,1-1-1,-1 0 1,1 1-1,-1-1 1,0 0 0,0 0-1,1 0 1,-1 0-1,0-1 1,0 1-1,0 0 1,0 0-1,0-1 1,0 1 0,-1 0-1,1-1 1,0 1-1,-1-1 1,1 1-1,-1-1 1,1 1 0,-1-2-1,14-65-56,-10 38-72,-3 26-55,-1 2-49,1 1 0,-1-1 0,0 0 1,1 0-1,-1 1 0,1-1 1,0 0-1,0 1 0,-1-1 0,1 0 1,0 1-1,0-1 0,0 1 1,1 0-1,-1-1 0,0 1 0,0 0 1,2-1 231,2 1-4765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6.9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63 4978,'0'0'235,"0"0"251,0 0 885,0 0 227,0 0-651,6-8-461,-3 4-507,0 0 94,-1 1-1,1-1 1,0 0-1,0 1 1,0 0 0,1 0-1,-1 0 1,1 0 0,-1 1-1,1-1 1,0 1 0,0 0-1,0 0 1,0 0-1,0 1 1,1-1 0,-1 1-1,0 0 1,1 0 0,-1 1-1,4-1-72,-5 1 19,-1 0 0,1 0-1,0 0 1,-1 0 0,1 1 0,-1-1-1,1 1 1,0 0 0,-1-1 0,1 1-1,-1 0 1,1 1 0,-1-1-1,0 0 1,0 1 0,1-1 0,-1 1-1,0 0 1,1 1-19,0 1 22,-1 0 0,1 0-1,-1 0 1,0 1 0,0-1 0,-1 1-1,1-1 1,-1 1 0,0 0 0,0-1-1,-1 1-21,2 3 11,-1 0 0,-1-1 1,1 1-1,-1 0 0,-1-1 0,1 1 0,-1 0 0,-1-1 0,1 1 0,-1-1 0,-1 1 0,1-1 1,-1 0-1,-1 0 0,1 0 0,-1 0 0,-1 0-11,-5 7 21,-1-1-1,-1 0 1,0 0 0,-1-2-1,0 0 1,-1 0 0,-3 1-21,17-12 3,0 0 1,-1 0-1,1 0 1,0 0-1,0 0 1,0 0-1,-1 1 1,1-1-1,0 0 1,0 0-1,0 0 1,-1 0-1,1 0 1,0 1-1,0-1 1,0 0-1,0 0 1,0 0-1,0 1 1,-1-1-1,1 0 1,0 0-1,0 0 1,0 1-1,0-1 1,0 0-1,0 0 1,0 0 0,0 1-1,0-1 1,0 0-1,0 0 1,0 1-1,0-1 1,0 0-1,0 0 1,0 0-1,0 1 1,0-1-1,1 0 1,-1 0-1,0 0 1,0 1-1,0-1 1,0 0-4,13 6 357,22-2 254,-32-4-598,133 4-125,-136-4-6,-4 23-6887,-1-19 1127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7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148 0 5475,'0'0'2414,"0"0"-1270,0 0-111,0 0-379,0 0-158,0 0-125,0 0-145,-20 17 36,-18 29-217,30-33-29,-2-1-1,1-1 1,-2 1-1,1-2 1,-1 0 0,-4 3-16,14-13-1,0 1 0,0-1 1,0 1-1,0 0 0,0-1 0,0 1 1,0 0-1,1-1 0,-1 1 1,0 0-1,0 0 0,1 0 1,-1 0-1,0 0 0,1 0 1,-1 0-1,1 0 0,0 0 0,-1 0 1,1 0-1,0 0 0,0 0 1,-1 0-1,1 1 0,0-1 1,0 0-1,0 0 0,0 0 1,0 0 0,1 1-4,0 0 1,0 0 0,0 0 0,0 0 0,1-1 0,-1 1 0,0 0-1,1-1 1,-1 1 0,1-1 0,0 1 0,-1-1 0,1 0 0,1 1 3,8 5-16,0-1 0,1-1 0,0 0 0,7 2 16,9 3-95,0-2 0,28 5 95,-7-9-3596,-44-4 690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3.0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7812,'0'0'936,"0"0"-298,0 0 109,0 0-19,0 0-120,77 9 494,-37-9-4557,-25-1-3036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8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5138,'0'0'2345,"0"0"-1069,0 0-158,0 0-275,0 0-200,0 0-387,0 0-38,0 0 20,8 2-94,120 13-1067,1-5 0,61-6 923,-186-4-1358,0 2-1734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9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 6963,'0'0'1494,"0"0"-533,0 0 92,0 0-338,0 0-290,0 0-79,-1 0-143,-2-1 77,3 0-173,0 26-179,-1-6 78,2 0 1,0 0-1,1 0 1,1 0-1,0-1 1,2 1-1,6 16-6,-9-30 1,0 0 0,1 0 0,0 0 0,0 0 0,0 0 0,1 0 0,-1-1 0,1 1 1,0-1-1,1 0 0,-1-1 0,0 1 0,1-1 0,0 1 0,0-2 0,0 1 0,0 0 0,1-1 0,-1 0 0,1 0 0,-1-1 0,1 1 0,0-1 0,-1 0 1,1-1-1,0 0 0,0 0 0,0 0-1,-1 1 3,-1-1 1,1 0-1,-1-1 0,1 1 1,0-1-1,-1 0 0,1 0 1,-1 0-1,0-1 1,1 1-1,-1-1 0,0 0 1,0 0-1,3-3-3,-4 2 6,-1 1 0,1-1-1,-1 0 1,0 0 0,0 0 0,-1-1 0,1 1-1,0 0 1,-1-1 0,0 1 0,0-1 0,0 1-1,0-1 1,-1 1 0,1-1 0,-1 0 0,0 1-1,0-1 1,-1-2-6,2-6 10,-1 0 0,-1 0 1,0 0-1,-1 0 0,0 0 0,-1 0 0,0 1 0,-1-1 1,0 0-11,2 8 3,-1 0-1,1 0 1,-1 0 0,0 0 0,0 1 0,0-1 0,0 1 0,-1 0 0,1 0 0,-1 0 0,0 0 0,0 1 0,0-1 0,0 1 0,0 0 0,-1 0 0,1 1 0,-1-1 0,1 1 0,-1 0 0,0 0 0,1 0 0,-1 1 0,-4 0-3,0-1-50,3 0-210,0 0 0,0 1-1,0 0 1,0 0 0,0 0 0,0 0 0,1 1 0,-1 0-1,0 0 1,0 1 0,0 0 0,1 0 0,-1 0 0,-1 2 260,-9 8-3159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1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3121,'0'0'980,"0"0"-687,0 0 227,0 0 521,0 0-204,0 0-364,0 0-86,0 0 63,0 0 207,0 0-158,0 0 5,0 0-91,0 0-125,0 0 118,0 0-49,0 0-82,0 0 69,0 0-210,0 0-49,0 0-13,0 0 3,0 0-16,0 0-30,0 0 30,14 0 117,66 1-168,93-2 16,-166 0-16,-1 0 0,1 0 0,-1-1 0,1 1 0,-1-2 0,0 1 0,1-1-8,-6 3 50,-1 0 41,0 0-35,0 0-18,0 0-12,0 0-79,0 0-187,0 0-633,0 0-1066,0 0-2525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2.0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7475,'0'0'657,"0"0"-177,0 0 176,0 0-63,0 0-225,128 0-304,-94 0 176,3 0-240,-1 0 0,-1 2 16,-4 0-16,-1 0-16,-5 0-240,0-2-1089,-4 2-1424,-10-2-1537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3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6755,'0'0'2756,"0"0"-2102,0 0-203,0 0 360,0 0-118,1-1-636,1 1 0,-1-1 0,1 1 0,0-1-1,-1 1 1,1 0 0,0 0 0,-1 0 0,1 0 0,0 0 0,-1 0-1,1 0 1,1 1-57,4 4 5,1 0 0,-1 0 0,0 1 0,0 0 1,0 1-1,-1-1 0,0 1 0,0 1 0,-1-1 0,0 1 0,0 0 0,-1 0 0,3 8-5,4 8 10,-2 1-1,0 0 1,-2 0-1,0 7-9,-2-5 21,-2 0-1,-1-1 1,-2 1-1,0 3-20,0-10 20,32-41-71,-16 8 63,0 0-1,-1-1 1,0 0 0,-1-1 0,-1-1-1,0 0 1,1-4-12,-7 9 1,-1 0-1,0 0 1,-1-1-1,0 1 1,-1-1-1,0 0 1,-1 0-1,0-1 1,-1 1-1,-1-1 1,0 1-1,0-4 0,-1 6-53,0 0-1,-1 0 1,0-1-1,-1 1 1,-2-10 53,-18-24-4359,13 34-964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3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4 163 10261,'0'0'347,"0"0"175,0 0 402,0 0-466,0-14-183,-1-2-156,0 11-82,0 0 0,1 0 0,0-1 0,0 1 0,0 0 0,0-1 0,1 1 0,0 0 0,0 0 0,1-1 0,1-3-37,-3 6 4,1 1 0,0-1 0,0 0 0,0 1-1,0-1 1,0 1 0,1-1 0,-1 1 0,1-1 0,-1 1 0,1 0 0,0 0 0,0 0 0,0 0 0,0 0 0,0 0 0,0 1 0,1-1 0,-1 0 0,1 1-1,-1 0 1,1 0 0,-1 0 0,1 0 0,0 0 0,0 0 0,-1 1 0,1-1 0,0 1 0,0 0 0,0 0 0,-1 0 0,1 0 0,0 0 0,0 1 0,1 0-4,9 3-32,0 1 0,0 1 1,0 0-1,0 1 0,-1 0 1,11 9 31,23 13 98,-19-22-216,-26-7 122,-1 0 0,1 0 0,0 0-1,-1 0 1,1-1 0,0 1 0,-1 0 0,1 0 0,0-1 0,-1 1-1,1 0 1,0-1 0,-1 1 0,1 0 0,-1-1 0,1 1 0,-1-1-1,1 1 1,-1-1 0,1 1 0,-1-1 0,1 0-4,0-3-4,0 0 0,0 0 0,0 0 0,0 0-1,-1 0 1,0 0 0,1 0 0,-1 0 0,-1-3 4,1 2-202,0 0 0,0 0 0,0 0 0,1 0 0,-1 0 0,1 0 0,0 1 0,1-2 202,-2 5-132,1 1-1,-1 0 0,0-1 1,0 1-1,1 0 0,-1-1 0,0 1 1,1 0-1,-1-1 0,0 1 1,1 0-1,-1 0 0,0-1 0,1 1 1,-1 0-1,0 0 0,1 0 1,-1 0-1,1 0 0,-1-1 0,1 1 1,-1 0-1,0 0 0,1 0 1,-1 0-1,1 0 0,-1 0 0,1 1 133,-1-1-96,7 0-4071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4.6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6947,'0'0'950,"0"0"24,0 0-238,0 0-173,0 0-248,16-2-99,48-2-149,-62 4-54,1 0 1,-1 0-1,0 0 1,0 1-1,0-1 1,1 1-1,-1-1 1,0 1-1,0 0 1,0 0-1,0 0 1,0 0-1,0 0 1,0 0-1,0 0 1,-1 1-1,1-1 1,0 1-1,-1 0 1,1-1-1,-1 1 1,0 0-1,1 0 1,-1-1-1,0 1 1,0 0-1,0 0 1,0 1-1,0 0-13,1 4 101,-1 1 0,1-1 0,-1 0 0,0 1 0,-1-1 0,0 6-101,0-4 51,0 0-1,-1 0 1,0 0-1,-1 0 1,0 0-1,0 0 0,-1 0 1,0-1-1,-1 1 1,0-1-1,0 0 0,-1 0 1,1 0-1,-2-1 1,1 0-1,-1 0 1,0 0-1,-1-1 0,0 1 1,-3 1-51,6-5 74,3-2-52,-1 0 0,1-1 0,0 1 0,0 0 0,0 0 0,0 0 0,0 0 0,0 0 0,1 0 0,-1 0 0,0 0 0,0 0 0,1 1 0,-1-1 0,0 0 1,1 0-1,0 1 0,-1-1 0,1 0 0,-1 2-22,4-2-5,-1 0-1,1-1 1,-1 1 0,1 0 0,-1-1 0,1 0 0,-1 1 0,1-1-1,0 0 1,-1-1 0,3 1 5,-3 0-7,49 1-3,-21 0-1498,0-1 0,0-1 1,11-3 1507,-11-3-5314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4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1088,'0'0'8548,"0"0"-8420,0 0-31,0 0 31,137 0 96,-87 0-112,10 0-128,1 0 16,-4 0-657,-4 0-2048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5.5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1 132 10197,'0'0'306,"0"0"-191,0 0-13,0 0 212,0 0-170,11 7 195,0 1-208,1 0-1,-1 0 1,0 2-1,-1-1 1,0 1-1,-1 1 1,0 0-1,0 0 1,-1 1-1,-1 0 1,0 0-1,2 5-130,0 5 21,-1 0 0,-1 1 0,-1-1 0,0 1 0,-2 1 0,0 8-21,12-35 64,-8-7 1,0 0 0,-1-1 0,0 0 0,0-1 0,-2 1 0,1-1 0,-2 0 0,1 0 0,-2-1 0,1 0 0,0-12-65,2-15-142,-1 0 1,-3-1 0,-1-10 141,-1-30-3165,0 44-1103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6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10 145 8948,'0'0'1259,"0"0"-874,0 0 236,0 0 246,0 0-323,-2-11-263,1 2-235,-1-2 20,0 1 0,1-1-1,0 0 1,1 0 0,0 1 0,1-1-1,1-9-65,-2 19 1,0 0-1,0-1 0,1 1 0,-1 0 1,0-1-1,1 1 0,-1 0 1,1-1-1,0 1 0,-1 0 0,1 0 1,0 0-1,0 0 0,-1 0 0,1 0 1,0 0-1,0 0 0,0 0 0,0 0 1,1 0-1,-1 0 0,0 1 0,0-1 1,0 0-1,1 1 0,-1-1 0,0 1 1,0 0-1,1-1 0,-1 1 0,0 0 1,1 0-1,-1 0 0,1 0 0,-1 0 1,0 0-1,1 0 0,-1 0 0,0 1 1,1-1-1,-1 0 0,0 1 0,1-1 1,-1 1-1,0-1 0,0 1 0,0 0 1,1 0-1,-1-1 0,0 1 0,0 0 1,0 0-1,0 1 0,9 6-15,-1 0-1,0 1 1,0 0 0,-1 0-1,1 3 16,-8-10 15,4 4-17,-3-2 5,1 0-1,0 0 0,0-1 1,0 1-1,0 0 0,0-1 1,1 0-1,0 0 0,-1 0 1,1 0-1,0-1 0,0 1 1,1-1-1,-1 0 0,1 0 1,-1-1-1,1 1 0,2 0-2,-5-3 4,-1 0-1,1 0 1,0 0 0,-1 0-1,1 0 1,-1 0-1,0 0 1,1-1-1,-1 1 1,0 0-1,0-1 1,0 1-1,0-1 1,0 1-1,0-1 1,0 0-1,0 1 1,-1-1-1,1 0 1,-1 1-1,1-1 1,-1-1-4,13-43-232,-13 45 205,1 0 24,-1-1-195,0 0 0,0 1 0,1-1 0,-1 0 1,1 0-1,-1 0 0,1 0 0,0 0 0,0 1 0,0-1 0,0 0 0,0 1 1,0-1-1,1 0 0,-1 1 0,0 0 0,1-1 198,3 1-3996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3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2897,'0'0'5411,"0"0"-4325,13 18-937,11 15 212,-2 1 0,-1 2 0,-2 0-1,6 19-360,-8-6 145,-3 1-1,-3 0 1,-1 1-1,-3 0 1,-1 1-1,-4 0 0,-3 51-144,0-83 8,-2 1-1,0-1 1,-1 0-1,-2 0 1,0 0-1,-1-1 0,0 1 1,-2-2-1,-6 11-7,15-28-98,-1 0-1,1-1 0,0 1 1,-1 0-1,1-1 1,0 1-1,-1 0 0,1-1 1,-1 1-1,1-1 1,-1 1-1,0-1 0,1 1 1,-1-1-1,0 1 1,1-1-1,-1 1 0,0-1 1,1 0-1,-1 1 0,0-1 1,0 0-1,1 0 1,-1 0-1,0 0 99,-5 0-3468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6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73 1473,'0'0'6365,"0"0"-4873,0 0-1148,0 0 93,0 0-58,2 6-211,-1-1-115,4 9 44,-1 0 0,2 0 1,0 0-1,0 0 0,4 3-97,-8-13 6,0-1-1,1 1 1,-1-1 0,1 0 0,0 0 0,0 0 0,0-1 0,0 1-1,0 0 1,1-1 0,-1 0 0,1 0 0,0 0 0,-1 0-1,1-1 1,0 0 0,0 1 0,0-1 0,0-1 0,0 1-1,0 0 1,4-1-6,-5 0 18,0 0-1,0 0 1,0 0 0,-1 0-1,1 0 1,0-1-1,0 1 1,-1-1 0,1 0-1,0 0 1,-1 0-1,1 0 1,-1 0 0,1-1-1,-1 1 1,0-1 0,0 1-1,1-1 1,-1 0-1,0 0 1,0-1-18,1-1 83,-1 0 0,0-1-1,-1 1 1,1 0 0,-1-1 0,0 1-1,0-1 1,0 1 0,0-1 0,-1 1 0,0-1-1,0 0 1,0 0-83,0-1 59,0-1 0,-1 1 0,0-1 0,0 1 0,0-1-1,-1 1 1,0 0 0,0-1 0,0 1 0,-1 0 0,0 1 0,0-1-1,-3-3-58,3 5 9,0 1-1,0-1 0,-1 1 1,1 0-1,-1 0 0,0 0 0,1 1 1,-1-1-1,-1 1 0,1 0 1,0 0-1,-1 0 0,1 1 1,0-1-1,-1 1 0,0 0 0,1 1 1,-1-1-1,0 1 0,1 0-8,-3-1-12,0 1 0,0 0 0,0 0-1,0 1 1,0 0 0,0 0 0,0 0-1,-4 2 13,9-2-24,0 1-1,0-1 1,0 0-1,0 0 1,0 1-1,0-1 1,1 1-1,-1-1 1,0 1-1,1 0 1,0 0-1,-1-1 1,1 1-1,0 0 1,0 0-1,0 1 1,0-1-1,0 0 1,1 0-1,-1 0 1,0 0-1,1 1 0,0-1 1,0 0-1,-1 1 1,1-1-1,1 0 1,-1 1 24,0 52-3362,2-38-1408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7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2209,'0'0'8100,"0"0"-7860,0 0-160,0 0 592,0 0-240,0 0-304,39 0-80,-10 0 48,8 0-15,4 0 15,0-4 0,2 1-32,-6 3-64,-5 0-176,-7 0-257,-7 0-735,-4 0-33,-7 0-2480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7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7123,'0'0'1617,"0"0"-1393,0 0 1009,0 0-769,0 0 16,0 0-224,137 2-256,-93-2 80,1 0-48,15 0-64,1 0-208,3 0-1136,-2 0-4051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8.0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10965,'0'0'624,"0"0"-512,0 0-112,0 0 0,0 0-80,0 0-240,27 20-224,-6-11-721,-1-5-3617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8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11093,'0'0'528,"0"0"-512,0 0 64,0 0-160,0 0 64,0 0-864,61 0-577,-31 0-4017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8.6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9092,'0'0'2257,"0"0"-2257,0 0-32,0 0-96,0 0-496,0 0-641,34 10-3217</inkml:trace>
  <inkml:trace contextRef="#ctx0" brushRef="#br0" timeOffset="1">276 4 9620,'0'0'769,"0"0"383,0 0-319,0 0-337,0 0-496,0 0 32,20-4-128,-8 4-128,6 0-737,3 8-479,4 1-3363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9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 9524,'0'0'1238,"0"0"-677,0 0 146,0 0 144,0 0-558,22-4-88,82 2-129,29 0-434,-47 7-2782,-81-4 1357,-4-1-1877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9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3650,'0'0'3825,"0"0"-3584,0 0 815,0 0-96,0 0-399,0 0-209,0 0-144,121 0 144,-82 0-352,2-2 32,-3-2-64,-3-1 32,-6 3-80,-1 2-448,-6 0-673,-1-2-1824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1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92 9652,'0'0'734,"0"0"154,0 0-42,0 0-3,0 0-240,0-7-219,-1-5-331,1 10-16,-1 0 0,1 0-1,-1 0 1,1 0-1,0 0 1,0 0-1,0 0 1,0 1-1,0-1 1,0 0-1,1 0 1,-1 0-1,1 0 1,-1 0-1,1 0 1,0 0-1,0 0 1,0 1-1,0-1 1,0 0-1,0 1 1,0-1-1,0 1 1,1-1-1,-1 1 1,1-1 0,-1 1-1,1 0 1,-1 0-1,1 0 1,0 0-1,-1 0 1,1 0-1,0 0 1,0 1-37,22-6-72,-1 2 0,1 1 0,0 1 0,0 1 0,0 1-1,2 2 73,-23-2-37,1 0 0,-1 0 0,0 1 0,0-1-1,0 1 1,0 0 0,0 0 0,0 0-1,-1 0 1,1 0 0,0 1 0,0 0 0,-1-1-1,1 1 1,-1 0 0,0 0 0,1 0-1,-1 0 1,0 1 0,0 0 37,1 1-64,0 0 0,-1 1 1,0-1-1,0 1 0,0 0 1,0 0-1,-1 0 0,0 0 0,0 0 1,0 0-1,0 4 64,-1 3-252,0-1 0,-1 0 0,0 0 0,0 1 0,-1-1 1,-1 0-1,1 0 0,-2-1 0,0 1 0,-5 9 252,-20 22-655,22-33 537,0 0-1,1 0 0,0 0 0,1 1 0,-3 5 119,8-13 46,-1 1-1,1-1 0,0 1 0,-1-1 0,1 0 0,0 1 0,1-1 1,-1 1-1,0-1 0,1 0 0,-1 1 0,1-1 0,0 0 0,-1 1 0,1-1 1,1 0-1,0 2-45,27 40 1326,-10-19-848,-14-17-455,-1 0-1,1 1 0,-1 0 1,-1 0-1,0 0 0,0 0 1,0 0-1,-1 0 0,-1 1 1,0-1-1,0 1 0,-1-1 1,0 1-1,0 0 0,-1-1 1,-1 3-23,1-9 0,0 0-1,-1 0 1,0 0 0,1 0 0,-1 0-1,0-1 1,0 1 0,-1-1 0,1 1-1,0-1 1,-1 0 0,0 0 0,1 0-1,-1 0 1,0-1 0,0 1 0,0-1 0,0 1-1,0-1 1,0 0 0,0 0 0,-1 0-1,1-1 1,-1 1 0,-13 2-32,1-1 0,-1-1 0,0 0 0,-1-1 32,16 0-18,0 0-1,0 0 1,0-1 0,0 1-1,1 0 1,-1-1-1,0 1 1,0-1-1,1 1 1,-1-1-1,0 0 1,1 0-1,-1 0 1,0 0 0,1 0-1,0 0 1,-1 0-1,1-1 1,0 1-1,-1 0 1,1-1-1,0 1 1,0-1-1,0 1 1,0-1 0,0 0-1,1 1 1,-1-1-1,0 0 1,1 0 18,-2-4-415,1 1-1,0-1 1,1 1 0,-1-1 0,1 0 0,0 1 0,1-1 0,-1 1-1,2-6 416,6-13-4492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2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10453,'0'0'128,"0"0"-37,0 0 95,0 0 89,0 0 115,17-3-132,75-7 521,74 2-779,-165 8 4,0 1 0,0-1 0,0 1 0,-1-1 0,1 1-1,0-1 1,0 1 0,-1 0 0,1-1 0,0 1 0,-1 0-1,1 0 1,-1-1 0,1 1 0,-1 0 0,1 0 0,-1 0-1,0 0 1,1-1 0,-1 1 0,0 0 0,0 0 0,0 0 0,0 0-1,0 0 1,1 0 0,-2 0 0,1 0 0,0 0 0,0 0-4,0 41 151,-1-28-116,-2 57 271,-4 0 0,-8 32-306,4-31 11,3 1 1,2 33-12,6-9-232,0-97 160,0 0 1,0 0 0,0 1-1,0-1 1,-1 0 0,1 1-1,0-1 1,0 0 0,0 0-1,0 0 1,-1 1-1,1-1 1,0 0 0,0 0-1,-1 1 1,1-1 0,0 0-1,0 0 1,-1 0 0,1 0-1,0 0 1,0 1 0,-1-1-1,1 0 1,0 0 0,-1 0-1,1 0 1,0 0-1,0 0 1,-1 0 0,1 0-1,0 0 1,-1 0 0,1 0-1,0 0 1,-1 0 0,1 0-1,0-1 1,0 1 71,-1 0-432,-9 0-3615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7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320 0 8868,'0'0'-77,"0"0"31,0 0 97,0 0 152,0 0 322,-15 8-212,9-5-321,-27 14 349,1 1-1,0 2 0,0 2-340,19-11 18,-1 1 0,1 1 0,1 0 0,1 1 0,-1 0-1,2 1 1,0 0 0,1 1 0,1-1 0,0 2 0,1-1-1,1 1 1,-4 16-18,1 8 0,2 0-1,2 0 1,1 0-1,2 0 1,3 20 0,1-32 4,1 1 1,2 0 0,1-1-1,1 0 1,1-1-1,2 1 1,1-1 0,1-1-1,1 0 1,6 6-5,0-1-319,1-1 0,1 0 0,2-2 0,2 0 0,0-2 0,2-1 1,0-1-1,3-1 319,-6-7-2268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2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9204,'0'0'1361,"0"0"-1185,0 0-128,0 0 368,0 0 160,0 0-175,141-52-353,-93 42 16,5 2-64,-1 2-128,-2 0-913,-2-3-1872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2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82 11253,'0'0'251,"0"0"8,0 0 520,0 0-184,6-10-310,-4 5-259,1 0-1,0 1 1,0-1 0,0 1-1,1-1 1,-1 1 0,1 0-1,0 1 1,1-1 0,-1 1-1,0 0 1,1 0 0,0 0-1,0 0 1,0 1 0,0 0-1,0 0 1,0 0 0,0 1-1,1 0 1,2-1-26,-1 1 8,1 1 0,-1-1 0,0 1 0,1 0 0,-1 1 1,1 0-1,-1 0 0,0 0 0,4 2-8,-8-1 0,0-1 0,-1 1 0,1 0 1,0 0-1,-1 0 0,0 0 0,1 0 0,-1 0 1,0 1-1,0-1 0,-1 1 0,1-1 0,0 1 1,-1 0-1,1 0 0,-1 0 0,0 0 0,0 0 1,0 0-1,-1 0 0,1 0 0,-1 0 0,1 1 0,2 17-6,-1 0-1,-1 1 0,-1-1 0,-1 0 1,0 0-1,-2 0 0,0 0 0,-2 0 0,0 0 1,-1-1-1,-1 1 7,-18 40-43,-3-1 1,-31 49 42,56-103-1,2-6-2,1 1 0,-1-1-1,1 1 1,-1-1-1,1 1 1,-1-1-1,1 1 1,0-1 0,-1 1-1,1 0 1,0-1-1,0 1 1,-1 0-1,1-1 1,0 1 0,0 0-1,0-1 1,0 1-1,0 0 1,0-1-1,0 1 1,0 0 0,0-1-1,0 1 1,0 0-1,0-1 1,0 1 0,0 0-1,1-1 1,-1 1-1,0 0 1,1-1-1,-1 1 1,0-1 0,1 1-1,-1-1 1,1 1-1,-1-1 1,1 1-1,-1-1 1,1 1 0,-1-1-1,1 1 4,31 0-27,-15-2 52,20 2-68,44-1-765,-31-11-3285,-34 5-914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3.3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 1 11445,'0'0'323,"0"0"-160,0 0 197,0 0-219,-2 18 30,-5 35-3,-2-1 0,-3 1 0,-13 35-168,12-52-18,6-22-7,2 1 0,0-1 0,1 1 1,0 0-1,1 0 0,1 0 0,0 6 25,2-20-8,1 0-1,0-1 1,-1 1 0,1 0-1,0-1 1,-1 1 0,1-1-1,0 1 1,0-1-1,0 1 1,0-1 0,-1 1-1,1-1 1,0 0 0,0 0-1,0 1 1,0-1-1,0 0 1,0 0 0,0 0-1,0 0 1,0 0 0,0 0-1,0 0 9,32 0 52,-28 0-84,5 0-75,11 0-7,0-1 0,-1 0 0,9-3 114,-21 3-754,0-1 0,0-1 0,-1 1 0,1-1 0,-1-1 0,4-2 754,0 0-4255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3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10757,'0'0'48,"0"0"59,0 0 298,0 0 267,-1 22-210,-4 178 325,5-162-962,0 55 569,0-32-3716,0-54-1579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4.6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12246,'0'0'736,"0"0"-368,0 0 689,0 0-433,0 0-256,0 0-368,2 0 0,-2 0 256,0 0-160,0 0-96,0 0 0,0 0-208,0 0 0,4 0-1121,8 0-399,2 0-1234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5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59 9877,'0'0'683,"0"0"141,0 0 48,0 0-426,-1-4-131,1 3-307,-1 0 1,1 0-1,0-1 1,0 1-1,0 0 1,0 0 0,0-1-1,0 1 1,0 0-1,0-1 1,0 1-1,1 0 1,-1 0 0,0 0-1,1-1 1,-1 1-1,1 0 1,-1 0-1,1 0 1,0 0 0,-1 0-1,1 0 1,1-1-9,1 0 18,0 0 0,0 0 1,1 0-1,-1 1 1,1-1-1,-1 1 1,1 0-1,-1 0 0,2 0-18,14-3 26,0 1-1,1 1 0,-1 1 0,0 0 0,10 3-25,5-2 69,-32 0-70,0 0 0,1 1-1,-1-1 1,0 0 0,0 1-1,0-1 1,0 1-1,0 0 1,0 0 0,-1 0-1,1 0 1,0 0 0,0 0-1,-1 0 1,1 1 0,0-1-1,-1 1 1,0-1 0,1 1-1,-1-1 1,0 1 0,1 0-1,-1 0 1,0-1 0,-1 1-1,1 0 1,0 0 0,0 0-1,-1 0 1,1 0 0,-1 0-1,1 2 2,1 10-8,-1-1 0,0 0 0,-1 1 0,-1 12 8,0-12 38,0-1-25,0-1 0,-1 0 1,-1 1-1,0-1 0,-1 0 0,0-1 1,-1 1-1,0-1 0,-1 0 0,-4 6-13,-16 24 18,-2-2-1,-8 6-17,-32 46 1,59-70 3,16-10-46,-4-10 30,1 0 0,0 0 0,0 0 0,-1 0 0,1-1 0,0 0 0,0 0 0,3 0 12,13 0 3,141 8-457,-92-7-3846,-51-1-1046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5.7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10917,'0'0'211,"0"0"157,2 20 125,3 154 473,-12-42-694,8-131-271,-1 0 0,1 0 1,-1 1-1,1-1 0,0 0 0,-1 0 0,1 0 0,0 0 0,0 0 0,0-1 0,0 1 0,0 0 0,0 0 0,0 0 0,0-1 0,0 1 0,0-1 0,0 1 0,0-1 0,0 1 0,0-1 0,1 1 0,-1-1 0,0 0 0,0 0 1,1 0-1,-1 0 0,0 0 0,0 0 0,1 0 0,-1 0-1,53 0-281,-42 0-28,-7 0 9,-1 0 1,0 0-1,0-1 1,0 1-1,1-1 1,-1 0-1,0 0 1,0-1-1,0 1 1,0-1-1,-1 0 1,1 0-1,0 0 1,-1 0-1,2-2 300,8-8-3551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6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9861,'0'0'1360,"0"0"-1104,0 0 192,0 0 81,0 0-417,0 0 192,0 103-48,3-73-240,4 3 288,-1-4-304,3-2 0,-2-5-64,2-3 112,-2-1-96,-2-3-80,-1-3-640,-1-4-801,-1 0-3089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6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 1 12118,'0'0'-355,"-17"15"392,-53 50 342,67-60-352,-1 0-1,1 0 1,0 0 0,0 0-1,0 0 1,1 1 0,0-1-1,0 1 1,0 0-1,1-1 1,-1 1 0,1 0-1,1 0 1,-1 0 0,1 0-1,0 0 1,1 0 0,-1 0-1,1-1 1,0 2-27,1 20 59,-2-23-63,1 0 0,-1 1 1,1-1-1,0 0 0,0 1 0,0-1 0,1 0 0,-1 0 0,1 0 0,0 0 0,0 0 0,0-1 1,1 1-1,-1-1 0,1 1 0,0-1 0,0 0 0,0 0 0,1 0 0,-1 0 0,0-1 1,1 0-1,0 1 0,0-1 0,0 0 0,0 0 4,8 2-514,-1 1 1,1-2-1,0 0 1,-1 0-1,1-1 0,0 0 1,1-1-1,9-1 514,6 0-4543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7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41 9877,'0'0'128,"0"0"82,0 0 137,0 0 149,3 14-194,48 162 792,-45-153-995,-4-26 10,-3-40 28,-1 15-202,2 4 30,3-49 87,-3 69-45,1 0 1,0 0 0,0 1 0,0-1 0,1 0 0,0 0 0,-1 1 0,1-1 0,0 1 0,1-1 0,-1 1 0,1 0 0,-1 0 0,1 0 0,0 0 0,2-1-8,-4 4 3,0-1 0,1 0 0,-1 1 0,0-1 0,1 0 0,-1 1 0,1 0 0,-1-1 0,1 1 0,-1 0 0,1 0 0,-1 0 0,1 0 0,-1 0 0,1 0 0,-1 0 0,0 0 1,1 0-1,-1 1 0,1-1 0,-1 1 0,1-1 0,-1 1 0,0 0 0,1-1 0,-1 1 0,0 0 0,0 0 0,1 0 0,-1 0 0,0 0 0,0 0 0,0 0 0,0 0 0,0 1 0,-1-1 0,1 0 0,0 1 0,-1-1 0,1 0 0,0 1-3,5 9 8,0 1-1,-1-1 0,0 1 0,1 5-7,-4-13 31,4 14-7,-1 0 1,-1 1-1,0-1 1,-1 1-1,-2 0 1,1 18-25,2-31-544,4-12 323,7-10 92,9-42 168,-17 38 54,0 1 0,2 0 0,0 0-1,1 1 1,1 1 0,0-1 0,2 2 0,11-13-93,-23 28 5,-1 0 1,1 1 0,0-1 0,0 1 0,0-1-1,0 1 1,0-1 0,0 1 0,0-1 0,0 1-1,0 0 1,0 0 0,0 0 0,0-1 0,0 1-1,0 0 1,0 0 0,0 0 0,0 0 0,0 1-1,0-1 1,0 0 0,0 0 0,0 1 0,0-1-1,0 1 1,0-1 0,0 0 0,0 1 0,0 0-1,0-1 1,0 1 0,-1 0 0,1-1 0,0 1-1,0 0 1,-1 0 0,1 0 0,0-1 0,-1 1-1,1 0 1,-1 0 0,1 0 0,-1 0 0,0 1-6,20 44 126,-9-12 48,-2 2 1,2 17-175,-7 0-4399,-4-53-761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22.0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36 709 4946,'0'0'83,"0"0"5,0 0-8,0 0 67,0 0 144,-2-4 79,-29-25 2392,30 28-2731,1 1 0,0-1 1,-1 1-1,1-1 0,0 0 1,0 1-1,0-1 1,-1 1-1,1-1 0,0 1 1,0-1-1,0 0 0,0 1 1,0-1-1,0 1 0,0-1 1,0 1-1,1-1 1,-1 0-1,0 1 0,0-1 1,0 1-1,1-1 0,-1 1 1,0-1-1,0 1 0,1-1 1,-1 1-1,1-1 1,-1 1-1,0-1 0,1 1 1,-1 0-1,1-1 0,-1 1 1,1 0-1,-1-1 0,1 1-31,21-17-31,50-26 128,3 3 0,78-31-97,167-50 228,-258 99-207,854-311 491,-904 328-562,-12 5 89,0 0-1,0 0 0,-1 0 1,1 0-1,0 0 1,0 0-1,0 0 0,0 0 1,0 0-1,0 0 1,0-1-1,0 1 1,0 0-1,0 0 0,0 0 1,0 0-1,0 0 1,0 0-1,0 0 0,0 0 1,0 0-1,0 0 1,0-1-1,0 1 1,0 0-1,0 0 0,0 0 1,0 0-1,0 0 1,0 0-1,0 0 1,0 0-1,0-1 0,0 1 1,0 0-1,0 0 1,0 0-1,0 0 0,0 0 1,0 0-1,0 0 1,0 0-39,-5 16-1948,-3 1-130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7.9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9941,'0'0'32,"0"0"-16,0 0-32,0 0 112,0 0 48,0 0-144,0 0 16,43 0-16,-8 0 32,3 0 48,5-4-16,-1-3-16,-1-1-96,-4-1 32,-8 1-929,-10 3-1856,-13 1-3842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7.5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10453,'0'0'528,"0"0"-512,0 0-16,0 0 80,0 0 336,0 0-128,92 4-112,-67 0-128,2-2 33,3 0-162,2-2-175,-1 0-864,-1 0-1105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7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0 3970,'0'0'8404,"0"0"-8308,0 0-96,0 0 32,0 0 160,0 0-80,0 126-64,0-79 64,0-4-16,0-2-96,0-2 0,0-2-304,-4 0-272,-8-8-1729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0.2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1 303 8628,'0'0'715,"0"0"-262,0 0 311,0 0 292,0 0-378,0-6-478,0-1-152,0 0 0,0 1 0,0-1 0,1 0 0,0 0 0,1 0 0,-1 1 0,1-1 0,1 1 0,-1-1 0,1 1 0,0 0 0,2-3-48,5-6 71,-7 9-38,0 1 1,0 0 0,1 0 0,-1 1-1,1-1 1,0 1 0,5-4-34,-9 7 77,0 1-10,19 3-281,-9 3 207,1 0-1,-1 1 0,-1 1 1,1 0-1,-1 0 0,0 1 8,41 33 4,-48-40 1,1-1 0,-1 1 0,1 0 0,0-1 0,-1 1 0,1-1 0,0 0 0,0 0 0,0 0 0,0 0 0,0-1 0,0 1 0,0-1 0,0 1 0,0-1 0,0 0 0,0-1 0,4 1-5,-5-1 5,0-1 0,0 1 0,0 0 0,1-1 0,-1 0 0,-1 1-1,1-1 1,0 0 0,0 0 0,-1 0 0,1 0 0,-1 0 0,1 0-1,-1-1 1,0 1 0,0 0 0,0-1 0,0 1 0,-1-1-1,1 1 1,-1-1 0,1-1-5,3-18-605,-2-1-1,0 1 1,-1-1-1,-1 0 1,-2-8 605,0-24-1986,2 46-2477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9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1 130 4082,'0'0'6259,"0"0"-4637,0 0-1406,0 0 344,0 0 193,0 0-481,16 18 1323,7 13-1622,-1 1-1,-2 2 1,-1 0 0,-2 1 0,-1 1-1,-2 0 1,-2 1 0,-1 0 0,1 14 27,-12-51-6,0 1 1,0-1-1,0 0 1,0 0 0,0 1-1,0-1 1,0 0-1,0 0 1,0 1 0,1-1-1,-1 0 1,0 0-1,0 1 1,0-1 0,0 0-1,0 0 1,0 1-1,1-1 1,-1 0 0,0 0-1,0 0 1,0 0 0,1 1-1,-1-1 1,0 0-1,0 0 1,0 0 0,1 0-1,-1 0 1,0 0-1,0 1 1,1-1 0,-1 0-1,0 0 1,0 0-1,1 0 1,-1 0 0,0 0-1,1 0 1,-1 0-1,0 0 1,0 0 0,1 0-1,-1 0 1,0-1-1,0 1 1,1 0 0,-1 0-1,0 0 1,0 0-1,0 0 1,1 0 0,-1-1-1,0 1 1,0 0 0,0 0-1,1 0 1,-1 0-1,0-1 1,0 1 0,0 0-1,0 0 1,1-1-1,-1 1 1,0 0 0,0 0 5,19-30-65,13-41 75,-23 40-195,-2 0-1,-2-1 1,-1 0 0,-1-1 0,-1 1 0,-2 0-1,-4-28 186,2-28-2468,2 67-130,0 1-2845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1.3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5683,'0'0'1995,"0"0"-738,0 0-251,0 0-129,0 0-239,0 0-99,0 0 56,0 0-262,0 0-98,0 0 8,0 0-131,22 0 37,28 1-122,-28 0-13,0 0-1,0-2 0,0 0 0,0-2 1,0 0-1,4-2-13,-23 4-11,-3 1-29,0 0 6,0 0 39,-1 17-42,-2-7 7,0 0 1,-1-1 0,0 0 0,-1 0 0,0 0 0,0-1 0,-1 1 0,0-1-1,-1 0 1,0-1 0,0 0 0,-3 2 29,10-8-4,-1 0 0,1 0 1,0 0-1,-1 0 0,1-1 0,0 1 0,0 0 1,0 0-1,-1 0 0,1 0 0,0 0 0,0 0 0,0 0 1,1 0-1,-1 0 0,0 0 0,0 0 0,0-1 0,1 1 1,-1 0-1,0 0 0,1 0 0,-1 0 0,1 0 1,-1-1-1,1 1 0,-1 0 0,1-1 0,-1 1 0,1 0 1,0 0 3,29 33 12,-13-15-15,-13-14 6,0 1 0,0 0 1,-1 0-1,0 0 0,0 0 1,-1 0-1,0 0 0,0 1 1,0-1-1,-1 1 0,0-1 1,0 1-1,-1 0 0,1-1 1,-1 1-1,-1 1-3,0-6 3,1 0 0,-1-1 1,0 1-1,1-1 0,-1 1 0,0-1 0,0 1 0,0-1 1,0 1-1,0-1 0,-1 0 0,1 0 0,0 0 0,-1 0 1,1 0-1,-1 0 0,1 0 0,-1 0 0,1 0 0,-1-1 1,1 1-1,-1-1 0,0 1 0,1-1 0,-1 1 0,0-1 1,0 0-1,-1 0-3,-57 2 104,49-2-97,5 1-62,-1-1 0,1 0 0,0 0 0,0-1 0,0 0 0,0 0 0,-1 0-1,1-1 1,1 1 0,-1-1 0,0-1 0,0 1 0,1-1 0,-1 0 0,1-1 0,0 1 0,-3-4 55,9 3-5734,7 0 639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2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3 448,'0'0'6262,"0"0"-4699,0 0-797,0 0 152,0 0-169,-8-1-82,0 0-568,0 1 0,1 0 0,-1 0 0,1 0 1,-1 1-1,0 0 0,1 1 0,-1 0 0,1 0 0,0 0 0,0 1 0,0 0 0,0 0 0,0 1 0,-2 2-99,-1 2 44,0 1 0,0 0-1,1 1 1,0 0 0,1 1-1,-7 11-43,12-18-3,0 1-1,1 0 1,-1 0-1,1 0 0,0 0 1,0 0-1,1 0 1,-1 1-1,1-1 0,0 0 1,1 1-1,-1-1 1,1 1-1,0-1 0,1 1 1,-1-1-1,1 1 1,0 1 3,0-5-1,0-1 0,0 1 0,0-1 0,0 0 0,0 0 0,1 1 1,-1-1-1,0 0 0,1 0 0,-1 0 0,1 0 0,-1 0 0,1 0 1,-1-1-1,1 1 0,-1 0 0,1-1 0,0 1 0,0-1 1,41 10-79,-25-7 84,24 6-139,0-1 0,10-1 134,39-3-5724,-86-4 2752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2.5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8548,'0'0'1032,"0"0"-213,0 0 22,0 0 50,0 0-416,-1 0-275,-2 0 83,2 0-163,12 8-32,-1-1-78,1-1 0,1 0 1,-1-1-1,1 0 0,0-1 1,0 0-1,0-1 0,1 0 1,12 1-11,24 1 19,47-1-19,-59-3-6,163 1-1800,-183 4-1024,-14 1-847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3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0 8244,'0'0'552,"0"0"-363,0 0 142,0 0 157,0 0-114,-3 8-243,-2 12 23,0-1 1,1 0-1,1 1 0,1 0 1,1-1-1,0 1 1,2 0-1,1 5-154,-1-21-1,0 0 1,0-1-1,1 1 0,0-1 1,-1 1-1,1-1 0,0 0 1,1 0-1,-1 0 0,1 0 1,-1 0-1,1 0 0,0-1 1,0 1-1,0-1 0,0 0 1,0 0-1,1 0 0,-1 0 1,1 0-1,-1-1 0,1 0 1,3 1 0,6 2-4,-1-1 1,1 0 0,0-1 0,0 0-1,0-1 1,5-1 3,-16 0 32,1 0 0,0 0 0,-1 0 0,1 0 0,0 0 0,-1-1 0,1 0-1,-1 1 1,1-1 0,-1 0 0,1 0 0,-1 0 0,0-1 0,1 1 0,-1 0 0,0-1 0,0 0-1,0 1 1,0-1 0,0 0 0,-1 0 0,1 0 0,0 0 0,-1 0 0,0-1 0,1 1 0,-1 0-1,0-1 1,0 1 0,0-2-32,2-7 205,-1 0-1,0 0 1,-1-1-1,0 1 1,-1-1-1,-1-5-204,1 3 57,0 9-35,-1 0 0,0 0 0,0 0-1,0 0 1,0 1 0,-1-1 0,0 0 0,0 1-1,0-1 1,-1 1 0,1 0 0,-1-1 0,0 1-1,0 1 1,-1-1 0,1 0 0,-1 1 0,0 0-1,0 0 1,0 0 0,-3-2-22,0 1-267,0 0 0,0 0 0,0 1 0,-1-1 1,1 2-1,-1-1 0,1 1 0,-1 0 0,0 1 0,0 0 0,0 0 0,0 1 0,-3 0 267,-3 1-2270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5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10181,'0'0'675,"0"0"-459,0 0 168,0 0 411,0 0-360,62 6 645,189-2-4785,-222-4 639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5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4738,'0'0'4658,"0"0"-4434,0 0 49,0 0 207,0 0-128,160-2-336,-99 2 48,14-2-64,-2 2-320,5-2-1745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8.3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7940,'0'0'816,"0"0"-816,0 0-16,0 0 16,0 0 80,0 120-80,0-92 224,0 0 32,0-2-224,0-2 128,0-4-160,4-3 0,5-6-64,7-5-128,7-6-1793,4 0-832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5.9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95 11381,'0'0'576,"0"0"-349,0 0 267,0 0-62,2 4-397,42 76 124,-34-65-143,0 1-1,-1 1 0,0 0 0,-1 0 1,-1 0-1,-1 1 0,-1 0 0,0 0 1,-1 0-1,-1 5-15,-2-13-58,2 15-2,8-49 309,3-17-221,-1 8-339,-2 0 1,-2-1-1,-1-1 0,-1 1 1,-2-1-1,0-28 311,-5 25-2529,0 0-3220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6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4 228 9620,'0'0'275,"0"0"-80,0 0 328,0 0-86,0 0-237,0-11 27,-1-1-161,0 8-17,0-1 0,1 1 0,-1 0 0,1-1-1,1 1 1,-1 0 0,0-1 0,1 1 0,0 0 0,0-1-49,0 4 12,-1 0 1,1 0-1,0 0 0,-1 0 0,1 0 0,0 0 1,0 0-1,0 1 0,0-1 0,0 0 0,0 0 1,-1 1-1,1-1 0,1 1 0,-1-1 0,0 1 1,0-1-1,0 1 0,0 0 0,0 0 0,0-1 1,0 1-1,1 0 0,-1 0 0,0 0 0,0 0 1,0 0-1,0 0 0,0 1 0,1-1 0,-1 0 1,0 1-1,0-1 0,0 0 0,0 1 0,0-1 1,1 2-13,42 20 52,-34-15-18,0 0-1,1-1 1,0 0 0,0 0-1,0-1-33,-6-3 10,-1-1 0,0 1 0,0-1 0,1 0 0,-1 0 0,1-1 0,-1 1 0,1-1 0,-1 0 0,1 0 0,-1-1 0,0 1 0,1-1 0,-1 0 0,3-1-10,-5 1 5,0 0 1,0 0-1,0-1 1,-1 1-1,1-1 1,-1 0-1,1 1 1,-1-1-1,0 0 0,1 0 1,-1 0-1,0 0 1,0 0-1,0 0 1,-1 0-1,1 0 1,0 0-1,-1 0 0,1-1 1,-1 1-1,0-2-5,4-50 109,-4 52-92,0-32-85,0-12-6,0 15-2812,1 31 285,9 0-1070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7.2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11781,'0'0'409,"0"0"-132,0 0 91,4-3 0,2-1-352,-1 1-1,1 0 0,0 0 0,0 1 0,0-1 1,0 1-1,1 1 0,-1-1 0,1 1 0,0 0-15,81-7 70,-36 3-86,-23 5 66,-44 22-87,7-15 58,0-1-1,1 1 1,0 0 0,0 0-1,1 1 1,-2 4-21,5-8-12,1 1 0,0-1 0,0 1 0,1-1 1,-1 1-1,1 0 0,0 0 0,0 0 0,1 0 0,-1 0 0,1 0 0,0 0 0,1-1 0,-1 2 12,3-1 2,0 1 0,0-1 0,0 0 0,1 0 0,0 0-1,0-1 1,0 1 0,0-1 0,1 0 0,0 0 0,0 0-1,0-1 1,1 1-2,20 17-18,1 12 90,-26-32-68,0 1-1,0-1 0,-1 1 0,1-1 0,0 1 0,-1 0 0,1-1 0,-1 1 1,1 0-1,-1 0 0,0-1 0,0 1 0,0 0 0,0 0 0,0-1 0,0 1 1,0 0-1,0 0 0,-1-1 0,1 1 0,-1 0 0,0 1-3,-3-1 14,0 0 0,0 0 0,-1-1 0,1 1 0,-1-1 0,1 0 0,-1 0 0,1 0 0,-1-1 0,1 0 0,-1 0 0,0 0 0,-1-1-14,-2 2 10,-17 0-97,-44 1-85,65-2 3,-1 0 0,0-1 0,1 1 0,-1-1 0,0 0 0,1 0 0,-1-1 0,1 1 0,0-1 0,-1 0 0,-2-2 169,-2-8-1817,7-3-1019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7.6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9925,'0'0'1152,"0"0"-1152,0 0 64,0 0-64,0 0 0,139 6 128,-87-6-128,1 0 0,-3-4-16,2 0-32,-4 0-1040,-4-3-3282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8.0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76 7988,'0'0'3220,"0"0"-2097,0 0-947,0 0 19,7 17-19,13 26 33,1-1 1,25 34-210,6 19 197,-51-95-195,-1 0 1,0 1-1,0-1 0,0 0 0,0 1 1,0-1-1,1 0 0,-1 0 0,0 0 1,0 1-1,0-1 0,1 0 1,-1 0-1,0 0 0,0 1 0,1-1 1,-1 0-1,0 0 0,0 0 0,1 0 1,-1 0-1,0 0 0,1 0 0,-1 1 1,0-1-1,0 0 0,1 0 0,-1 0 1,0 0-1,1 0 0,-1 0 0,0-1 1,1 1-1,-1 0 0,0 0 0,0 0 1,1 0-1,-1 0 0,0 0 0,1 0 1,-1-1-1,0 1 0,0 0 0,0 0 1,1 0-1,-1-1 0,0 1 1,0 0-1,1 0 0,-1 0 0,0-1 1,0 1-1,0 0 0,0 0 0,0-1 1,0 1-1,1 0 0,-1-1 0,0 1 1,0 0-1,0-1 0,0 1 0,0 0 1,0 0-1,0-1 0,0 1 0,0 0 1,0-1-3,7-18 168,-7 19-167,33-163 162,-15 53-3106,-10 57-1963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8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26 189 10037,'0'0'245,"0"0"369,0 0 381,0 0-158,0 0-306,-4-6-269,4 5-268,-16-29 591,15 28-561,0-1 0,0 1-1,0 0 1,1 0 0,-1 0 0,1 0 0,-1-1 0,1 1 0,0 0-1,0 0 1,0-1 0,0 1 0,1 0 0,-1 0 0,0-1 0,1 1-1,0 0 1,0-1-24,2 2-26,1 0 0,0-1 0,0 2 0,-1-1 0,1 0-1,0 1 1,0 0 0,0-1 0,0 2 0,0-1 0,0 0 0,2 1 26,6 0 20,-7 0-34,1-1 0,-1 1-1,1 0 1,0 1 0,-1 0 0,0 0 0,1 0 0,-1 0-1,0 1 15,1 0 10,-1-1-1,1 1 0,-1-1 0,1 0 0,0-1 0,0 0 0,0 0 0,0 0 0,1 0-9,-5-1 0,-1 0-1,1-1 0,0 1 0,-1 0 0,1-1 0,-1 1 0,1-1 0,0 0 0,-1 1 0,1-1 0,-1 0 1,1 0-1,-1 0 0,0 0 0,1 0 0,-1 0 0,0 0 0,0-1 0,0 1 0,0 0 0,0-1 0,0 1 0,0-1 1,0 0 0,18-47 146,-18 43-573,0 1-1,1-1 0,0 0 1,1 1-1,-1-1 0,1 1 0,0 0 1,0 0-1,4-5 428,2 3-3679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9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83 9124,'0'0'1033,"0"0"-588,0 0-274,0 0 125,0 0 115,-1 13-219,1-8-173,-1 1 22,0 1 0,0 0 0,1 0 0,0 0 0,0 0 0,1-1-1,0 1 1,0 0 0,0 0 0,1-1 0,0 1 0,1-1 0,-1 1 0,1-1-1,0 0 1,1 0 0,-1-1 0,1 1 0,0 0 0,1-1 0,0 1-41,0-3 13,-1 1 0,0-1 0,1 0 0,0-1 0,0 1 0,0-1 0,0 0 0,0 0 0,0-1-1,0 1 1,5 0-13,-7-2 7,0 1-1,-1-1 0,1 0 1,0 0-1,-1 0 0,1 0 0,0 0 1,-1-1-1,1 1 0,0-1 1,-1 0-1,1 1 0,-1-1 0,1 0 1,-1-1-1,0 1 0,1 0 1,-1-1-1,0 1 0,0-1 0,0 0 1,0 0-1,0 1 0,0-2-6,3-3 27,0-1 0,-1 0 0,0 0 0,-1 0-1,0-1 1,0 1 0,0-1 0,-1 0 0,0 0 0,0 1 0,-1-1-1,0 0 1,-1 0 0,1-1 0,-2 1 0,1-1-27,-1 3 14,0 0-1,0 0 1,-1 0 0,0 0-1,0 1 1,0-1 0,-1 0 0,0 1-1,0 0 1,0 0 0,-1 0-1,1 0 1,-1 0 0,0 0 0,-1 1-1,1 0 1,-1 0 0,0 0-1,0 1 1,0 0 0,-1-1-14,4 3-11,0-1 0,0 1 0,0 0 0,0 0-1,-1 0 1,1 0 0,0 1 0,0-1 0,0 1 0,-1-1 0,1 1 0,0 0 0,0 0 0,-1 0 0,1 0 0,0 0-1,-1 0 1,1 1 0,0-1 0,0 1 0,-1-1 0,1 1 0,0 0 0,0 0 0,0 0 0,0 0 0,0 1 11,-3 2-416,0 1 0,0-1 0,1 2 0,0-1 1,0 0-1,0 1 0,1-1 0,-1 3 416,-10 15-4701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9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 8084,'0'0'1024,"0"0"-816,0 0 449,0 0-1,0 0-368,0 0 16,126 0 288,-76 0-448,2 0 145,-1 0-289,-4 0 160,-3 0-336,-12-2-273,-7 2-479,-5 0 160,-8 0-1954,-8 0-1135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0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2993,'0'0'6675,"0"0"-6418,0 0 15,0 0 128,137 2-32,-91-2-304,4 0-64,5 0 0,-1 0-368,3 0 96,0 0-1905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0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12118,'0'0'432,"0"0"-432,0 0-144,0 0-80,0 0-1185,121-4-3633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8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 71 5795,'0'0'2740,"-4"16"-2047,2-5-675,-11 53 482,12-60-452,1 0 1,0 0-1,0 0 1,0 0-1,1 0 1,-1 0-1,1 0 1,0 0-1,0 0 1,0 0-1,1 0 1,-1-1-1,1 1 1,0-1-1,0 1 1,0-1-1,2 3-48,1-1 50,0-1 1,1 1-1,-1-1 0,1 0 0,0-1 1,0 1-1,0-1 0,0 0 0,1-1 0,-1 1 1,1-1-1,0 0 0,0-1 0,0 0 1,-1 0-1,1-1 0,0 1 0,0-1 1,0-1-1,3 0-50,-6 1 9,0-1 0,0 0 0,0 0 0,0 0 0,0-1 1,-1 1-1,1-1 0,0 0 0,-1 0 0,1 0 0,-1-1 0,0 1 1,1-1-1,-1 1 0,0-1 0,-1 0 0,1-1 0,-1 1 0,1 0 1,-1-1-1,0 1 0,0-1 0,0 0 0,-1 1 0,1-1 0,-1 0 0,0 0 1,0 0-1,0 0 0,-1 0 0,0 0 0,1-1 0,-1 1 0,-1 0-9,1-4-43,-1-1 0,-1 1 0,1 0 0,-1 0 0,-1 0 0,1 1 0,-1-1 0,-1 0 0,1 1 0,-1 0 0,-1 0 0,1 0 0,-1 1 0,-1-1-1,1 1 1,-3-2 43,4 3-5,-1 1 0,0-1-1,-1 1 1,1 0-1,-1 0 1,0 0-1,0 1 1,0 0-1,0 0 1,0 1 0,-1-1-1,1 1 1,-1 1-1,0-1 1,1 1-1,-1 1 1,0-1 0,0 1-1,-6 0 6,11 1-111,-1 0 1,1-1-1,0 1 0,0 0 0,0 1 1,-1-1-1,1 0 0,0 0 1,1 1-1,-1-1 0,0 1 0,0 0 1,1 0-1,-1-1 0,1 1 1,-1 0-1,1 0 0,0 0 0,0 0 1,0 1-1,0-1 0,0 0 1,0 0-1,0 1 0,1-1 0,-1 1 1,1-1-1,0 2 111,-2 20-3863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0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13238,'0'0'0,"0"0"-128,0 0 32,0 0-1329,0 0-239,0 0-2931</inkml:trace>
  <inkml:trace contextRef="#ctx0" brushRef="#br0" timeOffset="1">623 1 11237,'0'0'897,"0"0"-737,0 0-320,0 0 80,0 0-1969,0 0-3266</inkml:trace>
  <inkml:trace contextRef="#ctx0" brushRef="#br0" timeOffset="2">824 15 8308,'0'0'880,"0"0"-143,0 0-593,0 0-144,0 0-2738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1.0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28 9204,'0'0'766,"0"0"-454,0 0 395,0 0 131,0 0-134,-9 0 63,5 0-707,8 0 535,76-3-759,26-7 164,-24 2-1442,29 2 1442,-70 5-572,43 3-2065,-73 1-482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1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2545,'0'0'8468,"0"0"-8452,0 0 432,0 0-80,0 0-47,139-2-241,-105 0 32,-2 0-64,2 0-48,0 2 0,-2-3-64,2 3-240,-4-2-833,-7 2-672,-7 0-3105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3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 10565,'0'0'283,"0"0"-145,0 0 62,0 0 265,0 0-137,17 0-61,48-1 286,-1-3 1,54-11-554,-113 14-94,26-5 374,-22 6-588,-15 4-934,-51 19-2543,19-12 527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3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 0 7716,'-82'33'1157,"81"-33"-951,-1 1 0,0 0 0,1 0-1,-1 0 1,0 0 0,1 0-1,0 0 1,-1 0 0,1 1 0,0-1-1,-1 0 1,1 1 0,0-1 0,0 1-1,0-1 1,0 1 0,0-1-1,1 1 1,-1 0 0,0 0 0,1-1-1,-1 1 1,1 1-206,1 40-710,0-26 1122,0 16-411,0-21-1,-1 0 0,0 1 0,0-1 0,-1 0 0,-1 1 0,0-1-1,-1 0 1,-1 4 0,-2 9 38,24-23-140,21-2 119,0 1-1,-1 2 1,38 9-17,-66-11 3,-1 1 0,1 1 0,-1 0 1,0 0-1,0 0 0,0 1 0,0 1 0,-1-1 0,0 2 1,0-1-1,0 1 0,0 0 0,-1 0 0,0 1 1,-1 0-1,1 1 0,-1-1 0,4 8-3,-8-11 0,0 0 0,0 0-1,0 0 1,-1 0 0,1 1-1,-1-1 1,0 1 0,0-1-1,0 1 1,-1-1 0,0 1-1,0 0 1,0-1 0,0 1 0,-1-1-1,0 1 1,1-1 0,-2 1-1,1-1 1,-1 1 0,1-1-1,-1 0 1,0 0 0,-1 0-1,1 0 1,-1 0 0,1 0 0,-1-1-1,0 1 1,-1-1 0,1 0-1,-1 0 1,1 0 0,-1 0-1,-4 1 1,-7 4-12,0-1-1,-1 0 1,0-1-1,-1-1 1,1-1-1,-1 0 1,0-1-1,0-1 13,-35 2 22,-49-2-22,87-2 22,10 0-34,0 0-1,0-1 0,0 1 0,0-1 0,1 0 0,-1 0 0,0 0 0,0 0 1,1-1-1,-1 1 0,1-1 0,0 0 0,-1 0 0,1-1 13,2 2-84,0 0 1,0 0-1,0 0 0,0 0 0,0 0 0,1-1 0,-1 1 1,0 0-1,1 0 0,-1-1 0,1 1 0,-1-1 0,1 1 0,0 0 1,-1-1-1,1 1 0,0-1 0,0 1 0,0-1 0,0 1 1,0 0-1,1-1 0,-1 1 0,0-1 0,1 1 0,-1 0 1,1-1-1,-1 1 0,1 0 0,-1-1 0,1 1 0,0 0 0,0 0 1,0 0-1,0 0 0,0 0 0,0 0 0,0 0 0,0 0 1,0 0-1,0 0 84,24-19-3311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4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58 9764,'0'0'969,"0"0"-684,0 0-119,0 0 322,0 0-72,7-1-218,-4 1-148,125-11 990,-112 9-1003,-1-1 0,0-1 0,0 0 0,0-1 1,0 0-1,0-1 0,6-5-37,-37 7-1788,-12 2 1081,-3 4 492,0 1 0,1 2 0,0 0 0,0 3 0,-20 6 215,50-13 53,-1 0-1,0-1 1,0 1 0,1 0 0,-1-1-1,1 1 1,-1 0 0,1 0-1,-1 0 1,1 0 0,-1 0 0,1 0-1,-1 0 1,1 0 0,0-1 0,0 1-1,0 0 1,0 0 0,-1 0-1,1 0 1,0 0 0,0 0 0,1 1-53,-1 30 532,1-22-378,-1 3-123,0 1 1,1-1-1,1 0 0,0 0 0,1 0 0,0 0 0,1 0 0,1 1-31,43-10 1011,-37-3-983,1 1 1,-1 0-1,-1 1 1,1 0-1,0 1 1,-1 0-1,1 1 1,-1 0 0,6 4-29,-12-6 7,0 0 0,1 0 1,-1 1-1,0-1 1,-1 1-1,1 0 1,-1 0-1,1 0 1,-1 1-1,0-1 1,-1 1-1,1 0 1,-1-1-1,0 1 0,0 0 1,-1 0-1,1 1 1,-1-1-1,0 0 1,-1 0-1,1 2-7,-1-2 0,1 0 0,-1 0 0,0-1-1,-1 1 1,1 0 0,-1 0 0,0 0-1,0 0 1,-1-1 0,1 1 0,-1 0-1,0-1 1,0 0 0,-3 4 0,1-3-8,-1 1 0,0-1 0,-1-1 0,1 1 0,-1-1 0,0 0 0,0 0 0,0-1 0,0 0 1,-1 1 7,-13 4-192,0-1 0,0-1 0,0-1 0,-1 0 0,0-2 1,0 0-1,0-1 0,0-1 0,0-1 0,-3-1 192,21-3-3732,3-5 133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5.2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125 0 7700,'0'0'3361,"0"0"-2545,0 0-535,0 0 100,0 0-221,-7 14 43,-36 88 186,-23 88-389,63-181 0,-3 23-77,6-32 71,1 1 1,-1 0 0,1 0 0,-1 0 0,1-1 0,-1 1-1,1 0 1,-1 0 0,1-1 0,0 1 0,-1-1 0,1 1-1,0 0 1,0-1 0,-1 1 0,1-1 0,0 0 0,0 1 0,0-1-1,-1 0 1,1 1 0,0-1 0,0 0 0,0 0 0,0 0-1,0 0 1,0 0 0,0 0 0,0 0 0,-1 0 0,1 0-1,0 0 1,1 0 5,142 0-929,-82 0-4214,-50 0 1325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5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10197,'0'0'760,"0"0"-26,0 0 29,0 0-64,0 0-515,-1 4-107,-3 72 109,2 0 0,4 0 0,10 59-186,-12-132-224,2 5-365,3-6-3291,-1-2-597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5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0 9973,'0'0'293,"0"0"-82,0 0 344,0 0 181,0 20-221,1-1-434,0 7-14,-1 0-1,-1-1 1,-1 1-1,-1-1 0,-2 5-66,-4-3 22,6-21-18,1 0-1,0 0 0,0 0 0,0 1 0,1-1 0,0 0 0,0 1 0,1-1 0,-1 1 0,1-1 1,1 7-4,2-12-6,1 0 0,-1 0 0,0 0 0,0 0 0,0-1 1,1 1-1,-1-1 0,0 0 0,0 0 0,1 0 0,-1-1 1,3 0 5,2 1-8,123 0-3810,-119 0 387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6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8148,'0'0'2654,"0"0"-1635,0 0-85,0 0-184,0 0-214,-1 0-518,0 0 0,1-1 0,-1 1 0,0 0 0,0 0 0,1 0 0,-1 0 0,0 0 0,0 0 0,0 0 0,1 1 0,-1-1 0,0 0 0,0 0 0,1 0 0,-1 1 0,0-1 0,0 0 0,1 1 0,-1-1 0,0 1 0,1-1 0,-1 1-18,-1 3 21,0 0 1,1 0 0,0 1 0,0-1 0,0 1 0,0-1 0,0 1 0,1-1-1,0 1 1,0-1 0,0 1 0,1-1 0,0 4-22,0 10 20,-3 65 75,-1-41-251,3-1 0,1 1 0,3 0 1,1 2 155,-5-42-91,9 32-1367,2-15-2524,-2-16-1645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8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11733,'0'0'0,"0"0"-1008,0 0 1008,0 112-48,2-70 128,4 5-32,2 2 272,1-3-288,-1-1 80,-2-6-112,-2-7 0,1-6 32,-5-6-32,0-3-640,0-8-785,0-5-3393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6.6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4 10453,'0'0'3810,"0"0"-3330,0 0-384,0 0 864,0 0-688,0 0-256,0-4 128,0 4-32,0 0-112,-6 0 0,-1 0-224,0 0 192,0 0-736,-2 6-481,-2-2 193,-3-2-1889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7.5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6019,'0'0'5063,"0"0"-3963,0 0-1044,0 0 26,0 0 36,0 10-62,2 53 61,1-21 38,-3-1 1,-1 0 0,-6 32-156,3-54-23,3-15 5,0-1 1,0 1-1,0 0 1,0 0-1,1-1 1,0 1-1,0 0 1,0 3 17,0-6-3,1 0 0,-1 1 0,1-1 0,-1 0 0,1 0 0,0 0 0,-1 0 0,1-1 0,0 1 0,0 0 0,-1 0 0,1 0 0,0 0 0,0-1 0,0 1 0,0-1 0,0 1 0,0 0 0,0-1 0,0 0 0,1 1 0,-1-1 0,0 0 0,0 1 0,0-1 0,0 0 0,0 0 0,1 0 0,-1 0 0,0 0 0,0 0 3,1 0-24,112 5-421,-99-5-928,0-1-1,0-1 1,14-3 1373,-5-2-4743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7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10373,'0'0'768,"0"0"-528,0 0 16,0 0 465,0 0-673,0 133 112,0-92-96,0 0-64,0 0 0,0-6 96,0-2-224,0-8 128,0-5-528,2-3-673,0-7-1648,3-8-5171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8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284 187 11317,'0'0'726,"0"0"-489,0 0-85,0 0 123,0 0 24,-11 16-168,-3 5-56,0 1 1,2 0 0,0 1 0,2 0 0,-6 18-76,9-11 30,2 1 1,1-1 0,1 1 0,1 0 0,2 15-31,1-43-11,-1-1 0,0 0 0,1 1-1,0-1 1,0 0 0,-1 0 0,1 0-1,0 0 1,1 0 0,-1 0 0,0 0-1,1 0 1,-1 0 0,1 0 0,-1-1-1,1 1 1,0-1 0,0 1 0,-1-1-1,1 0 1,0 0 0,0 1 0,1-1-1,-1-1 1,0 1 0,0 0 0,0 0-1,1-1 1,-1 0 0,0 1 0,1-1-1,-1 0 1,0 0 0,1 0 0,-1 0-1,0 0 12,1 0-12,0 0-1,0 0 1,0 0-1,0-1 1,0 1-1,-1-1 0,1 1 1,0-1-1,0 0 1,0 0-1,-1 0 1,1 0-1,-1-1 1,1 1-1,-1-1 0,1 0 1,-1 1-1,0-1 1,0 0-1,0 0 1,0-1-1,0 1 0,0 0 1,0-1-1,-1 1 1,0-1-1,1 1 1,-1-1-1,0 0 1,0-1 12,1-6 6,-2 0 1,1 0-1,-1 0 1,-1 0-1,0-1 1,0 1-1,-1 0 1,-1 0 0,1 0-1,-1 1 1,-1-1-1,0 1 1,-1 0-1,1-1 1,-2 2 0,1-1-1,-2 0-6,-17-24 31,-2 2 0,-1 1 0,-20-18-31,38 39 1,-14-12 12,7 5 41,0 0 0,1-1 1,-9-13-55,20 24 10,0-1 0,0 1 0,1-1-1,0 0 1,0 0 0,0 0 0,1 0 0,0 0 0,1 0 0,0-1-1,0 1 1,0-1 0,1-1-10,0 8 0,0 0 0,1-1 0,-1 1 0,0 0-1,1 0 1,-1-1 0,1 1 0,-1 0 0,1 0 0,0 0 0,-1 0-1,1-1 1,0 1 0,0 0 0,0 0 0,0 1 0,0-1 0,0 0-1,0 0 1,0 0 0,0 1 0,0-1 0,0 0 0,1 1 0,-1-1-1,0 1 1,0 0 0,1-1 0,-1 1 0,0 0 0,1 0 0,-1 0-1,1 0 1,54-2-98,-39 3-28,-4-1-644,1 1 0,-1 0 0,1 1 0,-1 0 0,3 2 770,25 8-7014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8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168 0 4194,'0'0'4124,"0"0"-3152,-20 8-708,-61 25 160,77-30-398,-1 0-1,1 0 1,-1 0-1,1 0 1,0 1 0,0-1-1,0 1 1,1 0 0,-1 1-1,1-1 1,0 0 0,0 1-1,1 0 1,-1-1 0,1 1-1,0 0 1,0 0 0,1 1-1,0-1 1,-1 0 0,2 0-1,-1 1 1,1-1-1,0 0 1,0 1 0,0-1-1,1 1 1,-1-1 0,1 0-1,1 0 1,-1 0 0,1 1-1,0-1 1,0 0 0,0-1-1,1 1 1,0 0 0,-1-1-1,2 1 1,-1-1-1,1 0 1,-1 0 0,1-1-1,2 2-25,5 2-143,0 0 0,0-1-1,1 0 1,0-1-1,0-1 1,0 0-1,1 0 1,-1-1-1,1-1 1,0 0-1,0-1 1,0 0 0,7-1 143,13 0-3816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9.4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34 11557,'0'0'563,"0"0"-379,0 0-90,0 16 60,-1 7-113,0 3 45,0 0 0,2 1 0,3 12-86,-3-29 18,2 0 0,-1-1 0,1 1 0,1-1 0,0 0 0,0 0 0,3 3-18,-7-12 2,0 0 0,0 0 0,1 1 0,-1-1 0,0 0 0,0 0 0,1 0 1,-1 0-1,0 0 0,1 1 0,-1-1 0,0 0 0,1 0 0,-1 0 0,0 0 1,1 0-1,-1 0 0,0 0 0,0 0 0,1 0 0,-1 0 0,0 0 1,1 0-1,-1 0 0,0-1 0,1 1 0,-1 0 0,0 0 0,1 0 0,-1 0 1,0 0-1,0-1 0,1 1 0,-1 0 0,0 0 0,0-1 0,0 1 0,1 0 1,-1 0-1,0-1 0,0 1 0,0 0 0,1 0 0,-1-1 0,0 1 0,0 0 1,0-1-1,0 1 0,0 0 0,0-1 0,0 1 0,0 0 0,0 0 0,0-1 1,0 1-1,0-1-2,6-17 38,-1-9 68,2 1 0,1-1 0,0 1 0,3 0 0,0 1 0,1 0 0,13-19-106,-25 43 5,1 0-1,0 0 1,-1 0 0,1 0 0,0 0 0,-1 0 0,1 0 0,0 0-1,0 0 1,0 0 0,0 1 0,0-1 0,0 0 0,0 1 0,0-1 0,0 0-1,0 1 1,0-1 0,1 1 0,-1 0 0,0-1 0,0 1 0,0 0-1,1 0 1,-1 0 0,0 0 0,0 0 0,1 0 0,0 0-5,0 1 9,0 0-1,0 1 1,0-1 0,-1 0-1,1 1 1,0-1 0,-1 1 0,1 0-1,-1 0 1,1-1 0,-1 1-1,0 0 1,0 0 0,0 0 0,0 1-9,7 14 50,-2 1 0,0-1 0,3 18-50,-7-29 2,1 16-177,-3-18 106,0 0 1,1-1-1,-1 1 1,1 0-1,0 0 1,0 0-1,0-1 1,1 1-1,-1-1 1,1 1-1,1 1 69,-1-6-46,-1 0 1,1-1-1,0 1 0,-1 0 0,1-1 0,-1 0 0,0 1 0,1-1 0,-1 0 0,0 0 0,0 0 0,0 0 0,0 0 0,-1 0 0,1 0 0,0-1 46,1-1-65,4-6 54,1-4 4,0 1 0,2 0 0,-1 1 0,3-2 7,-8 11 0,-1 0 0,1 0 0,0 1 0,0-1 0,0 1 1,0 0-1,0 0 0,0 0 0,1 0 0,-1 0 0,0 1 0,1 0 0,0 0 0,-1 0 0,1 0 1,0 0-1,-1 1 0,5-1 0,-5 1-13,-1 1 0,1-1 0,0 1 1,0-1-1,0 1 0,0 0 0,0 0 0,-1 0 1,1 0-1,-1 1 0,1-1 0,-1 1 0,1 0 1,-1 0-1,0-1 0,1 1 0,-1 1 1,0-1-1,0 1 13,34 55-808,-7-11-468,-24-41-2096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9.7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2 416,'0'0'8644,"0"0"-8404,0 0 433,0 0-577,130-2 256,-100 2-320,4 0 0,3 0-16,-1 0-16,1 0-224,-5 0-2369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20.1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12214,'0'0'320,"0"0"-112,0 0-128,0 0 384,0 0-464,0 0 128,2 91 80,-2-48 176,3-4-336,-3-2 129,0-4-177,2-5-49,-2-3-15,0-2-576,0-5-160,0-4-1249,-7-3-3986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28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28 810 11157,'0'0'296,"0"0"385,0 0-425,0 0 152,-3 24 1041,-7 122-1420,8 119-29,5-237-11,1 0 0,1 0 0,2-1 0,1 0 0,1-1 0,1 1 0,1-2 1,1 0-1,2 0 0,0-1 0,10 11 11,-13-21-2,1 0 0,0-1 1,2-1-1,-1 1 0,1-2 0,1 0 1,0-1-1,1 0 0,6 2 2,33 15-14,2-3 1,6 0 13,-48-18-3,41 11-63,1-3-1,0-2 1,1-2 0,0-3-1,40-2 67,79 12-52,-81-10 102,-71-7-47,0 2 0,0 0 1,-1 2-1,1 1 0,-1 0 1,1 3-4,29 6-13,-46-12 10,1 0 1,0 0-1,-1 0 0,0 1 0,1 0 1,-1 1-1,0 0 0,-1 0 0,1 1 1,-1 0-1,0 0 0,6 5 3,2 3 7,2-2-1,-1 0 0,2-1 1,-1 0-1,1-2 0,1 0 1,13 4-7,2 2 9,24 6-14,1-3 0,1-2 1,0-3-1,53 4 5,-30-4-3,21-1 3,0-5 1,99-7-1,-71 0 15,-97-2 1,0-2 0,-1-1 0,0-1 0,0-2 0,0-1 0,-1-2 0,29-15-16,-45 19 1,0-1 0,0-1 0,-1 0 0,0-1 0,-1-1 0,-1 0 0,0-1 0,0-1 0,-1 0 0,-1 0 0,-1-2 0,9-13-1,-8 9 19,-1-1 1,-1 0 0,-1 0-1,0-1 1,-2 0 0,-1 0-1,0-1 1,-2 0 0,-1 0-1,0-8-19,6-147 87,-9 0 0,-7 0 0,-7 0-1,-15-37-86,21 167-31,-6-36 90,-13-38-59,19 94-13,-1 1 0,-1 0 0,-2 1 0,0 0 0,-2 1 0,-6-9 13,5 12 0,-2-1 1,0 2 0,-1 0 0,-1 1 0,-1 1 0,-1 1-1,-10-6 0,13 12 10,0 1-1,0 1 0,-1 0 0,-1 2 0,1 0 0,-1 1 0,-1 1 1,1 1-1,-21-2-9,-100-8 5,-109 5-5,172 8 45,9 1-131,1 3 0,-1 3 0,-50 11 86,17 3-27,1 5 0,-96 36 27,188-57 0,-91 33-149,1 4-1,-29 20 150,63-29-27,-2-3 1,-3-1 26,5-4-30,2 4 1,-22 14 29,43-18-28,-6 4 29,0-2 1,-1-2-1,-23 6-1,52-21-15,-1 0-1,2 1 0,-1 2 1,2-1-1,-1 2 0,-2 3 16,-32 27-169,-15 17 169,30-24-65,-1-2 1,-41 24 64,74-52-10,4-3 3,1-1 1,-1 1 0,1-1-1,-1 0 1,0 0-1,0 0 1,1 0 0,-1 0-1,0 0 1,0-1 0,0 1-1,0 0 1,-1-1 6,3 1-70,0 0 46,0-1 30,0 0-20,0 0 9,0 0 82,0 0-21,0 0-24,0 0 11,0 0 69,0 0-82,1-5-338,1-1 0,0 1 0,1-1 1,-1 1-1,1 0 0,0 0 0,2-2 308,-3 4-233,11-19-2507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29.5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0 9604,'0'0'475,"0"0"-75,0 0-141,0 0 280,0 0 75,-2 8-382,4-1-234,0-1 0,0 0 0,0 0 0,1 1 0,0-2 0,0 1-1,1 0 1,-1-1 0,1 1 0,1-1 0,-1 0 0,2 0 2,13 21 60,43 69 326,-8-11-156,3-3-1,37 38-229,-48-70 101,-21-24-64,-1 2 0,-1 0-1,7 14-36,-27-34-1718,-18-20-1998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9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96 10149,'0'0'194,"0"0"-223,13-12 26,45-39 35,-51 46-25,0 1-1,1 0 0,-1 1 1,1-1-1,0 2 0,0-1 0,1 1 1,-1 0-1,0 1 0,1 0 1,-1 0-1,0 1 0,1 0 0,-1 0 1,1 1-1,1 1-6,21-1 9,-28-1-5,0-1 0,-1 1 0,1 0-1,-1 1 1,1-1 0,-1 0 0,1 1 0,-1-1 0,1 1 0,-1 0 0,1 0 0,-1 0 0,0 0 0,1 0 0,-1 1-1,0-1 1,0 1 0,0-1 0,0 1 0,0 0 0,0 0 0,-1-1 0,1 1 0,-1 1 0,1-1 0,-1 0 0,0 0 0,1 0-1,-1 1 1,0-1 0,-1 1 0,1-1 0,0 1 0,-1-1 0,1 1 0,-1-1 0,0 1 0,0-1 0,0 1 0,0 0-4,-1 5 9,1-1 1,-2 1 0,1-1 0,-1 0 0,0 0 0,0 0 0,-1 0 0,0 0 0,0 0 0,-1-1-1,0 1 1,0-1 0,-4 5-10,-17 14-47,-2 0-1,0-2 1,-2 0-1,-1-2 1,0-2-1,-18 8 48,41-22 0,83-2-1115,-69-3 1149,-1 0 1,1 1-1,-1 0 1,1 0 0,-1 0-1,0 1 1,0 0-1,0 0 1,0 0 0,0 1-1,0 0 1,0 0-1,-1 0 1,0 1 0,1 0-1,-1 0 1,-1 0 0,1 1-1,0 0 1,-1 0-1,0 0 1,-1 0 0,1 0-1,-1 1 1,0 0-1,0-1 1,0 1 0,-1 0-1,0 1 1,0-1-1,-1 0 1,0 0 0,0 1-1,0-1 1,-1 6-35,0-8 28,-1 0 0,1-1 0,-1 1 0,0-1 0,0 1 0,-1-1 0,1 0 0,-1 0 1,1 1-1,-1-1 0,0 0 0,0 0 0,-1 0 0,1-1 0,0 1 0,-1-1 0,0 1 0,0-1 0,1 0 0,-1 0 1,-1 0-1,1 0 0,0-1 0,0 1 0,-1-1 0,1 0 0,0 0 0,-1 0 0,1 0 0,-3 0-28,-8 2-62,-1 0-1,0-1 1,0-1 0,1 0-1,-1-1 1,0-1-1,-3-1 63,11 1-167,1 0-1,0-1 0,-1 0 0,1-1 1,0 0-1,0 1 0,-4-4 168,2 1-584,-9-4-2001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1.0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0 144 2161,'0'0'5448,"0"0"-4042,0 0-809,0 0 252,0 0-222,0 0-128,0 0-187,0 0-160,0 0 88,15-24-93,23-14-146,-25 27 41,-2 0 0,1-1 0,-2 0 0,0-1-1,6-10-41,-16 82 1188,2 29-1121,4-1 1,4 0-1,20 86-67,-29-171 5,-1 0-1,1 0 0,-1-1 0,0 1 0,0 0 0,0 0 0,0 0 0,0 0 0,0 0 0,0-1 0,-1 1 0,1 0 0,0 0 1,-1 0-1,0-1 0,0 1 0,1 0 0,-1-1 0,0 1 0,0 0 0,0-1 0,0 1 0,-1-1 0,1 0 0,0 1 0,-1-1-4,-3 2 12,0 1 0,0-2 0,0 1-1,-1 0 1,1-1 0,-1 0 0,0 0 0,0-1-12,-9 4 63,-1-1 0,0 0 1,0-1-1,-9 0-63,25-3 115,0 0 74,0 0-85,0 0-53,0 0-91,0 0-96,0 0 50,41-1-26,39-12-616,-57 8-25,1 1 0,0 1-1,10 0 754,-32 3-3356,-2-4-3292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1.6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6163,'0'0'803,"0"0"-534,0 0 252,0 0 76,0 0-290,3 8 435,5 14-465,-2 1 1,0 0-1,-1 1 0,-1-1 1,0 15-278,-4-37 1,0-1 0,0 0 1,0 0-1,1 0 0,-1 0 0,0 0 0,0 1 1,0-1-1,0 0 0,0 0 0,0 0 1,1 0-1,-1 0 0,0 0 0,0 0 0,0 1 1,0-1-1,1 0 0,-1 0 0,0 0 1,0 0-1,0 0 0,0 0 0,1 0 0,-1 0 1,0 0-1,0 0 0,0 0 0,1 0 1,-1 0-1,0 0 0,0 0 0,0 0 0,0 0 1,1 0-1,-1 0 0,0 0 0,0-1 1,0 1-1,0 0 0,1 0 0,-1 0 0,0 0 1,0 0-1,0 0 0,0-1 0,0 1 1,0 0-1,1 0 0,-1 0 0,0 0 0,0 0 1,0-1-1,0 1 0,0 0 0,0 0 1,0 0-1,0 0 0,0-1 0,0 1 0,0 0 1,0 0-1,0 0 0,0-1 0,0 1-1,8-10 116,16-35-47,-17 30 54,0 2-1,0-1 0,1 1 0,1 0 0,0 1 1,11-12-123,-20 24 277,1 0-276,-1 0 1,0 0-1,0 0 0,0 0 1,1 0-1,-1 0 0,0 0 0,0 0 1,0 0-1,1 0 0,-1 0 1,0 0-1,0 0 0,1 0 0,-1 0 1,0 0-1,0 0 0,0 0 1,1 0-1,-1 0 0,0 0 0,0 0 1,0 0-1,0 1 0,1-1 0,-1 0 1,0 0-1,0 0 0,0 0 1,0 1-1,0-1 0,1 0 0,-1 0 1,0 0-1,0 0 0,0 1 1,0-1-1,0 0 0,0 0 0,0 0 1,0 1-1,0-1 0,0 0 1,0 0-1,0 1 0,0-1 0,0 0 1,0 0-1,0 0 0,0 1-1,12 39 66,-3 1 0,2 13-66,-4-13-1320,2 0 0,9 22 1320,-11-43-3073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2.1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255 1 8148,'0'0'149,"-13"20"-58,-44 64-64,54-78 43,-1-1 1,0 1-1,0-1 1,0 0 0,-1 0-1,0 0 1,0-1 0,0 0-1,-1 0 1,1 0 0,-1 0-1,0-1 1,0 0 0,0 0-1,0-1 1,-1 0-1,1 0 1,-1 0 0,1-1-1,-1 0 1,0 0 0,1-1-1,-1 1 1,0-2 0,-6 0-71,12 1 35,-1-1 0,0 1 0,0-1 0,1 0 1,-1 0-1,0 0 0,1 0 0,-1 0 0,1-1 0,-1 1 1,1 0-1,0-1 0,0 1 0,-1-1 0,1 1 0,0-1 1,0 1-1,0-1 0,1 0 0,-1 0 0,0 1 0,1-1 1,-1 0-1,1 0 0,-1 0 0,1 0 0,0 0 1,0 0-1,0 1 0,0-1 0,0 0 0,0 0 0,1 0 1,-1 0-1,1 0 0,-1 0 0,1 1 0,0-2-35,0 1 19,0 1 0,0 0 0,1 0 0,-1 0-1,0 1 1,0-1 0,1 0 0,-1 0 0,1 1 0,-1-1 0,1 1-1,-1-1 1,0 1 0,1-1 0,0 1 0,-1 0 0,1 0-1,-1 0 1,1 0-19,38 0 71,-28 1 29,-2-2-78,-1 2 0,1-1 0,-1 1 0,1 1 0,-1 0 0,0 0 0,0 1 1,0 0-1,0 1 0,0-1 0,-1 2 0,1-1 0,-1 1 0,0 1 0,-1-1 1,1 1-1,5 7-22,6 4-169,-12-9-173,-1-1 1,2 0-1,-1-1 0,1 0 1,0 0-1,0-1 0,1 0 1,-1 0-1,1-1 0,0 0 1,4 0 341,3-3-4429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2.6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0 151 7555,'0'0'531,"0"0"-331,0 0 27,0 0-104,11 0 141,90 1 670,-99-1-923,0 0 0,0 0 0,1-1 0,-1 1 1,0-1-1,0 0 0,0 1 0,1-1 0,-1 0 0,0 0 1,0-1-1,0 1 0,-1 0 0,1-1 0,0 1 0,0-1 1,-1 1-1,1-1 0,-1 0 0,1 0 0,-1 1 0,0-1 1,0 0-1,0 0 0,0-1 0,0 1 0,0 0-11,1-5 34,0-1 0,0 0 0,-1 1 0,0-1 0,0 0 0,-1 0 0,0-2-34,-1 8 10,1 0 0,-1-1 0,0 1 0,0 0 0,0 0 0,0 0 0,0 0 0,0 0 0,-1 0 0,1 0 0,-1 1 0,1-1-1,-1 0 1,0 1 0,0-1 0,0 1 0,0 0 0,0 0 0,0-1 0,0 1 0,0 1 0,0-1 0,0 0 0,-1 0 0,1 1 0,0-1 0,-3 1-10,-6-3 112,-1 0-1,0 1 0,0 1 1,-12 0-112,23 1 50,0 1 1,0-1-1,0 1 0,0 0 1,-1 0-1,1-1 1,0 1-1,0 0 0,0 0 1,0 0-1,1 0 1,-1 0-1,0 0 0,0 0 1,1 0-1,-1 0 1,0 1-1,1-1 0,-1 0 1,1 0-1,0 1 1,-1-1-1,1 0 0,0 0 1,0 1-1,0-1 1,0 0-1,0 1 0,0-1 1,0 1-51,-1 55-56,1-43 259,-1 19-97,2 0 1,1 0-1,1 0 1,2 0-1,2 0 0,1-1 1,3 7-107,19 39-46,-30-78 53,5 5-4320,-3-5 3676,2 0-3464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3.2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10309,'0'0'77,"0"0"35,3 18-40,11 60 51,-13-72-115,0-1 1,0 0 0,1 0-1,-1 0 1,1 0-1,0 0 1,1 0 0,-1 0-1,1-1 1,0 1-1,0-1 1,1 0 0,-1 0-1,1 0 1,0 0-1,1 1-8,-2-3 1,1-1-1,-1 1 1,0 0-1,0-1 0,1 1 1,-1-1-1,1 0 1,-1 0-1,1 0 0,-1-1 1,1 1-1,0-1 1,-1 0-1,1 0 0,0 0 1,-1-1-1,1 1 1,1-1-1,-1 0-18,1-1 0,0 1 0,-1-1 0,1 0 1,-1 0-1,1-1 0,-1 1 0,0-1 1,0 0-1,0 0 0,-1 0 0,1 0 0,-1-1 1,0 0-1,0 1 0,0-1 0,0 0 1,0-1-1,-1 1 0,0 0 0,0-1 1,0 1-1,0-1 0,-1 0 0,0 1 0,0-1 1,0 0-1,-1 0 0,1-3 18,-1-32 1844,0 40-1780,0 9-168,4 4 103,0 1 1,0-1-1,1 1 0,1-1 1,1 1 0,0-1-35,-1 1 1,-1 0-1,0-1 0,-1 2 0,0 2 35,-4-9-1172,0-5-1508,0-3-1559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3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0 5250,'0'0'1630,"0"0"-1117,0 0 226,0 0 387,0 0-363,-3 8-307,-1 4-339,1 1-1,0-1 1,1 1 0,1 0 0,0 0-1,0 0 1,1 0 0,1 0 0,0 0-1,2 3-116,6 34 393,2-1-1,4 5-392,12 52 222,-14-39-62,-3 1 0,-3 0 0,-2 46-160,-5-113-256,25-4-3679,-11-12-427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4.0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49 9236,'0'0'1062,"0"0"-790,5 18-136,20 59-8,-24-73-93,0 0 0,1 0 0,0 0 0,0 0 0,0 0 0,0-1 0,1 1 0,0-1 0,-1 1-1,1-1 1,0 0 0,1 0 0,-1 0 0,0 0 0,1-1 0,0 1 0,-1-1 0,1 0 0,0 0 0,0-1 0,0 1-1,0-1 1,1 0 0,-1 0 0,0 0 0,1 0 0,-1-1 0,0 0 0,1 0 0,-1 0 0,0 0 0,1-1 0,-1 0 0,4 0-35,-6-1 0,0 1 0,0-1 0,0 1 0,0-1 0,0 0 1,-1 0-1,1 0 0,0 0 0,-1 0 0,0 0 0,1 0 1,-1 0-1,0 0 0,0-1 0,0 1 0,0-1 1,-1 1-1,1 0 0,-1-1 0,1 1 0,-1-1 0,0 1 1,0-1-1,0 0 0,1-63-47,-2 62 28,-1-1 1,1 1-1,0 0 0,-1 0 1,0 0-1,0 0 1,0 0-1,-1 0 1,1 0-1,-1 1 0,0-1 1,0 1-1,0 0 1,0 0-1,-1 0 0,1 0 1,-1 1-1,0-1 1,0 1-1,0 0 1,0 0-1,0 0 0,-2 0 19,0-1-8,-1 1 0,1 0 0,-1 0 0,0 0 1,0 1-1,1 0 0,-1 0 0,0 1 0,0 0 0,0 0 0,0 0 0,0 1 0,0 0 0,0 1 0,0 0 8,4-1-49,1 0-1,0 1 1,0 0 0,0 0 0,0-1 0,0 1-1,0 0 1,0 1 0,0-1 0,1 0 0,-1 0-1,1 1 1,0-1 0,0 1 0,0-1 0,0 1-1,0-1 1,0 1 0,1 0 0,-1 1 49,0 0-387,0 1 0,1 0 0,-1-1-1,1 1 1,0 0 0,0-1 0,0 1 0,1 0 0,0 0 0,0-1 0,0 1 0,0 0 387,15 16-3418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4.4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41 9812,'0'0'91,"0"0"181,15 21-66,114 150 1603,-100-137-956,-29-76-2,0 20-827,1-1 0,1 1-1,5-23-23,-5 36-415,1 0 1,-1 0-1,2 0 0,-1 0 0,1 0 1,1 1-1,-1 0 0,2 0 1,-1 0-1,6-6 415,1 1-3511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4.7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10037,'0'0'80,"0"0"-16,0 0-64,0 0 160,0 0-80,34 117 176,-23-96-256,-4-1 48,2-1-16,-2-3 64,-2-2-144,-1-1 48,3-5-832,0-2-1794,-2-6-3905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5.1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8324,'0'0'1307,"0"0"-976,0 18-238,1 57-18,-1-71-61,0 0-1,0-1 1,1 1-1,-1 0 1,1-1-1,0 1 1,0 0 0,0-1-1,0 1 1,1-1-1,-1 1 1,1-1 0,0 0-1,0 0 1,0 0-1,1 0 1,-1 0 0,1 0-1,-1-1 1,1 1-1,0-1 1,0 1-1,0-1 1,0 0 0,1 0-1,-1-1 1,1 1-1,-1-1 1,4 1-14,-4-1-9,1 0 0,-1-1 0,1 0 1,-1 0-1,0 0 0,1 0 0,-1 0 0,1-1 1,-1 1-1,0-1 0,1 0 0,-1 0 0,0 0 0,0-1 1,0 1-1,1-1 0,-2 1 0,1-1 0,0 0 0,0 0 1,-1-1-1,1 1 0,-1 0 0,1-1 0,-1 0 0,0 1 1,0-1-1,0 0 9,3-6-271,-1 0 1,1-1 0,-2 1-1,1-1 1,-1 1-1,-1-1 1,2-7 270,-2-20 2522,-2 36-2127,0 1 85,0 0-82,0 0-278,1 29-11,0-20-47,0 0-1,1-1 1,0 1-1,0-1 1,1 0-1,0 0 1,0 1-1,1-2 1,4 7-62,-6-11-182,0 0 1,0 0-1,1 0 0,-1 0 0,1 0 1,0-1-1,0 1 0,0-1 1,0 0-1,0 0 0,0 0 0,0 0 1,1-1-1,-1 1 0,1-1 0,0 0 1,-1 0-1,1 0 0,0 0 1,-1-1-1,1 1 0,3-1 182,7 0-4530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0.2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30 5523,'0'0'2459,"0"0"-1360,0 0-295,0 0 111,0 0 32,0 0-184,0-1-703,-1 0 0,0 0 0,1 0 1,-1 0-1,1 0 0,-1 0 0,1 0 0,-1 0 0,1 0 1,0 0-1,0 0 0,-1 0 0,1 0 0,0-1 1,0 1-1,0 0-60,29-4-134,0 2 0,0 1 0,0 1 0,0 1 0,11 3 134,33-1-2083,-34-2-1890,-32 2-597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5.4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 10069,'0'0'592,"0"0"-445,2 15-110,0 4-26,-1-10 5,0 0 0,0-1 0,1 1 0,0-1 0,0 0 0,1 1 0,0-1 0,1 1-16,-4-9-1,1 1 1,-1 0-1,0 0 1,1 0 0,-1-1-1,0 1 1,1 0-1,-1 0 1,1-1-1,-1 1 1,1 0-1,0-1 1,-1 1 0,1 0-1,0-1 1,-1 1-1,1-1 1,0 1-1,0-1 1,-1 0 0,1 1-1,0-1 1,0 0-1,0 0 1,-1 1-1,1-1 1,0 0-1,0 0 1,0 0 0,0 0-1,0 0 1,0 0-1,-1 0 1,1 0-1,0 0 1,0-1 0,0 1-1,0 0 1,-1 0-1,1-1 1,0 1-1,0-1 1,0 1 0,-1-1-1,1 1 1,0-1-1,-1 1 1,1-1-1,0 1 1,-1-1-1,1 0 1,-1 0 0,1 1-1,0-2 1,29-39 24,-24 31 34,-3 4 141,1 0 1,-1 1 0,0-1 0,0-1 0,-1 1 0,0 0 0,0-1 0,0 1 0,-1-1 0,0-1-200,0 8 22,0 0 1,0 0 0,0 0-1,1 0 1,-1 0 0,0 0-1,0 0 1,0 1 0,0-1-1,0 0 1,0 1 0,0-1-1,0 1 1,0-1 0,0 1-1,0-1 1,0 1 0,0 0 0,0-1-1,-1 1-22,7 7-93,0 1-1,-1-1 1,0 1 0,-1 0-1,0 1 1,-1-1 0,0 1-1,0 0 1,-1 0-1,0 0 1,-1 1 0,1 3 93,-3-13-1542,0-1-1254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5.8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12342,'0'0'0,"0"0"-3986,0 0-2593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8.0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281 206 8308,'0'0'147,"0"0"-49,-15 21 6,12-17-95,-19 29 18,1 2 0,1 0 0,2 0 1,-7 22-28,-13 67 196,5 1 0,5 1 0,6 1 0,5 2 0,6 0 0,5 97-196,6-205 2,-1 1 10,1 0 0,0-1-1,2 1 1,1 0-1,0 0 1,1-1 0,2 0-1,0 0 1,4 6-12,12 16 9,2-1 1,1 0-1,3-3 1,13 16-10,26 22 18,43 40-18,-63-71 0,2-2 0,1-2-1,2-2 1,2-3 0,1-2 0,2-3-1,2-2 1,0-2 0,2-4 0,1-2 0,0-2-1,12-1 1,516 101 30,-430-96 82,0-7 0,119-4-112,-226-12-13,-1-3 0,1-2 0,-1-3 1,0-2-1,49-15 13,2-7 125,-1-4 0,82-43-125,-151 62 106,-1-2 1,0 0-1,-1-3 0,-2 0 0,0-2 0,-1-1 1,-1-1-1,-2-1 0,0-1 0,4-10-106,-3-5 24,-2-2 0,-2 0 0,-1-1 0,-3-1 0,-2 0 0,-2-2 0,-2 0 0,-2 0 0,0-19-24,-3 0 41,-3 0 0,-2 0 0,-9-65-41,1 94-71,-2 0-1,-1 0 1,-2 1 0,-2 0-1,-2 1 1,-1 1 0,-1 0-1,-14-19 72,12 23 3,-2 0-1,-1 2 1,-1 0-1,-22-21-2,30 36 25,0 1 0,-1 0 0,0 1 0,0 1 0,-2 0 0,1 1 0,-1 1 0,-1 1 0,-8-3-25,-72-22 56,2-4 0,2-4 0,-87-52-56,146 69-60,1-2 1,-21-19 59,19 13 66,-40-25-66,-9-3-31,47 32 68,0 2-1,-37-18-36,64 38 24,-151-69-30,136 64 11,-2 2-1,0 0 0,0 2 0,-29-3-4,-189-25-10,83 10 434,-76 1-424,-216 13 72,404 8 1,-42-1 163,88 6-234,0 0 0,0 0-1,1 1 1,-1 0 0,1 0-1,0 0 1,0 1 0,0 0 0,0 0-1,1 0 1,-1 0 0,1 1 0,0 0-1,0 0 1,-1 3-2,-16 16-47,-126 118 31,141-135-107,0 0 0,0 0 0,1 0-1,0 0 1,1 1 0,0 0 0,0 0 0,1 0 0,0 1 0,0-1 0,1 1 0,0-1 0,-1 6 123,-1 18-1146,2 0 0,1 1 1,1 2 1145,0-17-520,0 15-4136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8.8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8340,'0'0'840,"0"0"-106,0 0-302,0 0-37,0 0-3,0 0-205,1 12 202,16 230 1252,24 88-1641,-36-297-17,12 57-158,-15-81 135,1-1-1,0 0 0,0 1 0,0-1 1,1 0-1,1 0 0,-1-1 1,5 6 40,-7-11-266,0 0 1,0-1 0,1 1-1,-1 0 1,0-1-1,1 1 1,-1-1 0,1 0-1,-1 0 1,1 0 0,0 0-1,-1-1 1,4 2 265,-3-2-768,9 4-4085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9.7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15 173 9556,'0'0'246,"0"0"-110,0 0-24,0 0 56,0 0 13,-2-13-37,0 5-63,0 0 71,-1-1 0,1 0-1,1 1 1,0-1 0,0 0 0,1 0-1,0 1 1,0-1 0,1 0 0,1-4-152,-1 10 26,1 0 0,1 0 1,-1 0-1,0 0 1,1 0-1,0 0 0,-1 1 1,1-1-1,0 1 1,0 0-1,0 0 1,1 0-1,-1 0 0,0 0 1,1 1-1,0-1 1,-1 1-1,1 0 0,-1 0 1,1 1-1,2-1-26,13-2 16,0 1 0,0 1 1,12 0-17,-26 1-11,1 0 19,0 1 0,0-1 0,0 1 0,0 0 1,-1 0-1,1 1 0,0 0 0,-1 0 0,1 0 0,-1 1 1,0-1-1,0 1 0,0 0 0,0 1 0,0-1 0,-1 1 1,1 0-1,-1 0 0,0 1 0,0-1 0,-1 1 0,1 0 1,-1 0-1,0 0 0,-1 0 0,1 1 0,1 4-8,1 5 24,0 0-1,-2 0 1,1 0 0,-2 1-1,0-1 1,-1 1-1,0 0 1,-2-1-1,0 1 1,-1 3-24,0-9-15,0-1 1,-1 0-1,-1 0 0,1 0 1,-2 0-1,1 0 0,-1-1 1,0 0-1,-1 0 0,0 0 1,0-1-1,-3 3 15,-20 20-204,0-2 0,-10 5 204,36-30-16,-39 28-419,32-26 506,1 1 1,0 1 0,1 0-1,-1 0 1,1 0 0,1 1-1,-5 6-71,70-11 675,93-3-453,-147 2-4896,-3-2-523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0.3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57 8564,'0'0'1310,"0"0"-793,0 0 161,0 0-200,1 13-198,3 111 312,-4-119-595,0 1 1,0-1-1,1 0 0,0 1 1,0-1-1,1 0 0,-1 0 1,2 3 2,-1-11-14,0 1 1,0-1-1,0 1 0,0-1 1,-1 0-1,1 1 1,-1-1-1,1 0 1,-1 0-1,0 0 0,0 0 1,-1 0-1,1-1 1,0 0 13,1-4-18,10-27-73,-7 17 116,1 0-1,1 0 0,0 1 1,1 0-1,1 1 0,1 0 1,9-13-25,-18 28 11,0 0 1,1 0 0,-1 1-1,0-1 1,0 0 0,0 1-1,0-1 1,1 1 0,-1-1-1,0 1 1,1 0 0,-1 0-1,0-1 1,1 1 0,-1 0-1,0 0 1,1 0 0,-1 0-1,0 0 1,0 1 0,1-1-1,-1 0 1,0 1 0,1-1-1,-1 1-11,2 0 2,0 0-1,0 0 1,-1 0-1,1 1 1,-1-1-1,1 1 1,-1-1-1,0 1 1,1 0-1,1 2-1,11 18-10,-1 0 0,-1 1-1,-1 0 1,0 1 0,0 7 10,37 71-1491,-31-72 11,-1-2-1559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0.8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337 0 10645,'0'0'1184,"0"0"-463,0 0-17,0 0-309,0 0-272,-4 3-206,-1 2 61,-1 0 1,1 1-1,0 0 1,0 0-1,0 0 1,1 1-1,-1 2 22,-27 35-95,20-32-71,0-1 0,-1 0 0,0 0 0,0-1 0,-1-1 0,-8 4 166,14-9-140,-1 0-1,1 0 1,-1-1 0,1-1 0,-1 1 0,0-1 0,0-1 0,0 0-1,0 0 1,0 0 0,0-1 0,-9-1 140,16 0-3,0 0 0,0 1 0,0-1 0,0 0 0,1 0 0,-1 0 0,0 0 0,0 0 0,1-1 0,-1 1 1,0 0-1,1-1 0,0 1 0,-1-1 0,1 1 0,0-1 0,0 0 0,0 0 0,0 0 0,0 1 0,0-1 0,0 0 0,1 0 0,-1 0 0,0 0 0,1 0 0,0-1 0,0 1 0,0-2 3,-2-9-27,1-1-1,1 0 1,0 1-1,2-3 28,-2 10-7,0 4 16,1 0 0,-1 0 0,0 0 0,1 0 0,0 0 0,-1 0 0,1 1 0,0-1 0,0 0 0,0 1 0,0-1 0,0 0 0,0 1 0,1-1 0,-1 1 0,0 0 0,1-1 0,-1 1 0,1 0 0,0 0 0,-1 0 0,1 0 0,0 0 0,-1 0 0,1 1 0,0-1 0,0 0 0,0 1 0,0 0 0,1-1-9,9-1 186,0 1 0,0 0-1,0 1 1,10 0-186,-4 1 161,-2 1-88,0 0 0,0 1 0,0 1 0,0 0 0,-1 1 0,0 1 0,0 1 0,0 0 0,-1 1 0,2 1-73,2 1-618,0-1 1,1 0 0,0-1-1,0-1 1,1-1-1,6 0 618,-3-3-4167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1.2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51 147 464,'0'0'7276,"0"0"-5724,0 0-1418,0 0-65,8 1-2,4 1-60,-4 0 23,1 0 0,-1-1 0,1 0 0,0-1 0,-1 0 0,3 0-30,-8-1 9,-1 1 0,1 0 0,-1-1 1,1 0-1,-1 1 0,0-1 0,0 0 1,1 0-1,-1 0 0,0-1 0,0 1 0,0-1 1,0 1-1,0-1 0,0 1 0,-1-1 1,1 0-1,0 0 0,-1 0 0,1 0 0,-1 0 1,0 0-1,0 0 0,0-1 0,0 1 1,0-1-10,1 0-2,-1-1 1,0 1 0,1-1-1,-1 1 1,-1-1 0,1 1 0,-1-1-1,1 1 1,-1-1 0,0 0 0,0 1-1,0-1 1,-1 0 0,0 1-1,1-1 1,-1 1 0,0-1 0,-1 1-1,1-1 1,0 1 0,-1 0-1,0 0 1,0 0 0,0 0 1,-2-1-8,1 1-1,-1 0 1,0 1-1,-1-1 1,1 1 0,0 0-1,-1 0 1,1 0 0,-1 1-1,0-1 1,1 1-1,-1 0 1,0 0 0,0 1-1,0 0 1,0-1 0,1 2-1,-2-1 9,-7 0 112,8-1-45,-1 1 0,1 0 0,-1 1-1,1-1 1,-1 1 0,1 0 0,0 0-1,-5 2-66,8-2 22,0 0 0,0 0 0,1 1-1,-1-1 1,1 0 0,0 1 0,-1 0-1,1-1 1,0 1 0,0-1-1,0 1 1,0 0 0,0 0 0,0 0-1,0 0 1,1 0 0,-1-1 0,1 1-1,-1 0 1,1 0 0,0 0-1,0 1 1,0-1 0,0 0 0,0 0-1,0 1-21,0 14 76,0-1-1,1 1 0,1-1 1,1 0-1,0 1 0,1-1 0,0-1 1,2 1-1,1 2-75,7 17-234,1 0 0,2-1-1,2-1 1,0 0 0,23 25 234,-41-56-342,1-1 1,-1 1-1,1-1 1,-1 0-1,1 1 1,0-1-1,0 0 1,-1 0-1,1-1 1,0 1-1,0 0 1,0 0-1,2-1 342,1 1-3284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1.7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 10277,'0'0'2163,"0"0"-1757,0 0-366,13 19-37,43 63-6,-53-78-7,-1 0 0,1-1 0,0 1 1,0-1-1,0 1 0,0-1 0,1 0 0,-1 0 0,1-1 1,0 1-1,0-1 0,0 0 0,0 0 0,0 0 0,0 0 0,1-1 1,3 1 9,-5-2-10,1 1 0,0-2 0,0 1 0,-1 0 1,1-1-1,-1 1 0,1-1 0,0 0 0,-1-1 0,0 1 1,1 0-1,-1-1 0,0 0 0,1 0 0,-1 0 0,0 0 1,0 0 9,7-7-27,-1-1 0,1 0 0,-2 0 0,1 0 0,-2-1 0,1-1 0,-1 1 1,-1-1-1,1-3 27,2-12-62,-3 9 935,1 36-591,-3 9-927,2-1-1,0 0 1,2 1-1,3 3 646,-10-27-965,-1-3-2512,0 0 668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2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9604,'0'0'2372,"0"0"-1921,5 19-507,8 32 36,12 48 125,11 97-105,-30-109 98,-4 5-98,1 24-23,-2-104 20,0 0 1,1-1-1,0 1 0,1-1 0,3 10 3,-5-17-172,1 0 0,0-1 0,0 1 0,0-1 0,0 1 0,0-1 0,1 0 0,2 3 172,-4-5-302,1 1 1,-1-1 0,1 0-1,0 0 1,0 0 0,0 0 0,-1 0-1,1 0 1,0 0 0,0-1-1,0 1 1,0-1 0,0 1 0,0-1-1,0 0 1,0 0 0,1 0 301,6 0-3010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0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9060,'0'0'160,"0"0"-160,0 0 0,0 0 48,0 0-32,0 0 448,129 7-63,-92-7-369,2 0 16,-2 0-48,3-7-32,-5-5-689,-8 1-2480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2.5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76 110 12902,'0'0'240,"0"0"-245,8 19-27,27 55-14,-33-72 34,-1 0-1,1 0 1,-1 0-1,1-1 1,0 1-1,0-1 1,0 1-1,0-1 1,0 1-1,0-1 0,0 0 1,0 0-1,0 0 1,1 0-1,-1-1 1,0 1-1,1-1 1,-1 1-1,0-1 1,1 0-1,-1 0 1,0 0-1,1 0 1,1 0 12,-1 0-20,0-1 1,0 1-1,0-1 1,0 1-1,0-1 1,1 0-1,-1 0 1,0-1-1,-1 1 1,1-1-1,0 1 1,0-1-1,-1 0 1,1 0 19,3-6 13,-1 1 0,0-2 0,0 1 0,-1 0 0,0-1 0,0 0 0,-1 0 0,0 0 0,-1 0 0,0 0 0,-1-1 0,1 1 0,-2-1 0,1 1 0,-1-1 0,-1-3-13,0 11 1,1-1 0,-1 1 0,1-1 0,-1 1 0,0-1 0,0 1 0,0-1 0,0 1 0,0 0 0,-1 0 0,1-1 0,-1 1 0,0 0-1,1 0 1,-1 1 0,0-1 0,0 0 0,0 1 0,0-1 0,0 1 0,-1-1 0,1 1 0,0 0 0,-1 0 0,1 0 0,-1 0 0,1 1 0,-1-1 0,1 0 0,-1 1 0,1 0 0,-1 0 0,0 0 0,1 0-1,-5-1-10,0 1 1,0-1-1,0 1 0,0 1 1,0 0-1,0 0 0,1 0 1,-1 1-1,0-1 0,1 2 1,-1-1-1,-5 4 10,2 0-353,1 2 0,0-1 0,0 1 0,0 0-1,1 1 1,1 0 0,0 0 0,0 1 0,0 0 0,1 0 0,-1 5 353,-4 12-3957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2.8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12005,'0'0'593,"0"0"-593,0 0 16,0 0 80,0 0-96,119 129 0,-92-100-32,-4-2 32,-5-3 0,-2-1 0,0-3 80,-7-3-176,0-5 96,-2-2-528,-2-2-209,-3-1-495,-2-5-929,0-2-1425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3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2577,'0'0'9861,"0"0"-9557,0 0-304,0 0 0,0 0-32,7 127 48,-7-98-16,0-2 0,0-3-384,-5-3 272,-6-1-401,-1-3-415,3-3 144,5-6-2130,1-4-271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3.5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12502,'0'0'720,"0"0"-656,0 0-80,0 0 16,0 0 0,0 0-144,19 72 144,-15-47 0,1-1-16,-1-3-608,1-3-241,-1-3-463,1-5-2402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3.8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11109,'0'0'403,"0"0"-315,3 19-96,11 58 5,-14-74-29,1 0 0,0 0-1,0 1 1,0-1 0,0 0 0,1 0-1,-1 0 1,1 0 0,0 0 0,0 0-1,0-1 1,0 1 0,0-1-1,0 1 1,1-1 0,0 0 0,-1 0-1,1 0 1,0 0 0,0 0 0,0-1-1,0 1 1,0-1 0,0 0-1,0 0 1,0 0 0,1 0 0,-1-1-1,0 1 1,1-1 0,-1 0-1,1 0 1,-1 0 0,0 0 0,1 0-1,-1-1 1,0 0 0,0 0 0,1 0-1,-1 0 1,0 0 0,0 0-1,0-1 1,0 0 0,0 1 0,0-1-1,-1 0 1,1-1 0,-1 1-1,1 0 1,1-3 32,1-1-53,0 0-1,-1-1 1,1 0-1,-1 0 1,-1 0-1,1-1 1,-1 1-1,-1-1 1,1 1 0,-1-1-1,0-2 54,1-35 2789,-3 45-2386,0 0-230,0 39-167,0-32-100,0 0 0,0-1-1,0 1 1,1-1 0,0 0 0,0 1 0,1-1 0,0 0-1,0 1 1,0-1 0,1 0 0,0-1 0,0 1 0,0 0-1,1-1 1,0 0 0,2 3 94,3-4-2025,0-3-2513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4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12678,'0'0'806,"3"9"-625,-2 3-192,0-2 17,0-1 1,1 0 0,0 0-1,0 0 1,1 0-1,0 0 1,3 4-7,-6-12-10,1 0 1,-1-1 0,1 1 0,0-1 0,0 1 0,-1-1 0,1 1 0,0-1 0,0 1 0,-1-1-1,1 0 1,0 1 0,0-1 0,0 0 0,0 0 0,0 0 0,-1 1 0,1-1 0,0 0-1,0 0 1,0 0 0,0-1 0,0 1 0,0 0 0,0 0 0,-1 0 0,1-1 0,0 1 0,0 0-1,0-1 1,0 1 0,-1 0 0,1-1 0,0 1 0,-1-1 0,1 0 0,0 1 0,-1-1-1,1 0 1,0 1 0,-1-1 9,29-29-414,-27 27 404,19-27 473,13-14 597,-33 44-1056,0-1 0,-1 1 0,1 0 0,0-1 0,0 1 0,0 0 0,0-1 0,0 1-1,0 0 1,0 0 0,0 0 0,0 0 0,0 0 0,0 0 0,0 0 0,0 0 0,0 0 0,0 0 0,0 1 0,0-1-1,0 0 1,0 1 0,0-1 0,0 1 0,-1-1 0,1 1 0,0-1 0,0 1 0,0 0 0,-1-1 0,1 1-1,0 0 1,-1 0 0,1-1 0,0 1 0,-1 0 0,1 0-4,21 31-19,-19-27-75,0 1 0,1 0 0,-2 0 0,1 0 0,-1 0 0,0 1 0,0-1 0,-1 0 0,0 1 1,1 3 93,-2-9-910,0-1-592,0 0-923,0 0-2892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4.5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13782,'0'0'0,"0"0"-944,0 0 912,41 104-1857,-41-75-2657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0.9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0 5491,'0'0'3756,"0"0"-2972,0 0-760,0 0 24,-13 0 86,-73 0 1528,85 1-1654,0-1 1,-1 1 0,1 0-1,0 0 1,0 0-1,0-1 1,0 1 0,0 0-1,0 1 1,0-1-1,1 0 1,-1 0 0,0 0-1,1 0 1,-1 1 0,0-1-1,1 0 1,0 0-1,-1 2-8,-10 30-24,10-31 26,-10 54-10,2 1 0,2 0 0,3 0 1,2 1-1,4 19 8,-2-35-1,-1-12-42,0-15-42,0 0 1,1 0 0,1 0-1,1 0 1,1 8 84,-2-20-15,-1-1 0,1 1 0,0 0 0,0-1 0,0 1 0,0-1 0,0 1 0,1-1 0,-1 1 0,1-1 0,-1 0 0,1 0 0,0 0 0,0 0 0,0 0 0,0 0 0,0-1-1,0 1 1,1 0 0,-1-1 0,1 0 0,-1 0 0,1 0 0,-1 0 0,1 0 0,-1 0 0,1 0 0,0-1 0,0 0 0,-1 1 0,2-1 15,47 0-2134,-26 0-1903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1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10053,'0'0'149,"0"0"-61,0 0-85,6 1-1,3 1 12,1 0 0,-1 1 0,0 0-1,1 0 1,-1 1 0,-1 0 0,7 4-14,-11-6 6,0 1-1,0-1 1,0 1 0,-1 0 0,1 1-1,-1-1 1,0 0 0,0 1 0,0 0-1,0 0 1,0 0 0,-1 0 0,0 0-1,0 1 1,0-1 0,0 0 0,-1 1-1,1 0-5,5 45 440,-2-1 0,-1 49-440,-3-48 211,2 0 0,10 49-211,-13-97-1,13 56 8,-3 1 1,-3 1 0,0 42-8,-7-99-3,-1-1 0,1 1 0,-1 0 0,0-1 0,1 1 1,-1-1-1,0 1 0,-1-1 0,1 1 0,0-1 0,-1 0 0,1 0 1,-1 1-1,0-1 0,0 0 0,0-1 0,0 1 0,0 0 0,0 0 0,0-1 1,0 1-1,-1-1 0,1 0 0,-3 1 3,-1 1-57,-1 0-1,0-1 1,0 0 0,1 0 0,-1 0-1,0-1 1,-1 0 0,1-1-1,0 1 58,7-1-54,-1-1 0,1 1-1,-1 0 1,1 0 0,-1 0 0,1-1-1,-1 1 1,1 0 0,0-1-1,-1 1 1,1 0 0,-1-1-1,1 1 1,0 0 0,-1-1-1,1 1 1,0-1 0,0 1-1,-1-1 1,1 1 0,0 0-1,0-1 1,0 1 0,-1-1-1,1 1 1,0-1 0,0 1-1,0-1 1,0 1 0,0-1-1,0 0 1,0 1 0,0-1-1,0 1 1,0-1 0,1 1-1,-1-1 1,0 1 0,0-1-1,0 1 1,1-1 54,-1-4-657,0-17-2923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2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235 1 6467,'0'0'1875,"0"0"-1448,0 0-243,-18 5 270,7-3-360,-10 3 128,-1 1-1,2 1 0,-1 1 0,1 0 1,0 2-1,-13 8-221,31-17 3,-1 0 0,1 1 1,0 0-1,0-1 0,0 1 0,0 0 0,0 0 0,0 0 1,1 0-1,-1 0 0,1 0 0,-1 1 0,1-1 1,0 1-1,0-1 0,0 1 0,0-1 0,1 1 0,-1-1 1,0 1-1,1 0 0,0-1 0,0 1 0,0 0 1,0-1-1,0 1 0,1 1-3,0 0 0,0 0 0,1 0 0,0 0 0,0 0 1,0-1-1,0 1 0,1-1 0,0 1 0,-1-1 0,1 0 0,0 0 0,1 0 1,-1 0-1,0 0 0,1-1 0,1 1 0,44 26 0,-37-23 0,1 1 0,-1 0 1,-1 1-1,1 0 1,-1 1-1,-1 1 0,1-1 1,1 4-1,-12-12 6,1 0-1,0 0 1,0 0 0,0 0 0,-1 0 0,1 1 0,-1-1-1,1 0 1,-1 0 0,1 0 0,-1 1 0,0-1 0,1 0 0,-1 1-1,0-1 1,0 0 0,0 0 0,0 1 0,0-1 0,0 0 0,-1 1-1,1-1 1,0 0 0,-1 0 0,1 1 0,-1-1 0,1 0 0,-1 0-1,1 0 1,-1 1 0,0-1 0,0 0 0,1 0 0,-1 0-1,0 0 1,0-1 0,0 1 0,0 0 0,0 0 0,0 0 0,-1-1-1,1 1 1,0-1 0,0 1 0,0-1 0,-1 1 0,0-1-6,-7 4 51,-1 0 0,1-1 0,-1 0 0,0-1 1,-5 1-52,-10 0-425,0 0 0,0-2 0,0-1 0,0-1 425,15-3-3065,8-11-2212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23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263 13 3105,'0'0'910,"0"0"-104,0 0-574,0 0 51,0 0 205,-6-1 174,-11-3 264,-1 1 1,1 1 0,-16 0-927,25 2 25,1 0 0,-1 1 0,1-1 0,-1 2 0,1-1 0,0 1 0,0 0 0,0 0-1,0 1 1,0 0 0,-2 1-25,2 0-6,0 1 0,0-1 0,0 1 0,0 0 0,1 1 0,0 0 0,0 0 0,-4 6 6,7-7-4,0 0-1,1 0 1,0 0 0,0 1-1,0-1 1,0 1 0,1 0 0,0-1-1,0 1 1,1 0 0,-1 0 0,1-1-1,1 2 5,-2 9-4,2 0 0,0 0 0,1 0 0,0 0 0,1-1 0,1 1 0,3 7 4,-5-17-4,1 0 1,0-1-1,0 1 0,0-1 1,1 0-1,0 1 0,0-2 1,0 1-1,0 0 0,1-1 1,0 0-1,0 0 0,0 0 1,0-1-1,1 1 1,0-1-1,-1-1 0,1 1 1,0-1-1,1 0 4,4 2-352,0-1 1,-1-1-1,2 0 1,-1-1-1,0 0 1,0 0-1,0-1 1,0-1-1,0 0 1,1 0 0,-1-1-1,8-3 352,-3-3-1435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2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0 112,'0'0'10597,"0"0"-10469,0 0 0,0 0-128,0 0 240,0 0 192,-2 2-240,2-2-176,0 0-32,0 2-16,14 2 32,1-2-48,6 1 48,1 1-960,5-4-593,0 0-4594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2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11157,'0'0'112,"0"0"-112,0 0 32,0 0 256,0 0-288,0 0 144,0 56-288,0-26 224,0-4-80,0 2 0,0-2-192,0-2-336,0-5-1057,2-6-3809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3.2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1 9588,'0'0'310,"0"0"-193,0 0-117,11 16 16,19 32 464,-1 2 1,-3 1-1,18 51-480,-33-67 93,-1 0 0,-2 0 1,-1 1-1,-2 0 0,-1 1 0,-2-1 1,-2 1-1,-1-1 0,-2 1 0,-1-1 1,-2 0-1,-2 0 0,-1-1 0,-2 0 1,-1 0-1,-2-2 0,-1 1 0,-1-2 1,-2 0-1,-8 9-93,18-29-22,-21 33-459,-2-2 0,-2-1 1,-1-1-1,-18 13 481,23-31-2569,-2-7-3661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5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381 0 6675,'0'0'1438,"0"0"-710,0 0-197,0 0-152,0 0 13,-9 2 121,-35 7-272,2 2 0,-1 2 0,2 1 0,-1 3 0,2 1 0,-1 2-241,-37 24-8,77-15-40,3 1 44,2 0 0,1 1 0,1-2 0,2 1 0,4 11 4,19 81-26,-23-57 54,-1 57-28,4 29 26,-11-150-26,0 1 0,1-1 0,-1 0 0,1 1 0,-1-1 0,1 0 0,-1 1 0,1-1 0,0 0 0,0 1 0,0-1 0,-1 0 0,1 0 0,0 0 0,1 0 0,-1 0 0,0 0 0,0 0 0,0-1 0,0 1 0,2 0 0,37 10 0,-17-10 3,0-1-1,-1-1 0,3-1-2,-11 1 3,17-1-235,-1-2 0,23-6 232,-43 8-724,0-1 1,0 0-1,0-1 0,-1 0 0,0-1 0,2-1 724,-2-1-3383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519 62 208,'0'0'8022,"0"0"-6338,0 0-1575,0 0 243,0 0 246,0 0 8,0 0-70,-4-4-128,-3-1-364,1-1 0,-1 1 0,-1 0-1,1 0 1,-1 1 0,0 0 0,1 0 0,-2 1-1,1 0 1,0 1 0,-1-1 0,1 2 0,-6-1-44,-13-1 139,-1 1 0,0 2 0,-24 2-139,42 0-1,0 0-1,1 0 1,-1 1-1,1 0 1,0 1-1,0 0 1,0 0 0,0 1-1,1 0 1,-1 1-1,-1 1 2,-9 8-5,0 1 0,1 1-1,-15 17 6,26-27-8,0 1-1,1 0 0,1 1 1,-1-1-1,1 1 0,1 0 1,0 0-1,0 1 1,-2 9 8,2-1-13,1-1 1,1 1 0,0 0 0,2 1-1,0 0 13,0-13-3,0 0-1,1 0 1,-1 0-1,1-1 0,0 1 1,1 0-1,0 0 0,0-1 1,0 1-1,0-1 0,1 0 1,0 0-1,0 0 0,0 0 1,1 0-1,0 0 4,2 1-1,0-1 0,0 1 0,1-1 1,0 0-1,0-1 0,0 1 0,1-1 0,-1-1 0,1 1 0,4 0 1,20 5 7,0-2 0,1-1 0,0-2 0,0-1 1,9-1-8,-11 0 2,22 9-214,-44-8-887,0-1 0,0 0 0,1 0 0,-1-1 0,5 0 1099,-5-1-4658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5330,'0'0'2359,"0"0"-1842,0 0-469,0 0 129,0 0 321,-7 12-140,-5 11-110,1 1 0,1 1 0,-5 22-248,4-7 296,4-20-117,2 0-1,0 1 0,2 0 0,0-1 0,0 8-178,3-28 134,1 1-111,-1-1 0,0 1 1,0-1-1,0 0 0,1 1 1,-1-1-1,0 0 0,0 1 1,1-1-1,-1 0 0,0 1 0,1-1 1,-1 0-1,0 0 0,1 0 1,-1 1-1,1-1 0,-1 0 1,0 0-1,1 0 0,-1 0 0,1 0 1,-1 1-1,0-1 0,1 0 1,-1 0-1,1 0 0,-1 0 1,1 0-1,-1 0-23,214 0-1766,-204 2-2044,-10 0 857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9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5859,'0'0'2409,"0"0"-1878,0 0-345,0 0 343,0 0 10,0 0-166,0 0-141,0 0-48,0 0-64,0 0-74,0 0 2,0 18-32,0-11 35,1 65 538,-4 1 1,-2-1-1,-5 8-589,10-79-19,0-1 0,0 1-1,0-1 1,0 1 0,0-1-1,-1 0 1,1 1 0,0-1-1,0 1 1,0-1 0,0 1-1,0-1 1,-1 0 0,1 1-1,0-1 1,0 0 0,0 1-1,-1-1 1,1 0 0,0 1-1,-1-1 1,1 0 0,0 1-1,-1-1 1,1 0 0,0 0-1,-1 1 1,1-1 0,-1 0-1,1 0 1,0 0 0,-1 0-1,1 0 1,-1 0 0,1 1-1,-1-1 1,1 0 0,0 0-1,-1 0 1,1 0 0,-1-1-1,1 1 1,-1 0 0,1 0-1,-1 0 21,-15 2-2515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8244,'0'0'323,"0"0"-243,4-1-43,-2 1-10,0 0-1,0-1 1,1 1 0,-1 0-1,0 0 1,0 0 0,0 1-1,0-1 1,1 1 0,-1-1-1,0 1 1,0 0 0,0-1-1,0 1 1,0 0 0,0 0 0,-1 0-1,1 1 1,0-1 0,0 0-1,-1 1 1,1-1 0,-1 1-1,1 0 1,-1-1 0,0 1-1,0 0 1,1 0 0,-1 0-1,-1 0 1,1 0 0,0 0-1,0 0 1,-1 0 0,1 0-1,-1 0 1,1 2-27,4 22 178,0-1 0,-2 1 0,-1 0 0,0 0-1,-2 1 1,-3 12-178,2 19 168,1-58-162,0 0 26,0 0-8,0 0 8,3-18 216,4-9-253,1 1 0,1 1 0,1-1 0,1 1 0,2 1 0,0 0 0,2 1 0,0 1-1,12-12 6,-23 29 19,-1 1-3,-1 1 0,1 0 0,0 0 0,0 0 0,0 0 0,0 0 0,0 1 0,1-1 0,0 1 0,-1 0 0,1 0 0,0 0 0,0 1 0,2-2-16,-4 5 1,-1-1-1,0 0 0,0 1 1,0-1-1,0 0 0,0 1 1,0-1-1,0 1 1,-1 0-1,1-1 0,0 1 1,-1 0-1,1-1 1,-1 1-1,0 0 0,0 0 1,0-1-1,1 1 0,-2 1 0,2 0 12,10 81 696,-3 1 1,-4 72-709,1-160-2807,-1-9-1136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8244,'0'0'1593,"0"0"-1033,0 0-216,35 12 699,-4-8-775,0-2 0,0 0 0,22-3-268,-8 0-289,-45 1-63,0 0-214,0 8-2264,0 1-919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5891,'0'0'1214,"0"0"-238,0 0-242,0 0-227,23 3 827,-1-1-1087,6-2-234,-1 2-1,0 1 1,0 1 0,0 2-1,0 0 1,-1 2 0,0 0-13,-1 0-2791,-14-7-672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0 7475,'0'0'1793,"0"0"-1403,0 0-324,0 0 103,0 0 231,-3 10-91,-15 37 58,-3-1-1,-1-2 1,-20 30-367,-23 46 85,64-119-80,0 1 0,0 0 1,0-1-1,1 1 0,-1 0 0,0 0 1,1 0-1,0 0 0,-1-1 0,1 1 1,0 0-1,0 0 0,0 0 1,0 0-1,0 0 0,1 0 0,-1 0-5,1-1 10,-1 0 1,1 0-1,-1 0 0,1 0 0,0 0 0,-1-1 0,1 1 0,0 0 0,0 0 0,0 0 0,0-1 0,0 1 0,0 0 1,0-1-1,0 1 0,0-1 0,0 1 0,0-1 0,0 1 0,1-1-10,7 2 69,0-1 1,1 0-1,-1-1 0,0 0 0,1 0 1,3-1-70,12-1 56,168 2-6078,-192 0 2776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5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7395,'0'0'1457,"0"0"-1457,0 0 0,0 0 16,0 0-16,0 0 0,87-10 0,-60 10 32,6 0-32,4 0 0,5 0 32,3 0-96,1 0-1681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2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7812,'0'0'664,"0"0"64,0 0 89,0 0-166,0 0-97,-1 0-506,1 1 0,-1 0 0,0 0-1,1 0 1,-1-1 0,1 1 0,-1 0 0,1 0-1,-1 0 1,1 0 0,0 0 0,0 0-1,-1 0 1,1 0 0,0 0 0,0 0-1,0 0 1,0 0 0,0 0 0,0 0-48,0 283 935,0-241-2796,0-59-975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6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16 7075,'0'0'1718,"0"0"-1120,0 0 0,0 0 55,0 0-87,0 0-150,0 0-288,0 0 32,0 0-83,18 0-90,96-15-107,-113 15 112,-1 0 67,0 0-1,0 0-26,0 0 41,0 0 71,-1 0-132,0 0 0,1 0 1,-1 1-1,0-1 0,1 0 0,-1 0 1,1 1-1,-1-1 0,0 1 1,1-1-1,-1 0 0,1 1 1,-1-1-1,1 1 0,-1-1 1,1 1-1,0-1 0,-1 1 1,1 0-1,0-1 0,-1 1 0,1-1 1,0 1-1,0 0 0,-1-1 1,1 1-13,-3 18-6,1 1 0,0 0 0,1-1 0,1 1 0,2 0 0,-1-1-1,3 7 7,8 31-43,15 45 43,-20-80 0,-5-15 7,0 1 0,0-1-1,-1 1 1,0 0 0,0-1-1,-1 1 1,0 4-7,0-11 1,-1 1 0,1 0 0,0-1 0,0 1 1,-1 0-1,1-1 0,-1 1 0,1-1 0,-1 1 0,0-1 0,0 1 0,0-1 0,0 0 1,0 1-1,0-1 0,0 0 0,0 0 0,0 1 0,0-1 0,-1 0 0,1 0 0,0 0 0,-1-1 1,1 1-1,-1 0 0,1 0 0,-1-1 0,0 1 0,1-1 0,-1 0 0,1 1 0,-1-1 1,0 0-1,1 0 0,-2 0-1,-4 1-135,1-1 0,-1 0 0,0 0 0,0-1 0,0 0 0,0 0 0,1 0 0,-1-1 0,0 0 0,1 0 0,0-1 1,-1 0-1,-3-2 135,7 2-165,-1 0 0,0 0 0,1-1 0,0 1 0,0-1 0,0 0 0,0 0 0,1 0 0,-1 0 0,1 0 0,0 0 0,0-1 0,0 1 0,1-1 0,0 1 1,0-1-1,0 0 0,0 1 0,1-1 0,-1-1 165,1-17-3655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6.6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8452,'0'0'496,"0"0"-360,0 0 80,0 0 331,0 0-53,0 0-340,3 0-106,141-1 427,3 0-3348,-129 1-1302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7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4594,'0'0'1569,"0"0"-1473,0 0 304,0 0 208,0 0-95,112 0-321,-79 0 192,2 0-304,3 0-80,-3 0 0,-6 0-352,0 0-3922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7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8660,'4'15'184,"30"132"654,1 49-838,-33-163 115,-1-21-131,-1 0-1,1 0 0,1 0 0,0 0 0,1 0 1,0-1-1,1 1 0,3 6 17,-2-13-1208,-2-4-1692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7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75 6755,'0'0'1049,"0"0"-804,0 0-173,0 0 208,0 0 235,14-9-133,-4 2-328,-1 0-3,0 0 0,0 1 0,1 0 1,0 1-1,0 0 0,0 0 1,1 1-1,-1 1 0,1-1 1,0 2-1,0 0 0,1 0-51,-11 3 6,0 0 1,0 1-1,0-1 0,0 1 0,-1-1 1,1 1-1,-1-1 0,1 1 1,-1-1-1,1 1 0,-1-1 0,0 1 1,1 0-1,-1-1 0,0 1 0,0 0 1,-1 0-7,2 1 21,2 31 114,2 0-1,1-1 0,2 1 0,1-1 1,2-1-1,11 25-134,-21-56-124,0 0 0,0 0 0,0 0 0,0 0-1,-1-1 1,1 1 0,0 0 0,1-1 0,-1 1 0,0-1 0,0 1 0,0-1 0,0 1-1,0-1 1,0 0 0,1 0 0,-1 1 0,0-1 0,0 0 0,1 0 0,-1 0-1,0-1 1,1 1 124,8 0-4012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519 62 208,'0'0'8022,"0"0"-6338,0 0-1575,0 0 243,0 0 246,0 0 8,0 0-70,-4-4-128,-3-1-364,1-1 0,-1 1 0,-1 0-1,1 0 1,-1 1 0,0 0 0,1 0 0,-2 1-1,1 0 1,0 1 0,-1-1 0,1 2 0,-6-1-44,-13-1 139,-1 1 0,0 2 0,-24 2-139,42 0-1,0 0-1,1 0 1,-1 1-1,1 0 1,0 1-1,0 0 1,0 0 0,0 1-1,1 0 1,-1 1-1,-1 1 2,-9 8-5,0 1 0,1 1-1,-15 17 6,26-27-8,0 1-1,1 0 0,1 1 1,-1-1-1,1 1 0,1 0 1,0 0-1,0 1 1,-2 9 8,2-1-13,1-1 1,1 1 0,0 0 0,2 1-1,0 0 13,0-13-3,0 0-1,1 0 1,-1 0-1,1-1 0,0 1 1,1 0-1,0 0 0,0-1 1,0 1-1,0-1 0,1 0 1,0 0-1,0 0 0,0 0 1,1 0-1,0 0 4,2 1-1,0-1 0,0 1 0,1-1 1,0 0-1,0-1 0,0 1 0,1-1 0,-1-1 0,1 1 0,4 0 1,20 5 7,0-2 0,1-1 0,0-2 0,0-1 1,9-1-8,-11 0 2,22 9-214,-44-8-887,0-1 0,0 0 0,1 0 0,-1-1 0,5 0 1099,-5-1-4658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24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15 5202,'0'0'313,"0"0"-81,0 0 130,0 0 412,0 0 117,-4 0 1021,7 0-1092,89-3-809,49-8-11,-111 10-4298,-21 1 1697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8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 0 8724,'0'0'203,"0"0"26,0 0 361,0 0-214,0 0-261,-19 7 66,-59 25-72,71-30-83,1 2-1,-1-1 1,1 1-1,0 0 1,1 0-1,-1 1 1,1-1-1,-1 1 0,1 1 1,1-1-1,-1 1 1,1-1-1,0 1 1,0 1-1,1-1 0,0 0 1,0 1-1,0 0 1,1-1-1,0 1 1,0 0-1,1 0 0,0 1 1,0-1-1,1 0 1,-1 0-1,2 0 1,-1 0-1,1 1 1,0 1-26,0-6-5,0 1 0,1-1 1,-1 0-1,0 0 1,1 1-1,0-1 0,0 0 1,0 0-1,0-1 1,0 1-1,0 0 0,1-1 1,-1 1-1,1-1 1,0 0-1,0 0 0,0 0 1,0 0-1,0-1 1,0 1-1,0-1 0,1 1 1,-1-1-1,0 0 1,1-1-1,1 1 5,3 1-357,1 0 1,0 0-1,0-1 0,0 0 1,0-1-1,0 0 0,0 0 1,0-1-1,8-2 357,8-8-3559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5330,'0'0'2359,"0"0"-1842,0 0-469,0 0 129,0 0 321,-7 12-140,-5 11-110,1 1 0,1 1 0,-5 22-248,4-7 296,4-20-117,2 0-1,0 1 0,2 0 0,0-1 0,0 8-178,3-28 134,1 1-111,-1-1 0,0 1 1,0-1-1,0 0 0,1 1 1,-1-1-1,0 0 0,0 1 1,1-1-1,-1 0 0,0 1 0,1-1 1,-1 0-1,0 0 0,1 0 1,-1 1-1,1-1 0,-1 0 1,0 0-1,1 0 0,-1 0 0,1 0 1,-1 1-1,0-1 0,1 0 1,-1 0-1,1 0 0,-1 0 1,1 0-1,-1 0-23,214 0-1766,-204 2-2044,-10 0 857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9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5859,'0'0'2409,"0"0"-1878,0 0-345,0 0 343,0 0 10,0 0-166,0 0-141,0 0-48,0 0-64,0 0-74,0 0 2,0 18-32,0-11 35,1 65 538,-4 1 1,-2-1-1,-5 8-589,10-79-19,0-1 0,0 1-1,0-1 1,0 1 0,0-1-1,-1 0 1,1 1 0,0-1-1,0 1 1,0-1 0,0 1-1,0-1 1,-1 0 0,1 1-1,0-1 1,0 0 0,0 1-1,-1-1 1,1 0 0,0 1-1,-1-1 1,1 0 0,0 1-1,-1-1 1,1 0 0,0 0-1,-1 1 1,1-1 0,-1 0-1,1 0 1,0 0 0,-1 0-1,1 0 1,-1 0 0,1 1-1,-1-1 1,1 0 0,0 0-1,-1 0 1,1 0 0,-1-1-1,1 1 1,-1 0 0,1 0-1,-1 0 21,-15 2-2515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8244,'0'0'323,"0"0"-243,4-1-43,-2 1-10,0 0-1,0-1 1,1 1 0,-1 0-1,0 0 1,0 0 0,0 1-1,0-1 1,1 1 0,-1-1-1,0 1 1,0 0 0,0-1-1,0 1 1,0 0 0,0 0 0,-1 0-1,1 1 1,0-1 0,0 0-1,-1 1 1,1-1 0,-1 1-1,1 0 1,-1-1 0,0 1-1,0 0 1,1 0 0,-1 0-1,-1 0 1,1 0 0,0 0-1,0 0 1,-1 0 0,1 0-1,-1 0 1,1 2-27,4 22 178,0-1 0,-2 1 0,-1 0 0,0 0-1,-2 1 1,-3 12-178,2 19 168,1-58-162,0 0 26,0 0-8,0 0 8,3-18 216,4-9-253,1 1 0,1 1 0,1-1 0,1 1 0,2 1 0,0 0 0,2 1 0,0 1-1,12-12 6,-23 29 19,-1 1-3,-1 1 0,1 0 0,0 0 0,0 0 0,0 0 0,0 0 0,0 1 0,1-1 0,0 1 0,-1 0 0,1 0 0,0 0 0,0 1 0,2-2-16,-4 5 1,-1-1-1,0 0 0,0 1 1,0-1-1,0 0 0,0 1 1,0-1-1,0 1 1,-1 0-1,1-1 0,0 1 1,-1 0-1,1-1 1,-1 1-1,0 0 0,0 0 1,0-1-1,1 1 0,-2 1 0,2 0 12,10 81 696,-3 1 1,-4 72-709,1-160-2807,-1-9-1136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8244,'0'0'1593,"0"0"-1033,0 0-216,35 12 699,-4-8-775,0-2 0,0 0 0,22-3-268,-8 0-289,-45 1-63,0 0-214,0 8-2264,0 1-919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5891,'0'0'1214,"0"0"-238,0 0-242,0 0-227,23 3 827,-1-1-1087,6-2-234,-1 2-1,0 1 1,0 1 0,0 2-1,0 0 1,-1 2 0,0 0-13,-1 0-2791,-14-7-672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0 7475,'0'0'1793,"0"0"-1403,0 0-324,0 0 103,0 0 231,-3 10-91,-15 37 58,-3-1-1,-1-2 1,-20 30-367,-23 46 85,64-119-80,0 1 0,0 0 1,0-1-1,1 1 0,-1 0 0,0 0 1,1 0-1,0 0 0,-1-1 0,1 1 1,0 0-1,0 0 0,0 0 1,0 0-1,0 0 0,1 0 0,-1 0-5,1-1 10,-1 0 1,1 0-1,-1 0 0,1 0 0,0 0 0,-1-1 0,1 1 0,0 0 0,0 0 0,0 0 0,0-1 0,0 1 0,0 0 1,0-1-1,0 1 0,0-1 0,0 1 0,0-1 0,0 1 0,1-1-10,7 2 69,0-1 1,1 0-1,-1-1 0,0 0 0,1 0 1,3-1-70,12-1 56,168 2-6078,-192 0 2776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2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7812,'0'0'664,"0"0"64,0 0 89,0 0-166,0 0-97,-1 0-506,1 1 0,-1 0 0,0 0-1,1 0 1,-1-1 0,1 1 0,-1 0 0,1 0-1,-1 0 1,1 0 0,0 0 0,0 0-1,-1 0 1,1 0 0,0 0 0,0 0-1,0 0 1,0 0 0,0 0 0,0 0-48,0 283 935,0-241-2796,0-59-975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8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7267,'0'0'1148,"0"0"-866,3 18-218,42 305 1657,-40-285-1723,-3-20-4,0 0 0,1 0 1,1-1-1,1 1 0,0-1 0,1 0 0,4 5 6,-7-18-1488,-2-4-1540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9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9828,'0'0'46,"0"0"37,0 0 23,0 0 265,0 0-53,2-11-206,8-33 42,-9 42-147,1 0 0,-1 0 0,0 0 0,0 0 0,1 1 0,-1-1 0,1 0 0,0 1 0,0-1 0,-1 1 0,1-1 0,0 1 0,0 0 0,0 0 0,0-1 0,0 2 0,1-1 0,-1 0 0,0 0 0,0 1 0,1-1 0,0 1-7,48-5 81,-49 5-81,2 0 3,-1 0-1,1 0 0,-1 0 1,1 0-1,-1 1 0,1 0 1,-1-1-1,1 1 0,-1 0 1,0 1-1,1-1 1,-1 1-1,0-1 0,0 1 1,0 0-1,0 0 0,0 0 1,0 1-1,-1-1 0,1 1 1,-1-1-1,0 1 1,0 0-1,1 0 0,-2 0 1,1 0-1,0 0 0,-1 0 1,1 0-1,-1 1 0,0-1 1,0 1-1,0-1 1,-1 1-1,1 2-2,2 8 5,-1 0 0,0 1 0,-1 0 0,0-1 0,-1 1 0,-1 0 0,0-1 0,-1 1 0,-2 7-5,2-15 3,1 0 0,-1 0 0,-1-1 0,1 1 1,-1-1-1,0 0 0,0 0 0,-1 0 0,0 0 0,0 0 0,-1-1 0,1 0 0,-1 0 0,0 0 0,0 0 0,-1-1 0,1 0 0,-1 0 0,0 0 0,0-1 0,-1 0-3,-10 0 29,14-9-10,4 5-21,-1 0 0,1 0 0,0 0-1,0-1 1,0 1 0,0 0-1,0 1 1,0-1 0,1 0 0,-1 0-1,0 0 1,0 1 0,1-1-1,-1 0 1,0 1 0,1 0-1,-1-1 1,1 1 0,-1 0 0,0-1-1,2 1 3,3-1 9,1 1 0,0 0 0,0 0 0,0 0 0,0 1 0,-1 0 0,1 0 0,0 0 0,-1 1 0,1 0 0,-1 1 0,1 0 0,-1-1 0,0 2 0,0-1 0,0 1 0,-1 0 0,1 0 0,-1 1-1,0-1 1,0 1 0,-1 0 0,1 1 0,-1-1 0,0 1 0,-1 0 0,1 0 0,-1 0 0,0 0 0,-1 0 0,0 1 0,0-1 0,0 1 0,0 0 0,-1-1 0,0 1 0,-1 0 0,0 0 0,0 5-9,0-7 11,0 1 0,-1-1 0,0 1 0,0 0 0,0-1 0,0 1 0,-1-1 0,0 0 1,0 1-1,-1-1 0,0 0 0,1 0 0,-2-1 0,1 1 0,0 0 0,-1-1 0,0 0 0,0 0 0,0 0 1,-1-1-1,1 1 0,-1-1 0,0 0 0,1 0 0,-2-1 0,1 1 0,0-1 0,0 0 0,-1-1 0,1 1 0,-1-1 1,0 0-12,-16 2-80,-1-1 0,0-1 0,-20-1 80,11 0-1551,18 0-772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0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8948,'0'0'830,"0"0"-646,0 0-96,0 0 179,5 0 13,119-3 659,24-8-939,-150 13 86,1 0 0,0 1 0,-1-1 0,1 1 0,0-1 0,0 1 0,1-1 0,-1 1 0,1-1 0,-1 1 0,1 0 0,0-1 0,0 1 0,0 0 0,0-1 0,0 2-86,-1 68-310,1-59 415,3 23-105,1 1-1,1-1 0,2 0 1,2-1-1,2 4 1,4 16 6,3 33-6,-16-79 7,-1 0 1,0 0-1,-1 0 0,1 0 1,-2 0-1,1 0 1,-1 0-1,-1 3-7,1-10 2,0 1 0,0 0 0,0-1 0,0 1 0,-1-1 0,1 0 0,-1 1-1,1-1 1,-1 0 0,0 0 0,1 0 0,-1 0 0,0 0 0,-1-1 0,1 1 0,0 0 0,0-1 0,-1 0-1,1 0 1,-1 1 0,1-1 0,-1-1 0,1 1 0,-1 0 0,0-1 0,1 1 0,-1-1 0,0 0 0,0 0-2,-8 2-1,1-2 0,-1 0 1,0 0-1,1-1 1,-1 0-1,1-1 0,-1 0 1,-5-2 0,13 3-102,-1-1 1,0 1-1,1-1 0,0 0 1,-1 0-1,1 0 1,0-1-1,0 1 0,0-1 1,0 0-1,-1 0 102,3 0-343,-1 1-1,0-1 1,0 0-1,1 0 1,0 0-1,-1 0 1,1 0-1,0 0 1,0 0-1,1 0 1,-1 0-1,1 0 1,-1 0-1,1-1 1,0 0 343,0-7-3220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0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1 9700,'0'0'115,"-10"18"-43,-2 1-35,6-11-10,1 0 0,0 0 1,0 1-1,1-1 0,0 1 0,1 0 0,0 1 0,0-1 1,1 0-1,0 1 0,0 0 0,1 0-27,-1 21 82,1 1 0,2 0 0,1-1 1,1 0-1,2 1 0,1-1 0,1-1 0,4 7-82,-5-20-6,0 0-1,2 0 1,0 0 0,0-1-1,2 0 1,0-1 0,0 0-1,2 0 1,0-1 0,0-1-1,2 0 1,-1-1 0,2 0-1,13 8 7,-23-17-255,-1 0 0,2 0 0,-1-1 0,0 1 0,0-1 0,1-1 0,-1 1 0,1-1 0,-1 0 0,7 1 255,5-2-4154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1.3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8228,'0'0'1945,"0"0"-1591,5-2-452,7 0 102,0-1 0,0 1 0,0 1 0,1 0-1,-1 1 1,6 0-4,-6 1 8,0-1-1,0 0 1,0-1-1,0-1 0,0 1 1,0-2-1,-1 0 0,9-3-7,-17 89 2583,0 13-2639,8 37 56,-10-124 7,0 3-1,1-1-1,-2 1 1,0 0-1,0 0 1,-3 12-6,3-23 3,-1 1 1,0-1-1,0 0 1,0 0-1,0 1 1,0-1-1,0 0 1,-1 0-1,1 0 1,0 0-1,-1 0 1,1-1-1,0 1 1,-1 0-1,1-1 1,-1 1-1,1 0 1,-1-1-1,1 0 1,-1 1-1,1-1 1,-1 0-1,0 0 1,-1 0-4,-44 2 108,40-2-103,-7 0-118,7 1 137,0-1 0,0 0 1,0-1-1,1 1 0,-1-2 0,0 1 0,-2-1-24,7 1-101,1 0 0,-1 1 1,1-1-1,-1 0 0,1 0 0,-1 0 0,1 0 0,0 0 0,0-1 1,0 1-1,0 0 0,-1-1 0,2 1 0,-1 0 0,0-1 0,0 1 0,0-1 1,1 0-1,-1 1 0,1-1 0,-1 1 0,1-1 0,0 0 0,-1 1 1,1-1-1,0 0 0,0 0 0,0 1 0,0-1 0,1 0 0,-1 0 101,5-11-2017,13 3-1219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1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 10805,'0'0'1104,"0"0"-1104,0 0 0,0 0-96,0 0 96,0 0-64,41 0 64,-22 0 0,1 4-16,3-2 16,0 0 0,-5-2 0,3 0 0,-2 0 0,-3 0-816,-1-4-673,-5-7-3057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519 62 208,'0'0'8022,"0"0"-6338,0 0-1575,0 0 243,0 0 246,0 0 8,0 0-70,-4-4-128,-3-1-364,1-1 0,-1 1 0,-1 0-1,1 0 1,-1 1 0,0 0 0,1 0 0,-2 1-1,1 0 1,0 1 0,-1-1 0,1 2 0,-6-1-44,-13-1 139,-1 1 0,0 2 0,-24 2-139,42 0-1,0 0-1,1 0 1,-1 1-1,1 0 1,0 1-1,0 0 1,0 0 0,0 1-1,1 0 1,-1 1-1,-1 1 2,-9 8-5,0 1 0,1 1-1,-15 17 6,26-27-8,0 1-1,1 0 0,1 1 1,-1-1-1,1 1 0,1 0 1,0 0-1,0 1 1,-2 9 8,2-1-13,1-1 1,1 1 0,0 0 0,2 1-1,0 0 13,0-13-3,0 0-1,1 0 1,-1 0-1,1-1 0,0 1 1,1 0-1,0 0 0,0-1 1,0 1-1,0-1 0,1 0 1,0 0-1,0 0 0,0 0 1,1 0-1,0 0 4,2 1-1,0-1 0,0 1 0,1-1 1,0 0-1,0-1 0,0 1 0,1-1 0,-1-1 0,1 1 0,4 0 1,20 5 7,0-2 0,1-1 0,0-2 0,0-1 1,9-1-8,-11 0 2,22 9-214,-44-8-887,0-1 0,0 0 0,1 0 0,-1-1 0,5 0 1099,-5-1-4658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5330,'0'0'2359,"0"0"-1842,0 0-469,0 0 129,0 0 321,-7 12-140,-5 11-110,1 1 0,1 1 0,-5 22-248,4-7 296,4-20-117,2 0-1,0 1 0,2 0 0,0-1 0,0 8-178,3-28 134,1 1-111,-1-1 0,0 1 1,0-1-1,0 0 0,1 1 1,-1-1-1,0 0 0,0 1 1,1-1-1,-1 0 0,0 1 0,1-1 1,-1 0-1,0 0 0,1 0 1,-1 1-1,1-1 0,-1 0 1,0 0-1,1 0 0,-1 0 0,1 0 1,-1 1-1,0-1 0,1 0 1,-1 0-1,1 0 0,-1 0 1,1 0-1,-1 0-23,214 0-1766,-204 2-2044,-10 0 857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9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5859,'0'0'2409,"0"0"-1878,0 0-345,0 0 343,0 0 10,0 0-166,0 0-141,0 0-48,0 0-64,0 0-74,0 0 2,0 18-32,0-11 35,1 65 538,-4 1 1,-2-1-1,-5 8-589,10-79-19,0-1 0,0 1-1,0-1 1,0 1 0,0-1-1,-1 0 1,1 1 0,0-1-1,0 1 1,0-1 0,0 1-1,0-1 1,-1 0 0,1 1-1,0-1 1,0 0 0,0 1-1,-1-1 1,1 0 0,0 1-1,-1-1 1,1 0 0,0 1-1,-1-1 1,1 0 0,0 0-1,-1 1 1,1-1 0,-1 0-1,1 0 1,0 0 0,-1 0-1,1 0 1,-1 0 0,1 1-1,-1-1 1,1 0 0,0 0-1,-1 0 1,1 0 0,-1-1-1,1 1 1,-1 0 0,1 0-1,-1 0 21,-15 2-2515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8244,'0'0'323,"0"0"-243,4-1-43,-2 1-10,0 0-1,0-1 1,1 1 0,-1 0-1,0 0 1,0 0 0,0 1-1,0-1 1,1 1 0,-1-1-1,0 1 1,0 0 0,0-1-1,0 1 1,0 0 0,0 0 0,-1 0-1,1 1 1,0-1 0,0 0-1,-1 1 1,1-1 0,-1 1-1,1 0 1,-1-1 0,0 1-1,0 0 1,1 0 0,-1 0-1,-1 0 1,1 0 0,0 0-1,0 0 1,-1 0 0,1 0-1,-1 0 1,1 2-27,4 22 178,0-1 0,-2 1 0,-1 0 0,0 0-1,-2 1 1,-3 12-178,2 19 168,1-58-162,0 0 26,0 0-8,0 0 8,3-18 216,4-9-253,1 1 0,1 1 0,1-1 0,1 1 0,2 1 0,0 0 0,2 1 0,0 1-1,12-12 6,-23 29 19,-1 1-3,-1 1 0,1 0 0,0 0 0,0 0 0,0 0 0,0 0 0,0 1 0,1-1 0,0 1 0,-1 0 0,1 0 0,0 0 0,0 1 0,2-2-16,-4 5 1,-1-1-1,0 0 0,0 1 1,0-1-1,0 0 0,0 1 1,0-1-1,0 1 1,-1 0-1,1-1 0,0 1 1,-1 0-1,1-1 1,-1 1-1,0 0 0,0 0 1,0-1-1,1 1 0,-2 1 0,2 0 12,10 81 696,-3 1 1,-4 72-709,1-160-2807,-1-9-1136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8244,'0'0'1593,"0"0"-1033,0 0-216,35 12 699,-4-8-775,0-2 0,0 0 0,22-3-268,-8 0-289,-45 1-63,0 0-214,0 8-2264,0 1-919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2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5891,'0'0'2577,"0"0"-2465,0 0-80,0 102 144,0-68 512,0 1-400,0-1-95,2-5-65,2-1-128,-2-3 112,0-5-112,0-3 0,-2-2-32,5-4 32,-3-4-801,2-3-2096,0-4-1601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5891,'0'0'1214,"0"0"-238,0 0-242,0 0-227,23 3 827,-1-1-1087,6-2-234,-1 2-1,0 1 1,0 1 0,0 2-1,0 0 1,-1 2 0,0 0-13,-1 0-2791,-14-7-672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0 7475,'0'0'1793,"0"0"-1403,0 0-324,0 0 103,0 0 231,-3 10-91,-15 37 58,-3-1-1,-1-2 1,-20 30-367,-23 46 85,64-119-80,0 1 0,0 0 1,0-1-1,1 1 0,-1 0 0,0 0 1,1 0-1,0 0 0,-1-1 0,1 1 1,0 0-1,0 0 0,0 0 1,0 0-1,0 0 0,1 0 0,-1 0-5,1-1 10,-1 0 1,1 0-1,-1 0 0,1 0 0,0 0 0,-1-1 0,1 1 0,0 0 0,0 0 0,0 0 0,0-1 0,0 1 0,0 0 1,0-1-1,0 1 0,0-1 0,0 1 0,0-1 0,0 1 0,1-1-10,7 2 69,0-1 1,1 0-1,-1-1 0,0 0 0,1 0 1,3-1-70,12-1 56,168 2-6078,-192 0 2776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2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7812,'0'0'664,"0"0"64,0 0 89,0 0-166,0 0-97,-1 0-506,1 1 0,-1 0 0,0 0-1,1 0 1,-1-1 0,1 1 0,-1 0 0,1 0-1,-1 0 1,1 0 0,0 0 0,0 0-1,-1 0 1,1 0 0,0 0 0,0 0-1,0 0 1,0 0 0,0 0 0,0 0-48,0 283 935,0-241-2796,0-59-975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2.3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11781,'0'0'16,"0"0"-16,0 0 0,0 0 289,0 109 79,0-68-352,0 1 16,0-2-32,0-5 80,0-5-96,0-6 16,2-3 0,0-5-80,3-4-352,-1-5-833,-4-7-1376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2.7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8324,'0'0'709,"0"0"-527,0 0 55,20 11 390,4 1-256,-1 2 0,0 0 0,-1 2 0,0 0-1,-1 2 1,8 9-371,-13-11 51,-1 2-1,0 0 0,-1 0 1,-1 2-1,0-1 1,-2 2-1,-1 0 0,0 0 1,-1 0-1,-2 1 1,0 1-1,-1-1 0,-1 1 1,-2 0-1,0 0 1,-1 1-1,-1-1 0,-2 14-50,0-28-53,-1 0 0,0-1 0,0 1 0,-1-1 0,1 0 0,-2 1 0,1-1 0,-1 0 0,-1-1-1,1 1 1,-2-1 0,-3 5 53,0 0-1023,-2-1 0,1 0-1,-1-1 1,-4 3 1023,-14 8-6704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25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8 3330,'0'0'1000,"0"0"107,0 0 64,0 0-117,0 0-507,-3 0-261,-6-1-104,0 2 1,0-1-1,1 1 1,-1 0-1,0 1 1,0 0-183,6-1 19,-1 1 0,1-1 0,-1 1 0,1 0 0,-1 0 0,1 0 1,0 1-1,0-1 0,0 1 0,1-1 0,-1 1 0,1 0 0,-1 0 0,1 0 1,-2 3-20,2-3 1,-1 1 1,1-1 0,0 1 0,0 0 0,0 0 0,1 0 0,-1 0 0,1 0 0,0 0 0,0 0 0,1 0 0,-1 1 0,1-1 0,0 0 0,0 3-2,-1 6-5,1 1 0,0-1 1,1 0-1,0 0 0,1 0 1,0 0-1,1 0 0,1 0 0,0-1 1,1 1-1,0-1 0,1 0 1,0 0 4,-2-5 17,1-1 0,-1 1 0,1-1 0,1 0 1,-1 0-1,1-1 0,0 0 0,0 0 1,0 0-1,1 0 0,0-1 0,0 0 1,5 1-18,-2 0 21,0 0 1,1-1-1,0-1 1,-1 0-1,1-1 1,0 0-1,0 0 1,1-1 0,-1 0-1,0-1 1,0-1-1,1 0 1,5-1-22,-14 1 13,0 0 0,0 0 1,0-1-1,0 1 0,-1-1 1,1 0-1,0 1 0,-1-1 1,1-1-1,-1 1 0,0 0 1,1 0-1,-1-1 0,0 0 1,-1 1-1,1-1 0,0 0 1,-1 0-1,1 0 0,-1 0 0,0 0 1,0 0-1,0 0 0,-1 0 1,1 0-1,-1-2-13,3-13 41,-1 0 1,-1-1-1,-1 1 1,-1-7-42,1 2 27,0 10-16,0 1-1,-1-1 1,0 1 0,-1-1 0,-1 1 0,0 0 0,0-1-11,0 6-1,0 0 1,-1 1-1,0-1 1,0 1-1,0 0 1,0 0-1,-1 0 0,0 1 1,0-1-1,-1 1 1,0 1-1,-4-4 1,1 3 11,0 0 0,-1 1 1,0 0-1,0 1 0,0 0 0,0 0 0,-1 1 0,1 0 1,-1 1-1,1 0 0,-1 1 0,0 0 0,1 1 0,-1 0 1,1 0-1,-2 2-11,7-2-75,0 1 0,0 0 1,1 1-1,-1-1 0,0 1 1,1 0-1,0 0 0,-1 0 1,1 0-1,0 1 0,1 0 0,-2 1 75,-14 13-1256,-2-1-1612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3.2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 1 6323,'0'0'2393,"-21"23"-1883,-68 77-412,79-87-9,0 0 0,1 0 0,1 1 0,0 0 0,1 1 0,1 0 0,0 0 0,1 0-1,1 1 1,-3 13-89,3 5 207,1 1 0,1 0 0,4 29-207,-2-31 80,1-22-101,0-1 1,0 1-1,1-1 0,0 0 0,1 1 0,0-1 0,1 0 0,0-1 1,1 1-1,0-1 0,0 0 0,1 0 0,0 0 0,0-1 0,1 0 1,0 0-1,1-1 0,-1 0 0,2 0 0,-1-1 0,1 0 0,0 0 1,0-1-1,0 0 0,1-1 0,-1 0 0,1 0 0,0-1 0,1 0 1,-1-1-1,0 0 0,1-1 0,6 0 21,33 0-1643,-1-3-2602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3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40 10293,'0'0'608,"0"0"-608,0 0 0,0 0 144,106-9-48,-61 5-80,1 2 48,-1-4-16,-3 3-48,-9-3 0,-6 2-784,-11 1-481,-7 1-2304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3.9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8996,'0'0'704,"0"0"-511,0 0 95,0 0-176,-22 112-112,22-77 240,0 1-240,0-3 16,10-5 80,-2-6-32,3-1-96,1-10 32,5-3-368,7-7-80,3-1-1201,0-5-3842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240 1 5394,'0'0'521,"0"0"7,0 0 360,0 0-55,0 0-188,0 0-140,0 0-79,0 0-169,0 0-68,0 0 3,0 0-27,0 0 9,0 0-81,0 0-10,0 0-32,-4 20-14,-16 7-39,-1-2 1,-2 0-1,0-2 1,-16 12 1,-15 17-18,50-48 9,0-1-10,-1 0 1,1 1-1,1 0 0,-1 0 1,0 0-1,1 0 1,0 1-1,0-1 0,0 1 1,1 0-1,-1 0 0,1 0 1,0 0-1,1 0 1,-1 0-1,1 0 0,0 1 1,0-1-1,1 3 19,2-6-3,1-1 0,0 1 0,1-1 0,-1 0 0,0 0 0,0-1 0,0 1-1,1 0 1,1-1 3,1 1-1,31 4 9,1-1 1,0-2 0,-1-1-1,32-4-8,20 0 3,-20 3-763,-39 0-4581,-25 0 1320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2785,'0'0'2097,"0"0"-1467,0 0-217,0 0 508,0 0-30,0 38 1217,3 5-2058,2-1 0,1-1 0,3 1 1,1-1-1,3-1 0,1 0 1,7 14-51,-17-41-4,0 0-334,4-8-2935,-5-4-44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102 11 1809,'0'0'4645,"0"0"-3680,0 0-706,0 0 451,0 0-102,-11 4 3,-35 14-240,43-17-346,1 1 0,-1-1 0,0 1 0,1-1 0,0 1 0,-1 0 0,1 0 0,0 1 1,0-1-1,0 0 0,0 1 0,0-1 0,0 1 0,1-1 0,0 1 0,-1 0 0,1 0 0,0 0 0,0-1 0,0 1 0,0 1-25,0 6-5,-1 0 0,2 0 0,-1 1 0,1-1 0,1 3 5,-1 4 27,0-9-25,0 0 0,0 0 0,1 1 0,0-1 0,0 0 0,1 0 0,0 0 0,1 0 0,1 3-2,-3-9-5,1 1 0,0 0 0,0 0 0,0-1 0,1 1 0,-1-1 0,1 0 0,-1 0 1,1 0-1,0 0 0,0 0 0,0 0 0,0-1 0,0 1 0,0-1 0,0 0 0,0 0 0,0 0 0,1 0 0,-1-1 0,0 0 0,1 1 0,-1-1 0,3 0 5,5 1-71,0-1 1,0 0 0,1 0 0,-1-1-1,0-1 1,0 0 0,9-2 70,-17 3-25,0 0 0,-1-1 0,1 1 0,0-1 0,0 1 1,-1-1-1,1 0 0,-1 0 0,1 0 0,-1 0 0,0-1 0,0 1 0,0-1 0,0 1 0,0-1 1,-1 0-1,1 1 0,-1-1 0,0 0 0,0 0 0,0 0 0,0 0 0,0 0 0,-1 0 0,1 0 1,-1-1-1,0 1 0,0 0 0,0-3 25,0 1-7,0 0 0,0 0 0,0 0 0,-1 0 1,0 0-1,0 0 0,0 0 0,0 1 0,-1-1 0,0 0 0,0 1 0,0-1 1,0 1-1,-1 0 7,-2-2-46,1 2-1,-1-1 1,-1 1 0,1-1 0,0 1 0,-1 1 0,0-1 0,0 1-1,0 0 1,-1 0 46,-29-12 3,25 11 273,0 0 1,1-1 0,-1 0-1,1 0 1,1-1-1,-5-3-276,14 8 17,0 1-1,0 0 0,0 0 0,0 0 0,-1 0 0,1 0 0,0-1 0,0 1 1,0 0-1,0 0 0,0 0 0,0 0 0,0-1 0,0 1 0,0 0 0,0 0 1,0 0-1,0 0 0,0-1 0,0 1 0,0 0 0,0 0 0,0 0 1,0-1-1,0 1 0,0 0 0,0 0 0,0 0 0,0 0 0,0-1 0,0 1 1,0 0-1,0 0 0,0 0 0,0 0 0,1-1 0,-1 1 0,0 0 1,0 0-1,0 0 0,0 0 0,0 0 0,1 0 0,-1-1 0,0 1 0,0 0 1,0 0-1,0 0 0,1 0 0,-1 0 0,0 0 0,0 0 0,0 0-16,19-6 153,24 0-294,-41 5 184,138-12 6,-80 12-3329,-48 1-1573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6003,'0'0'875,"0"0"-318,0 0 249,0 0 8,0 0-326,0 0-237,17 2 178,-5 9-410,0 1-1,-1 0 0,0 1 1,-1 0-1,-1 0 0,0 1 1,-1 1-1,7 14-18,-1-3 21,-14-26 1,0 0-25,7 0-2254,-7 0-1078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6 4738,'0'0'2335,"0"0"-1106,0 0-111,0 0-211,0 0-264,-12-6 1470,10 7-2114,1 0 0,-1 1 0,0-1-1,1 0 1,-1 1 0,1-1 0,-1 1-1,1-1 1,0 1 0,-1 0 0,1-1-1,0 1 1,0 0 0,0 0 0,0 2 1,-14 32-31,14-36 30,-23 57 2,-9 28-560,33-80 310,0-4-2522,0-1-617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4002,'0'0'312,"0"0"-216,0 0 69,0 0 409,0 0 186,0 17-66,0 323 2588,9-265-2517,-7-53-1789,-1-12-1719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4.2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73 9236,'0'0'774,"-3"18"-561,-1-2-179,1-5-9,0 0 0,0 0 0,2 0 0,-1 1 0,1-1-1,1 0 1,0 1 0,1-1 0,0 0 0,0 1-25,1-8 27,0-1 0,0 1 0,0-1 0,0 0 0,1 1 0,-1-1 0,1 0 0,0-1 0,0 1 0,0 0 0,0-1 0,0 0 0,1 1 0,-1-1 0,1-1 0,-1 1 0,1 0 0,0-1 0,0 0 1,0 0-1,0 0 0,-1 0 0,5 0-27,-3 0 23,1 0 1,-1 0-1,0-1 1,1 0-1,-1 0 1,1 0-1,-1 0 1,0-1 0,1 0-1,-1 0 1,0-1-1,0 1 1,0-1-1,0 0 1,0-1-1,0 1 1,2-2-24,-3 0 4,1-1 1,-1 1-1,1-1 1,-1 1-1,-1-1 1,1-1-1,-1 1 1,0 0 0,0-1-1,0 0 1,-1 1-1,0-1 1,0 0-1,-1 0 1,1-1-1,-1 1 1,-1 0-1,1 0 1,-1 0-1,0-1 1,0 1-1,-1 0 1,0 0-1,0 0 1,0-1-1,-1 1 1,-2-5-5,2 5-7,-1-1 1,0 1-1,-1 0 1,1 0 0,-1 1-1,0-1 1,-1 1-1,1-1 1,-1 1 0,0 1-1,-1-1 1,1 1-1,-1 0 1,0 0 0,1 0-1,-2 1 1,1 0-1,0 0 1,-1 1 0,1-1-1,-1 2 1,0-1-1,0 1 1,-6-1 6,11 1-70,0 1-1,-1-1 1,1 1 0,0 0 0,0-1-1,0 1 1,0 0 0,0 0 0,-1 0-1,1 1 1,0-1 0,0 0 0,0 1-1,0 0 1,0-1 0,0 1 0,0 0-1,0 0 1,0 0 0,0 0 0,0 1-1,1-1 1,-1 0 0,0 1 0,1-1-1,-1 1 1,1-1 0,-1 1 0,1 0-1,0 0 1,0 0 0,0 0 0,0 0 70,-4 15-3015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464 32 4882,'0'0'670,"0"0"-521,0 0 94,0 0 862,0 0 119,0 0-469,0 0-227,-53-21 961,38 17-1476,0 2 0,0-1 0,-1 2-1,1 0 1,-1 1 0,1 1 0,-1 0 0,1 1 0,0 1 0,-8 2-13,-8 4 80,0 1 1,0 2-1,1 1 1,-12 8-81,37-18 2,0 1 0,0 0 0,0 0 0,1 0 0,0 1 0,0 0-1,0 0 1,0 0 0,1 0 0,0 0 0,0 1 0,0-1 0,1 1 0,0 0 0,0 0 0,0 0 0,1 0 0,0 0 0,0 4-2,-2 10 1,1 1 1,1 0 0,0-1 0,2 1-1,1 8-1,0-23-2,0 0-1,0 0 0,0 0 0,0-1 1,1 1-1,0 0 0,0-1 1,0 0-1,1 0 0,0 0 0,0 0 3,50 52-38,-53-55 37,8 5 20,-1 0 0,1 0 0,0-1 0,1-1 0,-1 1 0,1-1 0,0-1 0,1 0 0,-1 0 0,1-1 0,-1-1 0,1 0 0,5 1-19,24 1-490,1-2-1,-1-1 1,3-2 490,10 0-2677,-44 1-988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153 1 7379,'0'0'649,"0"0"-433,0 0 27,0 0 677,0 0-248,0 0-477,0 0-19,0 0 107,0 0-19,0 0 123,0 0-128,-19 2 210,5 13-468,1 2-1,1 0 1,0 0 0,1 1-1,1 1 1,1 0-1,1 0 1,0 1 0,1 1-1,-21 53-54,26-72 49,73-2-73,-36-5-75,0-1 0,8-4 153,44-7-1841,-28 12-2356,-49 5 1874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2 5042,'0'0'1377,"0"0"-427,0 0-11,0 0 40,0 0-227,0 0-693,-1 0-1,1-1 0,0 1 1,0 0-1,-1 0 0,1 0 1,0 0-1,0 0 0,-1 0 1,1 0-1,0 0 0,0 0 1,-1 0-1,1 0 0,0 0 1,0 0-1,-1 0 0,1 0 1,0 0-1,0 0 0,-1 0 1,1 0-1,0 0 0,0 0 1,-1 1-1,1-1 0,0 0 1,0 0-1,-1 0 0,1 0 1,0 0-1,0 1 0,0-1 1,0 0-1,-1 0 0,1 1 1,0-1-1,0 0 0,0 0 1,0 0-1,0 1 0,0-1 1,-1 0-1,1 0 0,0 1-58,-4 90-63,4 29 63,0-50-27,0-70-37,0 0-78,0 0 73,0 0-78,0 0-285,0 0-251,0 0-507,0 0-1256,0 0-1898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25 6163,'0'0'1283,"0"0"-925,0 0 2,0 0 541,0 0-194,0 0-472,0 0-85,3 21 285,9 16-187,2 0 0,2-1 0,0 0 0,3-2 0,2 2-248,-14-25 127,-4-6 92,-1-12-59,2-12-194,34-191-2004,-29 169-176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0 3057,'0'0'1540,"0"0"-521,0 0-155,0 0 54,0 0-384,-23 17 1533,18 20-4796,5-37 501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5619,'0'0'1390,"0"0"-694,0 0-51,0 0 135,0 0-223,0 0-199,-3 27 906,3 24-1621,0-29-4435,0-21-1016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1 1377,'0'0'3569,"0"0"-3297,0 0-96,0 0 785,0 0 512,0 0-577,-7 33-752,3-25-32,2 0 80,2 0-192,0 2 48,0 1-48,0-1-16,0 0-192,0-2-2289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56 2721,'0'0'382,"0"0"-268,-8 0 3531,-22 3-2615,22 1-896,-6 3 190,17-12-150,60-44-478,-63 49 307,0 0 1,0 0 0,0 0-1,0 1 1,-1-1-1,1 0 1,0 0 0,0 0-1,0 0 1,0 0-1,0 1 1,0-1 0,0 0-1,0 0 1,0 0-1,0 0 1,0 1 0,0-1-1,0 0 1,0 0-1,0 0 1,0 0 0,0 1-1,0-1 1,0 0-1,1 0 1,-1 0 0,0 0-1,0 0 1,0 1-1,0-1 1,0 0 0,0 0-1,0 0 1,0 0 0,1 0-1,-1 0 1,0 0-1,0 0 1,0 1 0,0-1-1,0 0 1,1 0-1,-1 0 1,0 0 0,0 0-1,0 0 1,0 0-1,1 0 1,-1 0 0,0 0-1,0 0 1,0 0-1,0 0 1,1 0 0,-1 0-1,0 0 1,0 0-1,0 0 1,0 0 0,0 0-1,1 0 1,-1-1-1,0 1 1,0 0 0,0 0-1,0 0 1,0 0-1,1 0 1,-1 0-4,-3 11 9,0-5 4,-1 0 0,0 0-1,0 0 1,0 0 0,-1-1-1,-5 5-12,-10 14 23,42-27-741,-5-6 665,-2 0 0,1-1-1,9-7 54,-9 5-8,1 0 0,1 1 0,14-6 8,-31 17 78,-3 3 28,0 0 0,-1 1 0,1-1 0,-1 0 0,0 0 0,0-1 0,0 1 1,0-1-1,-1 1 0,0-1-106,-3 3 104,-79 61 347,86-66-499,0 0-32,36-2-357,-26-2 415,1-1 1,-1 0 0,0-1-1,-1 0 1,1-1 0,-1 0-1,-1 0 1,3-3 21,42-30-296,-78 70 848,-2-8-466,17-15 5,1 0-1,1 1 1,-1 0-1,1 0 1,0 1-91,10-8-30,0-1 0,0 0 1,0 0-1,0 1 0,0-1 0,0 0 0,0 0 0,0-1 1,0 1-1,0 0 0,0-1 0,0 1 0,-1-1 1,1 0-1,0 1 0,0-1 0,1-1 30,0-2-10,1 0 1,-1-1-1,0 1 0,0-1 0,-1 0 1,1 1-1,-1-1 0,0 0 1,0 0-1,-1-1 0,0 1 0,0 0 1,0-1-1,0-2 10,-6 7 24,0 0 1,0 0-1,0 1 1,1 0-1,-1-1 0,0 2 1,-3-1-25,5 0 40,-2 1 20,-1-1 0,1 1 0,-1 0 1,1 0-1,0 1 0,0-1 0,-1 1 1,1 0-1,-2 2-60,5-3 3,0 0 0,0 0 1,0 0-1,0 1 0,0-1 1,0 0-1,0 1 1,1-1-1,-1 1 0,1 0 1,-1-1-1,1 1 0,0 0 1,0 0-1,-1 0 0,1 0 1,1 0-1,-1 0 0,0 0 1,0 0-1,1 0 0,-1 1 1,1 0-4,0-2-56,4-1 10,0-1 0,1 1 0,-1-1 0,0 0 1,0 0-1,0-1 0,0 1 0,0-1 0,0 0 0,0 0 1,-1 0-1,1 0 0,0-1 0,-1 1 0,0-1 0,0 0 1,2-2 45,36-23-873,-40 27 868,-40 32 707,-47 43-364,92-74-2709,8-10 135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115 1 2273,'0'0'616,"0"0"-312,0 0 147,0 0 323,0 0-14,-3 2-125,-9 8-50,9-8 84,-2 1 1666,-16 15-2402,10-4 56,5-7 9,1 0 1,-1 0 0,0-1 0,0 0-1,-1 0 1,0-1 0,0 1 0,-1-1 1,7-5-14,1 0-66,0 0-320,2-5 313,0 0 0,1 0 0,0 0 0,0 1 0,0-1 0,0 1 0,1-1 0,0 1-1,0 0 1,0 1 0,0-1 0,0 1 0,1-1 87,7-7-151,-9 7 141,-2 3 10,-1 0-1,1 0 0,0 0 0,0 0 1,-1 0-1,1 0 0,0 1 0,0-1 1,0 0-1,0 0 0,0 1 0,0-1 1,0 0-1,0 1 0,0-1 0,0 1 1,0 0-1,0-1 0,0 1 0,1 0 1,-1-1-1,0 1 0,1 0 1,-8 21 824,1-14-800,1 0 1,-2-1-1,1 0 0,-1 0 0,1 0 0,-2-1 0,-4 5-24,15-13-66,0 0 1,0 0-1,0 0 1,0-1 0,0 1-1,-1-1 1,3-3 65,-2 2 5,0 1 1,0-1 0,1 1-1,0-1 1,0 1-1,0 1 1,0-1-1,2 0-5,-36 48 1513,18-32-1828,12-14 147,21-24 109,13-16 64,-48 75 929,-2-15-868,11-12-397,19-16 107,-14 8 225,3 0-130,8-6 331,-10 9 24,-4 7-114,6-13-1082,22-22-530,-10 17-3295,-14 10 2138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1 111 560,'0'0'574,"0"0"-163,0 0 98,0 0-63,0 0-265,11-12-85,33-37 24,-33 36 112,-11 13 652,-2 5 3182,-10 17-3522,-3-5-251,16-23-212,27-30-111,-21 28-94,-5 5-76,0 0 0,0 1 0,0-1 0,1 1 0,-1-1 0,1 1 0,-1 0 0,1 0 0,0 0 0,0 0 0,0 0 0,0 1 0,0-1 200,-3 5-945,0 11-367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4.5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10181,'0'0'320,"0"0"-320,4 103 0,-2-61 16,1-1 32,1 2 112,0 0 32,0-2-160,-2-3 16,0-3-48,0-3 0,0-8 0,0-4-16,-2-5 0,4-7-832,-4-6-2242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0 3169,'0'0'507,"0"0"280,0 0 326,0 0 280,0 0-430,-4 2-475,2 0-389,0 0-1,1 0 1,-1-1 0,0 1 0,0 0 0,1 1 0,-1-1-1,1 0 1,0 0 0,-1 1 0,1-1 0,0 0 0,1 1-1,-1-1 1,0 1 0,1 0 0,-1-1 0,1 1-99,-1 54-2234,1-34 200,0 0-199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0 3073,'0'0'1057,"0"0"-769,0 0 64,0 0 593,0 0-673,0 0-240,0 23-32,0-9 32,-2 5-48,-3-1 16,-2 1-176,3-1-176,-1-4-897,1 1 240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0 2481,'0'0'432,"0"0"-144,0 0-175,0 0 79,0 0-48,0 0-128,-27 113 0,27-109-16,0 0-497</inkml:trace>
  <inkml:trace contextRef="#ctx0" brushRef="#br0" timeOffset="1">51 0 1201,'-32'95'1856,"28"-81"-1856,1 0 0,1 3 0,0-3-48,-3-2-240,3 1-368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 11 3362,'0'0'352,"0"0"-256,0 0 0,0 0-96,0 0 0,0 0-16,-2 34 16,2-34-32,0 0-705</inkml:trace>
  <inkml:trace contextRef="#ctx0" brushRef="#br0" timeOffset="1">76 11 3986,'14'-11'688,"-26"40"-688,3 0 64,-4 2-32,1-1-16,1-3 96,2-4 0,0-3-96,4-3-16,0-7-48,3-4-304,0-6-1905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0 5122,'0'0'609,"0"0"-529,0 0-48,0 0 176,0 0-144,-25 127 320,16-102-112,2 0-256,-2-1 48,5 1-64,-6-2-16,6-5 16,-3-2-944,2-1-481,1-1 385,2-2-593,-1 1-160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 1 912,'0'0'1377,"0"0"-609,0 0-255,0 0-17,0 0-128,0 0-288,-21 45-64,17-37-16,4-4 0,0-4-32,0 2-64,0 0-720,0 0-1249</inkml:trace>
  <inkml:trace contextRef="#ctx0" brushRef="#br0" timeOffset="1">69 1 3810,'-25'108'16,"25"-87"16,-9 1-64,2 3 64,0-2-32,0-3 0,3-3-160,-3-1-208,5-6-1137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142 0 2097,'0'0'960,"0"0"-607,0 0-49,0 0 464,0 0 32,0 0-95,-32 97 47,28-87-432,-1 2-144,3-4-176,0 1 0,2-3-48,-3-2-160,3 0-912,0-2-225,0 0-384</inkml:trace>
  <inkml:trace contextRef="#ctx0" brushRef="#br0" timeOffset="1">46 304 4402,'0'0'304,"0"0"-272,0 0 16,0 0-48,-29 121 0,22-100 0,5-1 0,-1-1 0,1-1-16,2-6-16,0-1-288,-2-3-624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 5715,'0'0'128,"0"0"16,-54 139 608,38-98-368,11-4-304,0-8 64,5-4-144,0-5-112,0-6-48,0-5-1697,0-5-416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0 5026,'0'0'0,"0"0"0,0 0-16,0 0-64,0 0 16,0 0-272,-25 78-528,25-78-1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0 3730,'0'0'176,"0"0"0,0 0-128,-35 107 32,29-86-80,-4-3 16,4-4-48,1-1-80,3-3-464,-3-2-1745</inkml:trace>
  <inkml:trace contextRef="#ctx0" brushRef="#br0" timeOffset="1">55 294 4370,'0'0'352,"0"0"0,0 0-112,0 0-63,0 0-145,0 0 0,-34 74-32,27-62 0,3-2-64,-1-2-449,0-5-975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4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77 9108,'0'0'1958,"0"0"-1838,12-12-216,38-36 123,-47 45-24,0 2 0,1-1 0,-1 0-1,0 0 1,1 1 0,-1 0 0,0 0 0,1 0 0,-1 0-1,1 0 1,0 1 0,-1-1 0,1 1 0,0 0 0,-1 0-1,1 1 1,-1-1 0,1 1 0,0 0 0,-1-1 0,1 2-1,-1-1 1,0 0 0,1 1 0,-1-1 0,0 1-1,0 0 1,0 0 0,0 0 0,0 1 0,0-1 0,-1 1-1,2 1-2,0 0 3,-1 0 0,1 1 0,-1-1 0,0 1 0,-1-1 0,1 1 0,-1 0 0,0 0 0,0 0 0,0 1 0,-1-1 0,0 0 0,0 1 0,0-1 0,0 1 0,-1-1 0,0 1 1,0-1-1,-1 1 0,0-1 0,0 0 0,0 1 0,-1 1-3,-1 3-8,-1-1 1,0 0 0,0 0-1,-1 0 1,0-1 0,-1 1-1,0-1 1,0-1 0,0 1-1,-1-1 1,0 0 0,-4 2 7,-4 3-42,0-1 1,-1-1-1,0 0 0,-1-1 1,-9 3 41,25-12-3,1 0-50,0 0-33,24 0-447,-7 0 532,0 1-1,0 1 1,-1 0 0,1 1 0,-1 1 0,1 1 0,-1 0 0,0 1-1,-1 0 1,0 1 0,2 2 1,-10-5 1,0 1 1,0-1-1,-1 1 0,0 1 0,0-1 1,0 1-1,0 0 0,-1 0 0,0 1 1,0 0-1,-1-1 0,0 2 0,0-1 1,-1 0-1,0 1 0,0-1 0,0 1 1,-1 0-1,0 0 0,-1 0 0,0 0 0,0 0 1,-1 6-2,1-11 7,-1 0 0,0 1 1,0-1-1,0 0 1,0 1-1,-1-1 0,1 0 1,-1 1-1,0-1 1,0 0-1,0 0 0,0 0 1,0 0-1,-1 0 0,1 0 1,-1 0-1,0 0 1,0-1-1,0 1 0,0 0 1,-1-1-1,1 0 0,-1 0 1,1 0-1,-1 0 1,0 0-1,0 0 0,1-1 1,-1 1-1,-3 0-7,-13 6 12,-1 0 1,0-2-1,0 0 0,-1-1 1,0-1-1,1-1 0,-1-1 0,-1-1 1,1-1-1,-12-2-12,31 3-138,0-1 0,0 0 0,0 0 0,0 0-1,0-1 1,0 1 0,0 0 0,1-1 0,-1 0 0,0 1 0,0-1 0,0 0 0,0 0 0,1 0-1,-1 0 1,0 0 0,1 0 0,-1 0 0,1-1 0,-1 1 0,0-1 138,-11-14-4359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139 151 5843,'0'0'48,"0"0"-48,0 0 16,0 0-16,0 0-16,0 0-176,-18 57-1073,18-57-1792</inkml:trace>
  <inkml:trace contextRef="#ctx0" brushRef="#br0" timeOffset="1">123 1 5699,'0'0'0,"0"0"32,-52 115-48,36-80 16,0 0 0,2-9-32,5 1 0,0-9-337,7-1-399,-1-5-224,1-6-1425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1 1377,'0'0'1408,"0"0"-911,0 0-257,0 0 352,0 0-384,-41 106-48,32-91-144,0-5 160,4-2-112,-1-2-16,1-2-48,5 0 32,0-4-80,0 0-16,0 0-768,0 0-225,0 0-255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348 1 3650,'-9'19'217,"-2"5"236,0-1 0,-2 0-1,-1-1 1,0 0 0,-3 0-453,-3 6-365,1 0-1,2 1 1,1 1 0,1 0 0,-8 23 365,-33 66-509,25-57 592,-22 34 248,50-89-417,-2 5-203,4-18-102,5-9-428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0 3249,'0'0'241,"0"0"-81,0 0-112,0 0-32,0 0-32,0 0 16,-25 68-449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1 3698,'0'0'829,"-8"23"-653,-59 197-160,54-164 22,3 0 0,-4 57-38,10-14-2834,3-83 3766,-1 0 0,-1-1 0,0 1 0,-1 0 0,-1-1 0,-6 14-932,-8 27 797,19-53-748,0-3-316,1-4-43,0 0 1,0 1 0,0-1-1,1 0 1,-1 1 0,1 0-1,0-1 1,0 1 0,1-1 309,6-11-645,0-10-648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252 0 4594,'0'0'320,"-32"107"176,16-52-223,7-6-257,-1-3 96,1-9-112,2-5 0,1-11-48,1-7 96,3-5-96,2-9-305,0 0-1391</inkml:trace>
  <inkml:trace contextRef="#ctx0" brushRef="#br0" timeOffset="1">124 429 2993,'0'0'769,"0"0"-401,0 0 288,-66 115-368,45-92 193,8-5 31,1-6-432,5-5 96,3-5-176,4 0-48,0-2-64,0 0-2065,4-13 1040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0 4786,'-9'15'32,"5"-1"-32,4-4 0,0-4 0,0 3 0,0-5 16,0 0-16,0-2 0,0 0 32,0-2-96,0 0-272,0 0-240,0 0-16,0 0-33,0 0-431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0 631 1249,'0'0'432,"0"0"-288,119-150-144,-78 97-16</inkml:trace>
  <inkml:trace contextRef="#ctx0" brushRef="#br0" timeOffset="1">411 134 2993,'0'0'4002,"0"0"-4002,0 0-48,0 0 16,0 0 0,0 0 16,45-80-64,-29 66-400,-2-1-336,0 1-721,-3 4-2049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19 245 7587,'0'0'881,"0"0"-497,0 0-112,0 0-80,0 0 128,0 0-128,-18-60-31,18 50-161,9-2 16,11-3-32,3-5 64,0-1-48,9-3 0,0-5-289,0 0-1039,-3 5-1970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0 136 4370,'0'0'960,"0"0"-896,0 0-128,0 0 144,0 0-80,0 0 0,126-86-416,-99 61-672,-4 1-337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5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8100,'0'0'784,"0"0"-784,0 0 0,0 0-32,0 0 80,0 0-16,116 0 160,-87 0-128,-2 0-16,0 0-48,-7 0 48,-1 4-128,-7 0 32,-5-1-2049,-7 1-1280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1 378 5410,'0'0'657,"0"0"-657,0 0-112,0 0 80,0 0-48,80-111-321,-55 84-1183</inkml:trace>
  <inkml:trace contextRef="#ctx0" brushRef="#br0" timeOffset="1">192 240 3506,'0'0'1168,"0"0"-1120,0 0-48,0 0 0,0 0 16,0 0 16,87-127-64,-62 105-96,0 1-1361</inkml:trace>
  <inkml:trace contextRef="#ctx0" brushRef="#br0" timeOffset="2">484 0 2481,'0'0'544,"0"0"-544,0 0-816,0 0-1217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0 144 4834,'0'0'0,"0"0"-160,0 0 64,0 0-48,78-121-528,-55 99-801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1 427 4018,'0'0'2689,"0"0"-2689,0 0-32,0 0 32,0 0 0,0 0-16,93-119 16,-58 97-288,-6 1-544,3 3 15,-7 1-2849</inkml:trace>
  <inkml:trace contextRef="#ctx0" brushRef="#br0" timeOffset="1">343 140 4978,'0'0'1057,"0"0"-1057,0 0 0,0 0 0,0 0-721,105-115-703,-78 90-1105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4594,'0'0'0,"0"0"-64,0 0-576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141 6 7507,'0'0'785,"0"0"-753,0 0 0,0 0-32,0 0 0,0 0-64,0 0-32,0 0-208,0-2-545,0 0-1200,0 0-2465</inkml:trace>
  <inkml:trace contextRef="#ctx0" brushRef="#br0" timeOffset="1">141 6 6515,'-120'4'1297,"115"-4"-1137,0 0-160,1 0-1089,-3-8-1312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1265,'0'0'3265,"0"0"-3265,0 0-192,0 0 192,0 0 656,0 0 401,2 9-593,-2 5 272,-2 2-127,2 1-529,0-1 0,0-1-80,0 1 0,0-2-48,9 1 16,5-3-289,-3-2-1487,10 1-497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4498,'0'0'16,"0"0"-32,0 0-80,0 0-416,0 0-321,0 0-2224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5891,'0'0'0,"0"0"-1793,0 0-2049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55 113 6419,'-54'-112'1056,"54"122"-1056,0 8-32,0 9 32,11 0-32,5 3 32,2 3 0,0 2 0,-2 0 48,3 0-112,-3-4-192,-5-7-1184,5-5-705</inkml:trace>
  <inkml:trace contextRef="#ctx0" brushRef="#br0" timeOffset="1">231 382 7235,'0'0'1089,"0"0"-1089,0 0-80,0 0 80,0 0 0,0 0-32,16 76 16,-12-65-48,3 1 64,-2 0-80,2 0-561,-1 3-1135,-3-3 127,-1 3-112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1921,'0'0'1569,"0"0"-1185,0 0-176,0 0-16,0 0 160,0 0-64,13 70 0,-8-62-272,-3-4 16,3 2-32,-3-6 0,3 2-112,-3-2-1072</inkml:trace>
  <inkml:trace contextRef="#ctx0" brushRef="#br0" timeOffset="1">49 0 7587,'-46'58'913,"44"-48"-913,2 0-48,0-2 32,0-1 16,0 3-96,11-4 96,-2 4-368,3-6-849,-3-4-672,-5 0-2833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5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5138,'0'0'4018,"0"0"-3938,0 0-80,0 0 128,0 0 369,0 0 15,76 0-432,-43 0 176,0 0-64,1 0-144,-1 0 0,-2-7-48,-2-3 0,-4-1-832,-7-2-1473,-7-2-4002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5987,'0'0'64,"0"0"-64,0 0 0,0 0-16,63 131 16,-47-102 0,-2-2 0,-2-3 32,-3-1-96,0-7-48,-5-5-1105,1-5-336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4562,'0'0'624,"0"0"-576,0 0-48,18 125 0,0-82 0,5 0-48,0-2-528,-7-4-913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7876,'0'0'944,"0"0"-944,0 0 0,0 0-32,0 0 64,0 0-32,-2 72 0,9-58 0,2 1-64,-4-5-128,1 0-1329,1-4-544,-4-3-2321</inkml:trace>
  <inkml:trace contextRef="#ctx0" brushRef="#br0" timeOffset="1">12 169 4770,'0'0'4226,"0"0"-4226,0 0-16,0 0 0,0 0-48,-12 121 48,24-109-320,3-2-913,-1-2-255,-5-3-321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4738,'0'0'3090,"0"0"-3090,0 0-144,0 0 128,0 0-33,0 0 33,7 37-288,2-33-688,-5-2-385,1-2-1840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3570,'0'0'1552,"0"0"-1552,0 0-16,0 0 16,0 0 0,41 117 0,-23-88-32,3-1 32,-5 1-400,-3-4-800</inkml:trace>
  <inkml:trace contextRef="#ctx0" brushRef="#br0" timeOffset="1">202 399 6243,'0'0'896,"0"0"-768,0 0-64,0 0-32,0 0 112,0 0-128,6 27 64,-1-23-128,2 2 48,-3-2-208,1-2-1841,-3-2-928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5859,'73'142'576,"-69"-134"-576,1 2-32,-1 0 32,3 1-32,0-1 32,0 0-32,2 0 0,0 3-945,0-1-623</inkml:trace>
  <inkml:trace contextRef="#ctx0" brushRef="#br0" timeOffset="1">188 419 5827,'0'0'16,"0"0"0,0 0-16,0 0 0,0 0-48,0 0 32,36 39-369,-24-31-927,-1 2-241,-2 0 1393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1 3682,'0'0'144,"0"0"-144,0 0 0,0 0 0,0 0 32,0 0-32,4 49 0,-1-35 0,-1 3-48,-2-1-641</inkml:trace>
  <inkml:trace contextRef="#ctx0" brushRef="#br0" timeOffset="1">0 331 672,'0'0'6691,"0"0"-6691,0 0-272,0 0-208,0 0 208,0 0 256,3 8-48,8-8-48,-2 2-865,-2-2-223,-2 7-1217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876 0 6163,'-65'118'923,"47"-92"-123,10-26-474,1-1-300,-3 7-299,1 1 0,1-1-1,-1 1 1,1 1-1,-1 1 274,-23 19-1543,-20 18-241,-27 19-926,22-33 4298,38-27-751,-9 7 2075,23-8-2809,-16 10 113,0 1-1,1 1 1,1 1 0,1 1 0,1 0 0,-5 7-216,16-19-379,0 0 0,-1-1 0,0 0 0,0 0 0,0 0 0,-1-1 0,1 0 0,-1 0 0,-3 0 379,-20 12 383,-2 2 212,8-5-367,0 1 0,2 1 0,0 1 0,1 1 0,0 1 0,1 1-228,10-8-1051,7-9-480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228 1 5923,'0'0'40,"0"0"213,0 0 593,0 0-414,-15 12-277,-47 37-112,60-48-45,0 1 0,0-1 0,0 1 0,0 0 0,0 0 0,0 0 0,0 0 0,0 0 0,1 0 0,-1 1 0,1-1 0,0 0 0,-1 1 0,1-1 0,0 1 0,1 0 0,-1 0 2,-9 16-1,-78 73-3102,76-79 2479,-1-1-201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269 0 2177,'0'0'2190,"0"0"-1733,-5 6-423,-82 78-258,-71 52 224,149-130-699,-1-2-19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6.2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 0 8324,'0'0'483,"0"0"-321,0 0-106,0 0 169,0 0 420,-7 6-263,3-3-330,1 0-1,0 0 1,0 0 0,-1 0 0,2 1 0,-1-1 0,0 1 0,1 0 0,0-1 0,-1 1-1,2 0 1,-1 1 0,0-1 0,1 0 0,0 0 0,0 1 0,0-1 0,0 1 0,1-1 0,0 1-52,-7 160 697,8-1 1,9 25-698,-10-171-3,0-8-6,1 0 0,0 0 1,0 0-1,1 0 0,2 10 9,-3-18-1,0 0-1,0 1 1,0-1 0,0 0-1,1 0 1,-1 0-1,1 0 1,-1 0 0,1 0-1,-1 0 1,1 0 0,0-1-1,0 1 1,0-1-1,0 1 1,0-1 0,0 0-1,1 0 1,-1 0-1,0 0 1,1 0 0,-1 0-1,0-1 1,1 1-1,-1-1 1,1 1 1,12 1-359,1-1 0,-1-1 0,0 0-1,1 0 1,-1-2 0,0 0 0,0-1 0,3 0 359,25-14-4584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270 1 3153,'0'0'769,"0"0"-164,0 0 17,0 0-203,0 0-104,-10 5 90,-49 32 2010,-21 18-2415,70-47-387,-51 34 1205,57-40-1435,0 0 1,0 0-1,0-1 1,0 1-1,-1-1 1,1 0 0,0 0-1,-1-1 1,-2 1 616,2-1-1521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141 1 2257,'0'0'1073,"0"0"-737,0 0-80,0 0-208,0 0-48,0 0-48,-98 74-208,98-74-1025</inkml:trace>
  <inkml:trace contextRef="#ctx0" brushRef="#br0" timeOffset="1">141 1 304,'-141'68'0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6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8324,'0'0'2337,"18"-4"-1910,14-4-420,1 2 0,-1 1 1,1 2-1,2 1-7,-33 2 2,0 0 1,0 0-1,0 0 1,0 0-1,0 0 0,0 0 1,0 0-1,-1 1 1,1-1-1,0 1 0,0-1 1,0 1-1,0 0 1,-1-1-1,1 1 0,0 0 1,-1 0-1,1 0 1,1 2-3,-2 0 9,0 0 1,0 0 0,0 0 0,0 0-1,0 0 1,-1 0 0,1 0 0,-1 0 0,0 0-1,0 0 1,0 1 0,-1 0-10,-4 131 793,1-94-772,1 1 1,3 0-1,1 0 0,2 0 0,2-1 0,7 24-21,-2-28 6,-1 0-1,-2 1 0,-2 0 1,-1 1-1,-2 16-5,-2-53-13,0-1 0,-1 1 0,1 0 0,0 0 0,-1 0-1,1 0 1,-1-1 0,0 1 0,0 0 0,1-1 0,-1 1 0,0 0 0,0-1 0,-1 1 0,1-1 0,0 0 0,0 1-1,-1-1 1,1 0 0,-1 0 0,1 0 0,-1 0 0,1 0 0,-1 0 13,-2 1-250,-1 0 1,1 0-1,0 0 0,-1-1 1,1 0-1,-1 0 0,1 0 0,-1 0 1,-1-1 249,-13 0-2959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39.1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5843,'0'0'1488,"0"0"-1488,0 0-352,0 0-384,0 0-1089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7.4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 0 8676,'0'0'352,"0"0"-218,0 0 194,0 0 405,0 0-191,-5 0-158,-6 0-292,0 1-1,0 0 0,0 1 1,1 0-1,-1 1 1,1 0-1,-1 0 1,-4 4-92,10-5-2,0 0 0,1 0 0,-1 1 0,1 0 0,-1 0 0,1 0 0,0 1 1,0-1-1,1 1 0,-1 0 0,1 0 0,0 0 0,0 0 0,0 1 0,0-1 0,1 1 0,0 0 1,0 0-1,0 0 0,1 0 2,-1 0-22,1 0 1,-1 0 0,2 1-1,-1-1 1,0 0 0,1 0 0,0 0-1,0 1 1,1-1 0,0 0-1,0 0 1,0 0 0,0 0-1,1 0 1,-1 0 0,1 0-1,1 0 1,-1-1 0,1 1-1,0-1 1,0 1 0,0-1 0,0 0-1,1 0 1,-1-1 0,1 1-1,1 0 22,4 2-126,0-1-1,0 0 1,1 0-1,0-1 1,0-1-1,0 1 1,0-2-1,0 1 1,1-1 0,-1-1-1,1 0 1,-1 0-1,3-1 127,36 0-1574,-1 0-1305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8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9556,'0'0'-434,"0"0"353,0 0 242,0 18 1,0-13-157,1 28 190,1 0 0,1 0 0,7 26-195,0-33 124,-10-58-134,-1 3-109,0 6 31,3-38-141,-2 57 245,1 1-1,0-1 1,0 0 0,0 1 0,0-1-1,1 1 1,-1 0 0,1-1 0,0 1 0,0 0-1,0 0 1,0 0 0,0 0 0,3-2-16,-2 4 4,-1 0 1,1 0-1,0 0 1,-1 1 0,1-1-1,0 1 1,0-1-1,-1 1 1,1 0 0,0 0-1,0 1 1,-1-1 0,1 0-1,0 1 1,0 0-1,-1-1 1,1 1 0,0 0-1,-1 0 1,1 1-1,-1-1 1,0 0 0,1 1-1,-1 0 1,0-1 0,1 2-5,8 11 23,0 1-1,-1 1 1,-1 0 0,0 0 0,-1 1 0,-1 0 0,-1 0 0,0 0 0,-1 1 0,1 11-23,-2-12 106,-5-32 79,-1-15-273,2 19 77,0-1 0,1 0 0,1 1 0,0 0 0,0-1 0,1 1 0,1 0 0,0 0 0,0 0 0,1 1 0,0-1 11,-2 6 15,0 0 0,0 1 0,1 0 0,-1-1 0,1 1 1,0 1-1,0-1 0,0 0 0,1 1 0,-1 0 0,1 0 0,0 0 0,0 1 0,0 0 1,0 0-1,0 0 0,0 0 0,1 1 0,-1 0 0,1 0 0,-1 0 0,1 1 1,4-1-16,-7 2 6,0 0 0,-1 0 0,1 0 1,-1 0-1,1 0 0,-1 0 0,0 1 1,0-1-1,1 1 0,-1 0 0,0-1 1,0 1-1,0 0 0,-1 0 0,1 0 1,0 1-1,-1-1 0,1 0 0,-1 1 1,0-1-1,0 0 0,0 1 0,0 0 1,0-1-1,-1 1 0,1-1 0,-1 2-6,5 13 135,-2 0 0,0 0 0,1 13-135,-2 78-1637,-2-105 1209,0-3-3077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8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9989,'0'0'304,"0"0"-224,0 0-144,0 0 64,0 0 0,0 0 64,54 15-64,-25-15 128,0 0-128,4 0-192,-2 0-1169,-2 0-4914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8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71 6931,'0'0'2743,"0"0"-2151,0 0-480,0 0 200,0 0 224,1-12 11,2-47 128,-3 59-392,0 0-157,0 0 10,0 12-134,1 30-177,2 1-1,4 20 176,5-1-2735,-8-52 149,-2-5-1552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9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8676,'0'0'1185,"0"0"-897,0 0 352,0 0 272,0 0-175,0 0-577,-2 0 48,2 0-48,0 0-128,0 0-32,0 0 0,0 0-112,0 0 112,13 0-144,9 0-1009,-1 0-624,-2 0-4433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9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9236,'0'0'1342,"0"0"-1008,13 24-145,89 162 603,-84-150-715,-1 0 0,-2 2 0,-2 0 0,-2 1 0,-1 0 0,5 39-77,-6 3 47,-4-1-1,-4 80-46,-1-152 5,-1-1 0,0 1-1,-1-1 1,1 1 0,-1-1-1,-1 0 1,0 0 0,0 0-1,0 0 1,-1 0 0,1 0-1,-2-1 1,1 0 0,-1 0-1,0 0 1,-5 4-5,4-4-402,0-1 0,-1 0 0,0 0 0,1-1 0,-2 0 0,0 1 402,-9 2-3564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3.7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34 8900,'0'0'133,"0"0"340,0 0 58,0 0 24,0 0 250,0 0-333,0 0-202,-7-5 127,-20-18-84,20 18 103,7 5-99,-1 1-313,0 1 0,1 0-1,-1 0 1,1 0 0,-1-1 0,1 1-1,0 0 1,-1 0 0,1 0 0,0 0-1,0 0 1,0 0 0,1 0 0,-1-1-1,1 3-3,0 6 11,5 408-281,6-241-4326,-12-170-281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4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66 9957,'0'0'48,"0"0"-64,0 0 176,0 0-96,0 0 448,0 0-400,97-8 256,-70 6-368,0 1 0,2-5-64,4-3-528,-1-8-80,5-6-2466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4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1 10453,'0'0'0,"0"0"-32,0 0-224,0 0 256,0 0 912,0 125-592,0-64 16,0 6 1,0-2-273,0-1 240,-4 1-304,0-7 48,0-4-192,1-6 112,3-5-208,0-6-481,0-7-1408,0-9-3617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5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 9700,'0'0'385,"0"0"-76,0 0-53,0 0 46,0 0-294,0 0 0,0 0 0,0 0 1,0-1-1,0 1 0,0 0 0,0 0 1,0 0-1,0 0 0,0-1 0,0 1 1,0 0-1,-1 0 0,1 0 0,0-1 1,0 1-1,0 0 0,1 0 0,-1 0 1,0 0-1,0-1 0,0 1 0,0 0 1,0 0-1,0 0 0,0 0 0,0-1 1,0 1-1,0 0 0,0 0 0,0 0 1,1 0-1,-1-1 0,0 1 0,0 0 1,0 0-1,0 0 0,0 0 0,1 0 1,-1 0-1,0 0 0,0 0 0,0 0 1,0-1-1,1 1 0,-1 0 0,0 0 1,0 0-1,0 0 0,0 0 0,1 0 1,-1 0-1,0 0 0,0 0-8,15-5 51,0 1 1,1 0-1,-1 1 0,1 1 0,13-1-51,19-3 78,-17 1-55,2 1-43,0-2 0,0-2 1,-1-1-1,25-10 20,-57 18 34,0 1 62,0 0 94,0 0-17,0 0 43,0 0 115,-3 21-179,-2 26-185,3 1 0,1 0 0,4 19 33,0 6 54,5 257-9,-9-328-39,1-1 1,0 1-1,0-1 0,0 0 1,-1 0-1,1 1 0,0-1 0,-1 0 1,1 1-1,-1-1 0,0 0 0,1 0 1,-1 0-1,0 0 0,0 0 0,0 0 1,0 0-1,1 0 0,-2 0 0,1 0 1,0 0-1,0-1 0,0 1 0,0 0-6,-4 1 7,1 0-1,0 0 0,0-1 0,-1 0 0,1 0 0,-1 0 0,1 0 0,-2-1-6,-13 2-18,-1-2-1,0 0 0,-7-3 19,23 3-7,-27-5-105,1-2-1,1-1 0,-1-1 1,1-1-1,-18-10 113,32 14-256,9 2 128,8 3-3388,19 0 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7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7603,'0'0'870,"0"0"-616,0 0-81,0 0 262,0 0 29,-1 0-453,1 0 0,0 0 0,-1 1 1,1-1-1,-1 0 0,1 0 0,-1 0 0,1 0 0,0 1 0,-1-1 0,1 0 0,0 0 0,-1 1 0,1-1 0,0 0 1,-1 1-1,1-1 0,0 0 0,0 1 0,-1-1 0,1 0 0,0 1 0,0-1 0,-1 1 0,1-1 0,0 0 1,0 1-1,0-1 0,0 1 0,0-1 0,0 1 0,0-1-11,0 89 23,4 0 0,4-1 0,16 71-23,-19-126-13,-5-33-72,0 0-142,0 0-197,0-15-2548,0-1-841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39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9428,'0'0'64,"0"0"-64,0 0-96,0 0-224,0 0 0,0 0 16,14 14-432,-12 7 543,-2 1-2304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5.4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9620,'0'0'1220,"0"0"-697,0 0-89,0 0 313,0 0-226,0 0-284,3 0-205,225 0-492,-131 0-3199,-75 0-130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5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9236,'0'0'176,"0"0"-176,0 0 0,0 0 112,0 0 449,0 0-161,52 15-176,-19-13-80,-2 0-32,10 0-64,3-2-48,1 0-416,5 0-369,-4 0-2272,-7 0-2706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6.1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311 0 12086,'0'0'152,"0"0"-38,-14 21-18,-164 260 241,138-214-305,7-13-75,-10 29 43,42-82-11,1 0-1,0 0 1,-1-1 0,1 1-1,0 0 1,0 0 0,0 0-1,0-1 1,-1 1 0,1 0-1,0 0 1,1 0 0,-1 0-1,0-1 1,0 1 0,0 0-1,0 0 1,1 0 0,-1-1-1,0 1 1,1 0 0,-1 0-1,0-1 1,1 1 0,-1 0-1,1-1 1,-1 1 0,1-1-1,0 1 1,-1 0 0,1-1-1,-1 1 1,1-1 0,0 0-1,0 1 1,-1-1 0,1 1-1,0-1 1,0 0 0,-1 0-1,1 1 1,0-1 0,0 0-1,0 0 1,-1 0 0,1 0-1,0 0 1,0 0 0,0 0-1,0 0 12,57 0-182,-40-1 203,68-1-729,29-7 708,17-8-3873,-106 12 874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6.5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0 10085,'0'0'96,"0"0"864,0 0-160,0 0-287,0 0-17,0 0-496,-15 28 0,15 7 16,0 8 96,0 4-112,0 1 0,0 6-112,-4 6-240,2-2-1505,-6-8-3554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6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479 0 7491,'0'0'147,"0"0"565,0 0 428,0 0-343,0 0-151,-6 4-342,-108 79 514,56-40-702,-27 15-116,-2-9-26,-39 25 564,124-72-533,2-2-16,0 1-1,-1-1 0,1 0 0,0 1 1,0-1-1,0 0 0,0 1 0,0-1 1,0 1-1,0-1 0,0 0 0,0 1 1,0-1-1,0 0 0,0 1 0,1-1 0,-1 0 1,0 1-1,0-1 0,0 0 0,0 1 1,1-1-1,-1 0 0,0 1 0,0-1 1,0 0-1,1 0 0,-1 1 0,0-1 0,1 0 1,-1 0-1,0 0 0,0 1 0,1-1 1,-1 0-1,0 0 0,1 0 0,-1 0 1,0 0-1,1 0 0,-1 1 0,1-1 0,-1 0 1,1 0 11,17 7-29,-18-7 18,178 48 97,-105-30-1049,-1 3-1,17 9 964,-28-6-2545,-41-16-670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7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77 7139,'0'0'2703,"0"0"-2002,29-1-436,419-20 930,-236 12-974,382-30 27,-569 36-216,-4 1-216,-41 1-971,3 2-854,1 4-2457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8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86 9076,'0'0'515,"0"0"-155,0 0 342,0 0 181,0 0-235,-4-3-125,4 3-516,0-1-1,-1 1 1,1 0-1,-1 0 1,1 0-1,-1-1 1,1 1-1,0 0 1,-1-1-1,1 1 1,-1 0-1,1-1 1,0 1-1,0-1 1,-1 1-1,1 0 1,0-1-1,0 1 1,-1-1-1,1 1 1,0-1-1,0 1 1,0-1-1,0 1 1,0-1-1,0 1 1,-1-1-1,1 1 1,0-1-1,1 1 1,-1-1-1,0 1 1,0-1-1,0 1 1,0-1-1,0 1 1,0-1-1,1 1 1,-1-1-1,0 1 1,0 0-1,1-1 1,-1 1-1,0-1 1,1 1-7,31-9 0,-29 8-5,167-27-125,24 6 130,-180 21-43,-5-1 143,-22 3 28,10-1-112,1 0-1,-1 1 1,1-1-1,0 1 0,-1 0 1,1 0-1,0 0 1,-1 0-1,1 0 0,0 0 1,0 0-1,0 1 1,0-1-1,0 1 0,0-1 1,-1 2-16,-1 6-5,1 0 0,0 0 0,0 0 0,1 1 0,0-1 0,0 1 0,1-1 0,1 1 0,-1 2 5,5 94-85,-2-80 55,3 24 74,9 41-44,-6-51 8,-2 2-1,-2-1 0,-1 7-7,-3-41-24,1-1-1,-2 0 1,1 0-1,-1 1 1,1-1 0,-2 0-1,1 0 1,-1 0-1,-1 4 25,1-8-16,1 0 0,-1 0 1,0 0-1,0 0 0,0 0 0,0-1 0,0 1 0,0-1 1,0 1-1,0-1 0,0 0 0,-1 0 0,1 0 0,-1 0 0,1-1 1,0 1-1,-1 0 0,1-1 0,-1 0 0,0 1 0,1-1 1,-1 0-1,1-1 0,-1 1 0,1 0 16,-10 0-81,0-1 0,0 0 0,1-1 0,-1 0-1,1-1 1,-1-1 0,1 1 0,0-2 0,-1 0 81,5 2-262,1-1 1,-1 1-1,1-2 1,-1 1-1,1-1 1,1 0-1,-1 0 1,1 0-1,-1-1 1,2 0-1,-1 0 1,1 0-1,0-1 1,-3-5 261,2-5-2740,5 4-539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8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10261,'0'0'688,"0"0"-504,0 0-83,0 0 60,0 0 55,10 0 176,237 0 387,-138 0-3098,-108 4-1642,-3 1 52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8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1777,'0'0'6771,"0"0"-6579,0 0-160,0 0 432,0 0 112,0 0-527,6 0 239,13 0-128,4 0 96,6 0-64,0 0-80,2 0-112,2 0 0,-2-2-352,2-6-401,-2 3-2304,-2-3-3650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0.0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51 6915,'0'0'1014,"0"0"-547,0 0 237,0 0 451,0 0-103,60-4 767,214-42-2465,-280 68 788,-8 10-118,-2-1 0,-2 0 0,-19 26-24,37-56-16,0-1-1,0 1 1,0 0 0,0-1 0,0 1-1,0 0 1,0 0 0,0-1 0,0 1 0,0 0-1,1-1 1,-1 1 0,0 0 0,0-1-1,1 1 1,-1 0 0,0-1 0,1 1-1,-1-1 1,1 1 0,-1 0 0,1-1 0,-1 1-1,1-1 1,-1 0 0,1 1 0,0-1-1,-1 1 1,1-1 0,0 0 0,-1 1-1,1-1 1,0 0 0,-1 0 0,1 0 0,0 1-1,0-1 17,30 12-32,-28-11 3,9 4 69,12 3-18,-1 1 1,0 1-1,-1 1 0,17 12-22,-34-20 3,0 0-1,0 1 0,-1 0 1,1 0-1,-1 0 1,0 1-1,0-1 0,0 1 1,-1 0-1,0 0 0,0 0 1,0 0-1,0 1 1,-1-1-1,0 1 0,0 0 1,-1 0-1,1-1 0,-1 1 1,-1 0-1,1 0 1,-1 1-3,0 1 13,-2 0 1,1-1 0,-1 1-1,0-1 1,0 0 0,-1 1-1,0-1 1,0 0 0,-1-1-1,0 1 1,0-1-1,-1 1 1,0-1 0,0 0-1,0-1 1,0 1 0,-1-1-1,0 0 1,0-1 0,-5 3-14,1 0 2,-1 0 1,0-1-1,0 0 1,0-1 0,-1 0-1,0 0 1,0-2-1,0 1 1,0-2 0,-1 1-1,1-2 1,-7 1-3,16-2-27,1 0 1,-1 0-1,0 0 0,0-1 1,1 1-1,-1 0 1,0-1-1,1 0 0,-1 0 1,1 0-1,-1 0 1,1 0-1,-3-1 27,-15-20-3741,13 13-1232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39.9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7684,'0'0'448,"0"0"-448,0 0 0,0 0-16,0 0 32,0 0-32,7 76-208,-7-47-945,0 4-864,0 2-976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5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30 1777,'0'0'3065,"0"0"-2395,0 0-587,0 0 26,0 0 187,0 0 86,1-4 325,-1-1-424,0 4-182,0 0 0,0 0-1,0 0 1,1 0 0,-1 0-1,0 0 1,0 0 0,1 0-1,-1 0 1,0 0 0,1 0-1,-1 0 1,1 0 0,-1 0-1,1 0 1,0 0 0,-1 0-1,1 1 1,0-1 0,0 0-101,0 0 560,-1 1 75,0 0-40,0 0 152,0 0-259,0 0-37,0 0 26,0 0-199,0 0 175,0 0-151,0 0-211,22 0-396,449 3 102,5 0-2910,-439-3 771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6.0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19 10789,'0'0'296,"0"0"-66,0 0 340,0 0 55,0 0-262,-3-3-57,-6-8-336,10 7-14,20 9-50,35 23 134,-50-24-50,1 0 0,-1 0-1,0 1 1,0-1-1,-1 2 1,1-1 0,-1 0-1,0 1 1,-1 0-1,1 0 1,2 6 10,-5-7-68,0 0 0,0 0 0,0 1 0,-1-1 0,0 1 1,0-1-1,0 1 0,-1 0 0,0-1 0,0 1 0,0 0 0,-1-1 0,0 1 1,0-1-1,0 1 0,-2 2 68,-6 15-855,0-1 1,-2 0-1,-1 0 0,-1-1 1,-11 15 854,23-35-57,-28 41-5847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6.7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408 55 9124,'0'0'219,"0"0"-112,0 0 215,0 0 420,0 0 32,0-1-709,0 1 1,0-1 0,0 0-1,0 1 1,0-1-1,0 0 1,0 1-1,-1-1 1,1 1 0,0-1-1,0 0 1,-1 1-1,1-1 1,0 1 0,-1-1-1,1 1 1,-1-1-1,1 1 1,0-1-1,-1 1 1,1 0 0,-1-1-1,1 1 1,-1 0-1,0-1 1,1 1-1,-1 0 1,1-1 0,-1 1-1,0 0 1,1 0-66,-5 0 25,1 1 0,0 0 1,0 0-1,0 0 1,0 1-1,0-1 0,0 1 1,1 0-1,-1 0 0,1 0 1,-1 0-1,1 1 1,-1-1-1,1 2-25,-48 46-39,37-35 75,-20 21-17,1 2 1,2 1-1,-22 36-19,43-59-34,1 0 0,0 1 1,2 0-1,0 1 0,0 0 0,2 0 0,0 0 0,1 1 0,1 0 0,1 0 0,0 13 34,2-28-6,1 0 1,-1 1-1,1-1 0,0 0 0,0 0 0,0 0 1,0 0-1,1 0 0,0 0 0,-1 0 0,2-1 1,-1 1-1,0 0 0,1-1 0,-1 0 0,1 0 1,0 0-1,0 0 0,0 0 0,1 0 0,-1-1 1,1 1-1,-1-1 0,1 0 0,0 0 0,0-1 1,0 1-1,0-1 0,0 0 0,1 0 6,9 3 4,1-1 0,0 0-1,0-1 1,0-1 0,0-1 0,0 0-1,0-1 1,1 0-4,-14 0 0,0 0 0,0 1 0,-1-1 0,1 0 0,0 0 0,0 0 0,0 0 0,-1-1 0,1 1 0,0 0 0,-1-1 0,1 1 0,-1-1 0,0 1-1,1-1 1,-1 0 0,0 0 0,0 1 0,0-1 0,0 0 0,0 0 0,-1 0 0,1 0 0,-1 0 0,1 0 0,-1 0 0,0 0 0,1-1 0,-1 1 0,0 0 0,-1-1 0,2-4 6,-1-1 0,0 0 0,-1 1 0,1-1 1,-1 0-1,-1 1 0,0-1 0,-1-2-6,-7-10-25,0 1-1,-2 0 1,0 1 0,-1 0 0,-1 1-1,0 1 1,-9-7 25,0-2-56,1-1 1,-11-17 55,9 6-24,1-1 1,-3-11 23,20 37 28,0-1 0,1 0-1,1 0 1,0-1 0,1 1-1,1-1 1,0 0 0,0 0 0,1-3-28,2 16-7,-1 0 0,0 0 1,1 0-1,-1 0 0,1 0 0,-1 0 1,1 0-1,0 0 0,-1 0 1,1 1-1,0-1 0,0 0 1,-1 0-1,1 1 0,0-1 0,0 0 1,0 1-1,0-1 0,0 1 1,0-1-1,0 1 0,0 0 1,0-1-1,0 1 0,0 0 0,0 0 1,0 0-1,0 0 0,1 0 7,39-4-33,-36 4 2,12-1-146,-1 1 1,0 1-1,1 0 0,-1 1 1,0 1-1,0 0 0,-1 1 1,1 1-1,3 2 177,30 13-1291,1-2-1655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7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1585,'0'0'7939,"0"0"-6047,0 0-1431,0 0-108,0 16 49,16 555-631,-16-571-481,0 0-229,0-2-976,0-9-1914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8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96 1201,'0'0'6781,"0"0"-4956,0 0-1329,0 0-199,0 0 239,0-8-56,-1 3-372,0 2-62,1 1 0,-1 0 0,1-1 1,0 1-1,0-1 0,0 1 0,0-1 1,0 1-1,0 0 0,1-1 0,-1 1 1,1 0-1,-1-1 0,2-1-46,0 2 12,0 0-1,0 0 1,1 0 0,-1 0 0,1 0-1,-1 0 1,1 0 0,0 1 0,0 0-1,0-1 1,-1 1 0,1 0 0,0 0-1,1 1-11,45-11-23,-33 7 11,0 2 1,1 0-1,-1 0 0,1 2 0,-1 0 0,1 1 0,7 2 12,-19-2-1,-1 0 0,1 0 0,-1 1 1,0-1-1,1 1 0,-1 0 0,0 1 0,0-1 0,0 1 1,-1-1-1,1 1 0,-1 0 0,1 1 0,-1-1 0,0 1 1,0-1-1,0 1 0,-1 0 0,1 0 0,-1 0 0,0 0 1,0 0-1,-1 1 0,1-1 0,-1 1 0,0-1 1,0 1-1,0 1 1,1 2-2,-1 1-1,0-1 1,-1 0 0,0 1 0,0-1 0,0 1 0,-1-1 0,-1 1 0,1-1-1,-1 0 1,-1 1 0,0-1 0,0 0 0,0-1 0,-1 1 0,-2 3 2,0-2 20,0-1 0,-1-1 0,0 1 0,0-1 0,0 0 0,-1-1 0,0 1 0,0-2 0,-1 1 0,0-1 0,0 0 0,0-1 0,-8 3-20,5-2 54,-18 3 87,29-8-178,1 0 66,0 0-45,0 0-29,44 0-206,-29 0 255,0 1 0,1 0-1,-1 1 1,0 0 0,-1 1 0,1 1 0,0 0-1,5 4-3,-14-5 2,1 0 0,-1 0 0,0 1-1,0 0 1,0 1 0,0-1-1,-1 1 1,0 0 0,0 0 0,0 1-1,-1-1 1,1 1 0,-1 0 0,-1 0-1,1 1 1,-1-1 0,0 1-1,2 6-1,-3-6 20,0 1 0,0 0 0,0 0 0,-1 0 0,0-1 0,0 1 0,-1 0 0,0 0 0,-1 0 0,0 0 0,0 0 0,0 0 0,-1 0 0,-1 0 0,1-1 0,-1 1 0,0-1 0,-1 0 0,0 0 0,0 0 0,0 0 0,-1-1 0,0 0 0,0 0 0,-1 0-1,1 0 1,-1-1 0,-1 0 0,-5 4-20,-7 5 33,-1-1 0,-1-1-1,1-1 1,-2-1-1,1 0 1,-1-2 0,-1-1-1,0 0 1,0-2 0,-11 1-33,1-1-2363,-1-2 0,-18-2 2363,34-1-5963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5.6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428 34 8836,'0'0'459,"0"0"-59,0 0-61,0 0 328,0 0-8,0 0-224,0 0 98,-2-4-223,1-1-188,1 4-63,-1-1 0,1 1 0,-1-1 0,1 1 0,-1-1 0,1 1 0,-1-1-1,0 1 1,0-1 0,0 1 0,0 0 0,0 0 0,0-1 0,-1 0-59,2 2 6,-1-1 1,0 1 0,0 0-1,0-1 1,1 1 0,-1 0-1,0 0 1,0-1-1,0 1 1,0 0 0,0 0-1,0 0 1,0 0-1,1 0 1,-1 0 0,0 0-1,0 1 1,0-1 0,0 0-1,0 0 1,1 1-1,-1-1 1,0 0 0,0 1-1,0-1 1,1 1-1,-1-1 1,0 1 0,0-1-1,1 1 1,-1 0 0,1-1-1,-1 1 1,1 0-1,-1-1 1,1 1-7,-25 32-157,19-25 143,-60 84-896,-5-2 0,-3-4 0,-68 59 910,142-145-5,0 0 0,0 1 0,0-1 0,0 0 0,0 0 0,0 0 0,0 0 0,0 0 0,0 0 0,0 1 0,0-1 0,0 0 0,0 0 0,0 0 0,0 0 0,0 1 0,0-1 0,0 0 0,0 0 0,0 0 0,0 0 0,0 0 0,0 1 0,0-1 0,0 0 0,0 0 0,0 0 0,0 0 0,0 0 0,1 0 0,-1 1 0,0-1 0,0 0 0,0 0 0,0 0 0,0 0 0,0 0 0,0 0 0,1 0 0,-1 0 0,0 0 0,0 0 0,0 1 0,0-1 0,0 0 0,1 0 0,-1 0 0,0 0 0,0 0 0,0 0 0,0 0 0,1 0 0,-1 0 0,0 0 0,0 0 0,0 0 0,0 0 0,0-1 0,1 1 0,-1 0 5,21 3-44,36-2 186,-48-1-158,26-3 55,-1 0 1,1-2 0,-1-2 0,8-3-40,0 0-419,1 2 1,16 0 418,-43 7-3847,-13 1 1430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6.1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8580,'0'0'365,"0"0"-194,0 0 195,0 0-30,0 0 3,2 12 304,10 193 1192,-11 66-1835,-1-153 61,-5-65 340,3-31-1203,0 0-3423,2-33-291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6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102 114 7251,'0'0'2433,"0"0"-1931,0 0-491,0 0 117,7-11 10,-3 3-70,1 1-1,0 0 1,0 0-1,0 1 0,1 0 1,0 0-1,0 0 0,0 0 1,1 1-1,0 0 0,0 1 1,0-1-1,1 1 1,-1 1-1,1-1 0,0 1 1,0 1-1,0 0 0,0 0 1,5-1-68,-9 3 9,-1-1 1,1 1-1,-1 0 1,1 0-1,-1 0 1,1 1-1,-1-1 1,1 1-1,-1-1 1,1 1-1,-1 0 1,1 1-1,-1-1 1,0 1-1,0-1 1,0 1-1,0 0 1,0 0-1,0 0 1,1 2-10,-1 0 5,-1 0 1,1 1 0,-1-1-1,1 1 1,-2-1 0,1 1-1,0 0 1,-1 0 0,0 0-1,0 0 1,0 0 0,-1 0 0,0 1-1,0 0-5,1 5 14,0 0-1,-1 0 0,-1 0 1,0 0-1,0 0 0,-1 0 1,0-1-1,-1 1 0,0 0 1,-1-1-1,0 0 0,-1 0 1,0 0-1,0 0 0,-1-1 1,-1 0-1,0 0-13,4-4-4,-1-1 0,1 1 0,-1 0 0,1 0 0,1 0 1,-1 0-1,1 0 0,0 0 0,-2 6 4,4-7-4,0 0 1,1-1-1,-1 1 0,1-1 1,0 1-1,0-1 0,0 1 1,0-1-1,1 1 0,-1-1 1,1 0-1,0 0 1,0 0-1,0 0 0,0 0 1,1 0 3,13 20 22,-2 1-1,0 0 1,3 8-22,-12-20 3,-1-1-1,0 1 0,-1 0 0,0 0 0,-1 0 0,0 1 0,-1-1 0,0 10-2,-1-16 11,0 0-1,0 0 0,-1 0 1,1 0-1,-1-1 1,0 1-1,-1 0 0,1-1 1,-1 1-1,-1-1 1,1 1-1,-1-1 0,1 0 1,-2 0-1,1 0 1,0 0-1,-1-1 0,0 1 1,0-1-1,0 0 1,-1 0-1,0 0 0,1-1 1,-1 0-1,0 0 1,0 0-1,-1 0 0,1-1 1,-3 1-11,-14 4-26,1 0 1,-2-2-1,1 0 1,0-2-1,-1 0 1,1-2-1,-1 0 1,0-2-1,-10-1 26,30 1-43,-1 1-1,1 0 1,0-1-1,0 0 1,0 1-1,0-1 1,0 0-1,0-1 1,0 1-1,0-1 44,2 2-100,1 0-1,-1-1 1,0 1-1,1-1 1,-1 0-1,1 1 1,-1-1 0,1 1-1,-1-1 1,1 0-1,-1 1 1,1-1-1,-1 0 1,1 1 0,0-1-1,-1 0 1,1 0-1,0 0 1,0 1-1,0-1 1,0 0-1,0 0 1,0 0 0,0 1-1,0-1 1,0 0-1,0 0 1,0 0-1,0 1 1,0-1-1,1 0 1,-1 0 0,0 1-1,1-1 1,-1 0-1,0 1 1,1-1-1,-1 0 1,1 1-1,-1-1 1,1 0 0,-1 1-1,2-1 101,12-13-3500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7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0 118 9668,'0'0'24,"0"0"131,0 0-48,7 14 56,24 42-97,-29-52-46,1-1 1,0 0-1,-1 0 0,1 0 0,0 0 0,1 0 0,-1-1 0,0 0 0,1 1 0,-1-1 1,1 0-1,0-1 0,0 1 0,-1-1 0,1 1 0,0-1 0,1 0-20,6 1 42,1-1 0,-1 0 0,1-1 1,10-1-43,-3 1 60,-14-1-56,-1 1 0,0-1 0,0 0-1,1 0 1,-1 0 0,0-1 0,0 1 0,0-1-1,0 0 1,0 0 0,-1-1 0,1 1-1,-1-1 1,1 0 0,-1 1 0,0-2 0,0 1-1,0 0 1,0-1 0,-1 1 0,0-1-1,1 0 1,-1 1 0,0-1 0,-1 0 0,1 0-1,-1-1 1,1-1-4,-1 1-1,1 1 0,-1-1 0,0 0 0,0 1 0,-1-1 0,0 0-1,1 1 1,-2-1 0,1 0 0,0 1 0,-1-1 0,0 0 0,0 1 0,0-1 0,-1 1 0,0-1-1,1 1 1,-2 0 0,1-1 0,0 1 0,-1 0 0,0 1 0,0-1 0,0 0 0,0 1 0,-2-2 1,-1 1 45,-1-1 1,0 1-1,0 1 1,0 0 0,0 0-1,-1 0 1,1 0-1,-1 1 1,1 1-1,-1-1 1,0 1 0,0 1-1,0-1 1,1 1-1,-1 1 1,0-1 0,0 1-1,0 1 1,0 0-46,4-1-73,0 0 1,0 0-1,-1 1 1,1-1-1,0 1 1,1 0-1,-1 1 1,0-1-1,0 1 1,1-1-1,0 1 1,-1 0-1,1 0 1,0 1-1,1-1 1,-1 1-1,0-1 1,1 1-1,0 0 1,0 0-1,0 0 1,0 0-1,1 0 1,0 0 0,0 1-1,0-1 1,0 0-1,0 1 1,1-1-1,0 1 1,0-1-1,0 1 1,1 2 72,-1-6-140,0-1 0,1 1 0,-1 0 1,0 0-1,0 0 0,1 0 1,-1 0-1,1-1 0,-1 1 1,0 0-1,1 0 0,0-1 0,-1 1 1,1 0-1,-1-1 0,1 1 1,0 0-1,-1-1 0,1 1 0,0-1 1,0 1-1,0-1 0,-1 0 1,1 1-1,0-1 0,0 0 0,0 0 1,0 1-1,0-1 0,0 0 140,17 4-3225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7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1 7924,'0'0'1736,"0"0"-1314,0 0-299,0 18 157,5 351 1601,-5-369-1882,0 28 51,-1-1-1,-1 1 0,-3 9-49,3-29-22,1 0-1,-1 0 1,-1 0-1,0-1 0,0 1 1,0-1-1,-1 0 1,0 0-1,0 0 1,-1 0-1,1-1 1,-2 0-1,1 0 1,-1 0 22,5-5-320,-2 1 316,-1-1-3578,4-1-1044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44.9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319 0 1825,'0'0'1518,"0"0"-921,0 0 212,0 0 322,0 0 403,-8 2-822,-16 3 189,0-2 0,0-1 0,-9-1-901,30-1-2,0 1 1,0-1-1,0 1 0,0 0 1,0 0-1,1 0 0,-1 0 1,0 0-1,1 1 0,-1-1 0,1 1 1,0 0-1,-1 0 0,-1 2 2,-34 36-26,18-18 44,7-8-14,-1-2-7,2 1 0,0 0-1,0 1 1,-3 6 3,12-13-2,-1 0-1,1-1 1,0 1 0,0 0-1,1 1 1,0-1 0,0 0-1,1 1 1,-1-1-1,2 1 1,-1-1 0,1 4 2,0 2 9,-1-9-12,1 1 0,-1 0 0,1-1 1,0 1-1,1 0 0,-1-1 0,1 1 0,0 0 0,0-1 0,0 1 1,0-1-1,1 1 0,0-1 0,0 0 0,0 0 0,0 0 1,1 0-1,0 0 0,0 0 0,0-1 0,0 1 0,0-1 1,4 3 2,4 3-133,1-1 0,-1 0 0,1 0 0,1-1 0,8 3 133,-14-7-555,-1-1 0,1 0 0,0 0 0,0-1 0,0 1 1,0-2-1,7 1 555,6-1-2121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8.0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9845,'0'0'224,"0"0"-128,0 0 576,0 0 432,0 0-1072,0 0 49,0 2-81,0-2 160,0 0-320,0 0 160,0 0-1009,0 0-224,0 0-5490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5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1 162 2577,'0'0'1534,"0"0"-1043,0 0 277,0 0 380,0 0-303,0 0-226,8-12-301,4-1-229,-7 7-14,-1 1-1,1-1 0,-1 0 0,0 0 0,-1 0 0,0 0 1,0-1-1,1-2-74,2-19 1225,-6 25-1136,0 0 0,0-1 0,1 1 0,-1 0 0,1-1 0,0 1-1,0 0 1,0 0 0,1 0 0,-1 0 0,1 0 0,-1 0 0,1 0-1,0 0 1,2-2-89,-3 5 142,12 64-28,-7 294 682,-7-229-762,1-129-73,0 0 0,0 1-1,0-1 1,0 0 0,0 0-1,0 0 1,0 0 0,0 1-1,0-1 1,0 0 0,0 0 0,0 0-1,0 0 1,0 0 0,0 0-1,0 1 1,0-1 0,-1 0 0,1 0-1,0 0 1,0 0 0,0 0-1,0 0 1,0 0 0,0 1-1,0-1 1,-1 0 0,1 0 0,0 0-1,0 0 1,0 0 0,0 0-1,0 0 1,-1 0 0,1 0 0,0 0-1,0 0 1,0 0 0,0 0-1,0 0 1,-1 0 0,1 0-1,0 0 1,0 0 0,0 0 0,0 0-1,0 0 1,-1 0 0,1 0-1,0 0 1,0 0 0,0-1-1,0 1 1,0 0 0,0 0 0,-1 0-1,1 0 1,0 0 0,0 0 39,0-10-2417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6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98 62 8852,'0'0'859,"0"0"-557,0 0-1,0 0-5,0-1-273,-1 0 0,1 0-1,0 0 1,0 0 0,0 0-1,0 0 1,0 0 0,0 0-1,0 0 1,0 0 0,0 0-1,0 0 1,0 0 0,1 0-1,-1 0 1,0 0 0,1 0-1,-1 0 1,1 0 0,-1 0-23,6-3 69,1-1-1,-1 1 1,1 0 0,0 1 0,0 0-1,0 0 1,1 0 0,-1 1 0,0 0 0,1 1-1,4-1-68,2 0 29,1 0-1,0 2 1,-1-1-1,1 2 1,12 2-29,-25-3 7,0 0 0,0 1 0,0 0 0,0-1 0,1 1 0,-1 0 0,0 0 0,-1 0 0,1 0 0,0 0 0,0 1 0,0-1 0,-1 1 0,1-1 0,0 1 0,-1-1 0,0 1 0,1 0 0,-1 0-1,0 0 1,1 1-7,0 1 15,0 1 0,-1 0 0,1-1 0,-1 1 0,0 0 0,0 0 0,-1 0 0,1 0 0,-1 5-15,-1-1 15,1 0-1,-1 0 1,0 0 0,-1 0-1,0-1 1,-1 1 0,1-1 0,-2 1-1,1-1 1,-1 0 0,-1 1-15,-46 54 169,46-57-152,-1-1 0,1 0 0,-1 0 0,0-1 0,0 1 0,0-1 0,0-1 0,-1 1 0,1-1-1,-1 0-15,11-4-19,-1 1 1,1 0 0,0 0 0,0 1 0,0-1 0,-1 1-1,1 0 1,0 0 0,-1 0 0,1 0 0,-1 1 0,1-1-1,-1 1 1,1 0 0,-1 0 0,0 0 0,0 1 0,0-1-1,0 1 1,-1-1 0,1 1 0,-1 0 0,1 0 0,-1 0 0,1 2 17,3 2 18,-1 1 0,0-1 0,-1 1 0,1 0 0,-1 0 0,-1 1 0,0-1 0,0 1 0,0 0 0,0 7-18,-2-10 9,-1 0 0,1 0 0,-1 0 0,-1 0-1,1 0 1,-1 0 0,0 0 0,0 0-1,-1 0 1,0 0 0,0 0 0,0-1 0,-1 1-1,0-1 1,0 0 0,0 0 0,-1 0 0,1 0-1,-1 0 1,0-1 0,-1 0 0,1 0 0,-1 0-1,0 0 1,0-1 0,0 1 0,0-1-1,0-1 1,-1 1 0,1-1 0,-1 0 0,0 0-1,0 0 1,-2-1-9,-15 4-574,0-2-1,0 0 1,1-2 0,-1 0-1,-17-3 575,-5 2-1586,35 0-3453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6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6275,'0'0'1771,"0"0"-864,0 0-221,0 0 85,0 0-203,-1 0-290,20 1-139,-1 1 1,1 1-1,-1 0 1,0 2-1,0 0 1,0 1-1,0 1 0,11 6-139,9 6 43,-1 1 0,-1 3-1,12 9-42,-29-10-356,-19-17-4669,0-5 676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7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322 1 9604,'0'0'211,"0"0"-29,0 0 135,-13 16 174,-88 108 541,-45 37-1032,130-147-387,-19 18-179,25-12-5276,10-20 800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7.6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11093,'0'0'523,"0"0"-216,0 0-91,0 0-59,0 0 121,-3 11-177,-6 33 95,2 0-1,2 0 1,1 1-1,3 0 1,2 1-196,4 66 164,12 58-164,-7-117-1075,-5-54-2874,-1-8-234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8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38 5843,'0'0'693,"0"0"-212,-4 21 476,4-19-922,-8 40 635,1 0 1,3 0 0,1 10-671,2-43 34,1-1 0,0 0-1,1 1 1,0-1 0,0 0 0,1 1 0,0-1 0,1 0 0,0 0 0,0-1 0,0 1 0,1-1 0,0 1 0,0-1 0,1 0 0,0-1 0,1 1 0,-1-1 0,1 0 0,0 0 0,1-1 0,-1 0 0,1 0 0,0 0 0,0-1 0,1 0-34,-2-1 8,1 0 0,-1 0 0,1 0 0,0-1 0,0 0 0,0-1 0,0 0 0,0 0 0,0 0 0,0-1 0,0 0 0,0 0 0,0-1 0,1 0 0,-1 0 0,0 0 0,-1-1 0,1 0 0,0-1 0,0 0 0,-1 0 0,0 0 0,1 0 0,-1-1 0,-1 0 0,1-1 0,0 1 0,-1-1 0,0 0 0,0 0 0,3-6-8,1-1 3,-1-1 0,0 1 0,-1-2 0,-1 1 1,0-1-1,-1 1 0,-1-2 0,0 1 0,0 0 0,-2-1 1,0 0-1,0 1 0,-1-1 0,-1 0 0,-1 0 0,-1-9-3,2 19-3,-1-1-1,0 1 0,0 0 0,0 0 0,-1-1 0,1 1 1,-1 0-1,0 0 0,-1 0 0,1 1 0,-1-1 1,0 1-1,0-1 0,-1 1 0,1 0 0,-1 0 0,0 0 1,0 1-1,0-1 0,0 1 0,-1 0 0,1 0 0,-1 1 1,0 0-1,0-1 0,0 1 0,0 1 0,0-1 0,-4 0 4,-16-3-6,-1 0 0,0 2 0,0 1 0,0 1-1,-15 2 7,18-1-111,15 0 57,0 0 0,1 1 0,-1 0 1,0 0-1,0 1 0,-3 1 54,8-2-129,1-1-1,0 1 1,0 0 0,0 0 0,0 0-1,0 1 1,0-1 0,0 0-1,0 1 1,0-1 0,1 1 0,-1 0-1,0-1 1,1 1 0,0 0 0,-1 0-1,1 0 1,0 0 0,0 0 0,0 0-1,0 0 1,0 1 0,1-1-1,-1 0 130,0 13-2961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8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58 8580,'0'0'421,"0"0"-271,0 0 26,0 0 53,0 0 121,-4 7-155,-9 27 122,13-32-303,0 1 1,0-1-1,0 0 0,0 0 1,0 0-1,0 0 0,1 0 1,-1 0-1,1 0 0,0 1 1,0-2-1,-1 1 0,1 0 1,0 0-1,1 0 0,-1 0 1,0 0-1,0-1 0,1 1 1,-1-1-1,1 1 1,0-1-1,-1 0 0,1 1 1,0-1-1,0 0 0,1 1-14,5 3 47,1 0 0,0-1 0,-1 0 0,1 0 0,3 0-47,-4-2 5,0 0 0,0-1 0,0 0 1,0-1-1,0 0 0,-1 0 1,1 0-1,0-1 0,0 0 0,0-1 1,0 0-1,-1 0 0,1-1 0,5-2-5,-10 4 1,0-1-1,0 1 0,0-1 0,0 0 1,0 0-1,0 1 0,-1-2 0,1 1 1,-1 0-1,0-1 0,1 1 0,-1-1 1,0 1-1,0-1 0,-1 0 0,1 0 1,0 0-1,-1 0 0,0 0 0,0 0 1,0-1-1,0 1 0,0 0 0,-1 0 1,0-1-1,1 1 0,-1-1 0,0 1 1,0 0-1,-1-1 0,1 1 0,-1 0 1,0-1-1,0 1 0,0 0 0,0 0 0,-2-2-3,1 1-1,-1 0 0,0 1 0,0-1 1,0 0-1,0 1 0,-1 0 0,0 0 0,1 0 1,-1 0-1,0 0 0,0 1 0,-1 0 0,1 0 1,0 0-1,-1 0 0,1 1 0,-4-1 4,3 0-7,0 0-1,0 1 0,0 0 0,0 0 1,0 0-1,0 1 0,-1 0 0,1 0 0,0 0 1,0 0-1,0 1 0,-1 0 0,1 0 1,0 0-1,0 1 0,0 0 0,0 0 8,0 1-59,1 0-1,0 1 0,0-1 0,1 1 0,-1 0 0,1 0 1,0 0-1,0 0 0,0 0 0,0 1 0,1 0 1,0-1-1,0 1 0,0 0 0,0 4 60,-1 27-4105,4-26 1803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9.0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 9748,'0'0'273,"1"16"-145,3 72 106,-3 0-1,-5 0 1,-3 1-234,2-63-2572,-2-13-1912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9.6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9492,'0'0'651,"0"0"-16,0 0-88,0 0-397,1 7-49,28 153 1212,12 18-1313,-9-40-88,-20-74-333,-11-38-2200,-1-21-159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45.4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3490,'0'0'1157,"0"0"-204,0 0 309,0 0 13,0 0-512,66 0 1049,43 0-2559,-36 0-2620,-54 0 1395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0 112 9204,'0'0'16,"0"0"192,0 0 209,0 0-417,137-54 320,-106 45-288,0-1-32,0 3 64,-2 1 64,-2 1-128,-4-1 0,-5 2-512,-5-1-465,-7-1-2801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0.3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1665,'0'0'6493,"0"0"-4993,0 0-1161,0 0 26,1 7-130,68 454 1638,-65-428-1841,1-7-104,-2 0 1,-1-1-1,-1 1 1,-1 0-1,-3 13 72,-1-23-242,-1 4-2941,5-19-798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0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10725,'0'0'734,"0"0"-548,0 0-239,0 0-64,8 0 50,43 0 34,51 1 143,-93 0-116,1 0-1,-1 1 1,0-1-1,-1 2 1,1-1-1,0 1 1,-1 1-1,1-1 1,4 4 6,-12-5 8,0-1 0,0 0 1,0 1-1,0-1 0,0 1 0,-1 0 1,1-1-1,0 1 0,-1 0 1,1-1-1,-1 1 0,0 0 1,0 0-1,1-1 0,-1 1 1,0 0-1,0 0 0,-1-1 1,1 2-9,-7 34 287,-5-15-245,0-2 0,-2 0 0,0 0 0,-2-1 1,-10 10-43,-19 25 35,9-14 60,24-27-37,1 0 0,0 1 0,0 0 1,-4 9-59,15-22 2,0-1-132,14 0 20,46-2-189,38-6 299,7-7-3657,-71 8-337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1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2481,'0'0'6288,"0"0"-4892,0 0-1292,10 0-19,317-17 1198,-300 15-1530,-20 3-2272,-7 0-157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1.6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8948,'0'0'368,"0"0"-288,0 0 336,0 0-159,0 0 175,0 0 176,58 7-400,-31-7 256,-2 0-448,0 0-16,4 0 32,0 0-32,2 0-528,-2 0-1361,-6 0-7059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2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484 0 2049,'0'0'5653,"0"0"-4322,0 0-1202,0 0 185,0 0 260,-9 8-259,-44 39 401,3 3 0,1 2 0,-6 13-716,30-34 79,1 2 0,2 1 0,1 1 0,2 0 0,1 2 0,-7 24-79,21-50-20,0-1 0,1 1 1,1 0-1,0 1 0,0-1 0,1 0 0,1 1 0,0-1 0,0 0 0,2 10 20,0-15 2,-1-1 0,1 0 0,-1 1 0,1-1 0,1 0-1,-1 0 1,1-1 0,0 1 0,0 0 0,0-1 0,1 0 0,-1 0 0,1 0 0,0 0 0,0-1-1,1 1 1,-1-1 0,1 0 0,0 0 0,-1-1 0,1 1 0,5 1-2,13 2-1,1 0 0,-1-2 0,1 0 0,0-2 0,0 0 0,0-2 0,0 0 0,16-4 1,-37 4-5,0 0-1,0 0 1,0 0 0,0-1-1,0 1 1,0-1 0,0 0 0,0 0-1,0 0 1,-1 0 0,1 0-1,0-1 1,-1 1 0,1-1 0,-1 1-1,1-1 1,-1 0 0,0 0-1,0 0 1,0-1 0,0 1 0,0 0-1,0-1 1,-1 1 0,1-1-1,-1 0 1,0 0 0,0 1 0,0-1-1,0 0 1,0 0 0,0 0-1,-1 0 1,1 0 0,-1 0 0,0 0-1,0 0 1,0 0 0,-1 0-1,1 0 1,-1 0 0,1 0 0,-1 0-1,0 1 1,0-1 0,0 0-1,0 0 1,-1 1 0,1-1 0,-1 1-1,0-1 1,0 1 0,0-1-1,0 1 1,-1-1 5,-19-18-208,-1 2 0,-1 1 1,0 1-1,-2 1 0,-12-5 208,1-1-323,1-1-1,-4-5 324,17 10-113,0-1 0,2-1-1,0-1 1,1-1 0,-2-5 113,15 17 21,0 0 1,1 0-1,0-1 0,0 1 1,1-1-1,1-1 1,0 1-1,0-1 0,1 0 1,1 0-1,0 0 0,0 0 1,1-10-22,1 16 22,0 0 0,0 0 0,0 0 0,1 0 0,-1 0 0,2 0 0,-1 0 0,1 1 0,0-1 0,0 0 0,0 1 0,1 0 0,0-1-22,0 3-3,0 0 1,0 0-1,0 0 0,1 0 1,-1 1-1,1-1 1,0 1-1,0 0 1,0 0-1,0 0 1,0 1-1,0 0 1,0-1-1,0 2 1,1-1-1,-1 0 0,0 1 1,5 0 2,33-3-47,1 1-1,-1 3 1,29 5 47,60 15-3286,-74-10-1026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3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57 3 5106,'0'0'2383,"0"0"-1650,0 0-95,0 0-30,0 0-101,0-3 1313,-1 5-540,-12 193-1504,8 106 224,5-291 14,-6 41 293,6-49-389,-1-1-1,1 1 0,0-1 1,-1 1-1,1-1 1,-1 1-1,0-1 1,1 0-1,-1 1 1,0-1-1,0 0 1,0 1-1,0-1 0,0 0 1,0 0-1,0 0 1,0 0-1,-1 0 1,1 0-1,0 0 1,-1 0-1,1-1 1,0 1-1,-1 0 0,1-1 1,-1 1-1,1-1 1,-1 0-1,0 1 83,2-2-1614,0-4-2460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4.6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40 4530,'0'0'2940,"0"0"-2044,0 0-594,0 0 162,0 0-42,5-2-62,18-7-202,1 2 1,0 1-1,0 0 0,0 2 1,1 1-1,-1 1 1,1 1-1,2 2-158,-25-1 8,0 0-1,0 0 1,0 0-1,0 0 1,0 1-1,0-1 1,0 1-1,0-1 1,-1 1-1,1 0 1,0 0-1,0 0 1,-1 0-1,1 0 1,0 0-1,-1 0 1,0 1-1,1-1 0,-1 1 1,0-1-1,1 1 1,-1-1-1,0 1-7,1 2 30,0 1 0,0-1 0,0 0-1,-1 1 1,1-1 0,-1 1-1,0-1 1,-1 1 0,1-1-1,-1 3-29,1 1 46,-1 0 1,-1 0-1,1 0 0,-1 0 0,0 0 0,-1 0 0,0 0 0,0 0 0,-1 0 0,0-1 1,-3 7-47,-8 3 66,0-1 0,-1 0 0,-1 0 0,0-2 0,-17 12-66,-20 18 163,84-31-440,-21-9 283,0 0 1,0 0-1,0 1 1,-1 0 0,0 1-1,0 0 1,-1 0-1,1 1 1,-1 0-1,3 5-6,-6-6-24,0-1-1,-1 1 0,0 0 1,-1 1-1,1-1 0,-1 1 1,-1 0-1,1-1 0,-1 1 1,0 0-1,0 0 1,-1 1-1,0-1 0,-1 0 1,1 7 24,-1-6-52,0 0 0,0 0 1,-1 0-1,1 0 1,-2 0-1,1 0 0,-1 0 1,-1-1-1,1 1 1,-1-1-1,0 1 1,-1-1-1,0 0 0,0-1 1,-1 1-1,1-1 1,-1 1-1,-1-1 1,1-1-1,-1 1 0,-1 0 52,-11 10-410,-1 0 0,0-1 0,-13 7 410,23-16-611,0-1 1,0 0 0,-1-1 0,0 0-1,0 0 1,0-1 0,0-1 0,0 0-1,-7 1 611,-4-2-1910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6.2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8772,'0'0'648,"0"0"-127,0 0-116,0 0 158,0 0 67,0 0-438,11 0 66,536 16 711,-494-14-980,-38-3-310,-1 2 0,1-1 0,-1 2 0,0 0 0,1 1 0,13 4 321,-28-7-149,0 0 0,1 0 0,-1 0 0,1 0 0,-1 1 0,1-1 0,-1 0 0,0 0 0,1 1 0,-1-1 0,0 0 0,1 0 0,-1 1 0,0-1 0,1 1 1,-1-1-1,0 0 0,0 1 0,0-1 0,1 0 0,-1 1 0,0-1 0,0 1 0,0-1 0,0 1 0,0-1 0,1 0 0,-1 1 0,0-1 0,0 1 0,0 0 149,0 4-3906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6.5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5250,'0'0'4611,"0"0"-4371,0 0-176,0 0-64,0 0 400,0 0 64,145-7 176,-68 1-560,8 0-48,0 3 144,-5 1-79,-3 2-97,-7 0 0,-7 0-337,-10 0-335,-9 0-320,-13 2-1538,-12 0-1663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45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0 6403,'0'0'1625,"0"0"-1201,0 0-336,0 0 93,0 0 81,-1 0-9,0 3-237,0 1 0,0-1 1,0 0-1,1 0 0,-1 0 0,1 1 0,0-1 0,0 0 0,0 1 1,0-1-1,1 1-16,-1-2 14,3 120-29,-1-44-9,-2-1-1,-7 39 25,6-111-144,0 1 0,0-1 1,-1-1-1,0 1 0,0 0 0,0 0 0,0-1 0,-1 1 0,0 1 144,-3 4-193,5-8-1923,-1-2-266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6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14 10517,'0'0'179,"0"0"-97,0 0 68,5-2 87,4 0-218,-1-1-1,1 1 1,-1 1 0,1-1-1,0 1 1,-1 1 0,1 0-1,0 0 1,0 1 0,-1 0-1,1 0 1,0 1-1,-1 0 1,1 1 0,4 2-19,-3 0 38,0 0 1,0 1-1,0 0 0,-1 1 1,0 0-1,0 0 1,-1 1-1,0 0 1,0 0-1,-1 1 0,1 3-38,5 6 47,-1 2-1,-1 0 0,-1 0 0,-1 0 0,-1 2 1,-1-1-1,0 1 0,-2 0 0,-1 0 0,0 0 0,-2 1 1,0 1-47,-2-20 0,1 9 25,-1 1 0,0-1 0,-1 0 0,-2 6-25,2-15 11,0 1 0,0-1 0,-1 0 0,0 0 0,0 0 0,0 0 0,0 0 0,0 0 0,-1 0 0,0-1-1,0 1 1,0-1 0,0 0 0,-2 2-11,-21 15-393,0-2 0,-2 0 0,0-2 0,0-1 0,-1-1 0,-1-2 1,-31 9 392,3-4-3618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7.9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8356,'0'0'1326,"0"0"-889,0 0 100,0 0 146,0 0 90,3-9 181,-1 5-888,-1 6 504,4 113-230,-7 57-340,-1-32-153,3-118-37,-1-14-85,1-1 0,0 1 0,0-1 0,0 1 0,1-1 0,1 0 0,-1 1 0,3 4 275,-3-10-415,0-1-3639,-1-1 33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8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11 108 8660,'0'0'590,"0"0"-364,18-12 191,61-39-212,-68 44-151,0 1 1,1 1-1,0-1 0,0 2 0,0 0 1,1 0-1,-1 1 0,1 1 0,0 0 1,0 1-1,0 0 0,0 1 1,10 1-55,-3-1 36,-15 0-36,-1 1 0,1-1 1,0 1-1,-1-1 0,1 2 0,-1-1 1,1 0-1,-1 1 0,0 0 1,1 0-1,-1 0 0,0 0 1,0 1-1,-1-1 0,1 1 1,0 0-1,-1 0 0,0 1 1,1-1-1,-1 1 0,-1-1 0,1 1 1,0 0-1,-1 0 0,0 0 1,0 1-1,0-1 0,0 1 0,0 1 1,-1 0-1,1 1 0,-1-1 0,0 0 0,-1 0 1,1 0-1,-1 1 0,0-1 0,-1 0 1,1 0-1,-1 0 0,-1 1 0,1-1 0,-1 0 1,0-1-1,0 1 0,-1 0 0,0 0 1,0-1-1,0 0 0,-2 2 0,-7 8-5,0-1 0,-1-1 1,-1 0-1,0-1 0,-1 0 0,-11 6 5,18-12-3,-1 0 0,0-1 0,0 0 0,-1-1 0,1 0 0,-1-1 0,0 1 1,0-2-1,0 0 0,-1 0 0,-5 0 3,53-4-5,28 2 146,-61 1-126,0 0 0,1 0 0,-2 0 0,1 0 0,0 1 1,0-1-1,0 1 0,-1 0 0,1 1 0,-1-1 0,1 0 0,-1 1 0,0 0 0,0 0 0,0 0-15,4 5 52,0 1-1,0 0 0,-1 1 0,-1 0 0,1 0 0,-1 0 0,-1 0 1,0 1-1,-1-1 0,0 1 0,0 0 0,-1 0 0,0 0 0,-1 1 0,-1-1 1,0 0-1,0 0 0,-2 9-51,1-15 3,-1 0-1,0 0 1,0 0 0,0 0-1,0 0 1,-1-1 0,0 1-1,0-1 1,0 0 0,0 1-1,-1-1 1,0-1 0,1 1-1,-2 0 1,1-1 0,0 0-1,-1 0 1,1 0 0,-2 0-3,-9 6-13,-1-1 1,0-1 0,-1 0-1,0-1 1,-4 0 12,-3-1-52,-1-1-1,1-1 1,-1-2-1,0 0 1,1-2-1,-12-2 53,34 4-22,1-1-1,-1 0 1,1 0-1,-1 0 1,1 0-1,-1 0 1,1 0-1,-1-1 1,1 1-1,-1 0 1,1-1-1,-1 1 1,1-1-1,-1 0 1,1 1-1,0-1 1,-1 0-1,1 0 1,0 0-1,0 0 1,0 0-1,0 0 1,0 0-1,0 0 1,0 0-1,0-1 1,0 1-1,0 0 1,1-1-1,-1 1 1,0 0-1,1-1 23,0 1-101,0 0 0,1 1 0,-1-1 0,1 0 0,-1 1 0,1-1-1,-1 0 1,1 1 0,0-1 0,-1 1 0,1-1 0,0 1 0,-1-1 0,1 1 0,0 0 0,0-1 0,-1 1-1,1 0 1,0 0 0,0-1 0,-1 1 0,1 0 0,0 0 0,0 0 0,0 0 0,0 0 101,5-1-798,26-8-2915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8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 7972,'0'0'2686,"0"0"-2115,0 0-496,89 0 93,-7-2-88,-12 1-1836,40 4 1756,-94 0-1862,-8 1-1446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9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8004,'0'0'656,"0"0"-448,0 0-176,0 0 192,0 0 48,132 4-16,-88 3-176,3-1-80,11-3 0,0-1-672,-2-2-3266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9.6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10501,'0'0'0,"0"0"64,0 0-240,0 95 352,0-48-128,0-4-48,0-1 0,0 1-96,11-3 64,-1-5-144,-2-3-417,3-8-2880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9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8820,'0'0'768,"0"0"-736,0 0 513,147 2-49,-81 0-448,4-2 368,7 0-416,-4 0 80,-7 0-128,-4 0 112,-8 0-128,-9 0-176,-7 6-1057,-11-1-3249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0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433 73 7812,'0'0'1702,"0"0"-1318,0 0-251,0 0 251,-11 21 59,-32 54 491,-19 21-934,37-60 207,2 0 1,-11 25-208,27-48 36,2 1 1,-1 0-1,1 0 0,1 0 0,1 0 1,0 1-1,1 0 0,0-1 1,1 8-37,1-20-8,-1 1 1,1 0-1,0 0 1,0 0-1,1 0 1,-1 0-1,0 0 1,1-1-1,0 1 0,0 0 1,0 0-1,0-1 1,0 1-1,0-1 1,1 1-1,-1-1 1,1 1-1,0-1 1,0 0-1,0 0 1,0 0-1,0 0 1,0 0-1,0 0 1,1 0-1,-1-1 1,0 1-1,1-1 1,0 0-1,-1 0 0,1 0 1,0 0-1,0 0 1,-1-1-1,1 1 1,0-1-1,0 1 1,0-1-1,1 0 8,2 1-10,0-1-1,0 0 0,0 0 1,1 0-1,-1 0 0,0-1 1,0 0-1,0 0 0,0-1 1,0 0-1,-1 0 0,1 0 1,0-1-1,4-2 11,-7 2-5,0 1 1,0-1-1,0 0 0,0 0 1,-1 0-1,1-1 1,-1 1-1,0-1 0,0 1 1,0-1-1,0 0 1,-1 0-1,1 0 0,-1 0 1,0 0-1,0 0 1,-1 0-1,1 0 0,-1 0 1,0 0-1,0-1 0,0 1 5,-1-3-42,0 0-1,0 1 0,-1-1 1,1 0-1,-2 1 0,1 0 1,-1-1-1,0 1 0,0 0 0,0 0 1,-1 1-1,0-1 0,0 1 1,-1 0-1,1 0 0,-1 0 1,0 1-1,-5-4 43,-15-12-393,-2 1 1,0 2-1,-14-7 393,14 9-158,4 2-115,1 1 115,1-1 0,1-1 0,0 0 0,-8-9 158,24 19 59,-1 0 0,1-1 0,0 0 0,0 0 0,0 0-1,1 0 1,-1 0 0,1-1 0,1 0 0,-1 1-1,1-1 1,0 0 0,0 0 0,1-1 0,0 1 0,0 0-1,0 0 1,1-1 0,0-2-59,1 5 4,0 1-1,0-1 1,1 1-1,-1 0 1,1 0-1,0-1 1,0 2-1,1-1 1,-1 0 0,0 0-1,1 1 1,0-1-1,-1 1 1,1 0-1,0-1 1,0 1-1,1 1 1,-1-1 0,0 0-1,0 1 1,1 0-1,-1 0 1,4-1-4,15-5-36,1 0-1,-1 2 1,5 0 36,146-15-1576,-114 15-2357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1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9716,'0'0'646,"0"0"-537,0 0-61,11 6 27,75 53 485,34 33-560,-90-71 13,13 11-1520,-41-29-427,-2-2-1502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1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178 1 7331,'0'0'2401,"0"0"-2401,0 0 80,0 0 177,0 0-241,-93 95 272,74-65-160,-1 0 32,3 1-176,5-3 16,1-2-240,7-1-224,2-9-2386,2-3-1872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46.3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1 114 9316,'0'0'432,"0"0"-368,0 0-128,0 0 48,0 0 16,0 0-64,48-17 64,-26 11 0,4 0 0,1 2 80,-2-4-112,0 1 32,2-1-48,-1-4 0,-4 2-912,1-3-369,-2 1-656,-8 2-112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2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198 1 4274,'0'0'2681,"0"0"-1680,0 0-198,0 0-270,0 0-191,-7 13 58,-54 87 48,3-7 96,-1 11-544,56-99 124,-6 20-554,9-25 419,0 1 0,0-1-1,0 1 1,0-1 0,0 1 0,0-1 0,0 1-1,0-1 1,0 1 0,0-1 0,1 1-1,-1-1 1,0 1 0,0-1 0,1 0-1,-1 1 1,0-1 0,0 1 0,1-1 0,-1 0-1,0 1 1,1-1 0,-1 0 0,1 1-1,-1-1 1,0 0 0,1 0 0,-1 1-1,1-1 1,-1 0 0,1 0 0,-1 0 0,1 0-1,-1 0 1,1 1 0,-1-1 0,1 0-1,-1 0 1,1 0 0,-1 0 0,1 0-1,-1-1 1,1 1 0,-1 0 11,128-3-159,2 0-5626,-105 3 3872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2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9556,'0'0'537,"0"0"-372,0 0 67,0 0 48,0 0 168,-1 14-15,2 189 407,1-70-2145,-1-131-79,2-1-1855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3.0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12 10037,'0'0'523,"0"0"-334,0 0 168,0 0-31,5-2-147,-1 0-170,1 0 1,0 1 0,0 0 0,0 0-1,-1 0 1,1 0 0,0 1 0,0 0 0,0 0-1,0 0 1,0 0 0,0 1 0,0 0-1,0 0 1,2 1-10,-4-1-1,0 1-1,0-1 1,-1 1 0,1-1-1,0 1 1,-1 0 0,1 0 0,-1 0-1,1 0 1,-1 0 0,0 1-1,0-1 1,0 1 0,0 0-1,0-1 1,-1 1 0,1 0-1,-1 0 1,0 0 0,0 0-1,0 0 1,0 0 0,0 0-1,-1 0 1,1 1 0,-1-1 1,1 3-38,-1 1 0,1 0 0,-1-1 0,-1 1 0,1-1 0,-1 1 0,0-1 0,-1 1 0,1-1 0,-1 0 0,-1 1 0,1-1 0,-1 0 0,-2 2 38,0 0-6,-1 0 0,-1 0-1,1-1 1,-1 0-1,0 0 1,-1-1-1,0 0 1,0 0-1,-4 2 7,11-8 9,0 0-1,1 1 1,-1 0 0,1-1-1,-1 1 1,1-1 0,-1 1-1,1-1 1,0 1-1,-1 0 1,1 0 0,0-1-1,-1 1 1,1 0 0,0-1-1,0 1 1,0 0 0,-1 0-1,1-1 1,0 1 0,0 0-1,0 0 1,0-1-1,1 1 1,-1 0 0,0 0-1,0-1 1,0 1 0,0 0-1,1 0 1,-1-1 0,0 1-1,1 0 1,-1-1-1,1 1 1,-1-1 0,1 1-1,-1 0 1,1-1 0,-1 1-1,1-1 1,-1 1 0,1-1-9,29 27 76,-24-22-52,13 11 88,-3-4-42,-1 1 1,0 1-1,-1 1 1,1 2-71,-12-14 4,-1 0 0,1 0 1,-1 1-1,0-1 0,0 1 0,0-1 0,0 1 0,-1 0 1,1 0-1,-1 0 0,0-1 0,0 1 0,-1 1 0,1-1 1,-1 0-1,0 0 0,0 0 0,0 0 0,0 0 1,-1 0-1,0 0 0,0 2-4,-1-2 7,0-1 0,0 1-1,-1-1 1,1 0 0,-1 0 0,0 0 0,1 0 0,-1-1 0,-1 1 0,1-1-1,0 0 1,-1 0 0,1 0 0,-1 0 0,1 0 0,-1-1 0,0 1 0,0-1-7,-8 3-21,-1 0 1,0-1-1,1-1 1,-1 0-1,-1 0 21,2-1-172,2 0 160,-1 0 0,1-1 1,0 0-1,0 0 0,-1-1 0,1 0 1,-4-2 11,12 2-95,0 1 0,0-1 0,0 0 0,1 0 1,-1 0-1,0-1 0,0 1 0,1 0 0,-1 0 0,1-1 1,-1 1-1,1-1 0,0 0 0,-1 1 0,1-1 0,0 0 1,0 0-1,0 0 0,0 0 0,1 1 0,-1-1 1,0 0-1,1-1 0,0 1 0,-1 0 0,1 0 0,0 0 1,0 0-1,0 0 0,0 0 0,0 0 0,1 0 1,-1 0-1,1 0 0,-1 0 0,1 0 0,0 0 0,0-1 95,9-23-4300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3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79 288,'0'0'8076,"0"0"-6430,0 0-1571,0 0 53,0 0-32,3 13 21,-2-6-97,0-4-13,-1 0 1,0 0-1,1 0 1,-1 0 0,1 0-1,0 0 1,0 0-1,0 0 1,0 0 0,1 0-1,-1 0 1,1 0-1,0-1 1,-1 1 0,1-1-1,0 1 1,1-1-1,-1 0 1,0 0 0,1 0-1,-1 0 1,1 0-1,0-1 1,-1 1 0,1-1-1,0 1 1,0-1-1,0 0 1,0 0 0,0-1-1,0 1 1,0 0-1,1-1 1,-1 0 0,2 0-8,9 1 25,0 0 0,-1-1 0,1-1 0,0 0 0,0-1 0,0 0 0,-1-1 0,1-1 0,-1 0 0,0-1 0,0 0 0,0-1 0,-1 0 0,0-1 0,0-1 0,-1 0 0,0 0 0,8-8-25,-17 14 8,-1 1-1,1-1 1,-1 1-1,1-1 1,-1 1-1,0-1 1,0 0-1,1 1 1,-1-1-1,0 0 0,-1 0 1,1 0-1,0 0 1,-1 0-1,1 0 1,-1 0-1,1 0 1,-1 0-1,0-1 0,0 1 1,0 0-1,0-1-7,-1 1 4,0 0-1,0 0 0,0 0 0,0 1 0,0-1 1,-1 1-1,1-1 0,0 1 0,-1-1 0,1 1 1,-1 0-1,1 0 0,-1-1 0,0 1 0,0 0 1,1 1-1,-1-1 0,0 0 0,0 0-3,-10-3-11,0 1 1,0 0-1,0 1 0,0 0 0,0 1 1,-12 0 10,11 1 12,0 1 0,1 0 0,-1 1 1,0 0-1,1 1 0,0 0 0,-5 3-12,12-5-68,0 1-1,0 1 1,0-1-1,1 1 1,-1 0-1,1 0 1,-1 0-1,1 1 1,0-1-1,0 1 1,1 0-1,-1 0 1,1 1-1,0-1 1,0 1-1,0-1 1,1 1-1,-2 4 69,3-7-243,1-1 0,-1 0 0,1 1 0,0-1 0,0 1 0,-1 0 0,1-1 0,0 1-1,0-1 1,0 1 0,1-1 0,-1 1 0,0-1 0,0 1 0,1-1 0,-1 1 0,1 0 243,11-1-2265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3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2817,'0'0'5947,"0"0"-4685,0 0-1006,2 19 302,5 36-218,9 86 1142,-4 46-1482,-12-173-127,-1 0 0,-1 0 0,0 0 0,-1-1 0,0 2 127,2-4-3436,1-10-1537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4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6371,'0'0'3922,"0"0"-3890,0 0-32,0 0 0,0 0-32,0 0 32,0 0-304,0 0-1073,0 0-3041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4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9780,'0'0'286,"0"0"-99,3 23 290,27 180 318,6 43-933,-32-229-2125,-2-14-698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5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76 10389,'0'0'995,"0"0"-752,0 0-161,18-12 17,58-38-43,-73 49-45,0-1-1,0 0 1,0 1 0,0-1 0,0 1-1,0 0 1,0 0 0,0 0-1,1 1 1,-1-1 0,0 1-1,0-1 1,1 1 0,-1 0-1,0 1 1,1-1 0,-1 0-1,0 1 1,0 0 0,1 0 0,-1 0-1,0 0 1,0 0 0,0 1-1,0-1 1,0 1 0,-1 0-1,1 0 1,0 0 0,-1 0-1,1 0 1,-1 0 0,1 2-11,2 2 10,-1 0 1,0 1 0,0-1-1,0 1 1,-1 0 0,0 0-1,-1 0 1,1 0-1,-1 0 1,-1 1 0,1-1-1,-1 1-10,0 5-43,1 0 0,-2 0-1,0 1 1,-1-1 0,0 0-1,-1 0 1,-3 10 43,4-18-2,-1 0-1,0 0 1,0 0-1,-1 0 1,1 0 0,-1 0-1,0 0 1,-1-1-1,1 0 1,-1 0-1,0 0 1,0 0-1,0 0 1,0-1 0,-1 1-1,1-1 1,-1 0-1,0-1 1,-4 2 2,9-3 2,-1-1 0,1 0 0,0 1-1,-1-1 1,1 0 0,0 1 0,-1-1 0,1 1 0,0-1 0,0 0 0,-1 1 0,1-1 0,0 1 0,0-1-1,0 1 1,-1-1 0,1 1 0,0-1 0,0 1 0,0-1 0,0 1 0,0-1 0,0 1 0,0-1-1,0 1 1,0-1 0,0 1 0,1-1 0,-1 1 0,0-1 0,0 1 0,0-1 0,1 0 0,-1 1 0,0-1-1,0 1 1,1-1 0,-1 0 0,0 1 0,1-1 0,-1 0 0,0 1 0,1-1 0,-1 0 0,1 1 0,0-1-2,26 26 166,-15-14-57,-3-3-91,-1 0 0,0 1 0,-1 1 0,0-1 0,-1 1 0,4 8-18,-8-14 4,0 0 0,0 0 0,0 1 1,-1-1-1,1 1 0,-1-1 0,-1 1 1,1-1-1,-1 1 0,0-1 0,0 1 1,-1 0-1,1-1 0,-1 1 0,-1-1 1,0 2-5,1-4-45,-1 0 1,0 0 0,1 0-1,-1-1 1,-1 1 0,1-1-1,0 0 1,-1 1 0,1-1-1,-1 0 1,1 0-1,-1-1 1,0 1 0,0-1-1,0 1 1,0-1 0,0 0-1,-1 0 45,-4 2-428,0-1-1,0 0 1,0 0-1,-1 0 1,1-1-1,-6-1 429,-4 0-4906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5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11317,'0'0'464,"0"0"-272,0 0-384,0 0 224,0 0-32,0 0 160,102 35-47,-65-18 15,0-2-128,-4 0 0,3-4-48,-7 0 48,-3-2-161,-7-1-703,-4-6-881,-9-2-2945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6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207 1 11093,'0'0'0,"0"0"-304,0 0 144,-60 95 64,35-63-64,1-1 80,-3-1-256,0-2 47,4-6-543,2-3-2145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46.6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0 7075,'0'0'1105,"0"0"-193,0 0-301,0 0-147,0 0-144,-5 3-111,2 0-202,0-1 1,0 1 0,1 0 0,-1 0 0,1 0 0,-1 0 0,1 0 0,0 0 0,0 1 0,1-1 0,-1 1 0,1 0 0,0-1 0,0 1-1,0 0 1,0 0 0,0-1 0,1 1 0,0 2-8,-3 91 4,4-64-4,0 24-146,-4 115 338,1-144-903,-2 0-1,0 0 0,-2 0 0,-9 25 712,5-29-2094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6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12134,'0'0'144,"0"0"-144,0 101 96,0-62-48,0-4-48,0-3 0,0-4-64,7-4 80,1-4-16,-2-3 0,5-4-128,-1-3-64,0-7-1313,1-3-1777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6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97 9732,'0'0'972,"-2"20"-724,-2 8-219,1 0 47,0 0 0,2 23-76,2-45 27,0 1 0,0-1 0,1 0 0,-1 0 0,1 0 0,0 0 0,1 0 0,0 0 0,0 0 0,0-1 0,0 0 0,1 1 0,0-1 0,0 0 0,1-1 0,-1 1 0,1-1 0,0 0 0,0 0 0,0-1 0,1 1 0,-1-1 0,1 0 0,0 0 0,3 0-27,-3 0 8,0 0 0,0-1 0,1 0 1,-1 0-1,1-1 0,0 0 0,-1 0 1,1 0-1,0-1 0,0 0 0,-1 0 1,1 0-1,0-1 0,-1 0 0,1-1 1,0 0-1,-1 0 0,0 0 0,1 0 1,-1-1-1,0 0 0,0-1 0,-1 1 1,2-2-9,3-3 1,-1-1 0,-1 0 1,0 0-1,0-1 1,-1 0-1,0 0 1,-1-1-1,0 0 1,0 0-1,-1-1 1,2-9-2,-5 15-48,0-1 1,-1 1 0,0-1 0,0 0 0,0 1 0,-1-1-1,0 0 1,0 0 0,-1 0 0,0 1 0,0-1-1,-1 0 1,1 1 0,-1-1 0,-1 1 0,1 0 0,-1 0-1,-1 0 1,1 0 0,-1 0 0,0 0 0,0 1 47,-3-3-45,1 1 1,-2 0-1,1 0 1,-1 0-1,0 1 1,0 0-1,-1 1 1,0 0-1,0 0 1,0 1-1,0 0 1,-1 1-1,1 0 1,-1 0-1,0 1 1,0 0-1,0 1 1,0 0-1,0 1 1,0 0-1,-8 1 45,10 0-386,0 1-1,0-1 0,0 2 0,0-1 0,0 1 1,0 0-1,1 1 0,-1 0 0,1 0 0,-5 5 387,-8 8-3028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7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0 12230,'0'0'-569,"0"0"217,-9 17 296,-26 58 176,34-72-115,0-1 0,0 1 1,0-1-1,1 1 0,-1 0 0,1 0 0,0-1 0,-1 1 0,1 0 0,1 0 0,-1-1 0,0 1 1,1 0-1,-1 0 0,1-1 0,0 1 0,0 0 0,0-1 0,0 1 0,0-1 0,0 0 0,1 1 1,-1-1-1,1 0 0,0 0 0,0 0 0,0 0 0,0 0 0,0 0 0,0 0 0,0-1 0,2 2-5,2 0-14,0 1 0,1-1 0,0 0 0,0 0 0,0-1-1,0 0 1,0 0 0,0 0 0,1-1 0,0 0 14,4-1-97,0 0 0,0 0 0,1-1 1,-2-1-1,1 0 0,0-1 0,0 0 1,-1-1-1,1 0 0,-1-1 97,-6 4-17,-1-1 0,1 0-1,-1-1 1,0 1 0,0-1 0,0 0-1,0 0 1,0 0 0,-1 0-1,1-1 1,-1 1 0,0-1 0,0 0-1,-1 0 1,1 0 0,-1 0-1,1-1 1,-1 1 0,-1-1 0,1 1-1,-1-1 1,0 0 0,0 1-1,0-1 1,0 0 0,-1-1 17,0 4 0,0 0 1,0 0-1,-1-1 1,1 1-1,0 0 1,-1 0-1,0 0 1,0 0 0,1 0-1,-1 0 1,-1 0-1,1 0 1,0 0-1,0 0 1,-1 0-1,1 0 1,-1 1-1,1-1 1,-1 1-1,-1-1 0,-1-2 5,-1 1-1,0 1 0,0-1 1,0 1-1,-1-1 0,1 2 1,-1-1-1,-3 0-4,-12-2 37,0 1 1,0 1-1,0 1 1,-4 1-38,20 0-3,1 0 0,-1 1 0,0-1 0,0 1 0,0 0 0,1 0 0,-1 1 0,0-1 0,1 1 0,-1 0 0,1 0 0,0 1 0,0-1 0,0 1 0,0 0 0,0 0 0,1 1 0,-1-1 0,1 1 0,0-1 0,0 1 0,0 0 0,0 0 0,1 0 0,-1 1 0,1-1 0,0 1 3,0 1-559,0 1 1,0-1-1,0 1 0,1-1 0,0 1 0,0-1 0,1 1 0,0 0 559,0 5-2900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7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10453,'0'0'432,"0"0"-432,0 0 112,0 106-160,0-76 48,0-2 0,0 0 192,0-2-176,2-2 32,2-2-48,0 1-48,-2-3-128,-2 1-1265,0-4-4705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8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 0 10789,'0'0'664,"0"0"-482,0 0-110,-18 7 69,0-2-80,-1 0 63,1 1 0,1 0 0,-1 2 0,1 0-1,-15 9-123,31-16 5,-1 0 0,1-1 0,0 1 0,0 0 0,0 0 1,0 0-1,0 0 0,0 0 0,0 0 0,0 0 0,0 1 0,0-1 0,1 0 0,-1 0 0,0 1 0,1-1 0,-1 0 0,1 1 0,0-1 0,-1 1 0,1-1 0,0 0 0,0 1 0,0-1 0,0 1 0,0-1 0,0 1 0,0-1 0,1 0 0,-1 1 0,0-1 0,1 1 0,-1-1 0,1 0 0,0 0 0,-1 1 0,1-1 0,0 0 0,0 0 0,-1 0 0,1 1 0,0-1 0,0 0 0,0 0 0,1-1 0,-1 1 0,0 0 0,0 0 0,1 0-5,10 8-18,0 0 0,1-1 0,0-1 0,11 5 18,-10-4 16,-5-4-32,6 4 24,-1 1 0,1 0 0,-1 1 0,6 6-8,-17-13 4,0 0 0,0 0 0,0 0 0,0 0 0,-1 0 0,1 1 0,-1 0 0,0-1 0,0 1 0,0 0 0,-1 0 0,1 0 0,-1 0 0,0 0 0,0 0 0,-1 1 0,1-1 0,-1 0 0,0 0 0,0 2-4,-1-3 5,1-1 0,-2 1 0,1 0 0,0-1 0,-1 1 0,1 0 0,-1-1 0,0 0 0,1 1 0,-1-1 0,0 0 0,-1 0 0,1 0 0,0 0 0,-1-1 0,1 1 0,-1 0 0,1-1 0,-1 0 0,1 0 0,-3 1-5,-60 22-17,43-19-261,1-2 1,-1 0 0,1-1-1,-1-1 1,-12-1 277,33 0-81,1 0 1,-1 0-1,0 0 0,1 0 1,-1 0-1,0 1 1,1-1-1,-1-1 1,0 1-1,0 0 1,1 0-1,-1 0 1,0 0-1,1 0 1,-1-1-1,1 1 1,-1 0-1,0-1 1,1 1-1,-1 0 1,1-1-1,-1 1 0,0-1 1,1 1-1,-1 0 1,1-1-1,0 0 1,-1 1-1,1-1 1,-1 1-1,1-1 1,0 1-1,-1-1 1,1 0-1,0 1 1,0-1-1,0 0 1,-1 0 80,0-18-4469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8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11957,'0'0'161,"0"0"-161,0 0-32,0 0-65,0 0 97,0 0 0,52 0 49,-13 0 15,2 0-64,5 0 0,0 0-353,-5-2-895,-8-2-2546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8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0 8756,'0'0'752,"0"0"-656,0 0 80,0 0 129,0 0-17,0 0-160,-8 69 224,8-35-352,4 3 0,6 0 16,-2 2-16,1-1-64,1-3-320,-2-3-1041,-2-4-2865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9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41 9444,'0'0'51,"0"0"85,0 0 256,0 0-104,6 0-77,64-3 134,0-3 0,6-5-345,-4 1-907,1 3 1,9 3 906,-79 4-382,1 0-3585,-4 0 342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9.6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9700,'0'0'369,"0"0"-273,0 0-64,0 0 32,0 0 304,0 0-320,107 18 32,-63-18-64,-1 0 96,1 0-224,-5 0 96,-6 0-1361,-8 0-3681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5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65 5234,'0'0'2463,"0"0"-2068,0 0-494,0 0 198,0 0 69,12-3 157,138-29 1047,38 2-1372,-187 30 0,5 0-827,-13 0-956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47.3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58 3410,'0'0'1088,"0"0"-576,0 0-370,0 0 26,0 0 125,56 2 1612,-51-4-2142,1-1 0,0-1 0,-1 1-1,0-1 1,0 0 0,0 0 0,0-1 0,-1 1 0,0-1-1,3-4 238,3-4-1480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6.2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4498,'0'0'51,"0"0"58,0 0 86,0 0 533,0 0 187,5 11-149,0 4-583,0 1 1,-1 0-1,0 1 0,-2-1 1,0 1-1,0-1 0,-2 3-183,0 59 318,0-77-230,60-4-59,-39 1 84,1 1 0,-1 1 0,0 1 1,1 1-1,10 3-113,-27-3 21,1 0 0,-1 1 0,0 0 0,0 0 0,0 0 0,0 1 0,-1-1 0,1 1 0,-1 0 0,0 1 0,0-1 0,0 1 0,-1-1 0,1 1 0,-1 0 0,0 0 0,-1 1 0,1-1 1,0 4-22,-1-5 8,0 0 0,-1 1 1,1-1-1,-1 0 1,0 1-1,0-1 1,-1 1-1,1-1 1,-1 1-1,0-1 0,0 1 1,0-1-1,-1 1 1,0-1-1,0 1 1,0-1-1,0 0 1,-1 1-1,1-1 0,-1 0 1,0 0-1,-1 0 1,1 0-1,-1-1 1,-1 3-9,-5 2 24,0 0 1,-1-1-1,1 0 1,-2 0-1,1-1 1,-1 0-1,0-1 1,0 0-1,-1-1 1,1 0-1,-12 1-24,-7 1 52,0-2 0,-1-2 0,1 0 0,-6-2-52,36 0-23,0 0 0,0 0 0,0 0 0,1 0 0,-1 0 1,0 0-1,0 0 0,0 0 0,0-1 0,0 1 0,0 0 0,1 0 0,-1 0 0,0 0 0,0 0 0,0 0 0,0 0 0,0 0 0,0 0 0,0 0 0,0-1 0,0 1 0,0 0 1,1 0-1,-1 0 0,0 0 0,0 0 0,0 0 0,0-1 0,0 1 0,0 0 0,0 0 0,0 0 0,0 0 0,0 0 0,0 0 0,0-1 0,0 1 0,0 0 0,0 0 1,0 0-1,0 0 0,0 0 0,0 0 0,-1-1 0,1 1 0,0 0 0,0 0 0,0 0 0,0 0 0,0 0 0,0 0 0,0 0 0,0 0 0,0-1 0,0 1 0,-1 0 0,1 0 1,0 0-1,0 0 0,0 0 0,0 0 0,0 0 0,0 0 0,-1 0 0,1 0 23,13-7-1749,11 5-1460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6.5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10 11221,'0'0'160,"0"0"-160,0 0 0,0 0-16,0 0 160,0 0-144,-35 0 0,33 0 128,2 0-288,0 0 160,-2 0-704,2 0-801,-2-9-7699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6.8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 0 10629,'0'0'136,"0"0"16,0 0 139,-3 17-147,-2 10-58,-1 0-1,-1 0 1,-1-1 0,-1-1-1,-1 1 1,-2-1 0,0-1 0,-11 14-86,22-37-12,0 0 1,1-1 0,-1 1-1,0 0 1,0 0 0,1-1 0,-1 1-1,1 0 1,-1 0 0,0 0 0,1 0-1,0 0 1,-1 0 0,1 0 0,0 0-1,-1 0 1,1 0 0,0 0 0,0 0-1,0 0 1,0 0 0,0 1 11,22 1-313,-15-3 300,201-5-498,-119-1-2758,-70 4 291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7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0 9780,'0'0'307,"0"0"-123,0 0-48,0 0 150,0 0 472,-5 18-332,-30 143 57,23-96-479,5-28-747,1 1 0,1 0 0,2 13 743,6-51-2564,9-2-1934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7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272 91 960,'0'0'6974,"0"0"-5456,0 0-1347,0 0 77,-18 16 400,1-1-482,-3 2 67,0 0-1,2 2 1,0 0 0,1 1-1,-6 10-232,15-19 45,1 0 1,1 0-1,-1 1 1,2 0-1,-1 0 0,2 1 1,0-1-1,0 1 0,1 0 1,1 0-1,0 0 0,0 1 1,2-1-1,0 7-45,1-18 1,-1 0 0,1 0 0,0 0-1,1 0 1,-1 0 0,0 0 0,0 0 0,1-1 0,-1 1 0,1 0-1,0-1 1,-1 1 0,1-1 0,0 0 0,0 0 0,0 1-1,0-1 1,0 0 0,0-1 0,0 1 0,0 0 0,0-1 0,0 1-1,1-1 1,-1 1 0,0-1 0,2 0-1,6 2-43,0-1 0,1-1 0,-1 1 0,0-2 0,6 0 43,-15 0-16,1 0 1,-1 0-1,0 0 1,0 0-1,0 0 0,1-1 1,-1 1-1,0-1 1,-1 1-1,1-1 0,0 1 1,0-1-1,-1 1 1,1-1-1,-1 1 1,1-1-1,-1 0 0,1 1 1,-1-1-1,0 0 1,0 0-1,0 1 0,0-1 1,0 0-1,-1 1 1,1-3 15,0-2-29,0-1 0,-1 1 1,0-1-1,0 1 1,0-1-1,-1 1 0,0-2 29,-9-10-274,-1-1-1,0 2 0,-2 0 1,-9-10 274,-29-38-385,44 54 507,1 0-1,0 0 1,1-1 0,0 0-1,1 0 1,1-1 0,-1 1 0,2-1-1,0 0 1,0 0 0,2 0-1,-1 0 1,1-10-122,2 22 1,-1-1 0,1 0 0,0 1-1,-1-1 1,1 1 0,0-1 0,0 1 0,0-1 0,0 1 0,0 0-1,0-1 1,0 1 0,0 0 0,1 0 0,-1 0 0,1 0 0,-1 0-1,0 0 1,1 0 0,0 0 0,-1 1 0,1-1 0,-1 0 0,1 1-1,0 0 1,-1-1 0,1 1 0,0 0 0,0 0 0,-1 0 0,2 0-1,66-3-132,-57 3 125,-3 0-322,1 0-1,-1 0 1,0 1 0,0 0-1,1 0 1,-1 1-1,0 1 1,0-1 0,-1 2-1,1-1 1,7 4 329,11 8-3535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8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77 9893,'0'0'120,"0"0"48,0 0 40,0 0-86,-2 16 39,-5 47-124,7-62-35,0 0 1,0 0-1,0 1 1,0-1-1,0 0 1,0 0-1,1 0 1,-1 0-1,0 0 0,1 0 1,-1 0-1,0 0 1,1 0-1,-1 0 1,1 0-1,0 0 1,-1 0-1,1 0 1,0 0-1,-1-1 0,1 1 1,0 0-1,0 0 1,0-1-1,0 1 1,0-1-1,0 1 1,0-1-1,0 1 1,0-1-1,1 1-2,29 1 107,-24-3-95,-2 2-4,0-1 1,0 0-1,-1-1 0,1 1 1,0-1-1,0 0 1,-1 0-1,1-1 0,0 1 1,-1-1-1,0 0 1,1 0-1,-1 0 1,0-1-1,0 0 0,0 1 1,0-1-1,-1-1 1,1 1-1,-1 0 1,0-1-1,0 0 0,0 0 1,0 0-1,-1 0 1,1 0-1,-1-1 1,0 1-1,-1 0 0,1-1 1,-1 0-1,0 1 1,0-1-1,0 0 1,-1 0-1,1 1 0,-1-1 1,0-2-9,0 5 3,-1-1 1,1 1 0,0-1-1,0 1 1,-1 0 0,0 0-1,1-1 1,-1 1 0,0 0-1,0 0 1,0 0-1,0 0 1,-1 0 0,1 0-1,0 0 1,-1 0 0,1 0-1,-1 1 1,0-1 0,0 0-1,-1 0-3,-2-1-5,0 0 0,1 1-1,-1 0 1,0 0 0,-1 0-1,1 0 1,0 1 0,0 0-1,-1 0 1,1 0 5,-7 0-7,1 0 0,-1 1 0,1 1 0,0-1 0,-1 2 0,1-1 0,0 2 0,0 0 0,-7 2 7,12-2-26,-1 0 0,1 1 0,0 0 1,0 0-1,0 0 0,-3 4 26,7-7-117,1 0 1,0 0-1,0 0 1,-1 1-1,1-1 1,0 0-1,0 0 1,0 0-1,0 1 0,1-1 1,-1 1-1,0-1 1,1 1-1,-1-1 1,1 1-1,-1-1 1,1 1-1,0-1 0,-1 1 1,1 0-1,0-1 1,0 1-1,0-1 1,0 1-1,0 0 1,1-1-1,-1 1 1,0-1-1,1 1 0,-1-1 1,1 1-1,0 0 117,11 6-3009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8.5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1 0 1745</inkml:trace>
  <inkml:trace contextRef="#ctx0" brushRef="#br0" timeOffset="1">1 0 1745,'98'42'6846,"-96"-41"-6801,-1 0 1,1 0-1,-1-1 0,0 1 1,1 0-1,-1 0 1,0 0-1,0 1 1,0-1-1,0 0 1,0 0-1,0 1 1,0-1-1,0 0 1,0 1-1,0-1 0,-1 1 1,1-1-1,-1 1 1,1-1-1,-1 1 1,0-1-1,1 1 1,-1 0-1,0-1 1,0 1-1,0 0 0,0-1 1,0 1-1,-1-1 1,1 1-1,0 0 1,-1 0-46,0 7 154,4 122 1823,8 18-1977,-7-48-2127,-4-101-525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0.2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9732,'0'0'414,"0"0"-102,0 0 163,0 0 139,0 0-334,4-1-176,7-1-73,0 1 0,0 0 1,0 0-1,0 2 1,-1-1-1,1 1 0,0 1 1,0 0-1,0 0 0,-1 1 1,10 5-32,19 8-62,-2 1 0,22 14 62,-38-19-192,-19-11-7,-1-1-1,0 1 0,0 0 1,1-1-1,-1 1 1,0 0-1,0 0 0,0 0 1,0 0-1,0 0 1,-1 0-1,1 0 0,0 0 1,0 1-1,-1-1 1,1 1 199,0 1-3565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0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 1 8020,'0'0'656,"0"0"-608,0 0-48,0 0 0,0 0 368,-81 110-272,60-81 224,2-3-224,-1 2 64,1-5-272,2-3 112,3-1-320,4-6-448,3-6-1585,3-7-689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0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10869,'0'0'99,"0"0"141,0 22 211,0 12-363,0 92 693,14 111-781,-13-213-73,-1-20-124,-1 1 0,1-1-1,1 0 1,-1 0 0,0 0 0,1 1 0,0-1 0,0 0 0,0 0 0,1 0 0,0 2 197,1-5-2131,-2-1-2551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59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1 464,'0'0'112,"0"0"-16,0 0 240,0 0-175,0 0-145,0 0 176,0 0 224,7 14-336,-7-10-80,0 0-1873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1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99 3394,'0'0'4447,"0"0"-3436,0 0-536,-1 16-80,0 13-419,-2 0 448,2 1 1,2-1-1,2 20-424,-2-41 66,0 0-1,0 0 1,1 0-1,0 0 1,1 0-1,0 0 1,0-1-1,0 0 1,1 1-1,0-1 1,0 0-1,1-1 0,0 1 1,0-1-1,1 0 1,4 4-66,-5-7 6,0 1 0,0-1 0,1 0 0,-1 0 0,1-1 0,0 1 0,-1-1 0,1-1 0,0 1-1,0-1 1,0 0 0,0 0 0,1-1 0,-1 0 0,0 0 0,0 0 0,0-1 0,0 0 0,0 0 0,0 0 0,0-1 0,3-1-6,-1 0-20,0 0-1,0-1 1,-1 0 0,0 0-1,0-1 1,0 0-1,0 0 1,-1 0 0,0-1-1,0 0 1,-1-1 0,1 1-1,-1-1 1,-1 0-1,1 0 1,0-2 20,0-1-116,-1-1 0,0 1-1,0-1 1,-1 0 0,0 0-1,-1 0 1,-1 0 0,1-1 0,-2 1-1,0-1 1,0 1 0,-1 0-1,0-1 1,-1 1 0,0 0 0,-1 0-1,0 0 1,-1 0 116,1 3-75,0 1-1,-1 0 1,0 0-1,-1 0 1,1 0-1,-1 0 1,0 1-1,-1 0 1,1 0-1,-1 1 1,-1-1-1,1 1 1,-1 1-1,0-1 1,0 1-1,0 0 1,0 1-1,-1 0 1,1 0-1,-1 0 1,0 1-1,0 0 1,0 1-1,0 0 1,-2 0 75,6 0-42,-11-1 24,-1 1-1,1 0 1,0 1-1,0 1 1,0 0-1,0 1 1,-2 1 18,15-2-88,1-1 0,-1 1 0,1 0 1,0 0-1,-1 0 0,1 0 0,0 0 0,0 0 1,-1 0-1,1 1 0,0-1 0,0 0 0,0 1 1,0-1-1,1 1 0,-1-1 0,0 1 0,1-1 1,-1 1-1,1 0 0,-1-1 0,1 2 88,-1 8-2556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1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10229,'0'0'64,"0"0"144,0 0-288,0 0 112,0 0-32,0 0 144,0 44-80,2-10 144,-2-1-208,2 3 80,1-4-224,-3-4 144,4-2-624,-2-6-65,-2-5-1664,2-4-1264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2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8964,'0'0'240,"0"0"-66,0 0-41,2 18-53,-1-3-127,0 6 197,1 0 0,1 0 0,1 0 0,0 0 1,2-1-1,6 16-150,-10-32 17,0 0 0,0 0-1,1-1 1,-1 1 0,1-1 0,0 1 0,0-1 0,0 0 0,0 0 0,0 0-1,1 0 1,-1-1 0,1 1 0,0-1 0,0 0 0,3 1-17,-5-2 7,0-1 0,1 1 1,-1-1-1,0 0 0,0 1 1,1-1-1,-1 0 1,0 0-1,1-1 0,-1 1 1,0 0-1,0-1 0,0 0 1,1 1-1,-1-1 0,0 0 1,0 0-1,0 0 0,0 0 1,0 0-1,0-1 0,-1 1 1,1-1-1,0 1 0,-1-1 1,1 1-1,-1-1 0,1 0 1,-1 0-1,0 0 0,0 0 1,1 0-1,-1 0-7,1-6 11,1-1 0,-1 0 0,0 1 0,0-1 1,-1 0-1,-1 0 0,1 0 0,-2 0 0,1 0 0,-1 1 0,0-1 0,-1 0 1,0 0-1,0 1 0,-1-1 0,0 1 0,-1 0 0,-3-6-11,5 10-34,0 1-1,0 0 1,-1 0 0,1 0-1,-1 0 1,0 0 0,0 0-1,0 1 1,0-1-1,-1 1 1,1 0 0,-1 0-1,1 0 1,-1 1 0,0-1-1,1 1 1,-1 0 0,0 0-1,0 0 1,0 0 0,0 1-1,0 0 1,0-1-1,0 1 1,-3 1 34,6-1-82,0 1-1,0-1 1,1 0 0,-1 1 0,0-1-1,1 0 1,-1 1 0,0-1-1,1 1 1,-1-1 0,1 1 0,-1 0-1,1-1 1,-1 1 0,1-1-1,-1 1 1,1 0 0,-1-1 0,1 1-1,0 0 1,-1 0 0,1-1-1,0 1 1,0 0 0,0 0 0,0 0-1,0-1 1,0 1 82,-2 4-921,-2 7-2054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3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218 52 5763,'0'0'2654,"0"0"-1800,0 0-662,0 0 93,0 0 265,-7-7-198,3 3-241,0 0-1,-1 0 1,1 0-1,-1 1 1,1-1 0,-1 1-1,0 0 1,0 1-1,0-1 1,-1 1-1,1 0 1,-1 0 0,1 1-1,-1 0 1,0 0-1,1 0 1,-1 0-1,-4 1-110,6 0-7,1 1 0,-1-1 0,0 1 0,1 0 0,-1 0 0,1 0 0,-1 1 0,1-1 0,0 1 0,-1 0 0,1 0 0,0 0 0,0 0 0,0 0 0,0 1 0,1-1 0,-1 1 0,1 0 0,-1 0 0,1 0 0,0 0 0,0 0 0,1 1 0,-1-1 0,0 0 0,1 1 0,0-1 0,0 1 0,0 0 0,0-1 0,1 1 0,0 0 0,-1-1 0,1 1 0,0 0 0,1 0 0,-1-1 0,1 1 0,-1 0 0,2 1 7,-1-3-11,1 1-1,-1-1 0,1 0 0,0 1 0,0-1 1,0 0-1,0 0 0,0-1 0,0 1 1,0 0-1,0-1 0,1 1 0,-1-1 1,1 0-1,-1 0 0,1 0 0,0 0 0,-1 0 1,1 0-1,0-1 0,2 1 12,66 5-105,-54-5 73,-11-1 30,0 0-1,0 1 1,0 0-1,0 0 0,-1 0 1,1 1-1,0 0 1,-1 0-1,1 1 1,-1-1 2,-3 0 1,0-1 1,0 1 0,0-1-1,0 1 1,0 0-1,0 0 1,0 0 0,-1 0-1,1 0 1,-1 0-1,0 0 1,0 0 0,1 1-1,-1-1 1,-1 0 0,1 1-1,0-1 1,-1 1-1,1-1 1,-1 1 0,0-1-1,1 1 1,-1 0-1,-1-1-1,1 2 15,0 0-1,0-1 1,-1 1-1,1 0 0,-1-1 1,0 1-1,-1 0 0,1-1 1,0 0-1,-1 1 0,0-1 1,0 0-1,0 0 0,0 0 1,0 0-1,-1 0 0,-2 2-14,-1 0-41,0 0 0,0 0-1,0-1 1,-1 0 0,0 0 0,0-1-1,0 0 1,-6 2 41,-7 1-443,-1-1 1,1 0-1,-1-2 0,0 0 1,0-2-1,-6 0 443,26-1-107,1 0 1,-1 0-1,0 1 0,1-1 1,-1 0-1,1 0 0,-1 0 1,0 0-1,1 0 0,-1 0 1,1-1-1,-1 1 0,0 0 1,1 0-1,-1 0 1,1 0-1,-1-1 0,0 1 1,1 0-1,-1-1 0,1 1 1,-1 0-1,1-1 0,0 1 1,-1 0-1,1-1 0,-1 1 1,1-1-1,0 1 0,-1-1 1,1 1-1,0-1 0,-1 0 1,1 1-1,0-1 1,0 1-1,-1-1 0,1 1 1,0-1-1,0 0 107,-1-13-4981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3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8548,'0'0'608,"0"0"-352,0 0 32,0 0 289,0 0-305,0 0-144,0 0-160,17 0 32,8 0 0,0 0 32,4 0-32,4 0-80,0 0-1089,-4-8-4145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4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4 9700,'0'0'59,"0"0"75,0 0 124,0 0 86,0 0 313,-3-4-334,3 5-321,0-1-1,0 0 1,0 0 0,0 1 0,0-1 0,0 0 0,0 0 0,0 0 0,0 1 0,-1-1 0,1 0 0,0 0 0,0 0-1,0 1 1,0-1 0,-1 0 0,1 0 0,0 0 0,0 0 0,0 0 0,0 0 0,-1 1 0,1-1 0,0 0 0,0 0-1,-1 0 1,1 0 0,0 0 0,0 0 0,-1 0 0,1 0 0,0 0 0,0 0 0,0 0 0,-1 0 0,1 0 0,0 0-1,0 0 1,-1 0 0,1 0 0,0 0 0,0-1 0,-1 1 0,1 0 0,0 0 0,0 0 0,0 0 0,0 0 0,-1 0-1,1-1 1,0 1 0,0 0 0,0 0 0,0 0 0,-1-1-2,2 22-8,-1-21 9,4 22 75,0-1 0,2 0 0,1-1 0,7 17-76,-8-23-325,0 0 1,-1 1-1,-1 0 1,0 0-1,0 0 0,-2 1 1,0-1-1,-1 1 0,0-1 1,-2 9 324,-1-18-3941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2.8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6515,'0'0'192,"8"101"-176,-4-47 208,0-4 448,-1-2-207,-3-3 95,2-4-480,-2-4-32,0-5 256,0-6-256,0-3 0,0-5-48,0 5-96,0-3 0,0 3-1825,-5-7-1456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3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9300,'0'0'737,"0"0"-705,0 0 192,0 0 480,0 0-400,0 0-224,10 0-80,13 0 0,10 0-144,9-6 272,7-1-128,1-1 0,-6 5-224,-3 3-416,-10 0-241,-6 0-2176,-8 0-1137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3.6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9604,'0'0'481,"0"0"-481,0 0 0,0 0 96,12 116 96,-8-56 160,4 1-352,3-3 0,-1-4-64,0-4 64,3-3-128,3-4-657,-3-4-3232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4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35 164 8884,'0'0'304,"0"0"-82,0 0-70,0 0 98,0 0 97,0 16-149,1 48 45,0-61-229,-1 0 1,0 0 0,1 0 0,-1 0 0,1 0 0,0 0-1,0-1 1,0 1 0,0 0 0,1-1 0,-1 1 0,1-1-1,0 1 1,-1-1 0,1 0 0,0 1 0,0-1 0,1 0-1,-1 0 1,0-1 0,1 1 0,-1 0 0,1-1 0,-1 1-1,1-1 1,0 0 0,-1 0 0,1 0 0,0 0 0,0-1-1,0 1 1,0-1 0,0 0 0,0 1 0,0-1 0,0-1-1,0 1 1,0 0 0,-1-1 0,1 1 0,3-2-15,-4 1 4,1-1 0,-1 1 1,1-1-1,-1 0 0,0 0 0,1 1 1,-1-1-1,0-1 0,0 1 0,-1 0 1,1 0-1,0-1 0,-1 1 0,0-1 0,1 0 1,-1 1-1,0-1 0,0 0 0,0 0 1,-1 1-1,1-3-4,11-62 96,-11 66-97,0-12-57,1 0 0,-2-1-1,0 1 1,0 0 0,-1-1 0,-1 1 0,0 0-1,-2-3 59,3 12-8,0 1 0,0-1-1,-1 1 1,1-1 0,-1 1 0,0 0-1,0 0 1,0 0 0,0 0-1,-1 0 1,1 0 0,-1 0-1,0 1 1,1-1 0,-1 1-1,0 0 1,-1 0 0,1 0 0,0 0-1,0 1 1,-1-1 0,1 1-1,-1 0 1,0 0 0,1 0-1,-1 0 1,0 1 0,1-1-1,-1 1 1,0 0 0,0 0 8,2 1 21,0-1 0,-1 1 1,1-1-1,0 1 0,0 0 0,0 0 0,0 0 1,0 0-1,0 0 0,0 0 0,0 1 0,0-1 1,0 1-1,0-1 0,1 1 0,-1 0 0,1-1 1,-1 1-1,1 0 0,0 0 0,0 0 0,0 0 1,0 0-1,0 1 0,0-1 0,0 2-21,-16 63 393,15-60-395,-7 67 101,4 1 1,2 0 0,6 39-100,-2-5 2,-1-106-32,0-1-1,0 0 1,0 1-1,1-1 1,-1 0-1,0 0 1,1 1 0,0-1-1,-1 0 1,1 0-1,0 0 1,0 0 30,0-1-157,0 0 0,-1-1 0,1 1 1,0 0-1,-1-1 0,1 1 0,0-1 0,0 0 1,0 1-1,-1-1 0,1 0 0,0 1 0,0-1 0,0 0 1,0 0-1,0 1 0,0-1 0,-1 0 0,1 0 1,0 0-1,0 0 0,0-1 0,0 1 0,0 0 1,0 0-1,0 0 0,0-1 0,-1 1 0,1 0 1,0-1-1,0 0 157,12-6-5902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55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244 24 2625,'0'0'246,"0"0"-97,0 0 72,0 0 214,0 0-64,0 0-136,0 0 74,-10-5 4692,-10-6-3764,15 9-1236,0 1 0,0-1 0,0 1-1,-1 1 1,1-1 0,0 1 0,-1 0 0,1 0 0,0 1 0,-1-1-1,1 1 1,0 0 0,0 1 0,0-1 0,0 1 0,0 0 0,0 0-1,0 1 1,1 0 0,-1-1 0,-3 4-1,2-1 0,1 1 1,-1-1-1,1 1 1,0 0-1,1 1 1,-1-1-1,1 1 0,1 0 1,-1 0-1,1 0 1,0 0-1,1 1 1,0-1-1,-1 5 0,-14 44-5,12-44 4,1 0-1,1 0 0,0 0 1,0 0-1,1 1 1,1-1-1,0 2 2,1-6 0,1 0 0,-1 0 0,1-1 0,1 1 0,-1 0 1,1-1-1,1 1 0,-1-1 0,1 0 0,0 0 0,2 1 0,-3-5-4,0 1-1,0-1 1,0 0-1,1 0 1,-1-1-1,1 1 1,0 0-1,0-1 1,0 0-1,0 0 1,0 0 0,1 0-1,-1 0 1,1 0-1,-1-1 1,1 0-1,0 0 1,-1 0-1,1 0 1,0 0-1,-1-1 1,1 0 0,3 0 4,20-1-152,33 2 159,-56-1-269,-1 1 1,0-1-1,0 1 0,0 0 0,0 0 0,0 0 0,0 0 0,0 1 0,-1-1 0,1 1 0,0 0 0,-1 0 0,1 0 0,-1 0 0,0 0 0,2 2 262,1 2-1862,2-2-611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4.6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26 107 10037,'0'0'194,"-1"16"84,1 51-185,0-65-90,0 0 0,0-1 0,1 1-1,-1 0 1,1-1 0,-1 1 0,1-1 0,-1 1 0,1-1-1,0 1 1,0-1 0,0 1 0,0-1 0,0 1 0,0-1-1,0 0 1,0 0 0,0 0 0,1 0 0,-1 0 0,0 0-1,1 0 1,-1 0 0,1 0 0,-1 0 0,1-1-1,0 1 1,0-1-3,3 2 5,1-2 0,-1 1 0,1 0 0,-1-1 1,1 0-1,-1-1 0,1 1-5,7-1-27,-8 0 30,0 0 0,1 0 0,-1 0 0,0-1 0,0 0-1,0 0 1,0 0 0,0 0 0,0-1 0,0 0 0,-1 0 0,1 0-1,-1-1 1,0 0 0,0 1 0,-1-1 0,1-1 0,-1 1 0,1 0-1,-1-1-2,0 1 13,0-1-1,-1 1 1,1 0-1,-1-1 1,0 1-1,0-1 0,0 0 1,-1 0-1,1 1 1,-1-1-1,0 0 1,-1 0-1,1 0 1,-1 0-1,0 0 0,0-1 1,-1 1-1,1 0 1,-1 0-1,0 1 1,-1-1-1,0-2-12,0 3 1,-1 1 1,1-1-1,-1 1 0,0-1 0,0 1 1,0 0-1,-1 0 0,1 0 0,-1 1 1,0-1-1,0 1 0,1 0 0,-1 0 1,-1 0-1,1 1 0,0-1 0,0 1 1,-1 0-1,0 0-1,-7-2 4,0 1 1,0 1-1,0 0 1,-1 0-1,1 1 1,-6 2-5,15-2 0,1 0 1,-1 1-1,0 0 1,1 0-1,-1-1 1,1 1-1,0 1 1,-1-1 0,1 0-1,0 1 1,0-1-1,0 1 1,-1-1-1,2 1 1,-1 0-1,0 0 1,0 0-1,1 0 1,-1 0-1,1 1 1,-1-1 0,1 0-1,0 1 1,0-1-1,-1 3-192,0 0-1,1 0 1,0 0 0,-1 0 0,2 1 0,-1-1 0,1 0 0,-1 0 0,2 0 0,-1 1 0,1 2 192,4 9-3898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5.0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 8356,'0'0'1099,"1"16"-856,4 221 200,-5-237-337,-5-3-28,0-8-72,1 1 1,0-1 0,1-1-1,0 1 1,0 0 0,2-1-1,-1 1 1,1-1-1,1 0 1,0 1 0,2-12-7,-2 0 76,0 21-71,0 0 1,0-1-1,1 1 0,-1-1 1,1 1-1,-1-1 0,1 1 0,0 0 1,0-1-1,0 1 0,0 0 0,1 0 1,-1 0-1,0 0 0,1 0 1,0 0-1,-1 0 0,1 1 0,0-1 1,0 0-1,0 1 0,0 0 0,0-1 1,0 1-1,0 0 0,1 0 1,-1 0-1,0 0 0,1 0 0,-1 1 1,0-1-1,1 1 0,-1 0 0,1 0 1,0-1-6,2 1 8,0 0 0,-1 0 0,1 0 0,0 0 0,0 1 1,0-1-1,-1 1 0,1 1 0,0-1 0,-1 1 0,1-1 0,-1 1 0,1 1 1,-1-1-1,0 1 0,0-1 0,3 4-8,1 3 35,-1 0 0,-1 0 0,1 1 0,-2 0 1,1 0-1,-2 0 0,1 1 0,-1-1 0,-1 1 0,0 0 0,0 1-35,1 4-217,1-1 0,1 1-1,0-1 1,6 10 217,-2-11-1505,-1-7-2678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5.5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 10229,'0'0'421,"0"0"-245,0 0 88,0 16-136,-1-3-106,0-4-16,0-1-1,0 1 1,1 0 0,0 0 0,1 0 0,0-1-1,0 1 1,1 0 0,0-1 0,1 1-1,0-1 1,0 1-6,-2-8-7,-1 0 0,1-1-1,-1 1 1,1 0 0,0-1 0,-1 1 0,1 0-1,0-1 1,-1 1 0,1-1 0,0 0-1,0 1 1,-1-1 0,1 1 0,0-1-1,0 0 1,0 0 0,0 1 0,-1-1-1,1 0 1,0 0 0,0 0 0,0 0 0,0 0-1,0 0 1,0 0 0,-1 0 0,1-1-1,0 1 1,0 0 0,0 0 0,0-1-1,-1 1 1,1-1 0,0 1 0,0 0-1,-1-1 1,1 0 0,0 1 0,-1-1 0,1 1-1,0-1 1,-1 0 0,1 1 0,-1-1-1,1 0 8,27-37-138,-25 34 169,11-19-115,-11 16 208,0 1 0,1 0 0,-1 0 0,2 1-1,-1-1 1,0 1 0,4-3-124,-7 7 13,1 0 0,-1 1 1,0-1-1,0 0 0,1 1 0,-1-1 1,0 1-1,1 0 0,-1-1 0,0 1 1,1 0-1,-1 0 0,0 0 0,1 0 1,-1 0-1,1 0 0,-1 0 0,0 1 0,1-1 1,-1 0-1,0 1 0,1-1 0,-1 1 1,0-1-1,0 1 0,1 0 0,-1-1 1,0 1-1,0 0 0,0 0 0,0 0 1,0 0-1,0 0 0,0 0 0,0 0 1,-1 0-1,1 0 0,0 1 0,0 0-13,7 9 29,0 0 0,0 1 0,-1 0 0,-1 0 0,0 1 0,-1 0 0,0 0 1,1 5-30,1 35-3650,-7-57 422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5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12294,'0'0'0,"0"0"-96,0 0-369,0 0 337,0 0-480,8 106-416,13-72-3907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6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332 1 9156,'0'0'777,"0"0"-521,0 0 56,0 0 275,0 0-409,-10 14-15,-3 5-114,-55 75 210,59-82-274,-1-1 0,0 0 0,0-1 0,-1 0 0,-1-1 0,1 0 0,-4 1 15,10-7-78,1-1 0,0 0 0,-1 0 1,1-1-1,-1 1 0,0-1 0,1 0 0,-1 0 0,0 0 0,0-1 1,1 0-1,-1 0 0,0 0 0,0 0 0,0-1 0,1 0 0,-1 0 1,0 0-1,1 0 0,-1-1 0,1 0 0,-1 0 78,1 0-11,1 0 0,0 0 0,0-1 0,0 0 0,0 1 0,0-1 0,1 0 0,-1 0-1,1 0 1,0-1 0,0 1 0,0 0 0,0-1 0,0 0 0,1 1 0,0-1 0,0 0 0,0 0 0,0 0 0,0 1-1,1-1 1,0 0 0,0 0 0,0 0 0,0 0 0,0 0 11,1 2 6,-1 0 0,1 0 0,-1 1 0,1-1 0,0 1 0,0-1 0,0 0 0,0 1 0,0-1 0,0 1 0,0 0 0,0-1 0,0 1 0,1 0 0,-1 0 0,1 0 0,-1 0 0,1 0 0,-1 0 0,1 0 0,-1 0 0,1 0 0,0 1 0,-1-1 0,1 1 0,0 0 0,0-1 0,0 1 0,1 0-6,59-4 355,-52 4-324,-4 1-26,0-1 0,0 1 0,0 0 0,0 0-1,0 0 1,0 1 0,0 0 0,0 1 0,-1-1-1,1 1 1,-1 0 0,0 0 0,3 2-5,7 8 66,0 0 0,0 0 0,6 10-66,-14-14-137,1 0 0,0-1-1,0 0 1,1 0 0,0-1 0,0 0 0,1-1-1,0 0 1,0 0 0,0-1 0,10 3 137,13-4-2604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6.7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286 342 4322,'0'0'5549,"0"0"-4383,0 0-1038,-14 18 259,-46 59-259,58-75-122,0 1 0,1-1 0,-1 1 0,0-1-1,1 1 1,-1 0 0,1-1 0,0 1 0,0 0 0,0 0 0,1 0 0,-1 0 0,0 0-1,1-1 1,0 1 0,0 0 0,0 0 0,0 0 0,0 0 0,1 0 0,-1 0 0,1 0-1,0 0 1,0 0 0,0 0 0,0 0 0,0-1 0,1 1 0,-1-1 0,1 1 0,1 2-6,1-2 3,0 1 0,0-1 0,0 0 0,0 0 0,1 0 1,-1 0-1,1-1 0,0 0 0,0 0 0,0 0 0,0-1 0,0 1 1,0-1-1,1 0-3,6 0-11,0 1 0,0-2 1,1 0-1,-1 0 0,1-1 1,-1-1-1,0 0 0,0 0 1,0-2-1,9-2 11,-17 4-10,1 0 1,-1 0-1,1 0 1,-1-1-1,0 1 1,0-1-1,0 0 0,0 0 1,-1-1-1,1 1 1,-1-1-1,0 0 0,0 0 1,0 0-1,0 0 1,-1 0-1,0-1 1,0 1-1,0-1 0,0 1 1,-1-1-1,1 0 1,-1 0-1,0 0 0,-1 1 1,1-1-1,-1-5 10,-1 6-2,1 1-1,-1-1 0,0 0 1,0 1-1,-1-1 1,1 1-1,-1 0 0,1-1 1,-1 1-1,0 0 1,0 0-1,-1 0 0,1 0 1,0 1-1,-1-1 1,0 1-1,0-1 0,1 1 1,-2 0-1,1 0 1,0 0-1,0 0 0,0 1 1,-3-1 2,-14-7 0,0 1 0,-1 1 0,-16-4 0,18 6-26,-74-18-56,57 15 135,0-1 0,0-2 1,1-1-1,0-2-53,32 13 20,-1-1 0,1 1-1,0-1 1,0 1 0,0-1 0,1 0 0,-1 0-1,0-1 1,1 1 0,-1 0 0,1-1 0,0 1-1,0-1 1,0 0 0,0 0 0,0 0 0,1 0-1,-1 0 1,1 0 0,0 0 0,0-1-1,0 1 1,0 0 0,0-1 0,1 1 0,0 0-1,-1-1 1,1 1 0,1-1 0,-1 1 0,0 0-1,1-1 1,0 1 0,0 0 0,0-1 0,0 1-1,0 0 1,1 0 0,-1 0 0,1 0 0,0 0-1,0 0 1,0 0 0,0 1 0,0-1 0,1 1-1,-1-1 1,1 1 0,0 0 0,2-1-20,14-11-161,2 0 0,0 2 0,1 1 0,0 0 0,0 2 0,1 0 0,0 2 0,1 1 0,-1 0-1,1 2 1,1 0 0,-1 2 0,0 1 0,8 1 161,31 0-2299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7.1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26 225 2753,'0'0'3954,"0"0"-3127,0 0-742,0 0 6,18 3-32,57 8 21,-72-12-46,1 1-1,-1-1 1,0 1-1,0-1 1,-1 0-1,1 0 1,0 0 0,0-1-1,0 1 1,-1-1-1,1 1 1,-1-1-1,1 0 1,-1 0 0,1 0-1,-1 0 1,0 0-1,0-1 1,0 1-1,-1-1 1,1 1 0,0-1-1,-1 0 1,0 0-1,0 1 1,0-1-1,1-2-33,2-5 204,-1 5-171,0 1 0,-1-1 0,0 0 0,0 0 0,-1 0 0,0-1 0,1 1 0,-2 0 0,1-1 0,0 1 0,-1 0 1,0-1-1,-1 1 0,1 0 0,-1-1 0,0 1 0,0 0 0,-1 0 0,1-1 0,-1 1 0,0 1 0,-2-4-33,1 4 74,0 0 0,0-1 0,-1 2-1,1-1 1,-1 0 0,0 1 0,0 0 0,-1 0-1,1 0 1,0 0 0,-1 1 0,0-1 0,0 1 0,1 0-1,-1 1 1,0-1 0,0 1 0,-1 0 0,1 1-1,0-1 1,0 1 0,0 0 0,-2 0-74,4 0 41,0 0 1,0 0-1,0 0 0,0 0 1,0 1-1,0-1 1,0 1-1,0 0 0,0 0 1,0 0-1,0 0 1,1 0-1,-1 1 0,0-1 1,1 1-1,-1 0 1,1 0-1,-1 0-41,1 2 21,-1-1-1,1 1 1,0 0 0,0-1-1,0 1 1,0 0 0,1 0-1,-1 0 1,1 1 0,0-1-1,0 0 1,1 0 0,0 1-21,-4 23 41,3-1 0,0 1 0,1 0 0,2 0 0,3 14-41,10 40 61,6 14-61,-13-62-8,-2 2-30,-6-28-61,1-1 1,0 1-1,1-1 1,0 1-1,0-1 1,0 0-1,2 3 99,-3-9-142,-1 0 0,1-1-1,-1 1 1,1 0 0,-1-1-1,1 1 1,-1-1 0,1 1 0,0-1-1,-1 1 1,1-1 0,0 0-1,-1 1 1,1-1 0,0 0 0,-1 1-1,1-1 1,0 0 0,0 0-1,-1 0 1,1 0 0,0 0 0,0 0-1,-1 0 1,1 0 0,0 0-1,0 0 143,15 0-5333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7.6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 1 2225,'-2'18'6942,"-1"2"-6757,0 0 1,-1-1-1,-2 0 1,0 0-1,0-1 0,-2 1 1,0-2-1,-2 1-185,2-4 21,0-1-1,-2 0 1,0-1-1,0 0 0,-1 0 1,0-1-1,-8 5-20,14-12 2,-1 0 0,0 0 0,0 0 0,0-1 0,-1 0 0,1-1 0,-1 1 0,0-1 0,0-1 0,1 1 0,-1-1 0,0 0 0,0 0 0,0-1 0,0 0 0,0-1 0,0 1 0,-1-1-2,5-1 2,0 1 0,-1-1 1,1 1-1,0-1 0,0 0 0,0 0 1,0 0-1,0-1 0,0 1 0,0-1 0,1 0 1,0 0-1,-1 1 0,1-2 0,0 1 1,0 0-1,1 0 0,-1 0 0,1-1 0,-1 1 1,1-1-1,0 1 0,0-1 0,1 0 1,-1 1-1,1-1 0,0 0 0,0 1 0,0-3-2,0 3 21,-1 0 1,1 0-1,0 0 0,0 1 0,0-1 0,1 0 0,-1 0 0,1 0 0,0 0 0,-1 0 0,1 0 0,0 1 0,1-1 0,-1 0 0,0 1 0,1-1 0,0 1 0,-1-1 0,1 1 0,0 0 0,0 0 1,0 0-1,1 0 0,-1 0 0,0 0 0,1 1 0,-1-1 0,1 1 0,0-1 0,-1 1 0,1 0 0,0 0 0,0 0 0,0 1 0,-1-1 0,1 1 0,0-1 0,0 1-21,15 1 48,-1 1-1,0 0 1,0 2-1,0 0 1,0 0-1,0 2 1,-1 0-1,0 1 1,0 1-1,0 0-47,5 4-512,0 1 0,-1 1 0,0 1-1,-1 1 1,-1 0 0,15 17 512,-24-21-4389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7.9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9925,'0'0'0,"0"0"144,0 0 80,0 0 192,0 0-224,0 0 128,118 114-240,-91-88 80,-2 0-64,-4-5-48,-5-6-96,-3-4-304,-3-9-784,-2-2-1217,-1 0-2274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8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 0 11429,'0'0'144,"0"0"-16,0 0-128,0 0 0,0 0 128,-50 129-32,42-94-96,-3 3 0,5-3-176,-2-1-528,0-10-1937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7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 6195,'0'0'3521,"0"0"-3473,0 0-48,0 0-32,0 0-32,0 0 64,32 0 0,-11 0 0,1 0 48,4 0-64,-1-8 16,0-2 0,2 0-32,-2-3-768,-7 5-1201,-6-2-2001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56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5 1521,'0'0'3663,"0"0"-2641,0 0-860,0 0 241,0 0 261,0-4-117,-2 116 1716,0 26-2554,1-5-3959,1-131 2324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8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 1 8500,'0'0'219,"0"0"320,-20 8-59,3-1-355,-20 7 282,1 2 1,0 2-1,-16 12-407,48-28 14,1 0 0,-1 1 1,1 0-1,0-1 0,0 1 0,0 0 0,0 1 0,1-1 1,-1 0-1,1 1 0,0 0 0,0-1 0,0 1 0,0 0 1,1 0-1,0 0 0,-1 0 0,1 0 0,1 0 0,-1 0 1,1 1-1,-1-1 0,1 0 0,1 0 0,-1 4-14,1-3 9,1 0-1,-1 0 0,1 0 0,0 0 1,0 0-1,0 0 0,1-1 1,0 1-1,0-1 0,0 0 1,0 1-1,1-1 0,-1-1 0,1 1 1,0-1-1,0 1 0,1-1 1,-1 0-1,1-1 0,1 2-8,9 2-364,1 0-1,0 0 1,0-2 0,1 0-1,-1-1 1,1-1-1,0 0 1,-1-1-1,1-1 1,8-1 364,3 1-4359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8.9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0 109 10277,'0'0'32,"0"0"-32,0 0 32,0 0-32,116-19 0,-68 15 48,1-1-208,3-3-417,-2-1-3312</inkml:trace>
  <inkml:trace contextRef="#ctx0" brushRef="#br0" timeOffset="1">532 0 10645,'0'0'128,"0"0"-128,0 0 0,0 0-16,0 0 112,-2 105-96,2-88 0,2-1-144,0-3 48,3-5-592,-5-4-1762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9.3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11669,'0'0'0,"0"0"-224,0 0-384,0 0 480,0 0-544,0 0-2322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9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 1 11013,'0'0'446,"0"18"-337,-2 60-88,1-72-16,0 0 0,0 0 0,-1 0 0,1 0 0,-1-1 0,-1 1 0,1-1 0,-1 1 0,0-1 0,0 0 0,-1 0 0,0 0 0,0 0 0,0-1 0,0 1 0,-1-1-5,-3 3 3,0-1 0,0 0 0,0-1 0,-1 0 0,0 0 1,0 0-1,-9 2-3,7-4-23,0 0 1,0-1-1,-1 0 1,1-1-1,0 0 1,-1 0-1,1-2 0,-1 1 1,-8-3 22,19 3-7,-1-1 1,1 0-1,-1 0 0,1 1 1,0-1-1,-1 0 0,1 0 0,0-1 1,0 1-1,-1 0 0,1 0 1,0-1-1,0 1 0,0 0 1,1-1-1,-1 1 0,0-1 1,0 1-1,1-1 0,-1 1 1,1-1-1,-1-1 7,1 2-4,-1 0 1,1 0-1,0 0 0,0 0 0,-1 0 1,1-1-1,0 1 0,0 0 0,0 0 1,0 0-1,0 0 0,0 0 0,1-1 1,-1 1-1,0 0 0,0 0 0,1 0 1,-1 0-1,1 0 0,-1 0 0,1 0 1,-1 0-1,1 0 0,0 0 0,0 0 1,-1 0-1,1 1 0,0-1 0,0 0 1,0 0-1,0 1 0,0-1 4,6-2 0,1 0 0,-1 1 0,1 0 1,0 1-1,-1 0 0,1 0 0,0 0 0,0 1 0,0 0 0,0 1 0,-1-1 0,1 2 0,0-1 0,2 2 0,13 4-116,-1 1 0,0 2-1,-1 0 1,1 2 116,-1-1-1911,1-1 0,0 0 0,23 6 1911,-14-10-4320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9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1 9941,'0'0'320,"0"0"-64,-19 8 245,-61 29 49,76-35-507,-1 1 0,0-1-1,1 1 1,-1 0 0,1 0 0,0 1-1,0-1 1,1 1 0,-1 0 0,1 0 0,-1 0-1,1 0 1,0 0 0,1 1 0,-1 0-1,1-1 1,-1 5-43,2-6 10,0 0 0,1-1 0,0 1 0,0 0-1,0 0 1,0 0 0,0-1 0,1 1 0,-1 0-1,1 0 1,-1-1 0,1 1 0,0-1 0,0 1 0,0 0-1,1-1 1,-1 0 0,1 1 0,-1-1 0,1 0-1,0 0 1,0 0 0,0 0 0,0 0 0,0 0 0,0 0-1,3 1-9,62 39-7,-47-30 6,0 0 0,-1 1 1,-1 1-1,0 1 1,4 4 0,-20-17-17,-1 0 0,1-1 0,0 1 0,-1 0 0,1 0 0,-1 0 0,1 0 0,-1 0 0,0 0 0,0 1 0,0-1 0,0 0 0,0 1 0,-1-1 0,1 0 0,-1 1 0,0-1 0,1 1 0,-1-1 0,0 1 0,0-1 0,-1 1 0,1 1 17,-2-1-58,1 0 0,-1 0 0,1 0 1,-1-1-1,0 1 0,0-1 0,0 1 0,0-1 0,0 0 0,-1 0 0,1 0 0,-1 0 0,0 0 0,1 0 0,-1-1 0,-1 1 58,-8 3-251,0 1 0,0-2 0,0 0 1,-1 0-1,0-1 0,0-1 0,0 0 1,-4-1 250,-7 0-2236,4-1-2129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0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127 1 12870,'0'0'240,"0"0"160,0 0-400,0 0 0,0 0-80,0 0 96,-77 37-32,77-27 16,0 1-592,0 4-289,0 1-1840</inkml:trace>
  <inkml:trace contextRef="#ctx0" brushRef="#br0" timeOffset="1">13 342 10229,'0'0'32,"0"0"32,0 0 96,0 0 208,0 0-176,0 0-192,-8 2-368,6-2-144,0 0-3602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6.0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23 3698,'0'0'4068,"0"0"-3190,0 0-697,0 0 340,0 0-119,0 0 169,-7-4 142,-25-14-228,31 18-457,1 0 0,-1 0 0,1 0 0,0 1 0,-1-1 0,1 0 0,-1 0 0,1 1 0,0-1 0,-1 0 0,1 1 0,-1-1 0,1 0 0,0 1 0,-1-1 0,1 0 0,0 1 0,0-1 0,-1 1 0,1-1 0,0 0 0,0 1 0,0-1 0,0 1 0,0-1 0,-1 1 0,1-1 0,0 1 0,0-1 0,0 1 0,0-1 0,0 1 0,0-1 0,0 1 0,1-1 0,-1 0 0,0 1 0,0-1 0,0 1-28,0 29-274,0-25 342,-1 148-112,7 0 0,22 119 44,-21-248-47,1 5-606,-9-11-2620,-1-15-443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6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3714,'0'0'3345,"0"0"-2432,0 0-497,0 0 96,0 0 304,0 0-575,0 2-113,0-2 192,11 0-240,7 0 304,7 0-208,4 0-64,2-2-80,0-2-32,0 0-448,-2 4 16,-6 0-913,-2 0-3217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6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51 4162,'0'0'1513,"0"0"-342,0 0-43,0 0-101,0 0-490,-21-14 1037,22 12-1550,-1 1 0,0-1-1,1 0 1,0 1 0,-1-1 0,1 0 0,0 1 0,0-1 0,0 1 0,0-1 0,0 1 0,0 0-1,0-1 1,0 1 0,1 0 0,-1 0 0,0 0 0,1 0 0,-1 0 0,1 0 0,-1 0 0,1 0-1,0 0 1,-1 1 0,1-1 0,0 1 0,-1-1 0,1 1 0,0 0 0,0 0 0,-1 0 0,1 0-1,1 0-23,15-1-160,0 0-1,0 1 0,9 2 161,-4-1-338,20 1-1370,2 3-2222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7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7700,'0'0'384,"0"0"-240,0 0 208,0 0 192,0 0-80,122-13-464,-89 9 224,2-1-224,-3 3 0,-1 0-32,-4 0 32,-7 2-128,-7 0-544,-7 0-1777,-6 0-2017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56.4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88 6403,'0'0'998,"0"0"-643,0 0 261,0 0 109,0 0-476,3-3-196,0 0-44,-1 1-1,1-1 1,0 1-1,0-1 1,1 1-1,-1 0 1,0 0 0,1 0-1,-1 1 1,1-1-1,0 1 1,-1 0 0,3 0-9,60-11 31,-5 1-19,-42 6-199,25-8 316,-21-1-3492,-20 11 1264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7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7732,'0'0'704,"0"0"-400,0 0 496,0 0-159,0 0-513,0 0 48,112 0-96,-91 0 32,1 5-80,3 8-32,2 1-160,2 0-464,-4-2-4803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8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0 10101,'0'0'106,"0"0"28,0 0 218,0 0 163,0 0-96,-1 0-415,1 0 1,-1 1-1,1-1 0,-1 0 1,1 0-1,-1 0 1,1 0-1,-1 1 1,1-1-1,-1 0 1,1 0-1,-1 1 0,1-1 1,0 0-1,-1 1 1,1-1-1,-1 0 1,1 1-1,0-1 1,0 1-1,-1-1 0,1 1 1,0-1-1,0 0 1,-1 1-1,1-1 1,0 1-1,0-1 1,0 1-1,0-1 0,0 1 1,0-1-1,0 1-4,-5 16 59,2 1-1,0 0 0,1 0 0,1-1 1,1 1-1,0 0 0,2 10-58,0 20 97,-3 26-93,-1-26-239,3 0-1,1 1 1,2-1 0,8 31 235,-8-66-1659,-1-8-1556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8.5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1 105 7619,'0'0'187,"0"0"123,0 0 266,0 0-149,0 0 18,20-13-71,67-44-19,-81 53-264,0 0 0,0 0 1,0 1-1,0 0 0,1 0 1,-1 0-1,1 1 1,0 0-1,0 0 0,0 0 1,0 1-1,0 0 0,0 1 1,0 0-1,3 0-91,-5 0 33,-4 0-23,0 1-1,1-1 1,-1 1 0,0-1-1,0 1 1,0-1 0,0 1-1,0 0 1,0-1 0,-1 1 0,1 0-1,0 0 1,0 0 0,0 0-1,-1 0 1,1 0 0,0 0-1,-1 0 1,1 0 0,-1 0-1,1 0 1,-1 0 0,0 0-1,1 0 1,-1 1 0,0-1-1,0 1-9,6 38 318,-5-35-289,1 32 224,-2 0 0,-2 7-253,0-13-223,2 1 0,1-1 1,3 17 222,5-16-3466,-6-21-2025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9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8676,'0'0'824,"0"0"-405,0 0-283,0 0 32,0 0 35,14-2 11,215-15 923,14 9-1137,243 9 938,258 42-2445,-648-29 600,-96-14 856,1 0 1,-1 0 0,1 0 0,-1 0-1,0 0 1,1 0 0,-1 0 0,1 1-1,-1-1 1,1 0 0,-1 0 0,0 0-1,1 1 1,-1-1 0,0 0-1,1 0 1,-1 1 0,0-1 0,1 0-1,-1 0 1,0 1 0,1-1 0,-1 0-1,0 1 1,0-1 0,1 1 0,-1-1-1,0 0 1,0 1 0,0-1-1,0 1 1,0-1 0,0 0 0,1 1-1,-1-1 1,0 1 0,0-1 0,0 1-1,0-1 1,-1 0 0,1 1-1,0 0 51,0 0-548,0-1-3844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0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501 78 8660,'0'0'483,"0"0"197,0 0 123,0 0 240,0 0-440,-12-2 198,7 3-764,1 0 1,0 0-1,0 0 1,0 1-1,0 0 0,0 0 1,0 0-1,0 0 1,0 1-1,1-1 1,-1 1-1,-1 2-37,-44 43 183,40-38-164,-40 45 25,2 3 0,2 1 0,4 3 0,-19 37-44,30-33-72,28-61 49,0 0 1,1 0-1,0 0 1,0 0-1,0 0 1,1 0-1,0 0 1,0 1 0,0-1-1,0 0 1,1 0-1,1 3 23,-1-5-9,0-1 0,1 1 0,-1-1 0,1 0 0,0 0 0,0 0 1,0 0-1,0 0 0,0 0 0,0 0 0,0-1 0,1 1 0,-1-1 0,0 0 0,1 1 0,-1-1 0,1 0 0,0-1 0,-1 1 0,1 0 0,0-1 0,-1 1 0,1-1 0,1 0 9,75 4-285,-65-4 161,-10 0 100,0 0 1,1 0-1,-1 0 1,0 0-1,0-1 1,0 1-1,1-1 1,-1 0-1,0-1 1,0 1-1,0-1 1,-1 0-1,1 1 1,0-2-1,-1 1 1,2-1 23,-3 0-13,0 1 1,0-1-1,-1 0 0,1 0 1,-1 0-1,0 0 1,1 0-1,-2-1 1,1 1-1,0 0 0,0 0 1,-1-1-1,0 1 1,0 0-1,0-1 1,0 1-1,0 0 0,0-1 1,-1 1-1,0 0 1,0-2 12,-3-7-40,-1 1 0,0 0 0,0 0 0,-1 0 1,-1 1-1,0 0 0,0 0 0,-1 1 0,0 0 1,0 0-1,-6-3 40,-17-22-112,-2-5 176,1-1 0,2-2 0,2-1 0,2-1 0,1-1 0,-8-27-64,31 65 40,0-1 0,0 1-1,1-1 1,0 1 0,0-1 0,1 0-1,0 0 1,0 1 0,1-5-40,0 11-3,-1 0 0,1 0 0,0 0 0,0 0 0,-1 0 0,1 0 0,0 0 0,0 1 0,0-1 0,0 0 1,0 0-1,0 1 0,0-1 0,0 1 0,0-1 0,1 1 0,-1-1 0,0 1 0,0 0 0,0 0 0,1-1 0,-1 1 1,0 0-1,0 0 0,0 0 0,1 0 0,0 1 3,44 0-106,-38-1 99,20 4-153,0 1 0,0 1 0,0 2 0,-1 1 0,25 11 160,32 9-729,-26-10-1293,-7-4-2335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0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9828,'0'0'449,"0"0"-385,0 0 80,0 0-112,0 0 224,0 0-48,-4 91-176,4-74 224,0-1-256,0-1 0,0 0-48,0-2 128,0-3-128,6-3 48,0-1-752,1-6-49,-3 0-1760,0 0-800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0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4226,'0'0'2863,"0"0"-2242,0 0-493,0 0 110,0 0-12,7-8 20,-4 5-245,0-1 83,0 1 1,0-1-1,1 1 1,-1-1-1,1 1 1,0 0-1,0 1 1,0-1-1,0 1 1,0-1-1,1 1 1,-1 0-1,1 1 1,-1-1-1,1 1 1,0 0-1,0 0 1,0 1-1,4-1-84,-7 2 34,1-1 0,-1 1 1,0 0-1,0 0 0,1 0 0,-1 0 0,0 1 0,0-1 1,0 0-1,0 1 0,-1 0 0,1-1 0,0 1 1,-1 0-1,1 0 0,-1 0 0,0 0 0,1 0 1,-1 0-1,0 0 0,0 0 0,0 1 0,-1-1 1,1 0-1,0 1 0,-1-1 0,0 0 0,1 3-34,3 16 390,0 0 0,-2 1 0,0 1-390,-1-7 77,0 4-125,-1-13-33,0-1 0,0 1 0,1-1 0,0 0 0,0 1 1,0-1-1,1 0 0,0 0 0,0 0 0,2 2 81,1-6-4143,-2-2 547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1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68 9508,'0'0'144,"0"0"27,0 0 277,0 0-176,12-10-7,37-32 41,-48 41-284,1-1 1,-1 1-1,1 0 0,0-1 0,-1 1 0,1 0 0,0 0 0,0 0 0,0 0 0,0 0 0,0 1 0,0-1 0,0 1 0,0-1 0,0 1 0,0 0 0,1-1 0,-1 1 0,0 0 1,0 1-1,0-1 0,0 0 0,0 0 0,0 1 0,0 0 0,0-1 0,0 1 0,1 0-22,-1 0 9,-1 1-1,1-1 1,0 1-1,-1 0 1,1-1 0,-1 1-1,1 0 1,-1 0 0,0 0-1,1 0 1,-1 0 0,-1 0-1,1 0 1,0 0 0,0 1-1,-1-1 1,1 0-1,-1 0 1,0 1-9,1 6 19,0-1 0,-1 1 1,-1-1-1,1 1 0,-2-1 0,1 1 0,-1-1 0,0 1 1,-1-1-1,0 0 0,-2 5-19,-6 8 6,-1-1 1,-1 0-1,-9 9-6,-5 9 50,26-37-55,1 0-1,-1 1 0,0-1 0,0 0 1,1 0-1,-1 1 0,0-1 0,1 0 1,-1 1-1,1-1 0,0 0 0,-1 1 1,1-1-1,0 1 0,0-1 1,0 0-1,0 1 0,0 0 6,1-2-2,-1 1-1,0 0 1,1 0-1,-1 0 1,1-1 0,-1 1-1,1 0 1,-1-1-1,1 1 1,0 0 0,-1-1-1,1 1 1,0-1-1,-1 1 1,1-1-1,0 1 1,0-1 0,0 0-1,-1 1 1,1-1-1,1 0 3,6 2-39,0 0 0,0-1 0,0-1 0,0 1 0,8-2 39,3 1-206,72 12-2627,-63-9 208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1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9700,'0'0'361,"0"0"-97,0 0 421,0 0-76,0 0-241,-1 15 88,-1 58-171,4 1 1,4 13-286,-2-35 18,-2 0-1,-5 37-17,1 1-449,0-81-296,2-8-2531,0-1 3272,0 0-3257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2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1 100 8836,'0'0'189,"0"0"134,0 0 166,0 0 242,0 0-219,5-11-192,-2 5-270,0 1 0,1-1 0,0 0 1,0 1-1,0 0 0,0 0 0,1 0 0,-1 1 1,1-1-1,1 1 0,-1 0 0,0 0 0,1 1 0,0 0 1,0 0-1,0 0 0,0 1 0,0 0 0,1 0 1,-1 0-1,5 0-50,-4 1 7,0 0 0,0 0 0,0 1 0,0 0-1,1 0 1,-1 1 0,0 0 0,0 0 0,-1 1 0,1 0 0,1 0-7,-5 0 6,-1-1 0,1 1 0,-1 0 0,0-1 1,1 1-1,-1 0 0,0 1 0,0-1 0,0 0 0,-1 1 0,1-1 0,0 1 0,-1-1 0,0 1 0,1 0 0,-1 0 0,0-1 0,0 1 0,-1 0 0,1 0 0,-1 0 1,1 0-1,-1 0 0,0 0 0,0 0 0,0 0 0,-1 0-6,0 7 6,0-1 0,0 0 0,-1 0 0,-1 0 0,1 0 1,-2 0-1,1 0 0,-1-1 0,0 0 0,-1 1 0,0-2 0,0 1 1,-1 0-1,0-1 0,0 0 0,-1-1 0,1 1 0,-2-1 0,1 0 1,-4 1-7,2-1-15,8-5 2,-1 0 0,0 0 0,0 0 0,1 0 0,-1 1 0,0-1 0,1 1 0,0-1 0,-1 1 0,1-1 0,0 1 0,-1 1 13,48 1-96,-37-3 104,0 0 0,-1 0 0,1 1 0,0 0 0,0 1 0,-1 0 0,0 0 0,1 1 0,-1 0 0,-1 0 0,1 1 0,-1 0 0,2 2-8,-4-3 6,-1 1 1,1 0 0,-2 0-1,1 0 1,0 1 0,-1-1-1,0 1 1,0 0 0,-1 0-1,0 0 1,0 0 0,0 0 0,-1 0-1,0 0 1,0 1 0,0-1-1,-1 0 1,0 7-7,0-9 8,0 0 0,0 0 1,-1 0-1,0 0 0,1 0 1,-1-1-1,-1 1 0,1 0 1,0 0-1,-1-1 0,0 1 0,0-1 1,0 0-1,0 1 0,0-1 1,-1 0-1,0 0 0,1-1 1,-1 1-1,0 0 0,0-1 0,-1 0 1,1 0-1,0 0 0,-1 0 1,1 0-1,-4 1-8,-17 9-44,0-1 0,-1-1 0,-1-2 0,0 0-1,0-1 1,-17 1 44,1 1-154,37-4-2226,2-3-520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56.8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35 3778,'0'0'1406,"0"0"-411,0 0 37,0 0-159,0 0-241,-3-7-117,-9-21-142,8 42 112,3 12-185,1 315-220,-7-311 181,0 0-4148,7-26 1206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5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11 8788,'0'0'416,"0"0"-234,0 0 234,0 0-61,0 0-134,0 0 171,-15 0 2124,232-6-2433,97 2-547,-293 8-158,-20-4 533,-1 0-1,0 0 0,1 0 0,-1 0 0,0 0 0,1 0 1,-1 0-1,0 0 0,1 0 0,-1 0 0,0 1 0,1-1 0,-1 0 1,0 0-1,1 0 0,-1 1 0,0-1 0,0 0 0,1 0 1,-1 1-1,0-1 0,0 0 0,0 1 0,1-1 0,-1 0 0,0 0 1,0 1-1,0-1 0,0 0 0,0 1 0,0-1 0,1 1 1,-1-1-1,0 0 0,0 1 0,0-1 0,0 0 0,0 1 0,0-1 1,-1 0-1,1 1 0,0-1 0,0 0 0,0 1 0,0-1 1,0 0-1,0 1 0,-1-1 0,1 0 0,0 1 0,0-1 0,-1 0 90,-4 3-5130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6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9172,'0'0'363,"0"0"-206,0 0 190,21 0 13,286-18 1246,-166 17-1417,-70 1-2032,18-4 1843,-68 0-1854,-2-4-2081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6.6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2 5394,'0'0'3666,"0"0"-2503,0 0-829,0 0 197,0 0 109,-2-1-419,28 2-116,-3 9-96,0 1 1,0 1 0,-1 1 0,-1 1 0,0 1 0,15 14-10,27 28 80,20 27-80,-59-59 5,-20-22 4,-1 1 0,0-1 1,0 1-1,0 0 0,0 0 1,-1 0-1,0 0 0,0 1 1,0-1-1,0 0 0,-1 1 1,1 0-1,-1-1 0,0 1 1,-1 0-1,1-1 1,-1 1-1,0 0 0,0 0 1,0-1-1,-1 1 0,1 0 1,-1-1-1,-1 1 0,1 0 1,0-1-1,-1 1 0,0-1 1,0 0-1,-1 0 0,-1 3-9,-10 14 37,-1-1-1,-1-1 1,0 0-1,-2-1 1,-15 12-37,-6 7-43,-15 17-1720,20-32-1305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7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8308,'0'0'709,"0"0"-204,0 0 242,0 0-144,0 0-104,0 0-46,3 1 254,-1 11-176,-2 31-532,-1 105-74,6-1-1,20 105 76,-19-225-203,2 12-3785,-8-39-57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8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9716,'0'0'438,"0"0"-246,0 0 171,0 0 120,10 0-94,48-8-245,-5 0-439,0 3 0,0 2 0,52 4 295,-104-2-176,1 1 0,-1 1 1,1-1-1,0 0 0,-1 0 1,1 1-1,-1-1 0,1 1 1,-1-1-1,1 1 0,-1-1 1,1 1-1,-1 0 0,0 0 1,1 0-1,-1 0 0,0 0 1,0 0-1,1 1 176,0 7-4172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8.5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 7812,'0'0'1056,"0"0"-880,0 0-176,0 0 224,0 0 144,120 0-240,-75-4-47,9-3 15,0-1-96,6 5-113,2-1-63,5-2-2289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9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317 11 8084,'0'0'336,"0"0"125,0 0 28,0 0-17,0 0-147,-9-2-26,-6-1 11,0 0 0,1 2-1,-1 0 1,-2 1-310,11 0 40,1 0 1,-1 1-1,1-1 0,0 1 1,-1 1-1,1-1 0,0 1 1,0 0-1,0 0 0,0 0 0,0 1 1,0 0-1,1 0 0,-1 0 1,0 1-41,-11 11-14,-1 1 1,2 1 0,1 1 0,0 0-1,1 1 1,-3 6 13,9-13-9,1 0 1,0 1-1,1 0 1,0 0-1,1 0 1,1 1-1,0-1 0,1 1 1,0 0-1,0 12 9,2-14 1,1 0-1,-1 0 1,2 0-1,0 0 1,0 0-1,1 0 1,1-1-1,3 9 0,-3-12-2,0-1 1,0 1-1,1-1 0,0 0 1,0-1-1,1 1 0,0-1 1,0 0-1,1 0 1,-1-1-1,1 0 0,7 4 2,-10-6 0,0-1-1,1 1 1,-1-1-1,0 0 1,1 0-1,0 0 1,-1-1-1,1 0 1,0 0-1,0 0 1,-1 0-1,1-1 0,0 0 1,0 0-1,0 0 1,0 0-1,0-1 1,2-1 0,-4 1 0,0 0 0,0-1 0,-1 1 0,1-1 0,-1 0 0,1 1 0,-1-1 0,0-1-1,0 1 1,0 0 0,0 0 0,0-1 0,0 1 0,-1-1 0,1 0 0,-1 1 0,1-1 0,-1 0 0,0 0 0,0 0 0,-1 0 0,1 0 0,0 0 0,-1 0 0,0 0 0,0 0 0,0 0 0,0 0 0,0-2 0,-1 0-17,1-1 0,-1 1 0,0-1 0,-1 1 1,1-1-1,-1 1 0,0 0 0,0 0 1,-1 0-1,1 0 0,-1 0 0,0 1 1,-1-1-1,1 1 0,-1-1 0,0 1 0,0 1 1,0-1-1,0 0 0,-1 1 0,1 0 1,-1 0-1,0 0 0,0 1 0,0 0 1,0 0-1,-1 0 0,-4-1 17,9 2-63,0 1-1,-1 0 1,1-1 0,-1 1-1,1 0 1,0-1 0,-1 1 0,1 0-1,-1 0 1,1 0 0,-1 0-1,1 0 1,-1 1 0,1-1-1,-1 0 1,1 1 0,0-1 0,-1 1-1,1-1 1,-1 1 0,1 0-1,0 0 1,0 0 0,0-1-1,-1 1 1,1 0 0,0 0-1,0 0 1,0 1 0,0-1 0,1 0-1,-1 0 1,0 0 0,0 2 63,-1 3-529,-1 0-1,2 0 1,-1 1 0,1-1 0,0 1 0,0-1 0,1 3 529,-1 16-2623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0.6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0 3314,'0'0'1478,"0"0"-988,0 0 335,0 0 239,0 0-255,-42 0 4145,39 0-4722,2 0-104,1 0-27,0 0-55,0 0 7,0 0-58,0 0-41,0 0-100,0 0-412,0 0-621,0 1-1716,0 4-2553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1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 0 4194,'0'0'819,"0"0"32,0 0-144,0 0-75,0 0-298,-6 0-166,-5 2-26,0 0-1,1 0 1,-1 1-1,0 0 1,1 1 0,0 0-1,0 1 1,0 0 0,0 0-1,1 1 1,0 0 0,0 1-1,0 0 1,1 0 0,0 1-1,1 0 1,-2 2-142,-3 4 78,-1 1-1,2 0 1,0 1 0,1 0 0,1 1-1,0 0 1,1 0 0,1 1 0,0 0-1,1 1-77,4-10 18,1 0 0,0 0-1,0 0 1,0 0-1,1 0 1,1 0 0,-1 0-1,2 0 1,-1 0-1,1 0 1,0 0 0,1 0-1,0-1 1,1 1-1,0-1 1,0 0 0,0 0-1,1 0 1,0-1-1,5 5-17,48 63 6,-52-67 3,1-1 0,1 0 1,-1 0-1,1-1 0,1 0 1,-1 0-1,1-1 1,2 2-10,-8-6 4,0 0 1,-1 0 0,1 0 0,0-1 0,0 1 0,0-1 0,0 0 0,0 1 0,0-1 0,0 0-1,0-1 1,0 1 0,0-1 0,0 1 0,0-1 0,-1 0 0,1 0 0,0 0 0,0 0 0,-1-1 0,1 1-1,-1-1 1,1 1 0,-1-1 0,1 0 0,-1 0 0,0 0 0,0 0 0,0 0 0,0-1 0,-1 1-1,1-1 1,0 1 0,0-4-5,3-2 35,-1 0-1,0 0 1,0-1-1,-1 1 1,0-1 0,-1 0-1,0 0 1,0 0-1,-1-1 1,0-6-35,-1 13 26,0-1-1,0 1 1,0 0 0,-1-1 0,1 1-1,-1-1 1,0 1 0,0 0 0,0 0-1,0-1 1,0 1 0,-1 0 0,0 0-1,1 0 1,-1 0 0,0 1 0,0-1-1,-3-2-25,2 3 11,-1-1 0,0 0 0,-1 1 0,1 0 0,0 0 0,-1 0 0,1 1 0,-1-1 0,0 1 0,1 0 0,-1 0-1,0 1 1,-3-1-11,-5 0-13,-1 1 0,1 0 0,0 1 0,-1 0 0,1 1-1,0 1 1,0 0 0,0 1 0,0 0 13,8-2-165,0-1 0,0 1 0,1 0 0,-1 1 0,1-1 0,-1 1 0,1 0-1,0 0 1,0 0 0,0 0 0,1 1 0,-1 0 0,1 0 0,0 0 0,0 0 0,0 0 0,1 0 0,-1 1 0,1 0 0,0-1 0,0 1 0,1 0 0,-1 0 0,1 0 0,0 1 165,0 14-3394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2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87 4530,'0'0'4357,"0"0"-3295,0 0-937,0 0 78,3-11-86,11-34 19,-13 43-119,0 0-1,0 1 0,0-1 1,1 0-1,-1 1 0,1-1 1,-1 1-1,1 0 0,0-1 1,-1 1-1,1 0 1,0 0-1,0 0 0,0 0 1,-1 0-1,1 1 0,0-1 1,0 1-1,1-1-16,38-4 295,-33 4-274,-2 1-16,-1-1 0,0 1 0,0 0 0,0 0 0,1 1 0,-1 0 0,0 0 0,0 0 0,0 0 0,0 1 0,0 0 0,0 0 0,0 0 0,-1 0 0,1 1 0,2 1-5,-4 0 5,0-1-1,1 1 0,-1 0 1,0 0-1,-1 0 1,1 0-1,-1 0 1,0 0-1,0 1 1,0-1-1,0 1 1,-1 0-1,0-1 0,0 1 1,0 0-1,0 0 1,-1 0-1,0 0-4,2 4 12,-2 0 0,1-1-1,-1 1 1,0-1 0,-1 1-1,0 0 1,0-1 0,-1 0 0,0 1-1,0-1 1,-1 0 0,0 0-1,-1 0 1,0 0 0,0-1 0,0 1-1,-1-1 1,-1 0-12,-29 37 59,-2-2-1,-2-2 1,-4 1-59,42-41-4,1 1 0,0-1 0,0 0 0,0 0 0,-1 0 0,1 0 1,0 0-1,0 1 0,0-1 0,-1 0 0,1 0 0,0 0 0,0 1 0,0-1 0,0 0 0,0 0 0,0 0 0,-1 1 1,1-1-1,0 0 0,0 0 0,0 1 0,0-1 0,0 0 0,0 0 0,0 1 0,0-1 0,0 0 0,0 0 0,0 1 0,0-1 1,0 0-1,0 0 0,0 0 0,0 1 0,1-1 0,-1 0 0,0 0 0,0 1 0,0-1 0,0 0 0,0 0 0,1 0 0,-1 1 1,0-1-1,0 0 0,0 0 0,0 0 0,1 0 0,-1 0 0,0 1 0,0-1 0,1 0 0,-1 0 0,0 0 0,0 0 0,0 0 1,1 0-1,-1 0 0,0 0 0,0 0 0,1 0 0,-1 0 4,14 2 31,-14-2-36,174 3-1102,-121-3-1201,-21 0-1038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57.5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73 5250,'0'0'1164,"0"0"-874,0 0-36,0 0 101,0 0 56,0 0-38,8-9-82,-1-2-199,-5 7-57,0 0 0,0 0 1,1 1-1,0-1 0,0 1 0,0 0 0,0 0 0,0 0 1,0 0-1,1 0 0,-1 1 0,1-1 0,2 0-35,-5 2 12,0 0 0,0 1 0,0-1-1,1 0 1,-1 0 0,0 1 0,1-1-1,-1 1 1,0-1 0,1 1 0,-1 0-1,1 0 1,-1-1 0,0 1 0,1 0-1,-1 0 1,1 0 0,-1 1 0,1-1-1,-1 0 1,0 0 0,1 1 0,-1-1-1,0 1 1,1-1 0,-1 1 0,0 0-1,0-1 1,1 1 0,-1 0 0,0 0-1,0 0 1,0 0 0,0 0 0,0 0-1,0 0 1,0 0 0,0 0 0,-1 0-1,1 1 1,0-1 0,-1 0 0,1 1-1,-1-1 1,1 0 0,-1 1 0,0-1-1,1 1 1,-1-1 0,0 0 0,0 1-1,0-1 1,0 1-12,1 7 16,-1 1 1,0-1-1,-1 1 0,1-1 0,-2 1 1,1-1-1,-4 9-16,2-9 4,-1 0 1,-1 0-1,1 0 1,-1-1-1,-1 1 0,0-1-4,-25 46 14,31-53-18,0 1 0,0-1 1,0 0-1,0 0 0,0 0 1,0 0-1,1 1 0,-1-1 1,0 0-1,0 0 0,1 0 1,-1 0-1,1 0 0,-1 0 1,1 0-1,-1 0 0,1 0 1,0 0-1,0 0 0,-1 0 1,1 0-1,0 0 4,27 25 27,-6-4-11,-17-14-9,-1 1-1,0 0 1,-1 0 0,0-1-1,0 2 1,-1-1-1,0 0 1,-1 1-1,0-1 1,0 0-1,-1 1 1,0-1-1,-1 5-6,1-5 25,-1-5 3,0 0-1,0-1 1,-1 1 0,1 0 0,-1 0 0,0-1 0,0 1-1,0-1 1,0 1 0,0-1 0,-1 0 0,0 0 0,1 0 0,-1 0-1,0 0 1,0-1 0,-1 0 0,1 1 0,-1-1 0,0 0-28,-17 11 52,1-2 1,-20 8-53,36-17-1,-9 3-273,0 0-1,0-1 0,0 0 0,-1-1 0,0 0 1,0-1-1,1 0 0,-1-2 0,-1 1 275,-4-1-3156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2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178 1 8868,'0'0'259,"0"0"-3,0 0 0,0 0 182,-19 7-46,-58 26-221,71-29-142,1 0 1,0 0-1,0 0 1,0 1-1,0 0 0,1 0 1,0 0-1,0 1 1,0 0-1,1-1 1,0 1-1,0 0 1,0 1-1,1-1 1,0 0-1,0 1 1,1-1-1,-1 1 1,1 0-1,1 1-29,-2-1 45,-2 19-12,1 0 0,1 1 0,1-1 0,1 0 0,2 1 0,1 4-33,-1-24-1,0 0 0,0 0 0,1 0 1,0 0-1,1 0 0,-1-1 0,1 0 0,0 0 0,1 0 1,0 0-1,0-1 0,0 1 0,0-1 0,1 0 0,0-1 1,-2 0-1,0-1 0,0 0 0,0 0 0,0-1 0,0 1 0,1-1 0,-1 0 0,1 0 0,0 0 0,0-1-1,-1 1 1,1-1 0,0-1 0,0 1 0,0-1 0,0 1 0,0-1 0,0-1 0,0 1 0,0-1 0,0 0 0,0 0 0,0 0 1,-3-1 5,1 1 1,-1-1 0,0 1 0,0-1 0,0 0 0,0 0 0,0 0 0,0 0 0,0-1-1,-1 1 1,1 0 0,-1-1 0,0 1 0,0-1 0,1 1 0,-2-1 0,1 0 0,0 1 0,0-1-1,-1 0 1,0 0 0,1 1 0,-1-1 0,0-1-6,0 1 9,0-1-1,0 1 1,0-1 0,0 1 0,-1-1-1,1 1 1,-1-1 0,0 1 0,0-1-1,0 1 1,-1 0 0,1-1 0,-1 1-1,1 0 1,-1 0 0,0 0 0,0 0-1,-2-1-8,-3-1 6,1 0-1,-1 1 1,0 0-1,-1 0 1,1 0-1,-1 1 1,1 0-1,-1 1 1,0 0-1,0 0 1,0 0-1,0 1 1,0 1-1,0-1 1,-1 1-1,-3 1-5,11-1-46,-1 0 0,1 0 0,-1 1 0,1-1 0,-1 0 0,1 1 0,0-1 0,-1 1 0,1 0 0,0 0 0,-1-1 0,1 1 0,0 0 0,0 0 0,0 0 0,-1 0 0,1 0 0,0 0 0,1 1 0,-1-1 0,0 0 0,0 0 0,0 1 0,1-1 0,-1 0 0,1 1 0,-1 0 46,-2 3-534,-9 15-2068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3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8660,'0'0'381,"0"0"-188,0 0 201,0 0-28,21 6 85,25 8-347,-1 1 0,-1 3 0,15 9-104,-55-25-7,37 20 10,-1 2 1,19 15-4,-56-29-1729,-3-10-480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3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270 0 9973,'0'0'96,"0"0"-96,0 0 96,0 0-80,0 0-16,-123 122 0,92-91-16,2 1 80,0-2-64,7-6 0,5-2-128,7-7-273,1-3-1311,9-9-2002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3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1 9877,'0'0'496,"0"0"-416,0 0-80,0 0 0,0 0 224,0 0-176,-10 119 64,10-82 80,0-1-144,4-3 80,2-1-128,-2-2 0,0-2-80,-2-6 32,1-3-384,-1-6-176,0-9-1810,0-4-2848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4.2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51 6019,'0'0'392,"0"0"688,0 16-258,0-15-816,-1 13 149,1 0 1,1 0 0,0 0 0,1 0 0,0 0 0,1-1-1,1 1 1,0-1 0,1 0 0,0 0 0,1-1 0,5 9-156,-8-16 44,0-1 0,0 0 1,0 0-1,1 0 0,0 0 1,-1-1-1,1 1 1,0-1-1,1 0 0,-1 0 1,0-1-1,1 1 0,0-1 1,-1 0-1,1 0 1,0 0-1,0-1 0,0 0 1,0 0-1,0 0 0,0-1 1,1 1-1,-1-1 0,0 0 1,0-1-1,0 1 1,5-2-45,-7 1 17,0 0 1,-1-1-1,1 1 1,0 0 0,-1-1-1,1 0 1,-1 0 0,1 0-1,-1 0 1,0 0 0,0 0-1,0 0 1,0-1 0,0 1-1,-1-1 1,1 0 0,-1 1-1,0-1 1,1 0 0,-1 0-1,0 0 1,-1 0-1,1 0 1,0 0 0,-1-1-18,3-13 107,-1 1 0,-1-1 0,0 0 0,-1-1-107,0 13 59,-1-2-41,0 1 1,0-1 0,-1 1-1,0-1 1,0 1-1,0 0 1,-1-1-1,0 1 1,0 1-1,0-1 1,-1 0-1,0 1 1,0 0-1,0 0 1,-1 0-1,0 0 1,-3-2-19,2 1-8,0 1 1,0 1-1,-1-1 1,0 1 0,1 0-1,-1 0 1,-1 1-1,1 0 1,0 0-1,-1 1 1,1 0 0,-1 0-1,0 1 1,-6-1 7,12 2-37,1 1 0,0-1-1,0 0 1,0 0 0,0 1 0,-1-1 0,1 1 0,0-1 0,0 1 0,0-1 0,0 1 0,0 0 0,0-1 0,0 1-1,1 0 1,-1 0 0,0 0 0,0 0 0,0 0 0,1 0 0,-1 0 0,1 0 0,-1 0 0,1 0 0,-1 0 0,1 0-1,-1 0 1,1 0 0,0 0 0,0 1 0,-1-1 0,1 0 37,-2 45-3172,2-38 1392,0 9-3519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4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4978,'0'0'2607,"0"0"-1431,0 0-354,0 0 85,0 0-285,79 1 245,93 18-3674,-147-18-1115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5.4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61 9540,'0'0'136,"0"0"-80,0 0 27,14-8-27,-13 7-54,12-6 40,0-1 0,0 2 1,1 0-1,0 1 0,0 0 0,0 1 0,0 1 1,1 0-1,7 0-42,-17 2 12,1 1 1,-1 0-1,1 0 1,-1 0 0,1 1-1,-1-1 1,1 2-1,4 0-12,-8-1 4,0 1 0,-1-1 0,1 0 0,-1 0 0,1 1-1,-1-1 1,0 1 0,1-1 0,-1 1 0,0 0 0,0-1 0,0 1 0,0 0-1,0 0 1,-1 0 0,1 0 0,-1 0 0,1 0 0,-1 0 0,1 0 0,-1 0-1,0 0 1,0 0 0,0 0 0,-1 1-4,2 3 6,-1 0 0,0-1 0,-1 1 0,1 0 0,-1 0 0,-1-1 0,1 1 0,-1-1 0,0 1 0,0-1 1,0 0-1,-1 0 0,0 1 0,0-2 0,0 1 0,0 0 0,-1-1 0,0 1 0,-3 2-6,6-6 1,0 0 1,0 0 0,0 0-1,1 1 1,-1-1 0,0 0-1,1 1 1,-1-1 0,1 1-1,-1-1 1,1 1-1,0-1 1,-1 1 0,1-1-1,0 1 1,0-1 0,0 1-1,0-1 1,0 1 0,1-1-1,-1 1 1,0-1-1,1 1 1,-1-1 0,1 1-1,0-1 1,-1 0 0,1 1-1,0-1 1,0 1-2,4 4 15,0 1 0,1-1 0,-1 0 0,1-1 1,5 4-16,10 11 14,-16-15-2,-1 1 0,0-1 1,0 1-1,0 0 1,-1 0-1,1 1 0,-2-1 1,1 1-1,0 4-12,-2-9 5,0 0 0,-1 0 0,1 0 0,-1 0 0,0 0 0,1 0 0,-1 0 0,0 0 0,-1 1 0,1-1 0,0 0-1,0 0 1,-1 0 0,1 0 0,-1 0 0,0 0 0,0 0 0,0 0 0,0 0 0,0 0 0,0-1 0,0 1 0,0 0 0,-1-1 0,1 1-1,-1 0 1,1-1 0,-1 0 0,0 1 0,0-1 0,1 0 0,-3 1-5,-15 5-224,0-1-1,-1-1 1,0-1-1,0 0 1,0-2-1,0 0 1,0-1 0,-18-2 224,35 1-471,0-3-2537,3-7 1215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5.8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77 0 3217,'0'0'4595,"0"0"-3355,0 0-890,0 0 58,0 0-232,-6 15-61,-4 9-92,-33 83 411,39-96-417,1 0 0,0 1 0,0-1 0,1 0 0,1 1 0,0 0 0,0-1 0,1 1 1,1 0-18,0-11-15,0-1-1,0 1 1,0 0 0,0 0 0,0-1 0,0 1 0,0 0 0,0-1 0,0 1 0,0-1 0,0 1 0,0-1 0,0 0 0,1 0 0,-1 1 0,0-1 0,0 0 0,0 0 0,1 0 0,-1 0 0,0 0 0,1-1 15,38 1-494,-30-1 241,31 1-2823,-24 0 328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6.1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 7059,'0'0'1457,"0"0"-1185,0 0-176,0 0 640,0 0-239,0 0-385,-6 84 256,6-53-352,0 1 16,0-2 64,0 3-48,0-3-48,0 0 0,0 4-368,0-8-160,0 0-2498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6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22 9380,'0'0'259,"0"0"205,0 0 427,0 0-328,0 0-168,-5-3-211,-8-9-102,17 6-107,35 6-99,-12 1 162,108 0 133,-138 0-170,1 0 0,0 0 0,0 0 0,0 1 1,-1-1-1,1 1 0,1-1 0,-1 1 0,0 0 0,0 0 1,0-1-1,1 1 0,-1 0 0,1 1 0,0-1 1,0 0-1,0 0 0,0 1 0,0-1 0,0 0 0,0 1 1,1-1-1,-1 1 0,1-1 0,0 2-1,-2 11 11,1-1 0,1 1 0,0 0 0,1 2-11,0 10 7,1 10 11,1 1 0,5 14-18,-3-20 13,-1 0 0,-2 1-1,-1 20-12,-1-50 6,-1 1 1,0-1-1,0 0 0,0 0 0,0 1 0,0-1 0,0 0 0,-1 0 1,0 0-1,1 0 0,-1-1 0,0 1 0,-1 0 0,1-1 0,0 1 1,-1-1-1,1 0 0,-1 0 0,0 0 0,1 0 0,-1 0 0,0-1 1,0 1-1,-1-1 0,1 0 0,0 0 0,0 0 0,0 0 0,-1 0 1,-1-1-7,-12 3-109,1-1 0,0 0 0,-1-2 0,0 0 0,-9-1 109,25 1-76,1 0 0,-1 0 0,1 0-1,-1-1 1,0 1 0,1 0 0,-1 0 0,0 0 0,1 0-1,-1-1 1,0 1 0,1 0 0,-1 0 0,1-1-1,-1 1 1,1 0 0,-1-1 0,1 1 0,-1-1 0,1 1-1,-1-1 1,1 1 0,0-1 0,-1 1 0,1-1-1,0 1 1,-1-1 0,1 0 0,0 1 0,0-1 0,-1 0-1,1 1 1,0-1 0,0 1 0,0-1 0,0 0-1,0 1 1,0-1 0,0 0 0,0 1 0,0-1-1,0 0 1,0 1 0,1-1 0,-1 0 76,2-6-3618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6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 3458,'0'0'165,"0"0"275,0 0 313,0 0 247,0 0 393,0 0-500,0-1-828,-1 1-1,1 0 1,-1 0-1,1 0 1,-1 0-1,1 0 0,-1 0 1,0 0-1,1 0 1,-1 0-1,1 0 1,-1 1-1,1-1 1,-1 0-1,1 0 0,-1 0 1,1 1-1,-1-1 1,1 0-1,-1 0 1,1 1-1,-1-1 0,1 1 1,0-1-1,-1 0 1,1 1-65,-4 40-3653,-4-11 1018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7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 8836,'0'0'1105,"0"0"-1041,0 0-112,0 0 160,0 0-112,0 0 0,-12 0 32,12 5-160,0 3 128,0 1-529,6-4-1103,8-1-2626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7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320 0 2449,'0'0'5058,"0"0"-3673,0 0-769,0 0-66,-13 9-417,-2-1-112,9-6-7,0 1 0,1 1 0,0-1 0,-1 1 0,1 0 0,0 0 0,1 0 0,-1 0 0,1 1-1,0 0-13,2-3 19,1-1 1,0 1-1,-1 0 0,1 0 0,0 0 0,0 0 0,0 0 0,1 0 0,-1 0 0,0 0 0,1 0 0,-1 0 0,1 0 0,0 1 0,0-1 0,-1 0 1,2 0-1,-1 0 0,0 0 0,0 1 0,1-1 0,-1 0 0,1 0 0,-1 0 0,1 0 0,0 0 0,1 1-19,3 6 1,1 0-1,0-1 0,0 1 1,1-1-1,5 4 0,-7-7 4,0 0 0,0 1 0,0-1 0,-1 1 0,0 0 0,0 0 0,-1 0 0,1 0 0,0 4-4,-3-6 41,0 0 0,0 0 0,-1 0 0,1 0 0,-1 1-1,0-1 1,0 0 0,0 0 0,-1 0 0,0 0 0,0 0 0,0 0 0,0 0 0,0 0 0,-1 0 0,0 0 0,1-1 0,-2 1 0,1 0 0,0-1 0,-1 0 0,1 0 0,-1 1 0,0-1 0,0-1 0,-1 2-41,-9 5 2,-1 0 1,0 0-1,-1-2 0,0 0 1,0 0-1,-2-1-2,15-5-4,-26 10-981,0-1 1,-2-2-1,-10 2 985,-11-1-5631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9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1905,'0'0'4063,"0"0"-2646,0 0-673,0 0 75,0 0-157,0 0-586,0-1 1,0 1 0,0 0 0,1-1-1,-1 1 1,0-1 0,0 1 0,1 0-1,-1-1 1,0 1 0,1 0 0,-1 0-1,0-1 1,0 1 0,1 0 0,-1-1-1,1 1 1,-1 0 0,0 0 0,1 0-1,-1 0 1,1-1 0,-1 1 0,0 0-1,1 0 1,-1 0 0,1 0-1,-1 0 1,1 0 0,-1 0 0,0 0-1,1 0 1,-1 0 0,1 0-77,62 8-21,11 2 37,1-3 0,1-4-16,-26-4-68,-1 3 1,1 2 0,-1 3 0,0 1-1,32 11 68,-45-11 7,0-2 0,1-1-1,0-2 1,27-1-7,51 4-43,94 16-35,1-10-1,115-10 79,260-3-601,-402 5 626,184 16-22,-68-3-164,-84-1 171,132 31-10,-241-32 1,35 1-22,10-7 21,-6 0 2,1015 29-193,-699-31-178,-51-3 347,371 16-4,53-9 1,-524-13-1223,-306 2-1814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1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317 56 7796,'0'0'1219,"0"0"-611,0 0 102,0 0-139,0 0-46,0-1-496,0 1 1,-1 0-1,1 0 0,0 0 0,-1-1 0,1 1 1,0 0-1,0 0 0,-1 0 0,1 0 1,0 0-1,-1 0 0,1-1 0,0 1 0,-1 0 1,1 0-1,0 0 0,-1 0 0,1 0 0,0 0 1,0 0-1,-1 1 0,1-1 0,0 0 0,-1 0 1,1 0-1,0 0 0,-1 0 0,1 0 1,0 0-1,0 1 0,-1-1 0,1 0 0,0 0 1,0 0-1,-1 1 0,1-1 0,0 0 0,0 1-29,-7 4 26,0 0 0,1 1 0,0 0 0,0 1 0,1-1 0,-1 1-1,1 0 1,1 1 0,0-1 0,-4 8-26,-4 13 9,0 0 1,-3 15-10,6-8-27,1 0 0,2 0 0,1 1-1,1 0 1,3-1 0,1 14 27,0-47-5,1 0 1,-1-1-1,1 1 0,-1 0 1,1-1-1,0 1 0,-1 0 0,1-1 1,0 1-1,0-1 0,0 0 1,1 1-1,-1-1 0,0 0 1,0 1-1,1-1 0,-1 0 0,1 0 1,-1 0-1,1 0 0,-1 0 1,1-1-1,-1 1 0,1 0 0,0-1 1,0 1-1,-1-1 0,1 0 1,0 0-1,0 1 0,-1-1 1,2 0 4,68 2-162,-56-2 146,-13 0 14,-1 0 0,1 0 0,0 0 1,-1 0-1,1 0 0,-1-1 0,1 1 0,-1 0 0,1-1 1,-1 1-1,1-1 0,-1 1 0,1-1 0,-1 0 0,0 0 1,1 0-1,-1 0 0,0 0 0,0 0 0,0 0 0,1 0 0,-1 0 1,0 0-1,0-2 2,0 1 6,0 0 0,-1 0 0,1 0 0,-1-1 1,0 1-1,1 0 0,-1-1 0,0 1 0,0 0 0,0-1 1,-1 1-1,1 0 0,-1-1 0,1 1 0,-1 0 0,0 0 1,1-1-1,-2 1-6,-3-7-22,0 1 0,-1 0 0,0 0 0,-1 0 0,0 1 0,0 0 0,0 0 1,-1 1-1,-8-6 22,-16-14-198,-1-5-50,1 3 73,2-2 0,1 0 0,-10-16 175,31 36-3,1 0 0,1-1 0,0 1 0,0-1 0,1 0 0,0-1 0,1 1 0,0-1 1,1 0-1,0 0 0,1 0 0,1 0 0,-1-12 3,2 23-5,1 0 0,-1 0 0,0-1 0,1 1 0,-1 0 0,1 0 0,-1 0 0,1 0 0,-1 0 0,1 0 0,0 0 0,-1 0 0,1 1 0,0-1 0,0 0 1,0 0-1,0 0 0,0 1 0,0-1 0,0 1 0,0-1 0,0 1 0,0-1 0,0 1 0,0-1 0,0 1 0,0 0 0,1 0 0,0-1 5,38-4-70,-38 5 52,13-1-41,4-1-390,0 1 1,0 1-1,-1 1 0,1 1 1,0 0-1,7 3 449,10 11-3863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1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0 126 3906,'0'0'669,"0"0"-508,0 0-111,4 16-130,14 48-131,-9-45-473,-4-23 308,-1-15 425,-19-129 4983,16 145-4971,-1 1 0,1-1 0,0 1 0,0-1 0,0 1 0,0-1 0,0 1 0,0 0 0,1-1 0,-1 1 0,1 0 0,0 0 0,0 0 0,0 0 0,0 1 0,0-1 1,0 0-1,0 1 0,0-1 0,0 1 0,1 0 0,-1 0 0,1 0 0,-1 0 0,1 0 0,-1 0 0,1 1 0,0-1 0,-1 1 0,1 0 0,2 0-61,-1-1 37,1 0 0,0 1 0,-1-1 0,1 1 0,0 0 0,-1 1 0,1-1 0,0 1 0,0 0 0,-1 0 0,1 0 0,-1 1 0,1-1 0,-1 1 0,0 0 0,0 1 0,4 1-37,-3 2 37,0 0 0,-1 0 0,1 0 0,-1 0 0,0 1 0,-1 0 1,1 0-1,-2 0 0,1 0 0,-1 0 0,0 0 0,0 1 0,0 2-37,1 16-772,-1 0 0,-1 0 0,-2 7 772,1-6-2517,0-26-391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1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46 9524,'0'0'102,"0"0"18,0 0-11,0 0-18,0 0-14,11-8-101,36-25 14,-47 32 10,1 1 0,-1 0 0,0-1 0,1 1 1,-1 0-1,1-1 0,-1 1 0,1 0 1,-1 0-1,0 0 0,1-1 0,-1 1 0,1 0 1,-1 0-1,1 0 0,-1 0 0,1 0 0,-1 0 1,1 0-1,-1 0 0,1 0 0,-1 0 1,1 0-1,-1 0 0,1 0 0,-1 0 0,1 1 1,-1-1-1,1 0 0,-1 0 0,1 1 1,-1-1-1,0 0 0,1 0 0,-1 1 0,1-1 1,-1 1-1,0-1 0,1 0 0,-1 1 0,0-1 1,1 1-1,-1-1 0,0 0 0,0 1 1,0-1-1,1 1 0,-1-1 0,0 1 0,0-1 1,0 1-1,2 25 54,-2-24-39,1 34-11,-1-1 1,-2 0-1,-2 0 0,-1-1 1,-2 1-1,-6 16-4,12-46-29,-1-1 0,1 1 0,0 0 0,1 0 0,-1-1 0,1 1 0,0 0 0,0 2 29,0-5-8,1-1 0,-1 0 0,0 0 0,1 0 1,0 1-1,-1-1 0,1 0 0,0 0 0,-1 0 0,1 0 1,0 0-1,0 0 0,0 0 0,0-1 0,0 1 1,0 0-1,0 0 0,0-1 0,0 1 0,0-1 0,0 1 1,1-1-1,-1 1 0,0-1 0,0 0 0,1 1 1,-1-1-1,0 0 0,0 0 0,1 0 0,-1 0 0,0 0 8,55 2-1846,-24-2-1326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2.5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7027,'0'0'1910,"0"0"-1464,0 0-190,0 0-13,0 0 26,14 10 270,232 168 259,-234-163-1062,-11-7-2249,-1-8-1412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2.9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1 10725,'0'0'0,"0"0"-48,0 0-96,-102 123 144,71-82-304,0-2-385,2-6-2720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3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1 2513,'0'0'1617,"-66"134"-1009,41-61-512,8-2 240,13-4 337,4-2-177,6-5 320,23-6-576,6-10 49,3-3 223,-3-7-416,4-4 80,-6-8-176,1-5 32,-5-4-128,-7-4-833,-3-1-1856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4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260 0 8324,'0'0'61,"-19"1"-18,15 0-18,-22 0 74,1 1 1,0 1-1,0 1 1,0 2 0,-21 7-100,44-12 79,0-1 1,-1 1 0,1 0 0,0 0-1,0 1 1,0-1 0,1 0-1,-1 0 1,0 1 0,0-1-1,1 1 1,-1 0 0,1 0 0,-1-1-1,1 1 1,0 0 0,0 0-1,0 0 1,0 0 0,0 2-80,-1 1 52,1 1 0,0 0 1,1 0-1,-1 0 1,1 0-1,1 6-52,0 8 13,-2 8 95,0-19-107,0 0 0,1-1-1,0 1 1,1-1-1,-1 1 1,2-1-1,-1 1 1,1-1-1,1 1 1,-1-1-1,2 0 0,-4-6-50,0-2-9,0 0 72,32 0-159,-26 0 157,8 0-5,-1 0 1,1 1-1,-1 0 0,1 1 1,-1 1-1,1 0-6,-12-2 0,1 0 0,0 0 0,0 0 0,0 0 0,-1 0 0,1 1 0,-1-1 0,1 1 0,-1 0 0,0 0 0,0 0 1,1 0-1,-1 0 0,-1 0 0,1 1 0,0-1 0,0 1 0,-1-1 0,0 1 0,1-1 0,-1 1 0,0 0 0,0 0 0,-1 0 0,1 0 0,0-1 0,-1 1 0,0 0 0,0 0 0,0 2 0,0 0 11,-1 0 0,0 0-1,0-1 1,0 1-1,0-1 1,-1 1 0,0-1-1,0 1 1,0-1 0,-1 0-1,1 0 1,-1 0 0,0 0-1,0 0 1,0-1 0,-1 1-1,1-1 1,-1 0-1,0 0 1,0 0 0,0-1-1,0 1 1,0-1 0,-1 0-1,1 0 1,-1-1 0,-1 1-11,-10 4-312,-1-1 1,1-1 0,-1 0 0,0-1-1,-1-1 1,1-1 0,-7 0 311,24-1-2060,0 0-989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7.1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6227,'0'0'16,"0"0"0,0 0-16,0 0 80,0 0 624,0 0-47,5 0-657,-3 0 32,3 0-64,-1 0 16,1 0-1041,2 0-352,-7 6-1040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5.0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 1 9973,'0'0'224,"0"0"-128,0 0-96,0 0-112,0 0-224,0 0-897,-48 5-672,40-1-400,2-4-1249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5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166 0 9284,'0'0'737,"0"0"-567,0 0-58,0 0 134,-5 17-155,-4 13-53,-1 0 0,-2-1 0,-1 0 0,-1-1 1,-1-1-1,-2 0-38,-5 0 20,17-22-24,0 0 0,0 1 0,1 0 0,0-1 0,0 2 1,0-1-1,0 0 0,1 1 0,0 0 0,1-1 0,-1 1 0,0 6 4,36-13-133,-32 0 132,21 1-1355,0-2-1,1 0 1,-1-2-1,18-4 1357,-18 1-5282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5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9492,'0'0'1377,"0"0"-689,0 0-127,0 0-545,0 0 160,0 0-192,-12 110 16,12-78 0,0-2-64,0-4 128,0-2-64,0-4 0,0-3-176,2-4-145,6-5-1135,-2-5-2034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6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70 4402,'0'0'3452,"0"0"-2168,0 0-524,0 0-331,0 0-132,-9 8-137,-14 12 184,0 1 0,2 2 0,1 0 0,-4 7-344,16-20 36,1 0-1,1 1 1,0-1 0,0 1 0,1 0-1,1 1 1,0-1 0,0 1 0,1 0-1,0 0 1,1 0 0,1 0-1,0 4-35,0-10-8,1 1 0,1 0 0,-1-1-1,1 1 1,0-1 0,0 1 0,1-1-1,-1 0 1,2 1 0,1 2 8,-3-6-5,1-1-1,0 1 1,1-1 0,-1 0 0,0 0-1,1 0 1,-1 0 0,1 0 0,0 0 0,0-1-1,-1 1 1,1-1 0,0 0 0,0 0 0,0 0-1,0 0 1,1 0 0,-1-1 0,0 1-1,0-1 1,0 0 0,4 0 5,-4 0-33,1 1 1,-1-1-1,1 0 0,-1 0 1,1-1-1,0 1 0,-1-1 1,1 1-1,-1-1 0,1 0 1,-1-1-1,0 1 0,1 0 1,-1-1-1,0 0 0,3-2 33,-4 2-15,0-1 0,0 1 0,0-1 0,-1 0 0,1 0-1,0 0 1,-1 0 0,0 0 0,0 0 0,0 0 0,0-1 0,0 1 0,-1 0-1,1 0 1,-1-1 0,0 1 0,0 0 0,-1-3 15,1 0 0,-1 1 1,0-1-1,0 0 1,0 1-1,-1-1 0,0 1 1,0-1-1,0 1 1,-1 0-1,0 0 1,0 0-1,0 0 0,-1 0 1,1 1-1,-1 0 1,0-1-1,-3-1 0,-14-12 9,0 1 0,-1 1 0,-11-5-9,-32-25-114,55 38 136,1-1-1,0 0 1,0 0 0,1-1 0,0-1-1,-2-3-21,7 10 42,0-1 0,1 0-1,0 1 1,0-1-1,0 0 1,0 0-1,1 0 1,0 0-1,0 0 1,0-1-1,1 1 1,0 0-1,0 0 1,0 0-1,1-1 1,0-4-42,0 9-4,0 0 0,0 0 1,0 0-1,0 0 0,0 0 0,0 0 1,0 0-1,1 0 0,-1 0 0,0 0 0,0 0 1,1 1-1,-1-1 0,1 1 0,-1-1 0,0 1 1,1-1-1,-1 1 0,1 0 0,-1 0 1,1 0-1,-1 0 0,1 0 0,-1 0 0,1 0 1,0 0 3,44 4-308,-35-2-40,0 1-1,0 1 1,0 0-1,0 0 0,-1 1 1,8 6 348,26 12-3543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6.5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77 9764,'0'0'257,"0"0"-153,-2 19-120,-2 6 10,1-6 1,1 1 1,0 0 0,2 9 4,0-27-2,0 0 0,1-1 0,-1 1 0,0 0 0,1 0 0,0 0 0,-1-1 0,1 1 0,0 0 0,0-1 0,0 1 0,0-1 0,0 1 0,0-1 0,0 1 0,0-1 0,1 0 0,-1 1 0,0-1 0,1 0 0,-1 0 0,1 0 0,0 0 0,-1 0 0,1-1 0,0 1 0,-1 0 0,1-1 0,0 1 0,0-1 0,0 0 0,-1 0 0,2 1 2,1-1-3,-1 1 1,1-1 0,-1 0 0,1 0 0,-1 0-1,1-1 1,-1 1 0,0-1 0,1 0-1,-1 0 1,1 0 0,-1 0 0,0-1 0,0 1-1,0-1 1,0 0 0,3-2 2,0-2 28,-1-1 1,1 0-1,-1-1 1,0 1-1,-1-1 1,0 0-1,0 0 1,-1-1-1,0 1 0,0-1 1,-1 1-1,0-1 1,-1 0-1,0 0 1,0 0-1,-1 0 1,0 0-1,0 0 1,-1 0-1,-1 0 1,-1-5-29,2 11 28,0 0 0,-1 0 1,1 0-1,-1 1 0,0-1 1,0 1-1,0-1 0,0 1 1,0 0-1,-1 0 0,1 0 1,0 0-1,-1 0 0,0 1 1,1-1-1,-1 1 1,0-1-1,0 1 0,0 0 1,0 0-1,0 1 0,0-1 1,0 0-1,0 1 0,0 0 1,0 0-1,-1 0 0,1 0 1,0 0-1,0 1 1,0-1-1,0 1 0,0 0 1,0 0-1,0 0 0,0 0 1,0 1-1,1-1 0,-1 1 1,0-1-1,1 1 0,-1 0 1,0 1-29,-26 45-1036,19-12-3197,9-24-412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6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1 1 9156</inkml:trace>
  <inkml:trace contextRef="#ctx0" brushRef="#br0" timeOffset="1">1 1 9156,'91'106'600,"-88"-103"-569,-1 1-1,0-1 1,1 0-1,-1 1 0,-1-1 1,1 1-1,0-1 0,-1 1 1,0 0-1,0 0 0,0 0 1,0-1-1,0 1 0,-1 0 1,0 0-1,0 0 0,0 0 1,0 0-1,-1 4-30,-1 13 157,6 55 42,-3-32 370,3-1 0,4 20-569,-8-59 0,0-3-24,0-1-48,0 0-35,0 0-90,0 0-268,0 0-805,0 0-1987,0 0-2810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8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7764,'0'0'1840,"0"0"-1285,0 0-355,0 0-40,0 0 33,0 0-73,12 3 146,20 7-122,-1 2 0,-1 2-1,0 0 1,-1 2 0,0 2 0,-1 0-1,3 5-143,-16-12-26,-9-8 8,0 1-1,0 1 1,0-1-1,0 1 1,-1 0-1,0 0 1,0 0-1,0 1 1,-1 0-1,0 0 1,2 2 18,-6-4-2476,0-4-1416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8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245 0 10325,'0'0'16,"0"0"-32,0 0 32,0 0-48,-135 120-288,108-92-721,0-2 129,4-2-993,5-5 848,3-3-399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8.7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10613,'0'0'576,"0"0"-544,0 0-32,0 98 0,5-60 96,-1-3-16,4-3-80,0-2 0,1-4 48,-1-2-112,-2-4 64,0-3 0,-4-2-64,2-2-656,3-7-481,-1-6-3057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9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51 9732,'0'0'651,"0"0"-472,0 0-75,-2 18 176,0 1-205,-1 10-8,1 2-1,1-1 1,3 29-67,-1-54 5,1-1 0,-1-1-1,1 1 1,0 0 0,0 0 0,0-1 0,0 1-1,0-1 1,1 1 0,0-1 0,0 0 0,0 0-1,0 0 1,0 0 0,0-1 0,1 0 0,-1 1-1,1-1 1,0 0 0,0-1 0,-1 1-1,1-1 1,0 1 0,1-1 0,-1 0 0,0-1-1,0 1 1,0-1 0,0 0 0,1 0 0,-1 0-1,0 0 1,0-1 0,2 0-5,-3 0 7,-1 0-1,0 0 1,1-1 0,-1 1 0,0-1 0,0 1-1,0-1 1,0 0 0,0 0 0,0 0 0,0 0-1,-1 0 1,1 0 0,-1 0 0,0-1-1,1 1 1,-1-1 0,0 1 0,0-1 0,-1 1-1,1-1 1,-1 1 0,1-1 0,-1-1-7,3-10 78,-1 0 1,0 0 0,-1 0-1,-1-1-78,0 2 100,0 1-1,-1 0 0,-1-1 0,0 1 0,0 0 0,-1 0 0,-1 0 1,-3-8-100,5 16 7,0-1 0,0 1 1,-1 0-1,1 0 1,-1 1-1,0-1 1,0 1-1,-1-1 0,1 1 1,-1 0-1,1 0 1,-1 0-1,0 1 1,0-1-1,0 1 1,0 0-1,-1 0 0,1 1 1,-1-1-1,1 1 1,-1 0-1,1 0 1,-1 0-1,0 1 1,0 0-8,-11-2-79,0 2 0,-1 0 0,1 1 0,-9 2 79,21-2-182,0-1 0,0 1-1,0 0 1,0 0 0,1 0-1,-1 1 1,0-1 0,1 1 0,-1 0-1,1 0 1,0 0 0,-1 0 0,1 1-1,0-1 1,0 1 0,1 0-1,-1 0 1,1 0 0,-1 0 0,1 0-1,-1 3 183,0 2-3927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7.5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 2177,'0'0'3105,"0"0"-3089,0 0 0,0 0-16,0 0 32,0 0-32,0 92 0,0-71 0,0-3-16,0 1-448,0-1-784</inkml:trace>
  <inkml:trace contextRef="#ctx0" brushRef="#br0" timeOffset="1">1 366 4386,'0'0'96,"0"0"-96,0 0 32,0 0-16,0 0-16,0 0 0,2 117-624,-2-103-2274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9.4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10901,'0'0'0,"0"0"0,0 0-112,0 0 192,0 0-80,0 126 0,0-96 80,0 0-272,0-6-64,0-5-288,0-2-577,0-10-2689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9.7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 7812,'0'0'1406,"0"19"-886,0 62-384,0-76-129,-1-1 0,1 1 0,1-1 0,-1 1 0,1-1 0,-1 1-1,1-1 1,1 1 0,-1-1 0,1 0 0,-1 0 0,1 0 0,0 0 0,1 0 0,-1 0 0,1 0 0,0-1 0,-1 1 0,2-1 0,-1 1-7,1-2 8,0 0 0,0 0 0,0 0 0,-1 0 0,2-1 0,-1 1 0,0-1 0,0 0 0,0 0 0,1-1 0,-1 1 0,0-1 0,0 0 0,1 0 0,-1 0 0,0-1 0,4 0-8,-5-1 13,1 1 1,0-1 0,-1 0-1,1 0 1,-1 0 0,1 0-1,-1-1 1,0 1 0,0-1-1,0 0 1,-1 0 0,1 0-1,-1 0 1,1-1 0,-1 1-1,0-1 1,0 1 0,-1-1-1,1 0 1,-1 1 0,0-1-1,1 0 1,-2 0 0,1 0-1,0-4-13,0 2 67,0 1-1,0-1 1,0 0 0,0 0-1,-1 1 1,0-1-1,-1 0 1,1 0-1,-1 0 1,0 1-1,-1-1 1,1 1-1,-1-1 1,0 1-1,0-1 1,-1 1-1,-2-4-66,-1 3-11,0 1 0,0 0 0,-1 0 0,0 1 0,0-1 0,0 2 0,0-1 0,-1 1 0,-3-1 11,9 3-48,0 0 0,0 0 0,0 0 0,0 0 0,0 1 0,-1-1 0,1 1 0,0-1 0,0 1 0,-1 0 0,1 0 0,0 0 0,-1 0 0,1 0 0,0 1 0,0-1 0,-1 1 0,1-1 0,0 1 0,0 0 0,0 0 0,0 0 0,0 0 0,0 0 0,0 0 0,0 1 0,0-1 0,0 1 0,1-1 0,-1 1 0,1 0 0,-1-1 0,0 2 48,-6 22-2033,3 4-2110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0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3 8724,'0'0'1014,"0"0"-291,0 0-35,0 0-77,0 0-459,-12-1-99,2 0-18,0 1-1,0 0 0,1 0 0,-1 1 1,0 1-1,1 0 0,-9 2-34,15-3 17,0 0 0,0 0 0,0 0 0,-1 0-1,1 1 1,0-1 0,1 1 0,-1 0 0,0-1-1,0 2 1,1-1 0,-1 0 0,1 0 0,0 1 0,0-1-1,0 1 1,0 0 0,0 0 0,0-1 0,1 1-1,-1 0 1,1 1 0,0-1 0,0 0 0,0 0 0,0 0-1,1 1 1,-1-1 0,1 0 0,0 1-17,0 0-5,0-1 0,0 1-1,1-1 1,0 1 0,-1-1 0,1 1 0,1-1 0,-1 1 0,0-1 0,1 0 0,0 1-1,-1-1 1,1 0 0,1 0 0,-1 0 0,0-1 0,1 1 0,0 1 5,7 4-16,0-1 0,0 0 0,1 0 0,9 4 16,36 25 3,-53-33 4,0 0 0,0 0 0,0 0 0,0 0 0,-1 0 0,1 1-1,-1-1 1,0 1 0,0-1 0,-1 1 0,1 0 0,-1 0 0,1 0 0,-1 2-7,0-4-4,-1 0-1,0-1 1,1 1 0,-1 0 0,0-1 0,0 1 0,0 0-1,-1 0 1,1-1 0,0 1 0,-1 0 0,1-1-1,-1 1 1,1 0 0,-1-1 0,0 1 0,0-1 0,1 1-1,-1-1 1,0 1 0,0-1 0,-1 0 0,1 1 4,-2 0-4,0 1 0,0-1 0,0 0 0,-1-1 0,1 1 0,-1 0 0,1-1 0,-1 0 0,1 0 0,-1 0 0,0 0 4,-15 2-77,0-1 0,-1-1 0,1 0-1,-7-2 78,10 1-175,-30 0-2280,42-2-154,3-7-1492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0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7684,'0'0'256,"0"0"-256,0 0 48,0 0 48,0 0-96,0 0 32,48 5 48,-30-5-80,-1 0-64,0 0-1329,-3 0-1616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0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6947,'0'0'608,"0"0"-335,0 0 447,0 0-432,0 0-288,-6 114-160,6-88-1025,0-2-2032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1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8340,'0'0'1304,"0"0"-741,0 0-85,0 0 389,0 0-309,-1 1-534,1 0 1,0 0 0,0-1 0,-1 1 0,1 0 0,0 0 0,0 0 0,0-1 0,0 1 0,0 0-1,0 0 1,0-1 0,0 1 0,1 0 0,-1 0 0,0-1 0,0 1 0,1 0 0,-1 0 0,0-1-1,1 1 1,-1 0 0,1-1 0,-1 1 0,1 0 0,-1-1 0,1 1-25,37 63 323,-10-19-33,19 43-290,-39-70 1,-1 1 0,0 0 0,-2 0 0,0 1 0,-1 0 0,1 16-1,-2-3-167,-1 1-1,-1-1 1,-2 1 0,-2 4 167,2-30-319,0 0 0,-1 0 0,1 0 0,-1 0 0,-1 0-1,0 0 1,0 0 0,0-1 0,-1 0 0,0 1 0,0-1 0,-1-1 0,0 1 0,0-1 0,-1 0 0,0 0 0,0 0 0,0-1 0,-4 3 319,-6 0-3020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0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 5426,'0'0'723,"0"0"-48,0 0-29,0 0-110,0 0 38,19-2-222,159-7 494,-170 9-954,20 1 18,-13 7-3111,-10-4-729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1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5763,'0'0'2817,"0"0"-2673,0 0-16,0 0 80,0 0 176,0 0-176,141 0-112,-100-1-96,3 1 0,-1 0-800,-5 0-2497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1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9556,'0'0'142,"0"0"-68,0 0 36,0 0 221,0 0 429,0-5 759,0 6-341,0 571-3520,0-572 240,0 0-2786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2.2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11141,'0'0'640,"0"0"-608,0 0 64,0 0 81,0 0 575,0 0-496,0 0 16,0 0 160,0 0-320,0 0 257,0 0-369,0 0-16,0 0-65,0 0-703,0 0-496,0 0-1826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7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5811,'0'0'0,"0"0"-176,0 0-225,0 0-1119</inkml:trace>
  <inkml:trace contextRef="#ctx0" brushRef="#br0" timeOffset="1">3 253 4114,'0'0'96,"0"0"-96,0 0-32,0 0-240,0 0-1809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3.5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23 2577,'0'0'5304,"0"0"-4002,0 0-1147,0 0 181,0 0 93,1-2-298,-1 1-1,0-1 0,0 1 1,0-1-1,0 0 0,0 1 1,-1-1-1,1 1 0,0-1 0,-1 1 1,1-1-1,-1 1 0,0-1-130,-5 1-32,-1 1 0,1 1 0,-1-1 0,0 1 0,1 0 0,0 1 0,-1 0 0,1 0 0,0 0 0,0 0 0,0 1 0,0 0 0,0 1 0,0 0 32,-31 10-226,35-14 250,-1 0 0,1 0 0,-1 1 0,1-1 0,0 1 0,-1 0 0,1 0-1,0 0 1,0 0 0,0 0 0,-1 0 0,1 0 0,0 1 0,0-1 0,1 1 0,-1-1 0,0 1-1,0 0 1,1 0 0,-1 0 0,1 0 0,0 0 0,0 0 0,-1 0 0,1 1 0,1-1 0,-1 0-1,0 0 1,0 1 0,1-1 0,-1 3-24,-2 40 111,2 1 0,5 44-111,-4-89-2,0 0 0,1 1 0,-1-1 0,0 0 1,1 0-1,-1 0 0,0 0 0,1 0 1,-1 1-1,1-1 0,0 0 0,-1 0 0,1 0 1,0-1-1,-1 1 0,1 0 0,0 0 0,0 0 1,0 0-1,0-1 0,0 1 0,0 0 1,0-1-1,0 1 0,0-1 0,0 1 0,0-1 1,1 0-1,-1 1 0,0-1 0,0 0 1,0 0-1,0 0 0,1 0 0,-1 0 0,0 0 1,0 0-1,1 0 2,57-13 117,-22 5-49,-32 7-61,0 1 0,0-1 1,0 1-1,0 1 0,0-1 0,0 1 1,-1 0-1,1 0 0,0 0 0,0 1 1,0-1-1,-1 1 0,1 0 0,-1 1 1,1-1-1,-1 1 0,0 0 0,0 0 1,0 0-1,-1 0 0,1 1 0,-1 0 0,0-1 1,0 1-1,0 0 0,0 1 0,0-1 1,-1 0-1,0 1 0,0 0 0,0-1 1,-1 1-1,0 0 0,0 0 0,1 4-7,0-2 5,-1 0 0,1 0 0,-1 1 0,-1-1 0,1 0 0,-1 0 0,-1 1 0,1-1 1,-1 0-1,0 0 0,-1 0 0,0 0 0,0 0 0,-1 0 0,1 0 0,-1 0 0,-1-1 0,1 0 0,-1 0 0,0 0 0,-1 0 0,1 0 0,-1-1 0,0 0 0,-4 3-5,0-1-62,1 0 1,-2-1 0,1 0-1,-1 0 1,0-1 0,0 0-1,0-1 1,-1-1 0,0 1-1,1-1 1,-1-1-1,0 0 1,-1-1 0,1 0-1,0 0 1,0-2 0,0 1-1,0-1 1,-11-3 61,22 4-92,-1 0 0,0 0-1,1 0 1,-1-1 0,1 1 0,-1 0 0,1 0 0,-1-1-1,1 1 1,-1-1 0,1 1 0,-1 0 0,1-1 0,-1 1-1,1-1 1,0 1 0,-1-1 0,1 1 0,0-1 0,-1 1-1,1-1 1,0 0 0,0 1 0,0-1 0,-1 1 0,1-1-1,0 0 1,0 1 0,0-1 0,0 1 0,0-1 0,0 0 0,0 1 92,0-3-4085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5.0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30 7075,'0'0'1710,"0"0"-819,0 0-232,0 0 379,0 0-259,-1 0-743,1-1 0,0 1 0,0 0 0,0 0 0,0 0 0,0-1 0,0 1 0,0 0 0,0 0 0,0 0 0,0-1 0,0 1 0,0 0 0,0 0 0,0 0 0,0-1 0,0 1 0,0 0 0,0 0 0,0 0-1,0-1 1,0 1 0,0 0 0,0 0 0,1 0 0,-1-1 0,0 1 0,0 0 0,0 0 0,0 0 0,0 0 0,0-1 0,1 1 0,-1 0 0,0 0 0,0 0 0,0 0 0,1 0 0,-1 0 0,0 0 0,0 0 0,0-1 0,1 1 0,-1 0 0,0 0 0,0 0 0,0 0 0,1 0 0,-1 0-1,0 0 1,0 0 0,0 0-36,67 0 26,0-3 0,0-3 0,11-5-26,-78 11 2,0 0-1,0-1 1,0 1 0,1 0 0,-1 0 0,0 0-1,0 0 1,1 0 0,-1 0 0,0 0 0,0 0-1,0 0 1,1 0 0,-1 0 0,0 0-1,0 0 1,1 0 0,-1 0 0,0 0 0,0 0-1,1 0 1,-1 0 0,0 0 0,0 0 0,0 0-1,1 0 1,-1 0 0,0 1 0,0-1 0,0 0-1,1 0 1,-1 0 0,0 0 0,0 0 0,0 1-1,0-1 1,0 0 0,1 0 0,-1 0-1,0 1 1,0-1 0,0 0 0,0 0 0,0 1-1,0-1 1,0 0 0,0 0 0,0 0 0,0 1-1,0-1 1,0 0 0,0 0-2,-9 17 30,-26 23-17,28-33 14,-40 44-196,-18 12 169,63-63-117,2 0-8,33 10 2,-26-7 130,0 0-1,0 1 1,0-1-1,-1 1 1,1 1 0,-1-1-1,0 1 1,0 0 0,-1 1-1,1-1 1,-1 1-1,0 0 1,-1 0 0,0 1-1,0 0 1,0-1 0,0 1-1,-1 0 1,-1 1-1,1-1 1,-1 0 0,0 1-1,-1 0 1,0-1 0,0 1-1,0 0 1,-1-1 0,0 1-1,-1 0 1,0 0-1,-1 3-6,1-5-14,-1-1-1,0 0 1,0 1-1,-1-1 1,0 0-1,0 0 1,0-1-1,0 1 1,-1-1-1,1 1 1,-1-1-1,0 0 1,-1-1-1,1 1 1,-1-1-1,1 0 1,-1 0-1,0 0 1,0 0-1,-3 0 15,-4 2-35,0 0 1,0-1-1,0-1 0,0 0 0,-1 0 1,1-2-1,-1 1 0,-8-1 35,19-1-80,0 0-1,0 1 1,0-1 0,0 0-1,0 0 1,0 0 0,0-1-1,0 1 1,0 0 0,0-1-1,0 1 1,0-1 0,0 0-1,1 0 1,-1 0-1,0 0 1,0 0 0,1 0-1,-1 0 1,0 0 0,1 0-1,-1-1 1,1 1 0,0-1-1,-1 1 1,1-1 0,0 0-1,0 0 1,0 1 0,0-1-1,0 0 1,1 0-1,-1 0 1,1 0 0,-1 0-1,1 0 1,-1 0 0,1 0-1,0 0 1,0 0 0,0 0-1,0 0 81,0-6-2852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8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8884,'0'0'1123,"0"0"-824,0 0-56,0 0 565,0 0-168,0 0-237,0 0-80,0 0-8,0 0 219,0 0-142,0 0-109,0 0-94,0 0-130,5 12-206,2-4 140,1 0 0,0-1 1,1 0-1,0 0 0,0-1 1,0 0-1,7 3 7,77 34-51,-48-24 16,2 4-1319,-1 1 0,27 20 1354,-64-37-3469,-9-6-407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8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334 15 464,'0'0'6219,"0"0"-4199,0 0-1287,0 0-7,0 0-115,-5-3-29,4 2-533,0 0 1,-1-1 0,1 2-1,0-1 1,-1 0 0,0 0 0,1 0-1,-1 1 1,1-1 0,-1 0 0,0 1-1,1 0 1,-1-1 0,0 1 0,0 0-1,1 0 1,-3 0-50,2 1 29,0 0-1,0-1 1,0 1-1,0 1 1,0-1-1,0 0 1,0 0-1,0 1 1,1-1-1,-1 1 1,1-1-1,-1 1 1,1 0-1,-1 0 1,1-1-1,-1 2-28,-63 94 46,25-36-604,-26 28 558,51-71-1629,-1 0 1,-1-2 0,-18 15 1628,20-21-3449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8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4130,'0'0'5693,"0"0"-4322,0 0-1074,0 0 121,0 0-156,0 9-97,-2 34-90,2 0 0,2 0-1,2-1 1,2 1 0,5 11-75,47 146-566,-58-199 326,0 1 1,1-1-1,-1 1 0,1-1 0,0 1 1,-1-1-1,1 0 0,0 1 0,0-1 0,0 0 1,0 0-1,0 0 0,0 0 0,0 0 1,0 0-1,1 1 240,2-2-3890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9.2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 14 9540,'0'0'246,"0"0"-161,0 0 59,0 0 224,0 0-2,-7 15 39,1-3-304,0 1 0,1-1 0,1 2 0,0-1-1,1 0 1,0 1 0,1-1 0,0 1 0,1 6-101,2-11 10,0-1 1,0 1 0,1-1-1,1 1 1,-1-1 0,1 0 0,1 0-1,0 0 1,0 0 0,0 0 0,1-1-1,0 0 1,0 0 0,1 0 0,0-1-1,0 0 1,1 0 0,-1 0 0,1-1-1,0 0 1,1 0 0,-1-1 0,1 0-1,0 0 1,0-1 0,1 0 0,-1 0-1,0-1 1,1 0 0,0-1 0,-1 0-1,1 0 1,0-1 0,0 0 0,-1 0-1,1-1 1,6-1-11,-11 0-2,0 1 1,0-1-1,-1 0 0,1 0 0,-1-1 0,1 1 1,-1-1-1,0 1 0,0-1 0,0 0 1,-1 0-1,1 0 0,-1-1 0,1 1 1,-1-1-1,0 1 0,0-1 0,-1 0 1,1 1-1,-1-1 0,0 0 0,0 0 1,0 0-1,0 0 0,-1-1 2,3-16 20,-1 0 0,0 0 0,-2 0-1,-1-6-19,1 26 0,0-5 5,-1-1 0,0 1 0,0-1 0,-1 1-1,0-1 1,0 1 0,0 0 0,-1 0 0,0 0 0,0 0 0,-1 1 0,1-1 0,-1 1 0,0 0 0,-1 0 0,1 0 0,-1 0 0,0 1 0,0 0 0,-1 0 0,1 0 0,-1 1 0,0 0 0,0 0 0,0 0-1,-1 0-4,-4-1-24,0 0-1,-1 1 1,1 0-1,-1 1 0,0 0 1,0 0-1,0 1 0,0 1 1,0 0-1,0 1 1,0 0-1,1 1 0,-1 0 1,-4 2 24,12-2-144,-1-1-1,0 1 1,0 0 0,1 1 0,-1-1 0,1 1 0,0 0 0,-1 0 0,2 0 0,-1 1 0,0-1 0,1 1 0,-1 0 0,1 0 0,0 0 0,0 1-1,1-1 1,-1 1 0,1-1 0,-1 3 144,0 11-2737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9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0 5683,'0'0'1123,"0"0"-390,0 0 132,0 0 119,0 0-407,-5 0-20,-12 0-131,10 0 162,14 0 717,218 0-1537,-129 0-4581,-80 0-198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0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 23 6035,'0'0'3319,"0"0"-2498,0 0-679,0 0 218,0 0 462,2-5-436,8-13 14,-11 36 330,-15 43-446,-21 16-177,25-56-189,1 0 0,1 1 0,1 1-1,1 0 1,1 0 82,8-22-10,0 0-1,-1 0 0,1 0 0,0-1 1,0 1-1,0 0 0,0-1 1,0 1-1,0-1 0,0 1 0,0-1 1,0 1-1,0-1 0,0 0 1,0 1-1,0-1 0,1 0 0,-1 0 1,0 0-1,0 0 0,0 0 1,0 0-1,0 0 0,0-1 0,1 1 1,0 0 10,35-3 57,-24 1-93,-4 0-248,1 0 0,-1 1 0,1 0 1,-1 0-1,1 1 0,0 1 0,-1-1 0,1 2 1,-1-1-1,1 1 0,-1 1 0,5 1 284,2 0-4807,-9-4 1146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0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10 7603,'0'0'766,"0"0"-278,0 0 283,0 0-250,0 0-108,-8-9 1716,8 68-2349,-2 0-1,-3 1 1,-4 12 220,8-62-3162,1-9 25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1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5 2897,'0'0'5133,"0"0"-3977,0 0-764,0 0-136,0 0-13,-11-1-129,6 0-49,-1 0 0,1 0 0,0 1 0,-1 0-1,1 0 1,-1 1 0,1-1 0,0 1 0,-1 0-1,1 0 1,0 1 0,0 0 0,0 0 0,0 0-1,0 1 1,0-1 0,1 1 0,-1 0 0,1 0-1,0 1 1,-1-1 0,2 1 0,-1 0 0,-1 2-65,-3 5 63,2 0 1,0 0-1,0 0 1,1 1 0,0 0-1,1 0 1,0 0-1,1 0 1,0 1 0,1 3-64,-2 24-10,1 1 0,3 23 10,0-41 53,0-16-54,0-1-1,1 1 0,0-1 0,0 0 0,1 1 0,-1-1 0,1 0 1,1 0-1,-1 0 0,1 0 0,0-1 0,0 1 0,3 3 2,-3-6 2,-1 0 1,1 0-1,0 0 0,0-1 0,-1 1 0,2-1 0,-1 1 0,0-1 0,0 0 0,1-1 0,-1 1 0,1 0 0,0-1 0,-1 0 0,1 0 0,0 0 0,0 0 0,0-1 1,0 1-1,-1-1 0,1 0 0,4-1-2,-7 1 5,1-1 0,0 0 0,-1 1 1,1-1-1,-1 0 0,1 0 0,-1 0 0,1 0 1,-1 0-1,0 0 0,1-1 0,-1 1 0,0 0 1,0-1-1,0 1 0,0-1 0,0 1 1,-1-1-1,1 1 0,0-1 0,-1 0 0,1 1 1,-1-1-1,1 0 0,-1 0 0,0 1 0,0-1 1,0 0-1,0 0 0,0 0-5,1-59 212,-2 57-177,1 1-29,-1 1 1,0-1-1,0 1 1,0 0 0,0-1-1,0 1 1,-1 0 0,1 0-1,-1 0 1,1 0 0,-1 0-1,0 0 1,0 0 0,0 1-1,0-1 1,0 0 0,0 1-1,0 0 1,-1-1-1,1 1 1,0 0 0,-1 0-1,1 1 1,-1-1 0,1 0-1,-1 1 1,1 0 0,-1-1-1,1 1 1,-2 0-7,-1-1-21,1 1 0,0-1 0,-1 1 0,1 0 0,-1 0 0,1 1 0,-1-1 0,1 1 0,0 0 0,-1 0 0,1 1 0,0-1 0,0 1 0,0 0 0,0 0 0,0 0 0,-2 2 21,-3 6-1142,1 0-1,0 1 1,1 0-1,-5 9 1143,0 1-5312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8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0 3089,'0'0'1809,"0"0"-1761,0 0-48,0 0 32,0 0-32,0 0 16,0 80-80,0-61 48,0-1-304,0-3-112,0 1 128,0-4-1505</inkml:trace>
  <inkml:trace contextRef="#ctx0" brushRef="#br0" timeOffset="1">0 316 3506,'0'0'288,"0"0"-176,0 0-96,0 0 80,0 0-48,0 0-48,0 76 0,0-61-32,0-5-112,0-2-1121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2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10485,'0'0'24,"0"0"29,0 0-7,0 0 47,0 0 214,0 10-179,4 30 95,1-1 1,2 1-1,2-1 0,1 0 1,2-1-1,2 1-223,6 21 38,-3 1 0,0 12-38,-15-65-107,-1 0 0,0 1 0,-1-1 0,0 0 0,0 0-1,-1 7 108,-7-12-2529,4-3-784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3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404 0 9300,'0'0'86,"0"0"-46,-24 13-24,-176 97-19,139-81 249,41-21-4,0 2 0,0 0 0,1 1 0,-10 8-242,28-18 6,1-1 1,-1 1 0,0-1-1,0 1 1,1-1-1,-1 1 1,1 0-1,-1-1 1,0 1-1,1 0 1,-1-1 0,1 1-1,-1 0 1,1-1-1,0 1 1,-1 0-1,1 0 1,0 0-1,0 0 1,-1-1 0,1 1-1,0 0 1,0 0-1,0 0 1,0 0-1,0 0 1,0-1-1,0 1 1,0 0-1,1 0 1,-1 0 0,0 0-1,0-1 1,1 1-1,-1 0 1,1 0-1,-1-1 1,0 1-1,1 0 1,-1 0 0,1-1-1,0 1 1,-1-1-1,1 1 1,-1 0-1,1-1 1,0 1-1,0-1 1,-1 1 0,1-1-1,0 0 1,0 1-1,0-1 1,-1 0-7,53 21 234,-45-18-174,41 13 125,51 8-185,-50-15-1788,0-2 0,1-2 1,29-3 1787,-80-2 2094,0 0-560,0 0-643,0 0-384,0 0-123,52 6-40,-44-6-320,-1 0 0,1-1 0,-1 1 0,0-1-1,1-1 1,-1 1 0,0-2 0,7-1-24,-11 2 6,-1 1 0,0 0 0,0-1 0,1 1 0,-1-1 0,0 0 0,-1 0 0,1 0 0,0 0 0,0 0 0,-1 0 0,1 0 0,-1 0 0,0-1 0,1 1 0,-1-1 0,0 1 0,-1-1 0,1 1 0,0-1 0,-1 1 0,1-1 0,-1 0 0,0 1 0,0-1 0,0-2-6,0 4 5,0-1-1,0 1 1,0-1-1,-1 1 1,1-1 0,0 1-1,-1-1 1,1 1-1,-1-1 1,1 1-1,-1-1 1,0 1-1,0 0 1,1-1 0,-1 1-1,0 0 1,0 0-1,0 0 1,0 0-1,-1 0 1,1 0-1,0 0 1,0 0 0,-1 0-1,1 0 1,0 1-1,-1-1 1,1 0-1,-1 1 1,1 0-1,-1-1 1,1 1 0,-1 0-1,0-1-4,-5 0 16,-1 1 0,0 0 0,1 0 0,-1 0 0,0 1 0,-5 1-16,11-1-3,1-1 0,0 1 0,-1 0 1,1 0-1,0-1 0,0 1 0,-1 0 0,1 0 0,0 0 0,0 1 0,0-1 1,0 0-1,0 0 0,1 0 0,-1 1 0,0-1 0,0 0 0,1 1 0,-1-1 1,1 1-1,-1-1 0,1 0 0,0 1 0,0-1 0,-1 1 0,1-1 0,0 1 1,0 0 2,0 53 75,1-40-43,1 3 2,0 0 0,2 1 0,0-1 0,1-1 0,0 1 0,2-1 0,0 0 0,1 0 0,5 6-34,-4-6 14,-1-1-1,0 1 1,-2 1 0,0-1-1,0 1 1,-2 0 0,0 0 0,-1 1-1,0 8-13,-3-21 3,0-1 0,0 0 0,0 0 0,-1 0 0,1 0 0,-1 0 0,-1 0 0,1 0 0,-1 0 0,1 0 0,-1-1 0,-3 5-3,3-6 4,-1-1 0,1 1 0,-1-1 0,0 0 0,0 0 0,0 0 0,0 0 0,0 0 0,0-1 0,0 1 0,-1-1 0,1 0 0,-1 0 0,1 0 0,-1-1 0,1 1 0,-1-1 0,1 0 0,-2 0-4,1 1-6,0-1 1,0 1-1,1-1 0,-1 0 0,0-1 0,0 1 0,0 0 0,1-1 0,-1 0 0,0 0 1,1 0-1,-1-1 0,1 1 0,-1-1 0,1 0 0,-1 0 0,-1-2 6,2 2-6,1-1-1,0 0 0,0 0 0,0 0 1,0-1-1,0 1 0,1 0 0,-1-1 1,1 1-1,0-1 0,0 0 0,0 1 1,0-1-1,1 0 0,0 0 0,0 1 1,0-1-1,0-2 7,0 2-18,0 1 1,0-1 0,1 0-1,-1 0 1,1 1-1,0-1 1,0 0 0,0 1-1,0-1 1,1 1-1,-1-1 1,1 1-1,0 0 1,0-1 0,0 1-1,3-2 18,2-2-203,0 1 0,0 1 0,1-1 0,0 1 0,0 0 0,5-1 203,65-30-4207,-35 18-1839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4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77 1281,'0'0'4124,"0"0"-2934,0 0-299,0 0 318,0 0-337,0 0-469,3 8-70,7 22-193,-2-1 1,-1 1-1,-1 0 0,1 27-140,-7-57-102,0 0 49,2-10-46,0-1 1,-1 0-1,-1 0 0,0 1 1,-1-8 98,0 6-108,1 1 1,0 0 0,1 0-1,0 0 1,1-1 107,0 3-117,0-3 107,1-1 0,1 0 0,0 1 0,0 0 0,2 0 10,-5 9 34,0 1-1,1-1 1,-1 1-1,1 0 0,-1 0 1,1-1-1,0 1 0,0 0 1,0 1-1,0-1 0,0 0 1,0 0-1,0 1 0,1 0 1,-1-1-1,1 1 0,-1 0 1,1 0-1,-1 0 0,1 0 1,0 1-1,-1-1 0,1 1 1,0 0-1,1-1-33,-2 2 17,0-1 0,-1 1 1,1 0-1,-1 0 0,1-1 0,-1 1 0,1 0 0,-1 0 1,1 0-1,-1 1 0,0-1 0,0 0 0,1 0 1,-1 1-1,0-1 0,0 1 0,0-1 0,0 1 0,-1-1 1,1 1-1,0-1 0,-1 1 0,1 0 0,-1-1 0,1 2-17,12 50 360,-12-46-322,15 72 266,22 58-304,-39-136-4,1-1 0,0 0-1,0 0 1,0 1-1,0-1 1,0 0 0,0 1-1,0-1 1,0 0-1,0 1 1,0-1 0,1 0-1,-1 1 1,0-1 0,0 0-1,0 1 1,0-1-1,0 0 1,0 1 0,1-1-1,-1 0 1,0 0 0,0 1-1,1-1 1,-1 0-1,0 0 1,0 0 0,1 1-1,-1-1 1,0 0 0,0 0-1,1 0 1,-1 0-1,0 1 1,1-1 0,-1 0-1,0 0 1,1 0 0,-1 0-1,0 0 1,1 0-1,-1 0 1,0 0 0,1 0-1,-1 0 5,6-17-442,-1-28-285,-5 21 648,1-1 0,2 1 0,4-23 79,-5 40 151,-1 0 0,1 0 0,0 0 0,1 0-1,0 0 1,0 0 0,0 1 0,1-1 0,0 1-1,0 0 1,0 0 0,1 0 0,0 1-1,0 0 1,2-2-151,-6 6 23,0 0-1,1 1 0,-1-1 1,0 0-1,0 0 0,0 1 1,1-1-1,-1 1 1,0-1-1,1 1 0,-1 0 1,0-1-1,1 1 0,-1 0 1,1 0-1,-1 0 1,0 0-1,1 0 0,-1 0 1,1 0-1,-1 1 0,0-1 1,1 1-1,-1-1 0,1 1-22,0 0 22,0 1 0,0 0-1,0-1 1,0 1 0,0 0-1,0 0 1,0 0 0,-1 0-1,1 1 1,-1-1 0,0 0-1,0 1 1,1 0-22,4 13 52,-1 0 0,-1 0-1,0 0 1,0 8-52,-1-12 51,2 25 6,-4-27-475,0 0 0,0-1 0,1 1-1,1 0 1,0-1 0,0 0 0,1 1 418,-2-8-2012,0-2-2851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4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96 6243,'0'0'795,"0"0"-430,0 0 113,0 0 272,0 0-206,7-12-339,19-34 169,-24 43-321,0 1-1,0-1 1,0 0 0,1 1 0,-1 0 0,1-1-1,-1 1 1,1 0 0,0 0 0,0 0 0,0 1-1,0-1 1,0 1 0,0 0 0,0-1 0,0 1-1,0 1 1,4-2-53,2 1 150,0 1 0,0-1 0,0 1 0,1 1 0,3 0-150,-10 0 5,-2-1-4,1 0 1,-1 1-1,0-1 1,0 0-1,1 1 1,-1-1 0,0 1-1,0 0 1,0-1-1,1 1 1,-1 0-1,0 0 1,0 0 0,0 0-1,0-1 1,0 1-1,-1 1 1,1-1-1,0 0 1,0 0-1,-1 0 1,1 1-2,9 37 51,-9-24-56,-1 0-1,0 0 1,-1 0 0,-1 1 5,0-7-107,0-1 1,-1 0-1,1 0 1,-1 0-1,-1 0 1,0 0-1,0-1 1,0 1-1,-1-1 1,0 0 0,-5 4 106,-5 6-792,-1-2 1,0 0-1,-16 11 792,28-22 104,0 1 0,0-1 1,1 1-1,0 0 0,0 0 0,0 0 0,1 0 1,0 0-1,0 1 0,0-1 0,0 0 1,1 1-1,0 0 0,0-1 0,0 1 0,1 2-104,5-7 124,0 0-1,0 0 0,0 0 1,0-1-1,0 1 0,0-1 1,0-1-1,4 1-123,-4 0 137,86-11 708,-74 10-3027,-13 1-1422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4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2 1761,'0'0'6355,"0"0"-4872,0 0-1205,0 0 127,0 0 62,0 0 48,-10 0 18,4 0-754,-35-1 1595,35 3-583,30 4-734,58 5-304,1-3-1,0-5 0,1-2 0,9-5 248,-35 2-97,224-6-2024,-280 8 1993,-2 0 45,1 0-1,-1 0 1,1 0 0,-1 0-1,1 0 1,-1 0-1,0 0 1,1 0-1,-1 0 1,1 0-1,-1 0 1,1 0-1,-1 0 1,1 0-1,-1 0 1,1 0-1,-1 0 1,1 1-1,-1-1 1,1 0-1,-1 0 1,1 1 0,-1-1-1,0 0 1,1 0-1,-1 1 1,0-1-1,1 1 1,-1-1-1,0 0 1,1 1-1,-1-1 1,0 1-1,0-1 1,1 0-1,-1 1 1,0-1-1,0 1 1,0 0 83,1 7-3316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4.4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3 7155,'0'0'683,"0"0"-168,0 0 123,0 0 85,0 0 144,-4-1-342,3 1-518,1 0-1,-1 0 0,0-1 0,1 1 0,-1 0 0,0 0 0,1 0 0,-1 0 1,0 0-1,1 0 0,-1 0 0,0 0 0,1 0 0,-1 0 0,0 1 0,1-1 1,-1 0-1,1 0 0,-1 1 0,0-1 0,1 0 0,-1 1 0,1-1 0,-1 0 1,1 1-1,-1-1 0,1 1 0,-1-1 0,1 1 0,-1-1 0,1 1 0,0-1 1,-1 1-1,1 0 0,0-1 0,-1 1 0,1-1 0,0 1 0,0 0 0,0-1 0,-1 1 1,1 0-1,0-1 0,0 1 0,0 0 0,0-1 0,0 1 0,0 0 0,1-1 1,-1 1-1,0 0 0,0-1 0,0 1 0,1 0 0,-1-1 0,0 1 0,1 0-6,-1 1 28,-1 90-102,3 122 276,0-181-359,2 0-1,1 0 1,2 0-1,1 0 1,5 9 157,-12-40-178,0 1 0,0 0 0,0 0 0,0 0 0,1-1 0,-1 1 0,1-1 0,0 1 0,0-1 0,0 0 0,0 0 0,0 0 0,0 0 0,3 2 178,12 0-4026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4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79 9220,'0'0'155,"-1"20"-94,-1 64-37,2-80-10,0 1 1,1-1-1,-1 1 0,1-1 0,0 0 0,0 1 0,0-1 0,0 0 0,1 0 1,0 0-1,0 0 0,0 0 0,0 0 0,0 0 0,1-1 0,0 1 0,0-1 1,0 0-1,0 0 0,0 0 0,1 0 0,-1-1 0,1 1 0,0-1 1,-1 0-1,1 0 0,2 1-14,4 0 68,-1 0 1,1 0-1,1-1 1,-1 0-1,0-1 1,0 0-1,1-1 1,-1 0-1,9-1-68,-12 0 24,-1-1 1,1 1-1,-1-1 0,0-1 0,1 1 1,-1-1-1,0 0 0,-1 0 0,1-1 1,-1 1-1,1-1 0,-1-1 0,0 1 1,0-1-1,-1 0 0,0 0 0,0 0 1,3-4-25,-2 2 6,-1 0 0,0 0 1,0 0-1,-1-1 0,0 1 0,0-1 1,0 1-1,-1-1 0,0 0 1,-1 0-1,0 0 0,0 0 0,-1-1 1,0 1-1,0-2-6,-2 6-17,1-1 0,0 1 0,-1 0 0,0 0 0,0 0 0,0 0 0,-1 0 0,1 0 0,-1 1 0,0-1 0,0 1 0,0 0 0,0-1 0,-1 2 0,1-1 0,-1 0 0,0 1 0,0-1 0,0 1 0,0 0 0,0 0 0,0 1 0,-1-1 17,-10-3-140,1 0 0,-1 1-1,0 0 1,0 2 0,-1 0-1,-3 0 141,15 1-23,1 1-1,-1 0 0,1-1 0,-1 2 0,0-1 1,1 0-1,-1 1 0,1-1 0,0 1 0,-1 0 1,1 0-1,-1 1 0,1-1 0,0 0 0,0 1 0,-2 1 24,2 1-264,-1 0 0,1 0-1,0 0 1,1 0-1,-1 0 1,1 1 0,0 0-1,0-1 1,0 1-1,0 0 1,0 3 264,-11 36-3282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5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87 8788,'0'0'40,"0"0"29,3 21-10,11 65-38,-14-82-12,1-1 0,-1 1 0,1 0-1,0-1 1,0 1 0,1 0-1,-1-1 1,1 1 0,-1-1-1,1 0 1,0 0 0,0 0-1,1 0 1,-1 0 0,1 0-1,-1 0 1,1-1 0,0 1 0,0-1-1,0 0 1,0 0 0,1 0-1,-1 0 1,0 0 0,1-1-1,0 0 1,-1 0 0,1 0-1,-1 0 1,1 0 0,0-1-1,0 1 1,2-1-9,1 0 22,1-1 0,-1 0 0,1 0 0,-1-1 0,0 0 0,1 0 0,-1 0 0,0-1 0,0 0 0,-1-1 0,1 1 0,-1-2 0,1 1 0,0-2-22,9-7 27,-1-1 0,0-1-1,-1 0 1,-1-1-1,8-13-26,-15 21 122,-1-1 0,0 0 0,-1-1 0,0 1 0,0-1 0,-1 0-1,0 0 1,-1 0 0,0 0 0,-1 0 0,0-1 0,0-3-122,-2 14 31,1-1 0,0 1 0,0 0-1,0 0 1,0 0 0,-1-1 0,1 1 0,0 0 0,0 0 0,0 0 0,-1 0 0,1-1 0,0 1-1,0 0 1,0 0 0,-1 0 0,1 0 0,0 0 0,0 0 0,-1 0 0,1 0 0,0-1 0,-1 1 0,1 0-1,0 0 1,0 0 0,-1 0 0,1 1 0,0-1 0,0 0 0,-1 0 0,1 0 0,0 0 0,0 0 0,-1 0-1,1 0 1,0 0 0,0 0 0,-1 1 0,1-1 0,0 0 0,0 0 0,0 0 0,-1 0 0,1 1 0,0-1-1,0 0 1,0 0 0,0 1 0,-1-1 0,1 0 0,0 0 0,0 1-31,-3 20-7,1 0-1,1 0 1,0 1 0,3 17 7,-2 62-1537,0-99 1324,0 0 2,0-1 0,0 0 0,0 1 0,-1-1 0,1 0 0,0 0 0,0 1 0,-1-1 1,1 0-1,-1 0 0,1 0 0,-1 1 0,0-1 0,1 0 0,-1 0 0,0 0 0,0 0 0,0 0 0,0 0 211,-11 1-6571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5.7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4066,'0'0'4178,"0"0"-4098,12 107-80,-8-52 0,-4 7 240,0 3 160,0-1 32,0 0-208,0-7-64,0-3 1,0-5-161,0-10 0,0-6-48,0-7 16,12-9-465,10-17-1984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6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9380,'0'0'88,"5"18"-37,1 4-39,1 3 7,0 0 0,2-1 0,9 19-19,-18-42 0,1 0 0,-1-1 0,0 1 0,0 0 0,1-1 0,-1 1 0,1-1-1,-1 1 1,0-1 0,1 1 0,-1-1 0,1 1 0,-1-1 0,1 1 0,0-1-1,-1 1 1,1-1 0,-1 0 0,1 1 0,0-1 0,-1 0 0,1 0 0,0 1-1,-1-1 1,1 0 0,0 0 0,0 0 0,-1 0 0,1 0 0,0 0 0,-1 0-1,1 0 1,0 0 0,-1 0 0,1-1 0,0 1 0,-1 0 0,1 0 0,0-1 0,-1 1-1,1 0 1,0-1 0,-1 1 0,1-1 0,-1 1 0,1 0 0,-1-1 0,1 1-1,-1-1 1,27-31-73,-24 28 83,20-32-19,-12 18 72,1 1 1,1 0-1,5-5-63,-17 20 11,1 1 0,-1-1 0,0 1 0,1 0 0,-1 0 0,1-1 0,0 1 0,-1 0 0,1 0 0,0 1 0,0-1 0,-1 0 0,1 0 0,0 1 0,0 0 0,0-1 0,0 1 0,0 0 0,0 0 0,0 0 0,0 0 0,0 0 0,0 0 0,0 0 0,0 1 0,-1-1 0,1 1 0,0-1 0,0 1 0,0 0 0,0 0 0,-1 0 0,1 0 0,0 0 0,-1 0 0,1 1-11,3 2 23,-1 0-1,0 0 1,-1 0 0,1 0-1,-1 1 1,0 0-1,0-1 1,0 1 0,-1 0-1,1 0 1,-1 1-1,0 0-22,1 12-120,0-1-1,0 1 0,-2 0 0,0-1 0,-2 15 121,1-9-2138,0-19-2894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8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0 208,'0'0'736,"0"0"-592,0 0-144</inkml:trace>
  <inkml:trace contextRef="#ctx0" brushRef="#br0" timeOffset="1">26 169 320,'0'0'1585,"0"0"-641,0 0-287,0 0-273,0 0-192,0 0-112,-21 61 176,21-53-176,0 3-16,-2-1-64,2 0 16,0 0-32,0 5-160,0-5-512,-2 4-2658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6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13126,'0'0'224,"0"0"-224,0 0-1136,0 0 655,0 0 177,0 0-1136,102 72-2226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6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9877,'0'0'0,"0"0"48,0 0-128,10 121 160,-6-86 64,-2 0 112,-2 0-16,0-2 240,0-7-432,0-1 48,0-9-96,0-3 112,0-5-272,0-6-208,0-2-801,7 0-992,0-17-2305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7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136 0 9364,'0'0'51,"0"0"5,0 0 93,-20 20 414,-61 62-64,76-78-445,1 1-1,0-1 1,1 1-1,-1 0 1,1 0-1,0 0 1,0 0-1,0 2-53,1 23 270,3-16-210,-1-13-61,1 0 0,-1 1 0,0-1-1,1 0 1,-1 0 0,1 0 0,0 0 0,-1 0 0,1 1 0,0-1 0,0 0 0,0 0-1,0-1 1,-1 1 0,1 0 0,0 0 0,1 0 0,-1-1 0,0 1 0,0 0-1,0-1 1,0 1 0,1-1 0,-1 1 0,0-1 0,0 0 0,1 0 0,-1 1 0,0-1-1,0 0 1,1 0 1,48 3-159,-44-3 113,-2 0 17,13 0-585,-1 0 0,1-1 1,-1 0-1,1-1 0,-1-1 1,0-1-1,4-2 614,24-10-4682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7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73 132 9172,'0'0'595,"0"0"-373,0 0-33,-3 22 227,-11 67-69,13-86-339,0 0 1,1 0-1,-1 0 1,1 0-1,0 0 1,0 1-1,0-1 1,0 0-1,0 0 1,1 0-1,-1 0 0,1 0 1,0 0-1,0 0 1,0 0-1,0 0 1,1 0-1,-1 0 1,1-1-1,0 1 0,0-1 1,0 1-1,0-1 1,0 1-1,0-1 1,0 0-1,1 0 1,-1 0-1,1-1 1,0 1-1,0 0 0,0-1-8,6 2 12,0-1 0,0 0 0,1 0-1,-1-1 1,1-1 0,-1 1-1,1-1 1,5-1-12,-9 0 12,-1 1-13,-1-1-1,1 0 1,-1 0-1,1 0 1,-1-1-1,0 1 0,0-1 1,1 0-1,-1 0 1,-1-1-1,1 1 1,0-1-1,-1 0 1,1 0-1,-1 0 1,0-1-1,0 1 1,0-1-1,0 1 1,0-1-1,-1 0 1,0 0-1,0 0 0,0 0 1,1-4 1,-2 4 2,1 0 1,-1 0-1,0 0 1,0 0-1,0 0 0,-1 0 1,1 0-1,-1 0 1,0 0-1,0 0 1,-1 0-1,1 0 0,-1 0 1,0 0-1,0 0 1,0 0-1,-1 0 1,1 1-1,-1-1 0,0 0 1,0 1-1,0-1 1,0 1-1,-1 0 1,1 0-1,-1 0 0,0 0 1,0 0-1,-1 0-2,-6-3 45,-1 1 1,0 0-1,0 0 0,-1 1 0,0 1 0,1 0 1,-1 0-1,0 1 0,0 1 0,0 0 0,0 1 1,0 0-1,-1 0 0,1 2 0,0-1 0,0 2 1,-5 1-46,15-3-88,0-1 0,-1 1 0,1 0 0,0 1 1,0-1-1,0 0 0,0 0 0,0 1 0,0 0 1,0-1-1,0 1 0,1 0 0,-1 0 1,1 0-1,-1 0 0,1 0 0,0 0 0,0 0 1,-1 0-1,2 0 0,-2 1 88,5 3-1953,10-5-2350</inkml:trace>
  <inkml:trace contextRef="#ctx0" brushRef="#br0" timeOffset="1">545 1 9748,'-4'20'299,"0"-3"-252,-1-1-18,1 0-1,1 0 1,1 0-1,0 0 1,1 0-1,1 1 1,0-1-1,2 5-28,16 34 132,-14-47-117,0 1 1,-1-1-1,-1 0 1,0 1-1,0 0 1,0-1 0,-1 1-1,0 3-15,-1-8-35,1-1 1,-1 1-1,0 0 0,0 0 0,-1 0 1,1-1-1,-1 1 0,0 0 0,0-1 0,0 1 1,0 0-1,-1-1 0,1 0 0,-1 1 1,0-1-1,0 0 0,0 0 0,-1 0 1,1 0-1,-1 0 0,1 0 0,-1-1 1,0 1-1,0-1 0,0 0 0,0 0 0,-1 0 1,1 0-1,0-1 0,-1 1 0,-3 0 35,-1 2-339,0-1-1,-1 0 0,1 0 1,-1-1-1,0 0 0,-2-1 340,-22 2-2132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8.0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256 444 8516,'0'0'480,"0"0"-309,-11 20-30,-36 67 65,44-81-166,0-1 0,1 0-1,-1 1 1,1-1 0,1 1 0,-1 0 0,1 0 0,0-1 0,0 1 0,0 0 0,1 0 0,0 0 0,0 0 0,0 0 0,1 0-1,0 0 1,2 5-40,-2-8 17,1 0 0,0 0 0,-1 0 1,1-1-1,0 1 0,1-1 0,-1 1 0,0-1 0,1 0 0,-1 0 0,1 0 0,0 0 0,0 0 0,0-1 0,0 1 0,0-1 0,0 0 0,0 0 0,0 0 0,0 0 0,1 0 0,-1-1 0,0 0 0,0 1 0,3-1-17,5 0 25,-1 1 0,0-2 0,0 1 0,0-1 0,0-1 1,0 0-1,0 0 0,0-1 0,-1 0 0,1-1 0,-1 0 0,0 0 0,0-1 0,0 0 0,-1-1 0,1 0 0,-2 0 0,1-1 0,-1 0 0,1 0 0,-2-1 0,1 0 1,-1 0-1,-1 0 0,1-1 0,-1 0 0,-1 0 0,3-8-25,-5 11 8,0 0 0,0 0 0,-1-1 0,0 1 0,0 0 0,-1-1 0,0 1 0,0 0-1,0-1 1,-1 1 0,0-1 0,0 1 0,-1 0 0,0 0 0,0 0 0,-1-3-8,-2 0 8,1 1-1,-1 0 1,-1 0-1,1 1 1,-1 0 0,-1 0-1,1 0 1,-1 1-1,-1-1 1,-3-1-8,-16-10 14,-1 2 1,-1 1 0,0 1-1,0 1 1,-2 2 0,0 1-15,-165-46 1619,194 56-1587,1 0-1,0-1 1,0 1 0,0 0-1,0-1 1,0 1 0,0-1-1,0 0 1,0 1 0,0-1-1,0 0 1,0 1 0,0-1-1,0 0 1,0 0 0,0 0-1,1 0 1,-2-1-32,2 1-3,1 0-1,-1 0 0,0 0 1,0 0-1,1 1 1,-1-1-1,0 0 1,1 0-1,-1 0 1,1 0-1,-1 0 0,1 1 1,-1-1-1,1 0 1,0 0-1,-1 1 1,1-1-1,0 0 1,0 1-1,-1-1 0,1 1 1,0-1-1,0 1 1,0-1-1,0 1 1,0 0 3,43-22-200,0 2 1,2 3 0,0 1 0,0 2 0,15 0 199,-16 2-266,48-11-3112,39-3 3378,-31 12-3690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8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 0 5218,'0'0'5091,"0"0"-5091,0 0 0,-78 111 64,62-76-48,9 4 368,1 0 80,6 2-384,0 0 96,0-4-176,9-2 48,16-2-48,2-9 0,3-3-464,4-9-208,0-10-401,-4-2-1536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8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80 11973,'0'0'305,"0"0"-305,0 0-289,0 0 257,0 0-128,0 0 160,153-26-64,-78 11-224,5-3-1457,-10-3-2977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9.0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124 0 10373,'0'0'656,"0"0"-453,0 0-120,0 0 74,-20 23 80,-58 74-117,75-93-112,0 1 1,0 0-1,0 0 0,1 1 0,-1-1 0,1 0 0,1 1 0,-1-1 0,1 1 0,0 0 0,0-1 0,0 1 0,1 0 0,0 0 0,0-1 0,1 1 0,-1 0 0,2 4-8,1 10-9,-3-16 7,0 0-1,1-1 1,0 1-1,-1 0 0,1-1 1,1 1-1,-1-1 0,0 1 1,1-1-1,0 1 0,0-1 1,0 0-1,0 0 1,0 0-1,1 0 0,0 0 1,-1-1-1,1 1 0,0-1 1,0 1-1,1-1 3,2 2-81,0-1 0,0-1 0,0 1 0,0-1 0,1 0 0,-1-1 0,1 1 0,-1-1 0,1-1-1,0 1 1,5-1 81,-11-1 1,-1 1-1,1-1 0,0 0 1,0 0-1,-1 0 1,1 0-1,-1 1 0,1-1 1,-1 0-1,1 0 0,-1 0 1,1 0-1,-1 0 1,0 0-1,1 0 0,-1-1 1,0 1-1,0 0 0,0 0 1,0 0-1,0 0 0,0 0 1,0 0-1,-1 0 1,1 0-1,0 0 0,-6-35 236,4 33-185,-1-1 0,1 0 0,-1 1 1,0 0-1,-1-1 0,1 1 0,0 1 0,-1-1 1,0 0-1,0 1 0,0 0 0,0 0 0,0 0 1,0 0-1,0 0 0,0 1 0,-1 0 0,1 0 1,-1 0-1,1 1 0,-2-1-51,7 23-2548,6-9 120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9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1 119 9636,'0'0'-1203,"24"8"952,79 24 259,-96-30-5,-1-1 0,1 1-1,0-1 1,0 0-1,0-1 1,0 0-1,0 0 1,0 0 0,0-1-1,-1 0 1,1 0-1,0-1 1,0 0 0,-1 0-1,1 0 1,-1-1-1,0 0 1,0 0-1,0-1 1,0 0 0,0 0-1,-1 0 1,1-1-1,-1 1 1,0-1 0,-1 0-1,1-1 1,-1 1-1,0-1 1,-1 0-1,3-5-2,-5 8 112,0 0 0,0 0-1,0 1 1,0-1 0,-1 0 0,1 0-1,-1 0 1,0 0 0,0 0-1,0 0 1,0 0 0,0 0-1,-1 0 1,1 1 0,-1-1-1,0-1-111,0 3 69,1-1 0,-1 1 1,0-1-1,1 1 0,-1-1 0,0 1 0,0 0 0,0-1 0,0 1 0,0 0 0,-1 0 1,1 0-1,0-1 0,0 2 0,-1-1 0,1 0 0,0 0 0,-1 0 0,1 0 0,-1 1 0,0-1 1,1 1-1,-1-1 0,1 1 0,-1 0 0,0 0 0,1-1 0,-2 1-69,1 40 46,3-21-233,1 0 1,0 0 0,4 9 186,-2-9-351,-1 0 0,0 0 0,-1 10 351,-3-25-1219,-1-3-1121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9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11269,'0'0'0,"0"0"-64,-4 131 0,4-55 64,0 4 0,6 4 80,15 5 240,-3-7-144,0-2-64,1-8 48,-6-11-111,1-7-49,-3-11 0,-1-12 96,-1-9-225,2-10-383,5-10-1281,2-2-1984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7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4818,'0'0'1516,"0"0"-753,0 0-267,0 0 69,0 0 60,0 4-49,-3 127-4,0-28-549,7 54-23,-1-82 93,-1-6-681,4-24-2620,-4-41 1348,-2-3-1587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8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3506,'0'0'752,"0"0"-688,0 0-16,0 0-48,0 0 16,0 0-16,-2 41 0,2-32 0,0-1-192,0-2-640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0.0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8564,'0'0'1022,"0"0"-878,7 20-120,25 63-3,-30-80-10,-1 0-1,1 0 0,0-1 1,0 1-1,0 0 1,0-1-1,0 0 1,1 1-1,-1-1 0,1 0 1,-1 0-1,1 0 1,0 0-1,0-1 1,0 1-1,0-1 1,0 0-1,0 0 0,0 0 1,0 0-1,0 0-10,6 0 83,-1 0-1,0-1 1,1 0 0,-1 0-1,0-1 1,3 0-83,-1 0 78,-8 0-63,1 0 0,-1 1 0,1-1 1,-1 0-1,1-1 0,-1 1 1,0 0-1,1-1 0,-1 1 0,0-1 1,0 1-1,0-1 0,0 0 1,-1 0-1,1 0 0,0 0 0,-1 0 1,0 0-1,1-1 0,-1 1 1,0 0-1,0-1 0,0 1 0,0-1 1,-1 1-1,1-1 0,-1 0 1,1 1-1,-1-1 0,0-1-15,1 1 5,-1-1 1,0 1-1,1-1 0,-1 1 0,-1-1 0,1 1 1,0-1-1,-1 1 0,0 0 0,0-1 1,0 1-1,0 0 0,0-1 0,-1 1 1,1 0-1,-1 0 0,0 0 0,0 0 0,0 1 1,0-1-1,-1 0 0,-1-1-5,-3 1 45,0 0-1,0 0 1,-1 0 0,1 1 0,-1 0-1,1 1 1,-1 0 0,0 0-1,1 0 1,-1 1 0,0 0-1,-1 1-44,5-1-152,0 0 1,0 0-1,0 0 0,0 1 0,0 0 0,1-1 0,-1 1 1,0 1-1,1-1 0,-1 0 0,0 1 0,1 0 0,0 0 0,-1 0 1,1 0-1,0 1 0,0-1 0,0 1 0,0 0 0,1-1 1,-1 1-1,1 1 0,0-1 0,-1 2 152,1 6-3807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0.4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0 581 7876,'0'0'333,"1"20"-205,6 64 40,-6-76-59,1-1 0,0 1 0,0-1 0,1 0 1,0 0-1,0 0 0,0-1 0,1 1 0,0-1 0,0 1 0,1-1 0,0-1 0,0 1 0,0-1 0,2 2-109,-4-4 83,1 0 0,0 0 0,0 0 0,0-1 0,0 1 0,0-1 0,0 0 0,1 0 0,-1 0 0,1-1-1,-1 1 1,1-1 0,0 0 0,-1-1 0,1 1 0,0-1 0,0 0 0,0 0 0,-1 0 0,1-1 0,2 0-83,-4-1 17,0 0 0,0 0 0,0 0 0,0 0 1,0-1-1,0 1 0,0-1 0,-1 0 0,1 1 1,-1-1-1,0 0 0,0-1 0,0 1 0,0 0 0,-1-1 1,1 1-1,-1-1 0,0 1 0,0-1 0,0 1 1,0-2-18,3-11-140,-1 0 0,0-1 1,-1 1-1,-1-4 140,0-35-1400,-1-6-1810</inkml:trace>
  <inkml:trace contextRef="#ctx0" brushRef="#br0" timeOffset="1">48 0 12822,'0'0'0,"0"0"-352,0 0-753,0 0 1057,-5 109-416,5-68-1649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1.0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11141,'0'0'-45,"0"0"-49,2 17 20,11 58 99,3-2 1,4 0 0,9 18-26,-29-90 9,0-1 0,0 0-1,0 1 1,0-1 0,0 0 0,0 1-1,0-1 1,0 0 0,0 0 0,1 1-1,-1-1 1,0 0 0,0 0 0,0 1-1,0-1 1,1 0 0,-1 0 0,0 1-1,0-1 1,1 0 0,-1 0 0,0 0-1,0 0 1,1 1 0,-1-1 0,0 0-1,0 0 1,1 0 0,-1 0 0,0 0-1,1 0 1,-1 0 0,0 0 0,1 0-1,-1 0 1,0 0 0,0 0 0,1 0-1,-1 0 1,0 0 0,1 0 0,-1 0-1,0 0 1,1 0 0,-1 0 0,0 0-1,0-1 1,1 1 0,-1 0 0,0 0-1,0 0 1,1-1-9,16-21 173,18-53-189,-24 49 60,2-3-6,-8 17-31,0 1-1,0 0 1,1 0 0,1 1 0,-1 0 0,2 0 0,4-5-7,-2 5 14,1 1 0,0 0 0,1 0 1,0 2-1,1-1 0,-1 1 1,1 1-1,0 0 0,1 1 0,0 0 1,-1 1-1,1 1 0,6-1-14,11 0-421,0 0 1,0 3-1,0 0 0,0 2 1,20 3 420,-24 1-2594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 2593,'0'0'2729,"0"0"-1160,0 0-664,0 0-62,0 0-142,0 0-287,-1 0-347,1 0 0,-1 0 0,0 0 1,0-1-1,1 1 0,-1 0 0,0 0 1,0 1-1,1-1 0,-1 0 0,0 0 1,0 0-1,0 0 0,1 1 0,-1-1 0,0 0 1,1 0-1,-1 1 0,0-1 0,0 1-67,-3 21 46,2 0-1,0 1 1,1-1-1,1 1 0,3 17-45,-1 20 94,7 115-1386,-9-181-1135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2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245 16 8324,'0'0'870,"0"0"-646,0 0 77,0 0 366,0 0-157,-5-3-46,-3 0-429,0 1-1,-1 0 1,0 0 0,0 0 0,0 1 0,1 0-1,-1 1 1,0 0 0,0 1 0,0-1 0,0 2-1,0-1 1,1 1 0,-1 1 0,0-1-1,1 2 1,0-1 0,0 1 0,0 0 0,0 1-1,1-1 1,-1 2 0,1-1 0,1 1-1,-1 0 1,-3 4-35,8-7-5,1 0 0,-1 0 0,0 0 0,1 1 0,0-1 0,-1 1 0,1-1 0,0 1 0,1-1-1,-1 1 1,1-1 0,0 1 0,0-1 0,0 1 0,0 0 0,0-1 0,1 1 0,0-1 0,-1 1 0,1-1 0,2 4 5,-1-2-68,0 0 1,0 0 0,1 0-1,0-1 1,0 1 0,0-1-1,0 0 1,1 1 0,-1-1-1,1-1 1,0 1 0,1-1 0,3 4 67,0-4-395,0 1 0,1-1 1,-1-1-1,0 1 1,1-1-1,-1-1 1,1 0-1,-1 0 1,1-1-1,0 0 1,7-1 394,-2 1-1338,18 0-4267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2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1 5010,'0'0'1540,"0"0"-1009,0 0 250,0 0 86,0 0-288,-6 16-317,2-8-271,-18 55 180,21-58-154,0 0 0,0 0 0,0 0 0,0 0 0,1 1 0,0-1 0,0 0 0,1 0 0,0 0 0,-1 0 0,2 0 0,-1 0 0,0 0 0,1 1-17,1-1 15,0-1 1,0 1-1,1-1 0,0 1 1,-1-1-1,1 0 0,1 0 1,-1-1-1,0 1 0,1-1 1,0 0-1,0-1 0,0 1 1,0-1-1,0 1 0,0-2 1,1 1-1,-1-1 0,1 1 1,-1-1-1,1-1 0,-1 1 1,1-1-1,0 0 0,-1 0 1,1-1-1,4 0-15,-6 0 10,1 1 0,0-1 0,-1 0 0,1 0 0,-1-1 0,1 1 0,-1-1-1,0 0 1,0 0 0,1-1 0,-2 1 0,1-1 0,0 0 0,0 0 0,-1 0 0,0 0 0,1 0 0,-1-1 0,0 0 0,-1 0-1,1 0 1,-1 0 0,0 0 0,0 0 0,0 0 0,0-1 0,-1 1 0,0-1 0,1 1 0,-2-1 0,1 0 0,-1 1 0,1-2-10,-1 2 4,0-1 0,0 1 0,0-1 0,-1 0 0,1 1 0,-1-1 0,0 1 0,0 0 1,-1-1-1,1 1 0,-1 0 0,0 0 0,0-1 0,-1 2 0,1-1 0,-1 0 1,0 0-1,0 1 0,0-1 0,0 1 0,0 0 0,-1 0 0,0 1 0,0-1 0,1 0 1,-1 1-1,0 0 0,-1 0 0,1 1 0,0-1 0,-1 1 0,1 0 0,-1 0 1,1 0-1,-2 0-4,-9-1-33,1 0 0,-1 1 0,1 1 0,-5 0 33,16 0-143,0 0-1,0 0 1,1 0 0,-1 0 0,0 1 0,1-1 0,-1 1 0,0 0 0,1 0 0,-1-1 0,1 2 0,-1-1 0,1 0 0,-1 0 0,1 1 0,0 0 0,0-1 0,0 1 0,0 0 0,0 0-1,0 0 1,0 0 0,1 0 0,-1 1 0,0 0 143,1 6-4762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3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0 4178,'0'0'6579,"0"0"-6339,0 0 272,0 0 705,0 0-449,0 0-144,-18 3-463,18-3-33,0 0-256,0 0 96,0 4-1009,5 4-224,8 0-1040,-6 4-5010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3.6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5442,'0'0'6067,"0"0"-5907,0 0-112,0 0 273,0 0 383,0 0-704,0 0-144,0 6-176,0 0-1617,-2-1-4930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5.2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9364,'0'0'406,"0"0"-273,0 0 83,0 0 270,0 0 117,0 0-347,4 4-213,-1 10-44,0 0-1,-1 0 1,-1 0 0,0 0 0,-1 7 1,2 18 11,16 670 283,-18-667-287,0-36-6,-4 76 30,4-75-31,-1 0-1,-1-1 1,1 1-1,-1 0 1,0-1-1,-1 1 1,0-1-1,0 0 1,0 0-1,-2 3 1,4-5 35,1-4-30,1 0 0,-1 1 0,0-1 0,0 0-1,0 0 1,0 0 0,0 0 0,0 1-1,0-1 1,0 0 0,-1 0 0,1 0-1,0 1 1,0-1 0,0 0 0,0 0-1,0 0 1,0 0 0,0 0 0,0 1-1,0-1 1,0 0 0,-1 0 0,1 0 0,0 0-1,0 0 1,0 0 0,0 1 0,0-1-1,-1 0 1,1 0 0,0 0 0,0 0-1,0 0 1,0 0 0,-1 0 0,1 0-1,0 0 1,0 0 0,0 0 0,-1 0-1,1 0 1,0 0 0,0 0 0,0 0-1,0 0 1,-1 0 0,1 0 0,0 0 0,0 0-1,0 0 1,0 0 0,-1 0 0,1 0-1,0 0 1,0-1 0,0 1-5,-1 0 69,1 0-42,-9 0 110,7 0-4183,2 0-2031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5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9092,'0'0'507,"0"0"-299,0 0-98,0 0 263,0 0 206,8 11-326,12-2-240,1-1 0,-1 0 0,1-2 0,0 0 0,1-2 0,0 0 0,-1-1 0,7-1-13,58 4 55,-50-5-2836,-34-1-2437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9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4946,'0'0'609,"0"0"-545,0 0 240,0 0 288,0 0-112,0 0-288,0 72-192,10-54-16,-1-2-784,-3-1-1489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5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8660,'0'0'400,"0"0"-352,0 0 48,0 0 128,0 0 337,0 0-257,102 22-192,-63-17 0,4-1-96,-4-4-16,0 0 0,-5 0-881,-13 0-3056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6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4898,'0'0'2017,"0"0"-1409,0 0 113,0 0 207,0 0-688,0 0-224,12 8 208,-3-4-112,2-2 113,1 2-209,-1 0 80,1 0-48,1 1-48,-4-5-288,-4 0-2194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6.9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1905,'0'0'4274,"0"0"-3386,0 0-722,0 0 351,14 20 1543,-3-16-2065,0 0 1,0-2 0,0 1-1,0-2 1,0 1 0,0-1-1,1-1 1,-1 0 0,10-2 4,6 2-300,28 0-1519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7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3 7619,'0'0'259,"0"0"-11,0 0 299,0 0-272,0 0-29,-5-1 7,-17 0 107,21 1-216,1 0 22,0 0-12,0 0-84,0 0-44,18 0-1026,-6 0-1132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8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0 6131,'0'0'1894,"0"0"-1080,0 0-315,0 0 13,0 0-24,0 0-125,-8 0 1080,-13 6-4823,6 7-1910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8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5843,'0'0'976,"0"0"-293,0 0 259,0 0-19,0 0-315,0 0-42,62 15 1253,-37-11-2113,-1-2-1,1 0 0,0-1 0,0-2 0,-1 0 1,2-2 294,-3-6-2207,-4-5-3153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9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2305,'0'0'1006,"0"0"-731,0 0-118,0 0 627,0 0 670,-3 4 4696,-7 13-7564,11-16 1309,-1 0-1,1 0 1,0 0 0,-1-1-1,1 1 1,0 0 0,0 0-1,0-1 1,0 1 0,-1-1 0,1 1-1,0-1 1,0 1 0,0-1-1,0 1 1,0-1 0,0 0-1,0 0 1,0 1 0,1-1-1,-1 0 1,0 0 0,0 0 0,0 0-1,1 0 106,-1 0-155,27 0-3788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0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 7571,'0'0'2108,"0"0"-1625,0 0-400,0 0 74,0 11 131,0-1-252,1 0 0,-1 0 0,2 1 0,-1-2 0,2 1 0,-1 0 0,1 0 0,0-1 0,1 1 0,0-1 0,1 0 0,3 4-36,-4-8 0,-1 0 1,1 0-1,0-1 1,1 1 0,-1-1-1,1 0 1,0-1-1,0 1 1,0-1-1,1 0 1,-1 0-1,1 0 1,-1-1-1,1 0 1,0 0-1,0-1 1,0 1-1,0-1 1,0-1 0,0 1-1,3-1 0,1 0-14,-1-1-1,0 0 1,0 0 0,0-1-1,0 0 1,0 0-1,0-1 1,-1-1 0,1 1-1,-1-1 1,0-1-1,0 1 1,0-2 0,-1 1-1,1-1 1,-1 0 0,-1 0-1,1-1 1,-1 0-1,0 0 1,-1 0 0,0-1-1,0 0 1,-1 0-1,1 0 1,-2 0 0,1-1-1,-1-2 15,-1 3 95,0 1 0,-1-1 1,-1 0-1,1 0 0,-1 0 0,-1-3-95,1-7 1150,-3 188-910,3-169-344,0 0 0,0 0-1,-1 0 1,1 0 0,-1 0 0,1 0-1,-1 0 1,1 0 0,-1 0 0,1-1-1,-1 1 1,0 0 0,1 0 0,-1 0-1,0-1 1,0 1 0,0 0 0,0-1-1,1 1 1,-1-1 0,0 1 0,0-1-1,0 1 1,0-1 0,0 0 0,0 1-1,0-1 1,0 0 0,-1 0 0,1 0-1,0 0 1,0 0 0,0 0 0,0 0-1,0 0 1,0 0 0,0-1 0,0 1-1,-1 0 105,-22 0-5440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0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1 10549,'0'0'568,"0"0"-397,0 0-54,0 0-74,0 24 0,-2 158 119,-4-82 346,-12 56-508,6-65-969,0 91 969,12-180-283,0-1 219,0-1-1,0 0 1,0 0 0,0 0 0,0 1 0,0-1-1,0 0 1,0 0 0,0 0 0,0 1 0,0-1-1,0 0 1,0 0 0,0 0 0,0 1-1,0-1 1,0 0 0,0 0 0,1 0 0,-1 1-1,0-1 1,0 0 0,0 0 0,0 0-1,0 0 1,1 0 0,-1 1 0,0-1 0,0 0-1,0 0 1,0 0 0,1 0 0,-1 0-1,0 0 1,0 0 0,0 0 0,1 1 0,-1-1-1,0 0 1,0 0 0,0 0 0,1 0 0,-1 0-1,0 0 1,0 0 0,0 0 0,1 0-1,-1 0 1,0-1 0,0 1 0,0 0 0,1 0-1,-1 0 1,0 0 0,0 0 0,0 0 64,18 0-5296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0.8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3682,'0'0'5218,"0"0"-5218,0 0-3089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9.5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5747,'0'0'176,"0"0"-176,0 0 32,0 0-32,0 0 0,0 0-208,0 99-353,0-87-623,0 0-1153</inkml:trace>
  <inkml:trace contextRef="#ctx0" brushRef="#br0" timeOffset="1">0 259 3282,'0'0'336,"0"0"144,0 0 128,0 0-480,0 0-96,0 0-64,0 119 32,0-101-336,0-1-160,0-5-80,0-2-465,0-2-560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1.5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20 3586,'0'0'4175,"0"0"-3273,2 20-822,21 156 456,-21-81-86,-2-83 508,0-19 1067,-1-42-1986,-1 20-11,2 0 0,1 0 1,3-18-29,-3 40-6,1 0 1,-1 0 0,1 0 0,0 0 0,1 1-1,-1-1 1,1 1 0,1-1 0,-1 1 0,1 0-1,0 0 1,0 0 0,1 1 0,0 0 0,0 0 0,5-4 5,-5 6-12,1-1 0,-1 2 0,1-1 0,0 1 0,0-1 0,0 2 0,0-1 0,1 1 0,-1 0 1,0 0-1,5 0 12,71 2-4270,-75 0 3345,8 0-3557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1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69 9268,'0'0'206,"0"0"-110,0 0-139,21-11 38,65-33 21,-82 42-12,0 0 1,1 0 0,-1 0-1,0 1 1,1 0-1,0 0 1,-1 0 0,1 0-1,-1 1 1,1-1-1,0 1 1,0 0 0,-1 1-1,1-1 1,2 1-5,4 1 0,-10-1 6,1-1 0,-1 1-1,1 0 1,-1-1 0,1 1 0,-1 0 0,1 0-1,-1 0 1,0 0 0,0 0 0,1 1-1,-1-1 1,0 0 0,0 1 0,0-1 0,-1 0-1,1 1 1,0-1 0,0 1 0,-1-1 0,1 1-1,-1 0 1,1-1 0,-1 1 0,0-1-1,1 1 1,-1 0 0,0-1 0,0 1 0,0 0-1,-1-1 1,1 1 0,-1 1-6,1 4 47,0 0-1,-1 0 1,-1 0 0,1 0-1,-1 0 1,0-1 0,-3 6-47,-42 67 214,38-66-196,0 0 0,1 0 0,0 0 1,1 1-1,1 1 0,0-1 0,1 1 0,0 0 0,1 0 1,1 0-1,0 0 0,0 15-18,3-28 16,1-1-1,-1 0 1,0 0 0,1 1 0,-1-1 0,1 0-1,0 0 1,-1 1 0,1-1 0,0 0-1,0 0 1,-1 0 0,1 0 0,0 0 0,0 0-1,0 0 1,0 0 0,1-1 0,-1 1-1,0 0 1,0-1 0,0 1 0,1-1 0,-1 1-1,0-1 1,0 1 0,1-1 0,-1 0-1,1 0-15,46 8 233,-38-7-208,80 3-764,-38-4-478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2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93 11461,'0'0'272,"0"0"-272,0 0-32,0 0-64,0 0 80,128-23 16,-55 17 48,9 2 0,3-4-48,6 2 0,-5 2 96,-3-3-48,-1 1-48,-7 2-128,-11-2 128,-12 0-1168,-18 0-289,-20 0-3329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2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23 6243,'0'0'3489,"0"0"-3393,0 0 1,0 0-49,0 0 544,139 10-304,-82-8 240,7-2-304,7 0-96,2 0 96,4 0-192,-2 0 49,-2 0-81,-7-2-32,-6-4-449,-12-7-927,-14-1-2434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3.0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11301,'0'0'246,"0"0"-436,23 3 129,-3-1 82,-3-1 18,-1 0 1,0 2 0,0 0 0,-1 1-1,1 0 1,-1 1 0,0 1 0,14 7-40,-5 1 70,0 1 0,-1 1 0,-1 1 0,-1 1 0,0 1 0,-1 0 0,-1 2 0,-1 0 0,5 10-70,-13-17 15,-2-1 0,1 1 0,-2 1 0,0-1 0,0 1 0,-2 0 0,0 1 0,0-1 0,-2 1 0,0 0 0,0 0 0,-2 0 0,0 1-1,-1-1 1,0 0 0,-3 15-15,0-21 10,0 0-1,-1-1 0,1 1 1,-2-1-1,0 0 1,0 0-1,0 0 0,-1-1 1,0 0-1,-6 6-9,-13 14-226,-2-1 1,-7 3 225,-9 5-1235,-6-3-1561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3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8356,'0'0'1622,"0"0"-1201,0 0-343,3 14-94,28 85 22,-9-34 76,12 60-82,-33-121 13,-1-3 166,0-1 453,-12-161 497,12 135-1143,-1 14-18,1 0 0,0 1 0,1-1 0,0 0-1,1 0 1,0 0 32,-1 9-14,0 1 0,0-1 0,0 0 0,0 0 0,1 1 0,-1-1 0,1 0 0,-1 1 0,1 0 0,0-1 0,0 1 0,0 0 0,0 0 0,1 0 0,-1 0 0,0 0 0,1 1 0,0-1 0,-1 1 0,1-1 0,0 1 0,-1 0 0,1 0 0,0 1 0,0-1 0,0 0 14,18-2-970,0 1 1,0 1 0,15 1 969,-24 0-723,33 0-3719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4.0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50 12134,'0'0'0,"0"0"0,0 0-16,0 0 16,121-17 0,-59 5 80,4 0-64,-4 5 48,-5 5 0,-5 2 0,-13 0-64,0 0 0,-14 13-929,-12 5-559,-13 5-2882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4.3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10981,'0'0'496,"0"0"-496,0 0-16,0 0-64,0 0 160,0 0 0,160-10-80,-103 4 48,7 4-80,2 0 32,2 2-1008,-6 0-2418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5.2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0 904 8756,'0'0'616,"0"0"-466,0 0-78,0 0-32,21-6-22,66-16 1,-83 21 1,-1 0 1,1 0-1,0 0 1,0 1-1,0-1 0,-1 1 1,1 0-1,0 0 1,0 0-1,0 1 0,0-1 1,-1 1-1,1 0 1,0 0-1,0 0 0,-1 1 1,1-1-1,-1 1 1,1 0-1,-1 0 0,0 0 1,0 0-1,0 1 0,0-1 1,0 1-1,0 0 1,-1 0-1,0 0 0,1 0 1,-1 0-1,0 0 1,0 1-1,1 2-20,3 9 56,-1 1-1,-1 0 1,0 0 0,-1 0 0,0 0-1,0 15-55,0-4 146,-1-10-87,18 133 777,34 117-836,-41-219 16,2 1-1,3-2 1,1 0 0,2-2 0,3 0 0,1-1-1,14 17-15,-32-52 10,15 22 10,1 0-1,2-2 1,0-1-1,10 7-19,-35-54 1025,-3-10-924,-1 1 1,-2-1-1,-4-11-101,-10-50 3,-5-96-2590,2-140 2587,15-187-3973,7 303 3263,-7 10 1562,-13 1 3997,21 198-4830,0-1 1,-1 0-1,1 1 0,0-1 0,0 0 0,0 1 1,0-1-1,0 0 0,0 1 0,0-1 1,0 1-1,1-1 0,-1 0 0,1 1 1,-1-1-1,1 1 0,0-1 0,0 1 1,-1-1-1,1 1 0,0 0 0,1-1-19,1 0 11,0 1 1,0-1-1,0 1 0,1 0 0,-1-1 0,1 1 0,-1 1 0,1-1 0,3 0-11,-4 1-16,167-27 5,152-3 11,176 14 5,-262 11 14,-77 1 6,119-3-4,182-31-21,-386 24 269,-73 13 78,-12 0-1401,-8 1-1230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6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 9989,'0'0'333,"0"0"-200,0 0-53,0 20-26,0 3-106,-1 52 448,4-1 0,2 0 0,11 44-396,-5-76 80,-6-28 329,-1 0 1,-1 1-1,0-1 0,-1 1 1,0 12-410,-4-23-5,1 0 0,-1 0 0,0 0 0,0 0 0,0-1 0,0 1 1,-1-1-1,1 0 0,-1 1 0,0-1 0,0 0 0,0 0 0,0-1 0,0 1 1,-1-1-1,0 0 0,0 1 5,-26 24-472,38-25 440,-1-1 0,1 0 0,0 0 0,0 0 0,0-1 0,0 0 0,2-1 32,-9 1-3,103 0-656,-101 0-445,-3-4-839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9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3089,'0'0'513,"0"0"-433,0 0-64,0 0-32,0 0 0,0 0-1281</inkml:trace>
  <inkml:trace contextRef="#ctx0" brushRef="#br0" timeOffset="1">1 1 3570,'0'133'1568,"0"-129"-1536,0 2-32,0 3 0,0-3-48,2 0-96,0 0-704,0-2 368,-2-2-993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6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8500,'0'0'923,"0"0"-683,0 0 83,0 0 384,0 0-128,0 0-403,0 0-83,18-6 545,5 1-1239,1 1 0,0 2-1,12-1 602,-2 3-1971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7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9700,'0'0'273,"0"0"-145,0 0-144,0 0 32,124 0 160,-45 0 208,10-9-336,5 5-16,-3 0-16,-7 2 16,-11 2-64,-9 0-768,-11 0-641,-10 0-2049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7.8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68 8900,'0'0'902,"0"0"-550,0 0-123,0 0 4,1 14 100,-1-8-332,1 0 0,0-1 0,0 1 1,1 0-1,-1-1 0,1 1 0,1-1 0,-1 1 0,1-1 0,0 0 0,0 0 1,0 0-1,1-1 0,-1 1 0,1-1 0,0 0 0,1 0 0,-1 0 1,1 0-1,0-1 0,-1 0 0,1 0 0,1 0 0,-1-1 0,0 1 0,1-1 1,-1-1-1,1 1 0,0-1 0,0 0 0,-1 0 0,1 0 0,4-1-1,3 0-27,0-1 0,0 0-1,0-1 1,-1 0 0,1-1-1,-1-1 1,0 0 0,1 0 27,-7 1-18,-1 1 1,1-1 0,-1 0 0,0 0 0,0 0-1,0-1 1,-1 0 0,1 0 0,-1 0 0,0 0-1,0-1 1,0 1 0,-1-1 0,0 0 0,0 0 0,0-1-1,0 1 1,0-4 17,-1 3-19,0 1 1,-1-1-1,0 0 0,0 1 0,0-1 1,-1 0-1,0 0 0,0 1 1,0-1-1,-1-5 19,0 9 68,1 0 0,-1 0 1,1 0-1,-1 1 0,0-1 0,0 0 1,0 0-1,0 0 0,0 1 0,0-1 1,0 1-1,-1-1 0,1 1 0,-1-1 1,1 1-1,-1 0 0,1 0 0,-1-1 1,0 1-1,1 0 0,-1 1 0,0-1 1,0 0-1,0 0 0,0 1 0,0-1 1,0 1-1,0 0 0,0-1 0,0 1 1,0 0-1,0 0 0,0 1-68,1 26-16,9 60-179,0-26-3462,-8-48-804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8.3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3330,'0'0'4233,"0"0"-3061,0 0-375,0 0 97,0 0-35,0 21-421,3 23-267,1-1 0,3 1 0,11 39-171,-6-30 94,-2 1 0,-1 21-94,-4 29 126,-8 91-126,2-182 36,-1-1 0,-1 1 0,0 0 0,-1-1 0,-2 4-36,-9 33-1279,12-15-2526,3-34-576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9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16 9957,'0'0'296,"0"0"-8,0 0 387,0 0 237,0 0-362,0 0-382,0-16 120,-1 113-7,2 135-258,0-225-26,0 0-1,0 0 1,0 0 0,1 0-1,0 0 1,0 0-1,1 0 1,0-1 0,0 1-1,3 3 4,-5-9-6,0 1-1,0 0 0,0-1 1,1 0-1,-1 1 1,0-1-1,1 0 0,-1 1 1,1-1-1,-1 0 0,1 0 1,0 0-1,-1 0 1,1-1-1,0 1 0,0 0 1,0-1-1,0 1 0,-1-1 1,1 1-1,0-1 1,0 0-1,0 0 0,0 0 1,0 0-1,0 0 0,0-1 1,0 1-1,-1-1 1,1 1-1,0-1 0,0 1 1,0-1-1,-1 0 0,1 0 1,0 0-1,-1 0 1,1 0-1,-1 0 0,1-1 1,-1 1-1,1 0 7,6-6-42,-1-1 0,0 1 0,0-1 0,0 0 0,-1-1 0,0 0 0,-1 0 0,0 0 0,0 0 0,-1-1 0,0 0 0,-1 0 0,0 0 1,2-9 41,1-13-15,-2 0 0,-1-1 1,-1 1-1,-2-8 15,1 39-10,0 1-1,-1 0 0,1 0 0,0 0 0,0-1 0,-1 1 0,1 0 1,0 0-1,-1 0 0,1 0 0,0 0 0,0 0 0,-1 0 0,1 1 1,0-1-1,0 0 0,-1 0 0,1 0 0,0 1 0,-1-1 1,1 0-1,-1 1 0,1-1 0,0 1 0,-1-1 0,1 1 0,-1-1 1,1 1-1,-1-1 0,1 1 11,5 8 6,-1 0 1,1 0 0,-2 1-1,1-1 1,-1 1-1,-1 1 1,0-1-1,0 0 1,-1 1 0,1 9-7,1 21-1368,-2 0 1,-2 7 1367,0-46-90,0 26-3255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0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8708,'0'0'510,"0"0"-316,5 18 1,8 49 273,-2 1 0,-3 0-1,-3 22-467,-1 123 1001,-22 182-1001,11-312-1886,4 16 1886,3-95-2137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0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1 103 11781,'0'0'80,"0"0"-80,0 0 0,0 0-112,0 0 160,0 0-48,169-27 192,-92 17-176,5-1 145,0 5-161,-6-2 48,-6 2-48,-4-4 0,-11 2 0,-9 1-433,-14 1-815,-14 4-657,-16 0-4658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0.8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0 113 9925,'0'0'560,"0"0"-560,0 0 0,0 0 48,0 0 144,0 0 112,144-4-144,-78-6 208,7-3-288,0-1-16,7 0-64,-3-3 0,-8 1-464,-10 1-1377,-16 5-6210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2.5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19 100 8948,'0'0'568,"0"0"-352,0 0 73,0 0 570,0 0-147,0 0-170,-3-6-28,-8-9-217,6 22-36,7 42-163,-2-46-116,6 38 34,1-1 0,2 0 0,6 12-16,9 39 0,-22-120-448,2-1 0,1 1-1,2 0 1,1 0 0,1 1 0,1-1 448,-9 27-9,5-14-68,2 0 1,-1 0-1,2 0 1,9-14 76,-16 28-4,0-1 0,0 0-1,1 0 1,-1 0 0,0 1 0,1 0 0,0-1 0,-1 1-1,1 0 1,0 0 0,0 0 0,0 1 0,1-1-1,-1 1 1,0 0 0,0-1 0,1 2 0,-1-1-1,1 0 1,-1 1 0,1-1 0,-1 1 0,1 0-1,-1 0 1,1 0 0,-1 1 0,1-1 0,0 1 4,-1 1 1,0-1 0,0 1 1,0 0-1,0 0 1,0 1-1,-1-1 0,1 0 1,-1 1-1,1 0 0,-1-1 1,0 1-1,0 0 0,0 0 1,0 0-1,-1 1 1,1-1-1,-1 0 0,0 1-1,22 65 56,-22-64-51,6 28 44,-1-1 0,-1 2 0,-2-1 0,-1 0 0,-2 1-49,0-34 46,0-26-113,1 7 51,1-1 0,1 1 1,0 0-1,1-1 0,1 2 0,1-1 0,1 1 0,0-1 0,6-8 16,-5 13-10,0 0-1,0 1 0,1-1 0,1 1 0,0 1 1,1 0-1,0 1 0,1 0 0,0 0 0,0 1 1,14-7 10,-23 15 5,-1 1 0,0-1 1,0 1-1,1 0 1,-1 0-1,1 0 0,-1 0 1,1 0-1,-1 1 0,1-1 1,0 1-1,-1 0 1,1-1-1,-1 1 0,1 0 1,0 1-1,-1-1 0,1 0 1,0 1-1,-1 0 1,1-1-1,-1 1 0,2 1-5,-1 0 20,0 0 0,0 1 0,0-1-1,-1 1 1,1 0 0,-1 0 0,1 0 0,-1 0-1,0 0 1,0 0 0,-1 1 0,1-1 0,-1 0-1,2 4-19,2 14 91,0-1-1,-1 1 1,-1 0-1,-1 0 1,-1 5-91,-1-25 0,7 265-1950,-6-253-1996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3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1 6211,'0'0'1110,"0"0"-691,0 0 77,0 0 155,0 0-179,-10 0 3,-6 0-291,0-1 98,0 1 1,0 1-1,0 0 1,0 2-1,0-1 1,-6 3-283,19-3 10,-1-1 1,0 0-1,1 1 0,-1-1 1,1 1-1,-1 0 0,1 0 1,0 1-1,0-1 1,0 1-1,0-1 0,0 1 1,1 0-1,-1 0 0,1 0 1,0 0-1,0 0 1,0 1-1,0-1 0,1 1 1,-1-1-1,1 1 1,0 0-1,0 0 0,0-1 1,0 1-1,1 0 0,0 0 1,0 0-1,0 2-10,-1-1 1,1 0-1,0 0 0,0 0 1,1-1-1,0 1 1,0 0-1,0 0 1,0 0-1,0-1 1,1 1-1,0-1 0,2 4 0,-2-6-3,1 1 0,-1-1 0,1 1 1,0-1-1,0 0 0,0 0 0,0 0 0,0 0 0,1-1 0,-1 1 0,1-1 0,-1 0 0,1 0 0,-1 0 0,1-1 0,-1 1 0,4-1 3,14 4-447,0-2 0,0-1 1,-1 0-1,1-2 0,0 0 1,0-1-1,15-4 447,-11-5-3538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10.2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3298,'0'0'2913,"0"0"-2065,0 0-848,0 0-64,0 0-2305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3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12278,'0'0'272,"0"0"-160,0 0-112,0 0 80,0 0-16,0 0-128,0 2 0,0 4-240,0 4-625,0 1-896,0-3-4081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4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8052,'0'0'130,"4"18"204,3 19-109,2 11 99,1-1 0,3 0 0,2 0 0,2 0-324,-17-46 8,12 21 1011,-7-17-373,-4-15-329,-6-22-245,1 13-131,2 1 0,0 0 0,1-1-1,0 1 1,2-1 0,1-7 59,-1 23-4,0-1 1,1 0-1,-1 1 1,1-1-1,0 1 1,0 0-1,0-1 0,0 1 1,1 0-1,0 0 1,-1 0-1,1 1 1,0-1-1,0 1 0,0 0 1,1-1-1,-1 1 1,0 1-1,1-1 1,-1 0-1,1 1 0,0 0 1,-1 0-1,2 0 4,8-3-16,1 0 0,-1 2 0,1 0 1,0 0-1,0 1 0,1 1 16,-10 0 0,-1 1 0,0 0 0,0 0 1,1 0-1,-1 1 0,0-1 0,0 1 1,0 0-1,-1 0 0,1 1 0,0-1 1,-1 1-1,1 0 0,-1 0 1,0 0-1,0 0 0,0 0 0,-1 1 1,1-1-1,-1 1 0,0 0 0,2 1 0,8 18 7,-1 0-1,-1 0 0,4 15-6,-1-5 2,-13-48-78,0 0 0,1 0-1,0 0 1,1 0 0,1 0-1,0 0 1,1 1 0,1 0 0,0 0-1,6-10 77,-5 13-3,1 0 1,0 0-1,1 0 0,1 1 0,-1 0 0,1 1 0,1 0 0,0 0 3,-4 4 35,0 1 0,1 0 0,-1 0-1,1 1 1,0-1 0,0 1 0,0 1 0,0-1-1,0 1 1,1 1 0,-1-1 0,0 1 0,1 1 0,4-1-35,-10 2 7,0-1 1,0 1 0,1 0 0,-1 0 0,0-1 0,0 2-1,0-1 1,0 0 0,0 0 0,0 1 0,0-1 0,-1 1-1,1-1 1,0 1 0,-1 0 0,1 0 0,-1 0 0,0-1 0,0 1-1,1 1 1,-1-1 0,-1 0 0,1 0 0,0 0 0,0 0-1,-1 2-7,16 61 439,-7 26-66,-3 8-373,-2-15-682,3-54-2773,-3-19-2089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5.1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139 78 9492,'0'0'683,"0"0"-437,0 0-1,-8 11 35,-26 35 105,32-43-378,0 1 1,0-1 0,1 0 0,-1 1-1,1 0 1,0-1 0,0 1 0,0-1 0,1 1-1,-1 0 1,1 0 0,0-1 0,0 1-1,0 0 1,0 0 0,1-1 0,-1 1 0,1 0-1,0-1 1,0 1 0,1 0 0,-1-1-1,1 0 1,0 1 0,-1-1 0,1 0 0,1 0-1,-1 0 1,0 0 0,1 0 0,0 0 0,-1-1-1,1 0 1,0 1 0,0-1 0,3 1-8,1 1 1,1-1 0,-1 0 1,1 0-1,0 0 0,0-1 0,0-1 1,0 1-1,0-1 0,1-1 1,-1 1-1,0-1 0,0-1 0,1 0 1,-1 0-1,0 0 0,0-1 1,0 0-1,0-1 0,0 0 1,-1 0-1,1-1 0,-1 0 0,0 0 1,0 0-1,0-1 0,-1 0 1,1-1-1,-1 1 0,-1-1 0,1 0 1,-1-1-1,0 1 0,0-2-1,-2 4 4,-1 0 0,0-1 0,1 1 0,-2-1 0,1 0 0,-1 1 0,1-1 0,-1 0 0,-1 0 0,1 0 0,-1 0 0,0 0 0,0 0 0,0 0 0,0 0 0,-1 0 0,0 0 0,0 0 0,-1 0 0,1 1 0,-1-1 0,0 0 0,0 1 0,-1-1 0,1 1 0,-1 0 0,0 0 0,0 0 0,0 0 0,-1 0 0,1 1 0,-1 0 0,0 0 0,0 0 0,0 0 0,-1 0 0,1 1 0,-4-2-4,-3-1 32,1 1-1,-1 0 0,0 1 0,0 0 1,-1 0-1,1 1 0,-1 1 0,1 0 1,-1 1-1,1 0 0,-6 1-31,-2 1-383,-1 1-1,0 0 0,1 2 1,-1 0-1,1 1 0,-2 3 384,-25 9-3380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6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97 3986,'0'0'533,"0"0"-370,0 0-75,0 0 166,0 0 15,37 0 1684,47 0-1539,755-12 122,-621 8-517,57-2 26,-143 2 36,104 11-81,3 2-23,61-15 1083,238-38-1060,-437 31 200,0 5 1,1 4 0,0 4 0,89 13-201,-140-8 9,1-1 1,-1-3 0,45-5-10,-92 3-34,1 1 0,-1-1 0,1 0 0,-1 0 0,1 0-1,-1-1 1,0 1 0,2-2 34,8-8-2536,-10 2-3312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7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70 7555,'0'0'1049,"0"0"-630,0 0-198,0 0 121,0 0-73,0 0-267,0 0 0,0 0 0,-1 0 0,1 0 0,0 0 0,0 0 0,0 0 0,-1 0 0,1 0-1,0 0 1,0 0 0,0 0 0,0 0 0,-1 0 0,1 0 0,0 0 0,0 1 0,0-1 0,0 0 0,-1 0 0,1 0 0,0 0-1,0 0 1,0 1 0,0-1 0,0 0 0,0 0 0,-1 0 0,1 0 0,0 1 0,0-1 0,0 0 0,0 0 0,0 0 0,0 0 0,0 1-1,0-1 1,0 0 0,0 0 0,0 0 0,0 1 0,0-1 0,0 0 0,0 0 0,0 0 0,0 1 0,0-1 0,0 0 0,0 0 0,1 0-1,-1 0 1,0 1 0,0-1 0,0 0-2,2 7 13,0 0 0,0 0-1,1 0 1,0 0 0,0 0-1,1 0 1,3 4-13,16 34 53,-19-35-32,-1 1 1,0-1 0,-1 1 0,0-1 0,-1 1-1,1 10-21,-2-20 43,0-1-3,-1-5 32,-1-3-100,0-1-1,1 0 0,0 0 1,0 0-1,1 0 1,1 0-1,-1 0 1,1 0-1,1 0 1,0 0-1,0 0 1,0 1-1,1-1 0,1 1 1,-1 0-1,1 0 1,1 0-1,-1 0 1,1 1-1,1-1 1,0 1-1,0 1 1,0-1-1,0 1 0,1 0 1,0 1-1,1-1 1,-1 1-1,1 1 1,7-4 28,-12 6-4,0 1 0,0 0 1,1 0-1,-1 0 0,1 0 0,-1 0 1,0 1-1,1-1 0,-1 1 1,1 0-1,-1 0 0,1 0 0,-1 1 1,1-1-1,-1 1 0,1 0 1,-1 0-1,0 0 0,1 0 0,1 2 4,-1-1 5,0 1-1,0 0 1,-1 1-1,1-1 0,-1 1 1,1-1-1,-1 1 0,0 0 1,-1 0-1,1 0 1,-1 1-1,1-1 0,-1 2-4,5 14 18,0 0 0,-2 0 0,0 1 0,-1-1 0,-1 1 0,-1 8-18,0-7 36,1 18-78,-1-73-64,-2 21 120,1 1 1,0 0-1,1 0 0,0 0 0,1 1 0,0-1 0,1 0 0,0 1 0,1 0 1,0 0-1,0 0 0,1 1 0,0 0 0,1 0 0,0 0 0,0 1 0,1 0 1,0 0-1,1 1 0,-1 0 0,2 1 0,-1-1 0,0 2 0,1-1 0,0 2 1,0-1-1,1 1 0,-1 1 0,1 0 0,0 0 0,0 1 0,0 1 0,0-1 1,3 2-15,0-2-1,1 2 0,0 0 0,0 1 1,-1 0-1,1 1 0,-1 0 1,14 5 0,-23-5 0,0 0 1,-1 1 0,1-1-1,0 1 1,-1 0 0,0 0-1,0 1 1,0-1 0,0 1-1,0 0 1,-1 0 0,1 0-1,-1 0 1,0 1 0,-1-1-1,1 1 1,-1 0 0,0 0 0,0 0-1,0 0 1,-1 0 0,1 0-1,-1 3 0,2 9-182,-1 0 0,-1 0-1,-1 0 1,0 5 182,0-2-901,0 14-2346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7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197 0 6227,'0'0'2534,"0"0"-1909,0 0-473,0 0 187,-20 4 58,-64 14-141,79-16-229,0-1-1,1 1 0,-1-1 1,1 2-1,-1-1 1,1 0-1,0 1 0,0 0 1,0 0-1,0 0 1,1 0-1,-1 0 1,1 1-1,0 0 0,0 0 1,0 0-1,0 0 1,1 0-1,-1 0 0,1 1 1,0 1-27,-1 4 15,0 1 0,0-1 0,2 1-1,-1 0 1,1 0 0,1 0 0,0 5-15,0-13-11,1-1 1,-1 1-1,1 0 0,0 0 0,0 0 1,0 0-1,0-1 0,0 1 1,0-1-1,1 1 0,-1-1 0,1 1 1,0-1-1,0 0 0,0 0 0,0 1 1,0-1-1,0-1 0,0 1 1,1 0-1,-1-1 0,1 1 0,-1-1 1,1 0-1,0 0 0,-1 0 0,1 0 1,0 0-1,0 0 0,0-1 1,2 1 10,15 2-293,-1 0 0,1-2 0,-1 0 0,10-1 293,-17 0-286,39-1-1784,-5-2-1929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8.6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10261,'0'0'0,"0"0"0,0 0-224,0 0 224,-5 113-32,5-70 112,7 0-80,0 0 0,-3-4 64,1-2-128,-5-6 64,0-7-593,0-3-1776,0-11-1248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8.9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8788,'0'0'944,"0"0"-928,0 0 48,0 0-64,0 0 65,142-8-49,-101 8 192,7 0-192,-3 0-16,3 0 0,-2 0-160,-3 0-2274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9.6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1 131 8676,'0'0'253,"0"0"-87,0 0-49,5 21 49,1 5-137,-2-9-18,0-1-1,1 0 1,1 0 0,6 14-11,-4-16 35,-3-9 0,-3-8 55,-3-29-62,0 11-29,1-1 0,0 1 0,2 0 0,1-4 1,-2 20 4,0 1 0,0-1 1,0 1-1,0-1 0,1 1 0,-1 0 0,1 0 0,0-1 0,1 1 0,-1 1 0,1-1 0,0 0 0,0 1 0,0-1 0,0 1 0,0 0 0,1 0 0,0 0 0,-1 0 0,1 1 0,3-2-4,-4 3 3,-1 0-1,1 0 0,0 0 1,0 0-1,0 1 1,0-1-1,1 1 1,-1 0-1,0 0 1,0 0-1,0 0 0,0 0 1,0 1-1,0-1 1,0 1-1,0 0 1,0 0-1,0 0 0,1 1-2,2 1 10,-1 0 0,1 1-1,-1 0 1,0 0-1,0 0 1,-1 0 0,1 1-1,-1 0 1,3 3-10,1 4 17,1 1 0,-1 0 1,-1 1-1,0-1 0,-1 1 0,-1 1 1,4 13-18,-6-1 21,-3-26 16,2-15-79,4-7 30,0 1 1,1 0 0,1 0 0,1 0 0,1 1-1,0 1 1,2 0 0,0 0 0,1 1 0,10-10 11,-20 24 34,1 0 0,0 1 0,-1-1 0,1 1 0,0 0 0,0 0 0,0 0 0,0 0 0,1 1 0,-1 0 0,0 0 0,1 0 0,-1 0 0,0 1 0,1-1 0,-1 1 0,1 0 0,-1 1 0,1-1 0,-1 1 0,1 0 0,-1 0 0,0 0 0,0 0 0,1 1 0,-1 0 0,0 0 0,0 0 0,-1 0 0,1 1 0,0-1 0,1 2-34,2 6 58,-1-1-1,1 1 1,-2 0 0,1 1 0,-1-1-1,-1 1 1,0 0 0,0 0-1,-1 1 1,-1-1 0,1 8-58,1 19-634,-2 1 0,-2 33 634,0-29-1584,0-17-2890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0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73 122 5410,'0'0'2322,"0"0"-1802,0 0-424,0 0 173,-5 10-106,4-8-189,-3 6 154,1 0 1,-1 0-1,1 0 0,1 0 1,-2 6-129,4-10 22,-1-1 0,1 0 0,0 0 0,0 0 1,0 0-1,0 0 0,0 0 0,1 1 0,-1-1 0,1 0 1,0 0-1,0 0 0,0 0 0,1-1 0,-1 1 0,1 0 1,-1 0-1,1-1 0,0 1 0,1 1-22,2 0-3,1 1 0,-1-1 0,1 0 0,0-1 0,-1 1 0,2-1 0,-1 0 0,0-1 0,1 0-1,-1 0 1,1 0 0,-1-1 0,1 1 0,0-2 0,0 1 0,-1-1 0,1 0 0,0 0 0,0-1 0,0 0 0,-1 0 0,1-1 0,0 0-1,-1 0 1,0 0 0,1-1 0,-1 0 0,0 0 0,0-1 0,-1 1 0,1-1 0,-1 0 0,1-1 3,0-1 66,-1 0 0,1 0 0,-1-1 0,-1 1 0,1-1 0,-1 0 0,0-1 0,-1 1 0,1-1-1,-2 1 1,1-1 0,-1 0 0,0 0 0,0 0 0,-1 0 0,-1 0 0,1 0 0,-1-1 0,0 1 0,-1 0 0,0 0 0,0 0-66,-1 3 64,0 1 1,0-1-1,0 1 1,0 0-1,-1 0 0,1 0 1,-1 0-1,0 1 0,0-1 1,0 1-1,-1-1 1,1 1-1,-1 0 0,0 1 1,0-1-1,0 0 0,0 1 1,0 0-1,-1 0 1,1 1-1,-1-1 0,1 1 1,-1 0-1,1 0 0,-4 0-64,-7-2 29,-1 1-1,1 1 1,-1 0-1,0 1 1,1 1-1,-1 0 1,-3 2-29,11-1-297,0 1 1,0 0-1,0 1 0,0-1 0,1 2 1,-1-1-1,1 1 0,0 0 1,0 0-1,1 1 0,0 0 1,-1 1 295,6-6-205,-14 12-4191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29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1 172 5138,'0'0'1220,"0"0"-391,0 0 52,0 0-132,0 0-242,0 0-80,0 0 5,0 0 14,0 0-33,0 0-114,0 0 3,0 0-214,0 0-62,0 0 36,0 0 26,0 0-11,0 0-10,1-34 80,3 24-156,1-1 0,0 1 1,0 1-1,1-1 0,0 1 1,1 0-1,0 0 0,0 1 1,1 0-1,0 0 0,1 1 1,1-2 8,-8 8-6,0 0 0,0 1 0,0-1 0,0 0 0,0 0 0,0 1 0,0-1 0,0 1 0,0 0 1,0-1-1,0 1 0,0 0 0,0 0 0,0 1 0,0-1 0,0 0 0,0 1 0,1-1 0,-1 1 1,-1-1-1,1 1 0,0 0 0,0 0 0,0 0 0,0 0 0,-1 0 0,1 1 0,0-1 1,-1 0-1,2 2 6,8 6 6,-1 1 1,1 1-1,-2 0 1,2 2-7,2 2-26,-12-13 26,42 38-4,-41-39 4,-1 1 0,1-1 1,0 0-1,-1 0 0,1 0 0,0-1 0,0 1 0,-1 0 0,1-1 1,0 1-1,0-1 0,0 1 0,0-1 0,0 0 0,0 0 0,0 0 1,-1 0-1,1 0 0,0 0 0,0-1 0,0 1 0,0 0 1,0-1-1,0 0 0,-1 1 0,1-1 0,0 0 0,0 0 0,-1 0 0,2-3 15,0 1 0,0-1 0,0 0 0,-1 0 0,0 0 0,0-1 0,0 1-1,0 0 1,-1-1 0,0 1 0,0-1 0,0 1 0,0-1 0,-1 0 0,1 1 0,-1-5-15,0 2-84,1 0 1,0 1 0,0-1 0,0 0 0,1 0-1,0 1 1,2-4 83,8 4-1636,-7 5 146,5-2-1354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1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 1 6419,'0'0'3057,"0"0"-2376,0 0-580,0 0 203,0 0 128,7 22 414,-7-13-791,0 1-1,-1-1 1,-1 1-1,1-1 0,-2 0 1,1 0-1,-1 0 1,0 0-1,-1 0 1,0 0-1,-5 6-54,7-11 5,-1 0 0,0 0-1,-1 0 1,1 0 0,-1 0-1,0-1 1,0 1 0,0-1-1,0 0 1,0 0 0,-1-1-1,1 0 1,-1 1-1,0-1 1,1-1 0,-1 1-1,0-1 1,0 0 0,0 0-1,-1 0 1,1-1 0,-4 1-5,3-1-27,0 0 0,0 0 0,0 0 1,0-1-1,0 0 0,0 0 0,0-1 0,0 1 1,0-1-1,0 0 0,1-1 0,-1 0 1,1 0-1,0 0 0,0 0 0,0-1 0,0 0 1,1 0-1,-1 0 0,1 0 0,0-1 0,0 0 1,1 1-1,-1-2 0,0-1 27,-18-42-194,21 47 191,0-1 0,0 0-1,0-1 1,1 1-1,-1 0 1,1 0 0,0 0-1,0 0 1,0 0-1,0 0 1,0 0 0,1-1-1,0 1 1,-1 0-1,1 0 1,0 0 3,1 2-7,-1 0-1,0 0 1,1 0-1,-1 0 1,0 0-1,1 0 1,-1 0-1,1 0 1,-1 1-1,1-1 1,0 1-1,-1-1 1,1 1-1,0-1 1,-1 1 0,1 0-1,0 0 1,1 0 7,40 0-90,-30 0 79,-10 0 9,21 0 7,0 0 1,0 2-1,6 2-5,-21-2 3,-1 0 0,1 0 0,-1 1 0,1 1 0,-1-1-1,0 1 1,0 1 0,-1-1 0,1 1 0,2 3-3,6 6-39,0 1-1,-1 0 1,-1 1 0,-1 1-1,0 0 1,10 18 39,31 64-5964,-47-84 1084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2.2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9220,'0'0'296,"0"20"-176,0-13-112,-1 10-1,2 1 0,-1-1 0,2 0 0,1 0 0,0 0 0,1 0 0,0 0 0,7 13-7,1-9 52,-12-21-51,0 0 1,0 0 0,0 0 0,0 0-1,0 0 1,0 0 0,0 0 0,0 0 0,0 0-1,0 1 1,1-1 0,-1 0 0,0 0-1,0 0 1,0 0 0,0 0 0,0 0 0,0 0-1,0 0 1,0 0 0,0 0 0,1 0 0,-1 0-1,0 0 1,0 0 0,0 0 0,0 0-1,0 0 1,0 0 0,0 0 0,0 0 0,1 0-1,-1 0 1,0 0 0,0 0 0,0 0-1,0 0 1,0 0 0,0 0 0,0 0 0,1 0-1,-1 0 1,0 0 0,0 0 0,0 0-1,0 0 1,0 0 0,0 0 0,0 0 0,0 0-1,0-1 1,0 1 0,0 0 0,1 0 0,-1 0-1,0 0 1,0 0 0,0 0 0,0 0-1,0 0 1,0-1 0,0 1 0,0 0 0,0 0-1,0 0 1,0 0 0,0 0 0,0 0-2,-3-38 259,1 15-218,0 2-65,0 7 28,0-1 1,1 0-1,1 1 0,1-1 0,0 0 1,0 1-1,2-1 0,0-3-4,-2 17-1,-1 0-1,1 0 0,-1 0 1,1-1-1,0 1 1,-1 0-1,1 0 0,0 0 1,0 0-1,-1 0 1,1 0-1,0 0 0,0 0 1,0 1-1,0-1 0,0 0 1,0 1-1,1-1 1,-1 0-1,0 1 0,0-1 1,0 1-1,1 0 1,-1-1-1,0 1 0,0 0 1,1 0-1,-1 0 0,0 0 1,1 0-1,-1 0 1,0 0-1,0 0 0,1 0 1,-1 1-1,0-1 1,0 1-1,1-1 0,-1 1 1,0-1-1,0 1 0,0-1 1,0 1-1,0 0 1,0 0-1,0 0 0,1 0 2,4 4 5,1 0 0,-1 0-1,0 1 1,-1-1 0,1 1-1,3 6-4,3 9-4,0 0-1,-2 1 0,0 0 0,-1 0 0,-2 1 0,0 0 1,-1 1-1,0 11 5,-5-31-10,-1-12-625,0 1 0,1-1 0,0 1-1,0-1 1,0 1 0,1-1 0,0 1-1,3-5 636,28-67 283,-30 72-128,1 0 1,0 0 0,1 1 0,0-1-1,0 1 1,0 1 0,1-1-1,4-3-155,-7 6 46,1 1 0,-1 0-1,0 0 1,1 0 0,-1 1-1,1-1 1,0 1 0,-1 0-1,1 0 1,0 0 0,0 0-1,0 1 1,0 0 0,0 0-1,-1 0 1,1 0 0,0 0-1,3 1-45,-5 0 29,-1 0 0,1 0-1,-1 0 1,1 0 0,-1 0 0,0 0-1,0 0 1,1 0 0,-1 0-1,0 1 1,0-1 0,0 1-1,0-1 1,0 0 0,-1 1 0,1 0-1,0-1 1,-1 1 0,1-1-1,-1 1 1,1 0 0,-1 0-29,10 46 813,-9-38-777,6 64 258,-5-50-1413,0-1 0,1 1 0,7 20 1119,-4-27-2908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2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30 5475,'0'0'3217,"0"0"-2510,0 0-672,-1 19-1,0 63-12,1-77-11,0 0 1,0-1 0,0 1 0,0 0 0,1-1-1,0 1 1,0 0 0,0-1 0,0 1-1,1-1 1,0 0 0,0 1 0,0-1 0,1 0-1,-1 0 1,1 0 0,0-1 0,0 1 0,0-1-1,0 1 1,1-1 0,-1 0 0,1 0-1,0-1 1,0 1 0,0-1 0,0 0 0,4 2-12,5 0 34,0-1 0,0 0 1,0-1-1,1 0 1,-1-1-1,1-1 1,-1 0-1,4-1-34,-8 0-2,0 0 0,-1-1 0,0 0 0,1 0 0,-1-1 0,0 0 0,0-1 0,0 0 0,-1 0 0,1 0 0,-1-1 0,0 0 0,0-1 0,-1 1 0,4-4 2,-4 3-20,-1 0 0,1 0 0,-1 0-1,-1-1 1,1 1 0,-1-1 0,0 0 0,0 0 0,-1-1 0,0 1 0,0-1 0,-1 0-1,0 1 1,-1-1 0,1 0 0,-1-6 20,-1 3-48,0-27 615,0 37-519,0 0 1,-1 0-1,1 0 1,0 0 0,0 0-1,0 1 1,-1-1 0,1 0-1,0 0 1,-1 0 0,1 0-1,-1 1 1,1-1 0,-1 0-1,1 0 1,-1 1-1,0-1 1,1 0 0,-1 1-1,0-1 1,1 1 0,-1-1-1,0 1 1,0-1 0,0 1-1,1-1 1,-1 1 0,0 0-1,0 0 1,0-1-1,0 1 1,0 0 0,0 0-49,0 0 53,1 16 110,1 1-126,0 0 1,0 0-1,2 0 0,0 0 1,1 0-1,0-1 0,2 1-37,-4-9-245,2 0 0,-1-1 0,1 0 0,0 0 0,0 0 0,1 0 0,0 0 0,0-1-1,1 0 1,-1 0 0,1 0 0,1-1 0,-1 0 0,1 0 0,6 3 245,-1-1-5338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4.5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6851,'0'0'1534,"0"0"-952,0 0-174,0 0 86,0 0 298,0 0-168,0 0-274,0 0 15,0 0-114,0 0 0,0 0 16,0 0-171,0 0 18,0 0-87,0 0 37,0 0-83,14 0-98,47 3 21,60 11 96,-26-2-534,-87-12 366,-6 0 9,0 0 1,0 0-1,0 0 1,1 0 0,-1 0-1,0 1 1,0-1-1,0 1 1,0-1 0,0 1-1,0 0 1,0-1-1,0 1 1,-1 0-1,1 1 1,0-1 0,0 0-1,0 1 159,-2 2-2817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4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8292,'0'0'768,"0"0"-672,0 0-32,0 0 240,0 0-272,0 0 305,55 4-177,-21-4 112,3 0-208,1 2 32,1-2-80,4 4-16,-1 0-16,1-4-416,-4 2-1601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5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12 3298,'0'0'4812,"0"0"-3595,0 0-1017,0 0 267,0 0 66,0-8 434,0 4-915,-1 8 221,-16 136-2325,1 131 2052,16-266-2932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6.5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4 179 5378,'0'0'1393,"0"0"-515,0 0 24,0 0-262,0 0-133,-1-7-70,1-2-398,-1 4 12,0 0 0,1 0 0,0 0 0,0 0 0,0 0 0,0 0 0,1 0 0,0 0 0,0 0 0,0 0 0,1 0 0,0 0 0,-1 1 0,2-1 0,-1 0 0,1 1 0,-1 0 0,1 0 0,0 0 0,2-2-51,0 0 18,1 1-1,0-1 1,0 1-1,0 1 1,0-1-1,1 1 1,0 0-1,0 0 1,0 1-1,0 0 1,1 0-1,-1 1 1,1 0-1,0 0 1,-1 1-1,1 0 1,0 0-1,0 1 0,0 0 1,5 0-18,-10 1-1,0 0 0,0 0 0,-1 0 0,1 1 0,0-1 0,0 0 0,-1 1 1,1 0-1,-1 0 0,1 0 0,-1 0 0,0 0 0,0 0 0,0 1 0,0-1 0,0 1 0,0-1 0,-1 1 0,1 0 0,-1 0 0,0-1 1,0 1-1,0 0 0,0 0 0,0 0 0,-1 1 1,4 10 15,-1-1 0,-1 0 0,0 1 0,-1 0 0,0 5-15,-1-9 17,-1 1 0,0-1 0,-1 1 0,0-1 0,-1 0 0,0 0 0,0 0 0,-1 0 0,0 0 0,-1-1 0,0 1 0,-1-1 0,1-1 0,-2 1 0,1-1 0,-7 6-17,-38 34 10,41-39-6,0 0 0,0 0 0,1 0 0,0 1 0,0 1 0,-4 8-4,26-16 52,-1 0-1,2-1 0,-1-1 1,9 0-52,-18-1-21,93 10-1639,-65-7-1082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6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6627,'0'0'3906,"0"0"-3554,0 0-144,0 0 256,0 0-240,0 0-144,0-6-128,0 6 48,0-2-416,0 2-672,14-6-1249,4-5-1569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7.2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65 8036,'0'0'595,"-7"17"16,2-5-505,1-3-22,0 0 1,0 1-1,1 0 0,0-1 0,0 1 1,1 0-1,1 1 0,0-1 1,0 0-1,1 0 0,0 1 0,2 7-84,0-12 19,1 1 0,0-1 0,0 0 0,0 0 0,1-1 0,0 1 0,0-1 0,0 0-1,1 0 1,0 0 0,0 0 0,0-1 0,0 0 0,1 0 0,0 0 0,0-1 0,0 0-1,0 0 1,0-1 0,1 1 0,-1-1 0,4 0-19,5 2 23,-1 0-1,1-2 1,0 1-1,0-2 1,1 0 0,-1-1-1,0 0 1,0-1-1,10-3-22,-21 3-7,1-1-1,-1 1 1,0-1-1,0 0 1,0 0-1,-1-1 0,1 1 1,0-1-1,-1 0 1,0 0-1,1 0 1,-1 0-1,0 0 0,-1-1 1,1 0-1,-1 1 1,1-1-1,-1 0 1,0 0-1,-1 0 0,1-1 1,-1 1-1,1 0 1,-1 0-1,-1-1 1,1-2 7,1-1-13,-1 0 1,0 0-1,-1 0 1,1 0-1,-2 0 1,1 0 0,-1 0-1,-1 0 1,1 0-1,-1 0 1,0 0-1,-1 1 1,0-1 0,-2-3 12,-3 0-37,1 0 1,-1 1 0,-1 0-1,0 0 1,0 1 0,-1 0 0,0 1-1,0 0 1,-12-6 36,15 10 1,-1-1 0,1 2 0,-1-1 0,0 1 0,0 0 0,0 1 0,0 0 1,0 0-1,-1 1 0,1 0 0,-1 0 0,1 1 0,-1 0 0,1 1 0,0 0 0,-2 0-1,7 0-2,0 0 0,-1 1 1,1-1-1,0 1 0,0 0 0,0 0 0,0 0 1,0 0-1,0 0 0,0 1 0,1-1 0,-1 1 1,1-1-1,0 1 0,0 0 0,0 0 0,0 0 1,1 1-1,-1-1 0,1 0 0,-1 1 0,1-1 1,0 0-1,0 2 2,-1 6-428,0-1 0,0 1 0,1 0 0,0 0 0,1 0 0,0-1 0,2 9 428,3 8-3241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7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68 9268,'0'0'30,"0"0"-6,-2 19 10,-3 7-28,3-11-3,0 0-1,0 0 1,1 0-1,1 0 1,1 7-3,-1-19 14,0 1 0,1-1 0,0 1 0,0-1 0,0 1 0,0-1 0,0 1 0,0-1 1,1 0-1,0 0 0,0 1 0,0-1 0,0 0 0,0-1 0,0 1 0,1 0 0,0-1 0,-1 1 0,1-1 0,0 0 0,0 0 0,0 0 0,0 0 1,1-1-1,-1 1 0,0-1 0,1 0 0,-1 0 0,2 0-14,11 3 37,0-1 0,0 0-1,1-1 1,-1-1 0,15-1-37,-27-1-7,1 1 0,0-1 0,-1 0-1,1 0 1,0-1 0,-1 1 0,0-1-1,1 0 1,-1 0 0,0-1 0,0 1 0,0-1-1,0 0 1,-1 0 0,1 0 0,-1 0 0,0-1-1,0 1 1,0-1 0,0 0 0,0 0-1,-1 0 1,0 0 0,0-1 0,0 1 0,0 0-1,-1-1 1,1-2 7,0 2-2,0-1 0,-1 0 0,0 1 0,0-1 0,0 0 0,-1 0 0,0 0 0,0 0 0,0 1 0,-1-1 0,0 0 0,0 0 0,0 1 0,-1-1 0,0 0 0,0 1 0,0-1 0,-1 1 0,1 0 0,-1 0 0,-1 0 0,1 0 0,-1 1 2,-4-4 13,0 0 0,-1 0-1,1 1 1,-2 1 0,1 0-1,-1 0 1,0 0 0,0 2 0,0-1-1,-1 1 1,0 0 0,1 1-1,-1 1 1,-1 0 0,1 0-1,0 1 1,-5 0-13,14 1-11,1 1 0,-1-1 0,1 0 0,0 1 0,-1-1 0,1 1-1,0 0 1,0-1 0,-1 1 0,1 0 0,0 0 0,0 0 0,0 0 0,0 0 0,0 0-1,0 0 1,0 0 0,0 0 0,0 0 0,1 0 0,-1 1 0,0-1 0,1 0-1,-1 1 1,1-1 0,-1 0 0,1 1 0,0-1 0,0 1 0,-1-1 0,1 1 0,0-1-1,0 0 1,0 1 0,1-1 0,-1 1 0,0 0 11,0 1-256,1 0 0,-1 0 0,0 0 0,1 0 0,-1 0 0,1-1 0,0 1 0,0 0 0,0 0 0,0-1 0,0 1 1,1-1-1,-1 1 0,1-1 0,0 1 0,0-1 0,0 0 0,0 0 0,0 1 256,25 8-4149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29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 0 6547,'0'0'1177,"0"0"-663,0 0-271,0 0 360,0 0 182,-5 4 1992,-47 47-2805,-7 7-1316,-19 27 1344,77-84 2,0 0 0,1 0 0,-1 0-1,1 0 1,-1 0 0,1 1-1,-1-1 1,1 0 0,0 0-1,0 0 1,0 1 0,0-1-1,0 0 1,0 0 0,0 1-1,0-1 1,0 0 0,0 0-1,1 0 1,-1 1 0,0-1-1,1 0 1,-1 0 0,1 0-1,-1 0 1,1 0 0,0 0-1,0 0 1,-1 0 0,1 0-1,0 0 1,0 0 0,0 0-1,0-1 1,0 1 0,0 0-1,0-1 1,0 1 0,1 0-2,51 29 3,-44-26 9,158 85-199,-165-88 171,-1-1 8,-1 0 66,0 0-12,0 0-81,0-16-3567,0 2-744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8.0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2561,'0'0'6022,"0"0"-4715,0 0-1102,-5 16 110,3-11-329,-3 9 187,0 0-1,1 1 0,1 0 0,0 0 1,0 13-173,3-23 32,0 0 0,0 1 0,1-1 0,-1 0 0,1 0 0,0 0 0,0 0 0,1 0 0,0 0 0,0 0 0,0 0 0,0-1 0,1 1 0,-1-1 0,1 1 1,1-1-1,-1 0 0,0 0 0,1-1 0,0 1 0,0-1 0,0 1-32,2 0 34,0-1 0,0 1 0,0-1-1,0 0 1,1-1 0,-1 1 0,1-1 0,0-1 0,-1 1 0,1-1 0,0 0 0,0-1-1,0 0 1,0 0 0,-1 0 0,1-1 0,3 0-34,-8 0 6,0 0 0,1-1 0,-1 1 1,0 0-1,0-1 0,0 1 0,-1-1 0,1 0 0,0 1 0,-1-1 0,1 0 0,-1 0 0,1 0 1,-1 0-1,0 0 0,0-1 0,0 1 0,0 0 0,0 0 0,-1-1 0,1 1 0,0-1 1,-1 1-1,0 0 0,0-1 0,0 1 0,0-3-6,1-10 21,0 1 0,-1-1-1,-1 0 1,-1-2-21,1 11 2,-1 1 0,0-1 0,0 1 0,0 0 0,0 0 0,-1 0 0,0 0 0,0 0 0,-1 0-1,1 1 1,-1 0 0,0-1 0,0 1 0,0 1 0,-1-1 0,1 1 0,-4-3-2,4 3-65,-1 0 0,1 1 0,-1-1 0,0 1 0,1 0 0,-1 0 0,0 0 0,0 1 0,0 0-1,-1 0 1,1 0 0,0 0 0,0 1 0,0 0 0,-1 0 0,1 1 0,0-1 0,0 1 0,-4 1 65,7-1-127,1 0 0,-1 1 0,0-1 1,0 0-1,1 1 0,-1 0 0,1-1 0,0 1 0,-1 0 1,1 0-1,0-1 0,0 1 0,0 0 0,0 0 0,0 0 1,0 1-1,1-1 0,-1 0 0,1 0 0,0 0 0,-1 0 1,1 1-1,0-1 0,0 1 127,0 14-3306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8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44 6819,'0'0'2217,"0"0"-1745,0 0-352,0 0 94,-4 21-70,-9 68-67,13-85-66,0 0 0,0-1 0,0 1 0,1-1 0,-1 1 0,1-1 0,0 1 0,0-1 0,0 1 0,1-1 0,-1 0 0,1 1 0,-1-1 0,1 0 0,0 0 0,0 0 0,1 0 0,-1-1 0,1 1 0,-1-1 0,1 1 0,0-1 0,0 0 0,1 1-11,3 1 25,-1-1 0,1 0-1,0 0 1,0 0-1,0-1 1,0 0 0,0 0-1,0-1 1,4 0-25,-4 0 14,1 0 0,-1-1 0,0 0 0,0 0 0,1 0 0,-1-1 0,0 0 0,0-1 0,0 0 0,0 0 0,0 0 0,0-1 0,5-3-14,-9 4 0,1-1 0,-1 0 1,0 0-1,0 0 0,0 0 1,0-1-1,0 1 0,-1-1 1,0 0-1,1 0 0,-1 1 1,-1-1-1,1-1 0,0 1 1,-1 0-1,0 0 0,0 0 1,0-1-1,-1 1 0,0-1 1,1 1-1,-1 0 0,-1-2 0,2 0-18,-1 0 0,0 1 0,-1-1 0,1 0-1,-1 1 1,0-1 0,0 1 0,-1-1 0,0 1 0,0 0 0,0-1-1,0 1 1,-1 0 0,0 0 0,0 1 0,0-1 0,-1 1-1,0-1 1,1 1 0,-1 0 0,-1 0 0,1 1 0,-1-1-1,1 1 1,-1 0 0,0 1 0,0-1 0,0 1 0,-1 0-1,1 0 1,-2 0 18,0 0-283,-1 0 0,1 0 0,-1 1 0,0 0-1,0 1 1,0 0 0,0 0 0,1 0 0,-1 1 0,0 1-1,0-1 1,1 1 0,-1 0 0,-1 1 283,-13 13-3090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8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1 9268,'0'0'144,"0"0"-128,0 0-16,127 107 16,-99-58 64,-5 6 433,-8 3-209,-8 3-160,-7-1 96,0 2-224,-13-5 0,-17-2-16,-4-3 0,-5-9-336,0-4-337,-4-6-879,-3-3-2434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9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0 6451,'0'0'224,"-21"185"32,21-95 144,12-7-368,22-10 80,14-7 273,15-13-305,17-7 128,9-9-208,5-9-801,1-7-2592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0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9893,'0'0'440,"0"0"-179,0 0 171,0 0 131,7 1-355,9 4-174,0 0 0,-1 1 0,0 0 0,0 1 0,-1 1 0,0 0 0,5 4-34,100 76 147,-75-51-184,12 9 27,-17-19-2803,-38-27-394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0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0 8132,'0'0'1632,"0"0"-1632,0 0 0,0 0 81,-126 111-81,90-72 0,2-2 0,4-2 16,5 0 16,4-5-64,3-1 32,4-6-1617,5-9-3362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1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200 9 9588,'0'0'347,"0"0"8,0 0 331,0 0-17,0 0-116,-9-2-111,6 0-435,-1 1 0,1 0 0,0 0 0,-1 1 0,1-1 0,-1 1-1,1 0 1,-1 0 0,1 0 0,-1 0 0,1 0 0,-1 1 0,1 0-1,-1-1 1,1 1 0,0 1 0,-1-1 0,1 0 0,0 1 0,0 0 0,0-1-1,0 1 1,0 1 0,0-1 0,1 0 0,-1 1 0,1-1 0,-2 2-7,-6 10-1,-1 1 1,2-1 0,0 2 0,1-1 0,0 1 0,1 1 0,1-1 0,1 1 0,0 0 0,1 0 0,1 2 0,-3 21-35,3 0 1,1 1-1,2 0 1,2 10 34,-1-37-96,1 0 0,0 0 0,1 0 0,1-1 0,0 1 0,0-1 0,2 0 0,0 0 0,0 0 0,1-1 0,0 0 0,3 2 96,-3-5-388,0 0 0,1-1-1,0 0 1,0 0 0,0-1-1,1 1 1,1-2 0,-1 0-1,1 0 1,0 0 0,0-1-1,0-1 1,1 0 0,0 0-1,4 0 389,26 3-3620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2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10709,'0'0'16,"0"0"16,0 0-64,0 134 64,0-83-48,2-2 48,3-4-32,-3-1 0,5-10 64,-5-1-48,3-6-16,-3-4 0,2-7-80,1-4-704,2-6-945,-3-6-3442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2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7603,'0'0'1244,"21"-3"-959,159-13 371,-11 8 220,-169 31-551,-3 22-75,-2-1-1,-2 1 1,-2-2 0,-2 1-1,-4 5-249,0 5 10,2 0 0,2 1 0,2 8-10,8-49-202,-1 27 294,-4-25-3242,1-15-1551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2.9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10149,'0'0'176,"0"0"-176,0 0-48,0 0 48,0 0 0,0 0-16,140-8-16,-102 8-961,1 0-2897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30.2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0 9124,'0'0'1030,"0"0"-662,0 0-104,0 0-50,0 0-33,-4 13-93,-9 28-59,2 0-1,2 1 1,-3 32-29,-9 146-3,15-145 8,6-62 44,0-14-2904,2-15-462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3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47 10853,'0'0'32,"0"0"96,0 0-128,0 0 0,0 0-48,0 0-48,48-10-560,-25-6-993,0-5-4450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3.6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0 104 8836,'0'0'107,"0"0"-121,0 0 100,0 0 159,7 18 171,26 55-181,-32-70-199,1 0 0,0 0 0,0 0 0,0-1 0,0 1 0,0-1 0,0 1 0,1-1 0,-1 0 0,1 0 0,0 0 0,-1 0 0,1 0 0,0-1 0,0 0 0,0 1 0,0-1 0,0 0 0,1 0-36,4 0 81,0 0 0,0 0 0,0 0 0,0-1 1,0-1-1,2 0-81,8 1 139,-13-1-120,-1 1-1,0 0 1,0-1-1,0 0 1,0 0 0,0 0-1,0-1 1,0 1-1,0-1 1,0 0 0,-1 0-1,1 0 1,-1-1-1,1 1 1,-1-1 0,0 0-1,0 0 1,0 0-1,0 0 1,-1-1 0,1 1-1,-1-1 1,0 1-1,0-1 1,0 0-1,0 0 1,-1 0 0,0 0-1,1 0 1,-2 0-1,1 0 1,0-1-19,0 0 10,0-1 0,0 1 0,-1-1 0,0 0 1,0 1-1,0-1 0,-1 1 0,0-1 0,0 1 0,0-1 0,0 1 0,-1 0 1,0-1-1,0 1 0,-1 0 0,1 0 0,-1 1 0,0-1 0,0 0 0,-1 1 1,1 0-1,-1 0 0,0 0 0,-1 0-10,0 0-4,0 1 0,0 1 0,-1-1 0,1 1 0,-1-1-1,1 2 1,-1-1 0,0 1 0,0-1 0,0 2 0,0-1 0,1 1 0,-1 0 0,0 0 0,0 0 0,-4 1 4,7 0-180,0-1 1,0 1-1,0 0 0,1 0 0,-1 0 1,0 0-1,0 0 0,1 1 1,-1-1-1,1 1 0,-1-1 1,1 1-1,0 0 0,0 0 1,0 0-1,0 0 0,0 1 0,0-1 1,0 0-1,1 1 0,-1-1 1,1 1-1,0 0 0,0-1 1,0 1-1,0 0 0,0 0 1,1 0-1,-1 0 0,1 0 0,0 0 1,-1-1-1,2 3 180,-1 10-5104</inkml:trace>
  <inkml:trace contextRef="#ctx0" brushRef="#br0" timeOffset="1">180 227 8340,'0'0'224,"0"0"368,0 0-208,26 128-192,-20-96 49,-1 1-49,-1-2 32,1-4 224,0-3-304,-3-3-96,2-5 128,1-3-160,2-7 0,0-2-16,6-4-1056,1 0-1329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3.9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0 138 2945,'0'0'3287,"0"0"-2607,0 0-645,0 0 136,0 0 322,12 13 94,41 41-42,-49-51-499,0-1 0,0 1 0,0 0 0,0-1 1,0 0-1,1 0 0,-1 0 0,1-1 0,-1 1 1,1-1-1,0 0 0,-1 0 0,1-1 0,0 1 0,0-1 1,-1 0-1,1-1 0,0 1 0,0-1 0,0 0 1,-1 0-1,1 0 0,-1-1 0,1 1 0,-1-1 1,1 0-1,-1-1 0,0 1 0,0-1 0,0 0 0,0 0 1,2-2-47,-2 0 15,0 0-1,0 0 1,-1 0 0,1-1 0,-1 1 0,0-1 0,-1 0 0,1 0 0,-1 0 0,0 0 0,-1 0-1,1 0 1,-1 0 0,-1-1 0,1 1 0,-1 0 0,0-1 0,0 1 0,-1 0 0,0-3-15,0 5 18,0 0 0,0 0 0,-1 1 0,1-1 0,-1 0 0,0 1 0,0-1 1,0 1-1,-1 0 0,1-1 0,-1 1 0,0 0 0,1 0 0,-1 1 0,-1-1 1,1 1-1,0-1 0,-1 1 0,1 0 0,-1 1 0,1-1 0,-1 0 0,0 1 0,0 0 1,0 0-1,0 0 0,0 0 0,0 1 0,0-1 0,0 1 0,0 0 0,-2 1-18,1-2 3,0 1-1,0 1 1,0-1-1,0 1 1,0-1-1,0 1 0,0 1 1,0-1-1,0 1 1,0 0-1,1 0 1,-1 0-1,1 1 0,-4 2-2,5-2-157,0 0-1,1 0 0,-1 0 0,1 0 0,0 0 1,0 1-1,0-1 0,0 1 0,1 0 0,-1-1 1,1 1-1,0 0 0,0 0 0,1 0 1,-1 0-1,1 0 0,0 0 0,0 0 0,0 3 158,1 4-2569,5-5-51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4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9204,'0'0'174,"3"17"-84,10 39-121,6 21 906,-4 2-1,0 25-874,-14-16 629,-1-50-5548,0-38 344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5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0 9204,'0'0'795,"0"0"-587,0 0-34,0 0 290,0 0-453,-1 0-1,1 0 1,-1 1-1,1-1 1,0 0 0,-1 0-1,1 0 1,-1 1-1,1-1 1,0 0 0,-1 0-1,1 1 1,0-1-1,-1 0 1,1 1 0,0-1-1,0 0 1,-1 1 0,1-1-1,0 1 1,0-1-1,0 0 1,-1 1 0,1-1-1,0 1 1,0-1-1,0 1 1,0-1 0,0 0-1,0 1 1,0-1-1,0 1 1,0-1 0,0 1-1,0-1 1,0 1-1,0-1 1,0 0 0,1 1-1,-1-1 1,0 1 0,0-1-11,0 41-6,1-1 1,2 1-1,2-1 1,6 27 5,3-14-13,29 136 96,-42-139-795,-1-28-2402,0-22 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6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279 0 10325,'0'0'1200,"-22"7"-909,4-2-284,9-3-6,-1 1 0,1 0 0,0 0 0,0 1 0,0 0 0,1 0 0,-1 1 0,1 0 0,0 0 0,0 1 0,1 0 0,0 1 0,0 0 0,-4 5-1,-2 6 18,0 0-1,2 1 1,0 1-1,1 0 1,1 1-1,1-1 1,1 2-1,0-1 1,2 1 0,0 0-1,2 0 1,1 0-1,0 1 1,2-1-1,0 0 1,2 3-18,-2-20-1,1 0 0,-1 0 0,1 0 1,1-1-1,-1 1 0,1 0 0,0 0 1,0-1-1,0 1 0,1-1 0,-1 0 1,1 0-1,0 0 0,0 0 0,1 0 0,-1 0 1,1-1-1,0 0 0,0 0 0,0 0 1,0 0-1,0 0 0,4 1 1,1-1-1,0 1 1,0-1-1,0-1 0,0 0 0,1 0 1,-1-1-1,1 0 0,-1 0 0,1-1 0,-1-1 1,1 1-1,2-2 1,-7 1-2,0 0 0,-1-1 0,1 0 0,0 0 0,-1 0 0,0 0 0,1-1 0,-1 1 0,0-1 0,0 0 0,0-1 0,-1 1 0,1-1 1,-1 1-1,0-1 0,0 0 0,0 0 0,0 0 0,-1-1 0,0 1 0,0-1 0,0 0 2,-1 3-2,0-1 1,0 1-1,0 0 1,0-1-1,-1 0 1,1 1 0,-1-1-1,0 1 1,0-1-1,0 0 1,0 1-1,0-1 1,0 1-1,-1-1 1,1 0-1,-1 1 1,0-1-1,0 1 1,0 0-1,0-1 1,0 1-1,0 0 1,-1-1-1,1 1 1,-1 0-1,0 0 1,1 0-1,-1 0 1,0 1-1,0-1 1,0 0-1,0 1 1,-1-1-1,1 1 1,0 0-1,0 0 1,-1 0-1,1 0 1,-1 0-1,1 0 1,-2 1 1,-8-3-110,0 0 0,-1 1 0,1 1 0,-1 0 0,1 1 0,-1 0 0,0 1 0,1 0 0,-1 1 0,1 0 0,-11 5 110,-39 19-3523,48-18-2210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6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5475,'0'0'4706,"0"0"-4706,0 0 32,127 59-16,-88-5 32,-2 13 96,-8 9 480,-4 4-400,-11 4 176,-9 1-31,-5 1-305,0 4 112,-30-2-176,-9-2-48,-4-3-96,-7-10-993,-5-11-880,-4-11-5202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8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2161,'0'0'5272,"0"0"-4120,0 0-917,0 0 125,0 0-40,21 0 1433,194 0-1751,1155 8 39,-1064-6-28,-21-1 11,97 19-24,403 23 11,3-42 6,-349-4-13,216-3-264,160 0-109,-288 39 320,-103-3 92,-35-24-88,147-26 45,-325 16-1027,-178 4-811,-25 0-3501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9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1 9588,'0'0'323,"0"0"-77,0 0 210,0 0 262,0 0-348,0 19 281,-14 430-1430,14-417-1096,0-25-652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0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87 8036,'0'0'371,"0"0"-59,0 0 195,0 0-33,0 0-225,1-3-159,3-2-84,0-1 1,1 2-1,-1-1 0,1 0 0,0 1 0,0 0 1,1 0-1,-1 1 0,1-1 0,0 1 0,0 1 1,0-1-1,0 1 0,0 0 0,1 0 0,2 0-6,18-5 30,0 1-1,1 2 0,10 0-29,-26 2 5,18 2 23,-29 0-28,0 0 1,0 1-1,-1-1 1,1 1 0,0-1-1,0 0 1,-1 1-1,1 0 1,0-1 0,-1 1-1,1-1 1,0 1-1,-1 0 1,1-1-1,-1 1 1,1 0 0,-1 0-1,1-1 1,-1 1-1,0 0 1,1 0-1,-1 0 1,0 0 0,1-1-1,-1 1 1,0 0-1,0 0 1,0 0 0,0 0-1,0 0 1,0 0-1,0 18 32,-1 0 1,-1-1-1,-1 1 1,0 0-1,-1-1 1,-2 0-1,1 0 1,-2 0-1,0-1 1,-8 13-33,-7 10 98,-2-2 1,-1 0 0,-31 32-99,38-49-13,-2-2 0,-18 15 13,12-10-88,25-24 74,1 0 41,0 2-6,0-2 65,0 0 68,0 0-20,0 0 98,12 0 205,225-27-1173,-188 21-1724,-2-2-3436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30.6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 1 9220,'0'0'737,"0"0"-569,0 0-70,0 0 129,-4 16-139,-25 65 104,-29 53-192,19-41-5,44-92-2,-1 0 0,1 0 0,0 0-1,-1-1 1,1 1 0,0-1 0,0-1 0,0 1 7,-2 0-23,107 0-245,-37 0-4917,-62 0 2506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0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10789,'0'0'1152,"0"0"-1136,0 0 65,0 0 15,0 0-96,0 0 0,0 2 0,12 0-337,1 0-303,6-2-785,-1 0-4017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0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96 9652,'0'0'75,"0"19"-11,1 62 30,0-75-55,-1 1 0,1-1 1,1 0-1,-1 1 1,1-1-1,1 0 1,-1 0-1,1 0 1,0-1-1,0 1 1,0-1-1,1 1 1,0-1-1,0 0 1,0-1-1,1 1 1,0-1-1,-1 1 1,2-1-1,-1-1 0,0 1 1,2 0-40,1 0 52,0 0 1,0-1-1,0 1 0,0-2 0,1 1 1,-1-1-1,1 0 0,-1-1 1,1 0-1,0-1 0,-1 1 1,1-2-1,0 1 0,6-2-52,-10 0 19,0 0-1,0 0 1,0 0 0,0 0-1,0-1 1,-1 0-1,1 0 1,-1 0 0,0-1-1,0 1 1,0-1-1,-1 0 1,1 0 0,-1-1-1,0 1 1,0-1-1,0 1 1,-1-1 0,1 0-1,-1 0 1,0 0-1,-1 0 1,1 0-1,-1-1 1,0 1 0,0-5-19,0 2-2,0 0 1,0 0-1,0 0 1,-1 0-1,0 1 1,-1-1-1,0 0 1,0 0-1,-1 0 1,0 1-1,0-1 1,-1 0-1,0 1 1,0 0-1,0 0 0,-1 0 1,0 0-1,-2 0 2,0-1-60,-1 0 0,-1 1 0,0 0 0,0 1-1,0-1 1,-1 1 0,1 1 0,-1 0-1,-1 0 1,1 1 0,-1 0 0,0 1-1,0 0 1,0 0 0,0 1 0,0 0-1,0 1 1,-1 0 0,-9 1 60,19 0-15,0 1 0,0-1 0,0 1 0,0-1 0,0 0 0,0 1 0,0 0 0,0-1 0,0 1 0,0 0 0,0-1 0,0 1 0,1 0 0,-1 0 0,0 0 0,1 0 0,-1-1-1,1 1 1,-1 0 0,1 0 0,-1 0 0,1 0 0,-1 1 0,1-1 0,0 0 0,0 0 0,-1 0 0,1 0 0,0 1 15,-2 38-1643,3-32 883,-1 15-2460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1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 36 10069,'0'0'333,"-3"17"-317,1-3-15,-2 4 17,0 0 0,2 0-1,0 0 1,1 1-1,1-1 1,2 10-18,-1-24 20,0 0 0,0 0 0,1 1-1,0-1 1,0 0 0,0 0 0,0-1 0,1 1 0,0 0 0,-1-1 0,1 0 0,0 1 0,1-1 0,-1 0-1,0-1 1,1 1 0,0 0 0,0-1 0,0 0 0,0 0 0,0 0 0,1 0-20,1 0 50,0 1 0,1-1 1,0 0-1,0-1 0,-1 0 0,1 0 1,0 0-1,0-1 0,0 0 1,0 0-1,0-1 0,0 0 0,0 0 1,1-1-51,-4 0 13,0 0-1,0 0 1,0-1 0,-1 1 0,1-1 0,-1 0 0,1 0 0,-1-1 0,0 1-1,-1-1 1,1 1 0,0-1 0,-1 0 0,0 0 0,0 0 0,0 0 0,-1 0 0,1-1-1,-1 1 1,0-1 0,0 1 0,0-2-13,1-5 4,0 0-1,0 0 1,-1 0-1,-1 0 1,0 0 0,-1 0-1,0 0 1,-2-10-4,2 16-16,-1 0 0,0 0 0,-1 1 1,1-1-1,-1 0 0,0 1 0,0 0 1,0-1-1,-1 1 0,0 0 0,1 1 0,-1-1 1,-1 1-1,1 0 0,0 0 0,-1 0 1,0 0-1,1 1 0,-1 0 0,-5-2 16,2 1-32,0 0 0,-1 1 0,1 0 0,-1 0-1,1 1 1,-1 0 0,1 1 0,-1 0 0,0 0 0,1 1-1,-1 0 1,-7 2 32,12-2-61,1 1 0,-1-1 0,1 1-1,0 0 1,-1 0 0,1 1 0,0-1 0,0 1-1,0 0 1,1-1 0,-1 1 0,0 0 0,1 1-1,0-1 1,0 0 0,-1 2 61,2-3-172,0 0 1,0 0-1,0 1 1,0-1-1,0 0 1,0 1-1,1-1 1,-1 0-1,1 1 1,-1-1-1,1 0 1,0 1-1,0-1 0,0 1 1,0-1-1,0 1 1,1-1-1,-1 0 1,1 1-1,0-1 1,0 0-1,0 1 1,0-1-1,0 0 1,0 0-1,0 0 1,1 1 171,18 10-2273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1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38 10629,'0'0'88,"-6"19"-83,4-14-2,-5 17 14,1 1-1,1-1 1,1 1-1,1 0 1,0 20-17,3-39 26,0 0 1,1 1 0,-1-1 0,1 0-1,0 0 1,1 0 0,-1 0 0,1 0 0,-1-1-1,1 1 1,0 0 0,1-1 0,-1 1-1,1-1 1,-1 0 0,1 0 0,0 0-1,0 0 1,0 0 0,1-1 0,-1 1-1,1-1 1,-1 0 0,1 0 0,0 0 0,0-1-1,0 1 1,0-1 0,0 0 0,0 0-1,0 0 1,0-1 0,0 1 0,2-1-27,0 1 20,0-1 0,0 0 0,1 0 0,-1 0 1,0 0-1,0-1 0,0 0 0,0-1 0,0 1 0,0-1 1,0 0-1,0-1 0,0 1 0,-1-1 0,1 0 0,-1 0 1,0-1-1,0 0 0,0 0 0,-1 0 0,1 0 0,-1-1 1,1-1-21,-2 1 3,0-1 1,0 1 0,0-1 0,-1 1 0,0-1 0,0 0-1,0 0 1,-1 0 0,0 0 0,0 0 0,-1 0 0,1 0-1,-1-1 1,-1 1 0,1 0 0,-1 0 0,0 0-1,0 0 1,-1 0 0,0 0 0,0 0-4,-2-2-15,1 0-1,-2 0 1,1 0-1,-1 1 1,0 0-1,-1 0 1,1 0-1,-1 0 1,-1 1-1,1 0 1,-1 0-1,0 1 1,-1 0 0,0 0 15,3 1-45,-1 1 1,0-1 0,0 1-1,0 1 1,0-1 0,-1 1 0,1 0-1,-1 1 1,1-1 0,-1 1-1,0 0 1,1 1 0,-1 0-1,0 0 1,-5 1 44,11 0-136,-1 0 1,1 1-1,0-1 0,0 0 0,0 1 1,0-1-1,0 1 0,0-1 0,1 1 1,-1-1-1,0 1 0,1 0 0,-1-1 1,1 1-1,0 0 0,-1 0 0,1-1 1,0 1-1,0 0 0,0 0 0,0-1 1,0 1-1,1 0 0,-1 0 0,1 1 136,-1 6-2134,0 2-1814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2.0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29 9316,'0'0'790,"-3"22"-574,0-1-156,-1-3 26,2-1 0,0 1 0,0-1 0,2 1 0,0-1 0,1 1 0,2 9-86,-1-22 34,0 0 1,0 0-1,0-1 0,1 1 1,-1 0-1,1-1 1,1 1-1,-1-1 0,0 0 1,1 0-1,0 0 1,0-1-1,0 1 0,0-1 1,1 0-1,-1 0 1,1-1-1,0 1 0,0-1 1,0 0-1,0 0 1,0-1-1,0 1 1,2-1-35,-1 0 14,-1 1 0,1-1 0,-1-1 0,1 1 0,0-1 0,-1 0 0,1 0 0,0-1 0,-1 1 0,1-1 0,0-1 0,-1 1 0,0-1 0,1 0 0,-1 0 0,0 0 0,0-1 0,0 0 0,0 0 0,0 0 0,-1-1 0,4-2-14,-3 0-19,-1 0 0,1 0 1,-1 0-1,-1-1 1,1 1-1,-1-1 1,0 0-1,0 0 0,-1 0 1,0 0-1,0-1 1,-1 1-1,0 0 0,0-1 1,-1 1-1,0-1 1,0 1-1,-1-1 1,0 1-1,0-1 0,-1 1 1,-2-7 18,2 8-84,0 0 0,0 0 0,-1 0 0,0 0 0,0 0-1,-1 1 1,0-1 0,0 1 0,0 0 0,0 0 0,-1 1 0,0-1 0,0 1 0,0 0 0,0 0 0,-1 1 0,1-1 0,-1 1-1,0 0 1,0 1 0,0 0 0,-1 0 0,1 0 0,0 1 0,-7-1 84,-24 0-1387,-1 2-2127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2.5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8148,'0'0'1008,"0"0"-960,0 0 336,0 0-31,0 0-353,0 0 160,0 66-160,0-25 0,5 0-16,1-2 80,4-4-64,-1-2 0,-2-6 64,-3-3-112,1-5 48,-3-5-48,-2-4-545,0-6-2736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2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7075,'0'0'448,"0"0"-207,166-19 111,-93 13-224,0 0-128,-7 0-1201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3.2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10949,'0'0'0,"0"0"-192,0 0 112,-9 137 160,5-87-128,4-1 48,0-4 0,0-4 16,0-4-16,4-4 0,5-4-16,3-9-1057,-1-10-2432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3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0 110 9300,'0'0'379,"0"0"-238,21-14-143,68-44 34,-83 53 63,1 1 1,-1 0-1,1 0 0,0 0 1,0 1-1,1 0 0,-1 1 1,1 0-1,-1 0 0,1 0 1,0 1-1,-1 0 0,1 1 1,0-1-1,3 2-95,-8-1 45,-2 0-39,0 0-1,0 0 1,1 1 0,-1-1-1,0 1 1,0-1-1,0 1 1,0-1 0,0 1-1,0 0 1,0-1 0,0 1-1,0 0 1,0 0-1,-1 0 1,1-1 0,0 1-1,0 0 1,-1 0-1,1 0 1,-1 0 0,1 0-1,-1 1 1,1-1-1,-1 0 1,0 0 0,1 0-1,-1 0 1,0 0 0,0 1-1,0-1-5,4 45 68,-4-38-14,0 73 120,-3 0-1,-4 0 1,-3-1-1,-3-1 0,-6 7-173,5-56-1675,5-21-558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3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48 11445,'0'0'657,"0"0"-657,0 0 0,0 0-113,141-48 113,-98 48-192,1 0-496,-3 0-769,-9 0-2496</inkml:trace>
  <inkml:trace contextRef="#ctx0" brushRef="#br0" timeOffset="1">452 210 10997,'0'0'1729,"0"0"-1729,0 0 16,0 0-16,0 0 0,0 0-48,11 12-48,-4-4 64,2 1-1537,-2-3-1953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31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5 3185,'0'0'4253,"0"0"-2652,0 0-753,0 0-272,0 0-85,-2-3-216,-4 1-56,1 13-96,-1 34-71,3 56-94,3 86-56,0-187-287,0 0-319,0 0-544,0 0-1543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4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80 39 9332,'0'0'483,"0"0"-227,-13 18 43,-36 59 93,47-73-370,-1 1 1,1 0-1,0 0 0,0 0 0,0 0 1,1 0-1,0 0 0,0 1 0,0-1 1,1 0-1,-1 1 0,1-1 0,0 0 1,1 1-1,0-1 0,-1 0 0,2 0 0,0 4-22,-1-7 7,0-1 0,0 1 0,0 0 0,0-1-1,0 1 1,1-1 0,-1 1 0,0-1-1,1 0 1,-1 1 0,1-1 0,0 0 0,-1 0-1,1 0 1,0 0 0,-1-1 0,1 1 0,0 0-1,0-1 1,0 1 0,0-1 0,0 0-1,0 1 1,0-1 0,0 0 0,0 0 0,0 0-1,0-1 1,-1 1 0,3-1-7,-1 1 17,1 0-1,0-1 1,0 0 0,-1 0-1,1 0 1,0 0 0,-1 0-1,1-1 1,-1 0 0,0 1-1,0-1 1,1-1 0,-1 1-1,0 0 1,1-2-17,3-7 22,-1 0-1,-1-1 1,1 1-1,-2-1 1,0 0-1,0 0 1,-1-1-1,0 1 1,-1-1-1,-1 0 1,0 1-1,-1-1 1,0 0-1,-1 0 1,-2-11-22,3 22 3,0 1 0,-1-1 0,1 1 0,-1 0 0,1-1 0,-1 1 0,0 0 0,1 0 0,-1-1 0,0 1 0,0 0 0,0 0 0,0 0 0,0 0 0,0 0 0,0 0 0,0 0 0,-1 1 0,1-1 0,0 0 0,0 1 0,-1-1 0,1 1 0,-1-1 0,1 1 0,0-1 0,-1 1 0,1 0 0,-1 0 0,1 0 0,0 0 0,-1 0 0,1 0 0,-1 0 0,1 0 0,-1 1 0,1-1 0,-1 1-3,-2-1-32,1 1-1,-1 0 1,0 0-1,1 0 0,-1 0 1,1 0-1,0 1 1,-1 0-1,1 0 1,0 0-1,0 0 0,0 0 1,0 0-1,-1 2 33,2 0-225,-1 0-1,1 1 0,0-1 1,0 0-1,0 1 1,1-1-1,-1 1 0,1-1 1,0 1-1,1 0 0,-1 0 1,1-1-1,0 1 1,0 0 225,0 12-4325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4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67 1 9716,'0'0'289,"0"0"207,-14 121-400,2-78-16,3-2 256,0 0-160,0-6-16,2-2-64,3-8-32,1-5-64,3-6 0,0-5-80,0-3 80,0-6-1392,7 0-2418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5.1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0 181 10085,'0'0'69,"0"0"-88,0 0 51,23 11 56,72 33 99,-89-42-173,0 0-1,1 0 0,-1 0 1,1-1-1,0 0 1,-1-1-1,1 1 1,0-1-1,-1-1 1,1 1-1,-1-1 1,1 0-1,0-1 0,-1 1 1,0-1-1,1-1 1,-1 1-1,0-1 1,0 0-1,0 0 1,-1-1-1,1 0 1,-1 0-1,0 0 0,0 0 1,0-1-1,-1 0 1,1 0-1,-1 0 1,0-1-1,-1 1 1,1-1-1,-1 0 1,0 0-1,-1 0 0,1 0 1,-1-1-1,-1 1 1,1-1-1,-1 1 1,0-1-1,0 0 1,-1 1-1,0-1 0,0 0 1,-1 1-1,0-5-13,-1 7 10,0 0-1,0 0 0,0 0 1,-1 1-1,1-1 0,-1 1 1,0-1-1,1 1 0,-2 0 1,1 0-1,0 1 0,0-1 1,-1 1-1,0-1 0,1 1 1,-1 0-1,0 0 0,0 1 1,0-1-1,0 1 0,-1 0 1,1 0-1,0 0 0,0 1 1,-2-1-10,-3 0-2,0 0 0,0 0 1,0 1-1,0 0 1,0 0-1,0 1 1,0 0-1,0 1 1,1 0-1,-1 0 1,-8 4 1,12-3-78,-1 0 1,1 1 0,0-1-1,0 1 1,0 0 0,1 0-1,-1 1 1,1 0 0,0-1-1,-1 3 78,3-3-296,0-1 0,0 0-1,0 1 1,1-1-1,-1 1 1,1-1-1,0 1 1,0 0 0,0-1-1,1 1 1,-1 0 296,1 12-3751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5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0 8468,'0'0'1296,"0"0"-1280,0 0-16,-13 132 177,6-96-97,4 1 256,1-2-176,2-2 16,0 0 112,0-4-288,0-1 16,0-5-16,0-5 96,0-1-192,0-5-32,0-6-704,2-2-897,5-4-2977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5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8980,'0'0'1233,"0"0"-1057,0 0-272,0 0 208,39 139-64,-32-102 144,2-2-160,-2 0 64,-3-4-64,1-3 16,0-5-32,-3-2-16,2-5 0,3-4-208,5-1-1345,-1-9-2769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6.1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198 1 10597,'0'0'96,"-22"18"61,-69 62 43,84-72-154,0 0 0,1 0 0,0 1 0,1 0 0,-1 0 0,2 0 0,-1 0 0,2 1 0,-1 0 0,1 0 0,1 0 0,-1 0 0,2 1 0,-1-1 0,2 0 0,-1 1 0,1-1 0,1 3-46,-1 0 122,-1-1-99,1 1 0,1 0 0,0 0 0,0-1 0,1 1 0,1-1 0,0 1 0,1-1 0,3 8-23,-4-14-1,0-1-1,0 0 1,1 0 0,-1-1-1,1 1 1,0-1 0,0 1-1,1-1 1,-1 0 0,1-1-1,0 1 1,0-1 0,0 0-1,0 0 1,1-1 0,-1 1-1,1-1 1,-1-1 0,1 1-1,0-1 1,4 1 1,-2 0-44,0-1 1,0 0-1,1 0 1,-1 0-1,0-1 0,0-1 1,1 1-1,-1-1 1,0-1-1,6-1 44,-12 2 1,1 0 0,0-1 1,-1 1-1,1-1 0,-1 0 0,1 1 0,-1-1 0,0 0 0,1-1 0,-1 1 1,0 0-1,-1 0 0,1-1 0,0 1 0,-1-1 0,1 0 0,-1 0 1,0 1-1,0-1 0,0 0 0,0 0 0,0 0 0,-1 0 0,1 0 1,-1 0-1,0 0 0,0 0 0,0 0 0,-1-2-1,2 1 14,-1 1 1,-1-1-1,1 0 1,-1 1-1,1-1 0,-1 0 1,0 1-1,0-1 1,0 1-1,-1-1 0,0 1 1,1-1-1,-1 1 1,0 0-1,0 0 0,-1 0 1,1 0-1,-1 1 0,1-1 1,-1 0-1,0 1 1,0 0-1,0 0 0,0 0 1,0 0-1,-1 0 1,1 1-1,0-1 0,-1 1 1,0 0-1,1 0 1,-1 0-1,-2 0-14,-2-1 19,-1 0-1,1 0 1,0 1 0,-1 0 0,1 0 0,0 1-1,-1 0 1,1 1 0,-1 0 0,1 0-1,0 1 1,-8 2-19,6 0-550,1 0 0,-1 0 0,0 1-1,1 0 1,0 1 0,-2 2 550,-17 11-5397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6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350 0 7411,'0'0'1350,"0"0"-637,0 0 122,0 0 344,0 0-560,-8 7-464,-10 10-125,1 1 0,0 0 1,-11 19-31,9-12 21,0-2 1,-2 0-1,-17 14-21,32-31-10,-1-1 1,0 0-1,0 0 0,0-1 1,0 1-1,-1-2 0,0 1 1,0-1-1,0 0 1,0-1-1,0 0 0,0 0 1,-1-1-1,1 0 0,-5 0 10,11-1-21,0-1 0,1 1 1,-1-1-1,0 1 0,1-1 0,-1 1 0,1-1 0,-1 0 0,1 0 0,-1 0 0,1 0 0,0 0 0,-1 0 1,1 0-1,0 0 0,0 0 0,0-1 0,0 1 0,0 0 0,0-1 0,0 1 0,0-1 0,0 1 0,1-1 1,-1 0-1,1 1 0,-1-1 0,1 1 0,0-1 0,-1 0 0,1 0 0,0 0 21,-3-65-265,4 53 247,-1 12 13,0 0 0,1-1 0,-1 1 0,1 0 0,0 0 0,0 0 0,0 0 0,0 0 0,0 0 0,0 1 0,0-1 0,0 0 0,1 0 0,-1 1 0,1-1 0,-1 1 0,1-1 0,0 1 0,0 0 0,-1 0 0,1 0 0,0 0 0,0 0 0,0 0 0,0 0 0,0 0 0,0 1 0,0-1 0,1 1 0,-1 0 0,0 0 0,0 0 0,0 0 0,0 0 0,1 0 5,8-1-10,-1 1 0,0 1 1,0-1-1,1 2 0,-1-1 1,0 1-1,3 2 10,15 7-9,0 2 0,-1 0 0,-1 2 0,0 1 0,0 2 9,6 3-19,1-1-1,1-2 0,2-1 20,-16-8-749,1-2 0,1-1 1,7 1 748,8 0-4213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7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67 11253,'0'0'502,"0"0"-334,0 0-214,2 15-7,34 166 90,-39-229-115,2-1 0,2 1 0,3-6 78,-4 52 0,0-1 0,0 0 0,1 1 0,-1-1 1,0 0-1,1 1 0,0-1 0,0 1 0,-1-1 0,2 1 1,-1-1-1,0 1 0,0 0 0,1 0 0,-1 0 1,1-1-1,0 1 0,-1 1 0,1-1 0,0 0 1,0 0-1,0 1 0,0-1 0,1 1 0,-1-1 0,0 1 1,1 0-1,-1 0 0,1 0 0,-1 0 0,1 1 1,-1-1-1,1 1 0,0 0 0,-1-1 0,1 1 0,0 0 1,-1 0-1,1 1 0,-1-1 0,1 0 0,0 1 1,-1 0-1,1 0 0,-1 0 0,1 0 0,-1 0 0,0 0 1,1 0-1,-1 1 0,0-1 0,0 1 0,0 0 1,0-1-1,0 1 0,0 0 0,-1 0 0,2 2 0,19 24-25,-1 1-1,-2 1 1,0 1-1,-2 1 1,-2 0-1,-1 1 1,3 13 25,-13-54-69,-1 1 1,0-1-1,0 1 1,0-1-1,-1 0 1,0-3 68,4-9-33,0 0 1,1 1-1,6-12 33,-11 26 13,1 0-1,-1 0 1,1 0-1,1 0 1,-1 0 0,1 1-1,-1-1 1,1 1-1,0 0 1,1 0-1,-1 1 1,1-1-1,-1 1 1,1 0-1,2-1-12,-6 4-1,1-1 0,0 1 0,0-1 0,0 1 0,0 0 0,0 0 0,0-1 0,0 1 0,0 1 0,0-1 0,0 0 0,0 0-1,0 1 1,0-1 0,0 1 0,0 0 0,0 0 0,0-1 0,-1 1 0,1 0 0,0 0 0,-1 1 0,1-1 0,0 0 0,-1 1 0,0-1-1,1 1 1,-1-1 0,0 1 0,0-1 0,0 1 0,0 0 0,0 0 0,0-1 0,0 1 0,0 1 1,5 11 6,0 0 0,-1 1 0,-1 0 0,2 10-6,0-3 14,0 2-63,13 35 238,-17-56-302,-1 1 0,1-1 0,0 1 0,0-1 0,0 0 0,1 0 0,-1 0 0,1 0 0,-1 0-1,1-1 1,0 1 0,0-1 0,0 0 0,1 1 113,17 6-2828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7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11269,'0'0'262,"0"0"-289,0 0-26,0 15 34,0-1 24,1 0 1,0 0-1,0-1 0,2 1 1,0 0-1,0-1 0,1 1 1,1-1-1,0 0 0,1-1 1,4 8-6,-7-15 9,1 1 0,-1-1-1,2 1 1,-1-1 0,0 0 0,1-1 0,0 1 0,0-1 0,0 0 0,1 0 0,-1-1 0,1 1 0,0-1 0,0 0 0,0-1 0,0 0 0,1 0 0,-1 0 0,1-1 0,-1 1 0,1-2 0,-1 1 0,1-1 0,0 0 0,-1 0 0,1-1 0,0 0 0,-1 0-1,1 0 1,-1-1 0,0 0 0,0 0 0,1-1 0,-1 0 0,0 0 0,-1 0 0,1-1 0,-1 1 0,3-4-9,-2 2 1,0 0 1,-1 0-1,1-1 1,-1 1-1,-1-1 0,1-1 1,-1 1-1,0-1 0,-1 1 1,1-1-1,-1 0 0,-1-1 1,1 1-1,-1 0 1,0-3-2,2-13 63,-2 0 0,0-1 1,-1 1-1,-2-7-63,1 0 281,0 29-166,1 2-125,1 0 0,-1 0 0,1 0 0,-1 0 0,0 0 0,0 0 0,1 0 0,-1 1 0,0-1 0,0 0 1,0 1-1,0-1 0,0 1 0,0-1 0,-1 1 0,1-1 0,0 2 10,2 3-15,12 19 26,-1 2 1,-1 0 0,-1 1-1,-1 1-11,3 33-2837,-11-46-1560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9.0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50 8468,'0'0'1406,"0"0"-942,0 0-18,0 0 431,0 0-68,0 0-785,0 0 1,0 0 0,0-1 0,-1 1 0,1 0-1,0 0 1,0-1 0,0 1 0,0 0-1,0 0 1,0-1 0,0 1 0,0 0 0,0 0-1,0-1 1,0 1 0,0 0 0,0 0-1,0-1 1,0 1 0,0 0 0,0 0 0,0-1-1,0 1 1,0 0 0,0 0 0,0-1-1,0 1 1,1 0 0,-1 0 0,0 0-1,0-1 1,0 1 0,0 0 0,1 0 0,-1 0-1,0-1 1,0 1 0,0 0 0,1 0-1,-1 0 1,0 0 0,0 0 0,1 0 0,-1 0-1,0-1 1,0 1 0,1 0 0,-1 0-25,121-7-34,61-5-650,-63-6-4057,-109 16-987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8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8100,'0'0'443,"0"0"-315,0 0 85,0 0 286,0 0 35,29 0-129,147 0-394,-175 0-11,0 1 1,0-1 0,1 1-1,-1 0 1,0-1 0,0 1-1,0 0 1,0-1 0,1 1-1,-1 0 1,-1 0-1,1 0 1,0 0 0,0 0-1,0 0 1,0 0 0,-1 1-1,1-1 1,0 0 0,-1 0-1,1 0 1,-1 1 0,0-1-1,1 0 1,-1 1 0,0-1-1,0 0 1,0 1-1,0-1 1,0 0 0,0 1-1,0-1 1,0 0 0,0 1-1,-1-1 1,1 0 0,-1 1-1,1 4 4,-1-1 0,1 1 1,-2 0-1,1-1 0,-1 1 1,1-1-1,-1 1 0,-2 3-4,0-4-2,-1 0-1,1 0 1,-1-1-1,1 1 1,-1-1-1,-5 3 3,-9 9 13,18-14 3,1-2-11,0 1-9,1 0 1,-1 0-1,0 0 0,0 0 0,1 0 0,-1-1 1,0 1-1,1 0 0,-1 0 0,1 0 0,-1 0 1,1 0-1,-1-1 0,1 1 0,0 0 0,-1-1 1,1 1-1,0 0 0,0 0 4,6 3 3,-1 0-1,0 1 0,0-1 1,0 2-1,-1-1 1,1 0-1,-1 1 1,-1 0-1,1 1 1,-1-1-1,0 1 1,0-1-1,-1 1 0,0 0 1,0 1-1,-1-1 1,0 0-1,0 1 1,0-1-1,-1 1 1,-1 0-1,1-1 1,-1 1-1,0 0 0,-1 4-2,0-8 4,0-1 0,0 1 0,0-1 0,0 1-1,-1-1 1,0 0 0,1 0 0,-1 0-1,0 0 1,0 0 0,-1 0 0,1 0 0,0-1-1,-1 1 1,0-1 0,0 0 0,1 0-1,-1 0 1,-1 0 0,1 0 0,0-1 0,0 1-1,-1-1 1,1 0 0,0 0 0,-1 0-1,1 0 1,-4 0-4,-5 1 53,0 0-1,-1 0 0,1-1 1,0-1-1,0 0 0,-1-1 1,-11-1-53,22 1 6,0 1 1,0-1 0,-1 1 0,1-1-1,0 0 1,0 0 0,0 0 0,0 0-1,1 0 1,-1 0 0,0 0 0,0-1-1,1 1 1,-1-1 0,0 1-1,1-1 1,0 0 0,-1 1 0,1-1-1,0 0 1,0 0 0,0 0 0,0 0-1,0 0 1,0 0-7,0-5-553,-1 1 0,1-1 0,1 0 0,-1 1 0,1-1 0,0 0 0,1-3 553,1-10-3263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32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42 4386,'0'0'832,"0"0"420,0 0 364,0 0-383,0 0-395,-4 41 450,-4-8-1310,2 0 0,1 0 1,2 1-1,2-1 0,1 27 22,1-58-11,-1 0 1,1 0-1,-1 0 1,1 0 0,0 0-1,-1 0 1,1 0-1,0-1 1,0 1-1,0 0 1,1-1-1,-1 1 1,0-1-1,0 1 1,1-1 0,-1 0-1,1 1 1,0-1-1,-1 0 1,1 0-1,0 0 1,-1 0-1,1 0 1,0-1-1,0 1 1,0 0 0,0-1-1,0 0 1,0 1-1,0-1 1,0 0-1,0 0 1,0 0-1,0 0 11,1 0-17,1 0-1,-1 0 0,0 0 1,1 0-1,-1-1 0,0 0 1,1 1-1,-1-1 0,0 0 1,0-1-1,0 1 0,0 0 1,0-1-1,0 0 0,0 0 1,0 0-1,-1 0 1,1 0-1,2-3 18,-1-1 6,0-1 1,-1 0-1,0-1 1,0 1-1,0-1 1,-1 1-1,0-1 1,0 0-1,-1 1 1,0-1-1,0 0 1,-1 0-1,0 0 1,-1 0-1,0 0 1,0 0-1,0 1 1,-1-2-7,-2-7 17,-1 0 0,0 0 0,-2 0 1,1 0-1,-2 1 0,0 0 0,-9-11-17,14 21 8,0 1-1,-1 1 0,1-1 0,-1 0 0,0 1 1,0 0-1,0 0 0,0 0 0,0 0 1,-1 1-1,0-1-7,4 3-27,0-1 0,0 1 0,0-1 0,0 1 0,0 0 0,0 0 0,0 0 0,0 0 0,0-1 1,0 1-1,1 1 0,-1-1 0,0 0 0,0 0 0,0 0 0,0 0 0,0 1 0,0-1 0,0 0 0,0 1 0,0-1 0,0 1 0,0-1 27,0 1-102,0 1 0,0-1 0,1 0 0,-1 1 0,0-1 0,0 1 0,0-1 0,1 1 0,-1-1 0,1 1 0,0-1 0,-1 1 0,1 0 0,0-1 0,0 1 0,0-1 0,0 1 0,0 0 0,0-1 102,0 14-2036,0-2-362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9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 7892,'0'0'352,"0"0"-288,0 0 480,0 0-32,127 0-288,-81 0-32,4 0-192,5-2-32,-1 2-64,-3-3-3025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9.8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52 10901,'0'0'171,"0"0"-78,0 0 11,20-3-2,144-21 107,0 9 0,21 5-209,-185 10-13,-1 5 43,0 0 0,0 0 0,-1 0 0,0 0 0,0 0 0,0-1 0,0 1-1,-1-1 1,0 1 0,0-1 0,-1 0-30,-13 25-14,-21 71 21,4 0 0,4 2 0,-6 56-7,-1 1 19,34-142-220,-7 29 669,10-44-580,-1-1 1,1 0-1,0 0 0,-1 1 1,1-1-1,-1 0 0,1 0 1,-1 0-1,0 0 0,0 1 1,1-1-1,-1 0 0,0 0 1,0 0-1,0-1 0,0 1 1,0 0-1,0 0 0,0 0 1,0-1-1,0 1 0,-1-1 1,1 1-1,0-1 0,0 1 1,-1-1-1,1 1 112,-1-1-4469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0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9812,'0'0'449,"0"0"-449,0 0 112,0 0 112,0 0-80,153-19-80,-101 19-64,-2 0 0,-2 6-80,-2 9-160,-7 1-4418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0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9300,'0'0'2481,"0"0"-2433,0 0 64,0 0 321,0 0 559,0 0-784,-2 0-144,2 0 272,0 0-320,0 0 48,0 0-64,0 0-528,0 0-528,0 0-1489,0 0-4435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2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52 10565,'0'0'664,"0"0"-77,0 0-128,0 0 141,0 0-205,0-9-155,0-26 43,1 27-176,2 10-89,1 10-42,3 55-2,-3 1-1,-2-1 0,-9 68 27,3-110-254,-1 0-1,-1 0 1,-4 9 254,3-15-444,1 0 0,2 1 0,0 0 0,1 0 1,0 14 443,3-32-2636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2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0 115 10181,'0'0'170,"0"0"-178,0 0 88,10 20 75,31 62 109,-39-78-241,0-1 0,0 1 0,0-1 0,1 0 0,-1 0 0,1 0 0,0-1 0,0 1 0,0 0 0,0-1 0,1 0 0,-1 0 0,1 0 0,-1 0-1,1 0 1,0-1 0,-1 0 0,1 0 0,0 0 0,3 1-23,2-1 94,0-1 0,0 0 0,1 0 0,-1-1 0,0 0 0,5-2-94,-12 3 28,0 0-8,0-1 0,0 0-1,0 0 1,0 1-1,0-1 1,-1 0 0,1-1-1,0 1 1,-1 0-1,1 0 1,-1-1 0,1 1-1,-1-1 1,0 1-1,1-1 1,-1 0 0,0 1-1,0-1 1,0 0-1,0 0 1,-1 0 0,1 0-1,0 1 1,-1-1 0,1 0-1,-1 0 1,0-2-20,4-60 205,-5 50-214,2 5-46,-1 1-1,0-1 1,0 0-1,-1 1 1,-1-1-1,1 1 1,-1-1-1,0 1 1,-1 0 0,0 0-1,-1 0 1,1 0-1,-1 0 1,-3-3 55,5 10-29,1 0 0,0-1-1,-1 1 1,1 0 0,-1 0 0,1 0 0,-1 0 0,1 1 0,-1-1 0,0 0 0,1 1 0,-1-1-1,0 1 1,1 0 0,-1-1 0,0 1 0,0 0 0,0 0 0,1 0 0,-1 0 0,0 0-1,0 1 1,1-1 0,-1 0 0,0 1 0,0 0 0,1-1 0,-1 1 0,1 0 0,-1 0 0,0 0-1,1 0 1,0 0 0,-1 0 0,1 0 0,0 0 0,-1 1 29,-5 4-432,0 0 0,1 0 0,0 1 0,0-1 0,0 2 0,-2 3 432,-3 10-2742,5-4 127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2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0 7171,'0'0'1137,"0"0"-737,0 0-96,0 144 80,0-99-64,-2 2-191,-1-4 111,3-4-160,0-4 96,0-8 48,0-2-176,0-5 0,0-3-48,0-5 16,5-6-48,-3-6-1489,5 0-3521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3.2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1 275 9732,'0'0'129,"0"0"-41,0 0-115,19 13 123,63 38 29,-75-47-66,0-1 0,0-1-1,0 1 1,0-1 0,0 0-1,0-1 1,0 1 0,1-2-1,-1 1 1,0-1-1,1 0 1,-1 0 0,1-1-1,3-1-58,9 0 30,-12 1-11,0 0 0,0 0 0,0-1-1,-1 0 1,1-1 0,0 1 0,-1-2-1,0 1 1,0-1 0,0 0 0,0 0-1,0-1 1,-1 0 0,0 0 0,0-1 0,-1 1-1,1-1 1,-1-1 0,0 1 0,-1-1-1,1 0 1,-1 0 0,-1 0 0,0 0-1,1-1 1,-2 1 0,1-1 0,-1 0-1,-1 1 1,0-1 0,0 0 0,0-4-19,0 2 22,-1 0 1,-1 0-1,0 0 1,0 0 0,-1 1-1,0-1 1,0 0 0,-1 1-1,-1 0 1,1-1-1,-2 1 1,-2-4-23,4 9-25,1 0 1,-1 1-1,0-1 1,0 1-1,-1 0 1,1 0-1,-1 0 1,1 0-1,-1 1 0,0 0 1,0-1-1,0 2 1,0-1-1,-1 0 1,1 1-1,0-1 1,-1 1-1,1 1 0,-1-1 1,1 0-1,-1 1 1,1 0-1,-1 0 1,1 1-1,-1-1 1,1 1-1,-1 0 0,-2 1 25,1 0-297,-1 0 0,1 1 0,0 0 0,0 1 0,0-1 0,0 1 0,1 0 0,-1 1 0,1-1 0,0 1 0,0 0 0,1 0 0,-1 1 0,1-1 0,-3 6 297,-9 20-3938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3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135 45 7443,'0'0'547,"0"0"-189,0 0 175,-3 22 70,-2 9-419,-3 9 447,2 1 0,0 36-631,6-75 23,0 1-1,0-1 0,0 1 0,0-1 1,1 1-1,-1 0 0,1-1 0,-1 1 1,1-1-1,0 0 0,0 1 0,0-1 1,0 0-1,1 1 0,-1-1 0,1 0 1,-1 0-1,1 0 0,0 0 0,-1 0 1,1-1-1,1 2-22,1-1 29,0 0 0,1 0 1,-1-1-1,1 1 0,-1-1 0,1 0 1,-1 0-1,1 0 0,-1-1 0,1 0 0,0 0 1,1 0-30,1 0 25,0 0 0,0 0 0,0-1 0,0 0 0,-1-1 0,1 1 0,0-1 0,-1-1 0,1 1 0,-1-1 0,1 0 0,-1 0 0,0-1 0,1-1-25,-3 2 5,0-1 1,0 0 0,-1 0 0,1 0-1,-1 0 1,0-1 0,0 1 0,-1-1-1,1 0 1,-1 0 0,0 0 0,0 0-1,-1 0 1,1 0 0,-1-1 0,0 1 0,-1 0-1,1-6-5,0 4 12,-1 0-1,0-1 1,0 1-1,0 0 1,-1-1-1,0 1 1,-1 0-1,0 0 1,0 0-1,0 0 0,-1 0 1,0 0-1,0 0 1,0 1-1,-1 0 1,0 0-1,-1 0 1,1 0-1,-1 0 1,0 1-1,-1 0 1,1 0-1,-1 0 1,0 1-1,0 0 1,0 0-1,-1 1 0,1-1 1,-1 1-1,-7-2-11,3 2 10,-1 0-1,-1 0 1,1 1-1,0 0 1,-1 1-1,1 1 1,0 0-1,-1 1 1,1 0-1,-3 1-9,11-2-157,0 1-1,1 0 1,-1-1 0,0 1-1,1 1 1,-1-1-1,1 1 1,-1-1 0,1 1-1,-1 0 1,1 0 0,0 0-1,0 1 1,0-1 0,0 1-1,1 0 1,-1-1-1,1 1 1,0 0 0,-1 1-1,1-1 1,1 0 0,-1 1-1,0-1 1,1 1 0,0-1-1,-1 1 1,2 0 0,-1-1-1,0 1 1,1 0-1,-1 0 1,1 1 157,0 15-3164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4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221 1 2465,'0'0'806,"0"0"226,0 0 78,0 0-115,0 0-141,-12 1-224,5-1-551,1 0 1,-1 1-1,1 0 1,-1 1-1,1-1 1,0 1 0,0 1-1,-1-1 1,2 1-1,-1 0 1,0 0-1,0 0 1,1 1 0,0 0-1,0 0 1,0 1-1,-1 1-79,-7 8 56,1 1-1,1 0 1,1 0-1,0 1 1,1 1-1,-6 14-55,10-20 19,2-1 0,-1 1-1,1-1 1,1 1 0,0 0-1,1 0 1,0 0 0,0 0 0,1 1-1,1-1 1,0 0 0,1 5-19,0-12-112,-1 1 1,1-1 0,0 1-1,0-1 1,0 0 0,1 1-1,0-1 1,0-1 0,0 1-1,0 0 1,0-1 0,1 1-1,-1-1 1,1 0-1,0 0 1,0-1 0,0 1-1,0-1 1,1 0 0,-1 0-1,1 0 1,-1-1 0,3 1 111,35 8-3255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32.7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35 6867,'0'0'1051,"0"0"-707,0 0-53,0 0 141,-4 3-271,1 1-128,-1 0 1,1 0 0,0 0-1,1 0 1,-1 1 0,1-1-1,0 1 1,0 0 0,0 0-1,0 0 1,1 0 0,0 0 0,0 0-1,0 0 1,1 0 0,0 1-34,-2 26 20,2-1 1,2 13-21,-1 2 6,-1-41-4,0 0-1,1 0 0,-1 0 0,1 0 0,0-1 0,0 1 1,1 0-1,0 0 0,-1-1 0,2 1 0,-1-1 0,0 0 0,1 0 1,2 3-2,-3-5 4,0 1 1,0-1 0,1 0 0,-1 0-1,1 0 1,0 0 0,-1 0-1,1 0 1,0-1 0,0 0 0,0 1-1,0-1 1,1 0 0,-1 0-1,0-1 1,0 1 0,1-1 0,-1 0-1,0 0 1,0 0 0,1 0 0,-1 0-5,0-1 12,-1 0 1,1 0 0,-1-1 0,1 1 0,-1 0 0,0-1 0,0 0-1,0 1 1,0-1 0,0 0 0,0 0 0,0 0 0,0 0 0,-1-1-1,1 1 1,-1 0 0,0-1 0,0 1 0,0-1 0,1-1-13,18-54 164,-17 42-124,0 0 1,-1-1-1,-1 1 0,-1-1 1,0 1-1,-3-17-40,3 25 14,-2 0 0,1 0 1,-1-1-1,-1 1 0,1 0 0,-1 1 0,-1-1 0,1 0 0,-1 1 1,-1 0-1,1 0 0,-1 0 0,0 1 0,-4-3-14,5 6-215,-1 0-1,0 0 0,1 0 0,-1 1 1,-1 0-1,1 0 0,0 0 1,0 1-1,-1 0 0,1 0 1,-1 0-1,1 1 0,-1 0 0,1 0 1,-1 0-1,1 0 0,-4 2 216,-4-2-769,-19 2-3588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4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2 880,'0'0'7660,"0"0"-6233,14 0-1509,204-2 933,-218 26-598,-4 89 978,-13 63-1231,5-63-225,2 64 225,8-156-4175,0-19-972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4.9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11845,'0'0'0,"0"0"-272,0 0 272,0 0 208,0 0-80,0 0-192,103 2 160,-46 6-192,4-4 96,3-4-1904,-4 0-4980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5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 1 8980,'0'0'283,"0"0"-182,0 0-133,0 0 96,-6 22 16,-12 35-32,-16 36-48,26-72 11,-1-2-1,-1 1 0,-1-2 0,-1 1 1,0-1-1,-1-1 0,-11 10-10,18-21 13,-1 1 0,0-2 0,-1 1-1,0-1 1,-2 2-13,7-6 5,1 1 0,-1-1 0,0 0 0,1 0 0,-1 0 0,0 0 1,0 0-1,0-1 0,1 1 0,-1-1 0,0 0 0,0 0 0,0 0 0,0 0 0,0 0 0,0-1 0,1 1 0,-1-1 0,-1 0-5,2-1-2,0 1-1,0-1 0,1 0 0,-1 0 0,0 0 0,1 0 1,-1-1-1,1 1 0,0 0 0,-1-1 0,1 1 0,0-1 1,0 1-1,1-1 0,-1 1 0,1-1 0,-1 0 0,1 1 0,0-3 3,-4-52-66,4 43 90,-1 5 62,1 1 0,0-1 0,1 1 0,0-1 1,0 1-1,1 0 0,1-4-86,-2 10 19,0 0-1,0 0 1,0-1 0,0 1-1,1 1 1,-1-1 0,1 0-1,-1 0 1,1 0 0,0 1-1,0-1 1,0 1 0,0-1 0,0 1-1,0 0 1,0 0 0,0 0-1,0 0 1,0 0 0,1 0-1,-1 1 1,0-1 0,1 1-1,-1-1 1,0 1 0,1 0 0,-1 0-1,1 0 1,0 1-19,7-1 28,0 0 0,1 1 0,-1 1 1,0 0-1,0 0 0,0 1 0,0 0 0,-1 1 1,1 0-1,-1 1 0,0 0 0,0 0 0,0 1 0,-1 0 1,0 0-1,3 4-28,18 15 127,-1 1 0,14 19-127,-20-21-886,1 0 0,1-2 0,21 15 886,-26-25-4386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6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59 10533,'0'0'373,"0"0"-394,7 15 13,-3-8-10,15 31 85,-2 0 0,-1 1 1,-2 0-1,6 33-67,-19-66 32,-1-5 115,-1-11-78,0 0 0,-1 1 0,0-1 0,0 1 0,-1-1 0,-4-8-69,-9-35 204,15 49-204,-2-15-22,1-1 0,0 1 0,1-1 0,2 0 22,-2 17-4,1-1 0,1 1 0,-1-1 0,0 1 0,1-1 0,0 1 0,0-1 0,0 1 0,0 0 1,0 0-1,1-1 0,-1 1 0,1 0 0,0 0 0,0 0 0,0 1 0,0-1 0,1 0 0,-1 1 0,1-1 0,-1 1 0,1 0 1,0 0-1,0 0 0,1 0 4,-1 0-9,0 1-1,0 0 1,0 1 0,0-1 0,1 0-1,-1 1 1,0 0 0,0 0 0,0 0 0,0 0-1,1 0 1,-1 1 0,0-1 0,0 1 0,0 0-1,0 0 1,0 0 0,0 0 0,0 1 9,2 1-5,0 0 0,0 0 1,0 1-1,0 0 1,-1 0-1,0 0 0,0 1 1,0-1-1,0 1 0,-1 0 5,7 10-5,-1 1 0,0 0-1,-2 1 1,0-1 0,-1 1-1,2 6 6,-4-5 15,-1-1 0,-1 1 0,0 0 0,-1 0 0,-1 9-15,0-27 56,0-12-29,3-4-119,1-1 1,1 1-1,0 0 0,1 0 1,0 1-1,1-1 1,1 1-1,1 1 92,-6 8-3,0 0 0,1 1 0,0 0 0,0 0 0,0 0 0,0 0 0,1 0 0,0 1-1,0 0 1,0 0 0,0 1 0,1-1 0,-1 1 0,1 0 0,0 0 0,0 1 0,0 0 0,0 0 0,1 0-1,-1 1 1,0 0 0,3 0 3,-8 1-4,1 1 0,-1-1 0,0 1-1,0-1 1,1 1 0,-1-1 0,0 1-1,0 0 1,0-1 0,0 1 0,0 0-1,0 0 1,0 0 0,0 0-1,0 0 1,0 0 0,0 0 0,0 0-1,-1 0 1,1 1 0,-1-1 0,1 0-1,-1 0 1,1 1 0,-1-1 0,1 0-1,-1 2 5,9 41-7,-9-38 9,5 73 156,-5-57-155,1 1 1,1-1-1,1 0 0,3 7-3,-6-27-131,1 1 0,-1-1 0,1 0 0,0 0-1,0 0 1,0 0 0,0 0 0,0 0 0,1 0 0,-1 0 0,0 0 0,1-1 0,-1 1-1,3 1 132,9 4-3422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6.7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8996,'0'0'192,"0"0"-186,0 0-28,0 17 9,0-2-31,4 82 323,-2-86-219,0 0 0,0-1-1,1 1 1,0-1 0,1 1 0,0-1 0,0 0 0,1-1 0,2 3-60,-2-6 13,0 1-1,0 0 1,1-1 0,0 0 0,0-1 0,0 1 0,1-1 0,0 0 0,0-1 0,0 0 0,4 2-13,-8-5 7,-1 1 0,1-1-1,0 0 1,0 0 0,0-1 0,-1 1 0,1-1-1,0 1 1,0-1 0,0 0 0,0 0 0,0 0-1,0 0 1,0-1 0,0 1 0,-1-1 0,1 0-1,0 1 1,0-1 0,-1-1 0,1 1 0,0 0-1,-1-1 1,1 1 0,-1-1 0,0 0 0,1 0-1,-1 0 1,0 0 0,0 0 0,0 0-1,-1 0 1,1-1 0,0 0-7,9-17-14,-1-1-1,-1 0 1,-1-1-1,-1 0 1,0-5 14,15-61 784,-4 178-744,-13-70-263,0 1-1,-1-1 1,-1 1 0,0 12 223,-3-20-2081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0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135 375 3185,'0'0'457,"0"0"410,0 0 637,-8 20 225,-64 173 747,69-186-2372,-7 18 176,1 1 0,1-1 1,1 1-1,2 1 0,1-1 0,0 1 0,2 10-280,1-8 8,0-17-1,1 1-1,0 0 1,1 0 0,0 0-1,1 0 1,0 0 0,1-1-1,0 1 1,1-1 0,5 11-7,-1-9 5,0 1 0,1-1 1,1-1-1,0 0 0,1 0 1,0-1-1,1 0 0,0-1 1,1 0-1,0-1 0,1-1 1,0 0-1,1 0 0,-1-2 1,2 0-1,-1-1 0,1 0 1,0-1-1,0-1 0,0 0 1,0-1-1,1-1 0,16 0-5,-11-2 3,-1 0-1,1-2 1,-1 0-1,1-1 1,-1-1-1,0-2 0,0 0 1,-1-1-1,0 0 1,0-2-1,-1-1 1,15-9-3,-4 2 30,-1-2 1,-2-1 0,0-1-1,-1-2 1,-1 0 0,-1-2-1,4-6-30,-14 13 35,-1 0 0,-1-1 0,-1 0 0,0-1 1,-2 0-1,0-1 0,-1 0 0,-2 0 0,0-1 0,-1 0 0,1-13-35,1-38 8,-4-1 0,-3 1 0,-3-11-8,2 61-2,-1 0 0,-2 1 0,0-1 1,0 1-1,-2 0 0,-1 1 0,-1-1 0,-1 1 0,-1 1 0,0-1 0,-4-2 2,8 13 0,-1 1 0,0-1 0,-1 2 0,0-1 0,0 1 0,-1 0-1,0 1 1,-1 0 0,1 0 0,-1 1 0,0 0 0,-1 1-1,1 0 1,-1 1 0,0 0 0,-1 1 0,1 0 0,0 1-1,-1 0 1,1 0 0,-1 2 0,-6-1 0,9 1-9,0-1-1,-1 1 1,1 1-1,0 0 1,0 0-1,0 1 1,0 0-1,0 0 1,0 1-1,0 1 1,1-1-1,-1 1 1,1 1-1,0-1 1,1 1-1,-1 1 1,1-1-1,-3 4 10,-37 36-351,1 1 1,3 3-1,-15 23 351,-112 168-2218,100-139 433,17-24-2177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1.0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 9 7555,'0'0'382,"0"0"-193,0 0 124,0 0 463,0-8 1025,-3 37-1670,-1 0 1,-1 0 0,-1 0 0,-1-1-1,-2 0 1,-2 1-132,-15 55 130,-8 49-261,5 1 0,6 0-1,6 2 1,6 1 0,6 2 131,6-137-201,-1-1 0,1 0 0,0 1 1,-1-1-1,1 0 0,0 1 0,0-1 1,0 0-1,0 0 0,0 0 0,0 0 0,0 0 1,0 0-1,0 0 0,1 0 0,-1 0 1,0 0-1,0-1 0,1 1 0,-1 0 0,1-1 1,-1 1-1,1-1 0,-1 0 0,1 1 1,-1-1-1,1 0 0,-1 0 0,1 0 0,-1 0 1,2-1 200,11 2-2975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1.6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15 236 9092,'0'0'320,"0"0"107,0 19-80,6 58-70,-6-75-249,1 0 0,-1 1-1,1-1 1,-1 0-1,1 1 1,0-1 0,0 0-1,0 0 1,0 0-1,0 0 1,1 0 0,-1 0-1,1 0 1,-1 0-1,1 0 1,-1-1 0,1 1-1,0-1 1,0 1 0,0-1-1,0 1 1,0-1-1,0 0 1,3 1-28,1-1 46,0 1 1,0-1-1,0 0 1,1-1-1,-1 1 1,0-1-1,4-1-45,-1 1 99,3 1-60,1-1 1,-1 0-1,1 0 0,-1-2 1,0 1-1,1-2 1,-1 0-1,0 0 0,0-1 1,-1 0-1,1-1 0,-1-1 1,0 0-1,-1 0 1,4-3-41,-1 0 17,-2-1 1,1 0-1,-2 0 1,1-1 0,-1 0-1,-1-1 1,5-8-18,-10 15 13,-1 0-1,0-1 1,0 1 0,-1-1 0,0 0-1,0 1 1,0-1 0,-1 0 0,1-1 0,-1 1-1,-1 0 1,1 0 0,-1 0 0,0 0 0,-1 0-1,0-1 1,1 1 0,-2 0 0,1 0-1,-1-1-12,-2-1-4,-1 0-1,1 1 1,-2 0-1,1-1 1,-1 2-1,0-1 1,0 1-1,0 0 0,-1 0 1,0 1-1,0-1 1,-1 2-1,1-1 1,-1 1-1,0 0 0,-1 1 1,1 0-1,0 0 1,-1 1-1,0 0 1,1 0-1,-1 1 1,0 0-1,-1 0 5,6 2 13,1-1 0,-1 0 0,0 1-1,1-1 1,-1 1 0,1 0 0,-1 0 0,1 1 0,0-1 0,0 1 0,-1-1-1,1 1 1,0 0 0,0 0 0,1 1 0,-3 1-13,0 1 8,0 1 0,0 0-1,1 0 1,0 0 0,0 0 0,0 1 0,1-1-1,-1 3-7,-5 16 3,1 1 0,0 0 0,2 1 0,1 5-3,-35 276 190,26-176-387,-5 0 1,-13 32 196,29-142-613,3-22 566,0 1 0,0-1 0,0 0 0,0 0-1,0 0 1,0 0 0,0 1 0,0-1 0,0 0 0,0 0-1,0 0 1,0 0 0,0 0 0,0 1 0,1-1 0,-1 0-1,0 0 1,0 0 0,0 0 0,0 0 0,0 0 0,0 0-1,0 1 1,1-1 0,-1 0 0,0 0 0,0 0 0,0 0 0,0 0-1,1 0 1,-1 0 0,0 0 0,0 0 0,0 0 0,0 0-1,1 0 1,-1 0 0,0 0 0,0 0 0,0 0 0,0 0-1,0 0 1,1 0 0,-1 0 0,0 0 0,0 0 0,0 0-1,0 0 1,1-1 0,-1 1 0,0 0 47,27-27-3643,-1-4 825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2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 59 9861,'0'0'274,"0"0"-130,0 0-34,-12 22 242,-33 67 224,42-84-543,1-1-1,0 1 0,0 1 1,1-1-1,0 0 1,-1 0-1,2 0 0,-1 1 1,0-1-1,1 1 1,0-1-1,1 0 0,-1 1-32,1-4 12,-1 0 0,1 1 0,0-1 0,0 0-1,0 0 1,0 0 0,0 0 0,1 0-1,-1 0 1,0 0 0,1 0 0,0 0 0,-1 0-1,1-1 1,0 1 0,0-1 0,0 1 0,0-1-1,1 1-11,7 1 10,0 1 0,-1-2 0,1 1 0,0-1 0,1-1-1,-1 0 1,0 0 0,0-1 0,6-1-10,-7 0-12,0 0 0,0-1 0,0-1 0,-1 1-1,1-2 1,-1 1 0,1-1 0,-1 0 0,-1-1 0,1 1 0,0-2 0,-1 1 0,0-1 0,-1 0 0,1-1 0,-1 1 0,1-2 12,0 0-38,0 0 1,-1 0-1,1-1 1,-2 0 0,1 0-1,-1-1 1,0 1 0,-1-1-1,0 0 1,-1 0 0,0 0-1,-1-1 1,0 1 0,1-9 37,-3 17 2,0-1 1,-1 0 0,1 1 0,0-1 0,-1 0 0,1 1-1,-1-1 1,0 1 0,0-1 0,0 1 0,0-1 0,0 1 0,-1 0-1,1 0 1,-1-1 0,1 1 0,-1 0 0,0 0 0,0 1 0,0-1-1,0 0-2,-2 0 51,0-1 0,0 1 0,0 0 0,0 0 0,0 1-1,0-1 1,-1 1 0,1 0 0,-1 0 0,1 1 0,-1-1 0,0 1-51,-4 0 61,0 0 1,-1 0 0,1 1 0,0 0-1,0 1 1,0 0 0,0 0 0,0 1 0,1 0-1,-1 1 1,1 0 0,-3 2-62,5-3-102,1 0 1,-1 0 0,1 1-1,0 0 1,1 0 0,-1 0-1,1 1 1,-1 0-1,1-1 1,1 1 0,-1 1-1,1-1 1,0 1 0,-2 3 101,6-6-1820,5-3-1544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2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10165,'0'0'432,"0"0"-416,0 0 448,-22 135-48,22-106-352,0-2 16,4-5-80,14-5-48,10-7-64,1-8-800,8-2 127,-3 0-2832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1:24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473 8 9508,'0'0'75,"0"0"-16,0 0 39,-18 0 164,-144-7 1232,152 7-1498,0 0 0,0 0-1,0 1 1,0 1 0,0-1 0,0 2 0,0-1 0,1 2 0,-1-1-1,1 1 1,0 0 0,-4 4 4,-9 5 7,0 2 0,1 0 0,1 1 1,-5 7-8,20-19-14,1 0 1,-1 0-1,1 1 1,0 0-1,1 0 1,-1 0 0,1 0-1,0 1 1,1-1-1,-1 1 1,1 0-1,-1 2 14,1 5-31,-1 0-1,2-1 0,0 1 0,0 1 0,1 3 32,1-14-6,0 1-1,0-1 1,0 1-1,0-1 0,1 0 1,-1 1-1,1-1 0,0 0 1,0 0-1,0 0 1,0 0-1,0-1 0,1 1 1,-1 0-1,1-1 0,0 0 1,-1 0-1,1 1 1,0-2-1,0 1 0,1 0 1,-1-1-1,0 1 1,1-1 6,9 5 1,1 0 0,0-2 1,0 1-1,1-2 0,4 1-1,62 6-293,-28-8-2855,-37-2-283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2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13014,'0'0'0,"0"0"-288,0 0 176,0 0 112,0 0 0,0 0-400,-7 46-689,19-34-960</inkml:trace>
  <inkml:trace contextRef="#ctx0" brushRef="#br0" timeOffset="1">0 440 12166,'0'0'0,"0"0"-529,0 0 513,0 0-208,0 0-1200,0 0-978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5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3265,'0'0'5168,"0"0"-4029,0 0-963,0 0 11,0 0 171,0 0-148,16 9 401,-12 94 387,6 14-998,-2-26 70,-4-56-47,0 0 0,3 0 0,5 16-23,-8-39 52,-5-21 63,-1-15-15,3-10-127,1 0 0,1-1 1,3 1-1,0 1 0,2-1 1,5-9 26,-10 35-26,0 1 1,0 0-1,1 1 0,0-1 1,0 0-1,0 1 1,1 0-1,0 0 1,0 0-1,1 1 1,0 0-1,0 0 0,0 0 1,0 1-1,1 0 1,-1 0-1,1 0 1,0 1-1,1 0 1,-1 1-1,0-1 0,4 1 26,18-5-299,0 2 1,1 1-1,-1 2 0,1 1 0,10 1 299,-40 0-2361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5.5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12 9845,'0'0'141,"0"0"35,0 0 422,0 0 109,0 0-72,-6 0-195,-13 0-243,24 0-24,44 0-92,376-11-1151,-422 11 821,-3 0 164,1 0 0,-1 0-1,1 0 1,-1 0 0,0 0 0,1 0-1,-1 0 1,0 0 0,1 0-1,-1 0 1,1 0 0,-1 0-1,0 0 1,1 0 0,-1 0 0,1 0-1,-1 0 1,0 0 0,1 1-1,-1-1 1,0 0 0,1 0-1,-1 0 1,0 1 0,1-1 0,-1 0-1,0 1 1,0-1 0,1 0-1,-1 0 1,0 1 0,0-1 0,0 0-1,1 1 1,-1-1 0,0 1-1,0-1 1,0 0 0,0 1-1,0-1 86,1 10-6277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5.9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6371,'0'0'4050,"0"0"-3938,0 0-112,0 0 0,0 0 256,0 0-160,169 0-64,-98 0 128,6 0-112,7 0-96,1 0-400,4 0-2513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6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1121 9300,'0'0'630,"0"0"-65,0 0 137,0 0-3,0 0-149,-3-1-345,2 1-193,0-1 1,0 1-1,0 0 0,1 0 0,-1 0 0,0 0 1,0 0-1,0-1 0,0 1 0,0 1 0,1-1 1,-1 0-1,0 0 0,0 0 0,0 0 0,0 1 1,1-1-1,-1 0 0,0 1 0,0-1 1,1 0-1,-2 1-12,2 9 7,1-7 19,0 16-28,0 0 0,2-1 0,0 0 0,1 0 1,1 0-1,1 0 0,4 8 2,16 34 127,18 27-127,-17-34 91,323 575 72,-337-604-31,-1 0 1,-1 0-1,3 15-132,-18-59 71,0 1 0,-2 0 0,-5-11-71,-14-52-47,-10-137-144,9-1 1,9-10 190,7 88-390,-5-55 278,10-1 0,13-122 112,-4 274 58,2-1 0,2 1 1,2 1-1,2 0 1,2 0-1,2 1 0,2 1 1,1 1-1,21-33-58,-38 72-105,0 0-1,0 1 1,0-1-1,1 0 1,-1 1-1,1 0 1,-1-1-1,1 1 1,0 0-1,0 0 1,0 1-1,0-1 1,0 0-1,0 1 1,1 0-1,-1 0 1,0 0-1,1 0 1,-1 1-1,1-1 1,-1 1 0,0 0-1,1 0 1,-1 0-1,1 0 1,2 1 105,18-2-742,-7-3-1907,0-8-1511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7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1 454 8676,'0'0'603,"0"0"-395,0 0-61,0 0 31,8-6 71,3 0-185,1 0 1,0 1 0,0 0-1,0 1 1,1 0 0,-1 1-1,1 1 1,0 0 0,0 1 0,-1 0-1,1 0 1,1 2-65,82-2 239,0 5 0,78 14-239,-2 8 65,0-7 0,157-3-65,595-45 48,612-111-23,345-23 468,-1453 139-430,1297-79 106,-801 71-2338,-764 35-803,-28 13-4130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8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6835,'0'0'427,"0"0"-187,0 0 344,0 0 214,0 0-283,3 2 1984,13 10-2461,0-2-22,0-1-1,1 0 1,0-1-1,0-1 1,0 0-1,1-2 1,0 0-1,3 0-15,46 7-35,42 2 35,-44-7 45,181 18-23,72-10-22,249-12 62,-317-4-42,-165 1-33,1828-14-167,-1063 0 25,349-8 142,1518-31-91,-2301 53-3703,-324 0-3151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0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5 9060,'0'0'1174,"0"0"-619,0 0-307,0 0 227,0 0-195,0 0-163,0-1-94,0 1-1,0 0 0,-1 0 1,1 0-1,0-1 0,0 1 1,0 0-1,0 0 0,0 0 1,-1-1-1,1 1 0,0 0 1,0 0-1,0 0 0,-1 0 1,1-1-1,0 1 1,0 0-1,0 0 0,-1 0 1,1 0-1,0 0 0,0 0 1,-1 0-1,1 0 0,0 0 1,0 0-1,-1 0 0,1 0 1,0 0-1,0 0 0,-1 0 1,1 0-1,0 0 0,0 0 1,-1 0-1,1 0 0,0 0 1,0 0-1,-1 0 0,1 1 1,0-1-1,0 0-22,-4 156-312,0-58-1097,5 0 0,8 51 1409,-7-134-4330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1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11125,'0'0'16,"0"0"48,0 0-48,0 0 128,0 0-288,0 0-224,0 5-721,0-5-703,7 0-4083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1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226 64 10421,'0'0'683,"0"0"-459,0 0-16,0 0 168,13-5-224,-3 1-55,5-1 118,0-1 1,-1 0-1,0-1 1,0 0-1,3-4-215,-17 11 11,0 0-1,0 0 1,-1 0 0,1 0-1,0 0 1,0 0-1,-1 0 1,1 0 0,0 0-1,-1 0 1,1 0-1,0 0 1,0-1 0,-1 1-1,1 0 1,0 0 0,0 0-1,0 0 1,-1 0-1,1-1 1,0 1 0,0 0-1,0 0 1,-1 0 0,1-1-1,0 1 1,0 0-1,0 0 1,0 0 0,0-1-1,-1 1 1,1 0-1,0 0 1,0-1 0,0 1-1,0 0 1,0-1 0,0 1-1,0 0 1,0 0-1,0-1 1,0 1 0,0 0-1,0 0 1,0-1-1,0 1 1,0 0 0,0 0-1,1-1 1,-1 1 0,0 0-1,0 0 1,0-1-1,0 1 1,0 0 0,1 0-1,-1 0 1,0-1 0,0 1-1,0 0 1,1 0-1,-1 0 1,0 0 0,0-1-1,1 1-10,-27-1-209,23 1 224,-20 1-99,1 0 0,-1 2 0,1 1 0,-1 0-1,1 2 1,1 0 0,-1 1 0,1 2 0,0 0 0,1 1 0,-11 8 84,28-15-9,-1 0 1,2 0 0,-1 1 0,0-1-1,1 1 1,-1 0 0,1-1 0,0 1 0,0 0-1,1 1 1,-1-1 0,1 0 0,0 0-1,0 0 1,0 1 0,1-1 0,0 1-1,0 2 9,-1 8-11,1 1-1,0-1 0,1 0 1,3 13 11,-4-24 2,1-1-1,-1 1 1,1 0 0,0 0 0,0-1 0,0 1-1,1-1 1,-1 1 0,1-1 0,0 1 0,0-1-1,0 0 1,0 0 0,1 0 0,-1 0 0,1 0 0,0-1-1,-1 1 1,1-1 0,1 1 0,-1-1 0,0 0-1,0-1 1,1 1 0,-1 0 0,1-1 0,-1 0-1,1 0 1,0 0 0,-1 0 0,2 0-2,86-7-30,-66 3 28,0 1 1,0 1-1,0 2 1,1 0-1,1 2 2,-22-1-1,0-1 0,0 1 0,0 1 0,0-1 0,-1 1 0,1-1 0,-1 1 0,0 1 0,0-1 0,0 1 0,0-1 0,0 1 0,-1 0 0,0 0 0,0 1 0,0-1 0,0 1 0,-1-1 0,0 1 0,0 0 0,0 0 0,0 0 0,-1 0 0,1 4 1,0-3 3,0 0 1,-1 0-1,0 0 1,0 1-1,-1-1 1,0 0-1,0 1 1,0-1-1,-1 0 1,0 0-1,0 1 1,0-1-1,-1 0 1,0 0-1,0 0 1,-1 0-1,0-1 1,0 1-1,0-1 1,-1 2-4,-8 5-106,-1-1 0,1 0 1,-2-1-1,1 0 0,-1-1 1,-1 0-1,0-2 0,0 0 0,0 0 1,-1-1-1,0-1 0,0-1 1,-1 0-1,1-1 0,-1-1 0,-13 0 106,24-5-2222,5-14-2972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1:24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8100,'0'0'736,"0"0"-568,0 0-61,13 0 344,97-2 302,-10 0-511,38 6-242,-133-3-197,0-1 1,0 1 0,0 0-1,0 1 1,0-1 0,0 1-1,-1 0 1,1 0 0,0 0-1,1 2 197,1 0-3006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2.7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28 105 3554,'0'0'1910,"0"0"-854,0 0 278,0 0-189,0 0-422,-2-5-486,2 5-239,-1-3 49,0 1 0,0 0 0,0 0 0,1-1 0,-1 1 0,0-1 0,1 1 0,-1-1 0,1 1 0,0-1 0,0 1 0,0-1 0,0 1 0,1-1 0,-1 1 0,1-1 0,-1 1 0,1 0 0,0-1 0,0 1 0,0 0 0,0-1 0,0 1 0,0 0 0,1 0 0,-1 0 0,1 0 0,0 0 0,-1 0 0,1 1 0,0-1 0,0 0-47,7-2 42,-1 0 0,0 1 0,1 0 0,0 0 0,0 1 0,6-1-42,-13 2 0,1 1 0,0-1 0,0 1 0,-1-1 1,1 1-1,0 0 0,0 0 0,0 0 0,-1 1 1,1-1-1,0 1 0,0 0 0,-1-1 1,1 1-1,0 0 0,-1 1 0,1-1 0,-1 0 1,1 1-1,-1-1 0,0 1 0,0 0 0,1 0 0,3 7 17,-1 0 1,0 0-1,0 1 0,-1 0 0,0 0 0,0 0 0,-1 1 0,-1-1 0,0 1 0,0-1 0,-1 1 0,0 0 0,-1 0 1,0-1-1,-1 1 0,0 0 0,-3 8-17,0 3 27,-2 0-1,-1 0 1,0-1 0,-2 0-1,0 0 1,-2-1 0,-11 18-27,6-15 26,-1-2 0,-13 14-26,14-17 4,1-1 1,1 2-1,1 0 0,0 1-4,13-19 54,0-1-132,0 0 17,0 0 69,221 0-275,-126 0-2940,-72 0-31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3.6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19 101 3794,'0'0'88,"0"0"29,0 0 57,0 0 191,0 0-55,-3 5 5190,-7 18-5395,9-19-98,-1 1 0,1 0 0,1 0 0,-1 0 0,1 0-1,-1 0 1,1 0 0,1 0 0,-1-1 0,1 1 0,0 0 0,0 0 0,0 0 0,1 0 0,-1-1 0,1 1 0,1-1 0,-1 1 0,0-1 0,1 0 0,0 0 0,0 0 0,0 0-1,1-1 1,-1 1 0,1-1 0,0 0 0,0 0 0,0 0 0,0 0 0,0-1 0,1 1 0,-1-1 0,4 1-7,0 0 9,-1-1 1,1 1-1,0-1 0,0-1 1,0 1-1,-1-1 0,1-1 1,0 0-1,0 0 0,0 0 1,0-1-1,0 0 0,0-1 1,0 1-1,0-2 0,-1 1 1,1-1-1,-1 0 0,0 0 1,0-1-1,3-2-9,-2 0 13,0-1-1,0 1 1,-1-1 0,0-1 0,0 1-1,-1-1 1,0 0 0,0-1 0,0-1-13,-3 6 7,-1-1 0,0 0 0,0 0 1,0-1-1,-1 1 0,1 0 1,-1 0-1,-1-1 0,1 1 0,-1-1 1,0 1-1,0 0 0,0-1 0,-1 1 1,0-1-1,0 1 0,0 0 0,-1-1-7,1 2-12,-2-1 1,1 1-1,0 0 0,-1 0 0,0 0 0,0 0 0,0 1 0,0-1 0,-1 1 0,1-1 0,-1 1 0,0 0 0,0 1 0,0-1 0,0 1 0,-1 0 0,1 0 0,-1 0 0,1 0 0,-1 1 0,-2-1 12,-9-2-89,0 1-1,0 0 1,-1 1-1,0 1 0,-9 1 90,21 0-14,0 0-1,0 1 1,0 0-1,-1 0 0,1 1 1,0-1-1,0 1 0,1 0 1,-1 1-1,0-1 1,1 1-1,-1 0 0,1 0 1,0 0-1,0 0 0,0 1 1,1 0-1,-1 0 0,1 0 1,0 0-1,0 0 1,0 1-1,0-1 0,-1 5 15,1-3-598,1 0-1,0 0 1,0 1-1,0-1 1,1 0-1,-1 1 1,1 5 598,1 5-3394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3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 7940,'0'0'800,"0"0"-571,0 0-125,0 22 25,0 388 1186,-1-381-1320,0-21-3,0 0 1,1 0-1,0 1 0,0-1 0,1 0 0,0 0 0,0 0 0,1 0 1,0 0-1,0 0 0,1 0 0,0 0 0,1 1 8,-3-8-146,0 0 0,0 0-1,0-1 1,-1 1 0,1 0 0,0-1-1,0 1 1,0-1 0,0 1-1,1-1 1,-1 0 0,0 1 0,0-1-1,0 0 1,0 0 0,0 0 0,0 0-1,1 0 1,-1 0 0,0 0 0,0 0-1,0 0 1,1 0 146,5-1-1462,10 1-1977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4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8 4786,'0'0'246,"0"0"298,0 0 374,0 0 13,0 0-64,-3-7 1088,3 8-1887,1-1 0,-1 0 0,0 0 0,0 0 0,0 0 0,0 0 0,0 0 0,0 0 1,0 0-1,0 0 0,0 0 0,0 0 0,0 0 0,1 0 0,-1 0 0,0 0 1,0 0-1,0 0 0,0 0 0,0 0 0,0 0 0,0 0 0,0 0 0,0 0 0,0 0 1,0 0-1,1 0 0,-1-1 0,0 1 0,0 0 0,0 0 0,0 0 0,0 0 1,0 0-1,0 0 0,0 0 0,0 0 0,0 0 0,0 0 0,0 0-68,36 36 91,2-2 0,24 16-91,-13-10 56,23 24-56,-67-59-12,-3-4 2,0 1-1,0 0 1,0 0 0,-1 0 0,1 0 0,0 0 0,-1 0 0,1 0 0,-1 1 0,0-1-1,0 0 1,1 2 10,-2-4-341,0 0-267,0 0-790,0-2-1612,0-8-4132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4.9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11237,'0'0'112,"0"0"48,0 0-192,0 0 32,0 0 0,-141 136 256,111-97-128,1-2-128,3-2 0,1-3 96,5-3-144,4-6 48,7-5-128,4-1-208,5-7-928,0-6-369,0-4-2433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5.2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1 11957,'0'0'97,"0"0"-41,0 0 61,0 0-40,-3 23 51,-6 50 433,1 69-561,7-101-69,2 0 1,2-1-1,1 1 1,3-1-1,1 0 1,10 30 68,-17-68-155,-1-1 2,0 0-1,1 0 0,-1-1 0,0 1 0,0 0 0,1 0 0,-1 0 0,1-1 1,-1 1-1,1 0 0,-1-1 0,1 1 0,-1 0 0,1-1 0,-1 1 1,1-1-1,0 1 0,-1-1 0,1 1 0,0-1 0,0 1 154,6-1-4906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5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99 9700,'0'0'64,"0"0"30,0 0 133,0 0 138,0 21 155,-2 70-133,3-80-317,0-1 0,0 1 0,1 0 0,0-1 0,1 1 0,0-1 0,1 1 0,0-1 0,1-1 0,0 1 0,0-1 0,1 1 0,0-1 0,0-1 0,1 0 0,1 1 0,-1-2 0,1 1 0,1-1 0,-1-1 0,1 1 0,0-2 0,0 1 0,1-1 0,9 4-70,-15-8 7,0 0 0,0 0 0,0 0 0,0-1 0,0 1 0,1-1 0,-1 0 0,0 0-1,0 0 1,0-1 0,0 1 0,0-1 0,0 0 0,0 0 0,0-1 0,0 1 0,-1-1 0,1 0-1,0 0 1,-1 0 0,1 0 0,-1-1 0,0 1 0,0-1 0,0 0 0,0 0 0,0 0 0,-1 0-1,1 0 1,-1-1 0,0 1 0,0-1 0,1-2-7,3-5 6,0-1 1,-1 0-1,-1 0 0,0 0 1,0 0-1,-1-1 0,0 1 1,-2-1-1,1 0 0,-1-5-6,-1 4 11,-1 0-1,0 1 1,-1-1 0,0 0-1,-1 0 1,-1 1-1,0 0 1,-1 0 0,0 0-1,-5-7-10,7 13-7,-1 1 0,0 0-1,-1 1 1,1-1 0,-1 1 0,0-1 0,0 2-1,-1-1 1,1 0 0,-1 1 0,0 0 0,-1 1-1,1-1 1,-1 1 0,1 0 0,-1 1 0,0-1-1,0 2 1,0-1 0,0 1 0,-4-1 7,2 1-116,-1-1 0,0 2 0,0 0 0,1 0 0,-1 0 0,0 1 0,0 1 0,1 0 0,-1 0 0,1 0 0,-1 2 0,1-1 0,0 1 0,0 0 0,1 1 0,-1 0 0,1 0 0,0 1 0,-4 4 116,-21 19-2169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6.2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7828,'0'0'821,"0"0"-375,0 0 90,0 0-48,0 0-253,8 0 2033,151-4-2112,-20-1-1303,-47 6-2478,-70 1-891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7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0 8900,'0'0'251,"0"0"-102,0 0 11,0 0 275,0 0-245,0 0 10,2 34 1243,-5 9-1418,-1 0 0,-3-1 0,-1 1 1,-2-2-1,-10 25-25,6-17-235,15-48 198,-1 0-1,0-1 1,1 1 0,-1-1 0,0 1 0,1-1 0,-1 1 0,1-1 0,-1 1 0,1-1 0,-1 1 0,1-1-1,0 0 1,-1 1 0,1-1 0,0 0 0,-1 1 0,1-1 0,-1 0 0,1 0 0,0 0 0,-1 0-1,1 1 1,0-1 0,0 0 0,-1 0 0,1 0 0,0-1 0,-1 1 0,1 0 0,0 0 0,-1 0 37,36 0-208,-27 0-30,6-1-683,1-1 0,-1 0 1,0-1-1,0-1 0,-1 0 0,3-2 921,-16 5-152,21-5-2236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8.2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8292,'0'0'1142,"0"0"-870,0 0-184,0 0 72,0 16 32,0 279-91,1-294-160,-1-1 0,0 0 0,0 0 0,0 1 0,1-1 0,-1 0 0,0 0 0,0 1 0,1-1 0,-1 0 0,0 0 0,1 0 0,-1 1 0,0-1 0,1 0 0,-1 0 0,0 0 0,1 0 0,-1 0 0,0 0 0,1 0 0,-1 0 0,0 0 0,1 0 0,-1 0 0,0 0 0,1 0 0,-1 0 0,0 0 0,1 0 0,-1 0 0,0 0 59,3-1-531,14 1-2591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1:25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79 8308,'0'0'128,"0"0"-13,0 0 269,0 0 317,0 0-164,-14 8-113,-40 28-315,51-34-100,1 0-1,0 1 0,-1-1 1,1 1-1,0 0 0,0 0 1,1 0-1,-1 0 1,0 0-1,1 0 0,0 0 1,0 0-1,0 0 0,0 1 1,0-1-1,1 0 1,0 1-1,-1-1 0,1 0 1,0 1-1,1-1 0,-1 0 1,1 3-9,0 6-3,-2-1-2,1 0 1,1-1 0,0 1 0,0 0 0,1 0-1,1-1 1,0 1 0,3 8 4,-3-14 3,0 1-1,1-1 1,-1 0-1,1 0 1,0 0 0,1 0-1,-1-1 1,1 1-1,0-1 1,0 0 0,0-1-1,0 1 1,1-1-1,-1 0 1,1-1 0,1 1-3,4 1 7,1-1 1,-1 0 0,1 0-1,0-2 1,0 1 0,0-1-1,-1-1 1,1 0 0,3-1-8,10 0 43,-21 1-21,-1-1-1,1 0 1,0 0 0,-1 0 0,1-1 0,-1 1-1,1-1 1,-1 0 0,1 0 0,-1 0 0,0 0-1,0-1 1,0 1 0,-1-1 0,1 0 0,0 0 0,-1 0-1,0 0 1,1-2-22,42-70 589,-37 60-541,3-5-21,-1 4 21,-1 0 1,0-1 0,-2 0 0,1 0 0,-2-1 0,-1 0-1,0 0 1,-1 0 0,-1 0 0,1-12-49,-5 28-1,1 0 0,-1 0 1,1 0-1,-1 0 0,0 0 1,0 0-1,1 0 0,-1 0 0,-1 1 1,1-1-1,0 0 0,0 1 1,-1-1-1,1 1 0,-1 0 0,1-1 1,-1 1-1,1 0 0,-1 0 1,0 0-1,0 0 0,1 0 1,-1 0-1,0 0 0,0 1 0,0-1 1,0 1-1,0-1 0,0 1 1,0 0-1,-1 0 1,-11-3-9,-1 2 1,0 0-1,-13 0 9,22 2 0,-12-1-552,1 2 1,0 0-1,0 1 1,0 1-1,0 1 1,1 0 0,0 1-1,0 1 1,0 0-1,-13 9 552,9-6-4250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8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168 1 10165,'0'0'226,"-20"8"257,-64 29 51,79-34-490,1 1-1,-1-1 1,1 1 0,0 0-1,0 0 1,1 1 0,-1-1-1,1 1 1,0 0 0,0 0-1,0 0 1,1 0 0,0 1-1,0-1 1,0 0 0,0 1-1,1 0 1,0-1 0,0 1-1,1 0 1,0-1 0,0 3-44,-1 2 31,-2 11 18,2 0 0,0 0 0,2 0 0,0 0 0,1 0 0,1-1 0,1 1 0,1-1 0,2 4-49,-5-17-24,0-1 1,1 1-1,0-1 0,0 0 1,1 0-1,-1 0 0,1 0 1,1-1-1,-1 0 0,1 1 1,0-1-1,0-1 0,0 1 1,1-1-1,-1 0 0,1 0 1,0-1-1,0 0 0,1 0 1,-1 0-1,1-1 0,-1 0 1,1 0-1,0 0 1,0-1-1,-1 0 0,1-1 1,0 1-1,2-1 24,-7 0-32,1 0 0,-1 0 0,0 0 0,0 0 0,1 0 0,-1-1 0,0 1 0,0 0 0,0-1 0,0 0-1,1 1 1,-1-1 0,0 0 0,0 0 0,0 0 0,-1-1 0,1 1 0,0 0 0,0-1 0,-1 1 0,1-1 0,-1 0 0,1 0 32,0-1-19,-1-1 1,0 1-1,0-1 1,0 0-1,0 0 0,0 1 1,-1-1-1,0 0 0,0 0 1,0 0-1,0 0 0,-1 0 1,0-1 18,1 1-2,-1 1 0,0 0 1,0-1-1,0 1 0,-1 0 1,1 0-1,-1 0 0,0 0 1,1 0-1,-1 0 0,-1 0 1,1 0-1,0 1 0,-1-1 0,1 1 1,-1 0-1,0 0 0,0 0 1,0 0-1,0 0 0,0 1 1,-1-1 1,-2-1-5,-1 0-1,0 1 1,1 0 0,-1 0 0,0 0 0,0 1 0,0 0 0,0 0 0,0 1 0,-5 0 5,10 1-90,-1 0 1,1 0 0,0 0-1,1 1 1,-1-1 0,0 0-1,0 1 1,1 0 0,-1-1-1,0 1 1,1 0 0,0 0-1,-1 0 1,1 0 0,0 0-1,0 0 1,0 0 0,0 0-1,1 0 1,-1 0 0,0 1-1,1-1 1,0 0 0,-1 0-1,1 2 90,-2 3-736,-5 24-3860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9.0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11973,'0'0'121,"0"0"92,0 0 3,0 0-59,0 21-71,-1 56-33,2 148 494,12 38-547,-11-134-5466,-2-129 687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0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317 1 8036,'0'0'603,"0"0"-454,0 0-56,-21 16 11,6-6-73,-32 25 107,1 2 0,-11 14-138,35-28 42,14-13 14,0-2 0,0 1 0,-1-1 0,0-1 0,0 0 1,-1 0-1,0 0 0,0-2 0,0 1 0,-3 0-56,13-6 36,-1 0 1,1 1-1,0-1 0,-1 0 0,1 1 0,0-1 0,-1 0 0,1 1 1,0-1-1,0 1 0,-1-1 0,1 1 0,0-1 0,0 0 1,0 1-1,0-1 0,0 1 0,-1-1 0,1 1 0,0-1 0,0 1 1,0-1-1,0 1 0,0-1 0,0 1 0,1-1 0,-1 1 1,0-1-1,0 1 0,0-1 0,0 1 0,1-1 0,-1 1 0,0-1 1,0 0-1,1 1 0,-1-1 0,0 1 0,1-1 0,-1 1-36,12 17 30,6 4 207,1-1 0,0-1 1,2 0-1,14 10-237,-26-23-32,1-1-1,0 0 1,1-1-1,0 0 1,-1-1 0,1 0-1,1 0 1,-1-1-1,0 0 1,1-1-1,0-1 1,7 0 32,55 0-3370,-39-1-1125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1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59 3265,'0'0'6732,"0"0"-5297,0 0-1390,0 0-58,0 0 42,-1 11-39,1-6 5,-1-2 2,0-1 1,1 1-1,0-1 1,-1 1-1,1-1 1,0 1 0,0-1-1,1 1 1,-1-1-1,0 1 1,1-1-1,-1 1 1,1-1-1,0 1 1,0-1-1,0 0 1,0 1-1,1-1 1,-1 0 0,0 0-1,1 0 1,0 0-1,-1 0 1,1 0-1,0 0 1,0-1-1,0 1 1,0-1-1,0 1 1,0-1 0,1 0-1,-1 0 1,0 0-1,1 0 1,-1 0-1,1 0 3,5 1 12,1 0 0,-1-1 0,1 1-1,0-2 1,0 1 0,-1-1 0,1-1 0,0 1 0,0-1-1,-1-1 1,1 0 0,-1 0 0,1-1 0,-1 0 0,1 0-12,-4 0 7,-1 1 0,0 0 0,1-1 0,-1 0 1,0 0-1,0 0 0,-1-1 0,1 1 1,0-1-1,-1 0 0,0 0 0,0 0 1,-1 0-1,1-1 0,-1 1 0,1-1 1,-2 0-1,1 1 0,0-1 0,-1 0 1,0 0-1,0 0 0,0 0 0,-1 0 0,0 0 1,0-1-8,0 5 3,0-1 1,-1 1 0,1-1 0,-1 1 0,0-1-1,1 1 1,-1 0 0,0-1 0,0 1 0,0 0-1,0 0 1,0-1 0,0 1 0,0 0-1,-1 0 1,1 0 0,0 0 0,0 1 0,-1-1-1,1 0 1,-1 0 0,1 1 0,-1-1-1,1 1 1,-1 0 0,1-1 0,-1 1 0,1 0-1,-1 0 1,1 0 0,-1 0 0,-1 0-4,-62-1-96,53 2 52,5-1 42,-1 1 0,1 0 0,0 0-1,0 1 1,0 0 0,0 0 0,0 1 0,0 0 0,1 0-1,-5 3 3,8-5-88,0 1 0,0 0 0,1 0 0,-1 0 0,0 1 0,1-1-1,-1 1 1,1-1 0,0 1 0,0 0 0,0 0 0,0 0 0,1 0-1,-1 0 1,1 0 0,0 0 0,-1 1 0,1-1 0,1 0-1,-1 1 1,1-1 0,-1 4 88,1-6-56,1-1 0,0 1 0,-1 0 0,1-1 0,0 1 0,-1-1 0,1 1 0,0-1 0,-1 1 0,1-1-1,0 1 1,0-1 0,0 0 0,0 1 0,-1-1 0,1 0 0,0 0 0,0 0 0,0 0 0,0 0 0,0 0 0,0 0 0,0 0 56,33 2-79,-24-1 65,-6 0 91,0 0 0,0 0 0,-1 0 0,1 1 0,0 0 0,-1-1 1,0 1-1,1 0 0,-1 1 0,0-1 0,0 1 0,0-1 0,0 1 0,-1 0 0,1 0 0,-1 0 0,0 0 0,0 1 0,0-1 0,0 1 0,0-1 0,-1 1 0,0-1 0,1 1 0,-1 0 0,-1 0 0,1 0-77,4 20 294,-1-1 0,0 0-1,-2 1 1,-1 2-294,-1-14 29,4 70 598,-6 59-627,2-140 13,0 1-1,0-1 0,0 1 1,0-1-1,-1 1 0,1-1 1,-1 0-1,1 1 1,-1-1-1,0 1 0,1-1 1,-1 0-1,0 0 0,0 1 1,0-1-1,0 0 1,0 0-1,0 0 0,0 0 1,0 0-1,0 0 0,-1-1 1,1 1-1,0 0 0,-1 0 1,1-1-1,0 1 1,-1-1-1,1 1 0,-1-1 1,1 0-1,-1 0 0,1 1 1,-1-1-1,1 0 0,-1 0 1,1 0-1,0-1 1,-1 1-1,1 0 0,-1-1 1,1 1-1,-2-1-12,-2 0 25,1 0 0,-1 0 1,1-1-1,0 0 0,-1 0 0,1 0 0,0 0 0,0-1 1,0 1-1,0-1 0,1 0 0,-1 0 0,-1-2-25,3 2-53,0 0 1,0 1-1,0-1 0,0 0 0,0 0 0,1-1 0,-1 1 0,1 0 0,0 0 1,0-1-1,0 1 0,0-1 0,0 1 0,1-1 0,0 1 0,0-1 0,0 1 0,0-1 1,0 1-1,1-1 0,-1 1 0,1-1 0,0 1 0,0 0 0,1-1 0,-1 1 1,1 0-1,-1 0 0,1 0 0,0 0 0,0 0 0,0 0 0,1 0 0,-1 1 0,0-1 1,1 1-1,0 0 0,0 0 0,0 0 0,0 0 0,0 0 0,0 1 0,0-1 0,0 1 1,3-1 52,33-11-1908,3-1-2086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2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34 7892,'0'0'2977,"0"0"-2361,0 23-570,-1-2-39,0 5 4,1 1 0,1-1 1,1 1-1,1-1 1,6 23-12,-8-46 1,1 4 21,1 0-1,-1 0 1,1 0-1,0 0 1,4 6-22,-5-12 27,-2-1 23,1-9-74,11-101-667,17-53 691,-29 162 24,-1 0 0,1 0 0,0 0 0,0 0-1,0 0 1,1 0 0,-1 0 0,0 0-1,0 0 1,0 0 0,1 0 0,-1 0 0,0 0-1,1 0 1,-1 0 0,1 0 0,-1 1 0,1-1-1,0 0 1,-1 0 0,1 1 0,0-1-1,-1 0 1,1 1 0,0-1 0,0 1 0,0-1-1,0 1 1,-1-1 0,1 1 0,0-1 0,0 1-1,0 0 1,0 0 0,0-1 0,0 1-1,1 0-23,1 1 0,0 1-1,-1-1 0,1 1 0,0-1 0,-1 1 0,1 0 0,-1 0 0,1 0 0,-1 1 0,0-1 0,1 2 1,19 21 2,-1 0 1,-2 2-1,0 0 0,-2 1 1,-1 1-1,-2 0 0,6 16-2,28-196-1779,-44 138 1884,0 1 1,1 1 0,1-1 0,6-10-106,-10 19 54,-1 0 0,1 1 0,0-1 0,0 1 0,0-1 1,0 1-1,1 0 0,-1 0 0,1 0 0,-1 0 0,1 0 0,0 0 1,0 1-1,0-1 0,0 1 0,0 0 0,0 0 0,0 0 0,0 0 0,0 1 1,0-1-1,2 1-54,-3 1 23,1 0-1,-1 0 1,1 0 0,-1 0 0,0 1-1,1-1 1,-1 1 0,0 0 0,0-1-1,0 1 1,0 0 0,-1 0 0,1 0 0,0 1-1,-1-1 1,1 0 0,-1 1 0,0-1-1,0 1 1,0-1 0,0 1-23,25 63 254,-25-61-237,8 22-11,-1 0 0,-1 0 0,0 14-6,-3 14-3499,-4-55-1154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2.5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17 7988,'0'0'725,"0"0"-196,0 0-156,0 0-98,0 0-192,22-3 50,8-2-26,-16 2-4,1 1 0,-1 0 0,1 1 0,-1 1 1,1 0-1,8 2-103,-19-2 30,-1 1 0,0-1 0,1 1 1,-1 0-1,0 0 0,0 1 0,1-1 1,-1 1-1,0-1 0,0 1 0,-1 0 1,1 0-1,0 0 0,-1 0 0,1 1 1,-1-1-1,1 1 0,-1 0 0,0-1 1,0 1-1,-1 0 0,1 0 0,-1 0 1,1 0-1,-1 1 0,0-1 0,0 0 1,0 1-31,0 0 18,0 0 0,0 0 1,0 1-1,-1-1 0,0 0 1,0 1-1,0-1 1,0 0-1,-1 1 0,1-1 1,-1 0-1,0 1 0,0-1 1,-1 0-1,0 0 0,1 0 1,-1 0-1,0 0 0,-1-1 1,1 1-1,-3 2-18,-13 11 24,-1 0-1,0-2 1,-2 0-1,-16 9-23,10-7 157,2 0 0,-17 17-157,40-33 1,1 0-1,1 0 1,-1 0-1,0 0 1,0 0-1,0 0 0,1 0 1,-1 1-1,0-1 1,1 0-1,-1 1 1,1-1-1,-1 0 1,1 1-1,0-1 0,0 1 1,0-1-1,0 0 1,0 1-1,0-1 1,0 1-1,0-1 1,0 0-1,0 1 0,1-1 1,-1 0-1,1 1 1,-1-1-1,1 0 1,0 1-1,-1-1 1,1 0-1,0 0 0,0 0 1,0 0-1,0 0 1,0 0-1,0 0 1,0 0-1,0 0 1,0 0-1,0 0 0,0-1 1,1 1-1,-1 0 1,0-1-1,1 1 1,-1-1-1,32 5 73,-1-2-1,27-2-72,54 7-3517,-96-6-130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5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4290,'0'0'-112,"0"0"80,0 0 120,0 0 328,4-4 865,-1 3-604,9-9 213,-8-2 2804,-7 11-3343,-2-3-798,2 3-5052,0 1 3504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5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0 1 4562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6.2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48 4562,'12'-39'1606,"-10"31"-998,-2 8 41,0 0 82,21 7 1162,4 0-3808,-16-7-142,0 0-354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6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 4162,'0'0'979,"0"0"232,0 0 289,0 0-481,0 0-504,0 0-177,-11 14 215,9 80-501,5 1 0,4-2 0,4 1 0,11 37-52,105 334 77,-124-437-1736,-3-28-1625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1:27.5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568 318 5923,'0'0'283,"0"0"-155,-22 13-8,11-7-111,-59 36 1900,-40 33-1909,93-62 239,-55 43 1021,-25 27-1260,77-63 69,0 0-1,1 2 1,1 0-1,1 1 1,1 0-1,-8 18-68,17-27 16,2 1-1,0 0 1,0 0 0,2 0 0,0 1-1,0-1 1,2 1 0,0 7-16,0 38 138,4 32-138,-1-66 24,5 42 130,3-1 0,4 0-1,5 10-153,-4-14 9,-14-56-7,1-1 1,0 0-1,1 0 1,-1 0 0,1 0-1,0 0 1,1 0-1,0-1 1,0 0-1,0 0 1,1 0-1,0 0 1,0-1 0,1 1-1,1 0-2,1 0 4,1-1 0,-1-1 0,1 0 0,0 0 0,0 0 0,0-1 0,1-1 0,-1 1 0,1-2 0,-1 1 0,7-1-4,163 11 318,27-9-318,-107-2 37,-21 0-36,50 2 7,-1-5-1,90-16-7,-55-4-65,12 0 391,-2-9 0,48-18-326,-169 31 165,0-2-1,-1-1 0,-1-3 1,-1-3-1,34-23-164,-71 41 24,1 0 0,-1-1 0,-1 0 0,0-1 0,0 0 0,-1 0 0,0-1-1,1-4-23,17-30 271,14-30-271,-21 36 29,-14 29 43,0 0 1,0-1-1,-2 1 1,1-1-1,-1 0 1,-1 0-1,0 0 1,-1 0-1,0-1 1,-1 1-1,-1-1 1,0 1-1,0-1 0,-1 1 1,-1-1-1,0 1 1,-1 0-1,0 0 1,0 0-1,-2 0 1,1 1-1,-2-1 1,1 1-1,-3-2-72,-39-53 22,-3 2 0,-2 2 0,-3 2 0,-21-13-22,-17-8-401,-4 3 0,-3 6 0,-48-24 401,126 82-39,0 2 1,-1 1-1,-1 0 0,1 2 1,-2 1-1,1 1 0,-1 1 1,0 1-1,0 1 0,-1 1 1,1 1-1,-14 2 39,-64-1-156,-19 0 519,-115 13-363,199-7-322,0 1 1,1 2-1,-1 1 0,1 2 0,1 2 1,0 1-1,1 1 0,-8 8 322,-10 8-2417,-3-1-2286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7.3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29 5122,'0'0'3020,"0"0"-1744,0 0-596,0 0 118,0 0-246,-10-3-171,1-2-176,4 2-18,-1 0 0,0 1 0,1-1 0,-1 1 0,0 0 1,0 0-1,-1 1 0,1 0 0,-2 0-187,8 1 56,0 0-96,0 0-77,0 0 16,39 0-97,188 0 364,-226 0-166,-6 100-5,-4 1 1,-5-1-1,-13 45 5,-30 96-40,57-241-41,0 0 0,0 0 0,0 1 0,-1-1-1,1 0 1,0 0 0,0 0 0,0 1 0,0-1 0,0 0 0,0 0-1,0 0 1,0 0 0,0 1 0,0-1 0,0 0 0,-1 0 0,1 0 0,0 0-1,0 0 1,0 0 0,0 1 0,0-1 0,-1 0 0,1 0 0,0 0-1,0 0 1,0 0 0,0 0 0,-1 0 0,1 0 0,0 0 0,0 0-1,0 0 1,-1 0 0,1 0 0,0 0 0,0 0 0,0 0 0,-1 0-1,1 0 1,0 0 0,0 0 0,0 0 0,0 0 0,-1 0 0,1 0 0,0 0-1,0 0 1,0 0 0,0-1 0,-1 1 0,1 0 0,0 0 0,0 0-1,0 0 1,0 0 0,0 0 0,0-1 0,-1 1 0,1 0 0,0 0-1,0 0 82,-2-14-5261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7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8932,'0'0'896,"0"0"-783,0 0-65,0 0 464,0 0 16,0 0-432,27-4 224,-9 4-208,5 0 16,2 0-32,5 6 32,2 1-160,4 1 32,3 0-1040,-5 4-577,-4 3-3777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8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1601,'0'0'8436,"0"0"-8436,0 0 0,0 0 160,0 0 64,0 0 128,11 25-208,-11-23-32,3 0 256,-3 0-320,0 2-32,0 0-16,0-2-112,0-2-496,0 0-513,2 0-3457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8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0 10101,'0'0'336,"-2"22"-139,1-16-154,-13 136 1197,6 16-1240,6-44 150,-1-29 26,8 63-176,-5-147-97,1 0-1,-1 0 1,1 0 0,-1 0 0,1 0-1,0 0 1,-1 0 0,1 0-1,0-1 1,-1 1 0,1 0 0,0 0-1,0-1 1,0 1 0,0-1 0,0 1-1,0 0 1,0-1 0,0 0-1,0 1 1,0-1 0,0 0 0,0 1-1,0-1 1,0 0 0,0 0 0,0 0-1,0 0 1,0 0 0,0 0-1,0 0 1,1 0 0,-1 0 0,0-1-1,0 1 1,0 0 0,0-1-1,0 1 1,0-1 97,15-4-4863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8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83 8964,'0'0'656,"0"0"-383,0 0-9,-2 18 280,-3 57-208,5-72-318,1 0 0,-1 1 0,1-1 0,0 0 0,-1 0 0,1 0 0,1 0 0,-1 0-1,0 0 1,1 0 0,-1-1 0,1 1 0,0 0 0,0-1 0,0 1 0,0-1 0,1 0 0,-1 0 0,1 0 0,-1 0 0,1 0 0,0 0 0,-1-1 0,1 1-1,0-1 1,0 0-18,7 3 48,-1-1-1,0 0 0,1-1 0,-1 0 1,1-1-1,8 1-47,-10-1 25,0-1 0,-1 0-1,1 0 1,0-1 0,-1 0 0,1 0 0,-1-1 0,1 0 0,-1 0 0,0-1 0,0 0 0,0 0-1,0-1 1,0 1 0,-1-1 0,1-1 0,-1 0 0,0 1 0,-1-2 0,1 1 0,-1-1 0,0 0-1,0 0 1,-1 0 0,0 0 0,0-1 0,0 0 0,-1 0 0,0 0 0,0-1-25,-2 4 3,0 0-1,0 0 1,0 0 0,0 0 0,0 0-1,-1-1 1,0 1 0,0 0 0,0-1-1,0 1 1,-1 0 0,1 0 0,-1-1-1,-1 1 1,1 0 0,0 0 0,-1 0-1,0 0 1,0 1 0,0-1 0,-1-1-3,0 1 7,-1 0 1,0 0-1,0 1 1,0-1-1,-1 1 1,1 0-1,-1 0 1,0 0-1,0 1 0,0 0 1,0 0-1,0 0 1,0 0-1,-1 1 1,0 0-8,-3-1 1,-1 0-1,1 1 1,-1 0 0,0 1 0,1 0-1,-1 1 1,0 0 0,1 0 0,-1 1 0,1 0-1,0 1 1,0 0 0,-1 0 0,2 1-1,-1 0 1,0 0 0,1 1 0,-5 4-1,9-5-123,0 0 0,0 0-1,0 0 1,1 1 0,-1-1 0,1 1 0,0 0 0,0 0 123,-4 28-4538,7-24 913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9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7299,'0'0'1764,"0"0"-894,3 19-284,28 141 626,-21-89-846,-8-47-278,2 0-1,0 0 1,4 11-88,-7-34-32,-1 1 0,1-1 0,0 1-1,-1-1 1,1 1 0,0-1 0,0 0-1,0 1 1,0-1 0,0 0-1,0 0 1,0 0 0,0 0 0,1 0-1,-1 0 1,0 0 0,1 1 32,0-2-235,-1 1 0,1-1-1,-1 1 1,1-1 0,0 0 0,-1 1 0,1-1 0,-1 0-1,1 0 1,0 0 0,-1 0 0,1 0 0,-1-1 0,1 1 0,-1 0-1,1-1 1,1 0 235,15-9-4292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9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0 177 9492,'0'0'299,"0"0"-144,6 18 178,18 56-130,-22-71-189,0 0-1,-1 0 1,1 0 0,1 0-1,-1 0 1,0 0 0,1 0-1,-1-1 1,1 1 0,0-1-1,0 0 1,0 1 0,0-2-1,0 1 1,0 0 0,1 0-1,-1-1 1,0 0 0,1 0-1,-1 0 1,1 0 0,0 0-14,2 0 35,1 0 1,0-1 0,-1 0-1,1 0 1,0 0 0,-1-1-1,1 0 1,0 0 0,5-2-36,-7 1 12,0-1 0,1 0 0,-1 0 0,0 0 0,-1 0 1,1-1-1,-1 0 0,1 0 0,-1 0 0,0 0 0,-1-1 0,1 0 0,-1 0 1,0 0-1,0 0 0,0 0 0,-1 0 0,0-1 0,0 1 0,0-1 1,-1 0-1,1 1 0,-2-1 0,1-4-12,1 2 20,-1 0 0,-1 0 0,1-1 0,-2 1 0,1 0 0,-1 0 0,0 0 0,-1 0 1,1 0-1,-2 0 0,1 0 0,-1 0 0,0 1 0,-1-1 0,0 1 0,0 0 0,-2-2-20,2 4 35,1 1-1,-1-1 1,0 1 0,-1 0-1,1 1 1,-1-1 0,0 1-1,0 0 1,0 0 0,0 0 0,0 1-1,0-1 1,-1 1 0,1 1-1,-1-1 1,0 1 0,1 0-1,-1 0 1,0 1 0,0-1-1,0 1-34,3 1-47,0 0 0,1-1-1,-1 1 1,1 0 0,-1 1-1,1-1 1,-1 0-1,1 1 1,-1-1 0,1 1-1,0 0 1,0 0 0,0 0-1,0 0 1,0 0-1,1 0 1,-1 0 0,0 1-1,1-1 1,0 0 0,-1 1-1,1 0 1,0-1-1,1 1 1,-1 0 47,-4 10-1372,0 0 0,2 0 0,-1 1 0,1 8 1372,0 9-4816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9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87 111 5442,'0'0'2831,"0"0"-2209,0 0-379,2 21 85,5 68-24,-7-84-272,1 0 0,0 0 0,0 0 0,0 0 0,0 0 1,1 0-1,-1 0 0,1 0 0,1-1 0,-1 1 0,1-1 0,-1 1 1,1-1-1,1 0 0,-1 0 0,0 0 0,1-1 0,0 1 0,0-1 0,0 0 1,0 0-1,0 0 0,1-1 0,-1 1 0,1-1 0,0 0 0,0-1 1,0 1-1,0-1 0,0 0 0,0 0 0,0 0 0,0-1 0,3 0-32,0 1 55,0-2 0,0 1 0,0-1 0,-1 0 0,1-1 0,0 0 0,-1 0-1,1-1 1,-1 0 0,0 0 0,0-1 0,0 0 0,0 0 0,-1 0 0,1-1 0,-1 0-1,0 0 1,-1-1 0,1 1 0,0-3-55,-3 3 22,1 0 0,-1-1-1,0 1 1,0-1 0,-1 0 0,0 1-1,0-1 1,0 0 0,-1 0 0,0-1 0,0 1-1,-1 0 1,1 0 0,-1 0 0,-1-1-1,1 1 1,-1 0 0,0 0 0,0 0-1,-1 0 1,0-1-22,-1 0 12,0-1-1,-1 0 0,0 1 1,0 0-1,-1 0 0,0 0 1,0 0-1,-1 1 1,0 0-1,0 0 0,0 1 1,-1-1-1,0 1 0,-7-4-11,3 3 18,-1 1 0,0 0 0,0 1 1,-1 0-1,1 0 0,-1 2 0,0-1 0,0 2 0,0 0 0,0 0 0,0 1 0,0 1 0,-6 1-18,12-1-25,1 0 0,-1 0 1,1 1-1,-1 0 0,1 1 1,0-1-1,0 1 0,0 0 0,0 0 1,1 1-1,-1 0 0,-1 2 25,4-3-85,-1 0-1,1 1 1,1 0-1,-1-1 1,0 1-1,1 0 1,0 0-1,0 1 1,0-1 0,0 0-1,1 1 1,0-1-1,0 1 1,0-1-1,0 1 1,1-1-1,-1 1 1,1 3 85,2 12-1422,8-6-2033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0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1 123 10309,'0'0'136,"0"0"-46,0 0-7,0 0 251,21-12 210,1-2-402,-1 0 71,1 0-1,1 2 1,0 0 0,1 2 0,7-2-213,-10 6 54,-1 1 1,1 1-1,0 1 0,1 0 1,-1 2-1,0 0 0,1 2 1,10 1-55,-31-2-1,0 1 1,1-1 0,-1 1 0,0-1-1,1 1 1,-1 0 0,0 0 0,0-1-1,0 1 1,0 0 0,0 0 0,0 0-1,0 0 1,0 0 0,0 0 0,0 1-1,0-1 1,-1 0 0,1 0 0,0 1-1,-1-1 1,1 0 0,-1 1 0,0-1-1,1 0 1,-1 1 0,0 0 0,4 44 98,-4-39-59,2 44 3,-3-1 0,-2 1 0,-3-1 0,-1 0-1,-3 0 1,-2 1-42,-44 161-1841,49-203-2104,3-9-698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0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10613,'0'0'496,"0"0"-496,0 0 0,0 0 128,0 0 336,0 0-464,130-11 96,-80 11-96,0 0-160,-2 0-992,-5 0-5171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5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3586,'0'0'597,"0"0"-58,0 0 168,0 0 134,0 0 162,0 0-507,0 0-245,0 0-27,0 0 13,0 0 30,0 0-91,0 0-53,0 0-14,0 0-61,0 0-13,0 0 42,0 0 107,0 0-66,0 0-22,0 0 40,0 0-29,0 0-22,0 0-50,0 0-25,0 0 54,0 0-40,0 0-26,0 0 23,0 0-13,0 0-32,-1 16-4797,0-11 1385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0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 9364,'0'0'246,"0"0"117,0 0 352,0 0-86,0 0-221,0 0-253,-1-2-28,7 4-104,21 15 150,-1 2 0,0 1 0,-1 1 0,-2 1 0,7 9-173,45 39 68,-46-46-134,-18-16-367,-1 0-1,0 1 1,0 0 0,-1 1-1,0 0 434,-8-9-1870,-1-1-2492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1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288 1 784,'0'0'9285,"0"0"-9269,0 0 0,0 0 32,0 0-48,-137 127 48,109-94 64,1 1-16,2-3-96,2 0 48,5-4-128,2-5 80,7-3-256,4-7-801,5-4-2865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1.4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11205,'0'0'640,"0"0"-351,0 0-257,0 0 272,0 0-304,0 0 96,2 113 64,7-63-128,7-3-16,0 2 96,-2-2-112,-1 0 0,-1-1 0,-1-3 0,1-6-80,-1-7-672,0-7-993,-1-9-4050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1.7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12678,'0'0'128,"0"0"-128,0 0-240,0 0 208,0 0-256,0 0-321,3 33-495,-1-25-1553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2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265 0 9764,'0'0'451,"0"0"24,0 0 190,0 0-340,0 0-88,-21 2-95,-68 10-30,84-10-92,0 0 1,-1 0-1,1 0 0,0 1 0,1 0 1,-1 0-1,0 0 0,1 0 1,0 1-1,-1 0 0,1-1 1,1 2-1,-1-1 0,-2 4-20,-2 5 20,0 0 1,1 0-1,0 1 0,0 3-20,4-11 6,-6 18 11,1 0 0,1 0 0,1 1 0,0 0 0,3 0 0,0 0 0,1 0 0,1 0 0,2 1 0,0-1-1,4 12-16,-3-29-3,0 0-1,1 0 0,0 0 1,1-1-1,0 1 0,0-1 0,0 0 1,1 0-1,0 0 0,1 0 0,-1-1 1,1 0-1,0 0 0,1-1 1,0 1-1,0-2 0,0 1 0,0-1 1,0 0-1,1 0 0,0-1 0,0 0 1,3 1 3,6 1-21,0 0 1,1-1 0,-1-1 0,0 0 0,1-1-1,0-1 1,-1-1 0,1-1 0,0 0-1,15-4 21,-27 3-28,0 0 0,0 0-1,0-1 1,0 0 0,0 0-1,0 0 1,-1-1-1,1 0 1,-1 0 0,0-1-1,-1 1 1,1-1 0,-1 0-1,1 0 1,-2 0 0,2-2 28,-4 5-1,1 0 1,-1 0 0,1-1 0,-1 1-1,0-1 1,0 1 0,0-1 0,0 0 0,0 1-1,0-1 1,-1 0 0,1 0 0,-1 1 0,0-1-1,0 0 1,0 0 0,0 1 0,-1-1 0,1 0-1,-1 0 1,1 1 0,-1-1 0,0 0 0,0 1-1,0-1 1,-1 1 0,1-1 0,0 1 0,-1 0-1,0-1 1,1 1 0,-1 0 0,0 0 0,0 0-1,0 0 1,-1 1 0,1-1 0,-1 0 0,-8-4-24,-1 1 1,0 0-1,-1 0 1,1 1-1,-1 1 1,0 0-1,0 1 0,0 0 1,0 1-1,-1 0 1,1 1-1,-12 2 24,11-2-3,8 0-27,-1 0-1,1 0 0,0 1 0,0 0 1,0 0-1,0 0 0,0 1 0,0 0 1,0 0-1,0 1 0,1 0 0,-1-1 0,1 2 1,0-1-1,0 1 0,0 0 0,0 0 1,1 0-1,-1 0 0,1 1 0,0 0 1,1 0-1,-1 0 0,1 0 0,0 1 1,0-1-1,1 1 0,-1 0 0,1 0 1,1 0-1,-1 0 0,1 0 0,0 0 1,0 3 30,1-7-90,0-1 0,0 0 0,0 0 0,0 1 0,0-1 1,1 0-1,-1 0 0,0 0 0,1 1 0,-1-1 1,1 0-1,0 0 0,-1 0 0,1 0 0,0 0 0,-1 0 1,1 0-1,0 0 0,0 0 0,0 0 0,0 0 1,0-1-1,0 1 0,0 0 0,0-1 0,0 1 0,0-1 1,0 1-1,1-1 0,-1 1 0,0-1 0,0 0 1,1 0-1,-1 1 0,0-1 0,1 0 90,33 5-3684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2.6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292 0 10981,'0'0'37,"0"0"70,-24 13 149,-79 44-69,96-52-133,0 0 1,0 1-1,0-1 0,1 1 0,-1 1 1,1 0-1,1-1 0,0 2 1,0-1-1,0 1 0,1-1 0,0 1 1,0 0-1,1 1 0,-2 7-54,0 4 53,2-1 0,0 1-1,1 0 1,1 0 0,1 11-53,0-18 5,0 1 0,1 0 0,1-1-1,0 1 1,0-1 0,2 0 0,0 1 0,5 11-5,-5-18-3,0 0 0,0 0 1,0 0-1,1-1 0,0 1 0,1-1 1,-1-1-1,1 1 0,0-1 0,1 0 0,-1 0 1,1-1-1,0 1 0,0-2 0,7 4 3,-4-3-27,1 0 0,-1-1-1,1 0 1,0-1 0,0 0-1,-1-1 1,1 0 0,0 0-1,1-1 1,-1-1 0,9-1 27,-17 1-14,1 1 0,-1-1 0,0 1 0,1-1 0,-1 0 0,0-1 0,0 1 0,0 0 1,0-1-1,0 0 0,0 0 0,0 1 0,0-2 0,-1 1 0,1 0 0,-1 0 0,0-1 0,0 0 0,0 1 0,0-1 1,0 0-1,0 0 0,-1 0 0,1 0 0,-1 0 0,0 0 0,0-1 0,0 1 0,0 0 0,-1-1 0,1 1 0,-1 0 1,0-1-1,0 1 0,0-1 0,0 1 0,-1 0 0,1-1 0,-1 1 14,0-1 5,-1 1 0,1 0 0,-1 0-1,1 0 1,-1 0 0,0 0 0,0 0 0,0 0 0,-1 0-1,1 1 1,-1-1 0,1 1 0,-1 0 0,0 0 0,0 0-1,0 0 1,0 0 0,0 1 0,0-1 0,-1 1 0,1 0-1,0 0 1,-1 0 0,1 0 0,-1 1 0,0-1-5,-15-2 27,0 0 0,0 1 1,-1 1-1,-2 1-27,7 0 33,1 1 0,-1 1 1,1 0-1,0 1 0,-1 0 0,1 1 0,1 1 1,-2 0-34,8-2-73,1 0 0,0 0 0,0 0 1,0 1-1,0 0 0,0 0 0,1 1 1,0-1-1,0 1 0,0 0 0,0 1 1,1-1-1,0 1 0,0 0 0,1 0 0,-1 0 1,-1 5 72,2 10-1476,3-6-2365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3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124 0 9877,'0'0'1950,"0"0"-1537,-14 22-357,-42 73-42,52-87-7,1-1 0,0 1 0,1 0 1,0 1-1,0-1 0,1 0 0,0 0 0,0 1 1,1-1-1,0 0 0,1 1 0,0-1 0,0 0 1,0 1-1,1-1 0,1 0 0,0 2-7,0-1 9,1 0 0,1-1 0,-1 1 0,2-1 0,-1 0 0,1 0 0,0-1 0,0 1 0,1-1 0,0-1 0,1 1 0,-1-1 0,1-1 0,0 1 0,0-1 0,1-1 0,0 0 0,0 0 0,0 0 0,0-1 0,0-1 0,4 1-9,-6-1-14,0 0 1,0-1 0,-1 0 0,1-1-1,0 1 1,0-1 0,0-1 0,-1 1-1,1-1 1,0-1 0,0 1 0,-1-1-1,1 0 1,-1 0 0,0-1 0,1 0-1,-1 0 1,0 0 0,-1-1 0,1 0-1,-1 0 1,0-1 0,1 1 0,-2-1-1,1 0 1,-1 0 0,0-1 0,0 0-1,0 1 1,-1-1 0,3-5 13,-4 6-5,0 1 1,0-1-1,0 0 1,-1 0-1,0 0 0,0 0 1,0 0-1,0 0 1,-1 0-1,0 0 1,0 0-1,0 0 0,-1 0 1,1-1-1,-1 1 1,-1 0-1,1 1 0,-1-1 1,0 0 4,-1-1 0,0 0 1,-1 0-1,0 0 0,0 1 1,-1 0-1,0-1 0,1 2 1,-2-1-1,1 1 0,0-1 1,-1 2-1,-6-5 0,-4 0-7,-1 0 1,0 1-1,0 1 0,0 0 1,-1 2-1,0 0 0,0 0 1,0 2-1,0 0 1,-5 2 6,-7-2-164,-29 2 420,55 0-481,1 0-1,-1 1 1,0-1-1,1 1 1,0 0-1,-1 0 1,1 0-1,-1 1 1,1-1-1,0 1 1,0 0-1,0-1 1,-2 3 225,4-3-4205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3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0 10085,'0'0'109,"-21"7"-13,-68 21 37,86-27-86,0 0-1,0 0 0,0 1 0,1-1 0,-1 1 0,0 0 1,1 0-1,-1 0 0,1 0 0,-1 0 0,1 0 0,0 1 0,0-1 1,0 1-1,0-1 0,1 1 0,-1 0 0,1 0 0,-1 0 1,1 0-1,0 0 0,0 0 0,1 0 0,-1 0 0,0 0 0,1 1 1,0-1-1,0 0 0,0 0 0,0 0 0,0 1 0,1-1 1,-1 0-1,2 2-46,-1 13-57,-1-15 64,0 0-1,0 0 0,0 1 1,0-1-1,0 0 1,1 0-1,-1 0 1,1 0-1,0 0 1,0 0-1,1 0 0,-1 0 1,0 0-1,1 0 1,0 0-1,-1-1 1,1 1-1,0-1 1,1 1-1,-1-1 0,0 0 1,1 0-1,-1 0 1,1 0-1,0 0-6,4 1 5,1 0 1,-1-1-1,0 0 0,1 0 0,0-1 1,-1 0-1,1 0 0,0-1 0,0 0 1,0 0-6,2-1 12,-1 1 0,1 1 0,-1-1 1,1 2-1,-1-1 0,1 1 1,-1 0-1,0 1 0,0 0 1,0 1-1,0 0 0,-1 0 0,1 1 1,-1 0-1,0 0 0,-1 1 1,1 0-1,-1 1 0,0-1 0,-1 1 1,0 1-1,0-1 0,4 7-12,-7-10 5,-1 0-1,1 0 1,-1 0-1,0 0 1,0 0-1,-1 0 1,1 0-1,-1 1 1,0-1-1,0 1 1,0-1-1,-1 1 1,1-1-1,-1 1 1,0 0 0,-1-1-1,1 1 1,-1-1-1,0 1 1,0-1-1,0 1 1,0-1-1,-1 0 1,0 0-1,0 0 1,0 0-1,0 0 1,-1 0-1,0 0 1,1 0-1,-1-1 1,-1 0-1,1 0 1,0 1-1,-1-2 1,0 1-1,1 0 1,-1-1-1,0 0 1,0 0-1,-1 0 1,0 0-5,-10 4-135,0-1 0,0 0 1,-1-2-1,1 0 0,-1 0 1,0-2-1,-7 1 135,-66-6-4302,52-5 303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4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0 127 10213,'0'0'272,"0"0"-48,0 0 416,0 0-48,0 0-47,0 0-417,83-47 64,-56 39-192,9 0 96,3-2-304,7-3 48,2-1-817,-3 0-415,-6 1-4067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5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2945,'0'0'302,"0"0"431,0 0 225,0 0-397,0 0-292,1 0 3738,9 2-4372,6 17-2703,-5-5-1177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5.7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0 960,'0'0'2770,"0"0"-2706,0 0 128,0 0-48,0 0 192,0 0 240,7 47-240,-7-38-239,2 1-97,0-5 48,0-1-129,0-2-1407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5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3 6627,'0'0'1801,"0"0"-854,0 0-259,0 0-298,0 0 18,0 0-112,-1 0-226,0 0-1,0-1 1,-1 1 0,1-1 0,0 1-1,0 0 1,0 0 0,0 0-1,0 0 1,-1 0 0,1 0-1,0 0 1,0 0 0,0 0-1,0 0 1,-1 1 0,1-1-70,2 5 11,0-1 1,0 0 0,0 1 0,1-1-1,0 0 1,0 0 0,0 0-1,0 0 1,0 0 0,1 0 0,0 0-1,-1-1 1,1 1 0,3 1-12,52 49 74,-46-44-56,1 3-303,1-1 1,1-1 0,0 0 0,0-1-1,1 0 1,0-1 0,0-1 0,1-1-1,16 5 285,-25-12-2067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6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354 0 10453,'0'0'176,"0"0"-96,0 0-80,0 0 0,-114 140 64,82-97-64,-2-2 0,-1 0 0,1-2-64,2-4 64,5-6 0,4-5-384,9-5-417,5-7-783,9-8-2450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6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1 7892,'0'0'2017,"0"0"-1588,0 0-232,-6 23 449,4-12-550,-9 35 254,3 0-1,1 0 1,2 13-350,3-4 123,-1-8 24,3-1 0,4 28-147,-3-62-12,0 0-1,1 0 0,1-1 1,0 1-1,0-1 1,1 0-1,1 0 1,0 0-1,0-1 1,1 1-1,0-1 0,4 3 13,7-4-2427,-10-9-1111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6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12 7732,'-3'23'2323,"-6"54"-1165,2 48-1158,8-115 51,0-1-1,0 0 1,1 1-1,0-1 1,1 0-1,0 0 1,0-1-1,1 1 1,0 0-1,0-1 1,1 0 0,0 0-1,1-1 1,0 1-1,0-1 1,0 0-1,1-1 1,0 0-1,1 0 1,-1 0-1,1-1 1,0 0-1,0 0 1,0-1-1,1 0 1,0-1 0,0 0-1,0 0 1,0-1-1,0 0 1,0 0-1,1-1 1,-1 0-1,3-1-50,-9 0 5,1 0 0,0 0 0,-1-1 0,1 1 0,-1-1-1,1 1 1,-1-1 0,1-1 0,-1 1 0,0 0 0,0-1-1,1 1 1,-1-1 0,0 0 0,0 0 0,-1 0 0,1-1 0,1 0-5,0-2 5,-1 0 0,0 0 1,1 0-1,-2 0 1,1 0-1,-1-1 0,1 1 1,-1-1-1,-1 1 1,1-1-1,-1-1-5,2-9-1,0-1 1,0 0-1,-2 0 0,0 1 0,-1-1 1,-1 0-1,-1 0 0,0 0 0,-1 0 1,-1 1-1,-1-3 1,2 10 0,0 1-1,0-1 1,-1 1-1,0 0 1,-1 0 0,0 1-1,0-1 1,0 1 0,-1 0-1,0 1 1,-1-1-1,1 1 1,-1 0 0,0 1-1,-1-1 1,1 2 0,-1-1-1,0 1 1,0 0-1,-1 1 1,-4-2 0,2 2-104,1 0 0,-1 1 0,0 0 0,0 1 0,0 0 0,-1 1 0,-8 1 104,17-2-33,1 2 0,-1-1-1,0 0 1,1 0 0,-1 1 0,1 0-1,-1-1 1,1 1 0,-1 0-1,1 0 1,0 0 0,-1 1 0,1-1-1,0 1 1,0-1 0,0 1-1,0-1 1,0 1 0,0 0 0,0 0-1,1 0 1,-1 0 0,1 1-1,-1-1 1,1 0 0,0 0 0,0 1-1,0-1 1,0 1 0,1-1-1,-1 1 1,0-1 0,1 1-1,0 0 34,-1 2-244,4 26-2628,8-18-1084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7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3 11253,'0'0'240,"0"0"-240,0 0 945,0 0-449,0 0-400,0 0-48,-2 0 96,16 0-144,16 0 0,4-2 64,4 2-224,1 0 144,0 0-912,2 0-577,-4 0-2641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7.7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5987,'0'0'2374,"0"0"-1803,0 0-285,0 0 148,0 0-191,5-11-27,22-36-96,-25 44-102,0 1 0,0-1 0,0 1 0,1 0-1,-1 0 1,1 0 0,0 0 0,0 0 0,0 0 0,0 1-1,0-1 1,0 1 0,0 0 0,0 0 0,0 0 0,0 0-1,1 1-17,52-2 332,-40 2-297,-14 0-35,0 0 1,0 0-1,0 0 1,0 1-1,0-1 0,0 1 1,0-1-1,0 1 1,0 0-1,0 0 1,-1 0-1,1 0 0,0 0 1,0 0-1,-1 0 1,1 0-1,-1 1 0,1-1 1,-1 1-1,0-1 1,1 1-1,-1-1 1,0 1-1,0 0 0,2 3 2,-1 0 1,0 1-1,-1-1 1,1 0-1,-1 0 1,0 1-1,0-1 1,0 1-1,-1 4-2,0 2 4,0 0 0,-1 0 0,0-1 0,-1 1 0,0 0 0,-1 0 0,0-1 0,-5 10-4,-6 4 152,-2 0 1,-1-1-1,0-1 1,-11 10-153,-40 54 369,68-87-364,-1 1 0,1 0 0,-1-1-1,1 1 1,-1 0 0,1-1 0,0 1 0,-1 0 0,1 0-1,0-1 1,-1 1 0,1 0 0,0 0 0,0 0 0,0-1-1,0 1 1,0 0 0,0 0 0,0 0 0,0-1 0,0 1-1,0 0 1,0 0 0,1 0 0,-1-1 0,0 1 0,0 0-1,1 0-4,0 0 3,0 0 0,0 0 0,0-1 0,1 1 0,-1 0-1,0 0 1,0-1 0,1 1 0,-1 0 0,0-1 0,1 0-1,-1 1 1,0-1 0,1 0 0,0 1-3,63-1-60,-48-1 30,98 1-3022,-91 0-838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8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 3394,'0'0'6853,"0"0"-5359,21-9-1315,70-31 45,-84 37-158,-1 0-1,1 0 1,0 1-1,0 0 1,0 0-1,0 0 1,0 1-1,0 0 1,0 0 0,1 1-1,-1 0 1,0 0-1,0 1 1,0 0-1,1 0 1,3 2-66,-8-2 0,-1 1 0,1-1 0,-1 1 0,0 0-1,0 0 1,0 0 0,0 0 0,0 0 0,0 0 0,0 0 0,-1 1 0,1-1 0,-1 1 0,1-1 0,-1 1 0,0 0 0,0-1 0,0 1 0,-1 0 0,1 0 0,-1 0 0,1-1 0,-1 1 0,2 15 20,-1-1 0,-1 0 0,-1 10-20,0-5 5,0 1 49,-2-1 1,0 0-1,-2 0 1,0-1-1,-7 18-54,5-18-870,1 0 0,0 1-1,2 0 1,1 0 0,-1 17 870,4-38-2159,0-1-826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8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12134,'0'0'0,"0"0"176,0 0-192,0 0 16,0 0 0,0 0-96,80 0 96,-34 8-80,2-4-1009,-3-2-2321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8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10533,'0'0'1011,"0"0"-523,0 0-237,0 23-142,2 72 45,4 0-1,8 20-153,3-8-266,-3 28 266,-10-32-4501,-4-101-1510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9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247 1 8884,'-20'16'-72,"6"-5"41,-15 12 320,0 1 0,2 1 1,1 1-1,-10 15-289,28-31 123,1 0-1,0 1 1,0-1 0,2 1-1,-1 1 1,1-1 0,1 1 0,0 0-1,1 0 1,0 0 0,1 0 0,0 0-1,1 1 1,0-1 0,1 8-123,1-17-9,0 0 1,0 1 0,0-1 0,0 0-1,1 0 1,-1 0 0,1-1-1,0 1 1,0 0 0,0-1-1,0 1 1,0-1 0,1 1-1,-1-1 1,1 0 0,0 0 0,-1 0-1,1-1 1,0 1 0,0-1-1,0 1 1,0-1 0,0 0-1,2 0 9,12 5-174,0 0-1,0-2 1,17 3 174,-1-2-253,0-2-1,12-1 254,29-1-3865,-70-1 3480,19 0-2536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6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0 0 2369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9.6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89 94 10421,'0'0'320,"0"0"-72,0 0 24,0 0 240,0 0-133,0 14-240,-2 44-120,2-56-15,1 0 0,-1 0 1,0 0-1,0 0 1,1 0-1,-1 0 0,1 0 1,-1 0-1,1 0 0,0-1 1,0 1-1,0 0 1,0 0-1,0-1 0,0 1 1,1-1-1,-1 1 0,0-1 1,1 1-1,-1-1 1,1 0-1,0 0 0,-1 0 1,1 0-1,0 0 0,0 0 1,-1 0-1,1 0 1,0-1-1,0 1 0,0-1 1,0 1-1,0-1 0,0 0 1,0 0-5,6 1 6,0 0 0,0-1 0,0 0 0,0 0 0,0-1-1,0 0 1,3-1-6,-5 0 2,0 0 1,-1-1-1,1 0 0,-1 1 0,1-2 0,-1 1 0,0-1 0,0 1 0,-1-1 0,1-1 0,-1 1 0,0-1 0,0 1 0,0-1 0,0 0 0,-1-1 1,0 1-1,0-1 0,-1 1 0,1-1 0,-1 0 0,0 0 0,-1 0 0,0 0 0,0 0 0,0 0 0,0 0 0,-1 0 0,0-1 0,0 1 0,-1-1-2,0 5-20,1-1 0,-1 0 0,0 1-1,1 0 1,-1-1 0,-1 1 0,1 0-1,0-1 1,0 1 0,-1 0 0,1 0-1,-1 0 1,0 0 0,0 0 0,0 1-1,0-1 1,0 0 0,0 1 0,0-1-1,0 1 1,0 0 0,-1 0 0,1 0-1,0 0 1,-1 0 0,1 0 0,-1 1-1,1-1 1,-1 1 0,-1 0 20,-13-3-99,0 1 0,0 1 0,0 1 0,-5 1 99,17-1-21,-5 0-324,1 1-1,-1 1 1,0 0 0,0 0 0,1 1-1,-1 0 1,1 0 0,0 1 0,0 1-1,1-1 1,-1 1 0,-1 2 345,-16 11-4392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9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140 1 8932</inkml:trace>
  <inkml:trace contextRef="#ctx0" brushRef="#br0" timeOffset="1">140 1 8932,'107'77'654,"-103"-74"-639,0 1 0,0 0 0,0 0 1,0 1-1,-1-1 0,1 1 0,-1-1 0,0 1 1,-1 0-1,1 0 0,-1 1 0,0-1 1,-1 0-1,1 1 0,-1-1 0,1 7-15,3 9 37,15 44 80,-10-40 183,-2 1 0,-1 0 1,-1 0-1,-2 1 0,0-1 0,-1 6-300,-4-31 11,1 1 1,-1-1-1,1 1 1,-1-1-1,1 1 1,-1-1-1,0 0 0,0 1 1,0-1-1,1 0 1,-1 1-1,-1-1 0,1 0 1,0 0-1,0 0 1,0 0-1,0 0 1,-1 0-1,1-1 0,0 1 1,-1 0-1,1-1 1,-1 1-1,1-1 1,-1 1-1,1-1 0,-1 1 1,1-1-1,-1 0 1,0 0-1,1 0 0,-2 0-11,-65 1 266,50-1-174,-6 0 74,-1-1 0,1-1 0,-18-4-166,34 4 23,0 0 0,0 0 0,1 0 0,-1-1 0,1-1 1,-1 1-1,1-1 0,0 0 0,0-1 0,1 0 0,-1 0 0,1 0 0,-1-2-23,5 4-10,0 0 0,0 0 0,0 0 0,0 0 1,0 0-1,1 0 0,-1 0 0,1-1 0,0 1 0,0-1 1,0 1-1,1 0 0,-1-1 0,1 0 0,0 1 0,0-1 1,0 1-1,0-1 0,1 1 0,-1-1 0,1 1 0,0-3 10,1-1-85,1 1-1,-1-1 0,1 0 0,1 0 0,-1 1 0,1 0 0,0 0 0,0 0 0,1 0 1,1-1 85,39-37-1257,6-4-1040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20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54 1088,'0'0'617,"0"0"50,0 0-131,0 0 59,0 0 16,5-7 117,26-38 1310,-31 44-1218,0 1-300,0 0-3,0 0 12,0 0-225,0 0-8,0 0-152,0 0 128,0 0-45,0 0-30,0 0-114,0 0 18,0 0-53,0 0-96,0 0 27,3 0-134,-1-1 1,0 1-1,1 0 0,-1 0 0,1 0 1,-1 1-1,1-1 0,-1 1 0,0-1 1,1 1-1,-1 0 0,0 0 0,1 0 1,-1 0 154,-1 7-3052,-1-8 1227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21.6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68 3105,'0'0'2786,"0"0"-1386,0 0-458,0 0 5,0 0-403,-22 0 1593,613-30-2572,-213 5 43,585 12-29,-927 19-430,-32-6-1179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0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6947,'0'0'1315,"0"0"-754,0 0-340,0 0 262,0 0 29,0 0-184,0 0 147,0 0-53,0 0-27,0 0 16,0 0-203,0 0 18,0 0-135,9 0-59,495-16-1689,-504 16 1577,1 0-1,0 0 1,-1 0-1,1 0 1,0 0-1,-1 0 1,1 1-1,0-1 1,-1 0-1,1 0 1,0 1-1,-1-1 1,1 1 0,-1-1-1,1 0 1,-1 1-1,1-1 1,-1 1-1,1-1 1,-1 1-1,1-1 1,-1 1-1,1 0 1,-1-1-1,0 1 1,0 0-1,1-1 1,-1 1-1,0 0 1,0-1-1,0 1 1,1 0-1,-1-1 1,0 1-1,0 0 1,0-1-1,0 1 1,0 0-1,0-1 1,-1 1-1,1 0 1,0 0-1,0-1 1,0 1-1,-1 0 1,1-1-1,0 1 1,-1-1-1,1 1 1,-1 0-1,1-1 1,0 1-1,-1-1 1,1 1-1,-1-1 1,0 0-1,1 1 1,-1-1 0,1 1 80,-14 4-3709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0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 4818,'0'0'2836,"0"0"-2217,0 0-507,0 0 59,0 0 234,6 0 116,346-19 327,-352 19-897,0 0 0,0 0 0,0 0 0,0 0 0,1 0 0,-1 0 0,0 0 0,0 0-1,0 0 1,0 0 0,0 0 0,1 0 0,-1 0 0,0 0 0,0 0 0,0 0 0,0 0 0,0 0 0,1 1 0,-1-1 0,0 0 0,0 0 0,0 0-1,0 0 1,0 0 0,0 0 0,1 0 0,-1 0 0,0 1 0,0-1 0,0 0 0,0 0 0,0 0 0,0 0 0,0 0 0,0 0 0,0 1-1,0-1 1,0 0 0,0 0 0,0 0 0,0 0 0,0 1 0,0-1 0,0 0 0,0 0 0,0 0 0,0 0 0,0 0 0,0 1 0,0-1 49,0 6-3298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6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2 244 8148,'0'0'288,"0"0"27,0 0 157,0 0 160,0 0-277,0 0-195,-2-29 1934,5 21-2102,0-1 0,0 2 1,1-1-1,0 0 0,0 1 0,1-1 0,-1 1 0,2 1 0,-1-1 0,1 1 0,0 0 0,4-3 8,7-9-11,7-12 7,-15 18 5,1 1 0,0-1 1,0 2-1,1-1 0,7-4-1,-16 22-3,-1 0 0,0 0 0,0 0 0,0 0 0,-1 1 0,0 3 3,-4 253 332,1 6-3687,3-269-1946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7.1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2961,'0'0'7124,"0"0"-6820,0 0-272,0 0 48,0 0 736,0 0-624,18 0-128,-13 0-64,-3 0-224,-2 0-560,0 0-1809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7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0 181 9364,'0'0'256,"0"0"-112,0 0 41,0 0 33,6-16 1,-2 2-148,12-35 777,2 0-1,4-3-847,-18 51 117,-2 12-42,1 35-18,-3 58-36,-10 71 520,-32 168-541,37-321 86,4-21-4,0-1-39,1 0-110,1-23-3756,1-3-2099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8.5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16 8388,'0'0'371,"0"0"-3,0 0 398,0 0 10,0 0 43,-24-12 1505,60 9-2347,1 2 0,11 2 23,3 0-42,-50-1 37,1 1 0,-1-1 1,0 1-1,0-1 1,0 1-1,0-1 0,0 1 1,0 0-1,0-1 1,0 1-1,0 0 0,0 0 1,0 0-1,0 0 1,0 0-1,-1 0 0,1 0 1,0 0-1,-1 0 1,1 0-1,-1 0 0,1 1 1,-1-1-1,1 0 1,-1 0-1,0 0 0,0 1 1,0-1-1,0 0 1,0 0-1,0 1 0,0-1 1,0 0-1,0 0 1,0 1-1,-1-1 0,1 0 1,0 0 4,-1 6-26,0 0 0,0-1 0,0 0-1,-1 1 1,0-1 0,0 0 0,-1 1 26,-9 12 18,-1-1-1,-1 0 0,-1-1 1,0-1-1,-1 0 1,-1-1-1,-1 0-17,-6 5 1,24-18-71,0-1 62,0 1-1,1-1 0,-1 1 0,1-1 0,0 0 0,-1 1 1,1-1-1,0 0 0,0 0 0,0 1 0,0-1 0,0 0 0,0 0 1,0 0-1,0 0 0,0 0 0,0 0 0,0-1 0,1 1 1,0 0 8,35 19-252,-14-8 163,-12-5 102,-1 1 0,0 0 0,-1 0 0,0 1 0,0 0 0,4 7-13,-11-13 5,1 0 0,-1 0-1,0 0 1,0 1 0,0-1 0,0 1 0,0-1 0,-1 1-1,0 0 1,0 0 0,0 0 0,0 0 0,0 0-1,-1 0 1,0 0 0,1 0 0,-2 0 0,1 0 0,0 0-1,-1-1 1,0 1 0,-1 4-5,0-5 7,0 0 0,0-1 1,-1 1-1,1 0 0,-1-1 0,1 0 1,-1 1-1,0-1 0,0 0 0,0 0 1,0-1-1,0 1 0,0-1 0,-1 0 1,1 1-1,-3-1-7,-59 15 31,41-13-262,-1-1 0,1-1 1,-6-1 230,20 0-541,9 0-150,7 0-4162,13-2 1582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6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2369,'34'120'1025,"-34"-105"-1025,0 0 336,0-4-272,0 2 512,0-6-224,0 3-352,0-5 320,0-1-32,0-2-63,0-2 335,0 0-304,0 0-224,0 0-64,0 0 0,0 0-752,0-2-1201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9.0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8852,'0'0'776,"0"0"-135,0 0-137,0 0 99,0 0-206,0 39-12,16 238 190,-3-103-267,-12-168-268,-1-1 1,1 1-1,-1 0 0,-1 0 1,1 0-1,-1 0 1,0-1-1,0 1 1,-1 0-1,1-1 1,-1 1-1,-2 2-40,4-2-741,3-4-2584,12-2-805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9.3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11589,'0'0'110,"2"5"-78,2 2 10,0 0 1,1-1-1,-1 0 0,1 0 1,1 0-1,-1 0 1,1-1-1,0 0 0,0 0 1,0 0-1,1-1 1,1 1-43,96 50 393,-71-39-428,99 52 29,-123-60-386,-8-5-2775,-1-3-856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9.7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345 0 9540,'0'0'80,"0"0"-80,0 0 0,0 0 96,-126 93 129,95-59-81,1 1-80,0 0 176,3-4-224,4 0 32,3-4-48,1-3 0,3-1-80,5-5-96,4-5-641,3-3-127,4-6-1745,0-4 159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0.0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11781,'0'0'-34,"0"0"-1,1 22 78,0-8-41,6 73 844,4 8-846,17 162 539,-28-256-612,0 1 1,0-1-1,0 0 1,0 0-1,0 1 1,0-1-1,1 0 0,-1 0 1,1 0-1,-1 0 1,1 0-1,-1 1 0,1-1 1,-1 0-1,1 0 1,0 0-1,0 0 1,0-1-1,-1 1 0,1 0 1,0 0-1,0 0 1,0-1-1,0 1 1,0 0-1,1-1 0,-1 1 1,0-1-1,0 0 1,0 1-1,0-1 0,0 0 1,1 1-1,-1-1 1,0 0-1,0 0 1,1 0-1,-1 0 0,1 0 73,11 0-2820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0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71 9060,'0'0'64,"0"0"-8,0 0-8,-1 21 174,-1-1-72,0-4 8,0 0 0,1 0 0,1 1 0,0-1 0,1 0 0,1 0 0,1 0 0,0 3-158,2-7 158,1 1 1,0-1 0,0 0-1,1 0 1,0-1 0,1 0 0,1 0-1,9 8-158,-15-15 23,0-1 0,0 1-1,0-1 1,1 0-1,0 0 1,0 0 0,-1-1-1,2 1 1,-1-1 0,0 0-1,0 0 1,1-1 0,-1 1-1,1-1 1,-1 0-1,1 0 1,-1-1 0,1 1-1,0-1 1,-1 0 0,1 0-1,0-1 1,0 1 0,-1-1-1,1 0 1,-1 0-1,4-2-21,-2 0 10,0-1 1,0 0 0,-1 0-1,1-1 1,-1 0 0,0 0 0,0 0-1,-1 0 1,0-1 0,0 0-1,0 1 1,0-2 0,-1 1 0,2-5-12,1-2-1,-1-1 0,0 0 1,-1 0-1,-1 0 0,0 0 1,1-9 0,-3 11-55,0 1 0,-1 0 1,0 0-1,0 0 1,-1 0-1,-1 0 0,0 0 1,0 0-1,-2-2 55,2 7-10,-1 1-1,0-1 1,0 0-1,-1 1 1,1 0-1,-1 0 1,0 0-1,-1 0 1,1 0-1,-1 1 1,0 0-1,0 0 1,0 0 0,-1 1-1,1 0 1,-4-2 10,-3 0-18,0 1 1,0 0 0,0 0-1,-1 1 1,0 1 0,0 0-1,1 1 1,-1 0 0,0 1-1,-5 1 18,17-1-55,0 0 0,0 0 0,0 1 0,0-1-1,0 0 1,0 1 0,0-1 0,0 1 0,0-1 0,0 1-1,1-1 1,-1 1 0,0-1 0,0 1 0,0 0 0,1 0-1,-1-1 1,1 1 0,-1 0 0,0 0 0,1 0 0,-1 0 0,1 0-1,0 0 1,-1 0 0,1 0 0,0 0 0,-1 0 0,1 0-1,0 0 1,0 0 0,0 0 0,0 0 0,0 0 0,0 0-1,0 0 1,0 0 55,0 12-1707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1.0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 8740,'0'0'139,"0"0"15,0 0-15,0 0 312,0 0 187,-4 0 135,-23 0 1130,26 0-1783,1 0-174,0 0 44,9 0-41,64-4-227,117-7-178,-64 8-5571,-113 3 2695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1.5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 9204,'0'0'448,"0"0"-237,0 0 288,0 0 229,0 0-10,-3-2 33,1 11-790,11 261 58,-9-263-89,2 54-128,-4-22-2837,0-32 693,-3-4-662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2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15 3282,'0'0'4337,"0"0"-3400,0 0-846,0 0 138,0 0 86,-2 10 58,-3 38 243,1-1-1,3 1 1,2 17-616,0-60 9,0 0 1,0 0 0,1 0-1,0 0 1,-1 0-1,2 0 1,-1 0 0,0 0-1,1-1 1,0 0 0,0 1-1,1-1 1,-1 0 0,1 0-1,0-1 1,0 1 0,0-1-1,0 0 1,0 0 0,1 0-1,0 0 1,-1-1 0,2 0-11,-2 0 13,0 0-1,1 0 1,-1-1-1,1 0 1,-1 0-1,1 0 1,-1 0-1,1-1 1,0 1-1,-1-1 1,1 0-1,0-1 1,-1 1-1,1-1 1,-1 0-1,1 0 1,-1-1-1,1 1 0,-1-1 1,0 0-1,0 0 1,0 0-1,0-1 1,0 1-1,0-1 1,1-1-12,1-2 8,-1 0 1,1 0-1,-1-1 1,0 0-1,-1 0 1,1 0-1,-2-1 0,1 1 1,-1-1-1,0 0 1,0 0-1,-1 0 1,0 0-1,-1-1 1,0 1-1,0 0 1,0-1-1,-1 1 1,-1 0-1,1-1 0,-1 1 1,-1 0-1,0-1 1,0 1-1,0 0 1,-1 0-1,0 0 1,-1 1-1,0-1 1,0 1-1,0 0 0,-1 0 1,0 0-1,-1 1 1,1 0-1,-1 0 1,0 0-1,-1 1 1,1-1-1,-1 2 1,-4-3-9,10 6-30,0 0 1,-1 0 0,1 1-1,0-1 1,-1 0 0,1 1 0,0-1-1,-1 1 1,1-1 0,-1 1-1,1 0 1,-1 0 0,1 0-1,-1-1 1,1 1 0,-1 1 0,1-1-1,-1 0 1,1 0 0,0 0-1,-1 1 1,1-1 0,-1 1-1,1-1 1,0 1 0,-1 0 0,1-1-1,0 1 1,0 0 0,-1 0-1,1 0 1,0 0 29,-2 3-315,0 1 0,0 0 0,0-1 0,1 1 0,-1 0 0,1 0 0,0 0 0,1 1 315,1-6-43,-12 33-4332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3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98 2977,'0'0'3434,"0"0"-2530,0 0-274,0 0 424,0 0-374,5 10-176,1 29 335,-3-1 0,-1 32-839,-1-88-91,1 1 1,1 0-1,0 1 0,1-1 0,1 0 0,0 1 0,1 0 0,1 0 0,1 1 0,0 0 0,6-8 91,-13 22 4,-1 0 0,1 0-1,0 0 1,0 0 0,-1 1 0,1-1 0,0 0-1,0 1 1,0-1 0,0 0 0,0 1-1,0-1 1,0 1 0,0 0 0,0-1 0,0 1-1,0 0 1,0-1 0,0 1 0,0 0 0,0 0-1,0 0 1,0 0 0,0 0 0,0 0 0,0 0-1,0 0 1,1 1 0,-1-1 0,0 0-1,0 1 1,0-1-4,2 1 5,-1 0-1,0 0 1,1 1-1,-1-1 0,0 0 1,0 1-1,0-1 1,0 1-1,0 0 0,-1 0 1,1-1-1,0 1 1,-1 1-5,8 13 96,-2 1-1,0 1 1,-1-1 0,0 1 0,-1 0 0,-2 0 0,2 17-96,13 49 113,-19-91-75,1 1 1,0 0-1,0 0 1,1-1-1,0 1 1,0 0-1,0 0 0,1 0 1,0 0-1,0 0 1,1-1-39,33-69-100,-26 60 100,1 1-1,1 0 1,0 0 0,1 1-1,2 0 1,-8 6 33,1 1-1,1 0 0,-1 1 0,1 0 0,0 0 0,1 1 1,-1 0-1,1 1 0,7-3-32,-15 6 4,1 1 0,-1-1-1,0 1 1,1-1 0,-1 1 0,1 0 0,-1 0 0,1 0-1,-1 0 1,1 0 0,-1 1 0,1-1 0,-1 1 0,0-1-1,1 1 1,-1 0 0,0 0 0,0 0 0,1 0 0,-1 0-1,0 1 1,0-1 0,0 1 0,-1-1 0,1 1-1,0 0 1,0 0 0,-1 0 0,1 0 0,-1 0 0,0 0-1,0 0 1,1 0 0,-1 2-4,4 8 65,-1 0 0,0 1 0,-1-1 0,0 1 0,-1 0 0,0 1-65,15 149 228,-15-94-3366,-2-48-2233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3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11 304,'0'0'6488,"0"0"-4697,0 0-1090,0 0 140,0 0 175,0 0-282,13-2 1013,280-6-4929,-270 8 2000,-12 0-2970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9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2 4818,'0'0'939,"0"0"-82,0 0 189,0 0-134,0 0-210,-9 0-59,4 0-563,-2-1 0,-1 1 1,1 0-1,0 0 0,0 1 0,0 0 0,0 0 0,0 1 1,0 0-1,0 0 0,0 0 0,1 1 0,-1 0 0,1 0 1,0 1-1,0 0 0,-3 2-80,-9 10 11,1 2 0,2-1 0,-1 2 0,2 0 0,0 1 0,-7 15-11,16-26-6,1-1 0,-1 1 1,2 0-1,-1 0 0,1 1 0,1-1 1,-1 0-1,2 1 0,-1 0 0,1-1 0,1 1 1,0 0-1,0 0 0,1-1 0,0 1 1,1 0-1,2 8 6,-1-11-2,1 0 0,0 0 0,0-1 0,1 0 0,-1 0 0,2 0 0,-1 0 0,0-1 0,1 1 0,0-1 0,7 3 2,-2 0-24,1 0 0,0-1 0,0-1 0,1 0 0,0 0 0,4 0 24,-8-3-241,0-1-1,1 0 0,-1-1 1,0 0-1,1-1 0,-1 1 0,1-2 1,-1 1-1,0-2 0,3 1 242,4-8-2262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6.7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1 161 3570,'0'0'16,"0"0"128,0 0 192,0 0 96,0 0-304,0 108-80,0-97-16,2-4-32,0-3-32,2-4 32,-2 0-1024,0 0-2114</inkml:trace>
  <inkml:trace contextRef="#ctx0" brushRef="#br0" timeOffset="1">19 0 5090,'0'0'224,"0"0"-224,0 0 16,0 0 48,0 0 65,0 0-49,-2 80 16,2-72-48,0-4-48,0-1 0,0-3-48,0 0-753,0-9-735,0-13-1314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4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2785,'0'0'6115,"0"0"-6083,0 0 32,0 0 720,0 0-511,0 0 271,110 0-288,-69 0-32,7 0 64,9 0-272,7 0 80,4 0-96,7 0-480,0-2-1073,1-7-6002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4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1 245 8964,'0'0'230,"0"0"-33,0 0 43,0 0 48,13-20-42,-8 13-213,31-47 1030,21-45-1063,-47 81 286,-7 14-223,0 0 0,0-1 1,0 0-1,-1 1 0,0-1 1,0 0-1,0 0 1,0-4-64,12 81 280,3 74-1444,-2 122 1164,-15-253-2526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5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11717,'0'0'1185,"0"0"-1185,0 0-80,0 0-64,0 0 96,0 0-448,7 0 175,-7 0-383,0 0-112,0 0-3010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5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0 113 7764,'0'0'40,"0"0"40,0 0 37,0 0 128,4-16 505,3-3-416,-5 11-81,1 0-1,-1 0 0,0-1 1,-1 1-1,0 0 1,0 0-1,-1-1 0,0-2-252,0 11 310,0 0-212,0 14 4,3 27-7,1 0 1,3 0 0,1 0-1,6 16-95,-3-16 93,-2 1 1,-2 0-1,-1 1 0,-2 18-93,-3-47-122,-2 22-1179,1-35 1219,-1 0-1,1 0 1,0 0 0,0 0-1,-1 0 1,1 0-1,0 0 1,-1-1-1,1 1 1,-1 0-1,1 0 1,-1-1-1,0 1 1,1 0 0,-1-1-1,0 1 1,1 0-1,-1-1 1,0 1-1,0-1 1,0 1-1,1-1 1,-1 1 0,0-1-1,0 0 1,0 0-1,0 1 1,0-1-1,0 0 1,0 0-1,1 0 1,-1 0 0,-1 0 82,-2 0-5862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6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59 8756,'0'0'1497,"0"0"-1190,16-6-297,20-6 52,0 2-1,0 1 0,1 1 1,0 2-1,30 0-61,-49 6 22,-12-1-25,-1 1 1,0 0 0,0 0 0,0 0-1,0 1 1,0 0 0,1 0-1,-1 0 1,2 2 2,-5-2 0,0 0-1,-1 0 0,0 1 1,1-1-1,-1 1 0,0-1 1,0 1-1,1-1 1,-1 1-1,0 0 0,-1-1 1,1 1-1,0 0 1,0 0-1,-1 0 0,1-1 1,-1 1-1,0 0 0,1 0 1,-1 0-1,0 0 1,0 0-1,0 0 0,-1 0 1,1 0-1,0 0 1,-1 0-1,1 0 1,-1 2 11,0 0 0,-1 1 1,1-1-1,-1 0 0,0 0 0,0 0 1,0-1-1,0 1 0,-1 0 0,1-1 1,-1 1-1,0-1 0,0 0 0,-2 1-11,-54 45 171,32-28-16,21-17-127,-3 3 19,1 0 0,0 1 0,0 0-1,0 0 1,-4 7-47,11-14 9,0 1-1,0-1 1,0 0 0,0 1-1,1-1 1,-1 1-1,0-1 1,1 1-1,-1 0 1,1-1-1,-1 1 1,1-1-1,0 1 1,-1 0-1,1-1 1,0 1-1,0 0 1,1 0-1,-1-1 1,0 1-1,0-1 1,1 1-1,-1 0 1,1-1-1,-1 1 1,1-1-1,0 1 1,0-1-1,0 1 1,-1-1-1,2 1 1,-1-1-1,0 0 1,0 0-1,0 0 1,0 1-1,1-1 1,-1 0-1,0-1 1,2 2-9,6 4 46,0 0 1,0 0-1,-1 1 1,0 0-1,0 1 0,-1 0 1,0 0-1,0 1 1,-1-1-1,0 2 1,-1-1-1,0 0 1,0 1-1,-1 0 0,0 0 1,-1 0-1,0 1 1,-1-1-1,0 1 1,0 0-1,-1-1 1,0 12-47,-2-21 4,1 1 1,0 0 0,0-1 0,-1 1-1,1 0 1,-1-1 0,1 1 0,-1-1-1,0 1 1,1-1 0,-1 1 0,0-1-1,0 1 1,0-1 0,0 0-1,0 1 1,-1-1 0,1 0 0,0 0-1,-2 1-4,-1 1 11,-1 0-1,0-1 1,1 1-1,-1-1 0,0 0 1,0 0-1,-3 0-10,-7 1-10,0 0 0,-1-1 1,1 0-1,-11-1 10,21-1-73,-1 0 1,1 0-1,0 0 1,-1-1 0,1 0-1,0 0 1,-1 0-1,1-1 1,-1 0 72,4 1-116,1 0 0,-1 0 0,1 0 0,-1-1 0,1 1 0,-1-1 0,1 1 1,0-1-1,0 0 0,0 1 0,0-1 0,0 0 0,0 0 0,0 1 0,0-1 0,1 0 0,-1 0 0,1 0 0,-1 0 0,1 0 1,0 0-1,0 0 0,0 0 0,0 0 0,0 0 0,0 0 116,0-24-3908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6.5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9524,'0'0'1812,"0"0"-1212,0 0-555,2 19 52,4 57 280,4 0 0,3 0 0,18 56-377,-16-95-358,1 0 0,2-1 0,9 11 358,-10-18-1714,-6-7-991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7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167 146 9764,'0'0'401,"-9"19"-255,-45 94 834,-24 82-980,68-170 136,7-18-66,1-1 0,-1 1-1,1 0 1,0 0 0,0 1-1,0 3-69,2-10 107,0-1-37,0 0 154,0 0 165,0-16 14,2-7-414,0 0 1,1 0-1,1 0 0,1 1 1,1 0-1,1 0 0,1 0 1,9-15 10,-1-2-52,12-26 37,-3 0 0,-3-1 1,0-12 14,-22 78 0,0 0 0,0 0 1,0-1-1,0 1 0,0 0 1,0-1-1,0 1 1,0 0-1,1 0 0,-1-1 1,0 1-1,0 0 0,0 0 1,1-1-1,-1 1 0,0 0 1,0 0-1,0 0 1,1-1-1,-1 1 0,0 0 1,1 0-1,-1 0 0,0 0 1,0 0-1,1 0 1,-1 0-1,0-1 0,1 1 1,-1 0-1,0 0 0,0 0 1,1 0-1,-1 0 1,0 0-1,1 0 0,-1 1 1,0-1-1,1 0 0,-1 0 1,0 0-1,17 9-6,11 15 10,100 126 225,-52-60-106,25 19-123,-100-108-17,42 50 107,-41-49-176,-1 0-1,1 0 1,-1 0-1,0 0 1,0 1-1,0-1 1,0 0-1,0 1 1,0-1-1,-1 0 1,1 1-1,-1-1 1,0 1-1,0-1 1,1 1-1,-2-1 1,1 1 0,0-1-1,0 1 1,-1-1-1,1 1 1,-1-1-1,0 0 1,0 1-1,0-1 87,-10 6-1849,-8-5-2649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7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50 4914,'0'0'2903,"0"0"-1534,0 0-705,0 0-144,0 0-146,0 0-335,0-1 1,0 1 0,1-1-1,-1 1 1,0 0 0,0-1-1,1 1 1,-1 0 0,0-1-1,0 1 1,1 0 0,-1 0-1,0-1 1,1 1 0,-1 0-1,1 0 1,-1 0 0,0-1-1,1 1 1,-1 0 0,0 0-1,1 0 1,-1 0 0,1 0-1,-1 0 1,1 0 0,-1 0-1,0 0 1,1 0 0,-1 0-1,1 0-39,54 0 23,12 1-705,47-7 682,-91 4-1246,0-2 0,0-1 1,-1-1-1,3-1 1246,11-7-5275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8.3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 22 4082,'0'0'61,"0"0"323,0 0 558,0 0-19,-11 13 62,-32 44-342,41-55-575,1 1 1,-1-1 0,0 0 0,1 1-1,0-1 1,-1 0 0,1 1 0,0 0-1,0-1 1,1 1 0,-1 0 0,0-1-1,1 1 1,0 0 0,-1 0 0,1-1-1,0 1 1,1 0 0,-1 0 0,0 1-69,1-2 28,0-1 0,1 1 1,-1 0-1,0 0 0,0-1 1,1 1-1,-1-1 0,1 1 1,-1-1-1,1 0 0,-1 0 1,1 1-1,0-1 0,0 0 1,0-1-1,0 1 0,0 0 1,-1 0-1,1-1 0,1 1-28,9 1 99,0 0 0,0 0 0,1-2 0,-1 1-1,0-1 1,10-2-99,-18 1 22,0 0-1,1 0 1,-1 0 0,0-1-1,0 1 1,0-1-1,0 0 1,0 0 0,0-1-1,-1 1 1,1-1 0,-1 0-1,0 0 1,1 0-1,-1 0 1,-1-1 0,1 1-1,0-1 1,-1 1 0,0-1-1,0 0 1,0 0-1,0 0 1,0 0 0,-1-1-1,0 1 1,0 0-1,0 0 1,-1-1 0,1 1-1,-1-1 1,0 1 0,0 0-1,-1-1 1,1 1-1,-1-1 1,0 1 0,0 0-1,0-1-21,-1 2 22,0 0-1,0 0 1,0 0-1,0 0 0,-1 1 1,1-1-1,-1 1 1,1-1-1,-1 1 1,0 0-1,0 0 0,0 0 1,0 0-1,0 1 1,-1-1-1,1 1 1,0 0-1,-1 0 1,1 0-1,-1 0 0,1 0 1,-1 1-1,0 0 1,1 0-1,-2 0-21,0-1-14,-1 1-1,1 0 1,-1 0-1,1 0 1,0 1-1,-1 0 1,1 0-1,0 0 1,-1 0-1,1 1 1,0 0-1,0 0 1,0 1-1,0-1 1,1 1-1,-3 2 15,-4 7-632,1 0-1,0 1 0,1 1 0,1 0 0,-2 4 633,-5 11-4343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9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9861,'0'0'1232,"0"0"-896,0 0-210,0 0 31,0 0-72,26-2 684,204-4-7191,-210 6 1254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7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5250,'0'0'128,"0"0"-128,0 0 48,0 0-48,0 0 0,0 0 0,0 67 81,0-58-81,0-5 0,0-2-32,0-2 32,0 0-545,0-4-815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0.0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8996,'0'0'16,"0"0"48,0 0 576,0 0-544,127 0 17,-79 0-113,9 0-32,9 0-225,3-10-1888,1-5-3057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2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9893,'0'0'258,"0"0"-154,0 0 51,0 0 61,0 0 307,0 0 53,0-13 489,0 32-1062,0 0 0,2-1 1,0 1-1,1 0 0,1-1 1,0 0-1,2 0 0,0 0 0,1 0 1,1-1-1,0 0 0,2-1 1,3 5-4,-12-20 25,0 0-3079,-1-1-507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0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46 165 11797,'0'0'206,"0"0"-222,0 0-86,-1 18 129,-1 63-14,3-75-7,0 0 0,0 0 0,0 0 0,1 0 0,0 0 0,0 0 0,1-1 0,-1 1 0,1-1 0,0 1 0,1-1 0,0 0 0,-1 0 0,2 0 1,-1-1-1,0 0 0,1 0 0,0 0 0,0 0 0,0-1 0,0 1 0,1-1 0,-1 0 0,1-1 0,0 0 0,-1 0 0,1 0 0,0 0 0,1-1 0,-1 0 0,0-1 0,6 1-6,-3-1 9,1 0-1,-1-1 1,0 0 0,1-1 0,-1 0 0,0-1 0,0 0 0,0 0 0,0 0 0,-1-1 0,1-1 0,-1 1 0,0-2 0,-1 1 0,1-1 0,-1 0 0,0 0 0,0-1 0,-1 0 0,0 0 0,0-1 0,-1 1 0,0-1 0,0-1 0,0 0-9,-1 2 16,0 0 0,-1 0 0,0 0 0,0 0 0,-1 0 0,1-1 0,-2 1 0,1-1 0,-1 1 0,0-1 0,-1 0 0,0 1 0,0-1 0,0 0 0,-1 1 1,0-1-1,-1 0 0,0 1 0,0 0 0,0-1 0,-1 1 0,0 0 0,-1 0 0,0 0-16,0 0 1,-1 1-1,-1-1 1,1 1 0,-1 0-1,0 0 1,0 1 0,-1 0-1,1 0 1,-1 0 0,-1 1-1,1 0 1,0 0 0,-1 1-1,0 0 1,0 0 0,0 1-1,0 0 1,0 0 0,0 1-1,-1 0 1,1 1 0,-1 0-1,-1 0-20,-1 0 1,1 1-1,0 1 1,-1 0-1,1 0 1,0 1-1,0 0 0,1 1 1,-1 0-1,1 0 1,0 1-1,0 0 1,0 1-1,-2 2 20,4-2-500,-1 0 1,1 0-1,1 1 0,-1 1 0,1-1 0,0 1 0,1 0 1,0 0-1,0 0 0,1 1 500,-5 16-7406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0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10549,'0'0'416,"0"0"-416,0 0 0,0 0 960,0 0-591,0 0 63,7 0-160,-7 0-240,0 0-64,0 0 0,0 0-624,3 0-433,3-2-1088,4-10-3602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1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0 12486,'0'0'352,"0"0"-352,0 0 96,0 0-96,-14 130 160,14-81-48,0-4-64,0-6-48,3-4 0,6-4 0,0-5 80,0-3-112,-2-5 32,-2-1-464,-3-3 32,2-1-641,-4-7-608,3-4-1760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1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96 8820,'0'0'2777,"0"0"-2150,0 0-520,0 0 104,0 0-78,7-14 107,23-40-66,-29 52-143,0-1 0,1 1 0,0 1 0,0-1 1,0 0-1,-1 0 0,1 0 0,1 1 0,-1-1 0,0 1 1,0 0-1,1 0 0,-1 0 0,0 0 0,1 0 1,-1 0-1,1 0 0,-1 1 0,1 0 0,0-1 0,-1 1-31,47 4 33,-44-3-13,-2 0-28,1 0 1,0 0 0,-1 1 0,1 0 0,-1-1-1,0 1 1,0 1 0,0-1 0,0 0 0,0 1-1,0-1 1,0 1 0,-1 0 0,1 0 0,-1 0-1,0 0 1,0 1 0,0-1 0,0 1 0,-1-1-1,1 1 1,-1-1 0,0 1 0,0 0 0,0 0 0,-1-1-1,1 1 1,-1 2 7,1 0 4,0 1-1,-1-1 1,0 0 0,0 1 0,0-1-1,-1 1 1,0-1 0,0 0-1,-1 1 1,0-1 0,0 0-1,0 0 1,-1 0 0,0-1 0,0 1-1,0-1 1,-1 1-4,-75 65 48,79-70-53,-1-1-1,1 1 1,-1 0 0,1-1 0,-1 1 0,1 0-1,-1 0 1,1-1 0,0 1 0,-1 0-1,1 0 1,0-1 0,0 1 0,0 0-1,-1 0 1,1 0 0,0-1 0,0 1-1,0 0 1,0 0 0,1 0 0,-1-1-1,0 1 1,0 0 0,0 0 0,1 0-1,-1-1 1,0 1 0,1 0 0,-1 0 0,0-1-1,1 1 1,-1 0 0,1-1 0,-1 1-1,1-1 1,0 1 5,24 21 28,-22-19-33,21 15 38,-1 2-1,-1 0 1,0 1-1,-2 2 0,-1 0 1,1 3-33,-19-25 7,0 1 0,0-1-1,0 0 1,0 1 0,-1-1 0,1 1 0,0-1 0,-1 1 0,1-1-1,-1 1 1,0-1 0,1 1 0,-1-1 0,0 1 0,0-1 0,0 1-1,0 0 1,0-1 0,0 1 0,-1-1 0,1 1 0,-1-1-1,1 1 1,-1-1 0,1 1-7,-2 1 5,0-1 1,0 0-1,1 0 0,-1 0 0,-1-1 0,1 1 0,0 0 1,0-1-1,0 1 0,-1-1 0,1 0 0,-1 0 0,1 0 1,-1 0-6,-13 4 6,-1-1 0,1-1 0,-1 0 0,-11 0-6,22-2 4,-23 2-418,0-1 0,0-1 0,1-1-1,-29-4 415,56 3-79,1 1 0,-1 0 0,1 0 0,-1 0 0,1-1-1,-1 1 1,1 0 0,0-1 0,-1 1 0,1 0 0,-1-1-1,1 1 1,0 0 0,-1-1 0,1 1 0,0-1 0,-1 1-1,1-1 1,0 1 0,0-1 0,0 1 0,-1-1 0,1 1-1,0-1 1,0 1 0,0-1 0,0 1 0,0-1 0,0 1-1,0-1 1,0 1 0,0-1 0,0 1 0,0-1 0,0 1-1,0-1 1,1 1 79,-1-5-832,0-7-3141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1.9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10421,'0'0'1120,"0"0"-688,0 0-58,0 0 125,0 0-344,0 10 10,7 101 359,5 0 1,5-1-525,-6 1-219,-10-64-3604,-1-42 261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5.4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26 2385,'0'0'518,"0"0"-46,0 0 0,0 0 75,0 0-21,-30-11 6253,17-3-6053,6 23-551,4 28-191,3 370 123,0-407-64,-17 17-1191,11-13-3512,2-4 1432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8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79 2689,'0'0'312,"0"0"129,0 0 146,0 0 82,0 0 289,0 0 117,0 0 48,0 0-261,0 0-331,0 0-54,0 0-138,0 0-184,0 0 152,0 0 42,0 0 108,0 0 55,14-31 184,-4 24-713,0 2-1,0-1 1,0 1 0,1 0-1,0 1 1,0 1 0,0-1-1,0 2 1,0-1 0,1 2-1,-1 0 1,10 0 17,-19 1 6,-1 1 0,0 0 0,1 0 0,-1 0 0,0 1 0,0-1 0,0 0 0,0 0 0,0 1 0,0-1 0,0 0 0,0 1 0,0-1 0,-1 1 0,1-1-1,-1 1 1,1-1 0,-1 1 0,0-1 0,1 1 0,-1 0 0,0 0-6,8 41 170,-8-41-180,3 9 34,0 0 1,0 0 0,1-1-1,0 1 1,1-1-1,0 0 1,1 1-25,-1-3 8,-1 1 0,0-1-1,0 1 1,0 0 0,-1 1 0,0-1 0,-1 0 0,0 1 0,-1-1 0,0 6-8,-1-15-51,31 3-3055,-16-3 241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9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62 8388,'0'0'440,"0"0"-288,0 0-21,0 0 221,0 0 51,0 5-222,0 13 6,2 1-1,0-1 1,1 0-1,0 0 1,2 0-1,0 0 1,1-1-1,1 0 1,1 0-1,0-1 1,8 13-187,-14-27 20,0 2-20,0-1 1,0 0-1,0 0 1,-1 1-1,1-1 1,-1 0-1,0 1 0,0 0 1,0 0-1,-1-4 75,0 0-27,0 0 10,-5-25-162,0-2-6,2 0-1,0 0 0,2 0 0,1 0 1,1 0-1,1-5 111,-1 29 9,0 1-1,-1-1 1,1 1 0,0-1 0,0 0 0,0 1-1,0 0 1,1-1 0,-1 1 0,1 0-1,-1 0 1,1-1 0,0 1 0,0 1-1,0-1 1,0 0 0,0 0 0,0 1 0,1-1-1,-1 1 1,1 0 0,-1 0 0,1-1-1,-1 2 1,1-1 0,-1 0 0,1 0-1,0 1 1,-1 0 0,1-1-9,6 0-12,0 0 0,1 0 0,-1 1 1,0 0-1,0 0 0,0 1 0,0 0 0,6 2 12,-10-1-4,-1 1 0,0-1 0,0 1 0,0-1 0,0 1 1,0 0-1,0 1 0,-1-1 0,1 0 0,-1 1 0,0 0 0,0 0 0,0 0 0,-1 0 0,1 1 1,-1-1-1,1 3 4,30 80 102,-32-85-101,3 11 18,0 0 0,-1 1-1,0 0 1,-1-1 0,0 14-19,-2-27 74,0 0 14,0-3-74,1 1-1,-1-1 1,0 0-1,-1 0 1,1 0-1,0 0 1,-1 0-1,0 0 0,0 0 1,0-1-14,0 2 2,-1-7-19,1 0 0,-1-1 0,1 1 0,1-1 0,0 1 0,0 0 0,1-1 0,0 1 0,0-1 1,1 1-1,1 0 0,-1 0 0,1 0 0,1 0 0,0 0 0,0 1 0,1 0 0,0 0 1,0 0-1,1 0 0,0 1 0,0 0 0,1 0 0,0 1 0,0 0 0,0 0 0,1 0 0,0 1 1,0 0-1,0 1 0,1 0 0,0 0 0,-1 0 0,1 2 0,1-1 0,6-1 17,-13 4 15,-1 0-1,1 0 1,-1 0-1,1 0 1,-1 0-1,1 1 1,-1-1-1,1 1 1,-1 0-1,0-1 1,1 1-1,-1 0 1,0 0-1,0 1 1,1-1-1,-1 0 1,0 1-1,0-1 1,0 1-1,-1 0 1,1 0-1,0-1 1,-1 1-1,1 0 1,-1 1-1,1-1 1,-1 0-1,0 0 1,0 0-1,0 1 1,0-1-1,-1 1 1,1-1-1,0 1-14,4 16 185,-1 0 0,0 0 0,-1 0 0,0 9-185,0 2 152,7 66 243,-9-93-398,2-3-114,-3 0-2789,0 0-586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7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96 3762,'0'0'16,"0"0"16,0 0-32,0 0 48,0 0 64,0 108 128,0-93-160,0-4 16,0-5 112,0-2-192,0-4 0,0 0-16,0 0-720,0-6-929</inkml:trace>
  <inkml:trace contextRef="#ctx0" brushRef="#br0" timeOffset="1">0 96 5346,'2'-95'0,"-2"104"96,0 6-144,0-2 48,0 2 0,0-2 0,0 0 48,0 0-96,2-1 48,-2-3-480,5-4-368,-5-3-561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0.7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10597,'0'0'80,"0"0"-80,0 0-128,0 0 128,0 0 208,0 0-48,0 0 112,0 0 48,3 0-256,-1 0 48,7 0-112,9 0-1488,3 0-673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1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8116,'0'0'267,"0"0"239,0 0 79,0 0-73,0 0-285,27 0-195,88-2 39,125 4 146,-236-2-200,0 0 0,0 0 0,0 1 0,-1-1 0,1 1 0,0 0 0,-1 0 0,1 0 0,2 2-17,-5-2 8,0 0 0,0 0 0,0 0 0,0 0 1,0 0-1,0 0 0,0 0 0,0 1 0,0-1 0,-1 0 0,1 1 0,0-1 0,-1 0 0,1 1 0,-1-1 0,0 1 0,1-1 0,-1 1 0,0-1 0,0 1 0,0-1 1,0 1-1,0-1 0,0 1-8,-3 11 14,0 0 1,0-1 0,-1 1 0,0-1-1,-2 0 1,1 0 0,-1 0-1,-1-1 1,-6 9-15,-4 9 20,-161 268-41,129-218 26,37-60-20,1 1 1,1 1-1,0 0 1,2 0 0,-1 6 14,9-26-6,0-1 1,0 1 0,0 0-1,0-1 1,0 1-1,0 0 1,0-1 0,0 1-1,0 0 1,0-1-1,0 1 1,0 0 0,1-1-1,-1 1 1,0 0 0,0-1-1,1 1 1,-1-1-1,1 1 1,-1 0 0,0-1-1,1 1 1,-1-1-1,1 1 1,-1-1 0,1 0-1,-1 1 1,1-1-1,0 1 1,-1-1 0,1 0-1,0 0 1,-1 1 0,1-1-1,0 0 1,-1 0-1,1 0 1,0 0 0,-1 1-1,1-1 6,34 3-10,-29-3-15,48 1-156,50-4 181,-82 1-1311,-1-2 0,0 0 0,20-7 1311,7-5-5571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2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6835,'0'0'1155,"0"0"-984,5 22-126,-2-10-23,8 35 213,-3 1-1,1 26-234,-6 18 822,16-126-1225,-8 6 425,-4 8 85,1 2-1,0-1 1,1 1-1,1 0 1,12-15-107,-20 31 17,1 0 0,0 0-1,-1 1 1,1-1 0,0 1 0,0-1 0,0 1-1,0 0 1,0 0 0,0 0 0,0 1-1,0-1 1,0 1 0,0-1 0,1 1 0,-1 0-1,0 0 1,0 1 0,0-1 0,0 1-1,1 0-16,3 0 4,0 0 0,0 1-1,0-1 1,-1 2-1,1-1 1,-1 1-1,1 0 1,-1 0-1,0 1-3,36 32 12,-35-28-256,1-1 1,0 1-1,1-2 0,-1 1 1,1-1-1,1 0 0,-1-1 0,1 0 1,0-1-1,1 1 244,12-4-3516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2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8036,'20'-5'-246,"15"-3"414,0 1-1,0 2 0,0 1 1,8 2-168,-26 2 105,-14-1-74,1 1 0,-1 0 0,0 0 0,1 0 1,-1 0-1,0 1 0,1-1 0,-1 1 0,0 0 0,0 0 0,0 0-31,-1 1 24,-1-1 0,0 0 0,1 1 0,-1-1 0,0 0 0,0 1 0,0 0 0,0-1 0,-1 1 0,1-1 0,0 1-1,-1 0 1,1 0 0,-1-1 0,1 1 0,-1 0 0,0 0 0,0 0 0,0 0 0,0-1 0,0 1 0,0 0 0,0 1-24,-1 8 136,-1 1 1,0-1 0,-1 1 0,0-1 0,-1 0-1,0 0 1,0 0 0,-1-1 0,-1 1-1,-1 1-136,1-3 21,1 0 0,0 1 0,0 0-1,1 0 1,1 0 0,-1 1 0,2-1-1,-1 1 1,2-1 0,-1 1 0,1 0-1,1 9-20,0-19-14,1-1-1,-1 1 0,1 0 0,-1 0 0,1-1 1,-1 1-1,1 0 0,0 0 0,-1-1 1,1 1-1,0-1 0,-1 1 0,1-1 0,0 1 1,0-1-1,0 1 0,-1-1 0,1 1 0,0-1 1,0 0-1,0 0 0,0 1 0,0-1 1,0 0-1,0 0 0,0 0 0,-1 0 0,1 0 1,1 0 14,35-1-760,-29 1 494,40-8-1164,2-14-965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2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4690,'0'0'4277,"0"0"-3381,-5 19-845,2-9-45,-2 8 17,0 1 0,1 0 0,1 1-1,1-1 1,1 0 0,0 1-1,2 11-22,0-24 4,1-1 0,-1 1 1,1-1-1,0 0 0,1 1 0,0-1 0,0 0 0,0-1 0,0 1 0,1 0 0,0-1 0,1 0 0,-1 0 0,1 0 1,0 0-1,0-1 0,0 0 0,0 0 0,1 0 0,0-1 0,0 0 0,0 0 0,0 0 0,0-1 0,1 0 0,-1 0 1,0 0-1,1-1 0,0 0 0,-1-1 0,1 1 0,6-1-4,-10-1-1,0 1-1,-1-1 1,1 0 0,-1 0-1,1 0 1,-1 0-1,0 0 1,1 0 0,-1-1-1,0 1 1,0-1 0,0 1-1,0-1 1,0 0 0,0 0-1,-1 0 1,1 0 0,0 0-1,-1 0 1,0-1-1,1 1 1,-1 0 0,0-1-1,0 1 1,-1-1 0,1 1-1,0-2 2,2-8-7,-1 0 0,0 0 0,-1 0 0,-1 0 0,0-6 7,0 16-7,0-1 1,0 0 0,-1 1-1,1-1 1,-1 1-1,0-1 1,0 1-1,0-1 1,0 1-1,0-1 1,0 1-1,-1 0 1,1 0-1,-1 0 1,0 0-1,0 0 1,1 0-1,-2-1 7,-3-1-17,1-1 0,-1 2 0,0-1-1,0 0 1,0 1 0,-1 0-1,-3-1 18,-6-1 87,-1 0-1,0 1 1,0 0-1,0 2 1,-11-1-87,-2 4 201,25 0-4065,6 1 1372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3.0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8980,'0'0'152,"0"0"232,11 19 110,83 140 578,-88-151-959,44 65 575,-45-67-655,-1 0-1,1 0 0,1-1 0,-1 0 0,1 0 1,0 0-1,0-1 0,1 0 0,-1 0 1,2 0-33,-6-3 15,0 0 0,-1-1 0,1 1 0,0-1 0,0 1 1,-1-1-1,1 0 0,0 0 0,0 0 0,0 0 0,-1 0 0,1 0 1,0 0-1,0-1 0,0 1 0,-1 0 0,1-1 0,0 0 1,-1 1-1,1-1 0,0 0 0,0 0-15,0-1 21,1-1 1,-1 1-1,1 0 1,-1-1-1,0 0 0,0 1 1,0-1-1,0 0 1,0 0-1,-1 0 0,2-3-21,2-10-154,0-1-1,0 0 0,-1 0 0,0-11 155,-2 16-326,4-38-1608,-5-4-1862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3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9732,'0'0'80,"0"0"-80,0 0-1296,0 0 1216,0 0-240,0 0-913,54 4-272,-33 6-1664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3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6419,'0'0'1152,"0"0"17,50 125-609,-34-86 113,5-6-113,-5-6-320,0-6-48,-7-5 32,5-6-192,-8-2 224,-1-1-256,0-5 80,-3 2-176,0-4-32,-2 0-464,0 0-288,0 0-1506,0-17-1535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4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 1 8932,'0'0'256,"0"0"-256,0 0 0,0 0 80,-16 143 352,4-102-31,3-2-81,0-4-208,4-6 16,3-4-128,2-9 0,0-4-48,0-5-352,5-7-881,11 0-1344,6-13-1425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4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5218,'0'0'176,"0"0"414,0 0 629,0 0-168,21 1-413,157 5 189,-65-6-109,-115 0-671,0 1 0,0 0 0,0 0 0,0 0 0,0 0 0,0 0 0,1 0 0,-1 1 0,0-1 0,1 1 1,-1-1-1,1 1 0,-1 0-47,-6 6 63,-6 3-21,0 1 1,1 0-1,1 0 1,0 1-1,0 1 1,-7 12-43,13-16 36,1 1 0,-1 0 0,2-1 0,-1 2 0,2-1 1,-1 0-1,2 1 0,-1 0 0,2-1 0,-1 11-36,1-12 3,0-1 1,1 1-1,0 0 0,1-1 1,0 1-1,0-1 0,1 1 1,2 5-4,-2-11-6,-1-1 1,1 0 0,0 0 0,0 0-1,0 0 1,0 0 0,1-1 0,-1 1 0,1-1-1,0 0 1,-1 1 0,1-1 0,0 0-1,0 0 1,0-1 0,1 1 0,-1-1 0,0 0-1,0 1 1,1-2 0,-1 1 0,1 0-1,-1-1 1,1 1 0,0-1 5,8 2-328,0-1 1,1-1-1,-1 1 0,0-2 1,0 0-1,0-1 0,1 0 1,-1 0-1,-1-1 0,1-1 1,2-1 327,43-26-4867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7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5218,'0'0'0,"0"0"-352,0 0 352,0 0 0,0 0 0,0 0 0,-6 77 0,4-70 0,2 0-48,-2-7-144,0 0-1024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4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381 1 7940,'0'0'2057,"-3"24"-1788,-16 78-250,16-87 72,-1 0 1,-1-1 0,-1 1-1,0-1 1,0-1-1,-2 1 1,0-1 0,-4 6-92,-6 8 35,12-17-21,-1 1 1,0-2-1,-1 1 1,0-1-1,0 0 0,-1 0 1,0-1-1,-1 0 1,0-1-15,2-2-74,1-1 0,-1 0 0,-1 0 0,1-1 0,0 0 0,-1 0 0,1-1 0,-1 0 0,0-1 0,0 0 0,0 0 0,-6-1 74,11 1-55,-1-1-1,1 0 1,0-1-1,0 1 0,-1-1 1,1 0-1,0 0 0,0 0 1,0 0-1,0-1 1,0 1-1,0-1 0,0 0 1,-1-2 55,3 2-27,0 0-1,0 0 1,0-1 0,0 0 0,1 1 0,-1-1 0,1 0 0,-1 0 0,1 1 0,0-1 0,0 0 0,0 0-1,1 0 1,-1-1 0,1 1 0,-1 0 0,1 0 0,0 0 0,0 0 0,1-1 27,-2 0-2,1-1-1,1 0 1,-1 1 0,1-1 0,0 0 0,0 1-1,0-1 1,1 1 0,-1-1 0,1 1 0,0 0-1,0 0 1,1-1 0,-1 2 0,1-2 2,2 0 16,0 0 0,0 1 1,1-1-1,-1 1 1,1 0-1,0 1 0,0-1 1,0 1-1,0 0 1,1 0-17,-1 1 30,0-1 0,0 1 1,0 0-1,1 0 1,-1 0-1,0 1 1,1 0-1,-1 0 0,1 1 1,-1 0-1,1 0 1,-1 1-1,1-1 1,-1 1-1,0 1 0,1-1 1,-1 1-1,0 0 1,0 1-1,0-1 1,0 1-1,0 0 0,-1 1 1,0-1-1,1 1 1,-1 0-1,0 1 1,-1-1-1,1 1 0,-1 0 1,0 0-1,1 1-30,40 63 100,-39-57-112,1 0 0,0 0-1,1-1 1,0 0 0,1 0-1,1 0 1,-1-1 0,2-1 0,5 5 12,-14-13-260,0 0 0,0 0 0,1 0 0,-1 0 0,0 0 0,1 0 0,-1-1 0,0 1 1,1-1-1,-1 0 0,1 1 0,1-1 260,12 0-3957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5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11125,'0'0'0,"0"0"-240,0 0 240,23 129 64,-19-88 208,1-2 192,4 2-272,0 0-96,7-8-144,0 2 48,5-6-592,-1-5-656,-2-7-4723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5.5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9989,'0'0'141,"0"0"-181,0 0 35,14 0 55,56 1 121,26 0-106,-1-3 1,41-10-66,-135 12 10,0 0 1,0-1-1,-1 1 1,1 0-1,0-1 1,0 1 0,0 0-1,-1 0 1,1 0-1,0-1 1,0 1-1,0 0 1,0 0-1,-1 0 1,1 1-1,0-1 1,0 0-1,0 0 1,-1 0-1,1 1 1,0-1 0,0 0-1,0 1 1,-1-1-1,1 0 1,0 1-11,-18 12 528,-9 5-410,19-11-66,0 1-1,0 0 0,0 1 1,1 0-1,0 0 1,1 0-1,0 0 1,1 1-1,0 0 1,0 0-1,-1 9-51,0 3-5,1 1 1,1-1-1,1 1 0,1 22 5,1-42-7,0 1-1,1-1 1,-1 1-1,1-1 1,-1 1-1,1-1 1,0 1-1,0-1 1,1 0-1,-1 0 1,1 0-1,0 0 1,-1 0-1,1 0 1,1 0 0,-1 0-1,0-1 1,1 1-1,-1-1 1,1 0-1,0 1 1,0-1-1,-1-1 1,1 1-1,1 0 1,-1-1-1,0 1 1,0-1-1,1 0 1,-1 0-1,0 0 1,1-1-1,-1 1 1,2-1 7,6 1-283,1 0-1,-1 0 1,0-2 0,1 1 0,-1-1-1,0-1 1,0 0 0,0-1 0,0 0-1,4-2 284,44-25-4319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6.1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371 0 8292,'0'0'2051,"0"0"-1709,-6 19-142,-2 9-74,-1-1 1,-2 0-1,-1 0 1,0-2-1,-6 7-126,9-18 48,-7 12 23,0-2 0,-2 0 0,0 0 1,-9 6-72,20-24-50,1 0 1,0-1-1,-1 1 1,0-1 0,0-1-1,-1 1 1,1-1 0,-1-1-1,0 0 1,0 0 0,0 0-1,-1-1 1,1 0-1,0 0 1,-1-1 0,1 0-1,-4-1 50,10-1-29,-1 1-1,1-1 0,0 0 0,-1 0 0,1 0 0,0 0 0,0 0 1,0 0-1,0-1 0,0 1 0,0-1 0,1 1 0,-1-1 1,0 0-1,1 1 0,-1-1 0,1 0 0,0 0 0,-1 0 1,1-1-1,0 1 0,0 0 0,0 0 0,1 0 0,-1-1 1,1 1-1,-1-1 0,1 1 0,0 0 0,-1-1 30,0-6 36,0 0 1,0 1-1,0-1 0,1 1 0,0-1 0,1 0 1,0 1-1,1-4-36,-1 9 15,1-1 1,0 1-1,0 0 1,0 0-1,1 0 1,-1 0-1,1 0 1,0 0-1,0 1 1,0-1-1,0 1 1,0 0-1,0 0 1,0 0-1,1 0 0,-1 1 1,1-1-1,-1 1 1,1 0-1,0 0 1,0 0-16,-1 0 39,1 0 0,-1 0-1,1 0 1,-1 0 0,1 1 0,0 0 0,-1-1-1,1 1 1,-1 1 0,1-1 0,0 0 0,-1 1 0,1 0-1,-1 0 1,1 0 0,-1 0 0,1 0 0,-1 1-1,0 0 1,0-1 0,0 1 0,2 2-39,8 13 170,-1 0-1,-1 1 1,0 0 0,-2 0 0,0 1-1,-1 1 1,-1 0 0,1 3-170,0 3 86,2 0 0,1-1 0,1-1 0,11 18-86,-21-40-171,-1 0-1,1 1 1,0-1-1,0 0 1,0 0-1,0 0 1,0 0 0,1 0-1,-1-1 1,0 1-1,1-1 1,-1 1-1,1-1 1,0 0-1,-1 0 1,1 0-1,0 0 1,0-1 0,1 1 171,8-1-4554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6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1 107 9060,'0'0'1430,"0"0"-859,0 0-168,0 0 10,0 0 129,0 0-528,0 0-1,0-1 1,0 1-1,0 0 1,0 0 0,0-1-1,0 1 1,1 0-1,-1 0 1,0-1 0,0 1-1,0 0 1,0 0-1,0 0 1,1-1-1,-1 1 1,0 0 0,0 0-1,0 0 1,1 0-1,-1 0 1,0-1 0,0 1-1,0 0 1,1 0-1,-1 0 1,0 0 0,0 0-1,1 0 1,-1 0-1,0 0 1,0 0 0,1 0-1,-1 0 1,0 0-1,0 0 1,1 0-1,-1 0 1,0 0 0,0 0-1,1 0 1,-1 0-1,0 0 1,0 0 0,1 1-1,-1-1 1,0 0-1,0 0 1,0 0 0,1 0-1,-1 1 1,0-1-1,0 0-13,10 9 36,0 0-1,0 0 1,-1 1 0,-1 1-1,1-1 1,-2 1-1,3 5-35,47 90 394,-44-81-346,16 30 120,-9-19-87,-2 0 1,3 14-82,-1-123 667,79-318-1854,-99 390 1018,6-24-187,-7 18-4201,1 7-1553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7.5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4 227 8388,'0'0'528,"0"0"376,0 0 22,0-11-237,0 0-587,-2 0 53,1 0-1,1 0 1,0 0-1,1 0 1,0 0 0,0 0-1,1 0-154,-1 10 6,1 0 0,-1 0 0,0 0 0,1 0 0,-1 0 0,0 1 0,1-1 0,-1 0 0,1 1 0,-1-1 1,1 1-1,-1 0 0,1 0 0,-1-1 0,1 1 0,0 0 0,-1 0 0,1 0 0,-1 1 0,1-1 0,0 1-6,37 6-15,2 15 18,28 14-26,-65-34 26,0-1 1,1 1-1,-1-1 0,0-1 0,0 1 0,1 0 0,-1-1 0,0 0 0,1 0 0,-1 0 0,0-1 1,1 1-1,-1-1 0,0 0 0,4-2-3,-6 2 7,0 0 1,0 0-1,0 0 0,-1-1 1,1 1-1,0-1 0,-1 1 1,1-1-1,-1 0 0,1 1 1,-1-1-1,0 0 1,0 0-1,0 0 0,0 0 1,0 0-1,-1 0 0,1 0 1,0 0-1,-1-1 0,0 1 1,1 0-8,3-58 11,-3 29-160,-2 29 81,2 0 0,-1 0-1,0 0 1,0 0 0,1 0 0,-1 0 0,1 0 0,-1 0-1,1 1 1,0-1 0,0 0 0,0 0 0,0 1 0,0-1 0,0 0-1,0 1 1,1-1 0,-1 1 0,1 0 0,0-1 68,1 0-423,1 1 0,-1 0 0,0 0 0,1 0 0,-1 1 0,1-1 1,-1 1-1,1 0 0,-1 0 0,4 0 423,11 0-2820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8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208 1 6563,'0'0'384,"0"0"160,0 0 652,0 0 74,0 0-555,0 0-684,-1 0 0,0 0 1,0 0-1,0 0 1,0 0-1,1 0 1,-1 0-1,0 0 0,0 1 1,0-1-1,0 0 1,1 1-1,-1-1 0,0 0 1,0 1-1,1-1 1,-1 1-1,0-1 1,1 1-1,-1-1 0,1 1 1,-1 0-1,1-1 1,-1 1-1,1 0 1,-1-1-1,1 1-31,-4 37 262,3 0 0,2 28-262,0-27 61,-1-1 0,-5 30-61,4-67 15,0 1 1,0 0-1,0-1 1,0 1 0,0-1-1,0 0 1,0 1 0,-1-1-1,1 0 1,-1 0-1,1 0 1,0 0 0,-1 0-1,0 0 1,1 0-1,-1 0 1,1-1 0,-1 1-1,0-1 1,0 1 0,1-1-1,-1 0 1,0 1-1,0-1 1,1 0 0,-1 0-1,0 0 1,-1-1-16,-54-2 262,53 2-251,-1-1 1,0 1 0,1-1 0,0-1-1,-1 1 1,1 0 0,0-1 0,-2-1-12,-29-16-657,32 15-2590,3 0-718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8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37 6979,'0'0'579,"0"0"-373,0 0 18,0 0 427,0 0 56,-12 0 1811,29-1-2538,1-1 0,-2-1 0,1-1-1,13-4 21,51-9-1256,-48 15-891,-5 2-2215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9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2993,'0'0'10565,"0"0"-10565,0 0-192,0 0 192,0 0 48,0 0-48,3 0 0,-1 2-352,2 10-785,-1 4-783,-3 5-3283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9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12438,'0'0'640,"0"0"-576,0 0-64,0 0 16,0 0-16,0 0-176,0 17-1185,-2-9-1856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8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0 138 3249,'0'0'16,"0"0"17,0 0-17,0 0 32,0 0-32,0 0-16,0 0-16,2 56-97,1-63-1919</inkml:trace>
  <inkml:trace contextRef="#ctx0" brushRef="#br0" timeOffset="1">56 0 1345,'0'0'672,"0"0"-592,0 0-80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1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1 178 3970,'0'0'1011,"0"0"-525,0 0-161,0 0 225,0 0 39,0-6 4687,0 2-5292,-1 1 0,1 0 0,0 0 0,1-1 0,-1 1 1,1 0-1,-1 0 0,1-1 0,1-1 16,18-31-101,2 1-1,26-31 102,-48 66 3,0 0-1,1 0 0,-1 0 1,1 0-1,-1 0 0,0 0 1,1 0-1,-1 1 0,0-1 1,1 0-1,-1 0 0,1 0 1,-1 0-1,0 0 0,1 1 1,-1-1-1,0 0 0,1 0 1,-1 0-1,0 1 0,1-1 0,-1 0 1,0 1-1,0-1 0,1 0 1,-1 1-1,0-1 0,0 0 1,0 1-1,1-1 0,-1 0 1,0 1-1,0-1 0,0 1 1,0-1-1,0 0 0,0 1 1,0-1-1,0 1 0,0-1 1,0 0-1,0 1 0,0-1 1,0 0-1,0 1 0,0-1-2,5 26 3,-5-26 2,16 110 458,-4 30-463,-2-27 247,7 20-247,-15-123-89,1 15 410,-1-22-507,-2-12-613,0-6-1626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3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5282,'0'0'361,"0"0"210,0 0 416,0 0-216,32 0 424,18-2-654,-1-2 1,26-7-542,-56 8 67,-17 6 63,-1 1 1,0-1-1,0 1 1,0-1-1,-1 1 0,1 0 1,-1-1-1,0 1 1,0-1-1,0 1 1,0 0-1,-1 1-130,1 1 137,0 59-137,4 0 0,2-1 0,15 63 0,-7-52 74,-2 2-1,-4-1 1,-2 69-74,-45-144 571,33-2-579,0 1-1,-1-1 1,1-1-1,0 1 1,1-1 0,-1 0-1,0 0 1,0 0-1,1-1 1,0 0-1,-1 0 1,1-1 0,0 1-1,1-1 1,-1 0-1,0-1 1,-1-2 8,3 4-257,0 0-1,0-1 1,1 0-1,-1 1 1,1-1-1,0 0 1,0 0 0,1-1-1,-1 1 1,1 0-1,0 0 1,0-1 0,0 1-1,1-1 1,-1-2 257,1-7-3044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3.5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 10293,'0'0'712,"0"0"-394,0 0-190,0 0 266,0 0 121,-1 0-288,-5 2-139,68 4-320,36-6 7,-33 0-3741,-55 0 756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3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3794,'0'0'4290,"0"0"-4034,0 0 128,0 0 208,0 0-96,0 0-480,12 0 49,10 0-65,6 0 0,4 0 144,2 0-224,12 0 80,4 0-209,2 0-1183,-2 0-3410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4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271 1 3970,'0'0'4098,"0"0"-3052,0 0-652,0 0 116,0 0-147,0 0-195,-7 4-40,-17 11 25,1 0-1,0 2 1,2 1 0,-11 10-153,-83 90 293,112-116-296,1 1-1,0-1 1,-1 1-1,1 0 1,0 0-1,1 0 1,-1 0-1,0 0 1,1 0-1,-1 0 1,1 0-1,0 0 0,0 1 1,0 2 3,1-5-5,1 1 0,-1-1-1,1 1 1,-1-1 0,1 1 0,0-1 0,-1 1-1,1-1 1,0 1 0,0-1 0,0 0 0,0 1-1,0-1 1,0 0 0,1 0 0,-1 0 0,0 0-1,1 0 1,-1 0 0,0 0 0,1-1 0,-1 1-1,1 0 1,-1-1 0,1 1 0,-1-1 0,1 1-1,0-1 1,1 0 5,81 21 8,72 8-8,-117-22-26,14-2-375,-31-5-2315,-21 0-584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4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7892,'0'0'976,"0"0"-763,0 0-87,0 0 335,26 0 60,177-4 156,335 1-376,-314 4-3195,-223-1-337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5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 10805,'0'0'-382,"19"-4"334,-10 2 66,44-8 199,53-3-217,25 11 448,-130 34 593,0 83-617,6 0 0,4-1 0,22 91-424,-26-173 52,-2-1 0,-2 1-1,1 24-51,-6-55 7,1 0 0,-1 0 0,1 0-1,0 0 1,-1-1 0,1 1 0,-1 0 0,0-1-1,1 1 1,-1-1 0,0 1 0,1-1 0,-1 0 0,0 0-1,1 0 1,-1 0 0,0 0 0,1 0 0,-3-1-7,1 1 9,-20 2-49,-63-2 138,81-1-206,-1 0 0,1 0 0,-1 0 0,0 0 0,1-1 0,0 0 1,-1 0-1,1-1 0,0 1 0,0-1 0,0 0 0,1 0 0,-2-2 108,5 4-174,0 0 0,0 0 0,1 1 0,-1-1-1,0 0 1,1 0 0,-1-1 0,1 1 0,-1 0-1,1 0 1,-1 0 0,1 0 0,0 0 0,-1 0-1,1-1 1,0 1 0,0 0 0,0 0 0,0 0-1,0-1 1,0 1 0,0 0 0,1 0 0,-1 0 174,2-11-4010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5.6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 6979,'0'0'214,"0"0"738,0 0-29,0 0-200,19 0-261,306-12 1021,-257 12-2950,-63 1 29,-4 4-1246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6.0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6499,'0'0'1104,"0"0"-799,0 0 111,0 0 112,0 0-224,0 0 144,25 0 1,-2 0-209,7 0-192,2 0 256,6 0-304,1 0 32,4 0-64,5 0-64,0 0-464,2 0-1697,1-6-2626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6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62 177 8340,'0'0'139,"0"0"346,9 19-10,35 63-179,-36-70-250,1-1 0,0 0 1,0 0-1,1-1 0,1 0 0,0-1 0,0 0 0,1-1 0,0 0 0,0-1 1,10 4-47,-4 0 60,2 0-13,0-2-1,0 0 1,0-1-1,1-1 1,1-1-1,-1-1 1,1 0-1,-1-2 1,1-1-1,0 0 1,0-2-1,10-1-46,-24 0 64,-1 0 0,0-1 0,0 0 0,1-1 0,-1 1 0,-1-1 1,1-1-1,0 1 0,-1-1 0,0 0 0,0-1 0,0 0 0,0 1 0,-1-2 0,1 1 0,1-4-64,2-1 68,0 0 0,-1-1 0,-1 0 0,0-1 0,0 0 0,-1 0 0,0 0 0,3-12-68,-7 15 24,1-1 0,-1 0-1,-1 0 1,1 0 0,-2 0 0,1 0 0,-2-1 0,1 1 0,-1 0 0,-2-8-24,1 11 10,0 1-1,0-1 1,-1 0 0,0 1 0,0-1 0,-1 1 0,1 0 0,-1 0-1,-1 0 1,1 1 0,-1 0 0,0-1 0,0 2 0,0-1 0,-3-1-10,-8-5 62,1 2 0,-1 0 0,0 1 0,-1 0 1,0 2-1,0 0 0,-1 1 0,1 0 0,-1 2 0,0 0-62,-13-1 70,0 1 0,0 2 0,0 1 0,0 2 0,-16 2-70,26 2-353,0 0 0,0 1 0,0 1 1,1 1-1,0 0 0,1 2 1,0 0-1,0 2 0,-4 4 353,-4 0-1403,-32 21-3853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8.4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0 4370,'0'0'144,"0"0"-128,0 0 144,0 0 176,0 0 241,0 0-369,-9 88-192,7-81 48,2-3-64,0-2 0,0-2-48,0 0-112,0-6-1697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9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5122,'0'0'3981,"0"0"-2954,0 0-920,0 0 34,0 0 246,2 18 139,33 310 1229,11 79-1526,-38-385-429,3-15-2806,-11-7 135,0 0-1382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7.2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432 0 8324,'0'0'165,"0"0"17,0 0 407,-23 16-95,-73 56 1002,-1 6-1496,-114 95 1801,211-173-1801,0 0 0,-1 0 0,1 1 0,-1-1 0,1 0 0,0 1 0,0-1 0,-1 1 0,1-1 0,0 0-1,-1 1 1,1-1 0,0 1 0,0-1 0,0 0 0,0 1 0,-1-1 0,1 1 0,0-1 0,0 1 0,0-1 0,0 1 0,0-1 0,0 1-1,0-1 1,0 1 0,0-1 0,0 1 0,0-1 0,1 0 0,-1 1 0,0-1 0,0 1 0,0-1 0,1 1 0,-1-1 0,0 0-1,0 1 1,1-1 0,-1 0 0,0 1 0,1-1 0,-1 0 0,0 1 0,1-1 0,-1 0 0,1 1 0,-1-1 0,0 0 0,1 0-1,0 0 1,21 9-25,-20-8 30,13 4-54,68 23-207,0-4-1,1-3 0,69 6 257,-104-27-3308,-43-3 123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7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6627,'0'0'1371,"0"0"-730,0 0-145,0 0 149,0 0-234,9-2 38,79-11 672,0 3 1,71 3-1122,190 13-95,-73 0-325,-249-8 49,-1 0-4289,-26 2 2093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8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10373,'0'0'581,"0"0"-567,0 0 44,5 0 41,288 0 963,-292 2-1020,-1-1 0,0 0-1,0 1 1,0-1 0,0 0 0,0 1-1,-1-1 1,1 0 0,0 1 0,-1-1 0,1 0-1,0 0 1,-1 1 0,0-1 0,0 0-42,-4 6 24,0-1 1,-1 1-1,2 0 0,-1 0 1,1 0-1,0 1 0,1-1 1,0 1-1,0 0 0,0 0 1,1 0-1,0 1 0,1-1 1,0 0-1,0 1 0,1-1-24,-1 14 17,2 0-1,0 0 0,1 0 1,1 0-1,1 0 0,1 0 1,1-1-1,3 6-16,-8-25 0,10 24 2,0 1 1,-1 0-1,-2 1 0,-1-1 1,-1 2-1,-2-1 0,2 28-2,-7-54 1,1 0-1,0 0 1,0-1 0,0 1 0,-1 0-1,1 0 1,-1-1 0,0 1-1,1 0 1,-1-1 0,0 1-1,0-1 1,0 1 0,0-1-1,0 1 1,0-1 0,-1 0 0,1 0-1,0 1 1,-1-1 0,0 0-1,-2 2 3,-1 0 1,1-1 0,-1 0-1,0 0 1,0 0 0,1 0-1,-1-1 1,-1 0-4,-13 2 7,0 0-1,0-2 1,-17 0-7,32-1-61,1 0 1,-1 0-1,1-1 0,-1 1 0,0-1 1,1 0-1,0 0 0,-1 0 0,1-1 1,0 1-1,-1-1 0,1 1 0,0-1 1,0-1 60,2 3-80,0-1 1,1 0 0,-1 1-1,0-1 1,1 0 0,-1 0-1,1 1 1,-1-1 0,1 0-1,-1 0 1,1 0 0,0 0-1,-1 0 1,1 1 0,0-1-1,0 0 1,0 0 0,0 0-1,0 0 1,0 0 0,0 0-1,0 0 80,0-1-199,1 0-1,0 0 1,0 0-1,-1 0 1,1 0-1,1 0 1,-1 0-1,0 1 1,0-1-1,1 0 1,-1 1-1,1-1 1,-1 1-1,2-1 200,24-20-2711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8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10213,'0'0'229,"0"0"-418,0 0 165,5 0 106,338 0-18,-342 0-117,0-1-24,-1 1 0,1 0-1,-1 0 1,1 0 0,-1 0-1,1 0 1,-1 0-1,1 0 1,-1 0 0,1 0-1,-1 0 1,1 0 0,0 1-1,-1-1 1,1 0-1,-1 0 1,1 1 0,-1-1-1,1 0 1,-1 0-1,0 1 1,1-1 0,-1 0-1,1 1 1,-1-1 0,0 1-1,1-1 1,-1 0-1,0 1 1,1-1 0,-1 1 77,1 7-2802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9.0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6963,'0'0'1297,"0"0"-1169,0 0-16,0 0-32,0 0 1056,0 0-847,39 9 15,-14-9 48,-2 0-160,4 0-32,0 0-160,3 0 0,4 0-16,-2 0-32,5-4-512,-3-3-753,-2 1-2545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0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5314,'0'0'670,"0"0"-422,0 0 224,0 0 705,0 0-246,0 0-371,0 0-79,26 8 530,7-4-1041,-1-1 0,1-2 0,33-3 30,1 0-20,-65 2 95,1 0 0,-1-1 0,0 1 0,0 1 0,1-1 0,-1 0 0,0 0 0,0 1 0,1-1 0,-1 1 0,0 0-1,0 0 1,0 0 0,0 0 0,0 0 0,0 0 0,0 1-75,0 0 132,-1 0 0,0 1 0,0-1 0,0 1 0,0 0-1,0-1 1,0 1 0,-1 0 0,1 0 0,-1-1 0,0 1 0,0 0-132,4 21-496,50 320 495,-46-267 4,-3 0 0,-4 1 0,-6 39-3,5-116 4,-1 0 0,1 0-1,0 0 1,-1 0-1,1 1 1,-1-1 0,0 0-1,1 0 1,-1 0-1,0 0 1,0 0 0,0 0-1,0-1 1,1 1-1,-1 0 1,0 0 0,-1-1-1,1 1 1,0 0-1,0-1 1,0 1 0,0-1-1,0 1 1,-1-1-1,1 0 1,0 1 0,0-1-1,0 0 1,-1 0-1,1 0 1,-1 0-4,-48 0-13,34-1 0,-1 0-4,-1-2 1,1 0 0,0-1-1,0 0 1,0-2 0,-11-4 16,-41-12-999,69 22 922,-1 0 0,1-1-1,0 1 1,-1 0 0,1 0 0,-1 0-1,1 0 1,-1-1 0,1 1-1,0 0 1,-1 0 0,1-1 0,-1 1-1,1 0 1,0-1 0,-1 1 0,1 0-1,0-1 1,0 1 0,-1-1 0,1 1-1,0-1 1,0 1 0,-1 0-1,1-1 1,0 1 0,0-1 77,0-9-4778,2 2-470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1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8852,'0'0'590,"0"0"-334,0 0 160,0 0 67,0 0-219,22 3-253,12 3-272,78 12 513,-35-14-2861,-71-4-443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1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26 5827,'0'0'496,"0"0"-448,0 0 144,0 0 160,0 0 256,132-3-351,-96 3-17,-1 0 144,6 0-320,-5 0-128,5-4 16,-4-4-1777,-8-2-1761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2.2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88 6611,'0'0'1422,"0"0"-1083,0 0-126,0 0 313,0 0-110,16-13-85,51-41 2,-64 51-317,0 1 0,0 0 0,0 0 0,0 0 0,1 1 0,-1-1 0,1 1-1,-1-1 1,1 1 0,0 0 0,-1 1 0,1-1 0,0 1 0,0-1 0,-1 1 0,1 0-1,0 1 1,0-1 0,-1 1 0,1-1 0,3 2-16,-2-1 21,-1 1-15,0-1-1,0 1 1,0 1 0,0-1-1,0 0 1,0 1-1,0 0 1,-1 0 0,0 0-1,1 0 1,-1 0-1,0 1 1,-1-1 0,1 1-1,-1 0 1,2 3-6,4 6 38,-2 0 0,1 1 1,-2-1-1,3 8-38,-4-5 26,0 1 0,-2-1 0,0 1 0,0-1 0,-2 1 0,0-1 0,0 1-1,-2 0 1,0-1 0,-1 1 0,-1-1 0,0 0 0,-1 0 0,-1-1 0,-1 1 0,0-1 0,-1-1 0,-6 10-26,-6 8 18,11-21-22,1 1 1,1 0 0,0 1-1,0 0 1,1 0 0,1 0-1,0 1 1,1-1 0,0 1-1,1 0 1,0 8 3,1 7 10,2-27 1,-1 0 0,1 1-1,-1-1 1,1 0 0,0 0 0,0 1 0,0-1-1,0 0 1,0 0 0,0 1 0,1-1-1,-1 0 1,1 0 0,-1 0 0,1 0-1,0 0 1,0 1 0,0-1 0,0-1-1,0 1 1,0 0 0,1 0 0,-1 0-1,1-1 1,-1 1 0,1 0 0,0-1-1,-1 0 1,1 1 0,0-1 0,0 0-1,0 0 1,0 0 0,0 0 0,0 0-1,1-1 1,-1 1 0,0-1 0,2 1-11,15 4 16,-1-2 0,1 0 1,0-1-1,0-1 0,0 0 0,0-2 1,6-1-17,26 1-280,44-3-2428,-47 0-1779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8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20 258 2017,'-19'-71'1841,"19"83"-1841,0 1 0,0 0 0,0-2 176,0 0-48,0-4-112,0-5-16,0-2-400,0 0-689</inkml:trace>
  <inkml:trace contextRef="#ctx0" brushRef="#br0" timeOffset="1">30 1 1345,'0'0'4754,"0"0"-4754,0 0-80,0 0 80,0 0 0,0 104 32,0-83-32,0-1 0,0-5 0,0-4 80,0-5-48,0-4-64,0-2 32,0 0-1121,0-19 81,0-9-2050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2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312 1 10149,'0'0'0,"0"0"-38,0 0 84,0 0-9,0 0-5,-6 10 37,-3 8-22,-2-2 0,0 1 0,-1-2 0,-1 1 0,0-2 0,-1 0 0,0 0 0,-12 7-47,-8 4 77,-1-1 1,0-1 0,-35 14-78,69-37 26,1 0 0,0 1 0,-1-1 0,1 0 0,-1 0 0,1 0 0,0 0 0,-1 1 0,1-1 1,0 0-1,-1 0 0,1 1 0,0-1 0,-1 0 0,1 1 0,0-1 0,0 0 0,-1 1 0,1-1 0,0 0 1,0 1-1,0-1 0,-1 0 0,1 1 0,0-1 0,0 1 0,0-1 0,0 1 0,0-1 0,0 0 0,0 1 0,0-1 1,0 1-27,12 9 209,31 7-450,-32-13 316,32 11-460,1-1-1,1-2 1,0-3 0,0-1-1,1-2 1,0-2 0,9-3 385,-46-2-1454,-3-4-1321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3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8772,'0'0'683,"0"0"-67,0 0 1,0 0-231,6 4-359,1 0 0,-1 0-1,1 0 1,0-1 0,0 0-1,1-1-26,31 7 48,0-2 0,0-2-1,1-1 1,0-3 0,-1-1-1,9-2-47,21 1-11,362-7-21,-296 12-1718,-119-2-1318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4.0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12118,'0'0'-659,"0"0"442,0 0 196,0 0 245,20 0 22,162 11 223,-128-10-205,-54 27 457,-1 32-742,-1-28 35,2 1-1,1 0 1,2 0 0,1-1-1,1 1 1,5 11-14,-2-18 6,5 11 6,-2 1-1,-1 0 1,-2 0 0,-2 1-1,2 38-11,-8-75 2,-1 1 1,1-1-1,-1 1 0,0-1 1,1 0-1,-1 0 0,0 1 0,-1-1 1,1 0-1,0 0 0,0 0 1,-1 0-1,0 0 0,1-1 0,-1 1 1,0 0-1,0-1 0,1 1 1,-1-1-1,0 1 0,-1-1 0,1 0 1,0 0-1,0 0 0,0 0 1,-1-1-1,1 1 0,-1-1 0,1 1 1,0-1-1,-2 0-2,-12 3-1,-1-1 0,1 0 0,-1-2 0,-3 0 1,14 0-8,-21 1-25,19 0-34,0 0 1,1-1-1,-1 0 0,0 0 1,1-1-1,-1 0 1,1-1-1,-3 0 67,9 2-91,0-1 0,0 0 1,1 1-1,-1-1 0,0 0 0,0 1 0,0-1 0,1 0 0,-1 0 0,0 0 1,1 0-1,-1 1 0,1-1 0,-1 0 0,1 0 0,0 0 0,-1 0 0,1 0 1,0 0-1,-1 0 0,1-1 0,0 1 0,0 0 0,0 0 0,0 0 0,0 0 1,0 0-1,1 0 0,-1 0 0,0 0 0,0 0 0,1 0 91,4-15-3516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4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8708,'0'0'224,"0"0"-224,0 0-144,0 0 144,0 0 288,0 0 192,116 0-47,-75 0-337,0 0-16,3 0 96,-6 0-176,-3 0 0,-6 0 0,-4 0-48,-6 0-513,-10 0-943,-9 0-1938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4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2609,'0'0'4306,"0"0"-3537,0 0 95,143-2-560,-99 0-192,-3 0-112,-5 2 0,5 0-16,-2-2-32,-5 2-432,-2-2-2113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5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77 7507,'0'0'1724,"0"0"-1239,0 0-287,0 0 103,23-12 57,75-36-97,-92 45-227,0 1 0,0-1 0,0 1-1,0 1 1,0-1 0,1 1 0,-1 0 0,1 0-1,-1 1 1,1 0 0,-1 0 0,1 0 0,-1 1-1,1 0 1,-1 0 0,1 1 0,-1 0 0,0 0-1,0 0 1,0 1 0,0 0 0,0 0 0,-1 0-1,2 2-33,-3-2 14,0 1 1,-1 0-1,1 1 0,-1-1 0,0 1 0,0-1 0,0 1 0,0 0 1,-1 0-1,0 0 0,0 1 0,0-1 0,-1 0 0,0 1 0,0-1 0,0 1 1,-1-1-1,0 1 0,0-1 0,0 1 0,0 0 0,-1 0-14,-1 6 16,1-1-1,-2 1 1,1-1 0,-2 0-1,1 0 1,-1 0-1,-1 0 1,0-1 0,-1 0-1,0 1-15,-13 14 61,-1 0-1,-1-1 0,-1-1 1,-1-1-1,-5 3-60,-46 34 536,-8 0-536,14-11 341,-41 39-341,109-87-1,0 0-1,0 1 0,-1-1 0,1 0 1,0 0-1,0 0 0,-1 1 0,1-1 1,0 0-1,0 0 0,0 1 0,0-1 1,-1 0-1,1 1 0,0-1 0,0 0 1,0 0-1,0 1 0,0-1 0,0 0 1,0 1-1,0-1 0,0 0 0,0 1 1,0-1-1,0 0 0,0 0 0,0 1 0,0-1 1,0 0-1,0 1 0,0-1 0,0 0 1,1 1-1,-1-1 0,0 0 0,0 0 1,0 1-1,0-1 0,1 0 0,-1 0 1,0 0-1,0 1 0,1-1 0,-1 0 1,0 0-1,0 0 0,1 1 0,-1-1 1,0 0-1,0 0 0,1 0 0,-1 0 1,0 0-1,1 0 0,-1 0 0,0 0 1,1 0-1,-1 0 0,0 0 0,0 0 1,1 0-1,-1 0 0,0 0 0,1 0 1,-1 0-1,0 0 0,1 0 0,-1 0 1,0 0 1,30 1-163,-26-2 152,82 0-544,0-4 0,15-6 555,-89 10-1627,-4-1-1060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6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4514,'0'0'1446,"0"0"-915,0 0 219,0 0 522,0 0-42,2 0 2649,19-2-4076,233 2-94,-253 0 254,-1 0 85,0 0 21,0 0-32,0 16-18,0 66-51,5 1 0,5 23 32,-4-67 19,-2 1-1,-2-1 1,-2 1 0,-3 27-19,2-64 4,0 0 0,0-1 0,0 1-1,0 0 1,-1-1 0,1 1 0,-1 0 0,0-1 0,1 0 0,-1 0 0,-1 1 0,1-1 0,0 0 0,0 0 0,-1-1 0,1 1 0,-1 0-1,1-1 1,-1 0 0,0 0 0,1 1 0,-1-1 0,0-1 0,0 1 0,0 0 0,0-1-4,-10 3-7,0 0 0,-1-1 0,1-1 0,-1 0-1,0 0 8,11-1-11,-11 0 14,0-1 0,0 0 0,1 0 0,-4-2-3,14 2-52,0 1 1,0-1 0,0 0-1,0 0 1,1 0 0,-1 0 0,0 0-1,1-1 1,-1 1 0,1-1 0,-1 0-1,1 1 1,0-1 0,0 0-1,0-1 1,0 1 0,0 0 0,0 0-1,0-1 1,1 1 0,-1-1-1,1 0 1,0 0 51,0 2-156,1 0-1,0-1 0,-1 1 1,1 0-1,0 0 1,0-1-1,0 1 0,0 0 1,0-1-1,0 1 0,1 0 1,-1 0-1,0 0 1,1-1-1,-1 1 0,1 0 1,-1 0-1,1 0 0,-1 0 1,1 0-1,0-1 1,0 1-1,-1 1 0,1-1 1,0 0-1,0 0 0,0 0 1,0 0-1,0 1 1,0-1-1,0 0 0,1 1 1,-1-1-1,1 0 157,20-11-3642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6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9925,'0'0'941,"0"0"-711,0 0-172,0 0 65,15 0 85,163 0-295,-102 0-2742,-71 0 167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6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6403,'0'0'144,"0"0"-64,0 0 880,0 0-79,0 0-449,0 0 64,105-2-176,-73 2-288,-2 0 97,-1 0-129,-1 0 0,-1 0-16,-2 0-833,-7 0-1392,1-6-1969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7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 8580,'0'0'173,"0"0"-42,0 0 93,23-5-10,19-3 71,0 1 1,1 2-1,19 1-285,-42 3 141,-14 0-120,-1 1 0,1-1-1,-1 1 1,1 0 0,0 0 0,-1 1 0,1 0-1,-1 0 1,2 1-21,-6-1 16,0 1 0,0-1 0,0 1-1,0-1 1,-1 1 0,1 0 0,-1 0 0,1-1-1,-1 1 1,0 0 0,0 0 0,1-1 0,-1 1-1,0 0 1,-1 0 0,1 0 0,0 0-16,-4 34 318,1-27-284,0 0 1,0-1-1,-1 1 1,-1-1-1,1 1 0,-1-1 1,-1-1-1,1 1 1,-1-1-1,-1 0 0,-1 1-34,1-1 68,0 1-1,1 0 0,-1 0 1,2 1-1,-1-1 0,1 1 1,0 1-1,1-1 1,-1 4-68,5-12-7,0 1 0,0 0 1,0-1-1,0 1 1,0-1-1,0 1 1,1-1-1,-1 0 1,0 1-1,1-1 1,-1 1-1,1-1 1,0 1-1,-1-1 1,1 0-1,0 0 0,0 1 1,0-1-1,0 0 1,0 0-1,0 0 1,0 0-1,0 0 1,1 0-1,-1 0 1,1 0 6,43 26 52,-22-15-71,-7-2 34,-1 1-1,0 1 0,0 0 0,-1 1 0,4 6-14,-15-16 8,0 0-1,0 1 1,0 0-1,-1 0 1,1 0-1,-1 0 1,0 0-1,0 0 1,0 0-1,-1 1 1,0-1-1,1 0 1,-1 1-1,-1 0 1,1-1-1,-1 1 1,0-1-1,0 1 1,0 0-1,-1-1 1,1 1-1,-1-1 1,0 1-1,-2 3-7,1-4 4,0 0 1,-1 0-1,0 0 0,0-1 0,0 1 1,0-1-1,-1 0 0,1 1 0,-1-1 0,0-1 1,0 1-1,-4 1-4,-58 30-5,51-28-30,5-1-9,0 0-405,0-1 0,1 1 0,-1 1 0,1 0 0,-1 1 449,-4 7-2727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9.0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17 189 6003,'0'-50'0,"0"65"16,0 1-16,0 3 0,0-2 240,0 0-224,0-8 48,0-5-64,0-3 32,0-1-64,0 0-32,0-20-304,0-8-1313</inkml:trace>
  <inkml:trace contextRef="#ctx0" brushRef="#br0" timeOffset="1">23 1 6339,'0'0'64,"0"0"0,0 0-64,0 0 0,0 0-32,0 0 16,-23 93-1793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9.2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2 8452,'0'0'723,"0"0"229,0 0-39,0 0-30,0 0-622,-5-1-216,8 0-71,242 1 1621,-248 0-1586,1 0-1,0 1 1,0-1-1,-1 1 0,1-1 1,0 1-1,0 0 1,0 0-1,0 0 0,0 0 1,0 0-1,0 1 1,0-1-1,0 0 1,0 1-1,1-1 0,-1 1 1,0 0-1,1 0 1,0 0-1,-1-1 0,1 1 1,0 0-1,0 1 1,0-1-1,0 0 1,0 0-1,1 0 0,-1 0 1,1 1-1,-1-1 1,1 0-1,0 1-8,-2 13-21,0 0 0,1 0 0,1 0-1,1 10 22,0-2 31,1-3-44,1-1-1,0 1 0,2 0 0,0-1 0,2 0 1,0 0-1,1-1 14,1 4-2,-2-1 1,0 1-1,-1 0 1,-1 1-1,0 9 2,-4-23-41,0 0 1,-1 0-1,0 0 0,0 0 0,-2 0 0,1 0 0,-2 3 41,2-9-14,0-1 0,-1 1 0,0-1 0,0 1 0,0-1 0,0 0 0,0 0 0,-1 0 0,1 0 0,-1 0 0,0-1 0,0 1 0,0-1 0,0 0 0,-1 0 0,1 0 0,0 0 0,-1 0 0,-3 0 14,-10 4-68,-1-1-1,1-1 1,-1 0-1,0-2 0,-1 0 1,1-1-1,0 0 1,-13-3 68,6 2-84,23 1-31,0-1 1,0 0-1,0 0 0,0 0 1,0 0-1,0 0 0,0 0 1,0-1-1,1 1 0,-1-1 1,0 1-1,0-1 0,0 0 1,0 1-1,1-1 0,-1 0 1,0 0-1,1 0 0,-1-1 1,1 1-1,-1 0 1,1-1-1,0 1 0,-1 0 1,1-1-1,0 0 0,0 1 1,0-1-1,0 0 0,0 1 1,1-1-1,-1 0 0,0 0 1,1 0-1,-1 0 0,1 1 1,0-1-1,0-1 115,0-9-3431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9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 8900,'0'0'0,"0"0"-112,0 0 80,0 0 64,0 0 160,146 0 224,-110 0-112,1 0-79,-3-2-193,-5-3-16,-1 1-16,-8 2-80,-1-2-289,-13 4-751,-1 0-1153,-5 0-1713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9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35 6243,'0'0'480,"0"0"529,0 0 319,0 0-608,0 0-383,0 0 271,141-2-496,-100 0-32,0-2-80,-2 0-16,-3 0-48,1-3-592,-7 3-1409,-5-4-5395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0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10037,'0'0'176,"0"0"-166,24-1 62,39-4 175,0-2 0,19-6-247,-56 7 14,4-1 270,1 1 1,-1 1 0,1 2-1,4 1-284,-33 33 337,-2-27-273,0 5 10,-1-1 0,-1 1 0,1-1 0,-2 1 0,1-1 0,-1 0 0,0 0 0,0 0 0,-1 0 0,-3 4-74,-55 78 123,21-34-93,39-54-45,0 1-1,0 0 0,1 0 0,-1 0 0,1 0 0,-1 0 0,1 0 1,0 0-1,0 0 0,0 1 0,0 1 16,2-3-10,-1-1 1,1 1-1,-1-1 0,1 0 0,0 1 0,-1-1 1,1 0-1,0 1 0,0-1 0,0 0 1,0 0-1,0 0 0,0 0 0,1 0 0,-1 0 1,0 0-1,0 0 0,1-1 0,-1 1 0,0 0 1,1-1-1,-1 1 0,1-1 0,-1 1 1,1-1 9,20 9 11,-2-2-11,0 1 1,0 2-1,-1 0 1,17 12-1,-30-18 1,-1 0 0,0 1 0,0 0 0,0-1 0,-1 2 0,0-1 0,0 0 0,0 1 0,0 0 0,-1 0 0,0 0 0,0 0 0,-1 0 0,0 1 0,0-1 0,0 1 1,-1-1-1,0 3-1,0-3 6,0 0 0,-1 1 0,0-1 0,0 0 0,0 0 0,-1 1 1,0-1-1,0 0 0,-1 0 0,0 0 0,0 0 0,0 0 0,0 0 1,-1 0-1,0-1 0,-2 3-6,-4 3-53,-1 1-1,0-2 1,-1 1 0,0-1-1,-1-1 1,-5 3 53,-8 7-626,-1-1-1,-1-2 0,-1 0 1,0-2-1,-1-2 1,0 0-1,-7 0 627,-45 11-4447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8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382 0 4210,'0'0'3055,"0"0"-1732,0 0-376,0 0 64,0 0-293,-3 2-529,-18 17 9,0 0 0,1 2 0,-9 12-198,-26 27 233,1-10 238,-17 9-471,-22 19 151,91-77-151,1-1-1,0 1 1,0 0 0,0 0 0,0 0 0,0 0-1,1 0 1,-1 1 0,0-1 0,0 0 0,1 0-1,-1 0 1,1 1 0,-1-1 0,1 0 0,-1 1-1,1-1 1,0 0 0,0 1 0,-1-1 0,1 1-1,0-1 1,0 0 0,0 1 0,1-1-1,-1 0 1,0 1 0,1-1 0,-1 1 0,0-1-1,1 0 1,0 0 0,-1 1 0,1-1 0,0 0-1,-1 0 1,1 0 0,0 0 0,0 0 0,0 0-1,0 0 1,0 0 0,1 0 0,6 6-24,0-1 0,1 0 1,0 0-1,0-1 0,7 3 24,-3-1-5,79 48-713,-3 4 0,25 25 718,-105-78-686,-8-6-4541,-1 0 5217,0 0-2439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8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1697,'0'0'6870,"0"0"-5427,0 0-1270,0 0 273,0 0 53,13 0-22,375 1 1028,-127 2-1569,-191-3 66,-15-2-13,-1 2 0,0 2 0,0 3 0,0 2 0,40 12 11,-68-9-6,-22-8-446,0-1-1,0 1 1,1-1-1,-1 1 1,0-1-1,1-1 1,-1 1-1,5 0 453,1-1-3860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1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6067,'0'0'3487,"0"0"-2471,0 0-720,0 0 59,0 0 259,24-2-371,152 14-81,-150-13-166,-1-1-1,1-1 1,4-3 4,-26 6 13,-3 0 33,-1 0-20,0 0 4,0 0 7,0 0 30,0 0 26,0 0-32,0 0 14,0 0 77,0 0 96,0 0-8,0 0-98,0 0-70,0 0 85,0 0-90,0 0 13,0 0 109,0 0-87,0 0-11,0 0-6,0 0-16,0 0 43,0 0-149,0 0 77,0 4-35,5 90-92,3 0 0,5 4 87,-1-9 8,-3 0 1,-4 54-9,-6-129-32,0-1 0,-1 0 0,-1 0 0,0 0 0,-1 0 0,-1-1 0,0 1 0,0-1 0,-1 0 0,-1-1 0,0 1 0,0-1 0,-1-1 0,-8 9 32,10-12-20,-1 0 0,1 0 0,-1-1 0,-1 0 1,1-1-1,-1 1 0,0-1 0,0-1 0,0 0 1,-1 0-1,0 0 0,1-1 0,-1-1 0,0 1 0,-1-1 1,1-1-1,0 0 0,-1 0 0,1-1 0,0 0 0,-4-1 21,7 0-68,1-2 1,0 1 0,0 0 0,0-1 0,0 0 0,0 0 0,0-1 0,1 1 0,-1-1 0,1 0 0,0 0 0,0-1-1,1 1 1,-2-3 66,3 5-69,-1-1-1,1 0 0,0 0 0,0 0 0,0 0 0,0-1 0,0 1 0,1 0 0,-1-1 1,1 0-1,0 1 0,0-1 0,0 1 0,1-1 0,-1 0 0,1 0 0,0 1 1,0-1-1,1 0 0,-1 0 0,1 1 0,0-4 70,19-9-3203,-14 13 2249,14-9-2388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2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17 7507,'0'0'1265,"0"0"-611,0 0 175,0 0 41,0 0-22,-3 0-422,4 0-537,122-8-90,0 0-4584,-109 8 1373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2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45 6739,'0'0'48,"0"0"0,0 0 592,0 0 33,0 0-529,0 0 128,130-22-64,-102 16-144,1 2-48,-4-1-16,7 1-1120,-7 0-1714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2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1 5939,'0'0'893,"0"0"-63,0 0 11,-7 22-105,1-2-587,-7 24 398,2 0 0,-3 27-547,-9 23 608,6-31-311,16-62-302,1 1 0,-1-1 0,1 1 1,-1-1-1,1 1 0,0-1 0,0 1 1,-1-1-1,1 1 0,0-1 0,0 1 1,1-1-1,-1 1 0,0-1 0,0 1 1,1-1-1,-1 1 0,1-1 0,-1 1 1,1-1-1,0 1 0,-1-1 0,1 0 1,0 1-1,0-1 0,0 0 0,0 0 1,0 0-1,0 0 0,1 0 1,-1 0-1,0 0 0,0 0 0,1 0 1,-1-1 4,5 2-34,0-1 0,0 0 0,0 0 0,0-1 0,0 0 0,1 0 1,-1 0-1,2-1 34,16 0 15,70-4-715,-33-9-3738,-51 8 1668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4:30.2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82 33 8404,'0'0'619,"0"0"189,0 0-154,0 0-129,0 0 84,0 0-206,-12-5-19,-36-14-88,37 15-188,0-1 66,14 6-93,14 3-89,72 9 26,0-5 1,1-3 0,12-4-19,54 2 0,1211 38 16,-754-20-13,-163-3-1009,160-24 1006,-419-14-112,-109 11 320,16 2-208,-108 10-1654,6-1-574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3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9412,'0'0'673,"0"0"-609,0 0-64,0 0 112,0 0 512,13 144-192,-6-93-368,2 1 368,-2-3-191,2-2-241,3-2 48,-3 0-48,-3-1 0,-3-5-97,-1-2-543,-2-5-160,0-7-833,0-9-2833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7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582 67 9300,'0'0'641,"0"0"-255,0 0 428,0 0 93,0 0-144,0 0-98,-6-6-295,-2-1-242,-1 1 0,1 0 0,-1 0-1,0 0 1,-1 1 0,1 1 0,-1 0-1,0 0 1,0 1 0,-4-1-128,8 2 4,-1 1 0,0 0 0,0 0 0,1 1 0,-1 0 0,0 0 0,1 1 0,-1 0 0,0 0 0,1 0 0,-1 1 0,1 0 0,-1 0 0,1 1 0,0-1 0,0 1 0,0 1 0,-2 1-4,-19 13-29,0 3 0,2 0-1,0 1 1,1 1 0,1 2-1,2 0 1,0 1 0,2 1-1,1 1 1,1 1-1,1 0 1,2 1 0,1 1-1,1 0 1,2 0 0,1 2-1,2-1 1,1 1 0,1 0-1,2 0 1,1 5 29,3-27-27,0-1 1,1 0-1,0 0 0,1 0 0,0-1 1,1 1-1,0-1 0,0 1 0,1-1 1,0-1-1,1 1 0,0-1 0,0 0 1,1 0-1,0 0 0,0-1 1,0 0-1,1-1 0,0 0 0,8 5 27,0-1-150,0 0-1,0-1 1,0-1-1,1 0 1,1-1-1,-1-1 1,1-1-1,0 0 1,0-1-1,0-1 1,5-1 150,-3 0-675,-12-1 70,0-1 1,1 1-1,-1-1 0,0-1 1,1 1-1,-1-1 0,0-1 1,2 0 604,11-12-5822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7.8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10373,'0'0'0,"0"0"-48,0 0 0,0 0 96,0 0 48,117-21 16,-63 19-112,17 2 16,2 0-16,2 0-368,-2 0-2434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8.1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11141,'0'0'336,"0"0"-336,0 0-160,0 0 80,0 0 144,0 0-64,100 135 64,-66-106 0,-2 0 144,-2 2-176,-5-3-16,-9 1 16,-7-2-32,-4 0-80,-1-3-416,-4-3-464,0-5-545,0-10-2609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8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 0 5939,'0'0'3329,"0"0"-3169,0 0-80,0 0 48,0 0 449,0 0-241,-126 101-96,99-64 64,0 0-256,-1 2 0,5-2-48,3-2-112,6-5 80,5-3-784,9-6-577,0-9-1040,0-8-640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8.8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 30 9925,'0'0'146,"0"0"-2,0 0-2,-7 18 133,3-6-240,-1-2 39,1 1-1,0 0 0,0 0 1,1 1-1,1-1 1,0 1-1,0-1 0,2 1 1,-1 0-1,1-1 1,1 8-74,1-14 19,0 0 1,0 0 0,0 0-1,0 0 1,1-1-1,0 0 1,0 1 0,0-1-1,0 0 1,1 0 0,0-1-1,-1 1 1,1-1 0,1 1-1,-1-1 1,0-1-1,1 1 1,2 1-20,-1-1-5,0 0-1,0-1 0,1 0 1,-1 0-1,0 0 0,1 0 1,0-1-1,-1 0 1,1-1-1,0 1 0,-1-1 1,1-1-1,0 1 0,1-2 6,-4 1-16,0 0-1,0-1 1,-1 0-1,1 0 0,-1 0 1,1 0-1,-1-1 0,0 1 1,0-1-1,0 0 1,0 0-1,-1 0 0,1 0 1,-1-1-1,0 1 1,0-1-1,0 1 0,0-1 1,0 0-1,-1 1 0,0-1 1,1 0-1,-1-1 17,1-5-76,1 0-1,-1 0 0,0 0 1,-1-1-1,-1 1 0,1 0 1,-2-1-1,0-5 77,0 11-12,-1 0 0,1 0 0,-1 0 0,0 0 0,0 0 0,-1 1 0,0-1 0,1 1 0,-1 0 0,-1 0 0,1 0 0,-1 0 0,1 0 0,-1 1 0,-1-1 12,-7-6-31,0 1 1,-2 0 0,1 1 0,-6-2 30,17 8-29,-1 1 0,1 0 0,0 0 1,-1 0-1,1 0 0,0 0 0,-1 0 0,1 1 0,-1-1 1,1 1-1,-1-1 0,1 1 0,-1 0 0,1 0 0,-1 1 1,1-1-1,-1 0 0,1 1 0,-1-1 29,2 1-80,-1 0 0,1 1 0,-1-1 0,1 0 0,0 0 0,-1 1 0,1-1 0,0 0 0,0 1 0,0-1 0,0 1 0,0 0 0,1-1 0,-1 1 0,0 0 0,1-1 0,-1 1 0,1 0 0,-1 0 0,1 0 0,0-1 0,0 1 0,0 0 0,0 1 80,0 20-3391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9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0 132 9172,'27'113'91,"-26"-107"-48,0-1-1,1 1 1,0-1-1,1 0 1,-1 0 0,1 0-1,0 0 1,0 0-1,0 0 1,1-1 0,0 0-1,-1 0 1,2 0-1,-1 0 1,0 0 0,1-1-1,0 0 1,-1 0-1,1 0 1,0-1 0,1 1-1,-1-1 1,0-1-1,1 1 1,-1-1 0,1 1-1,-1-2 1,1 1-1,0-1 1,-1 1 0,1-2-1,0 1 1,3-1-43,-7 0 18,1 0 0,-1 0 1,1-1-1,-1 1 0,0-1 1,1 0-1,-1 1 0,0-1 0,0 0 1,0 0-1,-1 0 0,1-1 1,0 1-1,-1 0 0,1-1 0,-1 1 1,0-1-1,0 1 0,0-1-18,20-57 200,-17 47-120,4-19-68,-2 0 0,1-15-12,8-40-1710,-4 51-1273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9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1 131 8740,'0'0'53,"0"0"30,0 0 37,11 15 40,37 46 123,-47-60-267,0 1 0,1-1-1,-1 0 1,1 1 0,-1-1 0,1 0-1,0 0 1,-1 0 0,1 0 0,0 0 0,0 0-1,-1-1 1,1 1 0,0 0 0,0-1 0,0 0-1,0 1 1,0-1 0,0 0 0,0 0-1,0 0 1,0 0 0,0 0 0,0-1 0,0 1-1,0-1 1,0 1 0,0-1 0,1 0-16,2-2 17,0 1 1,-1-1 0,1 0-1,-1-1 1,0 1 0,0-1-1,2-2-17,-5 6 1,7-9 102,1 0 0,-1-1 0,-1 0 0,0 0 1,0-1-1,-1 0 0,-1 0 0,0-1 1,0 0-1,-1 1 0,0-2 0,-1 1 0,-1 0 1,0 0-1,0-1 0,-1-1-103,-1 14 579,0 0-384,0 0-142,0 22-50,12 75-310,-7-71 41,-1 0 0,-2 0 0,0 1-1,-3 15 267,1-41-143,0 0 0,0 0-1,0 0 1,0 0-1,-1 0 1,1-1-1,0 1 1,0 0-1,-1 0 1,1 0-1,-1 0 1,1-1-1,-1 1 1,1 0-1,-1-1 1,0 1 0,1 0-1,-1-1 1,0 1-1,1 0 1,-1-1-1,0 1 1,0-1-1,0 0 1,1 1-1,-1-1 1,0 0-1,0 1 1,0-1 0,0 0-1,0 0 144,-19 3-6283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9.8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8244,'0'0'1681,"0"0"-1681,0 0 0,0 0 48,0 0 48,-18 135 368,18-86 16,-3 1-368,1-3 240,2 0-32,0 0-272,0-6-48,0-6 64,0-4-128,0-6-160,5-7-640,4-3-657,2-11-3185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0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141 1 7972,'0'0'789,"0"0"-477,0 0-10,0 0 216,-18 14-70,-57 47-48,70-55-355,0-1 0,0 1 0,1 0 0,0 1 0,0-1 0,1 0 0,0 1 0,0 0 0,0 0 0,1 0 0,0 0 0,0 0 0,1 0 0,0 1 0,1-1 0,-1 1 0,1-1 0,0 0 0,2 6-45,-2 2 57,-1-7-60,1-1-1,0 0 0,1 1 1,-1-1-1,1 0 0,1 0 0,-1 1 1,1-1-1,1 0 0,-1-1 1,1 1-1,0 0 0,1-1 1,-1 1-1,1-1 0,1 0 1,-1-1-1,1 1 0,0-1 0,0 0 1,1 0-1,-1 0 0,1-1 1,0 1-1,0-2 0,7 4 4,-5-2-66,1-1-1,-1 0 1,1-1 0,0 0-1,0 0 1,1-1-1,-1 0 1,0-1 0,1 0 66,54 0-4253,-45-2 860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4:34.88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1407 57 8388,'0'0'1790,"0"0"-1328,0 0-217,0 0 179,0 0 361,0 0 7,-2-8-181,2 0-439,0 5-128,0 1 0,0-1 0,0 0 0,-1 1 0,1-1 0,-1 0 0,0 1 0,0-1 0,1 0 0,-2 1 0,1-1 0,0 1 0,-1-2-44,0 4 25,1-1-1,-1 1 1,1-1 0,-1 1-1,1 0 1,-1-1 0,1 1-1,-1 0 1,0 0 0,1 0-1,-1 0 1,1 1 0,-1-1-1,1 0 1,-1 1 0,1-1-1,-1 1 1,1-1-1,-1 1 1,1 0 0,0-1-25,-7 6-14,1 1 1,-1-1 0,2 1-1,-1 0 1,1 1 0,0-1 0,-1 3 13,-13 17-49,-519 673-1705,-9 14-488,525-686 2142,-23 28 279,-10 22-179,43-59-215,1 0-1,1 2 1,1-1-1,1 2 1,1-1-1,-1 7 216,7-24-285,2-4-4342,0-11 452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0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11141,'0'0'16,"0"0"-16,0 0-16,0 0-96,0 0 48,0 0 0,70-4-32,-22 4-48,-2 0-3554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0.9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8564,'0'0'120,"0"0"171,0 0 418,0 0-426,5 0-123,177-2 393,-101 2-473,-80 0 80,-1 0-67,-17 2 99,0 3-86,2 2 0,-1 0 0,1 1 1,0 1-1,0 0 0,1 1 0,0 1 0,1 0 0,-6 7-106,15-13 2,1 0 0,-1 0 0,1 0 0,0 0 0,0 1 0,1-1 0,0 1 0,0-1 0,0 1 0,0 0 0,1 0 0,0 0 0,0 0 0,1 0 0,0 0 0,0 0 0,0 1 0,1-1 0,0 0-2,-1 13 26,0-17-28,1 1-1,-1 0 0,1-1 0,-1 1 1,1-1-1,0 1 0,0-1 0,0 0 1,0 1-1,1-1 0,-1 0 0,1 0 1,-1 0-1,1 0 0,0 0 0,0 0 1,0 0-1,0 0 0,0-1 0,0 1 1,0-1-1,0 0 0,1 1 0,-1-1 1,1 0-1,-1 0 0,1-1 0,-1 1 1,1 0-1,-1-1 0,1 0 0,-1 1 1,2-1 2,12 2-195,-1-1 0,0-1 0,0 0 1,1-1-1,2-1 195,21-6-1526,-3-7-1593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1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94 5394,'0'0'769,"0"0"-100,0 0 356,0 0 87,0 18-461,2 55-144,-1-68-474,0-1-1,0 1 0,1-1 1,-1 1-1,1-1 0,0 0 1,0 0-1,0 0 0,0 0 1,1 0-1,0 0 0,0-1 1,0 1-1,0-1 0,0 0 1,1 0-1,0 0 0,2 2-32,2 0 34,0 0 1,1-1-1,-1 0 0,1 0 0,0-1 1,0 0-1,3 0-34,-6-2 37,-1 0 1,0 0-1,1-1 0,-1 1 1,1-1-1,-1 0 1,1-1-1,-1 1 0,0-1 1,1 0-1,-1-1 0,0 1 1,0-1-1,0 0 1,0 0-1,0-1 0,0 1 1,0-1-1,-1 0 0,0 0 1,1-1-1,2-2-37,-2 0 17,0 1 0,-1-1-1,0 0 1,0 0 0,0 0 0,-1-1 0,1 1-1,-2-1 1,1 0 0,-1 0 0,0 0-1,0 0 1,-1 0 0,0 0 0,0 0-1,-1-1 1,0 1-17,1 1 8,-1 0 1,0 1-1,-1-1 0,1 0 1,-1 0-1,0 1 0,0-1 0,-1 1 1,0-1-1,0 1 0,0 0 1,0 0-1,-1 0 0,0 0 0,0 0 1,-1 0-1,1 1 0,-1 0 1,0-1-1,0 1 0,0 1 0,-1-1 1,1 1-1,-1-1 0,0 1 0,0 1 1,0-1-1,0 1 0,-5-2-8,9 4-44,0-1-1,-1 1 1,1-1-1,-1 1 1,1-1-1,-1 1 1,0 0-1,1 0 1,-1 0-1,1 0 1,-1 0-1,1 0 1,-1 1-1,1-1 1,-1 0-1,1 1 1,-1-1-1,1 1 1,-1 0 0,1-1-1,0 1 1,-1 0-1,1 0 45,-1 1-344,0 1-1,1-1 1,-1 1 0,1 0 0,-1 0-1,1 0 1,0 0 0,0 0 0,0 0-1,1 0 345,-5 16-4260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2.2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50 4322,'0'0'2462,"0"0"-1877,2 19-415,30 285 2122,-31-300-2279,-1 0-1,1 0 1,0 0-1,1 0 0,-1 0 1,1 0-1,0-1 1,0 1-1,2 3-12,-4-7 19,0 0 24,0 0-1,0 0 20,-2-30 402,-9-1-81,7 23-246,2 1 0,-1 0 1,1-1-1,0 0 0,1 1 0,0-1 0,0 0 1,1-2-138,0 10 0,-1-21 7,2 0 1,0 0-1,4-17-7,-3 29 2,1 1-1,-1 0 1,1 0-1,1 0 1,0 0-1,0 1 0,0-1 1,1 1-1,0 0 1,5-5-2,-1 2 34,-1 1 1,1 1-1,1 0 1,0 0-1,0 1 1,0 0-1,1 0 1,5-1-35,-9 5-7,0 0 1,0 0-1,0 1 1,1-1-1,-1 2 0,1-1 1,0 1-1,-1 0 1,1 1-1,0 0 1,-1 0-1,1 1 1,0 0-1,2 0 7,-5 1-210,0 0 0,-1 0 1,1 1-1,0-1 0,-1 1 0,1 0 0,-1 0 1,0 1-1,2 1 210,15 11-1602,4-1-1244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2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11077,'0'0'1921,"0"0"-1921,0 0-32,0 0 32,0 0 0,0 109 48,0-46 64,0 1-96,9 2 0,5 3 48,4 11-64,0 9-336,3-1-641,-7-4-2592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2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 13110,'0'0'1537,"0"0"-1377,0 0 16,0 0 336,0 0 144,0 0-656,-21 8 96,21-8-224,-4 6-160,-10 6-1280,-20 11-3811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0.5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18 8020,'0'0'26,"0"0"118,0 0 363,0 0 267,0 0-78,0 0-186,0-17 1344,23 607-2921,-23-582 428,3 25 1739,1-20-2704,2-8-4110,-6-5 3204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0.9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5955,'0'0'584,"0"0"110,0 0 170,0 0-480,0 0-72,-17 0 2604,34 3-3139,1-1-1,-1-1 0,0-1 0,10-1 224,7 0-1228,-8 1-1427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7619,'0'0'833,"0"0"-833,0 0-96,0 0 96,0 0 0,0 0 48,27 21 192,-16-17-32,3 0 32,4 0 336,1 0-576,-3 0 112,6-4-112,1 4-32,2-4-48,5 0-752,-3 2-1329,1 1-736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1.9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 9236,'0'0'590,"0"0"-430,0 0 21,0 0 73,22 0 79,81-2 90,3 0-4562,-102 2 751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9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12 117 5843,'0'0'1526,"0"0"-1195,-2 20-211,-7 63 338,8-77-396,1 1-1,0-1 1,1 1-1,-1-1 0,1 1 1,0-1-1,1 0 0,0 1 1,0-1-1,0 0 0,0 0 1,1 0-1,0-1 0,1 1 1,-1-1-1,1 1 1,0-1-1,0 0 0,1 0 1,-1-1-1,1 0 0,0 0 1,0 0-1,1 0 0,-1-1 1,1 1-1,2 0-61,6 3 30,1-1-1,-1 0 0,1-1 1,1-1-1,-1 0 0,0-1 1,1-1-1,0 0 0,13-1-29,-14 0 15,-4-1-6,0 0 1,0-1-1,0 0 1,0 0-1,5-2-9,-12 2-4,0-1 1,0 0-1,0 1 1,0-1-1,-1-1 1,1 1-1,0 0 0,-1-1 1,0 0-1,1 0 1,-1 0-1,-1 0 1,1 0-1,0-1 0,2-3 4,0-1-7,0-1 0,0 1 0,-1-1-1,0 0 1,-1-1 0,1 1 0,-2-1-1,0 1 1,0-1 0,0 0 0,-1 0-1,-1 0 1,0 0 0,0 0 0,-1 0-1,0 1 1,-1-1 0,0 0 0,0 0 0,-1 1-1,0 0 1,-1-1 0,0 1 0,-1 0-1,1 1 1,-2-1 0,1 1 0,-6-5 7,4 4 52,-1 2 0,0-1-1,0 1 1,-1 0 0,0 1 0,0 0 0,-1 1 0,0 0 0,0 0 0,0 1 0,0 0 0,-1 1 0,1 0 0,-1 0 0,0 1 0,0 1 0,0 0 0,0 0 0,0 1 0,0 1 0,0 0 0,0 0 0,-4 2-52,6 0-72,0 0 0,0 1 0,1 0 0,-1 0 0,1 1 0,0 0 0,-3 3 72,8-6-470,0 1 1,-1-1-1,1 1 1,1 0-1,-1 0 0,0 0 1,1 1-1,0-1 1,-1 1-1,1-1 1,0 2 469,-3 7-3834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4:35.3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102 0 8580,'0'0'205,"0"0"-31,0 0-70,-2 15 517,-59 353 748,59-356-1348,-1 14 47,-2 1-1,-1-2 0,-1 1 1,-9 19-68,16-45 199,3-6-1,0 0 1,0 1-1,1-1 1,-1 1-1,1 0 1,4-4-199,370-362-640,-289 291-1193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2.3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33 3970,'0'0'944,"0"0"-512,0 0-127,0 0 175,0 0 336,0 0-95,66 0-497,-27 0 0,4 0-208,2-8-16,3-1-48,-2 1-849,-5 0-1552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2.9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6019,'0'0'1163,"0"0"-736,0 0 53,0 0 166,-3 12-102,-1 6-413,1 0 0,1-1 0,1 1 1,0 0-1,1 0 0,1 6-131,-1-20 3,1 1 1,-1-1-1,1 1 1,0-1-1,0 0 1,0 1-1,1-1 0,-1 0 1,1 0-1,0 0 1,0 0-1,1 0 0,-1 0 1,1 0-1,0-1 1,0 1-1,0-1 1,0 0-1,0 0 0,1 0 1,0-1-1,-1 1 1,1-1-1,0 0 0,0 0 1,0 0-1,1 0 1,-1-1-1,0 1 0,1-1 1,-1 0-1,2-1-3,2 1-7,0 0-1,0-1 0,1-1 1,-1 1-1,0-1 1,0-1-1,0 1 0,0-1 1,0-1-1,0 0 1,-1 0-1,1 0 0,-1-1 1,0 0-1,5-3 8,0-2-35,-1 0 1,1-1-1,-2-1 0,1 0 0,-1 0 1,-1-1-1,0 0 0,2-5 35,-6 6 254,0 1 0,-1-2 0,0 1-1,-1 0 1,0-1 0,-1 1 0,1-4-254,6 94 12,0 2-4154,-9-68 810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3.4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7716,'0'0'69,"0"0"56,3 22 436,8 50-25,6 36 483,-4 1 0,-5 12-1019,-8 99-1096,2-218-1135,7-1-1325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4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7780,'0'0'715,"0"0"-505,0 0 28,0 0 162,0 0-125,0 11-73,0 314 1258,0-324-1423,2-1-34,-2 0 56,0-39 58,0 15-125,1-1 0,0 1 0,2 0 0,1 0 0,5-17 8,-8 36-14,1-1-1,0 1 1,-1 0-1,2 0 1,-1 0-1,1 0 0,0 0 1,0 0-1,0 1 1,0-1-1,1 1 1,0 0-1,0 0 1,0 0-1,1 1 1,-1-1-1,1 1 1,-1 0-1,1 0 0,0 1 1,0-1-1,1 1 1,-1 0-1,0 1 1,1-1-1,-1 1 1,3 0 14,85-7-3773,-70 4-317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5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52 8756,'0'0'251,"0"0"-152,0 0 63,0 0 423,0-4-39,0 2-527,0 0-1,0 0 1,1 1-1,-1-1 0,0 0 1,1 0-1,0 1 1,-1-1-1,1 0 0,0 1 1,0-1-1,-1 1 0,1-1 1,1 1-1,-1 0 1,0-1-1,0 1 0,0 0 1,1 0-1,-1-1 1,1 1-1,-1 0 0,1 1 1,-1-1-1,1 0 1,-1 0-1,1 1 0,0-1 1,-1 1-1,3-1-18,6-1 48,0 0 0,0 0 1,0 1-1,1 1 0,4 0-48,-12 0 2,-1 1 0,0 0 1,1-1-1,-1 1 0,0 0 0,0 0 1,0 0-1,1 0 0,-1 0 0,0 1 1,-1-1-1,1 1 0,0-1 1,0 1-1,-1 0 0,1 0 0,-1-1 1,1 1-1,-1 0 0,0 0 0,1 1 1,-1-1-1,0 0 0,-1 0 0,1 2-2,2 3 13,0 0-1,-1 1 1,0-1-1,0 1 1,-1-1-1,0 1 1,0 5-13,-1-5 13,0 0 1,-1 0-1,0 0 1,0 0-1,-1-1 1,0 1-1,0 0 1,-1-1-1,0 0 1,-1 4-14,-4 1 10,0 0 1,0-1-1,-1 1 0,0-2 1,-6 5-11,-5 5 75,11-13-66,1 1 1,0 0-1,1 1 1,0 0-1,0 0 1,0 0-1,-4 10-9,11-18-4,-1 0 0,1 1 1,-1-1-1,1 0 0,0 0 0,0 0 1,-1 1-1,1-1 0,0 0 0,0 1 0,0-1 1,0 0-1,0 0 0,1 1 0,-1-1 1,0 0-1,1 0 0,-1 1 0,0-1 0,1 0 1,0 0-1,-1 0 0,1 0 0,0 0 0,-1 1 4,2-1 6,0 1-1,0-1 1,0 1-1,0-1 1,0 0-1,0 0 1,0 0-1,1 0 1,-1 0-1,0 0 1,0-1-1,1 1 1,0-1-6,13 2 50,-1-1 1,1 0-1,0-1 1,6-2-51,-3 2-35,-7-1-27,14 1-580,-13 6-3229,-13-3 512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9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8580,'0'0'416,"0"0"-162,0 0 503,0 0-60,0 0-204,0 0-79,0 22 1357,25 551-1968,-25-555-851,0-18-2613,0-1 2164,0-18-4394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0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59 3009,'0'0'4640,"0"0"-3413,0 0-848,0 0 106,0 0-28,10-13 898,2 6-1353,2 1-1,-1 0 1,0 1-1,1 0 1,0 1 0,0 1-1,1 0 1,8 0-2,5 1-2,0 1 1,1 1-1,26 3 2,-49-2-4,0 0 0,0 0 0,0 1 1,0 0-1,0 0 0,0 0 0,-1 1 0,1 0 0,-1 0 0,0 0 0,0 0 1,0 1-1,0 0 0,0 0 0,-1 1 0,0-1 0,0 1 0,0 0 1,0 0-1,-1 0 0,1 1 4,-1 1 18,1 0 0,-1 0 1,-1 0-1,1 1 0,-1-1 0,0 1 1,-1-1-1,0 1 0,0-1 0,-1 1 1,1 0-1,-2-1 0,1 1 0,-1 0 0,0-1 1,-3 8-19,1-7 8,0 0 0,-1 0 0,0 0 1,-1-1-1,0 1 0,0-1 0,0 0 1,-1-1-1,0 1 0,0-1 0,-3 1-8,-78 60-270,86-66 258,-9 6-15,1 0 1,-1 0 0,0-1 0,0-1 0,-1 0 0,1 0 0,-1-1-1,0-1 1,0 0 0,-6 1 26,82-10-46,-49 4 25,1 0 0,0 1-1,-1 1 1,5 1 21,-16-1-3,1 1 0,-1 0-1,1 0 1,-1 1 0,0 0 0,1 0 0,-1 0-1,0 0 1,0 1 0,0 0 0,-1 0 0,1 0-1,-1 0 1,4 4 3,-2-1 8,0 1 0,0-1 1,-1 1-1,0 0 0,0 1 0,-1-1 0,1 1 0,-2 0 1,1 0-1,-1 0 0,0 0 0,1 9-8,-1 3 34,0 1-1,-2-1 1,0 1-1,-3 20-33,1-33 7,0 1-1,-1 0 1,0-1-1,-1 1 1,0-1 0,0 1-1,-1-1 1,0 0-1,0-1 1,-1 1-1,0-1 1,0 0 0,-1 0-1,0 0 1,0-1-1,-1 0 1,1 0-1,-1-1 1,-2 2-7,-4 2-22,0-1 0,0 0 0,0-1 0,-1 0 0,0-1-1,-1 0 1,1-2 0,-1 1 0,0-2 0,-12 2 22,-13-3-230,-40-1 230,34-2-362,44 1 262,1 0 0,-1 0 1,1 0-1,0 0 0,-1 0 0,1 0 1,-1 0-1,1-1 0,-1 1 0,1-1 0,0 1 1,-1-1-1,1 0 0,0 1 0,0-1 1,-1 0-1,1 0 0,0 0 0,0 0 1,0 0-1,0 0 0,0 0 0,0 0 1,0 0-1,0 0 0,1-1 0,-1 1 0,0 0 1,1-1-1,-1 1 0,1 0 0,-1-1 1,1 1-1,0-1 0,0 1 0,-1 0 1,1-1-1,0 1 0,0-1 0,1 1 0,-1-1 1,0 1-1,0-1 100,0-14-2169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0.9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 9316,'0'0'270,"0"0"-97,0 0-85,0 0 30,4 0-81,94 2 59,-48 1-64,0-2 0,0-3 0,19-4-32,-36 2 61,-24 4-4417,-9 3 2107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1.3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3890,'0'0'616,"0"0"48,0 0 251,0 0-149,0 0 8,20 0-33,172-4 441,-88 13-1034,-74-6-117,-4-2-702,-17-1-2358,-5 0 300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2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6707,'0'0'1049,"0"0"-593,0 0-61,0 0 63,0 0-236,0 0-171,0 12 119,3 39 392,2 0-1,9 36-561,-4-27 99,1 46-99,-6 52 67,-5-157-22,0-1 25,1-37-225,0 30 143,1 1 1,0-1-1,0 1 1,0-1-1,1 1 1,0 0-1,0 0 1,1 0-1,0 0 1,0 1-1,0-1 1,0 1-1,1 0 1,5-4 11,8-7-12,0 1 1,2 1 0,11-8 11,-21 16 4,-1 0 1,1 1-1,0 0 0,0 0 1,0 1-1,1 0 0,-1 1 0,1 0 1,0 1-1,4 0-4,-14 2 8,0 1 1,0-1 0,-1 1-1,1-1 1,0 1 0,-1 0-1,1-1 1,-1 1-1,1 0 1,-1-1 0,1 1-1,-1 0 1,1 0-1,-1-1 1,0 1 0,1 0-1,-1 0 1,0 0 0,0 0-1,0 0 1,1-1-1,-1 1 1,0 0 0,0 0-1,0 0-8,2 31 298,-1-26-198,4 83 458,-1-18-2372,7 25 1814,-11-91-2527,0-1-1594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4:44.5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1 121 6979,'0'0'1257,"0"0"-892,0 0-309,0 0 24,0 0 8,19-6 1014,174-2-1066,0-9 0,8-10-36,7 0 30,124 2-30,-173 20-6,-12 0-44,72 9 50,0 17 20,-78-6 24,77-4-44,-20-10 9,0 10 0,60 15-9,-223-21-32,100 15 15,1-5 0,56-5 17,514 8 60,-556-12-67,483-4 123,-41-1 472,-138 1-83,-235-3-551,212-11 70,-301 15-28,-1 5-1,-1 6 1,54 16 4,-76-14 10,1-5-1,0-4 1,49-6-10,425 8-8,-250-18 16,-60 4 29,-146 5 393,103-14-430,-106 6 11,1 5-1,90 11-10,-41 1-242,-187-2-1757,-6-3-1394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4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64 3986,'0'0'512,"0"0"-357,0 0 93,0 0 299,0 0-147,6-2 11,37-7 856,1 1 0,0 3 0,31 0-1267,141 4 278,-105 2 34,200 10 107,0 1-240,72 0-86,277-29-216,-562 13-137,66-12 260,-66 5-217,68 1 217,-106 11 1,-19 1-4,-1-2 0,1-2 0,-1-2 0,11-3 3,-39 5-58,-10 2-3112,-2 0-1067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9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263 60 5378,'0'0'1276,"0"0"-783,0 0 76,0 0 55,0 0-131,0 0-261,3-7 43,6-22 72,-8 27-309,-1 1 0,1-1-1,0 1 1,1-1 0,-1 1 0,0 0 0,0-1-1,0 1 1,1 0 0,-1 0 0,1 0-1,-1 0 1,1 0 0,-1 0 0,1 0-1,0 0 1,-1 1 0,1-1 0,0 1 0,0-1-1,-1 1 1,1 0 0,0 0 0,0-1-1,0 1 1,-1 1 0,3-1-38,-2 0-3,1 0-1,-1 0 1,0 0 0,1 0-1,-1 0 1,0 1 0,1-1-1,-1 1 1,0-1 0,1 1-1,-1 0 1,0 0 0,0 0-1,0 1 1,0-1 0,0 0-1,1 2 4,0 3 18,-1 0 0,0 0 0,0 0 0,-1 1 0,0-1 0,0 0 0,0 1 0,-1-1 0,0 1 0,0 0-1,0-1 1,-1 0 0,0 1 0,-1 0-18,0 7 12,-2 1 1,0-1-1,-1 0 0,-1 0 0,-3 7-12,-93 156-17,62-114-124,3 2 0,3 2 0,-2 13 141,32-69-28,0 1-1,0-1 1,1 1-1,1-1 1,0 1-1,0 0 1,1 0-1,1 0 1,0 0 0,0 0-1,1 0 1,2 6 28,-1-16-5,-1 1-1,1-1 1,0 1 0,0-1 0,1 0 0,-1 0 0,0 0 0,1 0 0,-1-1-1,1 1 1,-1 0 0,1-1 0,0 0 0,0 0 0,0 0 0,-1 0 0,1 0 0,0 0-1,0-1 1,0 1 0,2-1 5,-1 1-17,1 0-1,0-1 0,0 1 1,0-1-1,0 0 1,0 0-1,0-1 0,0 1 1,-1-1-1,1 0 1,0-1-1,0 1 1,1-2 17,-1-1-30,-1 0 1,1-1 0,-1 1 0,0-1 0,0 0 0,0-1-1,-1 1 1,1 0 0,-1-1 0,-1 0 0,1 0 0,-1 0 0,0 0-1,0 0 1,-1-1 0,0 1 0,0 0 0,0-4 29,0 0-12,0 1 0,-1-1 0,0 0 0,0 0 1,-1 1-1,-1-1 0,1 0 0,-1 1 0,-1-1 0,0 1 0,0 0 1,-1 0 11,-78-130-49,40 70 105,3-1 1,-4-19-57,38 80 73,1-1 1,0 0-1,0-1 0,1 1 1,0-1-1,1 0 1,1 1-1,-1-1 1,2 0-1,-1 0 1,2 0-1,-1 0 1,3-10-74,-2 19 2,0 0 1,0 1-1,0-1 1,0 1 0,0-1-1,1 1 1,-1 0-1,0-1 1,1 1-1,-1 0 1,1 0 0,0 0-1,-1 0 1,1 0-1,0 0 1,-1 1 0,1-1-1,0 1 1,0-1-1,0 1 1,-1-1-1,1 1 1,0 0 0,0 0-1,0 0-2,56-1-403,-43 1-16,25 2-3647,-23 8-1211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9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7876,'0'0'352,"0"0"-352,0 0-48,0 0 48,0 0-32,0 0 80,16 125-48,-11-107 96,-5-1-48,2-5 32,-2-2-80,0-4 0,0-1-80,0-1 80,0-4-368,0 0-1617,0 0-224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0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1249,'0'0'1203,"0"0"-299,0 0-266,0 0-83,0 0-278,16-2-191,141-6 634,-117 8-552,-23 0 3004,-10 35-1947,32 147-905,-39-169-3708,0-13-283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0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32 8116,'0'0'877,"0"0"-434,0 0-251,3-3 0,2-1-141,0 1-1,0 0 1,1 0-1,-1 1 1,1-1-1,0 1 1,-1 0-1,1 1 0,0-1 1,0 1-1,0 0 1,0 1-1,0 0 1,1 0-51,-4-1 3,1 1 0,0 0 0,0 0 0,-1 0 0,1 0 0,-1 1 0,1-1 0,0 1 0,-1 0 0,1 0 0,-1 0 0,1 1 0,-1-1 0,0 1 0,0 0 0,0 0 0,0 0 0,0 0 0,0 0 0,0 1 0,0 0 0,-1-1 0,0 1 0,1 0 0,-1 1-3,0 0 10,-1 0-1,0 0 1,1 1 0,-2-1-1,1 0 1,-1 1 0,1-1-1,-1 1 1,0-1 0,-1 0-1,1 1 1,-1-1 0,0 0-1,0 1 1,0-1-1,0 0 1,-1 0 0,0 0-1,0 0 1,0 0 0,0 0-1,-1-1 1,-2 4-10,-8 10-5,-1-1 1,-1 0-1,0-2 0,-10 7 5,9-6 11,12-13-14,1 0 1,0 1 0,0-1-1,0 1 1,0 0 0,0 0-1,1 0 1,-1 0 0,1 0-1,0 1 1,0-1 0,0 1-1,0-1 1,1 1 0,-1 0-1,1 0 1,0-1 0,0 1-1,1 0 1,-1 0 0,1 0-1,-1 0 1,1 0 0,1 3 2,-1-7-2,0 1 1,1 0-1,-1 0 1,0 0 0,1-1-1,-1 1 1,1 0-1,-1 0 1,1-1 0,-1 1-1,1-1 1,0 1-1,-1 0 1,1-1 0,0 1-1,-1-1 1,1 1-1,0-1 1,0 0 0,-1 1-1,1-1 1,0 0-1,0 1 1,0-1 0,-1 0-1,1 0 1,0 0-1,0 0 1,0 0 0,0 0-1,0 0 1,0 0 1,37 0-74,-27 0-34,50 0-2531,-31 0-1157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1.5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218 5 4194,'0'0'667,"0"0"320,0 0 366,0 0-153,0 0-509,-55-4 795,48 3-1425,0 2-1,0-1 0,0 1 1,0 0-1,0 0 1,0 0-1,1 1 0,-1 0 1,1 1-1,-1-1 1,1 1-1,0 1 0,0-1 1,0 1-1,0 0 0,1 0 1,-5 5-61,5-3-17,1 0 1,-1 0-1,1 0 1,1 1-1,-1-1 1,1 1 0,0 0-1,1 0 1,0 0-1,0 1 1,0-1-1,1 0 1,0 1-1,0-1 1,1 0-1,0 6 17,0-9-14,-1-1 1,1 1-1,0 0 0,1 0 0,-1 0 0,0-1 1,1 1-1,0 0 0,0-1 0,0 1 0,1 0 1,-1-1-1,1 0 0,-1 1 0,1-1 0,0 0 0,1 0 1,-1 0-1,1 0 0,-1 0 0,1 0 0,0-1 1,0 1-1,0-1 0,0 0 0,0 0 0,0 0 1,1-1-1,-1 1 0,1-1 0,-1 1 0,1-1 1,-1 0-1,1 0 0,0-1 0,0 1 0,-1-1 1,1 0-1,0 0 0,3-1 14,82 1-3009,-69 0-161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2.1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6627,'0'0'776,"0"19"-533,15 517 2452,-10-434-4832,-5-102-689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2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4258,'0'0'427,"0"0"48,0 0 506,0 0 41,0 0-312,0 0-171,0 0-110,0 0-71,0 0-267,0 0-43,0 0 32,7 0 168,81-3 647,6 0-3796,-94 3-469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3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19 4034,'0'0'1195,"0"0"-523,0 0 283,0 0 478,0 0-416,-3 0 1517,5 0-2238,96-7-508,-33-2-4012,-47 6 542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1.7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17 109 6611,'0'0'395,"0"0"-152,0 0 298,0 0 502,0 0 51,-14-6 2329,14 4-3425,-1 0-1,1 0 0,-1 0 1,1-1-1,0 1 1,0 0-1,0 0 1,0 0-1,0 0 1,0-1-1,1 1 1,-1 0-1,1 0 1,-1 0-1,1 0 0,0 0 1,0 0-1,0 0 1,0 0-1,0 0 1,0 0-1,2 0 3,0-2-12,0 1-1,1 0 1,0 0 0,0 0-1,0 1 1,0-1-1,0 1 1,0 0 0,1 0-1,2 0 13,15-4-47,-1 1-1,1 0 1,0 2-1,9 0 48,-21 2 2,0 0-22,0 0 0,0 1 0,0 0 0,0 0 0,0 1 1,0 0-1,9 3 20,-14-2-6,-1 0 0,1 0 0,0 0 0,0 1 0,-1-1 0,0 1 0,1 1 0,-1-1 0,0 0 0,-1 1 0,1 0 0,-1 0 0,1 0 0,-1 0 0,1 3 6,2 2-8,-1 0 0,0 1 0,0-1 0,-1 1 0,0 1 0,-1-1 1,0 0-1,-1 1 0,0-1 0,0 1 0,-1 0 0,-1 0 1,0-1-1,0 1 0,-1 0 0,-1 3 8,-2-7-4,1 0 0,-1 0 1,0-1-1,-1 0 0,1 0 0,-1 0 0,0 0 0,-1-1 0,1 1 1,-1-1-1,0-1 0,-6 4 4,-3 5-58,-46 37-138,24-22 159,3 2 1,0 1 0,2 2 0,-19 24 36,51-57-8,-1 1 1,0 0 0,1-1 0,-1 1-1,0 0 1,1-1 0,-1 1 0,1 0-1,-1 0 1,1-1 0,-1 1 0,1 0 0,0 0-1,-1 0 1,1 0 0,0 0 0,0 0-1,0-1 1,-1 1 0,1 0 0,0 0-1,0 0 1,0 0 0,0 0 0,1 0 7,21 1-152,-2-3 234,324-11 51,-343 12-103,-1 0 50,0 0-174,0 0-13,0 0-250,0 0-251,0 0-585,0 0-1027,0 0-1341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4:57.35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 1 3217,'0'0'193,"0"0"-193,0 0 16,0 0-16,0 0 0,0 0 0,0 0 160,-2 13 448,2-8 112,0 3-224,2 3-367,6 0-49,4 0-80,1 0-32,-1-5-177,-1-2-1439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2.3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9524,'0'0'296,"0"0"-119,0 0 137,0 0 89,0 0-51,14 30 473,-4 24-786,-3 0 0,-1 0 0,-4 1 0,-1 0 1,-3 6-40,1 24 39,1-85-56,0 0 1,0 0 0,0 1 0,0-1-1,-1 0 1,1 1 0,0-1 0,0 0 0,0 1-1,0-1 1,0 0 0,0 0 0,0 1-1,-1-1 1,1 0 0,0 0 0,0 1 0,0-1-1,-1 0 1,1 0 0,0 0 0,0 1-1,-1-1 1,1 0 0,0 0 0,0 0-1,-1 0 1,1 0 0,0 1 0,-1-1 0,1 0-1,0 0 1,-1 0 0,1 0 0,0 0-1,0 0 1,-1 0 0,1 0 0,0 0 0,-1 0-1,1 0 1,0 0 0,-1 0 0,1-1-1,0 1 1,0 0 0,-1 0 16,-11-6-4242,7-9-1919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3.2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68 6419,'0'0'1566,"0"0"-1217,0 0-186,0 0 333,0 0 107,3-4-152,4-2-412,-1 0 0,1 0 0,1 1 0,-1 0 0,0 1 0,1 0 0,0 0 0,0 1 0,1-1 0,-1 2 0,0-1 0,1 1 0,3 0-39,9-1 73,0 0-1,1 2 1,-1 1-1,1 0 1,3 2-73,-20-2 19,0 1-1,0 0 1,0 0 0,0 0-1,-1 1 1,1 0-1,0 0 1,-1 0 0,1 0-1,-1 1 1,0-1 0,0 1-1,0 0 1,0 0-1,-1 1 1,1-1 0,-1 1-1,0 0 1,0 0 0,0 0-1,0 0 1,-1 1-1,0-1 1,0 0 0,0 1-1,0 0 1,-1 0 0,1 1-19,0 2 31,-1-1 0,1 0 0,-2 1 0,1-1 1,-1 1-1,0-1 0,0 1 0,-1-1 0,0 0 1,-1 1-1,1-1 0,-2 0 0,1 0 0,-1 0 1,0 0-1,0 0 0,0-1 0,-3 4-31,-4 4 5,-1 0-1,-1 0 1,0-1-1,-1-1 1,-8 7-5,15-14-2,-1 0 0,1-1 1,-1 0-1,0 0 1,0-1-1,0 0 0,0 0 1,0-1-1,-1 0 1,1 0-1,-1 0 0,1-1 1,-1 0-1,-3-1 2,11 0 35,0 0-70,0 0-40,0 0-7,7 1 50,0-1 0,0 0 0,0 0 0,0-1 0,0 0 0,1 0 32,67-7 81,-71 8-81,1 0-1,-1 1 1,1 0-1,-1-1 1,0 1-1,0 1 1,1-1 0,-1 0-1,0 1 1,0 0-1,0 0 1,0 0-1,-1 1 1,1-1-1,1 2 1,-1 0 17,1 1 0,-1-1 0,0 1 0,0 0 0,0 0 0,-1 0 0,0 0 0,0 1 0,0-1 0,-1 1 0,0 0 0,0 0 0,0 0 0,-1 0 0,1 0 0,-1 0 1,-1 0-1,1 0 0,-1 1 0,-1-1 0,1 0 0,-1 0 0,0 0 0,0 2-17,-2-4 3,0 1 1,0-1 0,-1 1-1,1-1 1,-1 0 0,0-1-1,0 1 1,0 0 0,0-1-1,-1 0 1,1 0 0,-1-1 0,-4 3-4,-1 0 8,-1 0 0,0-1 0,1 0 0,-2-1 0,1 0 0,-1-1-8,-57-2 394,3 0-645,28 9-2947,24-2-470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4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293 1 6515,'0'0'235,"0"0"314,0 0 745,0 0-288,0 0-275,-4 37 1435,-12 3-2313,-2 0 0,-2-2 0,-2 0 0,-1-2-1,-2 0 1,-27 30 147,43-56-55,-16 22-83,-1-2 0,-17 14 138,43-43 1,-1-1 0,0 0 0,1 1 0,-1-1 0,1 1-1,-1-1 1,1 1 0,-1-1 0,1 1 0,-1 0-1,1-1 1,-1 1 0,1-1 0,0 1 0,-1 0-1,1 0 1,0-1 0,-1 1 0,1 0 0,0-1-1,0 1 1,0 0 0,0 0 0,0-1 0,0 1-1,0 0 1,0 0 0,0-1 0,0 1 0,0 0-1,0 0 1,1-1 0,-1 1 0,0 0-1,2 1 0,-1-1 0,1 0 1,-1 1-1,1-1 0,0 0 1,0 0-1,-1 0 0,1 0 0,0-1 1,0 1-1,0 0 0,0-1 1,1 1-1,65 9 14,-64-10-6,102 4 360,65-6-368,-22-2-910,-152 9-1040,-8 1-795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5.2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 1521,'0'0'3625,"0"0"-2528,0 0-99,0 0 266,0 0-295,2-15 1800,1 80-2535,3 0 0,8 29-234,-2-16 164,-2 37-164,-8-88 20,0 30 78,-1 0 0,-4 5-98,-5-11-1027,8-50 312,5-4-2993,1-13-1276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5.6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9652,'4'22'-120,"20"144"2343,-4 60-2223,-20-58 451,0-167-489,0-1-28,0 0-265,0 0-576,0-1-305,0 0-821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6.5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51 7940,'0'0'258,"0"0"81,0 0 315,0 0 114,0 0-309,-1-3-32,1 2-410,-1 0 0,1 0 0,0 1 0,0-1 0,0 0 0,-1 0 0,1 0 0,0 0 0,0 0 0,0 0 0,0 0-1,0 0 1,0 0 0,1 1 0,-1-1 0,0 0 0,0 0 0,1 0 0,-1 0 0,1 0 0,-1 0 0,0 1 0,1-1 0,0 0 0,-1 0 0,1 1 0,-1-1 0,1 0 0,0 1 0,-1-1 0,1 1 0,0-1 0,0 0-17,26-4-37,-21 4 112,19-4-53,-1 2 1,0 0 0,1 1-1,0 2 1,-1 0 0,20 4-23,-41-3 11,1 0-1,-1 0 1,0 1 0,0-1 0,0 1 0,0 0 0,0 0 0,-1 0 0,1 0 0,0 1 0,-1-1 0,0 1 0,0-1-1,1 1 1,-2 0 0,1 0 0,0 0 0,0 0 0,-1 0 0,0 0 0,0 0 0,0 1 0,0-1 0,0 0 0,0 1-1,-1-1 1,0 1 0,0-1 0,0 1-11,1 2 40,0 0-1,-1 0 1,0 1-1,0-1 1,-1 0 0,0 0-1,0 0 1,0 0-1,-1 0 1,0 0 0,0 0-1,0 0 1,-1-1-1,0 1 1,0-1-1,0 1-39,-14 11 37,1 0 0,-2-1 0,0-1 0,-1-1 0,-1-1 0,0 0 0,-13 5-37,21-9-126,29-10-240,3-1 415,-3 3-40,-1-1 1,1 2-1,-1 0 0,1 1 0,-1 0 0,0 2 0,5 2-9,-16-6 2,0 1 0,0 1 0,0-1 0,0 1 0,0-1 0,-1 2 0,1-1 0,-1 0 0,0 1 0,0 0 0,0 0 0,0 0 0,-1 0 0,1 1 0,-1-1 0,-1 1 0,1 0 0,0 0 0,-1 0 0,0 0 0,0 0 0,-1 0 0,0 1 0,1 0-2,-2-1 14,0 1 1,0-1-1,-1 1 0,0-1 0,0 1 0,0-1 0,0 0 0,-1 0 0,0 1 0,0-1 1,0 0-1,-1 0 0,0-1 0,0 1 0,0-1 0,0 1 0,-1-1 0,1 0 0,-1 0 1,0-1-1,-1 1 0,-2 1-14,-15 12-2,-1-1 0,0-1 0,-25 10 2,46-23-3,-12 3-333,0 1 0,0-2 0,0 0 0,0 0 1,-1-2-1,-6 1 336,1 0-1830,0 1-1464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7.8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324 9 7619,'0'0'561,"0"0"-108,0 0-141,0 0 121,-3-1-44,-6-1-263,1 0-1,0 1 1,0 0 0,0 0-1,-1 0 1,1 1 0,-1 1 0,1-1-1,0 2 1,0-1 0,-1 1-1,1 0 1,0 0 0,0 1-1,1 0 1,-1 1 0,1 0-1,-1 0 1,0 1-126,-5 5-5,1 0 1,1 1-1,0 1 1,0 0-1,1 0 1,1 0-1,0 2 0,0-1 1,2 1-1,0 0 1,0 0-1,1 1 1,1 0-1,1 0 1,0 1-1,0-1 1,0 12 4,-2 53 162,3 69-162,3-122 32,2-13-23,0 0 0,0 0-1,2 0 1,-1 0 0,2-1-1,0 1 1,0-1 0,1-1 0,1 1-1,0-1 1,1 0 0,0 0-1,1-1 1,0-1 0,1 1-1,0-1 1,0-1 0,1 0 0,1 0-1,-1-1 1,1-1 0,1 0-1,10 5-8,-18-11 0,-1 1-1,1-1 0,-1 0 1,1 0-1,0 0 0,-1-1 1,1 1-1,0-1 0,0-1 1,-1 1-1,1 0 0,0-1 1,0 0-1,-1 0 0,1-1 1,-1 1-1,1-1 0,-1 0 1,0 0-1,0 0 0,0-1 1,0 0-1,0 1 0,0-1 1,2-3 0,-1 1 8,0-1 0,-1 1 1,0-1-1,0 0 0,0 0 1,-1-1-1,0 1 0,0-1 1,-1 1-1,1-1 1,-2 0-1,1 0 0,-1 0 1,0 0-1,0 0 0,-1-1 1,0 1-9,0-2-2,1-14-41,-1 1 0,-2-1 0,0 1 0,-1-1-1,-1 1 1,-2 0 43,5 17-8,-1 0 0,1 0 0,-1 0 0,0 1 0,-1-1 0,1 1-1,-1 0 1,0-1 0,0 1 0,0 0 0,-1 1 0,0-1 0,1 1-1,-1-1 1,0 1 0,-1 0 0,1 1 0,0-1 0,-1 1 0,1 0 0,-1 0-1,0 0 1,0 0 0,0 1 0,0 0 0,0 0 0,0 0 0,0 1 0,-3 0 8,-2-1-37,1 1 1,-1 0 0,1 1 0,-1 0 0,1 0 0,-1 1 0,1 1 0,0-1 0,-1 1 0,1 1 0,1 0 0,-1 0 0,1 1 0,-1 0-1,1 0 1,1 1 0,-1 0 0,1 0 0,0 1 0,0 0 0,1 0 0,0 1 0,0-1 0,1 1 0,-4 7 36,6-9-166,1-1 1,-1 1-1,1 0 1,-1-1-1,2 1 1,-1 0-1,0 5 166,0 26-3707,2-24 879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8.2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4834,'0'0'4448,"0"0"-3432,0 21-720,0-5-283,1 114 760,4 0-1,8 5-772,-8-88-514,-2 0 1,-2 34 513,-1-61-976,0-19-1028,0-1-1835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9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0 122 6867,'0'0'1310,"0"0"-979,0 0-163,0 0 475,0 0 128,14-15-403,44-47 72,-53 57-389,1 1-1,0-1 0,0 1 0,0 0 0,0 1 0,1 0 1,-1 0-1,1 0 0,0 0 0,0 1 0,0 1 1,0-1-1,0 1 0,0 0 0,0 1 0,0-1 1,1 1-1,-1 1 0,6 0-50,8 0-23,-17-1 27,-1 0-1,1 0 0,0 1 0,-1 0 0,1-1 0,-1 1 1,1 0-1,-1 1 0,0-1 0,1 1 0,-1-1 0,0 1 1,0 0-1,0 0 0,0 0 0,0 1 0,0-1 0,-1 1 1,1 0-1,-1-1 0,0 1 0,0 0 0,0 0 0,0 1 1,0-1-1,-1 0 0,0 0 0,1 1 0,-1-1 0,0 1 1,-1-1-1,1 1 0,-1 0 0,1-1 0,-1 1 0,0 0 1,0 0-4,0 6 13,0 1 0,-1-1 0,1 0 0,-2 0 0,0 1 0,0-1 1,-1 0-1,0-1 0,-1 1 0,0 0 0,0-1 0,-5 8-13,-7 5 16,0-1 0,-2-1 0,-15 14-16,24-25-19,0-1 1,0 0-1,-1-1 0,0 0 1,-1-1-1,0 0 0,0 0 1,0-1-1,-4 0 19,36-13-621,-12 4 646,0 0 1,0 0-1,0 1 1,1 1 0,0-1-26,5 1 46,-1 1 0,1 0 0,0 0-1,0 2 1,-1 0 0,1 0 0,0 1 0,6 3-46,-14-3 21,0 1-1,0-1 0,0 2 0,0-1 1,-1 1-1,0 0 0,1 0 0,-2 1 1,1-1-1,0 1 0,-1 1 1,0-1-1,0 1 0,0 0 0,-1 0 1,0 0-1,2 5-20,1 1 49,-1 1 0,0-1 0,-1 1 0,0 0 1,2 14-50,-6-23 11,0 0 0,0 0 1,-1 0-1,1 0 1,-1 0-1,0 0 1,-1 0-1,1 0 1,-1 0-1,1 0 1,-1 0-1,0 0 1,-1 0-1,1 0 1,-1-1-1,0 1 1,1 0-1,-2-1 1,1 1-1,0-1 1,-1 0-1,1 0 0,-1 0-11,-6 5 31,0-1 0,0 0-1,-1 0 1,1-1 0,-1-1-1,-1 1 1,1-1 0,-1-1-1,0 0 1,0-1 0,0 0-1,-5 0-30,-20 2-1034,1-2 0,-1-1 0,-13-2 1034,42 0-387,-2 0-2881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10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250 38 7459,'0'0'819,"0"0"-189,0 0 176,0 0 42,0 0-202,0 0 34,19-21-189,-12 18-478,-1 0 0,1 1 0,-1 0 1,1 0-1,0 0 0,0 1 0,0 0 0,0 1 0,0 0 0,0 0 0,0 0 1,0 1-1,3 0-13,-9 0 3,0-1 0,0 1 0,0-1 1,0 1-1,0 0 0,0-1 0,-1 1 1,1 0-1,0 0 0,0 0 0,-1 0 1,1 0-1,0-1 0,-1 1 0,1 0 1,-1 0-1,0 1 0,1-1 0,-1 0 0,0 0 1,1 0-1,-1 0 0,0 0 0,0 0 1,0 0-1,0 1-3,0 37 143,0-28-106,-1-1 8,0 1 0,-1-1 0,0 0 0,0 0 0,-1 0 0,0-1 0,-1 1 0,0 0 0,0-1 0,-4 4-45,-13 22 130,-1-2-1,-6 4-129,-22 34 169,33-43-131,1 0 0,1 1 0,-3 11-38,14-30-12,0 1 0,1 0 0,0 0 0,1 0 0,0 0 0,1 1-1,0-1 1,0 0 0,2 1 0,-1-1 0,2 5 12,-1-13-4,0 0 0,0 0 0,0 0 0,1 0 0,0 0 0,-1-1 0,1 1 0,0 0 0,0-1 0,0 0 0,1 1 0,-1-1 0,0 0 0,1 0 0,0 0 0,-1 0-1,1-1 1,0 1 0,0-1 0,0 0 0,0 0 0,0 0 0,0 0 0,3 0 4,6 3-43,1-2 0,1 0 0,-1 0 0,0-1 0,6-1 43,-15 1-16,0-1 0,1 0 0,-1-1-1,0 1 1,0-1 0,1 0 0,-1 0 0,0 0 0,0 0 0,0-1 0,0 1 0,0-1 0,-1 0 0,3-1 16,-4 0-3,0 1 1,0 0-1,0-1 1,0 0-1,-1 1 1,1-1-1,-1 0 1,1 0-1,-1 0 1,0 0-1,0 0 1,0 0 0,-1 0-1,1 0 1,-1 0-1,1 0 1,-1-1-1,0 1 1,-1-3 2,1-1-9,-1-1 0,0 1 0,-1 0 0,1 0 0,-1-1 0,-1 1 0,1 1 0,-1-1 0,0 0 0,-1 1 0,0-1 0,0 1 0,0 0 0,-4-4 9,-11-11-68,-2 0 1,0 1-1,-6-3 68,-12-11 1,7 5-61,6 6 78,1-1 0,0-1 1,2 0-1,1-2 1,-10-17-19,30 41 2,0 0 1,0-1-1,0 1 1,1 0 0,-1-1-1,1 1 1,0-1-1,0 0 1,0 1 0,1-1-1,-1 0 1,1 1 0,0-1-1,0 0 1,0 0-1,0 1 1,1-1 0,0 0-1,-1 0 1,2-2-3,1 2 5,-1 0 0,0 0 0,1 0-1,0 0 1,0 0 0,0 1 0,1-1 0,-1 1 0,1 0 0,-1 0 0,1 1-1,0-1 1,0 1 0,3-2-5,13-5 14,0 2 0,1 0 1,-1 1-1,1 1 0,1 1 0,11-1-14,75-4-1521,-100 9 1221,0 0 1,0 1-1,0-1 1,0 1-1,0 1 1,0 0-1,0 0 1,0 1-1,0 0 1,-1 0-1,6 3 300,11 14-4596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5:27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0 294 2465,'0'0'4095,"0"0"-3118,0 0-897,0 0 91,0 0 226,0 0-224,40-10 1303,517-157-561,-240 67-520,-302 95-358,-8 3-12,0-1-1,1 2 1,-1-1-1,0 1 0,1 0 1,2 0-25,-9 1 61,-1 0 67,0 0-74,0 0-17,0 0 54,0 0-35,0 0 48,0 0-67,0 0-61,0 0 35,0 0 29,0 0-8,0 0-6,-15 8-1800,-1 1-974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10.9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12310,'0'0'328,"0"0"-278,0 0-50,1 12-42,12 454 271,-9-429-1109,-4-36 328,4-3-2426,-3-9-621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11.7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1 141 6915,'0'0'1830,"0"0"-1443,0 0-75,10-13 86,34-40-142,-37 47-166,0 0 1,1 1-1,0 0 1,0 0-1,1 0 1,-1 1-1,1 1 1,0-1-1,0 1 1,0 1-1,0 0 1,7-1-91,10-3 299,-3 1-219,0 1 0,1 1 0,0 1 0,-1 1 0,9 1-80,-30 0-1,0 0 1,0 0 0,0 1-1,0-1 1,0 0-1,0 1 1,-1 0 0,1-1-1,0 1 1,0 0-1,0 0 1,-1 0-1,1 0 1,-1 0 0,1 0-1,0 0 1,-1 1-1,0-1 1,1 0 0,-1 1-1,1 0 1,0 2 6,0 0 0,1 1-1,-1-1 1,-1 0 0,1 1-1,0-1 1,-1 1 0,0-1-1,0 3-5,1 6 24,-1-1-1,-1 1 0,0 0 0,0-1 0,-1 1 0,-3 10-23,1-12 1,-1 0-1,-1-1 1,0 0-1,0 0 1,-1 0-1,0 0 0,0-1 1,-1 0-1,0-1 1,-1 1-1,0-1 1,-1-1-1,1 1 1,-4 1-1,-15 11 26,-2-1 1,0-1-1,0-2 0,-7 2-26,30-15 2,4-2 6,0 0 0,0 0 0,0 0 0,-1 0-1,1-1 1,0 1 0,-1-1 0,1 1 0,0-1-1,-1 0 1,-1 0-8,4 0 43,27-10-259,-7 5 255,1 0-1,-1 1 1,1 2 0,0 0 0,0 1 0,0 1 0,0 1-1,0 1 1,-1 0 0,1 2 0,1 1-39,-16-3 4,1 0-1,-1 1 1,0-1 0,0 2 0,0-1 0,-1 1 0,1-1 0,-1 2-1,1-1 1,-1 1 0,-1-1 0,1 1 0,-1 0 0,0 1 0,0-1 0,0 1-1,1 4-3,-3-6 10,0 1-1,0-1 0,-1 1 1,0 0-1,0-1 0,0 1 1,0 0-1,-1 0 0,0-1 1,0 1-1,0 0 0,0 0 1,-1 0-1,0-1 0,0 1 1,0 0-1,-1-1 0,0 1 1,1-1-1,-2 0 0,1 1 1,0-1-1,-1 0 0,0 0 1,0 0-10,-6 9 8,-1 0 0,-1-1 0,0 0 0,-1-1 0,0 0 0,0-1 1,-1 0-1,-1-1 0,1-1 0,-2 0 0,1 0 0,-1-2 1,0 0-1,0 0 0,-1-2 0,0 0 0,-9 1-8,-26 5-573,-37 14 573,29-6-4773,36-11-2052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39.8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7828,'0'0'402,"0"0"-201,0 0 436,0 0 305,0 0-523,0 0-123,1 22 1961,5 50-2207,-2 1 0,-6 35-50,3 53 47,7 60-202,-21-221-3020,8 0 371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3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42 12214,'0'0'0,"0"0"-545,0 0 545,0 0 128,0 0 241,0 0 415,0-9-592,0-1-64,0 2-128,0 2 0,-4 2-288,-19-1-1153,-16 5-6450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6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 1 7491,'0'0'339,"0"0"-165,0 0 154,0 0 462,0 0-262,0 0-51,0 0 158,-16 0-163,-66 0 630,148 14-998,110-4 161,46-7-265,81 2-3821,-288-4 844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7.4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5 5555,'0'0'2892,"0"0"-1748,0 0-408,0 0 121,0 0 90,-5-1-427,-15-2-344,15 2 72,5 1-213,3 0-70,10 2 29,1-1 0,-1 2-1,1 0 1,-1 0 0,0 1-1,0 1 1,-1 0 0,1 1-1,-1 0 1,0 1-1,7 6 7,-12-9 3,-1 1 0,-1 0 0,1 0 0,0 1 0,-1-1 0,0 1 0,-1 0-1,1 1 1,-1-1 0,2 5-3,-4-7 4,-1 0 0,1 0 0,-1 0 0,0 1 1,0-1-1,0 0 0,-1 1 0,1-1 0,-1 1 0,0-1 0,-1 1 0,1-1 0,-1 1 0,0-1 0,0 0 0,0 1 0,0-1 0,-2 2-4,0 0 2,-1 0 0,0 0 0,0 0-1,0-1 1,-1 1 0,0-1 0,0-1-1,0 1 1,-1-1 0,0 1 0,-4 1-2,-71 40-1,13-19-108,68-27 53,0 0-48,0 0-307,0 8-4976,2-8 1513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4.9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5635,'0'0'995,"0"0"-344,0 0 242,0 0-63,0 0-296,0 0-62,0 0-163,0 0-36,0 0 81,0 0-34,0 0 17,0 0-89,-2 15 360,7 82-391,5-1 0,3 0 1,24 79-218,-4-10 18,-32-163-15,1 9 33,0 1 0,-1 0 0,0-1 0,0 1 0,-1 0-1,-2 7-35,-93-19 158,95 0-14,0 0 8,0 0-125,0 0-99,0 0 2,45 0-135,-24 1 184,-15 0-19,-1 0 0,0-1 0,1 0 0,-1 0 0,0 0 0,1-1 0,-1 0 0,0 0-1,0 0 1,5-2 40,-7 0-1235,-3 0-1385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5.6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0 6195,'0'0'838,"0"0"-553,0 0 206,0 0 328,0 0-368,0 0-168,0 0-216,-1 1 1,1-1-1,0 0 1,0 0 0,-1 0-1,1 1 1,0-1 0,0 0-1,0 0 1,-1 1-1,1-1 1,0 0 0,0 1-1,0-1 1,0 0-1,0 0 1,0 1 0,0-1-1,0 0 1,-1 1-1,1-1 1,0 0 0,0 1-1,0-1 1,0 0 0,1 1-1,-1-1 1,0 0-1,0 0 1,0 1 0,0-1-1,0 0 1,0 1-1,0-1 1,1 0-68,216-4-2006,-199 4-1297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6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45 9700,'0'0'2145,"0"0"-2145,0 0 0,0 0 64,0 0 433,0 0-449,59-16 0,-24 10 192,1-1-224,1 1 48,-1 2-64,-2-2-96,-2 6-176,-9 0-721,-12 0-1472,-11 12-3554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6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6499,'0'0'128,"0"0"112,0 0 400,139 0 1,-94 0-369,10-4-256,2 2-16,-5-2-1665,-4 0-2609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5:27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14 7571,'0'0'574,"0"0"-227,0 0 291,0 0-150,0 0-288,-5-2 243,-3 0-379,0-1 0,0 1 0,0 1 0,-1-1 0,1 2-1,0-1 1,-1 1 0,1 0 0,0 1 0,-1-1 0,1 2 0,0-1 0,0 1 0,0 1 0,0-1 0,0 1 0,0 1 0,-4 2-64,-11 5-31,1 1 0,0 2-1,1 0 1,1 1 0,-16 15 31,31-26-10,0 1 0,0 0 0,1 1 1,0-1-1,0 1 0,1 0 0,-1 0 1,1 0-1,0 0 0,1 0 0,0 1 0,0-1 1,0 1-1,0 5 10,1-8-8,1 0-1,-1 1 1,1-1 0,1 1-1,-1-1 1,0 0 0,1 1-1,0-1 1,0 0 0,0 0-1,1 1 1,-1-1 0,1 0-1,0 0 1,0-1 0,0 1 0,1 0-1,0-1 1,-1 1 0,1-1-1,0 0 1,0 0 0,1 0 8,10 7-209,-1-1 1,2-1-1,-1 0 1,1-1-1,0 0 1,1-1-1,-1-1 1,1-1-1,0 0 1,1-1-1,-1-1 1,0 0-1,1-1 1,12-1 208,-17-2-2687,-1-4-2139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6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10677,'0'0'91,"3"22"-123,14 70 50,-15-86-20,-1 0-1,1-1 0,1 1 1,-1-1-1,1 1 0,0-1 0,1 0 1,-1 0-1,1 0 0,0 0 1,0 0-1,0-1 0,1 0 1,-1 0-1,1 0 0,0-1 1,0 0-1,1 1 0,-1-2 1,1 1-1,-1-1 0,1 0 1,0 0-1,2 0 3,-1 0-8,0 0 0,1-1 0,-1 0 1,0 0-1,1-1 0,-1 0 0,0 0 0,1-1 0,-1 0 1,0 0-1,0-1 0,0 0 0,0 0 0,0-1 0,0 0 1,0 0-1,3-2 8,-5 2-8,0 0 0,-1 0 0,0 0 0,1-1 0,-1 1 0,-1-1 0,1 0 1,0 0-1,-1 0 0,0-1 0,0 1 0,0-1 0,0 0 0,-1 0 0,0 0 0,0 0 0,0 0 0,-1 0 1,0-1-1,0 1 0,0 0 0,0-1 0,-1 1 0,0-1 0,0 1 0,-1 0 0,1-1 0,-2-4 8,1 8 120,-1-1-1,1 1 1,-1-1-1,0 1 1,0-1-1,0 1 1,0 0-1,0 0 1,0 0-1,-1 0 0,1 0 1,-1 1-1,1-1 1,-1 1-1,0 0 1,1-1-1,-1 1 1,-1 0-120,3 1 357,1 0-149,0 0-160,0 20-178,-3 53-1593,3-69 1579,-1-1 0,0 0 0,1 1 0,-1-1 0,-1 0 0,1 0-1,0 0 1,-1 0 0,1 0 0,-1 0 0,0 0 0,0 0 0,0-1 0,0 1-1,-1-1 1,1 1 0,-1-1 0,0 0 0,0 0 144,-10 4-4346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7.1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10997,'0'0'229,"0"0"-66,0 19 181,3 104 1174,12 67-1518,-7-107-203,-4 0 0,-4 14 203,0-61-909,7-33-2179,-5-3 2198,9 0-4203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7.5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10885,'0'0'531,"0"0"-376,0 0-49,0 0 271,0 0 164,0 19-309,7 240 254,-3-428-582,-4 166 71,0 0 0,0 0 0,0 0 0,0 0 0,0 0 1,1-1-1,0 1 0,-1 0 0,1 0 0,0 0 0,1 1 0,-1-1 1,0 0-1,1 0 0,-1 1 0,1-1 0,0 1 0,0-1 0,0 1 1,0 0-1,1 0 0,-1 0 0,1 0 0,-1 0 0,1 0 0,-1 1 1,1-1-1,0 1 0,1-1 25,8-1-702,-1 0 1,0 1-1,1 1 0,-1 0 1,1 0-1,0 1 1,2 1 701,2-1-1846,3 0-1636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8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9428,'0'0'152,"0"0"-80,0 0 48,0 0 86,0 0 141,16-2-40,120-6 213,-135 8-514,1 0 0,-1 1 0,0-1 0,0 0 0,0 1 0,0-1 0,0 1 1,0 0-1,0-1 0,0 1 0,0 0 0,0-1 0,-1 1 0,1 0 0,0 0 0,0 0 0,-1 0 1,1 0-1,0 0 0,-1 0 0,1 0 0,-1 0 0,1 0 0,-1 0 0,0 0 0,1 0 0,-1 1 0,0-1 1,0 0-1,0 0 0,0 0 0,0 0 0,0 1-6,0 49 111,-1-40-68,0-2-25,0-1 0,0 0 1,-1 0-1,0 1 1,0-1-1,-1 0 0,-1-1 1,1 1-1,-1-1 1,-4 7-19,-9 10 44,0 0 0,-12 11-44,-31 43 293,59-76-291,0-1 0,0 0 0,0 1 0,1-1-1,-1 1 1,0-1 0,1 1 0,-1 0 0,1-1 0,-1 1-1,1 0 1,0-1 0,-1 1 0,1 0 0,0-1 0,0 1-1,0 0 1,1-1 0,-1 1 0,0 0 0,1-1 0,-1 1-1,1 0 1,-1-1 0,1 1 0,0-1 0,0 1 0,-1-1-1,1 1 1,0-1 0,0 0 0,1 0 0,-1 1 0,0-1 0,0 0-1,1 0 1,-1 0 0,0 0 0,1 0 0,-1 0 0,1-1-1,-1 1 1,1 0 0,0-1 0,-1 1 0,1-1-2,13 5 21,-1-1 0,1 0 1,0-2-1,0 1 0,3-2-21,2 2 7,73 14-960,-47-8-984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9.1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5 9332,'0'0'294,"0"0"-166,0 0 16,0 0 187,0 0 128,0 19-155,-1-4-280,0 7 114,2 0-1,0 0 0,1 0 1,0 0-1,2-1 0,3 9-137,-6-26 8,1 0 0,-1 1 0,1-1-1,0 0 1,0 0 0,0 0 0,1 0 0,0-1 0,-1 1-1,1-1 1,0 1 0,1-1 0,-1 0 0,0 0-1,1 0 1,0-1 0,0 1 0,0-1 0,0 0 0,0 0-1,0 0 1,0-1 0,1 0 0,-1 1 0,0-1 0,1-1-1,-1 1 1,1-1 0,0 0 0,-1 0 0,1 0 0,-1 0-1,1-1 1,-1 0 0,1 0 0,-1 0 0,0 0-1,0-1 1,1 0 0,-1 0 0,0 0 0,0 0 0,0 0-1,-1-1 1,1 0-8,5-4 6,0 0-1,-1-1 1,0 1-1,0-1 1,-1-1-1,0 0 1,0 0-1,-1 0 0,-1-1 1,1 1-1,-2-2 1,1 1-1,-1 0 1,-1-1-1,0 1 1,0-1-1,-1 0 1,-1 0-1,1 0 1,-2-6-6,0 11 60,0-21-66,0 27 27,1-1-1,-1 0 1,0 1-1,0-1 0,0 0 1,-1 1-1,1-1 1,0 0-1,0 1 0,0-1 1,0 1-1,0-1 1,-1 0-1,1 1 0,0-1 1,-1 1-1,1-1 1,0 1-1,-1-1 0,1 1 1,-1-1-1,1 1 1,-1-1-1,1 1 1,-1-1-1,1 1 0,-1 0 1,1-1-1,-1 1 1,0 0-21,1 0 269,0 0-104,0 3-125,5 115-2198,10 42 2158,-14-140-1328,-1-5-1026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9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4098,'0'0'4180,"4"4"-3158,2 3-835,0 0-1,-1 1 1,0 0-1,-1 0 0,0 0 1,0 1-1,0-1 1,-1 1-1,0 0 1,-1 0-1,1 9-186,4 24 379,-2 1-1,-1 2-378,-2-20 199,10 537 1024,-13-411-1851,1-150-252,0-2-516,0-4-1018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50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9332,'0'0'747,"0"0"-509,0 0 55,0 0 307,0 0-298,6 1-190,48 6 438,0-3 1,39-2-551,-20-1-173,20 5 173,-84-5-462,-8 0-2442,-1-1 2898,0 0-3699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50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5651,'0'0'672,"0"0"-368,0 0 1361,0 0-353,128 15-703,-85-13-513,5 0 128,2-2-224,-2 0 0,0 0-16,-5 0 0,-2 0-112,-6 0-1521,-8 0-4658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2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65 8148,'0'0'240,"0"0"-149,0 0-99,0 0 98,2 15 198,6 62 93,4-1-1,12 41-380,-22-115-24,1-35-211,-2 24 134,5-62-398,5-45-385,-9 105 852,0 1-1,1-1 0,0 1 1,1-1-1,0 1 1,0 0-1,1 0 1,1 1-1,0-1 33,-5 9 35,0-1-1,0 1 1,0-1 0,0 1-1,1 0 1,-1-1 0,0 1-1,1 0 1,-1 0-1,1 0 1,-1 0 0,1 0-1,0 1 1,-1-1 0,1 0-1,0 1 1,-1-1 0,1 1-1,0-1 1,0 1-1,0 0 1,-1 0 0,1 0-1,0 0 1,0 0 0,0 0-1,-1 1 1,1-1-1,0 1 1,0-1 0,-1 1-1,1-1 1,0 1 0,-1 0-1,1 0 1,-1 0 0,1 0-1,-1 0 1,1 0-1,0 1-34,4 3 93,0 0-1,0 1 0,-1 0 1,0 0-1,0 0 0,0 0 0,-1 1 1,1 2-93,6 15 56,-1 0 0,-1 1 1,-1-1-1,-2 1 0,0 1 1,-2 0-1,0-1 0,-2 1 1,-1 12-57,0-54-149,1-1 1,1 0-1,1 1 1,0-1 0,1 1-1,1 0 1,2-4 148,-4 9 49,1 1 1,0-1 0,1 1-1,0 0 1,0 0-1,1 0 1,1 1-1,-1 0 1,2 1 0,-1-1-1,7-3-49,-13 10 18,0 1 1,0 0-1,1-1 0,-1 1 1,1 0-1,-1 0 1,1 1-1,-1-1 0,1 0 1,-1 1-1,1 0 0,-1-1 1,1 1-1,0 0 0,-1 0 1,1 1-1,0-1 0,-1 0 1,1 1-1,-1 0 0,1-1-18,1 2 29,0 1 0,1-1 0,-1 0 0,0 1-1,0 0 1,-1 0 0,1 0 0,-1 0 0,1 1 0,-1-1-1,1 2-28,6 9 83,-1 0 0,-1 0-1,0 1 1,0 0-1,-2 0 1,2 7-83,0 3-48,-2 1 0,-1 0-1,-1 0 1,-1 0 0,-1 26 48,-2 26-3882,0-74 3576,0 29-6174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3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242 1 8468,'0'0'224,"0"0"-96,0 0 182,-21 13 338,9-6-550,-19 11 227,1 2 0,0 1 0,2 2 0,-4 4-325,27-23 28,0 1 0,0 0 0,1 0 1,-1 0-1,1 1 0,0-1 0,1 1 0,-1 0 0,1 0 1,0 0-1,1 1 0,-1-1 0,1 1 0,0-1 1,1 1-1,0 0 0,0 0 0,0-1 0,1 1 1,0 0-1,0 0 0,1 0 0,0 1-28,1-5-11,-1 0 1,1 1-1,0-1 0,1 0 0,-1 0 0,0 0 1,1-1-1,-1 1 0,1 0 0,0-1 1,0 0-1,0 0 0,0 0 0,1 0 0,-1 0 1,0 0-1,1-1 0,-1 0 0,1 0 1,0 0-1,-1 0 0,2 0 11,12 3-161,1-1-1,-1 0 1,1-1-1,1-1 162,76 0-1369,-49-1-1016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5:28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2769,'0'0'4522,"0"0"-3452,0 0-912,0 0 170,0 0 72,0 86 1529,2 196-1905,-1-274 207,0 0-5000,-1-8-212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3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8548,'0'0'160,"0"0"-160,0 0 0,18 112 48,-13-73-16,0 3 112,-3-3 0,0-7-112,0-3 16,-2-6-48,5-9-48,-5 0-176,0-7-2833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3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8660,'0'0'64,"0"0"-16,0 0 272,128 0 64,-82 0-32,2 0-239,-1 0 15,8 0-128,-2 2-16,-3-2 0,-9 0-3506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4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90 10309,'0'0'21,"0"0"-32,0 19 27,8 153 176,-8-158-176,-1-10-3,1 0 0,0 0 1,-1 0-1,2 0 1,-1 0-1,0 0 1,1 0-1,0 0 0,0 0 1,0 1-14,4-46-555,0 2 374,3 0 0,1 1 1,1 0-1,10-19 181,-20 57 26,0-1 0,1 0 0,-1 0 0,1 0-1,-1 0 1,1 1 0,0-1 0,-1 0 0,1 1 0,0-1 0,0 0 0,-1 1 0,1-1-1,0 1 1,0-1 0,0 1 0,0-1 0,-1 1 0,1 0 0,0-1 0,0 1 0,0 0-1,0 0 1,0 0 0,0 0 0,0 0 0,0 0 0,0 0 0,0 0 0,0 0 0,0 0-1,0 0 1,0 1 0,0-1 0,0 0 0,0 1 0,-1-1 0,1 1 0,0-1 0,0 1-1,0-1 1,-1 1 0,1-1 0,0 2-26,36 27 174,-27-18-55,-1 1 1,0 0-1,-1 0 1,0 1 0,-1 0-1,0 0 1,-1 1 0,4 12-120,7 17 134,-17-43-137,0 1 0,1-1 0,-1 1 1,0-1-1,0 0 0,1 1 0,-1-1 1,0 0-1,0 1 0,1-1 0,-1 0 1,0 0-1,1 1 0,-1-1 0,0 0 1,1 0-1,-1 1 0,1-1 0,-1 0 1,0 0-1,1 0 0,-1 0 0,1 0 1,-1 0-1,1 0 0,-1 0 0,0 0 1,1 0-1,-1 0 0,1 0 0,-1 0 1,1 0-1,-1 0 0,0 0 0,1 0 1,-1 0-1,1 0 0,-1-1 0,0 1 1,1 0-1,-1 0 0,0-1 0,1 1 1,-1 0-1,0 0 0,1-1 0,-1 1 1,0 0-1,1-1 0,-1 1 0,0 0 0,0-1 1,0 1-1,1-1 0,-1 1 0,0 0 1,0-1-1,0 0 3,16-26-239,-14 24 211,20-32 67,1 0-1,1 2 1,3 1 0,0 1-1,2 1 1,6-3-39,-34 31 5,1 1 0,0-1 0,0 0 0,-1 1 0,1 0 0,1-1 1,-1 1-1,0 0 0,0 0 0,0 0 0,0 0 0,1 0 0,-1 1 0,0-1 0,1 1 0,-1 0 0,1-1 0,-1 1 0,0 0 1,1 0-1,-1 1 0,2-1-5,-1 1 19,0 1 1,0-1 0,0 1 0,0-1-1,-1 1 1,1 0 0,0 0-1,-1 0 1,1 0 0,-1 1-1,0-1 1,0 1 0,0-1 0,2 4-20,4 9 122,0 0 0,0 1 0,-1 0 0,-1 1 0,2 12-122,5 17-600,-3 1 1,-2 1-1,-2-1 0,0 29 600,-5-18-4252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5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1 173 6147,'0'0'619,"0"0"-190,0 0 564,0 0 189,0 0-515,0-13-112,0 277-430,0-558-491,0 293 550,19 4-71,-8 3-71,0 0 0,0 1-1,0 0 1,-1 0 0,0 1 0,-1 0 0,2 3-42,65 72 490,-43-44-446,-17-21-20,-5-4 11,1-1 1,0-1-1,14 11-35,-26-23 8,1 0-1,-1 1 0,0-1 1,1 0-1,-1 1 0,1-1 1,-1 0-1,1 0 0,-1 1 1,1-1-1,-1 0 0,1 0 0,-1 0 1,1 0-1,0 0 0,-1 0 1,1 0-1,-1 0 0,1 0 1,-1 0-1,1 0 0,-1 0 1,1 0-1,-1 0 0,1 0 1,-1 0-1,1-1 0,-1 1 1,1 0-1,-1 0 0,1-1 1,-1 1-1,1 0 0,-1-1 1,1 1-1,-1 0 0,0-1 0,1 1 1,-1-1-1,0 1 0,1-1 1,-1 1-1,0-1 0,0 1 1,1-1-8,8-29 521,-6 19-409,18-56-58,3-8-2447,10-53 2393,-20 50-4162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7.3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0 149 5795,'0'0'1101,"0"0"-551,0 0 293,0 0 280,0 0-250,0 0-276,0-23 2301,2 56-2984,1 1 0,4 18 86,-1-18-370,-2 0-1,-1 21 371,-1-78-143,0 1 0,2-1 0,4-15 143,3-16-142,-6 23 40,-2 8 18,1 0 0,0 1 0,2-1 0,1 1-1,5-11 85,-12 32-7,1 0 0,-1 1 0,0-1 0,1 1 0,-1-1 0,1 1 0,-1-1-1,0 1 1,1-1 0,-1 1 0,1-1 0,0 1 0,-1 0 0,1-1 0,-1 1-1,1 0 1,-1-1 0,1 1 0,0 0 0,-1 0 0,1-1 0,0 1 0,-1 0 0,1 0-1,0 0 1,-1 0 0,1 0 0,0 0 0,-1 0 0,1 0 0,0 0 0,-1 1-1,1-1 1,0 0 0,-1 0 0,1 0 0,-1 1 0,1-1 0,0 0 0,-1 1-1,1 0 8,20 15-57,-10-1 73,-1 0 1,0 0 0,-1 1-1,0 0 1,-1 1-1,-1-1 1,-1 2-1,-1-1 1,0 1-1,-1 0 1,-1 0-1,0 0 1,-1 0-1,-2 0 1,0 4-17,1-30 2,0 0 1,0 1-1,1-1 1,0 0-1,0 1 0,0-1 1,1 1-1,0 0 0,4-6-2,41-63-18,-31 52 26,-15 20-8,8-12 0,0 1 1,0 1 0,1-1-1,1 2 1,1 0 0,0 0-1,0 1 1,7-4-1,-20 16-3,1-1 1,0 1-1,0 0 1,0-1-1,0 1 1,-1 0-1,1-1 1,0 1-1,0 0 1,0 0-1,0 0 0,0 0 1,0 0-1,0 0 1,0 0-1,0 0 1,0 0-1,-1 1 1,1-1-1,0 0 1,0 0-1,0 1 0,0-1 1,0 1-1,-1-1 1,1 1-1,0-1 1,0 1-1,-1-1 1,1 1-1,0 0 1,-1-1-1,1 1 0,-1 0 1,1 0-1,-1-1 1,1 1 2,16 35 16,-14-29 6,6 20 42,-2 0 0,0 0 0,-2 1 0,0-1 0,-2 1 0,-1 20-64,-1 44-3399,-1-83-1904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7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230 1 5426,'0'0'996,"0"0"-132,0 0 195,0 0 38,0 0-585,-9 5-67,-18 9-144,0 2 0,2 1 0,0 1 0,-12 13-301,28-23 34,0 0 1,1 1 0,0 0 0,1 0-1,0 1 1,1 0 0,-3 6-35,6-9-3,0 0 0,1 0 0,0 0 0,0 1 0,0-1 0,1 0 0,0 1 0,1 0 1,0-1-1,0 1 0,1-1 0,0 4 3,0-8-5,0 0 0,0 0 1,0 0-1,1-1 1,-1 1-1,1 0 0,0-1 1,-1 1-1,1 0 0,1-1 1,-1 0-1,0 0 0,1 0 1,-1 0-1,1 0 0,-1 0 1,1 0-1,0-1 1,0 1-1,-1-1 0,1 0 1,0 0-1,1 0 0,-1 0 1,0-1-1,0 1 0,1-1 5,14 3-97,0 0 0,0-1-1,0-2 1,3 1 97,-7-1-148,-5 0-249,1 0-1,0 0 1,-1-1 0,1 0-1,0-1 1,-1 0-1,0 0 1,1-1 397,7-5-4015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8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9092,'0'0'2129,"0"0"-1889,0 0-128,0 0 593,0 0-209,0 0-320,14 0-32,-12 0-128,-2 0-16,0 0 0,0 0-96,3 0 64,3 0-977,4 0-431,-1 0-225,-2 0-3938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9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47 1905,'0'0'6069,"0"0"-4913,0 0-1197,2 24 55,21 193 58,-18-197-79,1 13 470,4-161 756,-11 113-1219,1-1 0,1 1-1,0 0 1,1 0 0,1-1-1,1 1 1,0 1 0,2-6 0,-5 19 0,0 1 1,0-1-1,0 0 0,0 0 1,0 1-1,0-1 1,0 1-1,0-1 1,0 1-1,1-1 1,-1 1-1,0 0 1,0 0-1,0-1 0,1 1 1,-1 0-1,0 0 1,0 0-1,1 0 1,-1 0-1,0 1 1,0-1-1,0 0 1,1 1-1,-1-1 1,0 0-1,0 1 0,33 13-34,-24-4 46,-1 1-1,-1 0 0,0 0 1,0 0-1,-1 1 0,0 0 1,-1 1-1,-1-1 0,0 1 1,-1 0-1,0 0 0,-1 1 1,0-1-1,-1 1 0,-1-1 1,0 7-12,-1-19 53,0-1 123,0 0 80,1-40 166,1 26-480,1 0 0,1 0 1,0 1-1,1-1 0,0 1 0,1 0 1,0 1-1,7-11 58,-1 5-19,0 1 0,1-1-1,0 2 1,1 0 0,10-8 19,-22 22-2,-1 1-1,1-1 1,0 1-1,0-1 1,0 1 0,-1 0-1,1-1 1,0 1-1,1 0 1,-1 0 0,0 0-1,0 1 1,0-1-1,1 0 1,-1 1-1,0 0 1,0-1 0,1 1-1,-1 0 1,0 0-1,3 1 3,-3-1 14,0 1 0,0 0 0,0 1 0,0-1 0,0 0 0,0 0 0,0 1 0,-1-1 0,1 1 0,0 0 0,-1-1-1,1 1 1,-1 0 0,0 0 0,1 0 0,-1 0 0,1 2-14,4 12 168,0-1 0,-1 1 0,-1 0 1,-1 1-1,2 8-168,-3-13 128,6 41 22,-2-1-1,-1 7-149,-4 11-5114,-1-63-438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9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10 9540,'0'0'264,"0"0"35,0 0 323,0 0 309,0 0-93,0-7-382,0 4-482,0 5 127,-5 303-1371,5-305 261,0 0-578,0 0-1377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0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97 7587,'0'0'635,"0"0"-472,0 0-43,0 0 286,0 0-33,12 9 292,9 8-382,-1 1 1,0 0 0,-2 2 0,0 0 0,10 16-284,16 35 590,-28-42-353,2-1 0,20 24-237,-37-52-2,0 2 7,0 0-1,1-1 1,-1 1-1,0-1 1,1 0-1,-1 1 1,1-1-1,0 0 0,-1 0 1,1 0-1,0 0 1,0 0-1,-1 0 1,1 0-1,0-1 1,0 1-1,0-1 1,0 1-1,2-1-4,-3 0 59,1-3 333,4-20-201,-1 0 0,-1 0 0,-1-1 0,0-21-191,1-3-65,2-31-4081,-3-26 4146,-3 43-6141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5:28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6979,'0'0'304,"0"0"-240,0 0-64,0 0 256,0 0 33,0 0-209,81-24 64,-62 20-80,-1 1-32,1-1 64,-2-2-80,1 3-16,-1-5 0,-3 3-945,-5-1-2336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8 282 4530,'0'0'1254,"0"0"-75,0 0 78,0 0-161,0 0-421,-1 0-592,1 0-1,0 0 1,-1 0-1,1 0 1,0 1-1,-1-1 1,1 0-1,0 0 1,-1 0-1,1 1 1,0-1-1,-1 0 1,1 1-1,0-1 1,0 0-1,-1 1 1,1-1-1,0 0 1,0 1 0,0-1-1,-1 0 1,1 1-1,0-1 1,0 0-1,0 1 1,0-1-1,0 1 1,0-1-83,15 5-16,1-2-1,0 0 1,0-1 0,0 0 0,0-1 0,0-1 0,1 0 0,7-3 16,21 2 14,86 2-3,68 0-147,188-24 136,745-124-227,-279 78 262,-287 29-44,90 15-1,-653 25-9,-1 0 0,1 0 0,-1 1 0,1-1 0,-1 0 0,1 1 0,-1-1 0,0 1 0,1 0 0,-1 0 0,0 0 0,1 0 0,-1 0 0,2 2 19,-3-2-121,0 0 0,0 0 1,-1 0-1,1 1 0,0-1 1,0 0-1,-1 0 0,1 1 0,-1-1 1,1 0-1,-1 1 0,1-1 1,-1 1-1,0-1 0,0 0 1,0 1-1,0-1 0,0 1 0,0-1 1,0 1-1,0-1 0,-1 0 1,1 1-1,0-1 0,-1 1 1,0 0 120,-5 10-3517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6.1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53 10613,'0'0'267,"-6"20"-259,-22 70 2,26-85-5,1 1 0,0-1 0,-1 1 0,2-1 0,-1 1 0,1-1 0,0 1 0,0 0 0,0-1 0,1 1-1,0-1 1,0 1 0,0-1 0,1 1 0,-1-1 0,1 0 0,1 0 0,-1 1 0,1-2 0,0 1 0,0 0 0,0-1 0,1 1-1,0-1 1,-1 0 0,2 0 0,-1 0 0,0-1 0,1 1 0,-1-1 0,1 0 0,0-1 0,0 1 0,2 0-5,-1-1 6,1 0 0,-1 0 0,1 0 1,0-1-1,0 1 0,0-2 0,-1 1 0,1-1 1,0 0-1,0-1 0,0 1 0,0-1 1,0-1-1,0 1 0,-1-1 0,1 0 0,-1-1 1,1 1-1,-1-1 0,0-1 0,0 1 0,0-1 1,-1 0-1,1-1 0,1-1-6,-1 0-17,-1 0-1,0 0 1,0-1-1,0 0 0,-1 0 1,0 0-1,0-1 1,-1 1-1,0-1 1,0 0-1,-1 0 1,0 0-1,0 0 1,-1 0-1,0 0 0,0 0 1,-1-1-1,0 1 1,-1 0-1,0 0 1,0 0-1,-1-1 1,-1-4 17,1 6-14,-1 1 0,1 0 0,-1 0 1,-1 0-1,1 1 0,-1-1 0,0 1 0,0-1 1,0 1-1,-1 1 0,0-1 0,0 1 1,0-1-1,-1 1 0,1 1 0,-1-1 0,0 1 1,0 0-1,0 0 0,0 1 0,-1 0 1,1 0-1,0 1 0,-1-1 0,0 1 0,1 1 1,-1-1-1,0 1 0,-1 0 14,6 0-27,1 0-58,0 0 0,0 0 0,0-1 0,0 1 1,0 0-1,0 0 0,1 0 0,-1 0 0,0 1 1,0-1-1,0 0 0,0 0 0,0 0 0,0 1 0,1-1 1,-1 0-1,0 1 0,0-1 0,0 1 0,1-1 1,-1 1-1,0-1 0,1 1 0,-1 0 0,0-1 1,1 1-1,-1 0 0,1-1 0,-1 1 0,0 0 85,1 8-3780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6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4034,'0'0'4754,"0"0"-4642,0 0-64,32 109 224,-19-76 513,1-4-673,2-2 144,0-1-256,0-7 32,-2-1-16,4-3-16,0-7 0,0-2-16,-2-4-753,3-2-1360,-6 0-5186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7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5699,'0'0'1808,"0"0"-1306,6 20 56,47 174 1408,-52-192-1577,0-9-143,0-25-76,0 8-228,0 1-1,2-1 0,3-14 59,-6 35 0,1 0 0,0 1 0,0-1 0,0 1 0,0-1 0,1 1 0,-1 0 0,1 0 0,-1-1 0,1 1 0,0 0 0,0 0 0,0 0 0,0 1 0,0-1-1,0 0 1,0 1 0,1 0 0,-1-1 0,0 1 0,1 0 0,-1 0 0,2 0 0,-1 1 2,-1 0 0,1 0 0,-1 0 0,1 1 0,-1-1 1,1 1-1,-1-1 0,1 1 0,-1 0 0,0 0 0,1 0 0,-1 0 0,0 1 0,0-1 0,0 1 0,0-1 0,0 1 1,0 0-1,0-1 0,-1 1 0,1 0 0,0 0 0,-1 0 0,0 0 0,1 2-2,8 12 87,-1 1-1,0 1 0,-2 0 1,0 0-1,0 1 1,-2 1-87,27 67 116,-32-86-119,0-1-1,0 0 1,0 1 0,0-1-1,0 0 1,1 0 0,-1 1-1,0-1 1,0 0 0,0 0-1,0 1 1,0-1-1,1 0 1,-1 0 0,0 0-1,0 1 1,0-1 0,1 0-1,-1 0 1,0 0 0,0 0-1,1 1 1,-1-1 0,0 0-1,0 0 1,1 0-1,-1 0 1,0 0 0,1 0-1,-1 0 1,0 0 0,0 0-1,1 0 1,-1 0 0,0 0-1,0 0 1,1 0 0,-1 0-1,0 0 1,1 0-1,-1 0 1,0 0 0,0 0-1,1-1 1,-1 1 0,0 0-1,0 0 1,1 0 0,-1 0-1,0-1 1,0 1 0,0 0-1,1 0 1,-1 0-1,0-1 1,0 1 0,0 0-1,0 0 1,0-1 0,1 1-1,-1 0 4,8-16-168,-8 16 165,11-29-40,1 1 1,2 0-1,1 1 0,1 1 0,1 0 1,17-19 42,-33 43-2,0 1 0,0 0 0,0 0 0,0 0 0,0 0 0,0 0 0,0 0 0,0 0 0,1 0 0,-1 0 0,0 0 0,1 1 0,-1-1 0,0 0 0,1 1 0,-1 0 0,1-1 0,-1 1 0,1 0 0,-1-1 0,1 1 0,-1 0 0,1 0 0,-1 0 0,1 1 0,0-1 1,0 0 1,0 1 1,0 1 1,0-1 0,0 1-1,0-1 1,0 1 0,0 0-1,0-1 1,0 1 0,-1 0 0,1 0-1,-1 0 1,1 1 0,-1-1-1,0 0 1,0 1-2,5 10 59,0 1 1,-2 0-1,0-1 1,0 2-1,0 3-59,-4-14-4,2 11-30,0-1-1,1 1 0,1-1 0,0 0 0,1 0 0,0 0 0,1-1 1,1 0-1,1 2 35,-7-14-139,0 0 1,0 0-1,0 0 0,0 0 1,0-1-1,0 1 1,0 0-1,1-1 1,-1 1-1,0 0 0,0-1 1,0 0-1,1 1 1,-1-1-1,0 0 0,1 1 1,-1-1-1,1 0 139,11 0-3743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7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9076,'0'0'350,"0"0"122,0 0-221,5 21-153,-2-6-64,-2-1 61,2 1 0,0-2 0,1 1 0,0 0-1,1-1 1,0 1 0,1-2 0,1 1-1,0 0 1,4 4-95,-9-14 37,0-1 0,0 1 0,1-1 0,-1 0 0,1 1 0,-1-1 0,1 0 0,0-1 0,0 1 0,0 0 0,0-1 0,0 0 0,0 0-1,0 0 1,0 0 0,1 0 0,-1 0 0,0-1 0,1 0 0,-1 0 0,0 1 0,3-2-37,-1 0 40,0 0 0,0-1 0,0 0 1,-1 0-1,1 0 0,-1-1 0,1 1 0,-1-1 0,0 0 0,0 0 0,0-1 0,0 1 0,2-4-40,7-8 18,0-1-1,-1 0 0,-1-1 0,-1-1 0,0 0 0,-2 0 0,1-1-17,-6 10 57,1 0 0,-2 0 1,1 0-1,-1 0 0,0-1 0,-1 1 0,0-5-57,-1 13 331,0 1-125,0 0-17,0 44-138,1-26-56,0-1 0,2 1 0,0-1-1,0 1 1,2-1 0,0 0 0,1-1 0,6 12 5,-8-19-418,1-1 0,0 0 1,0 0-1,1-1 0,-1 1 0,5 2 418,14 10-3596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7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11045,'0'0'384,"0"0"-304,0 0 384,0 0 337,0 0-593,0 0-160,-4 0-16,4 0-32,0 0 0,13 0-64,12 0 64,3 0 32,-1 0-32,-2 2-192,-2 0-160,-3 2-497,-4 0-367,-4 2-1826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8.2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5747,'0'0'1985,"0"0"-1921,0 0 608,0 0 128,0 0-240,0 0-223,75 39-161,-52-35-96,7-2 32,0-2-96,4 0 32,0 0-48,-2 0-1585,-3 0-4113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1.0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5282,'0'0'465,"0"0"196,0 0 561,0 0-734,0 0-248,-11 4 32,5 1 3517,66 1-3788,-1-2 0,0-3 0,35-4-1,13 1 0,810 6-288,-860-2 283,-1 4 0,22 5 5,75 7-6,31-12 6,-64-4 0,1 6 0,46 11 0,-45-2-64,0-5 0,25-6 64,250-6-206,-164-3 155,38 4 58,887-14 53,143 1-94,-853 14 28,197 2-1157,-644-4-1879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1.9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0 234 7283,'0'0'1230,"0"0"-958,0 0-34,0 0 485,0 0-424,11-18-91,2-6-106,18-30 1018,10-27-1120,-39 76 145,0 0 0,0-1 0,0 1 1,0 0-1,-1-1 0,0 1 0,0-1 1,-1 1-1,1-3-145,8 72 200,-8 91-411,-3-87-38,4 0-1,4 14 250,-2-67 92,-2-6-1447,-1-5-2576,-1-4-554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2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7780,'0'0'437,"0"0"-183,0 0 375,0 0 35,9-6-258,-2 2-358,1 0-1,-1 0 1,1 0-1,0 1 1,0 0-1,1 1 1,-1 0-1,0 0 1,1 1-1,0 0 1,7 0-48,-13 1 14,0 0-1,-1 0 1,1 0-1,0 0 1,0 0 0,-1 1-1,1 0 1,0-1 0,-1 1-1,1 0 1,0 1-1,-1-1 1,0 0 0,1 1-1,-1-1 1,0 1 0,1 0-1,-1-1 1,1 2-14,-1 1 47,1 0 0,-1 0 1,0 0-1,0 0 0,0 1 1,0-1-1,-1 0 0,0 1 0,0-1 1,0 1-1,0 3-47,1 7 39,0 0 0,-1 0 1,0 0-1,-2 0 0,0 0 1,0 0-1,-1-1 0,-1 1 0,-1 0 1,0-1-1,0 0 0,-2 0 0,0 0 1,0-1-1,-1 0 0,-1 0 1,0 0-1,-1-1 0,-1-1 0,1 1 1,-2-1-1,1-1 0,-2 0 0,1-1 1,-9 5-40,112-9 667,-15-5-2415,-34 0-917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5:29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7267,'0'0'859,"0"0"-664,0 0-160,0 0 58,0 0 11,0 6 46,0 266 1654,0-86-4182,0-186-1877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2.9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10373,'0'0'2193,"0"0"-2097,0 0 512,0 0 32,0 0-63,0 0-529,-7 0 16,7 0 96,0 0-160,0 0 0,0 0-48,0 0-128,0 0-433,0 0-591,0 0-1185,0 0-2449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3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59 9444,'0'0'566,"0"0"-414,0 0-8,-2 19 176,1-6-280,-3 29 327,1-1 0,3 32-367,0-68 17,1 1 0,0-1 0,0 0-1,0 0 1,1 0 0,0 0 0,0 0 0,0 0 0,0 0 0,1-1 0,0 1-1,0-1 1,0 0 0,1 0 0,-1 0 0,1 0 0,0 0 0,0-1 0,0 0-1,0 0 1,1 0 0,-1 0 0,1-1 0,0 1 0,0-1 0,0 0-1,0-1 1,0 1 0,0-1 0,0 0 0,1-1 0,-1 1 0,0-1 0,1 0-1,-1 0 1,0-1 0,0 1 0,1-1 0,-1 0 0,1-1-17,-1-1 11,0 1 0,0-1 0,0 0 0,-1 0 0,1-1 0,-1 1 1,0-1-1,0 0 0,0 0 0,-1-1 0,0 1 0,1-1 0,-2 1 0,1-1 0,0 0 0,-1 0 0,0-1 1,0 1-1,0 0 0,-1-1 0,0 1 0,0-1-11,2-8 17,0-1 0,-1 0 0,-1 1 0,0-1 0,-1 0 0,-1 0 0,-1-12-17,0 21-36,1 0 1,-1 0 0,0 0 0,-1 0-1,1 1 1,-1-1 0,0 1 0,-1 0-1,1-1 1,-1 2 0,0-1-1,0 0 1,-1 1 0,1 0 0,-1 0-1,0 0 1,0 0 0,0 1 0,0 0-1,-6-2 36,2 0-54,-1 1-1,1 1 0,-1 0 1,0 0-1,0 1 1,-1 0-1,1 1 0,0 0 1,-1 0-1,1 1 1,0 1-1,-2 0 55,10-1-15,1 0 0,0 1 1,0-1-1,0 1 0,-1-1 0,1 1 0,0-1 1,0 1-1,0 0 0,0 0 0,0-1 0,0 1 1,0 0-1,1 0 0,-1 0 0,0 0 0,0 0 1,1 0-1,-1 0 0,1 0 0,-1 0 0,1 1 0,-1-1 1,1 0-1,-1 0 0,1 0 0,0 1 15,-1 1-486,1 0-1,-1 0 0,1 0 1,0 0-1,0 0 0,0 0 1,0 1-1,0-1 0,1 0 1,0 2 486,5 4-3762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3.7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2 114 8004,'0'18'154,"0"-2"-89,-1 6 187,1 1 0,1-1 0,1 1-1,1-1 1,1 1-252,-2-17 85,0 0-1,0 0 0,0 1 1,1-1-1,0-1 0,0 1 1,0 0-1,1-1 1,2 5-85,-3-8 28,0 1 1,-1-1 0,1 1 0,0-1-1,0 0 1,0 0 0,0 0 0,0 0-1,1-1 1,-1 1 0,1-1 0,-1 0-1,1 0 1,-1 0 0,1 0 0,-1-1-1,5 1-28,-3-1 16,1-1 0,0 1 0,-1-1 0,1 0-1,-1 0 1,1-1 0,-1 0 0,0 0 0,0 0-1,0 0 1,0-1 0,0 0 0,0 0 0,-1 0 0,1-1-1,-1 1 1,0-1 0,0 0 0,0 0 0,-1-1 0,1 1-1,-1-1 1,0 0 0,0 0 0,-1 0 0,1 0 0,-1 0-1,0-3-15,3-5-2,0 0-1,-2 0 0,0-1 1,0 1-1,-1-1 0,-1 0 1,0 1-1,-1-1 0,0 0 0,-1 0 1,-2-7 2,1 14-28,0 1 1,0 0 0,-1 0-1,0 0 1,0 0 0,0 1-1,-1-1 1,0 1 0,0 0-1,0 0 1,-1 0 0,1 1-1,-1 0 1,0-1-1,-5-1 28,6 3 4,0 0-1,0 0 0,-1 1 0,1-1 0,-1 1 0,0 0 1,1 1-1,-1-1 0,0 1 0,0 0 0,0 0 0,0 0 0,0 1 1,0 0-1,0 0 0,0 0 0,0 0 0,0 1 0,0 0 0,0 0 1,-1 1-4,4-1 0,0 0 1,-1 1-1,1-1 1,0 1-1,0 0 1,0 0-1,0 0 1,0 0-1,0 0 1,1 0 0,-1 0-1,1 1 1,0-1-1,-1 1 1,1-1-1,0 1 1,0-1-1,1 1 1,-1 0-1,0-1 1,1 1 0,-1 2-1,-2 68-707,4-55 36,1 6-1253,10-3-896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4.1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62 10373,'0'0'296,"0"0"-219,-1 18-23,0-4-26,-1-2 9,1 1 1,0-1-1,1 1 1,0-1-1,1 1 0,0-1 1,1 0-1,0 1 1,1-1-1,1 0 1,0-1-1,2 5-37,-2-9 27,1 0 0,-1 0-1,2 0 1,-1 0 0,1-1-1,0 0 1,0 0 0,1-1-1,5 4-26,-9-7 20,1 0-1,-1 0 0,1 0 0,0-1 1,0 1-1,-1-1 0,1 0 1,0 0-1,0 0 0,0-1 0,0 1 1,0-1-1,0 0 0,0 0 1,0 0-1,0-1 0,0 1 0,0-1 1,0 0-1,0 0 0,0-1 0,0 1-19,0-2 3,0 0-1,-1 0 0,1 0 0,-1 0 0,0 0 0,0-1 0,0 1 0,0-1 0,-1 0 0,0 0 0,1 0 0,-1 0 0,-1 0 0,1 0 0,-1-1 0,1 1 0,-1 0 0,0-1 0,-1 1 0,1-1 0,-1-1-2,2-10-1,-1-1 0,0 1 0,-1 0 0,-1-1 0,-2-8 1,1 17-37,-1 0 1,0-1 0,0 1-1,-1 0 1,0 1-1,0-1 1,-1 1-1,0 0 1,0 0 0,-1 0-1,0 1 1,0 0-1,0 0 1,-1 0 0,0 1-1,0 0 1,-1 0-1,1 1 1,-1 0-1,-4-1 37,11 4-5,0 1-1,1-1 1,-1 1-1,0 0 0,0-1 1,0 1-1,0 0 1,0 0-1,0 0 0,0 0 1,0 0-1,0 0 1,0 0-1,0 0 0,0 1 1,0-1-1,0 0 1,0 0-1,0 1 0,0-1 1,0 1-1,1-1 0,-1 1 1,0-1-1,0 1 1,0-1-1,1 1 0,-1 0 1,0-1-1,1 1 1,-1 0-1,0 0 6,-3 30-1818,4-26 1273,0 10-2560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4.6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60 9957,'0'0'42,"0"20"33,0-3-103,-1 1 113,0-1 0,2 1-1,0 0 1,1-1-1,0 1 1,2-1-1,0 0 1,1 0 0,1 2-85,-3-13 73,0 0 1,1 0 0,0 0 0,0-1 0,0 1 0,1-1-1,-1 0 1,1-1 0,0 1 0,6 3-74,-9-7 28,0 1 0,0-1 0,0 0 0,0 0 0,0 0 0,1 0 0,-1 0 0,0-1 0,1 1-1,-1-1 1,0 0 0,1 1 0,-1-1 0,1 0 0,-1 0 0,0-1 0,1 1 0,-1 0 0,0-1 0,1 1 0,-1-1 0,0 0 0,1 0 0,-1 0 0,0 0 0,0 0 0,0 0 0,0-1 0,0 1-1,0-1 1,-1 1 0,2-2-28,2-3 21,0-1 0,0 1-1,0-1 1,-1 0-1,-1 0 1,1 0 0,-1 0-1,0-1 1,-1 1 0,1-1-1,-2 0 1,1 0-1,-1 0 1,0-1-21,1-9 28,-1 0-1,-1 0 1,-1-1 0,0 1-1,-3-13-27,3 26-2,-1 0-1,0 0 1,0 0-1,0 0 1,0 0-1,-1 0 1,0 0-1,0 1 1,0-1-1,-1 1 1,1 0-1,-1 0 1,0 0-1,0 1 1,0-1-1,-1 1 1,1 0 0,-1 0-1,0 1 1,-1-1 2,3 1-24,0 1 0,0 0 0,0-1 0,0 1 1,0 1-1,-1-1 0,1 0 0,0 1 0,0 0 1,-1-1-1,1 1 0,0 1 0,0-1 0,-1 0 1,1 1-1,0-1 0,0 1 0,0 0 0,-1 0 1,1 1-1,0-1 0,1 1 0,-1-1 0,0 1 1,0 0-1,1 0 0,-1 0 0,1 0 0,-1 0 1,1 1-1,0-1 0,0 1 0,0 0 24,-4 6-593,1-1-1,1 1 1,-1 0 0,2 1-1,-2 2 594,-2 15-3767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5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9556,'0'0'80,"0"0"-24,0 0-74,0 0 68,0 0 119,13 10 201,37 30-63,-1 3 0,-1 1 0,-2 4-307,-33-27 114,-13-13-2768,0-8-371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5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1 9060,'0'0'464,"0"0"-384,0 0-64,0 0 545,-108 117-209,86-84-240,-1-1-48,2-1-32,5-4-32,3-5 0,3-3-96,4-7-737,3-4-2432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5619,'0'0'2179,"0"0"-1608,0 0-304,0 0 597,0 0-149,0 0-427,1 4 2689,3 19-3091,-2 154 99,-1-87-1503,0 1-4627,-1-96 1513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2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 0 9732,'0'0'326,"0"0"-214,-6 20 3,2-5-95,-7 24 179,-1-1 1,-14 28-200,-22 33 525,48-98-529,0-1 1,0 1-1,-1 0 0,1 0 1,1 0-1,-1 0 0,0 0 1,0-1-1,0 1 0,0 0 1,1 0-1,-1 0 0,0-1 1,1 1-1,-1 0 0,0 0 1,1-1-1,-1 1 0,1 0 1,-1-1-1,1 1 0,0 0 1,-1-1-1,1 1 0,0-1 1,-1 1-1,1-1 0,0 1 1,-1-1-1,1 0 0,0 1 1,0-1-1,0 0 0,-1 0 1,1 1-1,0-1 0,0 0 1,0 0-1,0 0 0,0 0 4,40 6 20,-38-6-26,124 2-1048,-87-2-1323,-23 0-694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2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 9220,'0'0'1057,"0"0"-721,0 0 192,0 0 16,0 0-127,0 0-417,0 0 0,-2 55 336,-1-16-320,-1 2 208,2 2-224,-1-1 96,1-4-160,0-3 64,2-6-1025,0-10-511,0-9-4643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5:29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21 8388,'0'0'627,"0"0"-419,0 0 40,0 0 243,0 0-232,38-13 114,-32 11-370,1 0 0,0 1 0,0 0 0,0 0 0,-1 0 0,1 1 0,0 0 0,1 1-3,-6-1 0,-1 0 0,1 0 0,-1 0 1,1 1-1,-1-1 0,1 0 1,-1 1-1,1 0 0,-1-1 1,0 1-1,1 0 0,-1-1 1,0 1-1,1 0 0,-1 0 1,0 0-1,0 0 0,0 0 1,0 1-1,0-1 0,0 0 0,0 0 1,0 1-1,-1-1 0,1 1 1,0-1-1,-1 0 0,1 1 1,-1-1-1,0 1 0,1-1 1,-1 1-1,0-1 0,0 1 1,0 0-1,0-1 0,0 7 3,0 1-1,-1-1 1,0 0 0,0 0 0,-1 0-1,0 0 1,0 0 0,-1-1 0,-3 7-3,-3 2 6,-1 0 1,0-1 0,-11 12-7,11-14 15,-48 54 8,57-66-15,0 0 1,1 0-1,-1 0 1,1-1 0,-1 1-1,1 0 1,-1 0-1,1 0 1,0 0 0,0 0-1,-1 1 1,1-1 0,0 0-1,0 0 1,0 0-1,0 0 1,0 0 0,0 0-1,0 0 1,0 0-1,1 0 1,-1 0 0,0 0-1,1 0 1,-1 0-1,1 0 1,-1 0 0,1 0-1,-1 0 1,1 0-1,-1 0 1,1-1 0,0 1-1,0 0 1,-1 0 0,1-1-1,0 1 1,0-1-1,0 1 1,0 0 0,0-1-1,0 0 1,0 1-1,0-1-8,31 4 123,0-1-1,0-2 0,15-2-122,-3 0-1706,-44 1-119,0 0-1341,0 0-1594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3.1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10853,'0'0'1120,"0"0"-1088,0 0-32,0 0 49,0 0-114,0 0-63,6-2-1456,6 2-2082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3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10325,'0'0'325,"-4"17"-290,2-6-70,-4 14 93,2-1 1,1 1-1,0 0 0,2 21-58,1-40 18,1 0 0,0 1 0,0-1-1,0 0 1,0-1 0,1 1 0,0 0 0,0 0 0,1-1 0,0 1 0,0 0-18,-1-3 4,0-1 0,0 1-1,0-1 1,0 0 0,1 0 0,-1 0 0,1 0 0,-1-1 0,1 1 0,-1 0-1,1-1 1,0 0 0,0 0 0,0 0 0,0 0 0,0 0 0,0 0 0,0-1-1,0 0 1,0 1 0,0-1 0,2 0-4,-1 0 1,-1 0 1,1 0-1,0 0 0,0 0 0,0-1 1,-1 0-1,1 1 0,0-1 0,-1-1 1,1 1-1,-1 0 0,1-1 0,-1 0 1,0 0-1,1 0 0,-1 0 1,0 0-1,0-1 0,-1 1 0,1-1 1,0 0-1,-1 0 0,0 0 0,1 0 1,-1 0-1,-1 0 0,1-1 0,0 1 1,-1-1-1,1 1 0,-1-1 0,0 0 1,-1 1-1,1-1 0,0 0 0,-1-3-1,1 1 22,0-1 0,-1 1 0,0-1 0,0 0-1,-1 1 1,0-1 0,0 1 0,0-1-1,-1 1 1,0-1 0,0 1 0,0 0-1,-1 0 1,0 0 0,0 0 0,-1 1-1,0-1 1,0 1 0,0 0 0,0 0 0,-1 0-1,0 1 1,0-1 0,0 1 0,0 0-1,-1 1 1,0-1 0,0 1 0,0 0-1,0 1 1,0-1 0,0 1 0,-1 1-1,1-1 1,-1 1 0,1 0 0,-1 0-1,-5 1-20,11 0-67,1 0 1,-1 1-1,1-1 1,0 0 0,-1 0-1,1 1 1,0-1 0,-1 0-1,1 1 1,0-1 0,-1 1-1,1-1 1,0 0-1,0 1 1,0-1 0,-1 1-1,1-1 1,0 1 0,0-1-1,0 0 1,0 1 0,0-1-1,0 1 1,0-1-1,0 1 1,0-1 0,0 1-1,0-1 1,0 1 0,0-1-1,0 1 1,0-1 0,0 0-1,1 1 66,-1 2-920,0 0-3413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3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33 10517,'0'0'-120,"0"21"61,2 72 110,-2-86-22,0-1 1,1 0-1,0 1 0,1-1 1,-1 0-1,1 0 1,0 0-1,1 0 0,-1 0 1,1 0-1,0-1 1,1 1-1,0-1 0,-1 0 1,2 0-1,-1 0 1,0-1-1,1 1 1,0-1-1,4 3-29,-2-3 30,0 0 1,1-1-1,-1 0 1,1 0-1,-1 0 0,1-1 1,0 0-1,0-1 1,0 0-1,0 0 0,0-1 1,0 0-1,0 0 1,1-1-31,-6 1 11,1-1 0,-1-1 0,0 1 0,1 0 0,-1-1 0,0 0 1,0 1-1,0-1 0,0-1 0,0 1 0,0 0 0,-1-1 0,1 1 1,-1-1-1,0 0 0,1 0 0,-1 0 0,0 0 0,-1 0 0,1 0 0,-1 0 1,1-1-1,-1 1 0,0-1 0,0 1 0,-1-1 0,1 0-11,1-4 22,0-1-1,-1 0 1,1 1-1,-2-1 0,0 0 1,0 1-1,0-1 1,-1 0-1,0 1 0,-1-1 1,0-2-22,-1 4-1,-1 1 0,0-1 0,0 1 0,0 0 0,-1 0 0,0 0 1,0 0-1,0 1 0,-1 0 0,1 0 0,-1 0 0,-1 1 0,1 0 0,0 0 0,-1 1 0,0-1 1,0 1-1,-6-1 1,2 0 17,-1 0 1,1 1 0,-1 0 0,0 1-1,0 1 1,1-1 0,-1 2-1,0 0 1,0 0 0,0 1 0,-10 3-18,21-4-123,-1 0 1,1 1 0,-1-1 0,1 1 0,-1 0-1,1 0 1,-1-1 0,1 1 0,0 0-1,0 0 1,-1 0 0,1 0 0,0 1 0,0-1-1,0 0 1,0 0 0,0 1 0,0-1 0,1 0-1,-1 1 1,0-1 0,1 1 0,-1-1 0,1 1-1,-1-1 1,1 1 0,0 0 0,0-1 0,0 1-1,0-1 1,0 1 122,0 6-4743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4.1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10517,'0'0'656,"0"0"-530,12-3 18,40-7-95,1 3 1,0 1 0,32 3-50,-84 4 3,-1-1 0,1 1 0,0-1 0,-1 1 1,1 0-1,-1-1 0,0 1 0,1 0 0,-1 0 0,0-1 0,1 1 0,-1 0 0,0 0 1,0-1-1,1 1 0,-1 0 0,0 0 0,0 0 0,0-1 0,0 1 0,0 0 1,0 0-1,-1 0 0,1-1 0,0 1 0,0 0-3,-6 26 215,2-20-178,-1-1 0,0 0 0,0-1 0,-1 1 0,0-1 0,0 0 0,0-1 0,0 1 0,-3 0-37,2-1 14,0 1 0,0 0 0,0 1 0,1-1 0,0 1 0,0 0 1,0 1-1,1 0-14,5-6-1,-1 0-1,0 0 1,1 0 0,0 0 0,-1 0 0,1 0 0,-1 0 0,1 0-1,0 0 1,0 0 0,0 0 0,0 0 0,0 0 0,0 0 0,0 1-1,0-1 1,0 0 0,0 0 0,1 0 0,-1 0 0,0 0 0,1 0-1,-1 0 1,1 0 0,-1 0 0,1 0 0,-1 0 0,1 0 0,0 0-1,0-1 1,-1 1 0,1 0 0,0 0 0,0-1 0,0 1 0,0 0 0,1 0 1,47 23-56,-20-10 39,-22-9 23,-1 0 1,1 1 0,-1 0-1,0 0 1,0 1-1,0 0 1,-1 0-1,0 0 1,-1 0 0,1 1-1,-1 0 1,-1 0-1,2 3-6,-4-6 2,0-1-1,0 1 1,0-1-1,0 1 0,0-1 1,-1 1-1,0-1 1,0 1-1,0-1 1,-1 1-1,0-1 1,1 1-1,-2-1 0,1 1 1,0-1-1,-1 0 1,0 0-1,0 1 1,0-1-1,0-1 0,-1 1 1,1 0-1,-1 0 1,0-1-1,0 0 1,-2 1-2,-6 6-501,-1 0 0,0-1 0,-1-1 0,0 0 0,-8 2 501,-34 15-4971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5.0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5074,'0'0'208,"0"0"433,0 0 463,9 119-447,-9-91-369,0 1-112,3-4 224,-3-5-112,0-3 0,0-5 80,0-4-304,0-2 32,0-1-96,0-5 0,0 2-48,2-2-976,5 0-1937,-3-7-1810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5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10 9236,'0'0'302,"20"-2"-198,63-5-40,-78 7-64,0-1 0,-1 1 1,1 0-1,0 1 0,0-1 1,-1 1-1,1 0 0,-1 0 1,1 0-1,-1 1 0,1-1 1,-1 1-1,0 0 0,3 2 0,-4-2 39,-1 0 0,1 1 0,-1-1 0,1 0 1,-1 1-1,0-1 0,0 1 0,-1 0 0,1 0 0,0-1 0,-1 1 0,0 0 0,1 1 0,-1-1 0,0 0 0,-1 1-39,1 2 67,0 0 1,0 0-1,-1 0 0,0 0 1,-1 0-1,1 0 0,-1 0 1,0 0-1,-1 0 0,1 0 0,-1-1 1,0 1-1,-1 0 0,1-1 1,-1 0-1,0 0 0,-1 1 1,-1 0-68,-26 28 38,-2-1 0,-1-2 1,-2-2-1,-9 5-38,30-22 1,18-9 3,16 0 4,35-1 8,-27-1-17,55 3-850,-33-2-806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5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4114,'0'0'7571,"0"0"-7571,0 0 224,0 0 145,0 0-337,0 0-32,0-13-801,14 7 161,2-2-1649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6.1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5 103 10165,'0'0'21,"0"0"19,0 0-3,0 0 19,0 0 32,2 21-32,7 62 30,-8-81-80,0 1 1,-1-1 0,1 1-1,0-1 1,0 1-1,1-1 1,-1 0 0,0 1-1,1-1 1,-1 0-1,1 0 1,0 0 0,0 0-1,-1-1 1,1 1-1,1 0 1,-1-1 0,0 1-1,0-1 1,0 0-1,1 1 1,-1-1 0,1-1-1,0 2-6,5-1 7,-1 1 1,1-1-1,-1 0 1,1 0-1,0-1 0,3 0-7,-3-1 14,-5 1-10,1-1 1,0 0-1,0 0 0,-1 0 1,1 0-1,-1 0 1,1-1-1,-1 0 0,1 0 1,-1 0-1,0 0 0,0 0 1,0-1-1,0 1 1,-1-1-1,1 0 0,-1 0 1,1 0-1,-1 0 0,0 0 1,0 0-1,0-1 1,-1 1-1,1-1 0,-1 1 1,0-1-1,0 0 0,1-2-4,-1 0 7,1 1 0,-1-1 0,0 1-1,0-1 1,-1 0 0,1 1 0,-1-1-1,0 0 1,-1 0 0,0 1 0,0-1-1,0 0 1,0 1 0,-1-1 0,0 1-1,0 0 1,0-1 0,-1 1 0,-1-1-7,-2-2 0,-1 0 0,0 1 0,-1 1-1,0-1 1,0 1 0,0 0 0,-7-3 0,11 7 33,0-1-1,0 1 0,0 0 1,-1 1-1,1-1 0,0 1 1,-1 0-1,0 0 0,1 0 1,-1 0-1,0 1 0,1 0 1,-1 0-1,0 0 0,1 1 1,-1-1-1,1 1 0,-2 1-32,4-1-6,-1 1 0,1 0 0,0 0 0,-1 0-1,1 0 1,0 1 0,0-1 0,0 0 0,1 1-1,-1-1 1,1 1 0,-1 0 0,1 0 0,0 0-1,0-1 1,0 1 0,0 0 0,1 0 0,-1 0-1,1 0 1,-1 0 0,1 2 6,-1 2-183,1-1 0,0 0 0,0 0 0,0 1 0,0-1-1,1 0 1,0 0 0,0 0 0,1 0 0,0 0 0,0 1 183,16 16-2804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6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52 10949,'0'0'155,"0"0"-142,3 19-21,14 58-37,-15-72 41,0 0-1,1 0 1,-1-1 0,1 1 0,0-1 0,0 1-1,0-1 1,1 0 0,-1 0 0,1-1-1,0 1 1,0-1 0,0 0 0,1 0 0,-1 0-1,1 0 1,0-1 0,-1 0 0,1 0 0,0 0-1,0 0 1,1-1 0,-1 0 0,0 0 0,0-1-1,1 1 1,-1-1 0,0 0 0,0 0 0,1-1-1,-1 0 1,0 0 0,1 0 4,-3 0-8,0-1 0,0 1-1,0-1 1,0 1 0,0-1 0,0 0 0,0 0 0,-1-1-1,1 1 1,-1-1 0,1 1 0,-1-1 0,0 0 0,0 1-1,0-1 1,0 0 0,-1 0 0,1-1 0,-1 1 0,0 0-1,0 0 1,0-1 0,0 1 0,-1 0 0,1-1 0,-1 1-1,0-3 9,1 2 3,-1-1-1,0 0 0,0 1 0,-1-1 1,1 0-1,-1 0 0,0 1 0,0-1 0,0 1 1,-1-1-1,0 1 0,0-1 0,0 1 1,0 0-1,0 0 0,-1 0 0,0 0 0,0 1 1,0-1-1,-1 0-2,-4-2 49,0-1 1,-1 2-1,0-1 1,0 1-1,0 0 1,-1 1-1,0 0 0,0 1 1,0 0-1,0 0 1,0 1-1,0 0 1,-1 1-1,1 0 1,-2 1-50,11 0-3,-1 1 1,1-1-1,-1 1 1,1-1-1,0 1 1,-1 0 0,1-1-1,0 1 1,-1 0-1,1 0 1,0 0-1,0 0 1,0 0 0,0 0-1,0 0 1,0 1-1,0-1 1,1 0-1,-1 0 1,0 1 0,1-1-1,-1 1 1,1-1-1,-1 0 1,1 1-1,-1-1 1,1 1 0,0-1-1,0 1 1,0-1-1,0 1 1,0-1-1,0 1 1,0 0 2,0 2-107,0 0 0,0 0 0,1-1 0,-1 1 0,1 0 1,-1 0-1,1-1 0,0 1 0,1 0 0,-1-1 0,1 1 0,-1-1 0,1 0 0,1 2 107,18 11-2361,4-5-1619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6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10853,'0'0'219,"-3"18"-206,-10 58-32,13-71 8,-1 0-1,1 0 0,0 0 0,1 1 0,-1-1 0,1 0 1,0 0-1,0 0 0,1 0 0,-1-1 0,1 1 1,0 0-1,0 0 0,1-1 0,0 0 0,-1 1 0,1-1 1,1 0-1,-1 0 0,0-1 0,1 1 0,0-1 0,0 1 1,0-1-1,0-1 0,1 1 0,-1 0 0,1-1 1,-1 0-1,1 0 0,0-1 0,0 1 0,0-1 0,0 0 1,0 0-1,0-1 0,0 1 0,0-1 0,0 0 0,1 0 1,-1-1-1,0 0 0,0 0 0,5-1 12,-7 0-2,0-1 0,-1 1-1,1 0 1,0-1 0,-1 1 0,1-1-1,-1 0 1,0 0 0,0 0 0,0 0-1,0 0 1,-1-1 0,1 1 0,-1 0-1,0-1 1,0 1 0,0-1 0,0 1-1,-1-1 1,1 0 0,-1 1-1,0-1 1,0 0 2,1-2 18,-1 1 1,0-1-1,0 1 0,0-1 0,-1 0 0,0 1 1,0-1-1,0 1 0,-1-1 0,0 1 0,0-1 1,0 1-1,0 0 0,-3-3-18,1 3 65,0 0-1,-1 0 1,1 1 0,-1-1-1,-1 1 1,1 0 0,0 1-1,-1-1 1,0 1 0,1 0 0,-2 0-1,1 1 1,0 0 0,0 0-1,-1 0 1,-2 0-65,8 3-67,1-1-1,-1 1 1,1-1 0,-1 1-1,1-1 1,0 1 0,-1-1-1,1 1 1,-1-1 0,1 1-1,0 0 1,-1-1 0,1 1-1,0 0 1,0-1 0,0 1-1,0 0 1,-1-1 0,1 1-1,0 0 1,0-1 0,0 1-1,0 0 1,0-1 0,1 1-1,-1 0 1,0-1 0,0 2 67,0 0-417,0 10-2742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46.1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 5298,'0'0'1585,"0"0"-1329,0 0 208,0 0 129,0 0-273,0 0-320,0 0 144,0 0 128,2-3-16,-2-3 48,2 2-192,-2 3-96,0 1-16,4 0-192,4 0-1376,-6-2-1458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7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68 4562,'0'0'4274,"-2"20"-3492,-7 62-769,9-79-2,0 0 0,1 0 1,-1 0-1,0 0 0,1 0 0,0 0 0,-1 0 1,1 0-1,0-1 0,1 1 0,-1 0 0,0-1 0,1 1 1,0-1-1,-1 1 0,1-1 0,0 0 0,0 1 1,0-1-1,1 0 0,-1-1 0,0 1 0,1 0 0,-1-1 1,1 1-1,0-1-11,4 3 36,0-2 0,0 1-1,0-1 1,1 0 0,-1-1 0,1 0 0,6 1-36,-9-2 22,-1 1 0,1-1 0,0 0 0,-1 0 0,1 0 0,-1-1 0,1 0 0,0 0 0,-1 0 0,1 0 0,-1-1 0,0 1 0,1-1 0,-1 0 0,0-1 0,0 1 0,2-2-22,-3 0 15,0 1-1,-1-1 1,1 1 0,-1-1-1,0 0 1,1 0-1,-2 0 1,1 0 0,0 0-1,-1 0 1,0-1 0,0 1-1,0-1 1,-1 1-1,1 0 1,-1-1 0,0 1-1,-1-3-14,2 1 12,-2 1-1,1-1 1,0 1-1,-1 0 0,0-1 1,-1 1-1,1 0 1,-1 0-1,0 0 1,0 0-1,0 0 1,-1 0-1,0 0 0,0 0-11,-2-1 6,-1 0 0,0 1-1,0-1 1,0 1 0,0 0-1,-1 1 1,0-1-1,0 2 1,-3-2-6,4 1 51,0 1 0,-1 0 0,1 0 0,-1 0 0,0 1 0,0 0 0,0 1 0,0 0 0,0 0 0,-1 0-51,7 2-88,0-1 1,0 1 0,0 0 0,0 0 0,0-1 0,1 1 0,-1 0 0,0 0-1,1 0 1,-1 0 0,1 0 0,-1 0 0,1 0 0,-1 0 0,1 0-1,-1 0 1,1 0 0,0 0 0,0 0 0,0 1 0,0-1 0,0 0-1,0 0 1,0 0 0,0 0 0,0 0 0,0 0 0,0 1 87,0 2-730,0 14-3565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7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11637,'0'0'0,"0"0"-144,0 0 32,0 0 112,-7 107 0,7-74 0,7 2-32,5-5 32,1 1 0,-1 0-16,-3-2 32,0-5-48,-5-5-912,-4-7-3186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7.8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34 10213,'0'0'48,"0"0"-96,0 0 0,139-31 48,-89 29 0,5 2 16,-5 0-80,-11 0-1393,-5 0-4706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8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10741,'0'0'16,"0"0"-16,0 0 0,0 0 32,0 0-48,59 129 16,-43-98 0,-2-2-32,1-5 64,1-1-64,-2-9-1057,0-5-3985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8.4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0 12342,'0'0'472,"0"0"-507,1 11 51,0 10 105,-1 1-1,-2-1 0,1 1 1,-2-1-1,-1 0 1,-1 0-1,-5 14-120,8-30-11,-1 1 0,1 0 0,1 0 0,-1 1 0,1-1 0,0 0 0,0 0 0,1 6 11,2-11-52,0 0-1,0 0 0,1 0 1,-1 0-1,0 0 0,1-1 1,-1 1-1,0-1 1,1 1-1,-1-1 0,1 0 1,-1 0-1,1 0 0,-1 0 1,0-1-1,1 1 1,0-1 52,6 1-117,114-3-2951,-81-4-176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8.8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 8148,'0'0'3793,"0"0"-3296,0 0-353,0 0 256,0 0-240,0 0-32,-16 35-112,16-11 64,0 3-64,0 4 96,0 2-112,0-3 16,0 3-48,3-2 48,6-2-32,2-3-640,-2-5-1329,5-7-3057</inkml:trace>
  <inkml:trace contextRef="#ctx0" brushRef="#br0" timeOffset="1">361 263 4530,'0'0'8964,"0"0"-8964,0 0-208,0 0 112,0 0 32,0 0 32,-12 2-1008,12 13 63,0-5-1424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9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93 10117,'0'0'-35,"4"22"104,14 68 3,-17-85-53,1-1-1,0 1 1,0-1-1,0 1 1,0-1 0,1 0-1,0 0 1,0 0-1,0-1 1,0 1-1,1-1 1,-1 1-1,1-1 1,0 0-1,0 0 1,0-1-1,0 1 1,0-1-1,1 0 1,0 0-19,6 2 45,0-1 0,1 0 0,-1 0 0,1-1 0,0-1 0,6 1-45,-11-2-1,0 1 1,0-1-1,0 0 1,0 0-1,1-1 1,-1 0-1,0 0 1,0-1-1,-1 1 1,1-2-1,4-1 1,-8 2-2,0 0-1,0 0 1,-1-1 0,1 1-1,-1-1 1,1 0-1,-1 0 1,0 0-1,0 0 1,0 0-1,0 0 1,-1 0 0,1-1-1,-1 1 1,0 0-1,0-1 1,0 1-1,-1-1 1,1 0 0,-1 1-1,0-1 1,0 1-1,0-4 3,0 0 23,0-1 0,-1 0 0,0 1 0,0-1 0,-1 1 0,0-1 0,0 1 0,-1 0 1,1-1-1,-2 1 0,1 1 0,-1-1 0,0 0 0,-2 0-23,-1-4 146,-2 1 0,1 1 0,-2 0 0,1 0 0,-1 1 0,0 0 1,-1 0-1,-2 0-146,9 6 129,-1-1 1,1 1 0,-1 0 0,0 0 0,0 0 0,0 1 0,-3-1-130,7 2-82,0-1 1,0 1 0,0 0 0,0 0 0,0 0-1,1 0 1,-1 0 0,0 0 0,0 0-1,0 0 1,0 0 0,0 0 0,0 0-1,0 1 1,1-1 0,-1 0 0,0 1 0,0-1-1,0 1 1,1-1 0,-1 1 0,0-1-1,0 1 1,1-1 0,-1 1 0,1-1 0,-1 1-1,0 0 1,1 0 0,-1-1 0,1 1-1,-1 0 1,1 0 0,0 0 0,-1-1 0,1 1-1,0 0 1,0 0 0,0 0 0,-1 0-1,1 0 1,0 0 81,0 14-4605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9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62 11109,'0'0'-216,"0"17"163,2 58 79,-1-70-9,0-1 0,0 1-1,1 0 1,-1 0 0,1-1-1,0 1 1,1-1 0,-1 0-1,1 1 1,-1-1 0,1 0-1,0-1 1,1 1-1,-1 0 1,1-1 0,0 0-1,-1 0 1,1 0 0,2 1-17,3 1 35,1 0 0,-1 0 0,1 0 1,0-2-1,1 1 0,-1-1 0,3 0-35,-4-1 59,-1 0-1,1-1 1,0 0-1,-1 0 1,1-1-1,0 0 1,0-1-1,-1 0 0,1 0 1,-1-1-1,4 0-58,-9 0 13,0 1-1,0-1 0,0 1 1,0-1-1,0 0 0,0 0 0,0 0 1,0-1-1,-1 1 0,1-1 1,-1 1-1,0-1 0,0 0 0,0 0 1,0 0-1,0 0 0,-1 0 1,1-1-1,-1 1 0,0 0 0,0-1 1,0 1-1,0-1 0,-1 1 1,1-1-1,-1 1 0,0-1 0,0-1-12,0-1 7,0-1 0,0 1-1,-1-1 1,0 1-1,0-1 1,0 1 0,-1 0-1,0-1 1,0 1 0,-1 0-1,0 0 1,0 0-1,0 1 1,0-1 0,-1 1-1,0 0 1,-1 0-1,1 0 1,-1 0 0,1 1-1,-1 0 1,-1 0 0,1 0-1,-1 1 1,-1-1-7,-2-2 16,0 0 1,0 1-1,0 0 0,-1 1 1,0 0-1,0 0 0,0 1 1,0 1-1,-4-1-16,10 2-106,0 0 0,-1 1-1,1 0 1,0 0 0,-1 0-1,1 0 1,0 1 0,-1 0 0,1-1-1,0 2 1,0-1 0,0 0-1,0 1 1,0 0 0,0 0 0,0 0-1,0 0 1,1 1 0,-1-1 0,1 1-1,0 0 1,0 0 0,-1 1 106,-13 17-2473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9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10725,'0'0'-598,"0"0"708,0 0 15,13 0-72,269 0 500,-280 0-556,0 0 1,0 0 0,-1 0-1,1 0 1,0 0-1,-1 1 1,1-1 0,0 0-1,-1 1 1,1-1-1,0 1 1,-1 0 0,1-1-1,-1 1 1,1 0-1,-1 0 1,1 1 2,-1-2 3,-1 1 1,1 0-1,-1 0 0,0-1 1,1 1-1,-1 0 0,0 0 1,0-1-1,1 1 0,-1 0 1,0 0-1,0 0 0,0-1 0,0 1 1,0 0-1,0 0 0,0 0 1,0-1-1,-1 1 0,1 0 1,0 0-1,0-1 0,-1 1 1,1 0-1,-1 0-3,-1 3 49,0 0-1,-1 0 1,0 0-1,0 0 1,0-1 0,0 1-1,-1-1 1,1 0-1,-1 0 1,-3 2-49,-14 9 208,6-5-182,-1 1 1,2 1 0,-1 0 0,1 1-1,1 0 1,0 2-27,11-12-3,1 0 0,-1 0 0,1 1 0,0-1 0,0 1-1,0-1 1,0 1 0,0-1 0,0 1 0,1 0 0,-1-1 0,1 1 0,0 0-1,0-1 1,0 1 0,0 0 0,0 0 0,0-1 0,1 1 0,0 0 0,-1-1-1,1 1 1,0-1 0,0 1 0,0-1 0,1 1 0,-1-1 0,0 0 0,1 1 0,0-1-1,0 1 4,9 10 106,0-1-1,1 0 1,0-1-1,1 0 1,1-1-106,15 16 199,-20-18-161,-1 0 0,0 1 0,-1 0 0,0 1-1,0 0 1,3 7-38,-8-15 7,-1 1 0,0-1-1,0 0 1,0 0 0,-1 0-1,1 1 1,-1-1 0,1 0 0,-1 1-1,1-1 1,-1 1 0,0-1-1,0 0 1,-1 1 0,1-1-1,0 0 1,-1 1 0,1-1-1,-1 0 1,0 1 0,0-1-1,0 0 1,0 0 0,0 0-1,0 0 1,0 0 0,-1 0-1,1 0 1,-1 0 0,0 0 0,1-1-1,-1 1 1,0-1 0,0 1-1,-1 0-6,-9 6-183,0-1 0,-1 0 0,0-1-1,0-1 1,-1 0 0,1 0 0,-1-1 0,0-1 0,-10 1 183,-13-3-2807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0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403 0 4594,'0'0'611,"-5"21"-371,3-13-359,-4 16 570,0-1-1,-2-1 0,0 1 1,-8 12-451,13-27 185,-1-1 0,-1 1 0,0-1-1,0 0 1,0-1 0,-1 1 0,1-1 0,-2 0 0,1-1 0,-1 1 0,0-1 0,0 0 0,0-1 0,-1 0 0,1 0-1,-1-1 1,-2 1-185,-2 0 56,0-1 0,0 0 0,0-1 0,0 0-1,0-1 1,0-1 0,-1 0 0,1 0 0,0-2 0,0 1-1,-9-3-55,16 3 48,1-1 0,-1 1 0,1-1 0,-1 0 0,1 0 0,0 0 0,0-1 0,0 1 0,0-1 0,1 0 0,-1 0-1,1-1 1,-1 1 0,1-1 0,0 1 0,0-1 0,1 0 0,-1 0 0,1 0 0,0-1 0,0 1 0,0 0 0,1-1 0,0 0-1,0 1 1,0-1 0,0 1 0,0-1 0,1 0 0,0 0 0,0-2-48,0 6 2,0-1 1,0 0-1,0 1 1,0-1-1,0 1 1,0-1-1,1 0 1,-1 1-1,0-1 1,1 1-1,-1-1 0,1 1 1,0-1-1,-1 1 1,1 0-1,0-1 1,0 1-1,0 0 1,0-1-1,0 1 1,1-1-3,1 1-7,0 0 0,-1 0 1,1 0-1,0 0 0,0 0 1,0 1-1,0-1 1,0 1-1,0-1 0,0 1 1,2 1 6,7-2-6,1 0 0,0 1 1,0 1-1,-1 0 0,1 1 1,0 0-1,-1 1 0,1 0 1,-1 1-1,0 1 0,0 0 1,-1 0-1,0 1 0,0 1 1,0 0-1,4 3 6,45 43 34,-48-40-927,1-1-1,1-1 0,-1 0 1,2 0-1,5 2 894,-7-8-3855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40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92 8196,'0'0'173,"0"0"-63,0 0 2,0 0 13,0 0 339,-6 5 43,2 1-492,0-1 0,1 1 0,0 0 0,0 0 0,0 0 0,0 0-1,1 1 1,0-1 0,1 0 0,-1 1 0,1 0 0,1-1 0,-1 1 0,1 0 0,0-1 0,0 1 0,1 1-15,-1 6 0,1-1 1,0 1 0,0-1-1,1 1 1,1-1 0,0 0-1,1 0 1,3 7-1,-4-14 12,0 0 1,0-1-1,1 0 0,-1 1 0,1-1 0,0 0 1,0-1-1,1 1 0,0-1 0,0 0 0,0 0 1,0 0-1,0-1 0,1 1 0,-1-1 0,1-1 1,0 1-1,0-1 0,1 0-12,3 1 26,-1 0-1,0-1 1,1 0-1,0-1 1,-1 0-1,1 0 1,0-1-1,0 0 1,-1-1-1,1 0 1,0-1 0,5-1-26,-8 1-1,-1-1 0,0 1 0,0-1 1,0 0-1,-1-1 0,1 1 0,-1-1 1,0 0-1,0-1 0,0 1 1,-1-1-1,1 0 0,-1 0 0,0 0 1,0-1-1,-1 1 0,0-1 0,2-5 1,0-1-37,-2-1-1,1 0 1,-2 0-1,1 0 0,-2 0 1,0 0-1,0 0 0,-2 0 1,0-8 37,0-10-54,1 24 40,0 0 1,-1 1-1,0-1 0,0 0 0,-1 1 0,1-1 0,-2 1 0,1-1 0,-1 1 0,0 0 1,0 0-1,0 0 0,-1 1 0,0-1 0,0 1 0,-1 0 0,1 0 0,-1 0 0,0 1 1,-1-1-1,0 0 14,-3-1 54,0 1-1,-1 0 1,1 0 0,-1 1 0,0 0 0,0 0 0,-1 1-1,1 1 1,-1 0 0,1 0 0,-1 1 0,0 0-1,-1 1-53,7 0-13,1 0-1,-1 0 0,1 0 0,0 1 0,-1-1 0,1 1 1,0 0-1,0 0 0,0 1 0,-1-1 0,1 1 1,1 0-1,-1 0 0,0 1 0,-3 1 14,3 1-108,0-1 0,1 1 0,-1 0 0,1 0 0,0 0 0,0 0 0,0 1 0,1-1 0,0 1 0,0-1 0,0 3 108,-3 8-1433,1 0-1,1 0 1,-1 13 1433,4-9-2343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48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6 6035,'0'0'576,"0"0"-229,0 0 98,0 0 260,0 0 55,0 0-160,0 0-186,0 0-43,0 0-70,0 0-274,0-1 0,0 1 0,0 0 0,0 0 1,0 0-1,0-1 0,0 1 0,0 0 0,0 0 0,0 0 0,-1-1 0,1 1 0,0 0 0,0 0 0,0 0 0,0 0 1,0-1-1,0 1 0,0 0 0,-1 0 0,1 0 0,0 0 0,0 0 0,0 0 0,0-1 0,-1 1 0,1 0 0,0 0 0,0 0 1,0 0-1,0 0 0,-1 0 0,1 0 0,0 0 0,0 0 0,0 0 0,-1 0 0,1 0 0,0 0 0,0 0 0,0 0 0,-1 0 1,1 0-1,0 0 0,0 0 0,0 0 0,-1 0 0,1 0 0,0 0 0,0 1 0,0-1 0,0 0 0,-1 0 0,1 0 1,0 0-1,0 0 0,0 0 0,0 1 0,0-1 0,0 0-27,-1 50-48,8 259 91,3-224-19,0-85-6590,-7-3 4632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1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79 8388,'0'0'2660,"0"0"-2092,4 7-469,17 37-530,-2 1 0,1 7 431,-22-91-261,1 20 213,0-1 0,2 1 1,0-1-1,1-1 48,-1 16 0,0 1 0,0-1 0,0 1 1,0 0-1,1 0 0,-1-1 0,1 1 0,0 0 0,0 0 0,1 1 0,-1-1 0,1 0 0,0 1 0,0 0 0,0-1 0,0 1 0,1 0 0,-1 1 0,4-3 0,-4 4 3,-1-1 0,1 1-1,0-1 1,0 1 0,0 0 0,0 0 0,0 1-1,0-1 1,0 0 0,0 1 0,0 0-1,0 0 1,0 0 0,0 0 0,0 0 0,1 1-1,-1-1 1,0 1 0,0 0 0,0 0 0,1 0-3,1 2 21,0 0 0,0 0 0,-1 1 0,1-1 0,-1 1 0,1 0 0,-1 0 0,0 0 0,-1 1 0,1-1 0,0 2-21,8 13 117,-1 1 0,-1 0 0,-1 0 0,0 1 0,1 9-117,-7-20-140,7 18 729,-6-27-80,-3-17-64,-3-22-350,1 27-96,0 1-1,0 0 0,1 0 1,0-1-1,1 1 0,0 0 1,1 0-1,0 0 0,2-5 2,-3 14-4,-1 0 0,1 0 0,0 0 0,0 0 0,-1-1 0,1 1 0,0 0 0,0 1 0,0-1 0,0 0 0,0 0 0,1 0 0,-1 0 0,0 1 0,0-1-1,0 1 1,1-1 0,-1 1 0,0-1 0,1 1 0,-1 0 0,0 0 0,1-1 0,-1 1 0,0 0 0,1 0 0,-1 0 0,1 1 0,-1-1 0,0 0-1,1 0 1,-1 1 0,0-1 0,0 1 0,1-1 0,-1 1 0,0 0 0,0-1 0,0 1 0,1 0 4,3 2-8,-1 0 0,1 0 0,-1 0 0,0 1 0,0 0 0,0-1 0,-1 1 0,1 1 0,2 3 8,13 27-59,-14-24-239,0-1 0,0 0 0,1 0-1,1-1 1,0 0 0,0 0 0,1 0 0,3 2 298,5-1-2142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1.8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64 12198,'0'0'-86,"0"0"20,0 20 146,2 63-6,-1-77-67,-1-1-1,1 1 0,0-1 1,0 0-1,1 1 0,-1-1 1,1 0-1,1 0 0,-1 0 1,1 0-1,-1 0 0,1-1 1,1 1-1,-1-1 0,1 0 1,0 1-1,-1-2 0,2 1 1,-1 0-1,0-1 0,1 0 1,0 0-1,-1 0 0,4 0-6,1 1-4,2 0-1,-1-1 1,0 0-1,1-1 1,-1 0-1,1-1 1,0 0-1,-1-1 1,1 0-1,7-1 5,-13 1-16,-1-1 0,1 0-1,0 0 1,0 0 0,-1-1 0,1 0-1,0 0 1,-1 0 0,0 0 0,0-1-1,1 1 1,-1-1 0,-1 0 0,1 0 0,0-1-1,-1 1 1,0-1 0,0 0 0,0 0-1,0 0 1,0 0 0,-1 0 0,0-1 0,0 1-1,0-1 1,0 1 0,-1-1 0,0 0-1,1-4 17,3-16 76,-2-1 0,-1 0 0,0-1 0,-2 1 0,-2-6-76,1-6 494,1 37-355,0 1 15,1 17-55,1 7-30,1-1 0,1 0-1,1 0 1,1 0 0,5 11-69,-6-21-165,0 0 0,1 0 0,0 0 1,1-1-1,1 0 0,0 0 0,0 0 1,1-1-1,9 8 165,-2-6-2151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1.6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313 685 4466,'0'0'470,"0"0"74,0 0 48,0 0 182,0 0-339,-14 19-323,-72 101 824,78-104-715,0-1-1,2 1 0,0 0 1,0 1-1,2-1 0,0 1 1,-1 11-221,-10 38 109,-7 23-52,4 1 1,4 1-1,-3 87-57,10 45 9,10 10-9,-1-149 2,3 1-1,4 0 1,3-1-1,4-1 1,10 23-2,-19-85 0,99 299-5,-80-256 17,2 0 1,3-2-1,35 49-12,6 4-34,74 104 114,-115-178-55,2-1-1,2-1 1,1-2-1,6 2-24,3-4 20,0-1 0,2-3 0,2-1 0,1-3 0,17 6-20,50 17 55,100 28-55,-133-54 4,1-3-1,43 3-3,177 15 54,-175-23-46,219 17 2,76-12-10,349-23 17,-289-25-4,321-64-13,-511 43-19,-224 33 19,0-3 0,-2-4 1,7-5-1,43-23 30,-3-5 1,51-34-31,74-39 14,8-4-23,-167 77 126,-2-4 1,-3-3-1,-3-4 0,13-19-117,44-37 94,-77 70-82,-2-2-1,-3-3 0,-2-1 1,-3-3-1,-2-1 1,-3-2-1,14-37-11,-35 63 26,-3-2 1,-1 0-1,-2 0 0,5-32-26,3-37 69,-4-21-69,-10 64 155,-4 1 0,-3 0 0,-2 0 1,-3 0-1,-3 0 0,-6-14-155,-6-8 5,-3 0-1,-4 1 1,-4 2-1,-13-18-4,21 54-20,-2 1 1,-2 1-1,-2 2 0,-2 1 0,-2 1 0,-2 2 0,-1 1 0,-41-31 20,22 25-27,-1 4-1,-2 1 1,-2 4 0,-1 1 0,-2 4 0,-36-11 27,-161-56-83,-3 11 0,-22 7 83,148 51-33,0 6 1,-68 1 32,-283-4-235,193 13 26,-886-2-219,760 17 442,202 7-28,-84 19 14,73-5 19,66-5-22,1 7 0,2 7 0,1 7 0,2 7-1,-124 55 4,185-56-5,3 5-1,-76 52 6,-36 21 25,117-76-55,32-19-200,2 3 1,1 2 0,2 2 0,-20 19 229,65-47-784,0 1 0,0 0 0,1 1 0,0 0 0,-3 4 784,-4 10-5157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2.3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253 0 10613,'0'0'216,"0"0"-101,0 0-22,0 0 78,0 0-43,0 0-29,-1 0-48,0 0 0,-1 0 1,1 0-1,0 0 0,-1 0 0,1 1 1,-1-1-1,1 0 0,0 1 1,0-1-1,-1 1 0,1-1 1,0 1-1,0 0 0,-1-1 1,1 1-1,0 0-51,-15 24 33,2 1 0,0 0 1,2 1-1,-6 19-33,-14 31-2,10-31-51,-29 62-2285,1 13 2338,49-119-694,1-2-1995,0 0-213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2.9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213 103 6675,'0'0'1203,"-15"27"-949,-111 204-137,112-205 40,7-13 87,1-1 0,-1 0-1,-1 0 1,0 0 0,-1-1 0,-3 2-244,12-12 69,19-50 134,2 14-171,76-134-929,-82 140 1009,-2-1-1,-1 0 0,-1-1 1,5-30-112,-13 43 432,2-2 1326,-5 20-1742,1 0 0,0 0 0,0 0 0,-1 1 0,1-1 0,0 0 1,-1 1-1,1-1 0,0 1 0,-1-1 0,1 0 0,-1 1 0,1 0 0,0-1 0,-1 1 0,1-1 1,-1 1-1,0 0 0,1-1 0,-1 1 0,1 0 0,-1-1 0,0 1 0,0 0 0,1-1 1,-1 1-1,0 0 0,0 0 0,0 0 0,0 0-16,38 87 140,-4 2 0,10 49-140,-7-21 3,-33-109-210,9 35 569,-10-14-3254,-3-30-342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3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7972,'0'0'816,"0"0"-752,0 0-32,0 0 16,0 0 16,0 0-48,116-13 64,-86 13-112,-1 7 32,3-5-1777,-4-2-2993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3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377 200 9092,'-20'8'14,"-7"4"142,1 0 1,0 2-1,1 1 1,0 1 0,1 1-1,1 1 1,-10 12-157,17-12 54,2 1-1,0 1 1,1 0-1,1 1 1,1 0 0,1 1-1,0 0 1,2 1-1,1 0 1,1 0 0,-3 18-54,1 12 107,3 0 0,1 0 1,3 0-1,5 41-107,-2-75 6,1-1-1,0 1 1,1-1 0,1 0-1,1 0 1,0-1-1,1 1 1,1-1 0,1-1-1,0 0 1,1 0-1,1-1 1,1 0 0,0-1-1,0 0 1,2-1 0,12 11-6,-7-10 10,0 0 0,1-1 0,1-1 0,-1-1 0,2-1 0,0 0 0,0-2 0,0-1 0,1 0 1,0-2-1,1-1 0,-1 0 0,22-1-10,0-1 86,0-3 0,9-2-86,-36 1 71,0-1 0,0-1 0,-1 0 0,1-1 0,-1-1 0,13-7-71,-3 1 42,-1-2 1,-1-1-1,0-1 1,-1-1-1,-1-1 1,0-1-1,-2-1 1,0-1 0,-1 0-1,-1-2 1,-2-1-1,0 0 1,-1-1-1,-2 0 1,0-1 0,-2-1-1,-1 0 1,-1-1-1,-1 0 1,-2 0-1,-1-1 1,2-22-43,-2 7-106,-2 0 0,-2 0 0,-2-1 0,-2 1 0,-4-22 106,2 41-52,-1 1 0,-1 0 0,-1 0 0,-1 0 1,-2 1-1,0 0 0,-1 1 0,-1 0 0,-1 1 0,-8-10 52,5 12 32,-1 0 0,0 1 0,-1 1 0,-1 1 0,-1 0 0,0 2 0,-1 0 0,0 1 0,-1 1-1,-1 1 1,0 1 0,0 2 0,-1 0 0,0 1 0,0 1 0,-1 1 0,1 2 0,-1 0 0,0 2-1,0 0 1,0 2 0,0 1 0,-15 3-32,27-2-72,0 0 0,1 1-1,-1 0 1,1 1 0,0 1 0,0 0 0,1 0-1,0 1 1,0 1 0,0 0 0,-4 4 72,-12 14-1289,0 0 0,2 1 0,-9 15 1289,-24 35-5797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5.0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208 1 11109,'0'0'40,"-13"24"-184,-6 7 116,5-9 25,1 1 0,1 1 0,1 0 0,1 0 0,0 5 3,-95 302 118,105-330-236,0-1-311,6-22-1161,10-7 101,5-8-1531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5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10069,'0'0'456,"0"0"8,0 0 355,0 0-165,0 0-516,4 6-108,160 397 193,-157-386-222,9 23 0,1 2-1,-2 0 1,-2 1 0,2 14-1,-15-55-169,2 15-90,-7-11-3024,-8-6-1029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5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10325,'0'0'352,"0"0"-352,0 0 0,0 0-16,0 0 64,0 0-48,69-4 0,-24 4 48,8 8-80,4 2 32,0 1-48,-2-5-3298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49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14 411 5827,'0'0'531,"0"0"-91,0 0 283,0 0-91,0 0-149,-5-37 2091,1 0-2456,1 0 0,1 0 0,3-10-118,-1 15 25,1 30-25,-1-1 0,1 1-1,0 0 1,-1 0 0,1 0-1,0 0 1,0 0-1,1 0 1,-1 0 0,0 0-1,1 0 1,-1 1 0,1-1-1,-1 1 1,2-2 0,33-27-9,-19 17 7,1 0-6,0 0-1,1 1 1,1 1-1,0 1 0,0 1 1,1 1-1,0 1 1,0 0-1,1 2 1,-1 0-1,1 2 0,1 0 1,-1 2-1,3 0 9,-25 1 27,0 0-35,0 0 35,7 0-1569,-3 4-171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6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10101,'0'0'624,"0"0"-624,0 0-64,0 0 64,0 0 80,0 0-64,144 119 304,-105-88 96,-5-4-176,-2 1 0,-3-1-240,-6-6 0,-5-3 32,-6-3-32,-3-3-16,-2-6-768,-3-4-913,-4-2-2929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6.3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172 0 9204,'0'0'224,"0"0"-144,0 0-80,-69 109 16,44-66 497,2-2-465,3-2-16,2-4-64,2-8-1793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6.7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5715,'0'0'258,"0"0"-130,0 0-7,0 0 263,0 0-51,22-8 1345,272-12 617,-219 20-3274,-62 0-1879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7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10901,'0'0'0,"0"0"-96,0 0 96,0 0 64,0 127-32,0-77-48,2-5 112,3 0-64,0-4 416,-3 0-448,2-4 160,1 0-160,-3-2 0,-2-4-32,0-5-64,0-5-992,0-9-2946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7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5186,'0'0'7828,"0"0"-7828,0 0 0,0 0 352,0 0 80,0 0-224,0-2-208,0 2 112,0 0-256,0 0 96,0 0-848,0 0-641,0 2-2064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8.3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209 0 3794,'0'0'6000,"-21"9"-4701,-68 35-1045,82-39-225,1 1 1,0-1 0,0 1-1,1 0 1,-1 0 0,1 1-1,1-1 1,-1 1 0,1 0 0,0 1-1,1-1 1,0 1 0,0-1-1,0 1 1,1 0 0,1 0-1,-1 0 1,1 6-30,-3 4 60,-2 6-5,1 0-1,2 0 0,0 1 1,2-1-1,1 1 0,0-1 1,2 1-1,1-1 0,2 5-54,-2-18-3,0 1 0,1 0 0,0 0 0,1-1 0,0 0 0,1 0 0,0-1 0,0 1 0,2-1 0,-1-1 0,1 1 0,0-1 1,1-1-1,0 1 0,1-2 0,-1 1 0,1-1 0,1-1 0,2 2 3,-1-2-49,1-1-1,0-1 1,0 1 0,0-2 0,1 0 0,-1-1 0,1 0 0,-1-1 0,1 0 0,8-1 49,-21 0-1,0-1 0,0 1 1,1 0-1,-1 0 0,0 0 1,0-1-1,1 1 0,-1-1 0,0 1 1,0-1-1,0 0 0,0 1 1,0-1-1,0 0 0,0 0 1,0 1-1,0-1 0,0 0 0,0 0 1,0 0-1,0 0 0,-1 0 1,1 0-1,0-1 0,-1 1 1,1 0-1,-1 0 0,0 0 0,1-1 1,-1 1-1,0 0 0,1 0 1,-1-1-1,0 1 0,0 0 1,0-1-1,0 1 0,-1 0 1,1 0-1,0-1 0,0 1 0,-1 0 1,1 0-1,-1-1 1,0-3 3,0 0 1,0 0-1,-1 0 0,0 0 1,0 0-1,0 0 0,0 1 1,-1-1-1,0 1 0,-1-3-3,-5-2 41,0 1 0,0-1 0,-1 2-1,0-1 1,0 2 0,0-1 0,-1 1 0,0 1-1,0 0 1,-1 0 0,1 1 0,-1 1-1,0 0 1,0 0 0,0 1 0,-1 1-1,1 0 1,-8 1-41,18 0-29,0 0-1,0 0 1,-1 1 0,1-1-1,0 1 1,0-1-1,0 1 1,0 0 0,0 0-1,0 0 1,0 0 0,0 0-1,0 0 1,1 1-1,-1-1 1,0 1 0,1-1-1,-1 1 1,1-1 0,0 1-1,-1 0 1,1 0-1,0 0 1,0 0 0,-1 1 29,1 0-176,0 0 1,0 0-1,0 1 1,0-1-1,0 0 1,1 1-1,-1-1 0,1 0 1,0 1-1,0-1 1,0 0-1,1 1 1,-1-1-1,1 0 1,-1 1-1,2 1 176,8 8-2913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8.8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 1 12070,'0'0'-310,"0"0"291,-13 26 246,-2 3-168,5-13-31,2 1 0,-1 0 0,2 1 0,1-1 0,0 1 0,1 1 0,1-1 0,-1 10-28,-1 16 172,1 1 0,3-1-1,2 40-171,1-72 2,0 1 0,0-1 0,1 1 0,1-1 0,0 0 0,1 0 0,0 0 0,1-1 0,0 1 0,1-1 0,0 0-1,1 0 1,0-1 0,0 0 0,9 8-2,-12-14-47,-1-1 0,1 0 1,0-1-1,0 1 0,0-1 0,0 1 0,1-1 0,-1 0 0,0-1 1,1 1-1,1-1 47,-5 0-7,1-1-1,-1 0 1,0 0 0,0 0 0,1 0 0,-1 0 0,0 0 0,0 0 0,1 0-1,-1-1 1,0 1 0,0 0 0,0-1 0,1 1 0,-1-1 0,0 1 0,0-1-1,0 0 1,0 1 0,0-1 0,0 0 0,0 0 0,0 0 0,-1 0 0,1 0 0,0 0-1,0 0 1,-1 0 0,1 0 0,0 0 0,-1 0 0,1 0 0,-1 0 0,0-1-1,1 1 1,-1 0 0,0 0 0,0-1 0,0 1 0,1 0 0,-1 0 0,-1 0-1,1-1 8,2-10 22,-2-1-1,1 1 1,-2 0-1,0-1 0,0 1 1,-1 0-1,0 0 0,-2-1-21,4 10 38,-1 0-1,-1-1 0,1 1 1,0 0-1,-1 0 0,0 0 1,1 0-1,-1 0 0,-1 1 1,1-1-1,0 0 1,0 1-1,-1-1 0,0 1 1,1 0-1,-1 0 0,0 0 1,0 1-1,0-1 0,0 0 1,0 1-1,-1 0 0,1 0 1,0 0-1,-1 0 0,1 1 1,0-1-1,-1 1 0,1 0 1,-2 0-38,4 0-25,1 0-1,-1 0 1,1 0 0,-1 0 0,1 0 0,-1 0 0,1 1-1,-1-1 1,1 0 0,-1 0 0,1 1 0,-1-1 0,1 0 0,-1 1-1,1-1 1,-1 1 0,1-1 0,0 0 0,-1 1 0,1-1-1,0 1 1,0-1 0,-1 1 0,1-1 0,0 1 0,0-1-1,-1 1 1,1-1 0,0 1 0,0-1 0,0 1 0,0 0 0,0-1 25,-1 23-1703,2-16 709,-1 6-2469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9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0 12134,'0'0'53,"-6"22"-77,3-10 47,-3 9 29,1 0 0,0 0 0,2 1 0,0-1 0,2 1 0,0 0 0,1 5-52,2-18 21,0 0 1,1-1 0,-1 1 0,2 0-1,-1-1 1,1 0 0,0 0-1,1 0 1,0 0 0,0-1-1,1 0 1,2 3-22,-5-7-8,-1 0 0,1 0 0,0 0 0,0 0 0,1 0 0,-1-1 0,1 1 0,-1-1 0,1 0-1,0 0 1,0 0 0,-1 0 0,1-1 0,1 0 0,-1 0 0,0 0 0,0 0 0,0-1 0,0 1 0,1-1 0,-1 0 0,0 0 0,0-1 0,1 1 0,-1-1-1,0 0 1,2-1 8,-3 0-2,0 0-1,1 0 0,-1 0 0,0-1 1,-1 1-1,1-1 0,0 0 0,-1 1 0,1-1 1,-1-1-1,0 1 0,0 0 0,0 0 1,-1-1-1,1 1 0,-1-1 0,0 0 1,0 1-1,0-1 0,0 0 0,0-2 3,2-14 10,-1 1 0,-1-1 0,-1-11-10,0 30-1,0-3 10,0-1 0,-1 0-1,1 0 1,-1 0 0,-1 1 0,1-1 0,-1 0-1,1 1 1,-1-1 0,0 1 0,-1 0 0,1 0-1,-1 0 1,0 0 0,0 0 0,0 0-1,-1 1 1,1-1 0,-1 1 0,0 0 0,1 0-1,-2 1 1,1-1 0,0 1 0,-1-1-9,-3 0-55,0-1 0,1 2 1,-2-1-1,1 1 0,0 0 0,0 1 0,-1-1 1,1 2-1,-1-1 0,1 1 0,0 1 1,-1-1-1,1 2 0,-4 0 55,7 2-1753,4 3-1803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9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194 0 9220,'0'0'913,"0"0"-673,-21 1-8,-65 4 128,84-5-348,-1 1 0,0-1 1,1 1-1,-1 0 0,1 0 0,0 0 0,-1 0 0,1 0 1,0 0-1,-1 0 0,1 1 0,0-1 0,0 1 0,0 0 1,0 0-1,1 0 0,-1-1 0,0 2 0,1-1 0,-1 0 1,1 0-1,0 0 0,0 1 0,0-1 0,0 1 0,0-1 1,0 1-1,1-1 0,-1 1 0,1-1-12,-3 8 137,-3 7-78,2 0 0,0 1-1,1-1 1,1 1 0,0 0 0,2-1 0,0 1 0,1 0 0,0-1 0,2 3-59,-3-18 5,1-1-1,-1 1 0,1 0 1,-1 0-1,1 0 1,0-1-1,0 1 1,-1 0-1,1-1 1,1 1-1,-1 0 0,0-1 1,0 1-1,0-1 1,1 0-1,-1 1 1,1-1-1,-1 0 0,1 0 1,0 0-1,-1 0 1,1 0-1,0-1 1,-1 1-1,1 0 1,0-1-1,0 1 0,0-1 1,0 0-1,0 1 1,0-1-1,-1 0 1,1 0-1,1 0-4,8-1 16,1-1 0,0 1 0,0-2 0,-1 0 0,7-2-16,25-5 4,-39 9-9,1 1 0,-1 0-1,1 0 1,-1 0 0,1 1 0,-1 0 0,1-1 0,-1 2 0,0-1-1,1 0 1,-1 1 0,0 0 0,0 0 0,0 0 0,0 1-1,0 0 6,5 4 12,-1 1 0,-1 0 0,0 1 0,0 0 0,5 8-12,-7-11 15,-1 1 21,0-1 0,0 0 0,0 1 0,-1 0 0,0 0 1,0 0-1,-1 0 0,0 0 0,0 0 0,-1 1 0,1-1 0,-2 1 0,1-1 0,-1 1 0,0-1 0,-1 1 1,0 0-37,0-5 28,0-1 0,0 0 0,-1 0 0,1 0 0,-1 0 0,0 0 0,1 0 1,-1-1-1,0 1 0,0 0 0,0-1 0,0 0 0,-1 1 0,1-1 0,0 0 1,-2 0-29,-42 17 21,36-15 4,-21 7-491,-1-2 0,0-1 0,0-1 1,0-2-1,-16-1 466,0-2-2884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0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10101,'0'0'181,"0"0"-48,0 0-10,0 0 64,0 0-46,7 8 19,3 4-24,17 21 149,2-2 1,2-1 0,1-1-1,10 7-285,40 15 30,9 7-235,-34-14-4136,-57-43-342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0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5394,'0'0'486,"0"0"-62,0 0 411,0 0 142,0 0-166,0 0-291,0 0-224,0 0-40,0 0-117,0 0 50,0 0 11,0 0-55,0 0 65,0 0-39,0 0 48,0 0 104,0 0-137,0 0-63,0 0-78,0 0-2,0 0-51,26 0-99,214 0 223,-147 0-4359,-106 0-418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0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259 1 9845,'0'0'0,"0"0"144,0 0-208,-108 108 128,81-79 16,0-2 160,4 0-224,2-3 32,3-1-48,4-1-80,3-5-449,4-5-1952,5-8-2289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1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11349,'0'0'160,"0"0"-160,0 115-64,0-61 64,0-3 96,2 0-80,7-4 224,-2-3-240,2-5 0,-2-9 16,0-3-16,4-6-192,3-11-928,0-6-3074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1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41 8404,'0'0'856,"0"23"-586,0 135 482,0-148-651,1 1 0,1-1-1,0 0 1,1 0 0,-1 0 0,2 0-1,0 0 1,0-1 0,0 0 0,1 1-1,1-2 1,-1 1 0,2-1 0,-1 1-1,5 3-100,-7-8 33,0 0-1,0 0 0,0 0 0,0 0 1,1-1-1,0 0 0,0 0 0,0 0 1,0-1-1,0 1 0,0-1 0,0 0 1,1-1-1,-1 1 0,1-1 0,0 0 1,-1-1-1,1 1 0,0-1 0,-1 0 1,1-1-1,-1 1 0,1-1 0,0 0 1,-1 0-1,1-1 0,-1 0 0,0 0 0,3-1-32,-1-1 2,0 0-1,0-1 0,0 0 1,-1 0-1,0 0 0,0-1 1,0 1-1,-1-1 0,0-1 0,0 1 1,0-1-1,-1 0 0,0 0 1,-1 0-1,2-5-1,0 1 4,-2 0-1,1 0 1,-2-1 0,1 1 0,-2-1-1,1 0 1,-2 0 0,1 0-1,-2 0 1,0-7-4,0 9 3,-1 0 0,0 0 0,0 1 0,-1 0 0,-1-1 0,1 1 0,-1 0 0,-1 0 0,1 1 0,-2-1 1,1 1-1,-5-4-3,6 7 0,-1 0 1,0 0 0,0 1 0,-1-1 0,1 1 0,-1 1 0,0-1 0,0 1 0,0 0 0,-1 0 0,1 1-1,-1-1 1,1 2 0,-1-1 0,0 1 0,1 0 0,-1 0 0,-4 1-1,1-1-238,0 1 0,1 1 0,-1 0 0,0 0 0,0 1 0,1 0 0,-1 1 0,-3 1 238,9-2-193,0 0 0,0-1 0,1 1 0,-1 1 0,1-1-1,-1 1 1,1-1 0,0 1 0,0 0 0,0 0-1,0 0 1,1 0 0,-1 1 0,1-1 0,0 1 0,0 0-1,0-1 1,0 1 0,1 0 0,-1 0 0,1 1 193,0 7-5373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1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12470,'0'0'0,"0"0"-513,0 0 401,0 0 112,0 0-48,0 0-48,70-3 144,-42 6-48,1 1 0,6-2 0,3 0-80,3-2-1136,-2 0-3298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2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 11973,'0'0'65,"0"0"28,0 0 198,0 0 242,0 0-346,8-6-123,-1 2-65,0-1-1,0 1 1,0 0-1,1 1 1,-1 0-1,1 0 1,0 0-1,0 1 2,-6 2 0,0-1-1,0 1 0,0-1 0,0 1 1,0 0-1,0-1 0,0 1 0,0 0 1,0 1-1,0-1 0,0 0 0,0 0 1,-1 1-1,1-1 0,0 1 0,0 0 1,0-1-1,0 1 0,-1 0 1,1 0-1,0 0 0,-1 1 0,1-1 1,-1 0-1,1 0 0,-1 1 0,0-1 1,1 1-1,-1-1 0,0 1 0,0 0 1,0-1-1,0 1 0,0 0 0,-1 0 1,1 0-1,0 0 0,-1-1 1,0 1-1,1 0 0,-1 0 0,0 1 1,3 11 11,-2 0-1,0 0 0,0 0 1,-1 0-1,-1 0 1,0 0-1,-1 0 0,-1 0 1,0 0-1,-1 0 0,0-1 1,-1 1-1,0-1 0,-1-1 1,-1 1-1,0-1 0,-4 5-10,-3 1 24,10-14-28,0 0 0,1 0 0,-1 1 1,1-1-1,0 1 0,0 0 0,1 0 0,-1 0 0,1 0 0,0 0 0,1 1 0,-1-1 1,1 1-1,0-1 0,0 2 4,2-6-3,-1 0 1,1 0-1,0 0 1,-1 0-1,1 0 1,0 0 0,0 0-1,0 0 1,-1 0-1,1 0 1,0 0-1,0-1 1,0 1-1,1 0 1,-1-1-1,0 1 1,0 0 0,0-1-1,0 0 1,1 1-1,-1-1 1,0 0-1,0 1 1,1-1-1,0 0 3,39 3-79,-35-3 46,8 1-1,7 0-482,-1-1 1,1-1-1,-1 0 0,8-3 516,16-10-3110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2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41 400,'0'0'9594,"0"0"-7756,0 0-1600,7-7-46,-4 4-180,0 0 0,1 0 0,-1 0 0,0 1 0,1-1 1,0 1-1,-1 0 0,1 0 0,0 0 0,0 1 0,0-1 0,1 1 1,-1 0-1,0 0 0,0 1 0,1-1 0,-1 1 0,2 0-12,-2-1 3,-1 1 0,0 0 0,0 0 0,0 0 0,0 0-1,0 0 1,0 1 0,0-1 0,0 1 0,0 0-1,0 0 1,0 0 0,-1 0 0,1 0 0,0 1 0,0-1-1,-1 1 1,1 0 0,-1 0 0,0 0 0,1 0 0,-1 0-1,0 1 1,0-1 0,-1 0 0,1 1 0,0 0-1,-1-1 1,1 1 0,-1 0 0,0 0 0,0 0 0,0 0-1,0 2-2,4 20 144,-1 0 0,0-1 1,-3 1-1,0 0 0,-1 0 0,-2 12-144,1-3-8,-2-2-137,-1 0-1,-2-1 1,-9 30 145,6-25-1496,5-25-1052,-1-8-2787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2.7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13014,'0'0'0,"0"0"-32,0 0-96,0 0 128,0 0-128,0 0 80,130 4-1153,-76 7-976,-1-1-6275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3.0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9973,'0'0'2251,"0"0"-1920,4 26-147,30 173 350,-23-113-846,-4 1 1,-3-1 0,-7 62 311,3-148-2238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3.6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0 7603,'0'0'395,"0"0"419,-17 23 288,-52 71-155,64-87-870,0-1 1,0 1-1,1 1 0,0-1 1,0 0-1,1 1 1,0 0-1,0 0 0,1 0 1,0 0-1,1 0 0,-1 1 1,1-1-1,1 0 1,0 1-1,0-1 0,1 0 1,0 1-1,0 0-77,0-5 3,1-1 0,-1 1 0,1-1 0,0 0 0,0 0 0,0 0 0,0 0 1,0 0-1,1 0 0,0-1 0,-1 1 0,1-1 0,0 0 0,0 0 0,0 0 0,0 0 0,0 0 0,1 0 0,-1-1 0,0 0 0,1 0 0,0 0 1,-1 0-1,2 0-3,16 4 0,0 0 0,1-2 1,10 0-1,60 2-2287,53-5 2287,-45-2 1065,-99 2-995,1 0-1,0-1 1,-1 1 0,1-1 0,-1 0 0,1 1-1,-1-1 1,1 0 0,-1 0 0,1 0 0,-1 0-1,0 0 1,0 0 0,1-1 0,-1 1 0,0 0 0,0-1-1,0 1 1,0 0 0,-1-1 0,1 1 0,0-1-1,-1 1 1,1-1 0,-1 0 0,1 1 0,-1-1-1,0 0 1,1 1 0,-1-2-70,4-53 674,-4 55-662,0-2 9,0 0 0,0 0 0,0 0 0,-1 1-1,1-1 1,-1 0 0,0 0 0,0 0 0,0 1 0,0-1 0,0 0 0,0 1 0,-1-1 0,1 1 0,-1-1 0,0 1 0,0 0 0,0 0 0,0 0 0,0 0 0,0 0 0,-1 0 0,1 1 0,-1-1 0,1 1 0,-1-1-1,-1 1-20,-2-2 9,-1 1 0,0 1 0,1-1 0,-1 1 0,0 0 0,0 0 0,0 1 0,0 0 0,0 1 0,0-1 0,-3 2-9,8-2-6,0 1 1,0 0-1,1 0 1,-1-1-1,1 1 0,-1 0 1,1 0-1,-1 1 1,1-1-1,-1 0 1,1 0-1,0 1 0,0-1 1,0 1-1,0-1 1,0 1-1,0-1 0,0 1 1,0-1-1,1 1 1,-1 0-1,0 0 0,1-1 1,0 1-1,-1 0 1,1 0-1,0 0 0,0 0 6,-3 60-91,4-48 94,0-7-19,0 0 1,1 0 0,0 0 0,1 0 0,0 0-1,0-1 1,0 1 0,1-1 0,0 0 0,0 0-1,0 0 1,1 0 0,0-1 0,0 0 0,0 0 0,2 1 15,0 1-19,1 1-1,-1 0 1,0 1 0,-1 0 0,0 0 0,0 0 0,3 9 19,-5-9-15,-1 0 0,0 0 0,-1 1-1,0-1 1,-1 0 0,0 1 0,0-1 0,-1 0-1,0 1 1,-1-1 0,0 1 0,0-1-1,-2 4 16,1-7-15,0 1 0,-1 0 0,0-1 0,0 0-1,-1 0 1,0 0 0,0 0 0,0 0 0,-1-1-1,1 0 1,-1 0 0,-1 0 0,1-1 0,-1 1 0,1-1-1,-1-1 1,-6 4 15,2-2 14,-1-1-1,0 1 0,0-2 1,0 1-1,0-2 0,-1 0 1,1 0-1,-1-1 0,0 0 1,1-1-1,-1 0 0,1-1 1,-2 0-14,11 0 15,0 0 1,0 0-1,0 0 1,1 0-1,-1 0 1,0-1-1,0 1 1,1 0-1,-1-1 1,0 0-1,1 1 0,0-1 1,-1 0-1,1 0 1,0 1-1,0-1 1,0 0-1,0 0 1,0 0-1,1-1 1,-1 1-1,0 0 1,1 0-1,0 0 1,-1 0-1,1 0 1,0-1-1,0 1 1,1 0-1,-1-1-15,0-2-32,-1 0-1,1 0 0,1 0 1,-1 0-1,1 0 0,0 0 1,0 0-1,0 1 0,1-1 1,0 0-1,0 1 0,0-1 1,2-1 32,3-1-412,0 0 0,0 1 1,1 1-1,0-1 0,8-3 412,5-5-2682,0 0-3460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0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17 6755,'0'0'1406,"0"0"-560,0 0-49,0 0 25,0 0 29,0 0-293,-6 0 390,3 0-458,6 0 465,312-10-1208,-165 4-527,-104 6-2186,-45 0 44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0.9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66 6851,'0'0'206,"0"0"186,0 0 299,0 0-14,0 0-183,19-6 32,-4 1-467,18-5 283,1 0 0,0 3 0,27-3-342,6 7 83,-36 2-766,-1-1 0,0-1 0,3-2 683,-19 2-4042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0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9188,'0'0'592,"0"0"-479,0 0-113,0 0 48,0 0 176,132 14 64,-80-12-224,3-2-48,2 0-16,-2 0 32,-3 0-112,-1 0-144,-10 0-609,-10 0-911,-8 0-2338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1.7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 0 10341,'0'0'424,"0"0"-283,0 0 41,0 0 349,0 0-67,0 6-368,-4 72 12,-4 1-1,-6 19-107,-8 76 124,17-102-2072,5-66-714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2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11221,'0'0'1361,"0"0"-1361,0 0 0,0 0 560,0 0-560,0 0 80,0 0-80,0 0-352,0 0 48,0 4-929,0 2-127,0-2-2994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2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10181,'0'0'285,"0"0"-138,-1 23 10,-2 75 131,3-90-276,0 1-1,0-1 1,0 0-1,1 0 1,0 1-1,1-1 1,0 0-1,0 0 1,1-1-1,0 1 1,0 0-1,1-1 1,0 0-1,0 0 1,0 0-1,1 0 1,0-1-1,1 1 1,0-1-1,0-1 0,0 1 1,0-1-1,1 0 1,0 0-1,0-1 1,0 0-1,0 0 1,1-1-1,0 0 1,-1 0-1,1-1 1,2 0-12,1 1 52,1-1 1,0 0 0,0-1 0,0-1 0,-1 0-1,1 0 1,0-1 0,0-1 0,-1 0-1,1 0 1,-1-1 0,1-1 0,-1 0-1,0 0 1,0-1 0,-1 0 0,1-1-1,-1-1 1,-1 1 0,1-1 0,-1-1-53,-6 5 26,0-1 0,0 1 1,0-1-1,0 1 0,-1-1 1,0 0-1,1 0 0,-2 0 0,1-1 1,0 1-1,-1 0 0,0-1 1,0 1-1,0 0 0,0-1 0,-1 0 1,0 1-1,0-1 0,0 1 1,0-1-1,-1 1 0,1-1 1,-1 1-1,-1-1 0,1 1 0,-2-4-26,-1-1 13,0 0 1,0 0-1,-1 0 0,-1 0 0,1 1 0,-1 0 0,-1 0 0,0 0 0,0 1 0,0 0 0,-4-2-13,0 2-3,1 1 1,-1 0 0,-1 1 0,1 0-1,-1 1 1,0 0 0,0 1-1,0 0 1,0 1 0,-1 0-1,1 1 1,0 1 0,-1 0-1,1 0 1,-11 3 2,16-2-190,0 0 0,0 0 0,1 1-1,-1 0 1,0 0 0,1 1 0,0 0 0,-1 0 0,1 0-1,0 1 1,1 0 0,-1 0 0,1 0 0,-1 1 0,1 0 0,1 0-1,-1 0 1,-2 4 190,-4 10-2988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0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10917,'0'0'1011,"0"0"-752,0 0-120,0 0 221,1 0-338,-1-1 0,1 0 1,0 1-1,-1-1 0,1 1 0,-1-1 0,1 1 1,0-1-1,0 1 0,-1-1 0,1 1 1,0 0-1,0-1 0,-1 1 0,1 0 1,0 0-1,0 0 0,0-1 0,-1 1 0,1 0 1,0 0-1,0 0 0,0 0 0,0 0-22,255-2 17,-169 2-42,-86 0 52,-4 66-13,-4 0 0,-2 0 0,-8 24-14,-10 69 3,22-52-520,5-107-153,0 0-528,0-2-693,0-8-2442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11013,'0'0'176,"0"0"-176,0 0 881,0 0-401,0 0-416,0 0-64,10-12-80,17 12 80,7 0 0,7 0-128,5 0-913,-1 0-928,-1 0-3809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7203,'0'0'3778,"0"0"-2970,0 0-624,0 0-95,4 7-47,9 11 35,0-1-1,1 0 1,1-1-1,0-1 1,1 0-1,1-2 1,18 13-77,39 23 365,28 11-365,-90-53 4,-1 1 125,2 2-564,-7-7-4043,-6-3 1087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281 1 480,'0'0'10517,"0"0"-9669,0 0-463,0 0 479,0 0-528,0 0-288,-87 10-80,56 15 32,-1 1 0,2 5-32,3-4 32,6-1 0,1-1-32,6-2-160,5-1-560,4-3-705,1-7-1808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4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12166,'0'19'226,"0"-16"-223,0 58 11,3 0 0,2 0 1,4 3-15,19 50 200,-14-65 84,-2 1 0,1 28-284,-12-45-3092,-1-33-411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4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24 9861,'0'0'362,"0"0"-274,0 0-21,0 18 269,-2 33 183,-1 32 766,5 50-1285,0-123 26,0 1 0,0 0-1,1-1 1,0 1 0,1-1 0,1 0 0,-1 0 0,2 0 0,-1-1 0,1 0 0,1 1-26,-3-5 2,-1 0 1,1 0 0,0-1-1,0 1 1,1-1 0,-1 0 0,1 0-1,0-1 1,0 1 0,1-1-1,-1 0 1,1-1 0,-1 1-1,1-1 1,0 0 0,0 0-1,0-1 1,0 0 0,0 0 0,1 0-3,-2-1 18,1 0 1,0-1-1,-1 1 1,1-1-1,0 0 1,-1-1-1,1 1 1,-1-1-1,0 0 1,0-1-1,1 1 1,-1-1-1,-1 0 1,1 0-1,0-1 1,-1 1-1,0-1 1,0 0-1,1-1-18,-1-1 31,0 1 0,0-1 0,0-1 0,-1 1-1,0 0 1,0-1 0,-1 0 0,1 0 0,-1 1-1,-1-1 1,0 0 0,0-1 0,0 1-1,-1 0 1,0-3-31,1-19 72,-3 0-1,-2-22-71,1 39 2,1 0 1,-2 1-1,1-1 1,-2 1-1,1-1 1,-2 1-1,-5-9-2,2 5 30,-1 0-1,0 1 1,-1 0 0,-1 0-1,0 1 1,-8-6-30,17 17-77,1-1 1,-1 1-1,0 0 0,0-1 1,0 1-1,0 0 1,0 1-1,0-1 1,0 1-1,-1-1 1,1 1-1,-1 0 1,1 0-1,-1 0 0,1 1 1,-1-1-1,1 1 1,-1 0-1,0 0 1,1 0-1,-1 1 1,1-1-1,-1 1 1,1 0-1,-1 0 1,1 0-1,-1 0 0,1 1 1,0-1-1,-1 1 1,1 0-1,0 0 1,0 0-1,-2 3 77,-22 22-2126,2 5-2831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2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1 928 7491,'0'0'1649,"0"0"-1182,0 0-339,0 0 272,0 0 145,0 0-209,15-6-45,2 0-279,-1-1 6,1 0 0,0 1 0,1 1 0,-1 0 0,1 2 1,0 0-1,0 1 0,3 0-18,-20 2 48,-1 0 8,0 0 8,0 0 131,0 0 106,0 0-101,0 0-2,0 0-137,0 0-34,1 9-27,1 1 0,0-1 0,1 0 0,0 0 0,0-1 0,1 1 0,4 6 0,6 17 0,92 281-23,1 3-21,-94-279 28,-5-13 9,1 0-1,1 0 1,2-1 0,8 13 7,-20-35 0,0-1 1,0 0-1,0 0 1,0 0-1,0 0 1,0 1-1,1-1 1,-1 0-1,0 0 1,0 0-1,0 0 1,0 0-1,0 1 1,0-1 0,0 0-1,1 0 1,-1 0-1,0 0 1,0 0-1,0 0 1,0 0-1,0 0 1,1 1-1,-1-1 1,0 0-1,0 0 1,0 0-1,0 0 1,1 0-1,-1 0 1,0 0-1,0 0 1,0 0-1,1 0 1,-1 0-1,0 0 1,0 0-1,0 0 1,0 0 0,1-1-1,-1 1 1,0 0-1,0 0 1,0 0-1,0 0 1,1 0-1,-1 0 1,0 0-1,0 0 1,0-1-1,0 1 1,0 0-1,0 0 1,0 0-1,1 0 1,-1 0-1,0-1 1,0 1-1,0 0 1,0 0-1,0 0 1,0 0-1,0-1 1,0 1-1,0 0 1,0 0 0,0 0-1,0 0 1,0-1-1,0 1 0,3-25 82,-5-31 61,-29-182 11,-3-5-706,12-1 0,9-32 552,12 176-8,1-75 32,13-74-24,-13 217 43,34 24-120,76-10 52,0 5 1,78 2 24,-18 1 1,911-67 33,-1058 70-1917,-22 7-460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6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8116,'0'0'573,"0"0"-378,0 0 181,0 0 750,0 0-326,0 0-202,0 0-22,0 0-31,0 0 12,0 0-207,0 0-161,0 0 30,0 0-147,10 0-256,241-13-3647,-225 13 707,-3 0-3805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7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5442,'0'0'265,"0"0"-100,0 0 214,0 0 82,18-6-34,9-1-109,0 0 0,0 1 0,0 2 0,1 1 0,4 1-318,-30 2 23,-1 0 0,1-1-1,0 1 1,-1 0 0,1 1 0,-1-1-1,1 0 1,-1 0 0,1 1-1,0-1 1,-1 1 0,0-1-1,1 1 1,-1 0 0,1-1 0,-1 1-1,0 0 1,1 0-23,-1 1 7,0 0 0,0 0 0,0 0 1,-1 0-1,1 0 0,-1 1 0,1-1 0,-1 0 0,0 0 0,0 0 1,0 0-1,0 1 0,0 0-7,0 10 33,-1-1 1,0 0-1,-1 0 1,-1 0-1,0 0 1,0 0-1,-1 0 0,0-1 1,-1 1-1,-1-1 1,1 0-1,-2-1 1,0 0-1,0 0 0,-7 8-33,-22 25 9,21-26-19,0 1 0,2 1 0,-7 10 10,20-28-4,0-1 0,-1 1 0,1-1-1,0 0 1,0 1 0,-1-1 0,1 1 0,0-1-1,0 1 1,0-1 0,0 1 0,0-1-1,0 1 1,0-1 0,0 1 0,0-1 0,0 1-1,0-1 1,0 1 0,0-1 0,0 1 0,0-1-1,0 1 1,1-1 0,-1 0 0,0 1 0,0-1-1,1 1 1,-1-1 0,0 1 0,0-1 0,1 0-1,-1 1 5,20 6-43,36-6-5,-43-1-26,70 0-3021,-55 0 513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7.8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1 8356,'0'0'984,"0"0"-629,0 0-5,0 0 34,-20 9 61,-67 34-117,82-40-296,0 1-1,0 0 1,0 1-1,1-1 1,0 1-1,0 0 1,0 0-1,0 0 1,1 1-1,0-1 0,0 1 1,0 0-1,1 0 1,0 0-1,0 0 1,0 0-1,0 5-31,-3 9 111,-1-2-91,0 0 1,2 0-1,0 0 1,1 1-1,1-1 0,1 1 1,0 0-1,2-1 0,0 1 1,1-1-1,1 5-20,-2-20-31,0 0-1,1 0 1,-1 1-1,0-2 1,1 1 0,0 0-1,0 0 1,0 0-1,0-1 1,0 1 0,1-1-1,-1 0 1,1 1-1,-1-1 1,1 0-1,0-1 1,0 1 0,-1 0-1,2-1 1,-1 0-1,1 1 32,4 0-97,1 0 0,-1 0-1,0-1 1,0 0 0,0 0 0,1-1-1,-1 0 1,1-1 97,-7 0 1,0 0 0,0 0 0,0 0 0,0 0 0,-1 0 0,1 0 0,0 0-1,-1-1 1,1 1 0,-1-1 0,1 1 0,-1-1 0,1 0 0,-1 1 0,0-1 0,0 0 0,0 0-1,0 0 1,0 0 0,-1 0 0,1 0 0,0 0 0,-1 0 0,0 0 0,1 0 0,-1 0 0,0-1-1,0 1 1,0-2-1,0-5 83,1 1-1,-1-1 1,0 0-1,-1 1 0,0-1 1,0 0-1,-2-1-82,2 8-22,0-1 0,0 0 0,0 0 0,-1 0 0,1 1 0,-1-1 0,1 1 0,-1-1 0,0 1 0,0 0 0,-1 0 0,1 0 0,0 0 0,-1 0 0,1 0 0,-1 0 0,1 1 0,-1-1 0,0 1 0,0 0 0,0 0 0,1 0 0,-1 0 0,0 1 0,0-1 0,0 1 0,0 0 0,-1-1 0,1 1 0,0 1 0,0-1 0,0 0 0,0 1 0,0 0 0,0-1 0,1 1 0,-1 0 0,0 1 0,0-1 0,0 0 0,1 1 0,-1-1 0,1 1 0,-1 0 0,1 0 0,0 0 0,0 0 0,0 1 0,0-1 0,0 0 0,0 1 0,0 0 22,-17 31-2698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8.2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12422,'0'0'149,"0"0"35,0 0 54,0 0-84,4 12-266,30 107 135,-4 2 1,-6 1-1,5 92-23,-29-175-2513,0-38 320,0-1-1388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8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314 1 9845,'0'0'-81,"-24"16"183,-81 55-6,81-54 15,2 0-1,0 2 1,1 1 0,-4 5-111,16-15 67,2-1 0,-1 2 1,1-1-1,1 1 1,0 0-1,0 0 0,1 1 1,-3 10-68,7-19-1,-1 1 1,1-1-1,0 0 1,0 0-1,0 1 0,1-1 1,-1 0-1,1 1 1,0-1-1,0 0 1,0 1-1,0-1 1,0 1-1,1-1 1,-1 0-1,1 1 1,0-1-1,0 0 1,1 0-1,-1 0 0,1 0 1,-1 0-1,1 0 1,0 0-1,0 0 1,0 0-1,0-1 1,1 1-1,-1-1 1,1 0-1,-1 0 1,1 0-1,0 0 1,0 0-1,0 0 0,0-1 1,0 0-1,0 1 1,0-1-1,2 0 1,14 5-387,0 0 0,0-1 0,0-1-1,1-1 1,0 0 0,0-2 0,16 0 387,1-1-3186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8.9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69 10181,'0'0'576,"0"0"-445,3 3-107,2 2-29,0 0 1,0-1 0,1 1-1,-1-1 1,1 0 0,0 0-1,1-1 1,-1 0 0,1 0-1,-1-1 1,6 2 4,-8-3 3,-1 0-1,0 0 1,1 0 0,-1-1-1,1 0 1,-1 1 0,1-1-1,0 0 1,-1-1 0,1 1-1,-1-1 1,1 1-1,-1-1 1,0 0 0,1 0-1,-1-1 1,0 1 0,0-1-1,1 1 1,-1-1 0,-1 0-1,1 0 1,0-1 0,0 1-1,0-1-2,-1 1 17,-1 0-1,1 0 1,-1 0-1,1 0 1,-1 0-1,0 0 1,0 0-1,0-1 1,0 1-1,0 0 1,-1-1-1,1 1 1,-1 0-1,0-1 1,1 1-1,-1-1 1,0 1-1,0 0 1,-1-1-1,1 1 1,0-1-1,-1 1 1,1 0-1,-1-1 1,0 1-1,0 0 1,0 0-1,0 0 0,0-1 1,-1 1-1,1 0 1,0 1-1,-1-1 1,0 0-1,1 0 1,-1 1-1,0-1 1,0 0-1,0 1 1,0 0-1,0 0 1,0-1-1,0 1 1,-1 0-1,1 1 1,0-1-1,0 0 1,-1 1-1,1-1 1,-2 1-17,-4-2 4,0 1-1,0 1 1,0-1 0,0 1 0,0 1 0,0-1 0,0 1 0,0 1 0,0 0 0,0 0-1,0 0 1,1 1-4,2-1-212,1 0-1,0 0 0,1 0 0,-1 1 1,0-1-1,1 1 0,-1 0 0,1 0 0,0 1 1,0-1-1,0 1 0,1-1 0,-1 1 1,1 0-1,0 0 0,0 0 0,0 0 1,0 0-1,1 0 0,0 1 0,0-1 1,0 1 212,-1 12-3023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9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1 1 3378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9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3378,'15'58'589,"-10"-36"-26,1-1 0,1-1 0,0 1 0,2-1 0,1 1-563,0 2 444,-1 1 0,-1 0 0,-2 0 1,0 1-1,-2 0 0,0-1 0,-2 2 0,-1-1 1,-1 0-1,-2 22-444,1-45 19,1 0-1,0 0 1,-1 1 0,0-1 0,1 0 0,-1 0-1,0 0 1,0 0 0,0-1 0,-1 1 0,1 0-1,0 0 1,-1-1 0,1 1 0,-1 0 0,1-1-1,-1 0 1,0 1 0,0-1 0,0 0 0,1 0-1,-1 0 1,0 0 0,0 0 0,0 0 0,-1-1-1,1 1 1,0-1 0,0 1 0,-1-1-19,0 0 27,1 1 1,-1-1-1,1 0 1,-1 1-1,0-1 1,1-1 0,-1 1-1,0 0 1,1-1-1,-1 1 1,1-1-1,-1 0 1,1 0-1,-1 0 1,1 0-1,-1 0 1,1 0-1,0-1 1,0 1-1,0-1 1,0 0-1,0 0 1,0 1-1,-1-3-27,-1-2 71,0 0 0,1-1 0,0 0 0,0 0 0,0 1 0,1-2 0,0 1 0,0 0 0,1 0 0,0-1 0,0 1 0,1 0 0,0-5-71,0 8-14,1-1 0,-1 1 0,1 0 0,0 0 0,0 0 0,1 0-1,-1 0 1,1 0 0,0 0 0,0 0 0,0 0 0,1 1-1,-1-1 1,1 1 0,0 0 0,0 0 0,0 0 0,0 0 0,0 0-1,1 1 1,0-1 0,-1 1 0,2-1 14,70-28-3132,-52 21 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5.6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27 125 7251,'0'0'662,"0"0"-110,0 0 6,0 0 146,0 0-120,0 0-279,-4-19 73,2-4-270,-15-60 534,17 84-608,0-1 0,0 0 0,0 0 0,0 0 0,0 0 0,0 0 0,0 0 0,0 0 0,0 0 0,0 0 1,0 0-1,0 0 0,0 0 0,0 0 0,0 0 0,-1 0 0,1 0 0,0 0 0,0 0 0,0 0 0,0 0 0,0 0 0,0 0 0,0 0 0,0 0 0,0 0 0,0 0 0,0 0 0,0 0 0,-1 0 0,1 0 0,0 0 0,0 0 1,0 0-1,0 0 0,0 0 0,0 0 0,0 0 0,0 0 0,0 0 0,0 0-34,-2 17 198,3 28-357,24 102 141,-12-80 15,0 22 3,-7-11-8572,-3 28 8572,-3-102-4586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6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 17 6163,'0'0'1854,"0"0"-517,0 0-428,0 0-338,0 0-24,-57 0 3410,62 0-4411,19 0-1140,-1 0 0,1-2 0,-1-1 0,10-2 1594,-15-1-4074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3.1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8 512,'0'0'4597,"0"0"-2847,0 0-669,0 0-153,0 0-93,-6 0-49,4 0-519,4 0-157,87-4 367,-33 1-1805,-19 2-3068,-37 1 794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6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7203,'0'0'1201,"0"0"-785,0 0 86,0 0 399,0 0-202,75-6-170,15 1-3437,-80 5 1912,22 0-3302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7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7251,'0'0'2033,"0"0"-1697,0 0 257,0 0-33,0 0-304,0 0-256,0 0-64,16 0 64,2 0 0,5 0 32,-3 0-48,3 0 16,-5 0 0,5 0-128,-5 4-640,-4 0-1585,-10 3-1361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7.4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7331,'0'0'961,"0"0"-897,0 0 736,0 0-256,0 0-512,0 0-32,4 3 48,12-1-48,5 0 0,-1 0 48,10 2-96,2-2 48,0-2-2369,-3 0-3617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7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35 10677,'0'0'365,"0"0"-159,0 0 407,0 0 244,0 0-198,0-8-195,0-18-263,0 49-168,0 63-56,2-14-301,11 62 324,-1-48-5161,-12-85 5065,2 13-7367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8.0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12310,'0'0'144,"0"0"0,0 0-80,0 0 16,0 0-16,0 0-128,7-4-336,2 4-945,3 0-128,-3 0-5250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8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 10565,'-2'18'27,"-3"62"-17,5-73 2,1 1 1,0-1-1,0 0 0,0 0 0,1 0 1,0 0-1,0 0 0,1-1 0,0 1 0,0-1 1,1 1-1,-1-1 0,2 0 0,-1-1 1,0 1-1,1-1 0,0 1 0,3 1-12,5 4 37,-1-1 0,2 0-1,-1-1 1,1 0 0,1-1-1,12 5-36,-20-10 11,0 0-1,1-1 0,-1 0 0,1 0 0,-1 0 0,1-1 1,-1-1-1,1 1 0,0-1 0,-1 0 0,1-1 1,2 0-11,-7 1 28,0-1 0,0 0 1,0 0-1,0 0 1,-1 0-1,1 0 0,0-1 1,0 1-1,-1-1 0,1 1 1,-1-1-1,1 0 1,-1 0-1,0-1 0,0 1 1,0 0-1,0-1 1,0 1-1,0-1 0,-1 1 1,1-1-1,-1 0 0,0 0 1,0 0-1,0 0 1,0 0-1,0 0 0,-1 0 1,1 0-1,-1 0-28,1-6 38,0 0-1,-1-1 1,0 1-1,0-1 1,-1 1-1,-1 0 1,1 0-1,-2-1 1,1 1-1,-1 0 1,0 1-1,-1-1 1,0 1-1,0-1 1,-1 1-1,0 0 1,-1 1-1,0-1 1,0 1 0,0 0-1,-1 1 1,0-1-1,0 1 1,0 1-1,-1-1 1,0 1-1,0 1 1,-1 0-1,1 0 1,-1 0-1,0 1 1,-2 0-38,6 1 23,-1 1 0,1 0 0,-1 1-1,1-1 1,-1 1 0,0 0 0,1 1 0,-2-1-23,5 1-116,1-1 0,-1 1 0,1-1 0,0 1 0,-1-1 0,1 1 0,0 0 0,-1-1-1,1 1 1,0 0 0,0 0 0,0 0 0,0 0 0,0 0 0,0 0 0,0 0 0,0 1 0,0-1 0,0 0 0,1 0 0,-1 1-1,1-1 1,-1 0 0,1 1 0,-1-1 0,1 1 0,0-1 0,-1 1 0,1-1 0,0 0 0,0 2 116,0 14-4360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8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80 5170,'0'0'3386,"0"0"-2660,0 0-630,0 0 160,0 0-21,23-12-1,76-34-2,-89 42-165,0 0-1,1 1 1,0 0 0,-1 1-1,1 0 1,0 0-1,0 1 1,0 1-1,0 0 1,1 0-1,2 1-66,20 1 79,-32-2-76,1 0-1,-1 0 0,0 0 1,0 1-1,0-1 0,1 1 1,-1-1-1,0 1 0,0 0 1,0 0-1,0 0 0,0 0 1,0 0-1,0 1 0,-1-1 1,1 1-1,0-1 0,-1 1 1,1-1-1,0 2-2,1 1 32,0 1 0,-1-1 0,1 1 0,-1 0 0,0 0 0,0 0 0,-1 0 0,1 0 0,-1 1-32,3 16 188,-2 0 0,0 1 0,-1-1 0,-1 2-188,0-15 61,0 25-24,1 6-43,-1 0 1,-2 1 0,-1-1 0,-3-1-1,-1 1 1,-12 38 5,9-50-2337,5-23-1270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9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 10565,'0'0'80,"0"0"-160,0 0 80,0 0 0,0 0-48,0 0 48,125-37 0,-84 37 0,-2 0-240,-5 0-4050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9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10677,'0'0'101,"0"0"-21,0 0-122,0 0 119,0 0 51,19 14 120,144 105 422,-145-106-668,0 1 1,-1 0 0,0 1-1,-1 1 1,-1 1 0,11 15-3,-23-24-2668,-3-7-1032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9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0 8884,'0'0'928,"0"0"-783,0 0-145,0 0 336,0 0 528,0 0-640,-94 99-16,69-64 64,2 2-160,-2-3 129,7-1-241,0-6 0,8-2-32,4-5-96,3-1-369,3-5-351,0-6-673,0-8-2449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3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0 5378,'0'0'275,"0"0"75,0 0 383,0 0 463,0 0-345,-5 35 547,6 16-1393,2 1 0,2-1 1,11 48-6,-16-98-1,4 17 13,0-1-1,-2 1 1,0-1-1,-1 2-11,-1-18 56,0-1-5,0 0 63,0 0-98,0 0-186,0 6-2981,0-1 827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0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11813,'0'0'241,"0"0"-241,0 0-129,7 123 129,-2-82 0,6 2 129,-4 0-65,2-2 48,2-2 16,-2 0-48,1-6-80,-1-4 0,0-7 0,2-5-737,1-7-367,4-8-849,0-2-2817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0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70 9060,'0'0'-29,"0"0"320,2 22 58,6 69 62,-6-82-336,0 0 0,0 0 0,0 0 0,1-1 0,1 1 0,0-1 0,0 1 0,0-1 0,1 0 0,0-1 0,1 1 0,-1-1 0,1 0-1,1 0 1,0-1 0,0 0 0,0 0 0,0-1 0,1 0 0,4 2-75,-9-4 7,1-1 0,0 0 0,0-1 0,0 1 0,0-1 0,0 1 1,0-1-1,0 0 0,0-1 0,1 1 0,-1-1 0,0 0 0,0 0 0,1 0 0,-1 0 0,0-1 0,2 0-7,-2 0-1,-1-1 1,0 1 0,1-1-1,-1 0 1,0 0 0,0 0-1,-1 0 1,1 0-1,0-1 1,-1 1 0,1-1-1,-1 0 1,0 1 0,0-1-1,0 0 1,0-1-1,0 1 1,-1 0 0,0 0-1,1-2 1,4-10 15,-1 0 0,-1 0 0,0-1 0,-1 0 1,0 1-1,-2-1 0,0 0 0,0 0 0,-2-6-15,1 16 17,-1-1 1,0 1-1,0 0 0,0 0 1,-1 0-1,0 0 1,0 0-1,-1 0 0,1 0 1,-1 0-1,-1 1 1,1 0-1,-1 0 1,0 0-1,0 0 0,0 0 1,0 1-1,-1-1 1,0 1-1,0 0 1,0 1-1,-1-1 0,1 1 1,-1 0-1,1 1-17,1 0 3,0 1 0,1-1 0,-1 1-1,0 0 1,0 0 0,0 0 0,0 1-1,0 0 1,0-1 0,0 1 0,0 0-1,0 1 1,1-1 0,-1 1 0,0 0-1,0 0 1,0 0 0,0 0 0,1 1-1,-1 0-2,-1 1-244,1 0 1,0 0-1,-1 0 0,2 1 0,-1-1 0,0 1 0,1 0 0,-1 0 1,1 1-1,0-1 0,1 1 0,-1-1 0,1 1 0,0 1 244,-8 19-4039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0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 1 9588,'0'0'-154,"0"0"693,0 0 208,-8 0-334,-25 0-135,33 0-257,0 0 1,-1 0 0,1 0 0,-1 0-1,1 0 1,-1 0 0,1 0-1,0 0 1,-1 0 0,1 0 0,-1 0-1,1 0 1,-1 0 0,1 0 0,0 0-1,-1 0 1,1 0 0,-1 1 0,1-1-1,0 0 1,-1 0 0,1 0 0,0 1-1,-1-1 1,1 0 0,0 1 0,-1-1-1,1 0 1,0 1 0,0-1-1,-1 0 1,1 1 0,0-1 0,0 0-1,0 1-21,8 5-147,40-2-163,1-3 0,-1-1 0,6-3 310,10 1-657,11-3-3812,-47 2-1419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1.1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60 11669,'0'0'254,"0"0"-147,0 0-70,8-9-21,26-26-13,-30 32-5,0 1 0,0 0 1,1 1-1,-1-1 1,1 1-1,-1 0 1,1 0-1,-1 0 1,1 0-1,0 1 0,-1 0 1,1 0-1,0 0 1,-1 1-1,1-1 1,3 2 1,7-1 9,-11 0-12,-1 0 1,1 0 0,0 0 0,-1 0 0,1 0 0,-1 1 0,1-1 0,-1 1-1,0 0 1,0 0 0,0 0 0,0 1 0,0-1 0,0 1 0,-1 0 0,1 0-1,-1-1 1,0 2 0,1-1 0,-2 0 0,1 0 0,0 1 0,-1-1 0,1 1 0,-1-1-1,0 1 1,0-1 0,0 1 0,-1 0 0,1 1 2,0 3 1,1-1 0,-2 1 0,1-1 0,-1 1 0,0-1 0,0 1 0,-1-1 0,0 1 0,0-1 0,-1 1 0,0-1 0,-1 0 0,1 0 0,-1 0 1,-1 0-2,-8 9 20,-1 0 1,0-2 0,-2 1 0,1-2-1,-2 0 1,0-1 0,-6 3-21,4-1 68,17-13-71,0-1 0,1 1 0,-1 0 0,0 0 1,0 0-1,1 0 0,-1 0 0,0 0 0,1 0 0,-1 0 0,1 0 0,0 0 1,-1 0-1,1 0 0,0 0 0,-1 1 0,1-1 0,0 0 0,0 0 0,0 0 1,0 0-1,0 1 0,0-1 0,1 0 0,-1 0 0,0 0 0,0 0 0,1 0 1,-1 0-1,1 0 0,-1 0 0,1 0 0,0 1 3,0 0 1,0 0-1,0 0 1,0 0-1,1-1 1,-1 1 0,1 0-1,-1-1 1,1 1-1,0-1 1,0 1 0,-1-1-1,1 0 1,0 0-1,0 1 1,0-2 0,1 1-1,15 3-380,1-2 0,-1 0 0,1-1 0,0-1 0,11-2 380,-10 2-1153,12-2-2662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1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 1 11205,'0'0'-597,"0"0"634,0 0 216,-16 22-18,-49 77-85,61-91-111,1 0 0,-1 0 0,1 1 0,1-1 0,0 0 0,0 1 0,0 0 0,1-1 0,0 1 0,1 0 0,0 0 1,1 0-1,1 8-39,0 16 94,-3-25-65,2 0-1,-1 0 1,1 1-1,0-1 0,1 0 1,0-1-1,0 1 0,1 0 1,0 0-1,0-1 0,1 0 1,0 0-1,0 0 1,0 0-1,2 1-28,-2-4-50,1 1 1,-1-1-1,1 0 1,0 0-1,0-1 1,1 1-1,-1-1 1,1 0-1,-1-1 1,1 1 0,0-1-1,0 0 1,0-1-1,0 1 1,1-1-1,-1 0 1,0-1-1,1 0 1,2 0 49,-8 0-10,0 0 0,1 0 0,-1 0 0,0 0 0,0 0 1,0 0-1,1-1 0,-1 1 0,0-1 0,0 1 0,0-1 1,0 1-1,1-1 0,-1 1 0,0-1 0,0 0 1,0 0-1,-1 0 0,1 1 0,0-1 0,0 0 0,0 0 1,-1 0-1,1 0 0,0 0 0,0-1 10,0-1-31,0 0 0,-1 0-1,1 0 1,0 0 0,-1 0 0,1 0-1,-1 0 1,0 0 0,0 0 0,0 0 0,-1-1 31,1-2-36,-1 0 0,0 0 0,-1 1 0,1-1 0,-1 1 0,0-1 0,0 1 0,-1 0 0,0 0 1,0 0-1,0 0 0,-1-1 36,1 3-43,0 1 1,0-1-1,-1 1 0,1 0 1,0 0-1,-1 0 1,0 1-1,1-1 1,-1 1-1,0 0 0,0 0 1,1 0-1,-1 0 1,0 1-1,0 0 1,0-1-1,0 1 0,0 1 1,0-1-1,0 1 1,0-1-1,0 1 1,-3 1 42,-22 17-4352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3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 0 6211,'0'0'48,"-50"113"960,27-33-191,7 14-465,7 7-32,9 0-176,0-1 0,0-3 112,18-5-144,9 0 192,8-3-47,8-5-225,16-2-32,5-4 0,9-8-449,5-9-3168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1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0 9812,'0'0'523,"0"0"64,0 0-72,0 0 171,0 0-283,-2 9-315,-2 6-86,1-1 0,1 1 0,0 0 0,1 0 0,1 0 0,0 0 0,1 0 1,1-1-1,0 2-2,9 39 42,16 47-42,1 7-51,-27-102-9,-1-4-49,1-1 1,-1 1-1,0-1 1,1 0-1,0 1 1,-1-1-1,1 0 0,0 1 1,0-1-1,0 0 1,1 0-1,-1 0 1,0 0-1,1 0 1,-1 0-1,1 0 1,0 0-1,0 0 109,9 0-3199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2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277 0 10389,'0'0'-32,"-20"15"-43,7-5 76,-38 30 107,-43 43-108,89-77 15,-57 63 746,58-64-731,1 0-1,-1 1 1,1-1 0,0 1-1,1 0 1,-1 0-1,1 0 1,0 0 0,1 0-1,-1 0 1,1 1-1,0-1 1,1 1-30,0-6-7,1 0-1,-1 0 1,0-1 0,1 1-1,-1 0 1,1 0 0,-1-1-1,1 1 1,0 0 0,-1-1-1,1 1 1,0 0 0,-1-1-1,1 1 1,0-1 0,0 1-1,-1-1 1,1 1 0,0-1-1,0 0 1,0 0 0,0 1-1,0-1 1,-1 0 0,1 0-1,0 0 1,0 0 0,0 0-1,0 0 1,0 0 0,0 0 7,38 1-370,-30-2 279,83 1-983,-29 0-2804,-25 0 639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2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42 8660,'0'0'523,"0"0"-403,0 0-35,0 0 171,0 9-149,0-6-95,0 1 1,0-1-1,0 1 0,0-1 0,1 1 1,-1-1-1,1 0 0,0 1 0,0-1 1,0 0-1,1 1 0,-1-1 0,1 0 1,-1 0-1,1 0 0,0 0 1,0 0-1,1-1 0,-1 1 0,1 0 1,-1-1-1,1 0 0,0 0 0,-1 0 1,1 0-1,0 0 0,1 0 0,-1-1 1,0 1-1,0-1 0,1 0 0,-1 0 1,0 0-1,1-1 0,-1 1 0,1-1 1,1 0-13,-3 0 24,0 0 1,0-1 0,0 1 0,0-1 0,0 0-1,0 0 1,0 1 0,0-1 0,-1 0 0,1 0-1,0-1 1,0 1 0,-1 0 0,1-1 0,-1 1-1,1-1 1,-1 1 0,0-1 0,0 1 0,1-1-1,-1 0 1,0 0 0,-1 0 0,1 0 0,0 0-1,0 0 1,-1 0 0,1 0 0,-1 0 0,0 0-1,0 0 1,1 0 0,-1 0 0,-1 0 0,1 0-1,0 0-24,0-2 37,0 1 0,0-1 1,0 1-1,0-1 0,-1 1 0,0-1 0,0 1 0,0-1 0,0 1 0,0 0 0,0 0 0,-1-1 0,0 1 0,1 0 0,-1 0 0,0 1 0,-1-1 0,1 0 0,0 1 0,-1-1 0,0 1 0,-1-1-37,1 1 22,0 0-1,0 1 1,0-1 0,0 1-1,0 0 1,0 0-1,0 0 1,0 0 0,-1 0-1,1 1 1,0 0-1,-1 0 1,1 0 0,0 0-1,-1 0 1,0 1-22,2-1-16,1 1 0,-1 0 0,1 0 0,-1 0 0,1 0 1,0 1-1,-1-1 0,1 0 0,0 0 0,0 1 0,0-1 0,0 1 0,0-1 1,0 1-1,1-1 0,-1 1 0,0 0 0,1-1 0,-1 1 0,1 0 0,0 0 1,-1-1-1,1 1 0,0 0 0,0 0 0,0-1 0,0 1 0,1 0 0,-1 0 16,1 17-26,2 0-1,0 1 0,1-2 0,1 1 0,0 0 0,2-1 0,0 0 0,1-1 0,1 0 0,0 0 1,3 1 26,-6-6-27,2 1 24,-2 0 0,0 1 0,0-1 0,-1 1 0,-1 0 0,-1 1 0,0-1 1,0 1-1,-2-1 0,1 1 0,-2 0 0,0-1 0,-1 7 3,0-19 6,-1 1 0,1 0 0,0 0 0,-1-1 0,1 1-1,-1-1 1,0 1 0,0-1 0,0 1 0,0-1 0,0 0 0,0 0 0,-1 0-1,1-1 1,-1 1 0,1 0 0,-1-1 0,0 0 0,0 1 0,1-1 0,-1 0-1,0-1 1,0 1 0,0 0 0,0-1 0,0 0 0,0 1 0,-1-1-6,-2 1 37,1-1 0,0 1 1,0-1-1,-1 0 1,1 0-1,0-1 1,0 1-1,-1-1 0,1 0 1,0-1-1,0 1 1,0-1-1,0 0 0,0 0 1,1-1-1,-3 0-37,3-3-6,-1 0 0,1-1 0,0 1 0,0-1 0,1 0 1,0 0-1,0 0 0,1 0 0,0 0 0,0-1 0,1 1 0,-1-1 0,2 1 0,-1-1 0,1 1 0,0-1 0,1 0 0,0 1 0,0-1 0,0 1 0,1 0 0,0-1 0,1 1 0,-1 0 0,2 0 1,2-5 5,17-20-1679,-2 0-1741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4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10213,'0'0'58,"0"0"-20,24 14-4,-5-3-16,-4-4 16,-1 1 0,0 1 1,0 0-1,-1 1 0,0 1 1,0 0-1,-2 1 0,1 0 1,-1 0-1,-1 1 0,1 2-34,23 47 167,-2 1-1,-3 2 1,-3 0-1,-3 2 1,-2 1 0,-4 0-1,7 60-166,-15-57 4,-3 0-1,-3 1 1,-4 37-4,-1-95-139,1 0-1,-2-1 1,0 1 0,-1-1-1,0 1 1,-1-1 0,0-1 0,-1 1-1,0-1 1,-1 0 0,-1 0 0,0-1-1,0 0 1,-1 0 0,-7 6 139,2-7-2609,3-6-2015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3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2321,'0'0'2785,"0"0"-1947,0 0-171,0 0 648,0 0-234,76 2 450,-6-2-4820,-63 0-134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4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5426,'0'0'4066,"0"0"-4066,0 0 0,0 0-48,105 109 80,-78-80-32,-2-3 0,0-1 48,-4-6-64,-3-3 16,-2-2-64,-5-3 48,-4-5-2385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5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 0 3922,'0'0'6387,"0"0"-6387,0 0 16,0 0 64,0 0 64,0 0-16,-132 132-128,109-98 80,2-3-208,3-2 48,4-2-689,3-7-2192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5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0 12038,'0'0'-363,"-21"21"280,8-8 86,-6 5 6,1 1-1,0 1 1,1 0 0,1 1 0,1 1-1,2 1 1,-4 7-9,2 4 91,2 0 0,1 1 0,2 0 0,2 0 1,1 1-1,1 2-91,0 29 53,2 0 1,4 57-54,3-84-104,2 0 0,1-1-1,3 0 1,0 0 0,3-1 0,1 0 0,2-1 0,1 0 0,2-2 0,2 0 0,16 23 104,-28-47-600,0-1 0,1 1-1,0-1 1,1-1 0,1 1 600,8 5-3026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7.9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7 210 3666,'0'0'376,"0"0"-179,0 0 193,2 18 287,8 58-39,-9-73-586,0 0 1,0 0-1,0 1 0,0-1 1,0 0-1,1 0 0,-1 0 1,1 0-1,0-1 0,0 1 1,0 0-1,0-1 0,1 1 1,-1-1-1,1 0 0,-1 0 1,1 0-1,0 0 1,0 0-1,-1-1 0,1 1 1,1-1-1,-1 0 0,0 0 1,2 1-53,6 0 292,0 0 0,0-1 1,0 0-1,0 0 0,1-2 1,3 1-293,4-1 557,-14 0-487,0 0 0,1 0 0,-1-1-1,0 1 1,0-1 0,0 0 0,0-1-1,-1 1 1,1-1 0,-1 0 0,1 0-1,-1-1 1,0 1 0,0-1 0,0 0-70,12-12 217,-2 0 1,0 0 0,1-4-218,-11 14 61,0 0-1,0-1 1,-1 0 0,1 0-1,-2 1 1,1-2 0,-1 1-1,0 0 1,0 0 0,-1-1-1,0 1 1,-1-1 0,1 1 0,-1-1-1,-1 0 1,0 1 0,0 0-1,0-1 1,-1 1 0,0-1-1,-2-4-60,2 5 4,-1 2-1,0-1 1,0 0-1,0 0 1,-1 1-1,0 0 0,0 0 1,0 0-1,0 0 1,-1 1-1,0-1 1,0 1-1,0 0 1,0 1-1,-1-1 0,0 1 1,1 0-1,-1 1 1,0-1-1,0 1 1,-1 0-1,1 1 1,0-1-1,-1 1 0,-3 0-3,3 1-24,-1-1-1,1 1 0,-1 1 0,1-1 0,-1 2 0,1-1 0,0 1 0,-1 0 0,1 0 0,0 0 0,0 1 1,0 1-1,1-1 0,-1 1 0,-2 2 25,1 1-443,-1 0 0,2 1 0,-1 0 0,1 0 1,0 0-1,1 1 0,0 0 0,0 0 0,1 1 0,-2 4 443,-3 7-2940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8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12614,'0'0'0,"0"0"-32,0 0 32,0 0 320,0 0-64,0 0-192,-9 0 16,9 0-96,0 0 16,0 0-208,0 0-448,0 4-1025,0 0-288,0 0-2705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9.0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9893,'0'0'176,"2"17"-118,14 79 2,-1-7-55,-3 0 0,-2 32-5,-11-120-263,2 6 396,-1-5-4069,2-2 1006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9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10949,'0'0'256,"0"0"-208,0 0-96,0 0 96,4 133 176,1-84-224,-1-3 0,3-5 160,0-2-128,2-5 96,-4-3-128,2-4 16,-1-4-80,1-3-96,0-6-976,-2-5-2994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9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31 8452,'0'0'373,"0"0"-154,0 0 253,0 0 11,0 0-168,21-5-27,-16 4-259,28-6 171,1 1-1,0 1 0,32 1-199,-59 3 15,0 0 0,0 1 1,0 0-1,0 0 0,0 1 0,0 0 0,0 0 0,0 1 1,0 0-1,-1 0 0,1 1 0,0-1 0,-1 1 0,0 1 1,0-1-1,0 1 0,0 0 0,0 1 0,0 1-15,-4-2 89,-1 0 0,1 1 0,-1-1 0,0 1 0,0-1 0,-1 1 0,0-1 0,0 1 0,0-1 0,0 1 0,0-1 0,-2 5-89,1 10 304,-2 31-187,-3-1 0,-1 1 1,-3-1-1,-5 11-117,-8 39 27,16-41-40,7-45-169,-1 0 0,-1 1 0,-1-1 0,0 0 0,0 0 0,-5 11 182,-3-11-2972,4-12-1822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0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46 7555,'0'0'270,"0"0"-70,0 0 480,0 0 70,0 0-248,3-2-230,6-2-165,-1-1 1,0 2 0,1-1 0,0 1-1,0 1 1,0-1 0,0 2 0,7-1-108,86-7 158,-59 6-170,23-1-133,-38 4-3421,-21 0-86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0.9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8628,'0'0'1241,"0"0"-937,0 0-251,21 11 43,-13-7-90,179 97 290,-140-73-267,-14-9 23,0 2 0,8 8-52,-32-14 112,-5-7-3978,-4-8 689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4.3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8756,'0'0'1027,"0"0"-765,0 0-196,0 0 105,45-1 309,89-14 40,-56 6-421,66 0-99,-80 8-13,-32-1-6,-1 2 0,1 1 1,0 1-1,-1 2 0,0 1 1,6 3 18,-33-6-380,-4-2-3632,-4 0-2308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1.2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292 1 8964,'0'0'0,"0"0"-32,0 0 32,0 0 192,0 0 64,-123 121-112,100-90-32,-4-2-16,2-5-96,-3 1 0,6-5-176,6-1-368,0-5-1793,4-4-864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1.5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12278,'0'0'960,"0"0"-674,0 0-302,0 19-35,0-4 54,0 87-34,5-1 0,5 12 31,-5-79-152,5 23-858,-3 1 0,-1 35 1010,-5-90-1784,3-3-2023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2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42 9396,'0'0'11,"0"0"-16,0 17 15,0 2-14,0 12 143,1 0-1,4 23-138,-4-44 44,1 0 0,0 1 0,1-1 0,0 0-1,1 0 1,0 0 0,1-1 0,0 1 0,0-1-1,1 0 1,1 1-44,-2-4 37,0 0-1,1-1 0,0 0 0,-1 0 1,2 0-1,-1-1 0,1 1 0,-1-2 1,1 1-1,0-1 0,0 0 0,1 0 1,-1-1-1,1 0 0,-1 0 0,1-1 1,0 0-1,-1 0 0,1-1 0,0 0 1,0 0-1,7-2-36,-11 1 5,0-1-1,-1 1 1,1-1 0,0 0-1,0 0 1,-1 0 0,1 0-1,-1-1 1,0 1 0,0-1 0,0 0-1,0 0 1,0 0 0,0 0-1,-1 0 1,0-1 0,0 1-1,2-4-4,1-3 5,0 1 0,-1-1-1,0 0 1,0 0-1,-1 0 1,2-9-5,-4 10 1,0 0 1,0 0-1,-1 0 0,0 0 0,0 0 0,-1 0 1,0 0-1,-1 0 0,0 0 0,0 1 1,-1-1-1,0 1 0,0-1 0,-1 1 1,0 0-1,-1 1 0,0-1 0,0 1 0,0 0 1,-1 0-1,0 0 0,-1 1 0,1 0 1,-1 0-1,0 0 0,-1 1 0,1 1 1,-1-1-1,0 1 0,0 0 0,-1 1 0,1 0 1,-1 0-1,1 1 0,-1 0 0,0 0 1,0 1-1,0 0 0,-6 1-1,8-1-244,-1 1-1,0 0 1,1 1-1,-1 0 1,1 0 0,-1 0-1,1 1 1,-1 0-1,1 0 1,0 1-1,0 0 1,0 1 0,-3 1 244,-7 6-2970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2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0 3025,'0'0'7316,"0"0"-7204,0 0-48,0 0 768,0 0 49,0 0-449,-23 0-96,23 0-336,0 0-32,0 4 32,0 0-208,19 5 208,8 1-32,7-4-80,7-2-80,9-4-897,1 0-319,-1 0-3010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2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62 5619,'0'0'1232,"0"0"-890,0 0-209,4 14-32,14 40-61,-16-52-36,0 0 0,0 0 0,0 0-1,0 0 1,0 0 0,0 0 0,0-1-1,1 1 1,-1-1 0,0 0-1,1 0 1,-1 0 0,1 0 0,0 0-1,-1 0 1,1-1 0,0 1 0,-1-1-1,1 0 1,0 1 0,0-2-1,-1 1 1,1 0 0,0 0 0,-1-1-1,2 0-3,7 1 7,-2 0 0,-1 0-1,1-1 0,-1 0 0,0 0 0,1-1 0,-1 0 0,0 0 0,0-1 0,0 0 1,-1 0-1,4-3-6,-8 4 51,0 0 1,0 0 0,0-1 0,0 1-1,-1-1 1,1 1 0,-1-1 0,0 0 0,0 0-1,0 0 1,0-1 0,0 1 0,-1 0-1,1-1 1,-1 1 0,0-1 0,0 1-1,-1-1 1,1 1 0,-1-1 0,1 0-1,-1 1 1,0-1 0,0 0 0,-1 1-1,1-1 1,-1-2-52,0 4 28,0 0-1,0 0 1,0 0-1,0 1 1,0-1 0,0 0-1,-1 0 1,1 1-1,-1-1 1,1 1 0,-1-1-1,1 1 1,-1 0-1,0-1 1,1 1 0,-1 0-1,0 0 1,0 0-1,0 1 1,0-1-1,0 0 1,0 1 0,0-1-1,0 1 1,0 0-1,-2 0-27,-59-5 448,62 5-447,-8 0-22,1 0 0,0 0 0,-1 1 1,1 0-1,0 1 0,-1 0 0,1 0 0,0 1 21,5-2-28,1 0-1,0 0 1,-1 0-1,1 1 1,0 0-1,0-1 1,0 1-1,0 0 0,0 0 1,1 0-1,-1 0 1,1 0-1,-1 0 1,1 0-1,0 0 1,-1 1-1,1-1 1,0 1-1,1-1 1,-1 1-1,0-1 0,1 1 1,-1-1-1,1 1 1,0 0-1,0-1 1,0 1-1,0-1 29,0 13-1875,0-3-988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3.2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17 0 9108</inkml:trace>
  <inkml:trace contextRef="#ctx0" brushRef="#br0" timeOffset="1">17 0 9108,'133'40'763,"-105"-30"-614,-27-6-201,-3-1 25,4 63 261,0-35-19,-2 0 0,0 0 0,-2 0-1,-3 8-214,3-31 20,-1 1 0,0 0 0,0-1 0,-1 0 0,0 0-1,-1 0 1,1 0 0,-2-1 0,1 0 0,-1 0-1,-6 6-19,-12 10-595,0-2-1,-18 12 596,30-24-537,-2 2-2712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4.1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 7619,'0'0'2362,"0"0"-1605,0 0-506,0 0 29,0 0-122,0 8-113,1 12-39,0 0 1,1 0-1,1 0 1,1 0-1,5 16-6,-1-14-9,-3-9 10,0 0 0,-1 1 0,0 0 0,-2 0 0,1 0 0,-1 5-1,-2-19-45,4-35-723,0-11 554,-3 21 92,1-1-1,1 0 0,1 1 0,1 0 1,2 0-1,0 1 0,7-15 123,-13 38 20,-1 0 0,1 1 0,-1-1 1,1 0-1,-1 1 0,1-1 0,0 0 0,-1 1 0,1-1 0,0 1 1,-1-1-1,1 1 0,0-1 0,0 1 0,-1 0 0,1-1 0,0 1 0,0 0 1,0 0-1,0-1 0,-1 1 0,1 0 0,0 0 0,0 0 0,0 0 0,0 0 1,-1 0-1,1 1 0,0-1 0,0 0 0,0 0 0,0 0 0,-1 1 1,1-1-1,0 0 0,0 1 0,-1-1 0,1 1 0,0-1 0,0 1 0,-1-1 1,1 1-1,-1 0 0,1-1 0,-1 1 0,1 0 0,-1-1 0,1 1-20,30 35-160,-30-35 189,19 29 0,-1 0 0,10 26-29,-2-5 177,-26-48-148,-1-3 99,0-25 3,0 15-98,0 0-1,1 0 1,0 0-1,1 1 1,0-1-1,0 0 1,1 1-1,0-1 1,1 1 0,0 0-1,2-2-32,-4 6 3,1 1-1,0 0 1,0 1 0,1-1-1,-1 1 1,1-1 0,-1 1-1,1 0 1,0 0 0,0 1-1,1-1 1,-1 1-1,0 0 1,1 0 0,-1 0-1,1 1 1,0-1 0,0 1-1,-1 0 1,1 1 0,0-1-1,0 1 1,4 0-3,-6 0-1,1 1-1,0-1 1,-1 1 0,1 0 0,-1 0-1,1 0 1,-1 1 0,1-1 0,-1 1-1,0 0 1,0-1 0,0 2 0,0-1 0,0 0-1,0 1 1,0-1 0,-1 1 0,0 0-1,1 0 1,-1-1 0,0 2 0,1 0 1,7 13-8,-1 1 1,-1 0-1,7 19 8,12 25-2164,-22-55-515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4.5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8340,'0'0'72,"0"0"155,13 25 490,2 1-478,5 9 115,-2 0 1,-1 2-1,3 14-354,2 10 289,-3 2-1,-2 0 1,-4 1-1,-2 0 1,-3 1-1,-3 0 1,-2 24-289,-3-59 31,1-2-15,-2 0-1,0 0 1,-5 18-16,5-38-5,-1-1-1,0 0 1,0 0-1,0 0 1,-1 0 0,0 0-1,0-1 1,-1 1-1,0-1 1,0 0 0,-1 0-1,1 0 1,-1 0 0,0-1-1,-1 0 1,-1 1 5,3-4-510,0 0-1,-1 1 1,1-2 0,-1 1-1,1 0 1,-1-1 0,0 0-1,0 0 1,0-1 0,1 1 0,-3-1 510,-6 1-3535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5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4194,'0'0'61,"0"0"78,0 0 445,0 0 529,16-13 263,48-41-170,-61 52-1086,1-1 0,-1 1 0,0-1 0,1 1-1,-1 0 1,1 1 0,-1-1 0,1 0 0,0 1-1,0 0 1,0 0 0,3 0-120,-5 1 15,0 0-1,0 0 1,0 0 0,0 0 0,0 0-1,0 1 1,0-1 0,0 1-1,0-1 1,0 1 0,0 0-1,-1 0 1,1 0 0,0 0-1,0 0 1,-1 0 0,2 1-15,0 1 3,0 0 0,0 1 0,-1-1 0,1 1 0,-1 0 0,0 0 1,0 0-1,0 0 0,0 0 0,-1 0 0,1 0 0,-1 0 0,0 1 0,-1-1 0,1 3-3,0 3 74,0 0 1,-1 0-1,0 0 0,0 0 0,-1 0 0,-1 0 0,0-1 0,0 1 0,-1 0 0,-3 7-74,2-9 23,0-1 0,0 0 0,-1 0-1,0 0 1,0-1 0,-1 0 0,0 0 0,0 0 0,0-1 0,0 0 0,-1 0-1,0 0 1,-3 0-23,8-4-2,1 0 0,-1 0 0,0 0-1,1 0 1,-1 0 0,1 0 0,-1 1 0,1-1-1,-1 1 1,1-1 0,0 1 0,0-1-1,0 1 1,0 0 0,0-1 0,0 1 0,0 0-1,1 0 1,-1 0 0,1 0 0,-1 0 2,1-1-4,1 0-1,-1 1 1,1-1 0,-1 0 0,1 0-1,-1 0 1,1 0 0,0-1 0,-1 1-1,1 0 1,0 0 0,0 0 0,0 0-1,-1-1 1,1 1 0,0 0 0,0-1 0,0 1-1,0-1 1,0 1 0,0-1 0,1 0-1,-1 1 1,0-1 0,0 0 0,0 0-1,0 0 1,0 1 0,0-1 0,1 0-1,-1-1 1,0 1 0,0 0 0,0 0 0,1-1 3,126 1-129,-75 0-3141,-45 0 16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0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7075,'0'0'985,"0"0"-116,0 0-63,0 0 53,0 0-267,0 0-183,0-1-359,0 1 0,0-1 0,1 0 0,-1 1 0,0-1 0,0 0 0,0 1 0,1-1 0,-1 1 0,0-1 0,1 0 0,-1 1 0,1-1 0,-1 1 0,0-1 0,1 1 0,-1-1 0,1 1 0,-1 0 0,1-1 0,0 1 0,-1-1 0,1 1 0,-1 0 0,1 0 0,0-1 0,-1 1 0,1 0 0,-1 0 0,1 0 0,0 0-50,162-1-329,1 0-3203,-138 1 891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5.0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4418,'0'0'1766,"0"0"-1382,0 0-141,0 0 760,0 0 163,0 31 40,1-25-1186,-1 0-1,1-1 1,-1 1 0,2 0-1,-1-1 1,1 1 0,-1-1 0,2 0-1,-1 1 1,0-1 0,1 0-1,0 0 1,0-1 0,1 1-1,-1-1 1,1 1 0,0-1 0,0 0-1,1-1 1,3 4-20,-5-5 2,1 0 0,0 0 0,-1 0 0,1 0 0,0 0 0,0-1 0,0 0 0,0 0 0,0 0 0,1 0 0,-1-1 0,0 0 0,0 1 0,1-1 0,-1-1 0,0 1 0,0-1 1,0 0-1,0 0 0,1 0 0,-1 0 0,0-1 0,-1 1 0,1-1 0,0 0 0,0 0 0,-1-1 0,3-1-2,0 0 24,0 0 1,-1-1-1,1 0 1,-1 0-1,0-1 1,0 1-1,-1-1 1,1 0 0,-1 0-1,-1-1 1,1 1-1,-1-1 1,0 0-1,0 1 1,-1-2-1,0 1 1,-1 0-1,1 0 1,-1 0-1,-1-1 1,1-4-25,-1 12 17,-1 0 0,1 0 0,0 0 0,-1 0 0,1 0 0,0 0 0,-1 0 0,1 0 0,0 0 0,-1 0 0,1 0 0,0 0 0,0 0 0,-1 0 0,1 0 0,0 1 0,-1-1 0,1 0 0,0 0 0,0 0 0,-1 0 1,1 1-1,0-1 0,0 0 0,-1 0 0,1 1 0,0-1 0,0 0 0,0 0 0,0 1 0,-1-1 0,1 0 0,0 0 0,0 1 0,0-1 0,0 0 0,0 1 0,0-1 0,0 0 0,0 1 0,0-1 0,0 0 0,0 1 0,0-1 0,0 0 0,0 1 0,0-1 0,0 0 0,0 0 0,0 1 0,0-1 1,1 1-18,-1 181-5013,0-172-139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0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2865,'0'0'5331,"0"0"-5219,0 0-64,0 0 448,0 0-288,0 0-192,103 0-16,-67 0 48,8 0-48,-1 0 0,7 4-256,3-2-1265,1-2-5826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1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11477,'0'0'-2,"0"0"-52,0 0 92,0 25 55,-2 202 336,2-135-308,0 25-8,0-39-3551,0-77-1273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1.3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12902,'0'0'672,"0"0"-672,0 0 0,0 0 192,0 0-192,0 0 48,0-2-144,0 2 64,0 0-112,2 0-848,5 4-353,2-2-1312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1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1 10085,'0'0'149,"0"0"-26,-16 22 229,-107 159 195,111-163-471,6-10-54,0 0-1,0 1 1,1-1-1,0 1 1,1 1-1,0-1 0,0 1 1,1-1-1,0 1 1,1 0-1,-2 9-21,6-17-4,0-2-1,-1 1 1,1 0 0,0 0 0,0 0-1,0-1 1,0 1 0,0-1-1,0 0 1,0 1 0,0-1 0,0 0-1,0 0 1,0 0 0,0 0 0,-1-1-1,3 1 5,0 0-10,99-2-53,27 0-568,-45 6-4637,-76-2 2722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2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 9076,'0'0'1897,"0"0"-1078,0 0-101,0 0 31,-8 13-95,4 7-657,0 0-1,2 1 1,0-1-1,1 1 1,1-1-1,3 21 4,-1 18 26,5 5 131,-6-61-401,-1 0 0,1 1 0,0-1 0,0 0 0,0 0 0,0 0 0,1 0 0,-1 0 0,1 0 0,0 0 0,0 0 0,0-1 0,0 1 0,0-1 0,1 1 0,-1-1 0,2 1 244,5-1-4645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2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0 1505,'0'0'7067,"0"0"-5608,0 0-1421,0 0 71,-15 23 256,-44 78-122,52-88-197,1 1 0,1 0 0,0 1 0,1-1 0,0 1 0,2 0 0,-1 0 0,2 0-1,0 0 1,1 0 0,0 0 0,2 2-46,-2 20 66,0-24-63,1 0 0,0 1 1,0-1-1,1 0 1,1 0-1,1 0 1,-1-1-1,2 1 0,3 7-3,-4-14 3,-1 1 0,1-1 0,0-1 0,0 1 0,1 0 0,0-1 0,0 0-1,0 0 1,1-1 0,-1 1 0,1-1 0,0 0 0,0-1 0,1 1 0,-1-1 0,1-1-1,0 1 1,5 0-3,-5 0-9,0-2 0,1 1 0,-1-1-1,0 0 1,1-1 0,-1 0 0,1 0 0,-1 0-1,0-1 1,1 0 0,-1 0 0,0-1 0,0 0 0,5-2 9,-9 2-6,0 0 1,0 0 0,0 0 0,0 0 0,-1 0 0,1 0-1,-1-1 1,1 1 0,-1-1 0,0 0 0,0 0 0,0 1 0,0-1-1,-1-1 1,1 1 0,-1 0 0,0 0 0,0 0 0,0-1 0,0 1-1,-1 0 1,1-1 0,-1 1 0,0-1 0,0 1 0,0-1 0,0 1-1,-1-1 1,1 1 0,-1 0 0,0-1 0,-1 0 5,1-1 16,-1 1 1,0-1-1,0 1 0,-1 0 1,1 0-1,-1 0 0,0 0 1,0 0-1,-1 1 0,1-1 1,-1 1-1,1 0 0,-1 0 1,0 0-1,0 0 1,-1 1-1,1 0 0,0 0 1,-4-1-17,-2-2 102,0 1 1,-1 1 0,0 0 0,1 0 0,-1 1 0,0 0 0,0 1 0,-2 0-103,9 1 6,-36 4-635,38-3 497,0-1 1,1 1 0,-1 0 0,0 0-1,1 0 1,-1 0 0,0 1 0,1-1-1,0 0 1,-1 1 0,1-1 0,0 1-1,-1-1 1,1 1 0,0 0 0,0-1 0,0 1-1,0 2 132,-6 12-3097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2.8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9893,'0'0'149,"0"0"-53,20 9 163,-9-4-223,26 11 312,-1 3 0,-1 0 0,12 11-348,-15-8 114,-21-15-149,1 0 1,-1 1-1,-1 1 1,0 0-1,0 0 1,0 1-1,-2 0 1,4 4 34,-9 0-4016,-3-14 95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3.2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 0 9989,'0'0'64,"0"0"-64,0 0 128,0 0 448,0 0-80,-128 117-384,110-90-96,2-2 64,4-1-32,3-3-48,2-1 0,7-5-288,0-5-528,0-4-1617,5-6-2338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3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12902,'0'0'160,"0"0"-160,0 0-176,0 0 176,2 106 0,7-59 64,3 1-32,2-1-32,-1-2 16,1-2-64,-3-6 176,-2-4-128,1-4 0,-4-7 48,3-3-176,1-5-144,1-2-1265,0-8-1040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3.9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49 3490,'0'0'5805,"0"0"-4701,0 20-781,0 67-101,0-77-138,1 0 1,0-1-1,0 1 1,1 0 0,0-1-1,1 1 1,0-1-1,0 0 1,1 0-1,0 0 1,1 0 0,0-1-1,0 0 1,1 0-1,0 0 1,0 0 0,8 5-85,-9-8 16,2 1 0,-1-2 0,0 1 0,1-1 0,0 0 0,0 0 1,0-1-1,0 0 0,1 0 0,-1-1 0,1 0 0,0 0 0,0 0 1,0-1-1,-1-1 0,1 1 0,0-1 0,0-1 0,0 1 0,4-2-16,-7 0 8,0 1-1,0-1 0,-1 0 0,1-1 1,-1 1-1,1-1 0,-1 0 0,0 0 0,0-1 1,0 1-1,-1-1 0,1 0 0,-1 1 1,0-2-1,0 1 0,0 0 0,-1-1 0,1 1 1,-1-1-1,0 0 0,0 1 0,-1-1 0,0 0 1,0 0-1,1-4-7,0 0 8,-1 0 0,1 0 0,-1 0 0,-1 0 0,0-1 0,0 1 0,-1 0 0,0 0 1,-1 0-1,0 0 0,0 1 0,-1-1 0,0 0 0,-2-3-8,-2 2 35,0-1 0,0 1 0,-1 0 0,-1 1 0,0 0 0,0 0 0,-1 1 0,0 0 1,0 1-1,-11-6-35,14 9-12,1 0 0,-1 0 0,0 1 0,-1 0 0,1 1 0,-1 0 0,1 0 0,-1 0 0,1 1 0,-1 0 0,0 0 1,0 1-1,0 0 0,1 1 0,-1 0 0,0 0 0,1 0 0,-5 2 12,7 0-255,1 0 0,-1 0 0,1 0 0,0 1 0,0 0 1,0 0-1,0 0 0,1 0 0,-1 0 0,1 1 0,0-1 0,1 1 0,-1 0 0,1 0 0,0 0 0,0 0 0,0 1 1,1-1-1,0 0 0,-1 4 255,-1 14-5315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41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8644,'0'0'475,"0"0"-243,0 0-40,0 0 462,0 0-86,0 10-384,4 64-200,3 1 0,10 41 16,-5-41-59,-3 1 1,-1 45 58,-8-107-46,0-13-3510,0-1 152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5.5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7363,'0'0'390,"0"0"-139,0 0 178,0 0 364,0 0-172,0-1-410,0 0-91,25 26 0,-18-8-46,-1 0 0,-1 1 0,0-1 0,-1 1 0,-1 0-1,1 15-73,1 116 299,-4-79-267,0 47-20,-2-52 125,2 0 1,4 1-1,5 14-137,-6-68-62,2-14-748,2-17-1119,-3 0-779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4.2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6339,'0'0'1681,"0"0"-1569,0 0-192,0 0 160,0 0 240,0 0 16,64 0-144,-35 0-16,3 0-96,-2 2-32,-3 4 80,1 0-128,-3 2-320,-5 3-1777,-4-7-1713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5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 0 7283,'0'0'1566,"0"0"-1099,0 0-168,0 0 411,0 0-51,-14 0-35,9 4-608,0 0 1,1 0-1,-1 1 0,1 0 1,0-1-1,1 1 0,-1 1 1,1-1-1,0 0 0,0 1 1,0 0-1,0 3-16,-24 75 4,25-81-13,1 1 0,0 0 1,1 0-1,-1-1 0,0 1 0,1 0 1,0 0-1,0 0 0,0 0 0,1 0 0,-1-1 1,1 1-1,0 0 0,1 2 9,-1-4-1,1-1 0,-1 1-1,1 0 1,0-1 0,0 1-1,0-1 1,0 1 0,0-1 0,0 0-1,0 0 1,0 0 0,1 0 0,-1 0-1,0 0 1,1-1 0,-1 1 0,0-1-1,1 0 1,-1 0 0,1 0 0,-1 0-1,0 0 1,1 0 1,58 2-722,30-3 722,-68-1-1719,0-1-1,-1 0 1,9-4 1719,-13 1-4063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6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7732,'0'0'1731,"0"0"-1229,0 0-108,0 0 193,-2 6-208,-2 10-348,1 1 0,0 0 0,1 0 0,1 0 0,1 0 0,0 0 0,2 0 0,-1 0 0,3 6-31,6 24-278,2 0 0,14 34 278,-21-55-3575,-5-24 264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6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140 0 11029,'0'0'344,"0"0"-221,-17 21-22,-54 72 83,64-83-151,1 0 0,1 1 0,0 0-1,0 0 1,1 1 0,0-1-1,1 1 1,1 0 0,0 0 0,0 0-1,1 0 1,1 7-33,-2 5 69,0-3-58,1 1 1,1-1-1,0 1 1,2-1-1,0 1 1,2-1-1,5 17-11,-8-32-8,1-1-1,0 1 0,0-1 1,1 1-1,0-1 0,0 0 0,0 0 1,0 0-1,1 0 0,0-1 0,0 0 1,0 0-1,0 0 0,1 0 0,0 0 1,-1-1-1,1 0 0,1 0 1,-1 0-1,0-1 0,1 1 0,-1-1 1,1-1-1,0 1 0,-1-1 0,1 0 1,0 0-1,0-1 0,0 0 1,3 0 8,-8 1-21,1-1 0,-1 0 0,1 0 1,0 0-1,-1 0 0,1 0 0,-1-1 1,1 1-1,-1 0 0,1-1 0,-1 1 1,1-1-1,-1 1 0,1-1 0,-1 0 1,0 0-1,1 1 0,-1-1 0,0 0 1,1 0-1,-1 0 0,0 0 0,0-1 1,0 1-1,0-1 21,0-1-5,0-1 1,0 0-1,0 0 0,0-1 1,-1 1-1,1 0 0,-1 0 1,0 0-1,-1-1 5,1 0-10,0 2 28,-1 0 0,1 0 1,-1 1-1,0-1 1,0 0-1,0 0 1,-1 1-1,1-1 0,0 1 1,-1-1-1,0 1 1,1 0-1,-1 0 1,0 0-1,0 0 1,-1 0-1,1 0 0,0 0 1,0 1-1,-1-1 1,1 1-1,-1-1 1,0 1-1,1 0 0,-3 0-18,2-1-143,0 1 0,-1 0 0,1 0-1,-1 0 1,0 0 0,1 0 0,-1 1 0,0 0-1,1-1 1,-1 2 0,0-1 0,0 0-1,1 1 1,-1-1 0,1 1 0,-1 0 0,0 0-1,1 1 1,0-1 0,-2 1 143,-13 15-4077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7.2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5 9604,'0'0'761,"0"0"-148,0 0 12,0 0-46,0 0-574,0 0 1,0 0 0,0 0 0,0-1 0,0 1-1,0 0 1,0 0 0,0 0 0,0-1-1,0 1 1,-1 0 0,1 0 0,0 0 0,0 0-1,0-1 1,0 1 0,0 0 0,0 0 0,0 0-1,-1 0 1,1 0 0,0-1 0,0 1 0,0 0-1,0 0 1,-1 0 0,1 0 0,0 0-1,0 0 1,0 0 0,-1 0 0,1 0 0,0 0-1,0 0 1,0 0 0,-1 0 0,1 0 0,0 0-1,0 0 1,0 0 0,-1 0 0,1 0-1,0 0 1,0 0 0,0 0 0,0 0 0,-1 0-1,1 0 1,0 0 0,0 0 0,0 1 0,0-1-1,-1 0-5,0 10-4,0 0-1,0 0 1,0 0-1,2 1 1,-1-1-1,1 0 1,1 0-1,-1 0 1,3 4 4,-1 4 16,45 323 14,-48-337-166,0-3 5,0 0 1,0 0-1,0 0 0,0 0 0,0 0 1,0 0-1,1 0 0,-1 0 0,0 0 1,0 0-1,1 0 0,-1 0 0,1 0 1,-1 0-1,1-1 0,-1 1 0,1 0 1,-1 0-1,1 0 0,0-1 0,-1 1 1,1 0-1,0-1 131,4 1-3860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7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0 9284,'0'0'-1200,"-23"13"1264,-72 41 728,85-48-648,0 0 1,1 0-1,0 1 1,1 1-1,-1-1 0,2 1 1,-1 0-1,1 1 1,0 0-1,0 0 0,1 1 1,1-1-1,0 1 1,0 0-1,1 1 0,0 0-144,2-7 5,0 1-1,0 0 0,1-1 0,0 1 0,0 0 0,0 0 0,1 0 0,0-1 1,-1 1-1,2 0 0,-1 0 0,1 0 0,-1 0 0,1 0 0,1-1 0,1 6-4,-1-7 1,0 1 0,0-1-1,1 1 1,-1-1-1,1 0 1,0 0 0,0 0-1,0 0 1,0-1-1,1 1 1,-1-1 0,1 0-1,0 0 1,-1 0-1,1 0 1,0-1 0,0 1-1,0-1 1,3 1-1,34 5-241,-1-1 0,1-2 0,0-1-1,0-3 1,24-2 241,17 0-181,-73 3-20,0-1 1,1-1 0,-1 0 0,0 0 0,0-1 0,0 0 0,0 0 0,-1-1 0,1 0 0,-1-1 0,1 0 200,1-2-2858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8.2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67 8 10885,'0'0'630,"0"0"-241,0 0 153,0 7-67,-1 9-408,1-7-57,-1 1 0,1-1 1,1 1-1,0 0 0,0-1 0,2 6-10,-3-13-3,1 0 0,-1 0 0,1 0 0,0-1-1,0 1 1,0 0 0,0 0 0,0-1 0,0 1 0,0 0 0,1-1-1,-1 1 1,0-1 0,1 1 0,0-1 0,-1 0 0,1 0 0,0 0 0,-1 0-1,1 0 1,0 0 0,0 0 0,0-1 0,0 1 0,0 0 0,0-1-1,0 0 1,0 0 0,0 1 0,0-1 0,0 0 0,0 0 0,0-1-1,0 1 1,0 0 3,0-1-9,-1 0 1,0 1-1,1-1 0,-1 0 0,0 0 0,1 1 1,-1-1-1,0 0 0,0-1 0,0 1 0,0 0 1,0 0-1,0 0 0,0 0 0,0-1 0,-1 1 1,1 0-1,0-1 0,-1 1 0,1-1 0,-1 1 1,1-1-1,-1 1 0,0-1 0,0 1 0,0-1 1,0 1-1,0-1 9,2-52-670,-2 45 383,0 7 257,0 0 0,-1 0 0,0 0 1,1 0-1,-1 0 0,0 0 0,0 1 0,0-1 0,0 0 0,0 0 1,-1 1-1,1-1 0,0 1 0,-1-1 0,1 1 0,-1-1 0,0 1 0,1 0 1,-1 0-1,0 0 0,0 0 0,0 0 0,1 0 0,-1 0 0,0 1 1,0-1-1,0 1 0,0-1 0,0 1 0,-1 0 0,1 0 0,0 0 0,0 0 1,0 0-1,0 0 0,0 1 30,1 1-2,0 0 1,0 1-1,0-1 1,0 0-1,1 1 1,-1-1-1,1 1 1,0-1-1,0 1 1,0-1-1,0 1 1,0-1-1,0 1 1,1 0 1,-1 2-6,3 48 176,2 1 0,2-1-1,3 0 1,3 0 0,1-1-170,-8-29 35,0-7-18,-2 1 0,0 0 0,0 0-1,-2 0 1,0 1 0,-1-1 0,-1 1 0,0-1-1,-3 12-16,2-27 12,0 0 0,-1 0 0,1 0 0,-1 0 0,0 0 0,1-1 0,-1 1 0,0-1 0,0 1 0,0-1 0,-1 0 0,1 1 0,0-1 0,0 0 0,0-1 0,-1 1 0,1 0 0,-1-1 0,1 1-1,0-1 1,-1 0 0,1 1 0,-1-1 0,1 0 0,-1-1 0,0 1-12,-2 0 21,0 0-1,-1 0 1,1 0-1,0-1 1,-1 1 0,1-2-1,0 1 1,0 0-1,0-1 1,0 0-1,0 0 1,-2-1-21,3-2-45,0 0-1,0 0 1,0-1 0,1 1 0,-1-1-1,1 0 1,1 1 0,-1-1 0,1-1-1,0 1 1,0 0 0,1 0 0,0-1-1,0 1 1,0-1 0,1 1 0,0-1-1,0 1 1,1-1 0,0 1 0,0-1-1,0 1 1,1 0 0,0 0-1,0 0 1,1-1 0,-1 2 0,4-7 45,3 3-413,0-1 1,1 1 0,0 0 0,0 1 0,1 1 0,6-4 412,29-17-3877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8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10533,'0'0'-454,"0"0"324,4 17 167,35 145 206,-39-170-343,1-27-266,0 1 0,3-1 0,4-17 366,-8 51 29,0 0 0,0 0 0,0 1 0,1-1 0,-1 0 0,0 1 0,0-1 0,1 0 0,-1 1 1,1-1-1,-1 1 0,0-1 0,1 0 0,-1 1 0,1-1 0,0 1 0,-1-1 0,1 1 0,-1 0 0,1-1 0,0 1 0,-1 0 1,1-1-1,0 1 0,-1 0 0,1 0 0,0-1 0,-1 1 0,1 0 0,0 0 0,0 0-29,22 12 123,13 29-197,-26-24 73,0 0 0,-2 1 0,0 0 0,3 8 1,-4-6 17,2 0-1,0 0 0,6 6-16,-15-25-4,0-1 0,0 0 0,1 1 0,-1-1 0,0 1 1,0-1-1,1 0 0,-1 1 0,0-1 0,0 0 0,1 0 0,-1 1 0,0-1 1,1 0-1,-1 0 0,0 1 0,1-1 0,-1 0 0,0 0 0,1 0 0,-1 0 0,1 1 1,-1-1-1,0 0 0,1 0 0,-1 0 0,1 0 0,-1 0 0,1 0 0,-1 0 0,0 0 1,1 0-1,-1 0 0,1 0 0,-1-1 0,0 1 0,1 0 0,-1 0 0,0 0 0,1 0 1,-1-1-1,1 1 0,-1 0 0,0 0 0,1-1 0,-1 1 0,0 0 0,0-1 0,1 1 1,-1 0-1,0-1 0,0 1 0,1 0 0,-1-1 0,0 1 0,0 0 0,0-1 1,0 1-1,0-1 0,0 1 0,1 0 0,-1-1 0,0 0 4,10-30-34,-10 29 30,6-26 36,15-46-189,-20 69 289,1 0 1,0 0 0,1 1 0,-1-1-1,1 1 1,0-1 0,0 1 0,0 0-1,0 0 1,1 1 0,0-1-1,3-2-132,-6 5 2,1 1 0,-1-1 0,1 0 0,-1 1 0,1 0 0,0-1 0,-1 1 0,1 0 0,0 0 0,-1 0 0,1 0 0,-1 0 0,1 0 0,0 1 0,-1-1 0,1 0 0,-1 1-1,1-1 1,0 1 0,-1 0 0,0-1 0,1 1 0,-1 0 0,1 0 0,-1 0 0,0 0 0,0 0 0,1 0 0,-1 0 0,0 1 0,0-1 0,0 0 0,0 1 0,-1-1 0,1 1-1,0-1 1,0 2-2,5 7 14,0 0-1,0 1 1,-1 0-1,1 6-13,18 60 35,-20-45-2498,-4-31-1755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9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92 11093,'0'0'248,"0"0"336,0 0-53,14-14-336,44-43-115,-56 55-78,-1 1 0,1-1-1,0 0 1,0 1 0,0-1 0,0 1 0,0-1-1,0 1 1,0 0 0,0 0 0,0 0-1,1 0 1,-1 1 0,0-1 0,1 0-1,-1 1 1,0 0 0,1 0 0,-1-1-1,1 1 1,-1 0 0,0 1 0,1-1 0,-1 0-1,3 1-1,3 1-31,-7-2 32,0 1-1,-1-1 0,1 1 0,0-1 1,0 1-1,0-1 0,-1 1 0,1 0 1,0-1-1,-1 1 0,1 0 0,0 0 1,-1-1-1,1 1 0,-1 0 0,1 0 1,-1 0-1,0 0 0,1-1 0,-1 1 1,0 0-1,0 0 0,1 0 0,-1 0 1,0 0-1,0 0 0,0 0 0,0 0 0,0 36 24,0-28-25,0 1-4,-1 0 0,0 0 0,-1-1 0,0 1 0,0-1 0,-1 0 0,0 0 1,-1 1-1,0-2 0,0 1 0,-1 0 0,0-1 0,0 0 0,-1 0 0,0-1 0,0 0 0,-1 0 0,0 0 0,-4 3 5,2-2-1,1 0-1,0 1 0,1 0 0,-6 10 2,11-17-9,1 0 1,-1 1-1,1-1 1,0 1-1,0-1 1,0 1-1,0 0 1,0-1-1,0 1 1,1 0 0,0-1-1,-1 1 1,1 0-1,0 0 1,0 0-1,1-1 1,-1 1-1,0 0 1,1 0-1,0-1 1,0 1-1,0 0 1,1 1 8,-1-2-32,1-1 0,-1 1 0,1-1 1,0 1-1,-1-1 0,1 0 0,0 0 0,0 0 1,0 0-1,0 0 0,0 0 0,0-1 0,0 1 1,0-1-1,0 1 0,0-1 0,2 0 32,44 4-825,-33-4 406,10 2-832,-4-1-1356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1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14 9732,'0'0'278,"0"0"-118,0 0 243,0 0 298,0 0-132,0 0-238,-21 21-257,-8 9-34,1 1 0,2 2-40,21-27 23,1 0 0,1 0 0,-1 1 0,1-1 0,0 1 0,1 0 0,0 0 0,0 0 0,0 0 0,1 1 0,0-1-1,0 0 1,1 1 0,0-1 0,1 6-23,-1 9 22,-1 12 7,1-1 0,2 0 0,1 1 0,2-1-1,1 0 1,2-1 0,2 2-29,-6-21-6,1 1-1,0-1 1,1 1-1,1-2 0,0 1 1,1-1-1,0 0 1,1 0-1,1-1 1,-1-1-1,2 1 0,-1-1 1,1-1-1,1 0 1,0-1-1,0 0 1,7 3 6,-7-6-5,0 0 0,1-1 1,-1 0-1,1 0 1,0-2-1,-1 1 1,1-2-1,1 0 1,-1 0-1,0-1 1,0-1-1,0 0 1,0-1-1,0 0 1,0-1-1,-1-1 1,1 0-1,-1 0 1,0-2-1,0 1 0,-1-1 1,1-1-1,-1 0 1,-1-1-1,1 0 1,-1 0-1,-1-1 1,0 0-1,0-1 1,0 0-1,-1-1 1,-1 1-1,6-12 5,-5 5-84,0 0 0,-2-1 0,0 0-1,0 0 1,-2 0 0,0-1 0,-1 0 0,-1 0 0,-1 0 0,-1 0-1,-1-12 85,-1 16-56,0 0 0,0 0-1,-2 0 1,0 0 0,0 0-1,-1 1 1,-1-1 0,-1 1-1,0 1 1,-1 0 0,0 0-1,-1 0 1,-2-2 56,-6-6-51,0 1 0,-1 0-1,-1 1 1,-1 1 0,-1 1-1,0 1 1,-5-2 51,21 15 22,0-1 1,-1 1-1,1 1 0,-1-1 0,1 1 0,-1 0 0,0 0 0,0 0 1,0 1-1,0 0 0,0 0 0,0 1 0,0 0 0,0 0 0,-1 0 1,-2 1-23,4 1-26,0-1 0,0 1 0,0 0 0,0 0 0,1 1 0,-1 0 0,1-1 0,-1 1 0,1 1 0,0-1 1,0 1-1,0-1 0,1 1 0,0 0 0,-1 1 0,1-1 0,1 0 0,-3 4 26,-3 8-756,0 1 0,1 0 0,-2 9 756,-1 5-3468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7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83 9476,'0'0'438,"0"0"-294,0 0-48,0 0 88,0 0 270,-2-2 555,10 0-276,268-33-697,-141 15-16,0 6 1,42 5-21,-177 9-96,-28 0-2903,-6 2-1923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1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9380,'0'0'1921,"0"0"-1921,18 162 16,-11-84-16,-2 0 432,8-2-208,-1-4 1,4-7-193,2-5 16,3-11-32,6-8 48,-2-10-64,9-8 0,-2-11-753,7-8-527,-3-4-1666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2.1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1 216 10421,'0'0'1158,"0"0"-1004,0 0-247,1 15 26,9 49 65,-9-60-1,0 0 1,1-1-1,0 1 1,0-1-1,0 1 1,0-1 0,1 0-1,-1 0 1,1 0-1,0 0 1,0 0-1,0-1 1,0 1-1,0-1 1,0 0 0,1 1-1,-1-2 1,1 1-1,0 0 1,-1-1-1,1 0 1,0 0-1,0 0 1,0 0 0,1 0 2,6 1-9,0-1 1,0 0-1,0-1 1,0 0-1,0-1 1,0 0 0,10-2 8,-14 1-38,0 0 1,0 0-1,0-1 1,0 0-1,-1 0 1,1-1-1,-1 0 1,0 0 0,0 0-1,-1-1 1,1 1-1,-1-1 1,0-1-1,0 1 1,-1-1 0,1 0-1,-1 0 1,1-3 37,0 0-221,-1 0 0,0 0 0,-1 0 0,1-1 0,-2 0 1,1 1-1,-2-1 0,1 0 0,-1 0 0,-1 0 0,1 0 0,-2-10 221,-1 14-32,1 0-1,-1 0 0,0 0 0,-1 0 0,1 0 1,-1 1-1,0-1 0,-1 1 0,1 0 0,-1 0 1,0 0-1,0 0 0,-1 1 0,1-1 0,-1 1 1,0 1-1,0-1 0,-6-2 33,3 0 267,-1 1 0,0 0 0,0 1 0,-1 0 0,1 0 1,-1 1-1,0 0 0,1 1 0,-1 0 0,-1 1 0,-4 0-267,12 1 24,0 0 1,1 1-1,-1 0 0,0-1 1,0 1-1,1 0 0,-1 1 1,0-1-1,1 0 0,-1 1 0,1-1 1,0 1-1,-1 0 0,1 0 1,0 0-1,0 0 0,0 0 0,1 0 1,-1 0-1,0 1 0,1-1 1,-1 1-1,1-1 0,0 1 1,0 0-1,0-1 0,0 1 0,0 0 1,1 0-1,-1 2-24,-3 13 26,2 0 0,0 0 0,0 0 0,2 8-26,0-22 21,-1 30-1,2-1 1,1 1 0,2 0-1,1-1 1,2 1-1,1-1 1,11 29-21,-12-45-164,3 12 281,1-1 1,2-1-1,1 1-117,-12-23-136,1 0 0,0 0-1,0 0 1,1 0 0,0-1-1,-1 1 1,1-1 0,1 0 0,-1 0-1,1 0 1,-1-1 0,1 1-1,0-1 1,0 0 0,1-1-1,-1 1 1,0-1 0,1 0 136,18-1-5189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2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308 0 11461,'0'0'-122,"-5"24"52,3-14 71,-4 17 7,0-1 0,-2 0 0,-1 0 0,-1-1-1,-1 0 1,-3 3-8,8-19-72,-1 1 0,0-1 0,0 0 0,0 0 0,-1-1 0,-1 0 0,1-1 0,-1 0 0,-7 4 72,11-7-281,-1-1 1,0 0 0,0-1 0,0 1-1,0-1 1,0 0 0,-1 0-1,1-1 1,-1 0 0,1 0 0,-1-1-1,1 1 1,-1-1 0,1-1 0,-1 1-1,0-1 1,-2-1 280,7 1-62,-1-1 0,1 1 0,0-1 0,-1 1 0,1-1 0,0 0 0,0 0 0,0 0 0,0 0 0,0 0 0,1-1 0,-1 1 0,1 0 0,0-1 0,-1 1 0,1-1 0,0 0 0,0 1 0,1-1 0,-1 0 0,0 1 0,1-1 0,0 0-1,-1 0 1,1 0 0,0 1 0,1-3 62,-1-2-262,-1 1-1,2-1 1,-1 1-1,1-1 1,0 0-1,0 1 1,1 0-1,0-1 1,0 1-1,0 0 1,3-4 262,-3 7 139,0 0 0,-1 0 0,1 0-1,1 1 1,-1-1 0,0 1 0,1 0 0,-1-1 0,1 1 0,0 0-1,0 0 1,0 1 0,0-1 0,0 1 0,0-1 0,0 1 0,0 0-1,0 0 1,1 1 0,-1-1 0,0 0 0,1 1 0,-1 0 0,1 0 0,-1 0-1,0 0 1,1 1 0,-1-1 0,0 1 0,1 0 0,-1 0 0,0 0-1,0 0 1,0 1 0,0-1 0,1 1-139,12 8 405,0 0 0,-1 1 0,0 1 0,0 0 0,-2 1 0,2 2-405,5 5-170,34 33 141,-29-27-810,2-1 1,0-1-1,27 17 839,-31-28-4951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2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14343,'0'0'0,"0"0"-737,0 0-511,0 0 895,0 0-1840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3.1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10565,'0'0'0,"0"0"-5491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3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12374,'0'0'128,"0"0"-128,0 0-32,0 0-208,25 107 240,-20-39 80,-1 3-80,1 1 0,2-4 0,0-2-128,4-9-177,-2-6-271,0-7-192,5-7 288,-5-9-1585,-2-11-1761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3.9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0 123 7619,'0'0'1044,"0"0"-815,18-17-181,61-55-27,-74 68-19,0 1 1,0-1-1,1 1 0,-1 0 0,1 0 0,0 0 0,0 1 0,0 0 0,0 0 0,0 1 0,0 0 0,0 0 0,1 0 0,-1 0 0,0 1 0,1 0 0,-1 1 0,0 0 0,0-1 0,1 2 0,-1-1 0,0 1 0,0 0 1,0 0-1,-1 1 0,1 0 0,0 0 0,-1 0 0,0 0 0,4 4-2,0 2 7,0 1-1,0 0 1,-1 1 0,-1 0 0,0 0 0,0 1 0,-1 0-1,-1 0 1,0 0 0,0 1 0,-1-1 0,-1 1 0,2 11-7,-3-14-31,-1 1 0,0-1 0,-1 1 0,0-1 1,0 1-1,-1-1 0,-1 1 0,0-1 0,0 1 1,-1-1-1,0 0 0,-1 0 0,0-1 0,0 1 1,-1-1-1,-1 0 0,-3 5 31,-1 0-179,-1-1 0,-1 0 0,0-1-1,-1 0 1,-3 1 179,10-8-87,0-1-1,0 0 1,0-1-1,0 1 1,0-1-1,-1-1 1,0 1-1,1-1 1,-1 0-1,0 0 1,0-1-1,0 0 1,-7 0 87,14-1 1,-1 0 1,1-1-1,-1 1 0,1 0 0,-1-1 1,1 1-1,-1 0 0,1-1 1,0 1-1,-1 0 0,1-1 1,-1 1-1,1-1 0,0 1 0,0-1 1,-1 1-1,1-1 0,0 1 1,0-1-1,-1 1 0,1-1 0,0 1 1,0-1-1,0 1 0,0-1 1,0 1-1,0-1 0,0 1 1,0-1-1,0 0 0,0 1 0,0-1 1,0 1-1,0-1 0,0 1 1,1-1-1,-1 1 0,0-1 0,0 1 1,1-1-1,-1 1 0,0-1 1,1 1-1,-1-1 0,0 1 1,1 0-1,-1-1 0,1 1-1,17-27 965,-2 19-841,0 1 0,1 0 1,0 1-1,0 1 0,0 1 0,0 0 0,1 1 0,0 1 1,-1 1-1,1 0 0,0 1 0,0 1 0,0 1-124,-12-1 16,0-1 1,0 1-1,0 1 0,0-1 0,0 1 0,0 0 1,-1 0-1,1 1 0,-1-1 0,1 1 0,-1 1 1,0-1-1,0 1 0,-1-1 0,1 1 0,-1 1 1,1-1-1,-1 1 0,-1 0 0,1-1 0,-1 2 1,0-1-1,0 0 0,1 3-16,1 3 13,-1 0 1,0 0-1,-1 0 1,-1 0-1,1 1 0,-2-1 1,1 1-1,-2 0 1,1-1-1,-2 1 0,0-1 1,-1 9-14,0-13-16,-1 1-1,1-1 1,-2 0 0,1 0-1,-1 0 1,0-1 0,0 1 0,-1-1-1,1 0 1,-2 0 0,1 0-1,-1-1 1,1 0 0,-1 0 0,-1 0-1,1-1 1,-1 0 0,0 0-1,-6 3 17,-4 1-96,0-1 0,-1 0-1,1-1 1,-1-1-1,0 0 1,-1-2-1,-17 2 97,22-4-183,-2 1 236,-1-1-1,1-1 1,0 0 0,-1-1-1,1-1 1,-3-1-53,15 2-82,1 0-1,0 1 1,0-1 0,0 0 0,1-1-1,-1 1 1,0-1 0,0 1-1,1-1 1,-1 0 0,1 0-1,-1 0 1,1 0 0,0 0 0,0 0-1,0-1 1,0 1 0,0-1-1,0 0 1,1 1 0,-1-1 0,1 0-1,0 0 1,0 0 0,0 0-1,0 0 1,1 0 0,-1 0 0,1 0-1,0 0 1,-1-1 0,1 1-1,1 0 1,-1-2 82,2-17-2014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4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11397,'0'0'224,"0"0"-224,0 0-240,0 0 240,0 0 0,0 0 16,125 0-32,-73 2 16,-4-2 0,0 2-32,-4-2 32,-8 2-816,-9-2-1745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4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6931,'0'0'96,"0"0"-64,0 0 0,0 0 0,130 27-32,-94-19-560,3-2-3042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5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2177,'0'0'1694,"0"0"-947,0 0-48,0 0 427,0 0-24,13 3 461,216 2-2914,-192-5 539,24 0-3684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7.9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3362,'0'0'2267,"0"0"-1453,0 0-166,0 0 214,0 0-115,4 0-363,577-4 2036,-565 3-2251,-16 1-224,0 0 0,0 0 0,0-1 1,-1 1-1,1 0 0,0 0 0,0 0 0,0 0 0,0 0 0,0 0 0,-1-1 0,1 1 0,0 0 0,0 0 0,0 0 1,0 0-1,0-1 0,0 1 0,0 0 0,0 0 0,0 0 0,0 0 0,0-1 0,0 1 0,0 0 0,0 0 0,0 0 1,0-1-1,0 1 0,0 0 0,0 0 0,0 0 0,0-1 0,0 1 0,0 0 0,0 0 0,0 0 0,0 0 0,1-1 1,-1 1-1,0 0 0,0 0 0,0 0 0,0 0 0,0 0 0,0 0 0,1-1 0,-1 1 0,0 0 0,0 0 1,0 0-1,0 0 0,1 0 0,-1 0 0,0 0 0,0 0 0,0 0 0,1 0 0,-1 0 55,-19-7-7729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6.9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53 4114,'0'0'192,"0"0"40,0 0 171,0 0 37,0 0-165,17 0 69,295 0 2409,107-4-2711,240-10 47,390-21-84,0 37 17,471 49-14,-792-21 66,-20 0-71,-33 21 29,-77-4 8,477-22-81,-780-23 5,612 1 72,1565 39-24,-2343-35-277,841 35 742,-324-31-5070,-525-11 383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0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275 17 8852,'0'0'310,"0"0"34,0 0 261,0 0-42,0 0-21,0 0-331,-11-3 61,-3-1-184,8 1-59,0 2-1,0-1 1,-1 1 0,1 0-1,0 0 1,-1 0 0,1 1-1,-1 0-28,4 1 8,-1 0-1,0 0 1,1 0 0,-1 0-1,1 1 1,-1-1-1,1 1 1,0 0-1,-1 0 1,1 0 0,0 0-1,1 1 1,-1-1-1,0 1 1,1 0 0,-1 0-1,0 0-7,-41 57 25,39-51 3,-8 11-35,1 1 1,1 1 0,2 0 0,0 0 0,1 1 0,-3 12 6,7-18-10,1-1 0,0 1 0,1 0 1,1 0-1,0 0 0,1 0 0,1 0 0,1 0 0,2 10 10,-1-19-7,-1 0 1,1 0-1,0-1 0,1 0 0,-1 1 0,2-1 1,-1-1-1,1 1 0,0-1 0,0 1 0,1-1 1,-1-1-1,2 1 0,-1-1 0,0 0 0,1-1 0,0 1 1,5 2 6,0-1-49,0-1 1,1 0-1,-1-1 0,1 0 1,0 0-1,0-2 1,0 0-1,0 0 0,1-1 1,11-1 48,-21 0-24,1-1 0,-1 0 0,0 0 0,0 0 0,0 0 0,0-1 0,0 0 0,-1 0 1,1 0-1,0 0 0,-1 0 0,0-1 0,1 1 0,-1-1 0,0 0 0,0 0 0,0-1 0,-1 1 0,1 0 0,-1-1 0,0 1 0,0-1 0,0 0 1,1-4 23,-1 4 2,0-1 0,-1 1 0,1-1 0,-1 0 0,0 0 0,0 0 0,-1 0 0,1 0 0,-1 0 0,0 0 0,0 0 0,-1 0 0,0 1 1,0-1-1,0 0 0,0 0 0,-1 0 0,1 1 0,-1-1 0,0 1 0,-2-2-2,-3-4 58,-1 0 0,0 0 0,0 1 0,-1 0 0,0 0 0,-1 1 0,0 0 0,-1 1 0,1 0 0,-11-4-58,17 9 17,0 0 0,0 0 0,-1 1-1,1-1 1,0 1 0,-1 0 0,0 0-1,1 0 1,-1 1 0,1 0 0,-1 0-1,0 0 1,1 0 0,-1 1 0,0-1-1,1 1 1,-1 1 0,1-1 0,-1 1 0,1-1-1,0 1 1,0 0 0,0 1 0,0-1-1,0 1 1,0 0 0,1 0 0,-1 0-1,1 0 1,-2 2-17,0 2-158,0 0-1,0 0 0,0 0 1,1 1-1,0 0 0,0 0 1,1 0-1,0 0 0,1 1 1,0-1-1,0 1 1,0-1-1,1 9 159,0 20-2879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1.1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12118,'0'0'384,"0"0"-336,0 0-32,0 0 224,0 0-240,0 0-48,0-9-160,0 9-897,5 0-351,4 5-1538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1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154 0 11269,'0'0'54,"0"0"108,-19 20 348,-64 67 23,77-80-491,1 1-1,-1 0 1,2 0-1,-1 1 1,1-1-1,0 1 1,1 0-1,0 0 1,0 0-1,1 1 1,0 0-42,0 10 8,0 0 0,2 0 0,1 21-8,1 2 32,-2-33-37,1 0 1,0-1-1,0 1 0,1 0 1,0 0-1,1-1 1,0 1-1,0-1 1,1 0-1,1 0 1,-1 0-1,1 0 0,1-1 1,0 0-1,0 0 1,0-1-1,1 1 1,0-1-1,0-1 1,1 1-1,0-1 1,0-1-1,1 1 0,-1-2 1,1 1-1,0-1 1,1 0-1,-1-1 1,1 0-1,-1-1 1,1 0-1,0 0 0,0-1 1,2 0 4,-9-1-13,-1 0 1,1 0-1,-1 0 1,1 0-1,-1 0 1,1-1-1,0 1 1,-1-1-1,0 0 1,1 0-1,-1 0 1,1 0-1,-1 0 1,0 0-1,0-1 0,0 1 1,0-1-1,0 0 1,0 1-1,0-1 1,0 0-1,0-1 13,1-1 2,-1-1 0,-1 1-1,1-1 1,0 1-1,-1-1 1,0 1 0,0-1-1,-1 0 1,1 1 0,-1-1-1,0 0 1,0-1-2,0 0 11,-1-1 0,0 1 0,0 0 0,-1 0 0,1 0 0,-1 0 0,-1 1 0,1-1 0,-1 0 0,0 1 0,0 0 0,0 0 0,-1 0 0,0 0 0,0 0 0,-1 0-11,2 2 9,0 0-1,0 0 1,0 1 0,0-1 0,0 1-1,-1 0 1,1 0 0,-1 0 0,0 0-1,1 1 1,-1-1 0,0 1 0,0 0-1,0 0 1,0 0 0,0 1 0,0 0-1,0-1 1,0 1 0,0 1 0,0-1-1,0 0 1,0 1 0,0 0 0,-1 0-9,2 1-115,-1 0 0,1 1 0,0-1 0,0 0 0,0 1 0,0 0 0,1 0 0,-1 0 0,1 0 0,-1 0 0,1 0 0,0 1 0,0-1 0,1 1 0,-1 0 0,1-1 0,-1 1 0,1 0 0,0 0 0,1 0 0,-1 1 115,-2 22-2702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1.8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95 10501,'0'0'360,"0"0"-64,0 0 128,0 0 38,0 0-339,20-15-81,62-47 38,-80 60-73,1 0 0,0 1 1,0-1-1,0 0 0,-1 1 0,1-1 0,1 1 0,-1 0 0,0 0 0,0 0 0,0 1 0,0-1 1,1 1-1,-1-1 0,0 1 0,3 0-7,-4 1 4,0-1 0,-1 1 0,1 0 0,-1-1 0,1 1 0,-1 0 0,0 0 0,1 0 0,-1 0 0,0 0 0,1 0 0,-1 1 0,0-1 0,0 0 0,0 1 0,0-1 0,0 0 1,-1 1-1,1-1 0,0 1 0,-1-1 0,1 2-4,2 7 23,-1 1 0,0 0 0,-1 0 0,0 0 1,0 0-1,-1 0 0,-1 4-23,1-4 38,-1 5 34,0 0 0,-1 0 0,-1 0 0,0-1-1,-1 1 1,-1-1 0,-1 1 0,0 0-72,-15 29 163,-27 41-163,7-12 9,39-71-15,0 0-1,1 0 1,-1 1 0,1-1-1,0 0 1,0 1 0,0-1-1,0 1 1,1-1-1,-1 1 1,1-1 0,0 1-1,0-1 1,0 1 0,1-1-1,-1 1 1,1-1-1,0 1 7,0-1-8,0 0 0,1 0 0,0 0-1,-1-1 1,1 1 0,0-1 0,0 0-1,0 1 1,1-1 0,-1 0 0,1 0-1,-1 0 1,1-1 0,-1 1-1,1-1 1,2 2 8,8 2-245,-1-1-1,1 0 0,1-1 1,-1-1-1,0 0 1,0 0-1,1-2 0,7 0 246,25 0-1598,4-2-1707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2.2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1 9604,'0'0'131,"0"0"43,-17 21 415,-53 75 145,63-83-674,1 0 1,0 0 0,1 0-1,0 1 1,1 0 0,1 0-1,0 0 1,1 0-1,0 0 1,1 1 0,1-1-1,0 1 1,2 10-61,-1 13 68,-1-26-47,0 0 0,1 0 0,1 0 0,0-1 0,0 1 1,1 0-1,1-1 0,0 0 0,0 0 0,3 3-21,-5-10-3,1 1 0,-1-1-1,1 0 1,1 0 0,-1 0 0,0 0 0,1-1 0,0 1 0,0-1 0,0 0 0,0 0 0,0 0-1,1-1 1,-1 0 0,1 0 0,0 0 0,0 0 0,0 0 0,0-1 0,0 0 0,0 0-1,0-1 1,0 1 0,5-1 3,-8 0 1,-1-1 0,1 1 0,0-1-1,0 1 1,0-1 0,0 0 0,-1 0-1,1 0 1,0 0 0,-1 0 0,1 0 0,-1 0-1,1 0 1,-1 0 0,0-1 0,1 1-1,-1-1 1,0 1 0,0-1 0,0 0 0,0 1-1,0-1 1,0 0 0,-1 1 0,1-1-1,0 0 1,-1 0 0,0 0 0,1 0 0,-1 0-1,0 0 1,0 1 0,0-1 0,0 0-1,0-1 0,0-2 23,0 0 0,0 1-1,0-1 1,-1 1 0,0-1-1,1 1 1,-2-1 0,1 1-1,0-1 1,-1 1 0,0 0-1,0 0 1,0 0-1,-3-4-22,0 3 90,0-1 0,-1 1-1,0 0 1,0 0-1,-1 1 1,1-1-1,-1 2 1,0-1-1,-2 0-89,7 3-41,-1 0-1,1 0 0,0 1 1,-1-1-1,1 1 1,-1-1-1,1 1 0,-1 0 1,1 0-1,-1 0 0,1 0 1,-1 1-1,1-1 1,-1 1-1,1-1 0,0 1 1,-1 0-1,1 0 0,0 0 1,0 0-1,-1 1 1,1-1-1,0 0 0,0 1 1,0-1-1,1 1 0,-1 0 1,0 0-1,1 0 1,-1 0 41,-19 26-2281,1 3-2874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2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10149,'0'0'912,"0"0"-696,12 5-157,38 22 31,-1 2 0,-1 2 0,-2 2-1,39 37-89,45 32-453,-100-78-3796,-24-19-1976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3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 0 10709,'0'0'0,"0"0"-736,0 0 704,0 0 64,-123 115 192,94-76-112,1-2-16,1 0-48,-1-4-48,8-2-32,4-6 16,5-7-625,4-2-911,7-9-1442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3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12758,'0'0'176,"0"0"-176,0 0-112,0 0 112,-2 133-80,2-83 112,0-1-32,0-6 0,7-6-112,9-4-512,-3-11-1201,3-9-3698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3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 94 10485,'0'21'37,"0"71"-37,0-81 43,1 0 0,0 0-1,1 0 1,0 0 0,0 0-1,1 0 1,1-1 0,0 1-1,0-1 1,1 0 0,0 0-1,1-1 1,0 1 0,1-1-1,0-1 1,1 2-43,-3-5 33,0 0 1,1 0-1,0 0 0,0-1 0,0 1 0,1-2 1,0 1-1,-1-1 0,1 0 0,0 0 1,0-1-1,1 1 0,-1-2 0,1 1 1,-1-1-1,0 0 0,1-1 0,0 0 0,-1 0 1,1-1-1,-1 1 0,2-2-33,-5 1 8,0 0 1,0-1-1,0 0 0,1 0 1,-2 0-1,1 0 0,0-1 0,0 1 1,-1-1-1,1 0 0,-1 0 1,0 0-1,0 0 0,0-1 1,0 0-1,-1 1 0,1-1 0,-1 0 1,0 0-1,0 0 0,-1 0 1,1 0-1,-1-1 0,0 1 0,1-4-8,1-9 19,0 1-1,-1-1 1,0 0-1,-1 0 0,-1 0 1,-2-4-19,1 13 9,-1-1-1,0 1 1,0 0 0,-1 0 0,0 0 0,-1 0 0,1 1 0,-2-1 0,1 1 0,-1 0 0,0 0-1,0 1 1,-1-1 0,0 1 0,-5-4-9,-4-3 23,1 1 0,-2 1 0,1 0 1,-2 1-1,1 1 0,-12-5-23,15 9 0,0 1 0,0 0 1,-1 0-1,0 2 0,0-1 0,1 2 1,-1 0-1,0 1 0,0 0 0,-4 1 0,15-1-31,1 1-1,0-1 0,-1 1 0,1-1 1,0 1-1,-1 0 0,1-1 0,0 1 0,0 0 1,0 1-1,0-1 0,0 0 0,0 1 0,0-1 1,0 1-1,0-1 0,1 1 0,-1 0 1,1 0-1,-1 0 0,1 0 0,0 0 0,-1 0 32,0 4-288,0-1 0,0 0 0,0 1 0,1 0 0,-1-1 0,1 1-1,1 0 1,-1-1 0,1 3 288,0 23-3954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8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432 0 7988,'0'0'357,"0"0"-218,0 0 58,0 0 268,0 0 108,-13 18-325,-52 63-2,-4-3-1,-13 8-245,16-27 55,23-21 61,-28 33-116,68-68 17,1 1 0,-1-1 0,1 1 0,0 0 0,0 0-1,1-1 1,-1 1 0,1 0 0,0 0 0,0 1 0,0-1 0,0 0 0,1 0 0,0 0 0,0 1 0,0-1 0,0 0 0,1 0 0,-1 0-1,1 0 1,0 1 0,0-1 0,1 0 0,-1 0 0,1-1 0,0 1-17,4 9 63,1-1 0,0 1 0,1-2 0,0 1-1,1-1 1,0 0 0,4 2-63,13 11 14,1-1 0,25 16-14,-28-21 32,0 0 1,-1 1-1,-2 1 1,8 9-33,-8 7 83,-21-33-155,1-1 0,0 0 0,-1 0 0,1 1 0,0-1 0,1 0 0,-1 0 0,0 0 0,1 0 0,-1-1 0,1 1 0,-1 0 0,1-1 0,0 1 0,-1-1 0,1 1 0,0-1 1,0 0-1,0 0 0,0 0 0,1 0 0,-1 0 0,0 0 0,0 0 0,1-1 0,-1 1 0,0-1 0,1 0 0,-1 0 0,0 0 0,1 0 72,19 1-3292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4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6099,'0'0'1793,"0"0"-1745,0 0 512,0 0-432,0 0 128,0 0-64,114 0-176,-80 0 128,1 6-144,1-2 0,0 2-32,-4-2-992,0-4-1649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4.5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30 11013,'0'0'221,"15"-5"-162,51-16-115,-64 21 46,0-1-1,0 0 1,0 1-1,0-1 1,0 1-1,0-1 1,0 1-1,0 0 1,1 0 0,-1 0-1,0 0 1,0 0-1,0 1 1,0-1-1,0 1 1,0-1-1,0 1 1,0 0-1,0 0 1,0 0-1,0 0 1,0 0 0,-1 0-1,1 0 1,0 1-1,-1-1 1,1 1-1,-1-1 1,1 1-1,-1-1 1,0 1-1,1 0 1,-1 0-1,0 0 1,0 0-1,-1 0 1,1 0 0,0 0-1,0 0 11,1 9-259,0 0 0,0 0 0,-1 0 0,-1 0 0,0 0 0,-1 8 259,1-3-476,0-13 463,-1 1 0,1-1 0,-1 0 0,1 0 0,-1 1 0,0-1 0,0 0 0,0 0 0,0 0 1,-1 0-1,0 0 0,1 0 0,-2 0 13,-9 22 362,12-24-333,-1 1-1,1 0 0,0 0 1,-1 0-1,1-1 0,0 1 0,0 0 1,1 0-1,-1 0 0,0 0 1,1-1-1,-1 1 0,1 0 0,-1 0 1,1-1-1,0 1 0,0 0 1,-1-1-1,1 1 0,0-1 0,1 1 1,0 0-29,36 36 495,-5-5-60,-31-30-413,0 0 0,0 1 0,0-1-1,0 1 1,0 0 0,-1-1 0,1 1 0,-1 0-1,0 0 1,0 0 0,-1 0 0,1 0 0,-1 0-1,0 0 1,0 0 0,0 0 0,0 0 0,-2 4-22,1-5 16,0 0 1,-1 0-1,1 0 1,-1 0-1,0 0 1,0-1-1,0 1 1,0-1-1,-1 1 1,1-1-1,-1 0 1,1 0-1,-1 0 1,0 0-1,0 0 1,0 0-1,0-1 1,0 0-1,0 1 1,0-1-1,-3 0-16,-6 2-254,1 0 0,0-1 0,-1-1 0,1 0 0,-9 0 254,10-1-1899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4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5827,'0'0'16,"0"0"560,0 0 817,-9 117-369,9-84-320,0-1-480,0-3-208,0-4 209,0-7-177,4-5 0,12-5-48,5-8 64,6 0-128,7 0 64,3-4-1201,-3-15-912,-4-1-144,-10 1-160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5.2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 17 5298,'0'0'3026,"0"0"-961,0 0-416,0 0-753,0 0-560,0 0 96,-22-16-416,15 36 96,2 11-176,1 8 112,-1 4-48,5 3 0,0 3 96,0-2-224,0 6 128,0-1-1088,2-1-1265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5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29 9604,'0'0'187,"0"0"-109,0 0-102,21-5 34,16-3 4,1 2 1,0 1-1,28 0-14,-55 5-380,23 3 1531,-33-3-1120,-1 1 0,1-1-1,0 1 1,-1-1 0,1 1 0,-1 0 0,1-1 0,-1 1-1,1 0 1,-1-1 0,0 1 0,1 0 0,-1-1 0,0 1 0,1 0-1,-1 0 1,0 0 0,0-1 0,0 1 0,0 0 0,0 0-1,0-1 1,0 1 0,0 0 0,0 0 0,0 0 0,0-1-1,0 1 1,-1 0 0,1 0 0,0-1 0,0 1 0,-1 0 0,1 0-1,-1-1 1,1 1 0,0 0 0,-1-1 0,0 1 0,1-1-1,-1 1-30,-5 14 12,0-1 0,1 1-1,0 0 1,2 0-1,-1 1 1,2 0-1,0-1 1,1 7-12,0 37 335,4 36-335,-1-51 181,9 70 8,-5-64-106,-1 41-83,-5-90 10,0 0 0,-1 1 0,1-1-1,0 0 1,-1 0 0,1 1 0,-1-1 0,0 0 0,1 0 0,-1 0 0,0 0 0,0 0-1,0 0 1,1 0 0,-1 0 0,0 0 0,-1 0 0,1 0 0,0 0 0,0-1 0,0 1-1,0 0 1,0-1 0,-1 1 0,1-1 0,0 0 0,-1 1 0,1-1 0,0 0 0,-1 0-1,1 1 1,0-1 0,-1 0-10,-56 1 471,42-2-348,1 2-194,0-1-1,0-1 1,0 0-1,0-1 0,1 0 1,-1-2-1,0 1 1,1-2-1,0 0 0,0 0 1,0-2-1,-7-4 72,21 11-106,-1-1-1,0 1 1,1-1 0,-1 1-1,0-1 1,1 1-1,-1-1 1,1 1 0,-1-1-1,0 0 1,1 1-1,0-1 1,-1 0 0,1 1-1,-1-1 1,1 0 0,0 0-1,0 1 1,-1-1-1,1 0 1,0 0 0,0 0-1,0 0 1,0 1-1,0-2 107,0-5-2948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6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11 12438,'0'0'240,"0"0"-192,0 0-48,0 0 16,0 0-64,0 0 48,-30-10-144,30 14-497,0 6-735,0-2-1826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6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288 1 3105,'0'0'5670,"0"0"-4475,-20 7-1083,-61 26 259,76-31-257,0 1 1,0-1-1,0 1 1,0 0-1,1 0 1,-1 0-1,1 1 1,0-1-1,0 1 1,0 0-1,0 0 1,1 1-1,-2 2-114,3-5 26,1 1 0,0-1 0,1 1 0,-1-1 0,0 1 0,1-1 0,-1 1 0,1-1 0,0 1 0,0 0 0,0-1 0,0 1 0,0-1 0,0 1 0,1 0 0,-1-1 0,1 1 0,0-1 0,1 2-26,3 5 14,0 0 0,0-1 1,1 0-1,1 0 0,-1-1 1,1 1-1,0-1 0,1-1 1,0 0-1,0 0 0,0 0-14,21 13 22,-18-12 15,0 0-1,-1 0 1,1 1 0,-1 1-1,-1-1 1,0 2 0,0-1-1,5 9-36,-13-17 16,-1 0 0,1 0-1,0 0 1,-1 0 0,1 1 0,0-1-1,-1 0 1,1 0 0,-1 1-1,0-1 1,0 0 0,1 1 0,-1-1-1,0 1 1,0-1 0,0 0-1,0 1 1,0-1 0,-1 0-1,1 1 1,0-1 0,-1 0 0,1 1-1,-1-1 1,1 0 0,-1 0-1,1 0 1,-1 1 0,0-1 0,0 0-1,0 0 1,0 0 0,1 0-1,-1 0 1,0 0 0,-1 0 0,1-1-1,0 1 1,0 0 0,0-1-1,0 1 1,-1 0 0,1-1 0,-1 1-16,-8 3 71,-1-1 1,0 0-1,0 0 1,0-1 0,-4 0-72,-2 1-15,-16 4-141,-67 13-358,33-10-2983,43-8-1060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1.1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472 61 9780,'0'0'257,"0"0"-169,0 0 24,0 0 13,0 0 275,0 0-125,2-7-155,8-22 128,-8 22-66,-2 7-97,0 0-2,1 1-80,0-1 1,0 1-1,0 0 1,-1-1 0,1 1-1,0 0 1,0 0-1,0 0 1,-1-1-1,1 1 1,0 0-1,-1 0 1,1 0 0,-1 0-1,1 0 1,-1 0-1,0 0 1,1 2-4,2 14 32,-1 0 1,0 1-1,-1-1 1,-1 1-1,0-1 1,-2 1 0,0-1-1,-1 1 1,-1-1-1,0 0 1,-5 12-33,-13 28 283,-3-2 1,-24 42-284,-6 12 126,35-66-154,2 1-1,2 1 29,11-30-10,1 1 1,1-1-1,0 1 0,1 0 0,1 0 0,1 0 0,0 14 10,1-28-6,0-1 0,0 1 0,0-1 0,0 1 0,0-1 0,0 0 0,0 0 0,0 1 0,0-1 0,1 0 0,-1 0 0,0 0 0,1 0 0,-1 0 0,1-1 0,-1 1 0,1 0 0,0-1 0,-1 1 0,1-1 0,0 1 0,-1-1 0,1 0 0,0 0 0,-1 1 0,1-1 0,0-1 0,-1 1 0,2 0 6,52-3 44,-49 1-39,0 0-1,0 0 1,0-1 0,0 0 0,0 0-1,-1-1 1,1 0 0,-1 1 0,0-2 0,0 1-1,-1-1 1,1 1 0,-1-1 0,0 0 0,0-1-1,0 1 1,-1-1 0,0 0 0,0 1-1,-1-2 1,1 1 0,-1 0 0,-1 0 0,1-2-5,1-2 6,-1 0 0,0-1 0,0 1 0,-1-1 0,-1 0 0,0 1 0,0-1 0,-1 0 0,0 1 1,-1-1-1,-1 1 0,1-1 0,-1 1 0,-3-5-6,-5-6-32,0 2 0,-2-1 0,0 2 0,-1-1 0,-1 2 0,-4-4 32,-36-33-295,-16-8 295,-37-37-129,94 85 128,-4-5-5,0 0 1,1-1-1,-7-12 6,19 25-1,1-1-1,0 1 1,0-1 0,0 0 0,1 0 0,1 0-1,-1 0 1,1-1 0,1 1 0,0-1 0,0 1 0,0-7 1,2 14-7,-1 0 1,1 0-1,-1 0 1,1 0-1,0 0 1,-1 0 0,1 0-1,0 0 1,0 0-1,0 0 1,0 0-1,0 1 1,0-1 0,0 0-1,0 1 1,0-1-1,0 1 1,0-1 0,0 1-1,1-1 1,-1 1-1,0 0 1,0 0-1,1-1 1,-1 1 0,0 0-1,0 0 1,1 0 6,44-3-38,-38 2 23,54-1-468,0 3 0,11 3 483,-45-1-1359,-1 1-1,1 1 0,18 7 1360,13 10-4199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1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8 103 10389,'0'0'21,"0"19"14,0 248-211,-4-396-565,0 54 1303,7-74-562,-2 147 6,0 0 0,-1 1 0,1-1 0,0 0 1,0 1-1,0-1 0,0 1 0,0-1 0,0 1 0,0-1 0,0 1 1,1 0-1,-1 0 0,1 0 0,-1-1 0,1 1 0,-1 1 0,1-1 0,-1 0 1,1 0-1,0 0 0,0 1 0,-1-1 0,1 1 0,0 0 0,0-1 0,0 1 1,0 0-7,56-4 58,-56 4-56,4 0 1,0 0-1,0 0 0,0 1 1,-1 0-1,1 0 1,0 0-1,-1 1 1,1-1-1,-1 2 1,1-1-1,-1 0 1,0 1-1,0 0 1,0 0-1,-1 1 1,1-1-1,-1 1 1,1 0-1,-1 0 0,-1 1 1,1-1-1,-1 1 1,1 0-1,-1 0 1,0 0-1,-1 0 1,3 6-3,1 6 8,0 0 0,0 1 1,-2-1-1,0 1 0,-1 0 1,-1 1-1,-1-1 0,-1 0 1,0 1-1,-1 5-8,0 7 7,1-29-16,0 0-1,0-1 0,0 1 0,0 0 0,0 0 0,-1-1 0,1 1 0,-1 0 0,1 0 0,-1-1 0,0 1 0,0 0 0,0-1 1,0 1-1,0-1 0,0 1 0,-1 0 10,-11 3-3473,10-5-916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2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50 2945,'0'0'5472,"0"0"-4370,15-9-1097,48-26 49,-62 34-44,0 0 0,0 1 1,0-1-1,0 1 1,0-1-1,0 1 0,0-1 1,0 1-1,0 0 0,1 0 1,-1-1-1,0 1 1,0 0-1,0 0 0,1 0 1,-1 0-1,0 1 0,0-1 1,0 0-1,1 0 0,-1 1 1,0-1-1,0 1 1,0-1-1,0 1 0,0-1 1,0 1-1,0 0 0,0-1 1,0 1-1,0 0 1,0 0-1,0 0 0,-1 0 1,1 0-1,0 0 0,-1 0 1,1 0-1,0 0 1,-1 0-1,1 0-10,9 38 589,-10-26-494,0 0 1,-1 0-1,0 0 1,-1 0 0,0-1-1,-1 1 1,0-1-1,-1 1 1,-4 8-96,-3 1 69,-1 0 0,-1 0 0,-1-1 0,-10 11-69,15-20 7,5-8-14,0 0 0,1 0 0,0 0 1,-1 0-1,2 1 0,-1-1 0,0 1 0,1-1 1,0 1-1,0 0 0,1 0 0,-1 0 0,1 0 0,0 1 1,0-1-1,1 0 0,-1 0 0,1 1 0,0 0 7,1-5 0,0-1 0,-1 1 0,1 0 1,0 0-1,0 0 0,0 0 0,0 0 0,0-1 0,0 1 0,0 0 0,0-1 0,0 1 0,0-1 0,0 1 0,0-1 0,0 0 0,0 1 0,0-1 0,1 0 1,-1 0-1,0 0 0,1 0 0,32 4-6,-32-4 5,140 2-2782,-104 0-1664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9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7619,'0'0'1252,"0"0"-969,0 0-291,0 0 88,2 20 189,45 391 1444,-36-225-3189,-11-180-1917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3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10917,'0'0'147,"0"0"-193,8 19-103,25 20 132,1-1 53,-29-30-5620,-3-6 4106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3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1 8836,'0'0'544,"0"0"-528,0 0 32,0 0 128,0 0-160,-137 102 96,110-71-224,4-2 64,-2 0-432,6-5-512,1-3-1874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3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1 2577,'0'0'7476,"-89"109"-7444,46-17 32,2 15 288,11 14 96,12 4-368,18 4 192,0 5-224,11-7-48,21-10 0,9-17 0,12-15-48,-1-22-384,1-16-448,-8-10-225,-1-16-1920,-15-11-113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4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0 1281,'0'0'384,"0"0"403,0 0 293,0 0-295,0 0 338,-4 3 440,-5 1-777,8-4-677,-1 1-1,1-1 1,0 1-1,-1 0 1,1-1-1,0 1 1,-1 0-1,1 0 1,0 0-1,0 0 1,0 0 0,0 0-1,0 0 1,0 0-1,0 0 1,0 1-1,0-1 1,0 0-1,1 1 1,-1-1-1,1 0 1,-1 1-1,1-1 1,-1 1-1,1-1 1,0 1-1,0-1 1,0 1 0,0-1-1,0 2-108,0 11-2,1 1-1,1 0 1,1-1-1,0 1 1,1-1 0,0 0-1,1 0 1,1 0-1,0-1 1,1 0-1,4 7 3,1 2-417,1-1 0,0 0-1,2-1 1,0-1 0,1 0-1,1-1 1,3 1 417,3 0-3327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5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71 8516,'0'0'976,"0"0"-672,0 0-5,0 0 117,0 0-282,6-9-1,-4 7-122,0-3 8,1 1 0,0 0 0,0 0 1,0 0-1,0 1 0,1-1 0,0 1 0,-1 0 1,1 0-1,0 0 0,1 0 0,-1 1 0,0 0 0,1 0 1,-1 0-1,1 0 0,0 1 0,-1-1 0,1 1 1,0 1-1,3-1-19,-2 0 5,0 1 0,0-1-1,1 2 1,-1-1 0,0 1 0,0 0 0,0 0 0,0 0 0,-1 1 0,1 0-1,0 0-4,-3 0 3,-1 0 0,0 0 0,0-1 0,0 1 0,0 1 0,0-1 0,0 0 0,-1 0 0,1 1 0,-1-1 0,0 1 0,1-1 0,-1 1 0,0 0 0,-1-1 0,1 1 0,0 0 0,-1 0 0,1 0 0,-1-1 0,0 1 0,0 0 0,0 0 0,-1 2-3,2 1 11,-1-1 0,0 1-1,-1 0 1,1 0 0,-1 0-1,0 0 1,-1-1 0,1 1-1,-1-1 1,0 1 0,-1-1-1,1 1 1,-1-1 0,0 0-1,0 0 1,-1-1 0,1 1-1,-1-1 1,0 1 0,0-1-1,-1 0 1,0-1-11,5-2-4,-1 0-1,0 1 1,0-1 0,0 0-1,1 0 1,-1 0 0,1 0 0,-1 0-1,1 1 1,-1-1 0,1 0-1,0 0 1,-1 1 0,1-1 0,0 0-1,0 1 1,0-1 0,0 0-1,0 1 1,0-1 0,0 0-1,1 1 1,-1-1 0,0 0 0,1 0-1,-1 1 1,1-1 0,0 0-1,-1 0 1,1 1 4,26 36 23,-20-30-34,4 6 9,-1 0 0,-1 1 1,0 0-1,-1 0 0,2 8 2,-7-15 5,0-1-1,-1 1 0,-1-1 1,1 1-1,-1 0 0,0-1 1,-1 1-1,0 0 0,0 0 1,-1 0-1,0 0 0,0-1 1,-1 4-5,0-7-1,1 0 0,-1-1 1,0 1-1,0 0 1,-1-1-1,1 1 1,-1-1-1,1 0 1,-1 0-1,0 0 1,0 0-1,0-1 0,-1 1 1,1-1-1,-1 0 1,1 0-1,-1 0 1,0 0-1,0-1 1,0 1-1,0-1 0,0 0 1,0 0 0,-12 3-30,1-1 0,-1-1 0,0 0 0,0-1 0,-5 0 30,8-1-77,-34-1 198,45 2-150,1-1 1,0-1-1,0 1 1,0 0-1,0 0 1,0 0-1,0-1 1,0 1-1,0 0 1,0-1-1,0 1 1,0-1-1,0 1 1,0-1-1,0 0 1,0 1-1,0-1 1,0 0-1,0 0 1,1 1-1,-1-1 1,0 0-1,1 0 1,-1 0-1,0 0 1,1 0-1,-1 0 1,1 0-1,0 0 1,-1 0-1,1 0 1,0 0-1,0-1 29,0 1-142,0 1-1,1-1 1,-1 1-1,1-1 1,-1 1-1,0-1 1,1 1-1,0-1 1,-1 1-1,1 0 0,-1-1 1,1 1-1,-1 0 1,1-1-1,0 1 1,-1 0-1,1 0 1,0 0-1,-1-1 1,1 1-1,0 0 1,-1 0-1,1 0 0,0 0 1,0 0 142,2 0-865,17-4-3449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5.8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10597,'0'0'448,"0"0"-448,0 0-16,0 0-32,0 0 16,0 0 64,94 70 0,-56-48-32,3 1 16,0-3 32,-4 1-16,-10-3-32,-4-3 0,-7-1-192,-5 1-304,-4-5-881,-7-2-1392,0-2 96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6.1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240 1 7780,'0'0'0,"0"0"0,0 0 96,-100 145 176,72-101 48,1-3-320,7-4 80,-3-5-192,5-3-128,6-8-689,1-5-1168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6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12054,'0'0'0,"0"0"-385,0 0 321,0 0 128,0 109-64,0-66 0,0-2 0,7 0-48,0 0 112,2-2-64,-2 0 0,0-4 32,4-7-160,-2-3-512,5-9-977,-3-7-2945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6.8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9 163 8324,'0'0'93,"0"0"33,-1 18 202,-1 2-283,-1 8 428,1 1-1,1-1 1,3 19-473,-1-38 78,0-1-1,0 1 1,1-1 0,0 1 0,0-1 0,1 1 0,0-1-1,1 0 1,0 0 0,0-1 0,1 1 0,0-1 0,0 0-1,0 0 1,4 2-78,-5-5 10,0 0 1,0 0-1,1 0 0,-1-1 0,1 0 0,0 0 0,0 0 1,0-1-1,1 1 0,-1-1 0,1 0 0,-1-1 0,1 1 1,-1-1-1,1-1 0,0 1 0,0-1 0,-1 1 0,1-2 1,0 1-1,0-1 0,-1 0 0,1 0 0,2-1-10,1-1 31,1-1-1,-1-1 1,0 0-1,-1 0 1,1-1-1,-1 0 1,0 0-1,-1 0 1,1-1-1,-1-1 1,-1 1-1,1-1 1,1-3-31,-1 1 35,-1 0 0,-1 0 1,1-1-1,-2 1 0,1-1 1,-1 0-1,-1 0 0,0 0 1,-1-1-1,0 1 1,0-1-1,-2 1 0,1-1 1,-1 0-1,-1 1 0,0-1 1,-1 1-1,0-1 1,-1 1-1,0 0 0,0 0 1,-2 0-1,1 0 0,-1 0 1,-1 1-1,0 0 0,0 0 1,-1 1-1,0 0 1,-1 0-1,0 1 0,0-1 1,-1 2-1,0-1 0,0 1 1,-1 1-1,1 0 1,-2 0-1,0 0-35,6 4 5,0-1 0,1 2 1,-1-1-1,0 0 0,0 1 1,0 0-1,-1 0 0,1 0 0,0 1 1,0 0-1,0 0 0,-1 0 1,1 0-1,0 1 0,0 0 0,0 0 1,0 0-1,0 1 0,0 0 0,0 0 1,1 0-1,-3 2-5,3-1-115,0 0 1,0 1-1,0-1 0,1 1 1,-1 0-1,1 0 0,0 0 1,1 1-1,-1-1 0,1 1 1,-1-1-1,1 1 0,1 0 1,-1 0-1,1 0 0,0 0 1,0 0-1,0 0 0,1 0 1,-1 0-1,2 5 115,-1 16-1574,0-6-1758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7.1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9636,'0'0'0,"0"0"-432,0 0 288,0 0 144,0 0 208,0 0-192,4 105 224,3-64-240,0 2 16,0 0-112,0-6-384,0-8-2657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9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5394,'0'0'190,"0"0"111,0 0 777,0 0 224,0 0-622,16-2-125,164 0 529,-179 2-1399,-1 0-528,0 0-894,-2 0-1918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7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98 9828,'0'0'419,"0"0"-189,0 0-46,6 16 85,20 52-106,-24-64-144,0 1 0,0-1-1,0 0 1,1 1 0,0-1 0,0 0 0,0 0-1,0-1 1,1 1 0,0-1 0,-1 0 0,1 0-1,1 0 1,-1 0 0,0-1 0,0 1 0,1-1-1,0 0 1,-1-1 0,1 1 0,0-1-1,2 1-18,-4-2 12,1 1-1,-1-1 1,1 0-1,-1 0 1,1 0-1,-1 0 1,1-1-1,0 0 1,-1 1-1,0-1 1,1 0-1,-1-1 1,0 1-1,1-1 1,-1 1-1,0-1 1,0 0-1,0 0 1,0 0-1,-1-1 1,1 1-1,-1-1 1,1 1-1,-1-1 1,0 0-1,2-3-11,0-1 75,0-1 0,0 0-1,-1-1 1,0 1-1,0-1 1,-1 1-1,0-1 1,-1 0 0,0 0-1,0 0 1,-1 1-1,0-1 1,0 0 0,-2-8-75,1 13 9,0 0 0,0 0 1,0 1-1,-1-1 1,1 0-1,-1 0 1,0 1-1,0-1 0,0 1 1,-1 0-1,1 0 1,-1-1-1,0 2 1,1-1-1,-1 0 0,-1 0 1,1 1-1,0 0 1,-1 0-1,1 0 1,-1 0-1,0 0 0,1 1 1,-1-1-1,0 1 1,0 0-1,0 0 1,0 1-1,0-1 0,0 1 1,0 0-1,0 0 1,-2 0-10,2 0-83,0 0 0,0 0 0,1 1 1,-1-1-1,0 1 0,0 0 0,0 0 1,1 0-1,-1 1 0,0-1 0,1 1 1,0 0-1,-1 0 0,1 0 0,0 0 0,-1 1 83,-1 2-401,0 1 0,0-1 0,1 1 0,0 0 0,0 1 0,0-1 0,1 1 0,0 0 401,-12 26-4610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7.9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273 0 3586,'0'0'4983,"0"0"-3694,0 0-1134,0 0 69,-23 5-48,-74 18 8,88-20-153,0 1-1,1-1 1,-1 2 0,1-1-1,0 1 1,0 0 0,1 1-1,-1 0 1,1 0 0,0 1-1,1-1 1,0 2 0,0-1-1,0 0 1,1 1 0,0 0-1,0 1 1,1-1 0,1 1-1,-3 6-30,3-9-6,1 0-1,0-1 0,1 1 0,-1 1 0,1-1 0,0 0 0,1 0 1,-1 0-1,1 1 0,0-1 0,1 0 0,-1 0 0,2 0 0,-1 0 0,1 4 7,0-6-34,0 0 0,1-1 0,-1 1-1,0-1 1,1 1 0,0-1 0,0 0-1,0 0 1,0-1 0,0 1 0,1-1-1,-1 1 1,1-1 0,-1 0-1,1 0 1,0-1 0,0 1 0,0-1-1,0 0 1,0 0 0,0 0 0,0 0-1,2-1 35,44 5-1611,6-4-2023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8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50 10277,'0'0'312,"0"0"-232,-1 18-85,1 0 5,-2 18-3,2 1 0,2 0 1,2 4 2,-1-18 27,0-6-78,-5-42-43,-2-7 41,1 9 21,1 0 1,0 0-1,2 0 1,1 0-1,3-19 32,-3 40 8,-1 0 0,1 0 0,0 0 0,0 0-1,0 0 1,0 1 0,0-1 0,1 0 0,-1 1-1,1-1 1,-1 1 0,1 0 0,-1-1 0,1 1 0,0 0-1,-1 0 1,1 0 0,0 0 0,0 0 0,0 0-1,0 1 1,0-1 0,0 0 0,0 1 0,0 0-1,0-1 1,0 1 0,0 0 0,0 0 0,0 0-8,2 0 12,0 0 0,0 0 1,0 1-1,0-1 0,0 1 1,0 0-1,0-1 0,0 2 0,-1-1 1,1 0-1,0 1 0,-1 0 1,1 0-1,-1 0 0,2 1-12,1 3 17,1 1 0,-1 0-1,-1 0 1,1 1 0,-1 0-1,0 0 1,-1 0 0,0 0-1,0 1 1,1 6-17,3 13 92,-1 0 0,3 22-92,-5-21 12,10-88-84,-12 39 81,1 1-1,1 0 1,0 0-1,1 0 1,2 1-1,5-12-8,-11 25 14,1 1-1,-1-1 0,1 1 0,0 0 0,0 0 1,1 0-1,-1 0 0,1 0 0,0 1 1,0 0-1,0 0 0,0 0 0,0 0 0,1 0 1,0 1-1,-1 0 0,1 0 0,0 0 0,0 1 1,0 0-1,0-1 0,0 2 0,0-1 1,0 1-1,0-1 0,1 1 0,3 1-13,-5 0 5,-1 1 0,1-1 0,-1 1 0,1 0-1,-1 0 1,1 0 0,-1 0 0,0 0 0,0 1-1,0-1 1,0 1 0,0 0 0,-1 0 0,0 0 0,1 0-1,-1 1 1,0-1 0,0 1 0,-1-1 0,1 1-5,33 81 78,-32-76-77,50 125-796,-35-98-1131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9.2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299 1 6659,'0'0'358,"0"0"-150,0 0 331,-20 3 274,8-1-710,-4 0 206,1 0 0,-1 1 0,1 1 0,0 0 0,0 1 0,1 0 0,-1 2 1,1 0-1,0 0 0,-3 3-309,15-8 16,0 0 0,0 0 0,0 0 0,0 0 0,1 0 0,-1 0 0,1 0 0,-1 1 0,1-1 0,0 0 0,0 1 0,0-1 0,0 1 0,0 0 0,1-1 0,-1 1 0,1 0 0,-1-1 0,1 1 0,0 0 0,0-1 0,0 1 0,1 0 0,-1-1 0,1 1 0,0 2-16,1 0-6,-1-1 1,1 1-1,0-1 1,1 1-1,-1-1 1,1 0-1,0 0 0,0 0 1,0 0-1,0 0 1,1-1-1,-1 0 1,5 3 5,51 30 64,17 11 94,-71-44-138,0 1 0,-1 0 0,1 0-1,-1 1 1,0-1 0,0 1 0,0 0 0,0 0-1,-1 1 1,0-1 0,2 6-20,-4-8 4,0-1 0,0 1 0,0 0 0,-1-1 0,1 1 0,-1 0 0,1 0 0,-1 0 0,0-1 0,0 1 0,-1 0 0,1 0 0,-1 0 0,1-1 0,-1 1 0,0 0-1,0-1 1,0 1 0,0 0 0,0-1 0,-1 1 0,0 0-4,-1 1 14,-1 0 0,0 0-1,0 0 1,0-1 0,-1 1-1,1-1 1,-1 0 0,1 0-1,-1-1 1,0 1 0,-2 0-14,-14 4 41,0 0 0,0-1 0,-1-1 0,0-2 0,-8 1-41,20-3-27,1 1-169,-1-1 0,0 0 0,1 0 0,-1-1 0,0 0 0,1-1 0,-1 0 0,-4-2 196,7-8-1945,5-11-2038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9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10869,'0'0'384,"0"0"-384,0 0-64,0 0 64,0 0 0,0 0 48,100-4-96,-59 10 48,2 2-80,-2-3-704,-7-1-3282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9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0 11685,'0'0'224,"0"0"-176,0 0-96,0 0-16,0 0 0,0 0-16,-9 60 80,9-24-112,0 1-272,7-4-1921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0.4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8852,'0'0'259,"0"0"-147,19-6 83,63-20 10,-81 25-189,1 0-1,0 1 1,0-1 0,0 1-1,0 0 1,0-1-1,0 1 1,-1 0 0,1 0-1,0 1 1,0-1 0,0 0-1,0 0 1,0 1 0,0-1-1,-1 1 1,1 0-1,0 0 1,0-1 0,-1 1-1,1 0 1,-1 0 0,1 1-1,-1-1 1,1 0-1,-1 0 1,1 1 0,-1-1-1,0 1 1,0-1 0,0 1-1,0-1 1,0 1 0,0 0-1,0 0 1,-1-1-1,1 1 1,-1 0 0,1 0-16,3 7 89,11 24 104,-1 0 0,-2 1 0,-1 1 0,-2 0 0,-2 0 0,2 18-193,1 34 91,-4 1-1,-3 8-90,-2-38 87,-3-1-1,-1 0 0,-4 0 0,-8 34-86,11-74-274,0 1 0,-2-1-1,0 0 1,0-1 0,-2 1-1,0-1 1,-1-1 0,0 1-1,-2-2 1,1 1 0,-2-1-1,0-1 1,0 0 0,-2-1-1,1 0 1,-14 7 274,-2-2-3791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3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22 7347,'0'0'1684,"0"0"-580,0 0-146,0 0 91,0 0-340,0 0-221,0-1-391,0 0-1,0 0 0,0 0 0,0 0 0,0 0 0,0 0 1,0 0-1,0 0 0,1 0 0,-1 0 0,0 0 0,1 0 1,-1 0-1,1 0 0,-1 0 0,1 0 0,-1 0 1,1 1-1,0-1 0,-1 0 0,2 0-96,10 10-83,0 1 0,0 0 0,-1 0 0,0 2 0,-1-1-1,0 1 1,0 2 83,10 11-533,-5-8 42,21 26-763,-23-13-2662,-13-23 23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3.9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 0 8724,'0'0'1313,"0"0"-753,0 0 160,0 0-64,0 0-351,0 0-305,-34 19 0,14 11-64,-3 7 16,2 2 48,3 0-209,-3-2-847,3-4-65,0-6-2832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5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311 1 6931,'0'0'651,"0"0"-328,0 0 189,0 0-34,0 0-118,-17 11 107,1-2-377,5-4-47,1 1 0,0 1 0,0 0 0,0 0 0,1 1 0,0 0 0,1 1 0,0 0 0,0 0 0,-5 8-43,-11 22 127,3 1 0,0 1 0,3 0-1,2 2 1,1 0 0,2 0 0,-5 37-127,8-18 20,2 0 1,3 0-1,2 0 0,4 1 1,4 25-21,-3-72 19,1 1 1,0 0 0,1-1-1,1 0 1,1 0 0,0 0-1,1-1 1,1 0-1,0 0 1,1-1 0,10 13-20,-11-17-186,1 0 0,-1 0 1,2-1-1,-1-1 0,1 1 1,1-1-1,-1-1 0,1 0 1,0 0-1,1-1 0,0-1 1,0 0-1,0-1 0,1 0 1,8 2 185,0-4-3012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0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4210,'0'0'3874,"0"0"-3778,0 0-96,0 0 48,0 0 176,0 0-32,13 3 128,5-3 32,1 2-288,2-2 112,2 2-128,1-2 64,1 0-160,2 0 48,-2 0-304,-8 4-1969,-5 1-3665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5.6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 11365,'0'0'80,"0"0"-80,0 0-80,0 0 80,0 0 64,-20 129-32,20-65 128,0-1 48,0-1-160,0 0 64,0-1-112,0-1 0,0-7-48,0-12-1280,0-12-3394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5.9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2753,'0'0'10629,"0"0"-10389,0 0-48,0 0-80,0 0-112,0 0 32,0-6-96,0 6-208,0 6-688,0 5-273,7-7-2865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6.2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126 0 10757,'0'0'451,"0"0"-195,0 0-75,-12 23 89,-1 4-164,-60 122 612,68-136-707,0-1 0,1 1 0,0 0 0,1 1 0,1-1 0,0 0 0,0 1 0,1 7-11,2-20-5,-1 0 0,0 0-1,1 0 1,-1 0 0,1 0 0,-1 0 0,1 0-1,-1 0 1,1 0 0,0-1 0,-1 1-1,1 0 1,0 0 0,0-1 0,-1 1-1,1 0 1,0-1 0,0 1 0,0-1-1,0 1 1,0-1 0,0 1 0,0-1 0,0 0-1,0 1 1,0-1 0,0 0 0,0 0-1,0 0 1,0 0 0,1 0 5,42 3-247,-35-3 96,88 0-2328,-49-2-874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6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10149,'0'0'864,"0"0"-800,0 0 128,0 0-80,0 0-64,0 0 192,-14 49-128,14-14 209,0 4-289,0 0 64,0 0-112,0-6 16,5-5-80,9-3-65,4-11-1007,2-5-593,3-9-3377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6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133 1 11093,'0'0'69,"0"0"-85,0 0 99,0 0 189,-20 23 32,-60 76-122,76-92-148,0-1 1,0 1 0,0 0-1,1 0 1,0 1 0,1-1-1,0 0 1,0 1 0,0 0-1,1-1 1,0 1 0,1 0-1,0 0 1,0 0 0,0-1-1,2 8-34,0 17 121,-2-10-86,1-1 0,0 1 1,2 0-1,0-1 0,2 0 0,0 1 1,1-2-36,-4-13 5,1-1 0,-1 0 0,1-1 0,0 1 0,0 0 0,1-1 0,0 0 0,0 1 0,0-2 0,0 1 0,1 0 0,0-1 0,0 0 1,0 0-1,0 0 0,1-1 0,0 0 0,-1 0 0,1 0 0,0-1 0,0 1 0,1-2 0,-1 1 0,0-1 0,5 1-5,-2-1-15,-1 0 0,1 0 0,0-1 0,-1-1 0,1 1 0,-1-1 1,1-1-1,-1 0 0,4-1 15,-9 2-5,-1 0 0,1 0 0,-1 0 0,1-1 0,-1 1 0,0-1 0,1 0 0,-1 1 0,0-1 0,0 0 0,0 0 1,0-1-1,-1 1 0,1 0 0,0-1 0,-1 1 0,0 0 0,1-1 0,-1 0 0,0 1 0,0-1 0,-1 0 0,1 0 0,-1 1 1,1-1-1,-1 0 0,0 0 0,0 0 0,0-1 5,0 0 6,0 0 1,0 0-1,0 0 1,-1 0-1,1 0 1,-1 1-1,0-1 1,0 0-1,-1 0 1,1 1-1,-1-1 1,0 0-1,0 1 1,0 0-1,0-1 1,-2-1-7,1 3-47,1 0 1,0 1 0,-1-1 0,0 0-1,1 1 1,-1 0 0,0 0-1,1 0 1,-1 0 0,0 0 0,0 0-1,0 1 1,0 0 0,0-1 0,0 1-1,0 0 1,0 0 0,0 1-1,0-1 1,0 1 0,0-1 0,1 1-1,-3 1 47,-27 12-2033,-3 10-2016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7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6611,'0'0'864,"0"0"-720,0 0 785,0 0-241,0 0 257,153 99-673,-112-64 32,0-5-80,-2-3-176,-7-4 128,-5-5-176,-8-4 0,-4-1-64,-3-1 48,-3-4-240,-4-4-1281,-3-4-3521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7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1 5635,'0'0'1008,"0"0"-1008,0 0-32,0 0 32,-126 119 0,99-94 0,4-1-64,3-5-16,6-5-1201,3-6-2048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8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0 11829,'0'0'0,"0"0"-256,0 0 224,0 0 64,-23 136 112,21-85-144,2 0 0,0 1-16,0-5 96,5-2-80,11-6 0,-3-6 32,3-5-128,3-9-864,1-9-1921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8.4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95 10261,'0'0'-51,"0"23"54,1 75 15,-1-89 20,1 0 0,0 0 0,1 0-1,0-1 1,0 1 0,1 0 0,0-1-1,1 1 1,-1-1 0,2 0 0,-1-1-1,1 1 1,0-1 0,1 1-1,-1-2 1,2 1 0,-1-1 0,1 1-1,0-2 1,0 1 0,0-1 0,1 0-1,0-1 1,0 0 0,0 0 0,0 0-1,1-1 1,-1-1 0,1 1 0,0-1-1,0-1 1,-1 0 0,1 0 0,5-1-38,-8 0 11,1 0 0,-1 0 0,0-1 0,1 0 0,-1 0-1,0-1 1,0 0 0,0 0 0,0 0 0,0-1 0,0 0 0,-1 0 0,0-1 0,1 1 0,-1-1 0,0 0 0,-1 0 0,1-1 0,-1 1 0,0-1 0,0 0 0,0 0 0,-1-1 0,1 1 0,-1-1 0,0 0-11,0-2 11,1 1 0,-1-1 0,-1 0 0,0 0 1,0 0-1,0 0 0,-1 0 0,0 0 0,0 0 0,-1-1 0,0 1 0,-1 0 0,0 0 0,0-1 0,-1 1 1,0 0-1,0 0 0,-1 0 0,0 1 0,0-1 0,-1 1 0,0 0 0,0 0 0,-1 0 0,0 0 1,0 1-1,0-1 0,-1 1 0,-1 0-11,-3-4 4,0 0 1,-1 1-1,-1 0 0,1 1 1,-1 0-1,0 1 1,-1 0-1,0 1 0,0 1 1,0 0-1,-1 0 1,1 1-1,-1 1 0,0 1 1,0 0-1,-8 0-4,20 2-83,0-1 0,0 1 0,-1 0 0,1 1 0,0-1 0,0 0 0,0 1 0,0-1 0,0 1 0,0 0 0,0-1-1,0 1 1,0 0 0,0 0 0,0 1 0,0-1 0,1 0 0,-1 0 0,0 1 0,1-1 0,-1 1 0,1 0 0,0-1 0,-1 1 0,1 0 0,0 0 0,0 0-1,0 0 1,0 0 0,1 0 0,-1 0 0,0 0 0,1 0 0,0 0 0,-1 0 0,1 0 0,0 1 83,-1 12-3468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8.7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7459,'0'0'753,"0"0"-609,0 0 80,0 0 432,0 0-480,0 0 273,98-10-449,-68 10 0,0 0-16,-1 0-1,1 0-31,-5 0-1824,-2-5-3475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0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12 7555,'0'0'769,"0"0"-145,0 0 80,0 0-239,0 0-385,0 0 32,24 0-32,3 0-64,4 0-16,5 0 0,-1 0 48,0-2-48,0-2 0,-2 2-304,-8 1-849,-4-1-2144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9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1 7908,'0'0'1683,"0"0"-1291,-10 15-144,-137 234 865,147-249-1127,-1 1 1,1-1-1,0 1 1,-1 0-1,1-1 1,0 1-1,-1-1 1,1 1-1,0-1 1,-1 1-1,1 0 1,0-1-1,0 1 1,0 0-1,0-1 1,0 1-1,0 0 1,0-1-1,0 1 1,0 0-1,0-1 1,0 1-1,0-1 1,0 1-1,1 0 1,-1-1-1,0 1 1,0-1-1,1 1 1,-1 0-1,0-1 1,1 1-1,-1-1 1,1 1-1,-1-1 1,1 1-1,-1-1 1,1 0-1,-1 1 1,1-1-1,-1 1 1,1-1-1,-1 0 0,1 0 1,0 1-1,-1-1 1,1 0-1,-1 0 1,1 0-1,0 1 1,-1-1-1,2 0 14,41 0-307,-30-1 127,16 2-100,-8-1-576,1 0 0,-1-1 1,1-1-1,17-4 856,-2-4-1633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9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0 1425,'0'0'9876,"0"0"-9332,0 0-528,0 0 96,0 0 17,0 0 79,-20 29-208,15 6 0,-2 0 48,5-1 16,2 1-64,0-6 0,0-2 0,0-7-128,9-5-529,9-9-559,1-4-1874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9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0 9877,'0'0'-89,"0"0"49,0 0 78,0 0 117,-20 20 274,-62 66-103,78-81-292,0 0 0,0 0 0,1 0 0,0 1 0,0-1 1,0 1-1,1 0 0,0 0 0,0 0 0,1 0 0,-1 0 1,1 0-1,0 0 0,1 1 0,0-1 0,0 0 0,0 0 1,1 1-1,-1-1-34,1 17 20,-1-7-10,0-4 1,0 1 0,0-1 0,1 1 1,1-1-1,0 0 0,2 4-11,-3-12 2,1 0 0,0 0-1,0 0 1,0 0 0,0 0 0,1-1-1,-1 1 1,1-1 0,0 0 0,0 0-1,0 0 1,1 0 0,-1 0 0,0-1-1,1 1 1,0-1 0,0 0 0,0 0 0,0 0-1,1 0-1,5 1-54,0 0-1,0 0 1,0-1-1,0 0 0,0-1 1,1 0-1,-1-1 1,0 0-1,1 0 1,-1-1-1,10-3 55,-17 4-16,1-1-1,-1 0 1,1 0 0,-1 0 0,1 0 0,-1 0-1,0-1 1,0 0 0,0 1 0,0-1-1,0-1 1,0 1 0,0 0 0,0-1-1,-1 1 1,1-1 0,-1 0 0,0 0-1,0 1 1,0-2 0,0 1 0,-1 0-1,1 0 1,-1-1 0,0 1 0,0 0-1,0-1 1,0 1 0,0-1 0,-1 0-1,0 1 1,0-1 0,0 1 0,0-2 16,0 2 28,-1 1 0,0 0 0,1-1 0,-1 1 1,0 0-1,0-1 0,0 1 0,0 0 0,-1 0 0,1 0 1,-1 0-1,1 0 0,-1 0 0,0 0 0,1 1 0,-1-1 1,0 1-1,0-1 0,0 1 0,0 0 0,-1-1 0,1 1 1,0 0-1,0 1 0,-1-1 0,1 0 0,0 1 0,-1-1 1,1 1-1,-1 0 0,1-1 0,-1 1 0,-1 1-28,-3-2 11,0 1 0,-1 0 0,1 1 0,0-1 1,0 2-1,-1-1 0,1 1 0,0 0 0,0 0 0,0 1 0,-2 1-11,-36 27-1710,-5 7-2481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0.1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9957,'0'0'450,"0"0"-207,0 0-165,0 14-60,13 119 398,-4-51 51,-1 39-467,-8-46 177,0-43-3582,0-32-2195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0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 0 4818,'0'0'755,"0"0"-461,0 0 365,-23 15 1181,-69 46-503,85-57-1244,0 1-1,0 1 0,1-1 1,0 1-1,-1 0 1,2 0-1,-1 1 0,1 0 1,0 0-1,0 0 1,1 1-1,0-1 0,-3 9-92,5-5 4,-1 0-1,1 1 0,1-1 0,0 1 1,1-1-1,0 1 0,1-1 0,0 2-3,-1-11 0,1 1 0,0-1 0,-1 0 0,1 1 0,0-1 0,0 0 0,1 0 0,-1 0 0,0 0 0,1 0 0,-1 0 0,1 0 0,0-1 0,-1 1 0,1 0 0,0-1 0,0 1 0,0-1 0,0 0 0,0 0 0,0 0 0,1 0 0,-1 0 0,0 0 0,1 0 0,-1-1 0,0 1 0,1-1 0,-1 0 0,2 1 0,13 1-3,1 0 0,0-2 1,17 0 2,-17 0-56,-17 0 52,26 0-714,0-1 0,0-1 0,0-1 0,3-2 718,13-5-3476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0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 46 10197,'0'0'320,"0"0"-187,0 0-2,0 0 90,0 0-31,-3 19-9,4-17-174,0 0 0,0-1 0,0 1 0,1 0 0,-1-1 0,1 1 0,-1 0 0,1-1 0,-1 0 0,1 1 0,0-1 0,0 0 0,0 0 0,0 0 0,-1 0-1,1 0 1,0 0 0,1-1 0,-1 1 0,0-1 0,0 1 0,0-1 0,1 0-7,57 2 71,-43-3-48,-14 1-17,0 0 1,0-1-1,0 1 1,0-1-1,0 0 1,0 0-1,0 0 1,-1-1-1,1 1 1,0-1-1,-1 1 1,1-1-1,-1 0 1,1 0-1,-1 0 1,0 0-1,0-1 1,1 0-7,-2 2 6,0 0 0,0 0 0,-1 0 1,1 0-1,0 0 0,-1 0 0,1 0 0,-1 0 0,1-1 1,-1 1-1,0 0 0,1 0 0,-1 0 0,0-1 0,0 1 1,0 0-1,0 0 0,0 0 0,0-1 0,0 1 0,0 0 1,-1 0-1,1 0 0,0-1 0,-1 1 0,1 0 0,-1 0 1,1 0-1,-1 0 0,1 0 0,-1 0 0,0 0 0,0 0 1,1 0-1,-1 0 0,0 0 0,0 0 0,0 1 0,0-1 1,0 0-1,0 1 0,0-1 0,0 0 0,-1 1 1,1 0-7,-5-4 10,-1 2 1,1-1 0,-1 1 0,0 0 0,0 0 0,0 0 0,0 1 0,0 1 0,0-1-1,-1 1 1,1 0 0,-2 1-11,8-1 1,-1 1 1,1 0-1,0-1 0,-1 1 0,1 0 0,0 0 0,-1 0 1,1 0-1,0 0 0,0 0 0,0 1 0,0-1 0,0 0 0,0 0 1,0 1-1,0-1 0,1 1 0,-1-1 0,0 1 0,1-1 1,-1 1-1,1-1 0,0 1 0,-1-1 0,1 1 0,0 0-1,-3 46-64,3-32 64,1 0 0,1 0 0,1 1 0,0-2 0,1 1 0,1 0 0,1-1 0,0 0 0,0 0 0,2 0 0,0-1 0,0-1 0,5 5 0,21 32 20,-22-35 8,0 0 0,-1 2 0,-1-1-1,-1 1 1,0 1 0,-1-1 0,-1 1-1,3 13-27,-10-30 11,1 1-1,-1 0 1,0-1-1,0 1 0,1 0 1,-1-1-1,0 1 1,0 0-1,0-1 1,-1 1-1,1 0 0,0-1 1,-1 1-1,1 0 1,-1-1-1,1 1 1,-1-1-1,0 1 0,1-1 1,-1 1-1,0-1 1,0 0-1,0 1 1,0-1-1,-1 0 1,1 0-1,0 0 0,0 1 1,-1-1-1,1-1 1,-1 1-1,1 0-10,-6 1 41,1 0-1,-1 0 1,1-1-1,-1 0 1,0 0-1,1-1 1,-5 0-41,-1 1 76,-7 0-68,-69 1 146,83-3-156,0 1 0,0-1 0,-1 1-1,1-2 1,0 1 0,0 0-1,0-1 1,0 0 0,0 0 0,1-1-1,-1 1 1,1-1 0,-1 0 0,0-1 2,4 2-107,0 1-1,-1 0 1,1-1 0,1 1 0,-1-1 0,0 1 0,0-1 0,0 1-1,1-1 1,-1 0 0,1 1 0,-1-1 0,1 0 0,0 0 0,0 1 0,0-1-1,0 0 1,0 0 0,0-1 107,0-20-3690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1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5843,'0'0'819,"0"0"106,1 19-183,1 174 347,-4-261-503,1 38-619,1 0 1,1 0-1,1 0 33,-1 28 14,-1 0-1,1 0 1,0 0 0,-1 1 0,1-1 0,0 0-1,0 1 1,0-1 0,0 1 0,0-1 0,1 1-1,-1-1 1,0 1 0,1 0 0,-1-1 0,1 1-1,-1 0 1,1 0 0,0 0 0,-1 1 0,1-1-1,0 0 1,0 0 0,-1 1 0,1-1-1,0 1 1,0 0 0,0 0 0,0-1 0,0 1-1,0 0 1,-1 1 0,1-1 0,0 0 0,0 0-1,0 1 1,0-1 0,0 1 0,-1 0 0,1-1-1,0 1 1,-1 0 0,1 0 0,0 0 0,-1 0-1,1 0 1,-1 1 0,0-1 0,1 0-1,-1 1 1,0-1 0,0 1 0,0 0-14,10 14 74,-2 1 0,0 0 0,-1 1 1,0 0-1,-2 0 0,5 18-74,5 15 99,-16-49-85,1-1-9,-1 1 0,0-1 0,0 0 0,1 1 0,-1-1 0,1 0 0,-1 0 0,1 1 0,0-1 0,-1 0 0,1 0 0,0 0 0,0 0-1,0 0 1,0 0 0,0 0 0,0 0 0,0 0 0,0 0 0,0 0 0,0-1 0,1 1-5,7-34 304,-6 15-294,1 1 0,0 0-1,1 0 1,0 0 0,2 1 0,0 0-1,1 0 1,0 0 0,3-1-10,-11 17-3,1-1 0,-1 0 1,1 0-1,-1 0 0,1 1 0,0-1 1,0 0-1,-1 0 0,1 1 0,0-1 0,0 1 1,0-1-1,0 1 0,0-1 0,0 1 0,-1 0 1,1-1-1,0 1 0,0 0 0,0 0 1,0 0-1,0-1 0,0 1 0,0 0 0,0 0 1,0 1-1,0-1 0,0 0 0,0 0 0,0 0 1,0 1-1,0-1 0,0 0 0,0 1 1,0-1-1,0 1 0,0-1 0,0 1 0,-1 0 1,1-1-1,0 1 0,0 0 0,-1-1 0,1 1 1,0 0-1,-1 0 0,1 0 0,-1-1 1,1 2 2,26 47 0,-25-43-13,13 32-10,-11-27-214,1 1-1,-1-1 1,2 0 0,0 0 0,0 0 0,4 3 237,1-4-2113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52 8740,'0'0'1158,"0"0"-830,0 0-88,10-9-104,32-25 158,-42 34-280,1-1 1,-1 0 0,1 1 0,-1-1-1,1 1 1,-1-1 0,1 0 0,0 1 0,-1 0-1,1-1 1,0 1 0,-1-1 0,1 1-1,0 0 1,-1-1 0,1 1 0,0 0-1,0 0 1,-1 0 0,1 0 0,0-1-1,0 1 1,0 0 0,-1 0 0,1 1 0,0-1-1,0 0 1,-1 0 0,1 0 0,0 0-1,0 1 1,-1-1 0,1 0 0,0 1-1,0-1 1,-1 0 0,1 1 0,-1-1-1,1 1 1,0-1 0,0 1-15,6 24-26,-6-22 66,1 15 157,-1-1 1,-1 0 0,-1 1 0,0-1-1,-2 8-196,-2 45 215,6-68-234,-1 0 0,1 1 0,0-1-1,0 0 1,0 0 0,0 0-1,0 0 1,1-1 0,-1 1-1,0 0 1,1 0 0,-1-1-1,1 1 1,0-1 0,-1 1-1,1-1 1,0 0 0,0 0-1,0 0 1,0 0 0,0 0-1,0 0 1,0 0 0,1-1-1,-1 1 1,0-1 0,0 0 0,0 1-1,2-1 19,70 7-2519,-72-7 2403,41 0-4396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2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0 9828,'0'0'369,"0"0"-337,0 0-32,0 0 48,0 0 800,77 154-160,-47-80-223,-3 2 191,-2 0-384,-9 4-112,-11 6-160,-5 2 48,-7 7-32,-30-5-16,-10-6-704,-4-12-689,-8-18-2561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3.7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0 150 4914,'0'0'593,"0"0"-292,0 0 619,0 0 449,0 0-433,12-18 1375,246 0-2306,-1 15 25,317-11-60,-385 11 59,96 15-29,-170-7 6,86-1-634,0-9-1,105-20 629,180-9-1423,-59 6 1400,-308 20-4,-68 6 570,1-2 0,12-5-543,-85 17-1374,-4 1-1678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0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3474,'0'0'2801,"0"0"-2561,0 0 913,0 0-481,0 0-112,0 0-352,78 0 176,-51 0-320,0 0-32,2 0 0,0 0-32,2 4-640,-4 0-2081,0 0-2385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4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3602,'0'0'1182,"0"0"-406,0 0 633,0 0 226,0 0-672,0 0-448,0 0-320,0 0-75,20-1 0,291-25-779,-311 26-1387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4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2145,'0'0'3354,"0"0"-2567,0 0-233,0 0 338,18 0-111,298-10 1295,-236 9-1967,-45 2-5095,-35-1 234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6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9012,'0'0'259,"0"0"-59,0 0 176,0 0-77,0 0-128,0 0-94,0 0 59,0 0 0,0 0-32,0 0 27,0 0-59,0 0-16,0 0 93,0 0-61,0 0 17,0 0-25,0 0-16,0 0-88,0 0 37,0 0 38,0 0-33,0 0 92,0 0-17,0 0 83,0 0-16,0 0-72,0 0 32,0 0-53,0 0 21,0 0-29,0 0-27,0 0-54,0 0 22,0 0-18,0 0-30,0 0 24,2 0 5,-2 0 0,0 0 30,0 0-38,0 0-15,0 0 42,0 0-43,0 0-5,0 0-24,0 0 37,0 0 3,0 0 48,0 0 35,0 0-62,0 0-2,0 0 29,0 0 32,0 0 21,0 0-21,0 0-10,0 0 34,0 0-91,0 13-120,12 130 164,-2-30 276,-5 18-301,-5-67 381,0-64-317,0 6-2145,0-6-1021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7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13382,'0'0'448,"0"0"-352,0 0-16,0 0 625,0 0-225,0 0-480,9 0 80,-9 0-176,2 0 64,-2 0-880,0 0-241,0 0-1360,2 0-2642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7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0 132 6499,'0'0'984,"0"0"-84,0 0-236,0 0-163,8 18-250,27 55-125,-33-70-123,0-1 0,1 0 1,-1 1-1,1-1 0,0 0 1,-1 0-1,1-1 1,0 1-1,0-1 0,0 1 1,0-1-1,1 0 0,-1 0 1,0-1-1,0 1 1,1 0-1,-1-1 0,0 0 1,1 0-1,-1 0 1,0 0-1,1-1 0,-1 1 1,0-1-1,3-1-3,12 1 38,-8 1-30,1 0 1,-1-1-1,0 0 0,1-1 0,-1 0 1,0-1-1,0 0 0,0 0 0,-1-1 0,3-2-8,-8 4 6,0 0 0,0-1 0,-1 1-1,1-1 1,-1 0 0,0 0-1,0 0 1,0-1 0,0 1-1,0-1 1,-1 1 0,1-1-1,-1 0 1,0 0 0,0 0 0,-1 0-1,1 0 1,-1-1 0,0 1-1,0 0 1,0-1 0,-1 1-1,0-1 1,0-3-6,1 3 41,-2 0 0,1 0 1,0 0-1,-1 0 0,0 0 0,0 1 1,0-1-1,-1 0 0,0 1 0,0-1 0,0 1 1,0-1-1,0 1 0,-1 0 0,0 0 1,0 0-1,0 0 0,-1 1 0,1-1 0,-1 1 1,0 0-1,1 0 0,-2 0 0,1 1 1,0-1-1,0 1 0,-1 0 0,1 0 1,-1 1-1,0-1 0,-2 1-41,0-2 37,1 2-1,-1-1 1,0 1 0,0 0-1,1 0 1,-1 1 0,0 0 0,0 0-1,0 1 1,0 0 0,-6 1-37,9-1-105,1 0 0,0 1 0,-1-1 0,1 0 0,0 1 0,0 0 0,0 0 0,0 0 0,0 0-1,1 1 1,-1-1 0,1 1 0,-1-1 0,1 1 0,0 0 0,0 0 0,0 0 0,0 0 0,1 0 0,-1 0 0,1 1 0,0-1 0,-1 2 105,-1 14-3641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7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8644,'0'0'144,"0"0"32,0 0-32,39 128 224,-30-92-32,-3-3 17,-1 0 15,2-4-352,0-5 176,0-1-192,-1-7 32,-1-3-64,2-3 48,0-6-32,2 0-160,-2-4-1681,2 0-3137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8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62 5891,'0'0'1974,"0"0"-1080,0 0-291,0 0 120,0 0 8,22-9-334,69-28-111,-85 34-274,0 0 1,1 1 0,-1 0 0,1 1 0,0-1-1,-1 1 1,1 1 0,0-1 0,0 1 0,-1 0-1,1 1 1,0-1 0,0 1 0,-1 1 0,1-1-1,0 1 1,-1 0 0,0 1 0,1 0 0,-1 0 0,0 0-1,-1 0 1,1 1 0,0 0 0,-1 1-13,1 0 10,-1 1 0,1 1 1,-1-1-1,0 1 1,-1 0-1,0 0 0,0 1 1,0-1-1,-1 1 0,0-1 1,-1 1-1,0 0 0,0 0 1,0 0-1,-1 1 0,-1-1 1,1 8-11,-1-8 3,0 1-1,-1-1 1,0 0 0,0 1 0,-1-1 0,0 0 0,-1 0-1,1 0 1,-2 0 0,1 0 0,-1 0 0,0-1 0,0 0-1,-1 0 1,0 0 0,-1 0 0,-5 4-3,-63 69 75,-79 64-75,152-143 1,1-1 1,-1 1 0,0-1 0,0 1 0,1-1 0,-1 1 0,1-1 0,-1 1 0,0 0 0,1 0 0,-1-1 0,1 1 0,0 0 0,-1 0 0,1 0 0,0-1 0,-1 1 0,1 0 0,0 0-1,0 0 1,0 0 0,-1 0 0,1-1 0,0 1 0,0 1-2,1-2 6,0 1 0,-1 0-1,1-1 1,-1 1 0,1 0-1,0-1 1,0 1 0,-1-1-1,1 1 1,0-1 0,0 0 0,-1 1-1,1-1 1,0 0 0,0 1-1,0-1 1,0 0 0,0 0-1,0 0 1,0 0-6,56 2 233,-46-3-207,183 11-1475,-159-8-1013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8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17 11957,'0'0'235,"0"0"-104,0 0-48,-11-4 122,4 1-179,4 2-21,0-1 0,0 1-1,0 0 1,0 0 0,0 0 0,-1 0-1,1 0 1,0 1 0,0 0 0,-1-1 0,1 1-1,0 0 1,-1 1 0,1-1 0,0 0-1,0 1 1,-1 0 0,1 0 0,0 0-1,0 0 1,0 1 0,-2 0-5,-6 6-1,0 1 1,1 0-1,0 0 1,0 1 0,2 0-1,-1 0 1,1 1-1,0 0 1,1 2 0,3-7-2,1 0 1,-1 0 0,2 1 0,-1-1-1,1 1 1,0 0 0,0 0 0,1 0-1,0 0 1,0 0 0,1 0 0,-1 0-1,2 0 1,-1 0 0,1 0 0,0 0-1,0 0 1,2 3 1,-1-5-2,1-1-1,-1 1 1,1-1-1,0 0 1,1 0 0,-1 0-1,1 0 1,-1-1-1,1 1 1,0-1-1,1 0 1,-1 0-1,0 0 1,1-1 0,0 1-1,-1-1 1,1-1-1,5 3 3,10 2-115,1 0 0,0-2 0,19 3 115,60-2-3012,-58-5-1836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9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9957,'0'0'248,"0"0"-224,0 0-35,0 6 70,0 17-48,3 70 601,-1-85-533,-1 0-1,1 0 0,0 1 0,0-1 0,1-1 1,1 1-1,-1 0 0,1-1 0,0 0 1,3 4-79,-5-9 37,-2-2 102,0 0-25,-2-14-60,0-1-1,1 1 1,1 0-1,1-1 1,1-10-54,0-20 173,-2 42-165,0-3-8,0-1 1,0 1 0,0-1 0,1 1 0,0 0 0,1-1 0,1-3-1,-3 8-4,1 1 1,0 0 0,-1 0-1,1 0 1,0 0 0,0-1 0,0 1-1,0 0 1,0 0 0,0 1-1,0-1 1,0 0 0,1 0-1,-1 0 1,0 1 0,0-1 0,1 1-1,-1-1 1,0 1 0,1-1-1,-1 1 1,0 0 0,1 0-1,-1 0 1,1-1 0,-1 1 0,0 1-1,1-1 1,-1 0 0,1 0-1,-1 0 1,0 1 0,1-1-1,-1 1 1,0-1 0,1 1 0,-1-1-1,0 1 1,1 0 3,6 5-12,0 0 0,0 1 0,-1 0-1,0 0 1,0 1 0,0 0 0,-1 0 0,0 0 0,-1 1-1,4 6 13,-6-9-1,6 9 5,-2 1 0,0 0 0,3 9-4,17 36 10,-27-60-13,0-1 0,1 0 0,-1 0 1,1 0-1,-1 0 0,0 0 0,1 0 0,-1 0 1,0 0-1,1 0 0,-1 0 0,0 0 1,1 0-1,-1 0 0,1 0 0,-1 0 1,0-1-1,1 1 0,-1 0 0,0 0 0,1 0 1,-1 0-1,0-1 0,1 1 0,-1 0 1,0 0-1,0-1 0,1 1 0,-1 0 1,0-1-1,0 1 0,0 0 0,1-1 0,-1 1 1,0 0-1,0-1 0,0 1 0,0 0 1,0-1-1,1 1 0,-1 0 0,0-1 1,0 1-1,0-1 0,0 1 0,0 0 1,0-1 2,8-19-199,7-20-195,20-37 394,-29 65-3,1 1 0,0 0 1,0 0-1,1 0 0,1 1 1,0 1-1,0-1 0,7-4 3,-15 13 1,0 0-1,0 0 0,0 0 1,0 0-1,0 1 1,1-1-1,-1 0 0,0 1 1,0-1-1,1 1 0,-1-1 1,0 1-1,1 0 1,-1 0-1,0-1 0,1 1 1,-1 0-1,0 0 0,1 0 1,-1 1-1,1-1 1,-1 0-1,0 0 0,1 1 1,-1-1-1,0 1 1,0-1-1,1 1 0,-1-1 1,0 1-1,0 0 0,0 0 1,0-1-1,0 1 1,0 0-1,0 0 0,0 0 1,0 0-1,0 0 1,0 1-1,0-1 0,-1 0 1,1 0-1,-1 0 0,1 1 0,4 9 7,0-1 0,-1 1 0,0 1 0,0-1 0,-1 4-7,2 3 79,36 144-1063,-41-161-1500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9.7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7251,'0'0'3426,"0"0"-3426,0 0-32,0 0 32,0 0-80,0 0 176,117 23-96,-69-23 0,6 0-48,3 0-977,-2 0-2752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1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7171,'0'0'718,"0"0"-483,0 0 130,0 0 382,0 0-227,0 4-346,0 11-56,1 0 0,1 0 0,0 0 0,0 0 0,2 0 0,0-1 0,0 1 0,5 6-118,-7-16 5,0 0 0,0 0 0,1-1 1,0 1-1,0-1 0,0 1 0,0-1 1,1 0-1,0 0 0,0-1 0,0 1 1,0-1-1,0 0 0,1 0 0,0 0 1,-1-1-1,1 1 0,0-1 1,0 0-1,0-1 0,1 1 0,-1-1 1,0 0-1,0 0 0,5 0-5,-2-1-33,0 0 0,1 0 1,-1-1-1,0 0 0,1-1 0,-1 0 0,0 0 1,0 0-1,0-1 0,0 0 0,-1-1 0,1 0 1,-1 0-1,0-1 0,0 1 0,-1-2 0,1 1 1,-1-1-1,0 0 0,0 0 0,-1 0 0,0-1 1,0 0-1,-1 0 0,1 0 0,-2-1 0,4-6 33,-5 8 48,-1 0 0,1-1 0,-1 1-1,-1 0 1,1 0 0,-1 0 0,0 0 0,0-1-1,-1 1 1,0 0 0,0 0 0,0-1-48,-3 52 381,13 29-315,0 15-3418,-9-77-66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0.0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7812,'0'0'477,"0"0"-245,0 0 136,2 23 425,47 380 2085,-47-392-2906,1 32 266,-3-41-351,0-1-1,0 1 0,0 0 1,-1-1-1,1 1 1,-1-1-1,1 1 1,-1-1-1,1 1 0,-1-1 1,0 1-1,1-1 1,-1 1-1,0-1 0,0 0 1,0 1-1,0-1 1,0 0-1,-1 0 1,1 0-1,0 0 0,-1 0 114,-19 8-4268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6.0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1577 129 7395,'0'0'587,"-20"0"-106,19 0-477,-44-2 618,1-2 0,-38-8-622,26-1 332,12 2 158,-1 3 0,-38-3-490,67 10 3,0 0 1,0 2-1,0 0 1,0 1-1,0 0 1,0 2 0,1 0-1,-1 0 1,1 1-1,-1 2-3,-44 22-21,2 2 0,1 2-1,1 4 1,2 1-1,2 3 1,2 2-1,1 2 1,3 3 0,-18 24 21,6 1-26,2 2-1,4 3 1,4 2 0,3 2 0,4 2 0,-12 39 26,35-74 2,2 2 0,2-1 0,3 2 0,1-1-1,3 2 1,3-1 0,1 46-2,3-73-2,0 0-1,2 0 1,4 19 2,-4-34-3,1-1-1,0 0 1,0 0-1,1 0 1,0 0-1,1 0 1,0-1-1,0 0 1,1 0-1,0 0 1,3 3 3,6 4-5,0 0 1,1-1-1,1-1 1,0-1-1,1 0 1,0-1-1,15 6 5,26 9-51,56 16 51,-10-4-13,-54-20 21,1-2 1,1-2 0,0-3-1,41 3-8,221 9 48,-177-16-45,226 2-70,37-18 67,36 1 6,-251 1-336,19-10 330,151-7-113,-179 14-314,152-30 427,94-8-317,711-41 304,-267 18 2,178-7-5,-807 67 36,58 12-20,182-6 14,-334-7-18,-1-6-1,0-7 0,-2-5 1,65-26 4,-158 41 4,0-2 1,-2-2-1,0-2 1,-1-2-1,-2-2 1,16-13-5,-45 28 1,0-1 0,0 0 1,-1-1-1,0-1 0,-1 0 0,-1 0 1,0-1-1,-1-1 0,0 0 0,-2 0 0,1-1 1,-2 0-1,0 0 0,-1-1 0,-1 0 1,0 0-1,-1-1 0,-1 1 0,0-13-1,0 9-50,-2-1 0,0 1 0,-2-1 0,0 1 1,-2-1-1,0 1 0,-1 0 0,-1 0 0,-1 0 0,-1 1 0,-6-12 50,-5-4 5,-1 1 1,-2 1-1,-2 1 1,0 1-1,-3 1 1,0 2-1,-2 0 1,-1 1-1,-1 2 1,-1 2-1,-1 0 1,-2 2-1,0 2 1,-1 1-1,-1 1 0,-1 2 1,0 2-1,-8-1-5,-83-15 24,-1 5-1,-1 5 0,-52 3-23,73 6 8,-442-27 1277,-32 24-1285,-297-15 417,444 3-510,-225-18 117,-317-29-177,618 54 93,-101 19 60,192 2-6,74-2 9,-367 4 30,357 7 8,-149 28-41,207-18 56,-13 2 256,-56 19-312,208-40 48,0 0 0,0 0-1,0 1 1,1 0 0,-1 0-1,1 1 1,0 0 0,0 0-1,0 1 1,0 1-48,4-3-73,0 0 1,0 0-1,0 1 1,1-1-1,-1 1 1,1-1-1,0 1 1,0 0-1,1 0 1,-1 0-1,1 0 0,0 1 1,0-1-1,0 0 1,0 0-1,1 1 1,0-1-1,0 1 1,0-1 72,0 30-2730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7.24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47 220 6131,'0'0'1512,"0"0"-658,0 0-286,0 0 121,0 0-382,-43 0 520,43 0-806,0 0 1,0 0-1,0-1 1,0 1 0,0 0-1,0 0 1,0 0 0,0 0-1,0 0 1,0-1-1,0 1 1,0 0 0,0 0-1,0 0 1,0 0-1,0-1 1,0 1 0,0 0-1,0 0 1,0 0-1,0 0 1,0 0 0,0-1-1,0 1 1,0 0 0,0 0-1,0 0 1,0 0-1,0 0 1,0-1 0,-1 1-1,1 0 1,0 0-1,0 0 1,0 0 0,0 0-1,0 0 1,0 0-1,-1 0 1,1-1 0,0 1-1,0 0 1,0 0-1,0 0 1,0 0 0,-1 0-1,1 0 1,0 0 0,0 0-1,0 0 1,0 0-22,26-13 158,41-14-263,31-10 21,144-49 313,-194 72-472,1 1 0,0 3 0,1 3 0,2 1 243,-40 5-466,-9 1-4882,-3 0 3099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8.2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609 232 8052,'0'0'32,"-24"5"5,-4 0 3,15-4 22,0 1 0,0 1-1,0 0 1,0 1-1,1 1 1,-1 0 0,1 0-1,0 1 1,1 1-1,-1 0-61,-19 15 191,0 0-1,2 2 0,1 2 0,1 0 1,1 2-1,2 0 0,0 2 1,2 1-1,2 1 0,1 0 0,-13 30-190,12-19 53,3 2-1,1 0 0,2 1 1,2 0-1,3 1 0,1 0 1,2 1-1,3 0 0,1 6-52,2-44-1,1 0-1,0 1 0,1-1 1,0 0-1,1 0 1,0 0-1,0-1 0,1 1 1,0-1-1,1 0 1,5 9 1,-1-4 3,2 0 1,0-1 0,0 0 0,1 0-1,1-2 1,0 1 0,1-1-4,15 9 37,0-1 0,1-1 1,1-2-1,1-1 0,0-1 0,33 9-37,26 1 55,0-3-1,2-5 0,0-4 0,0-3 1,1-5-1,90-7-54,-139-1 12,0-2 0,-1-2 0,0-2 0,-1-2 1,0-1-1,0-2 0,-2-3 0,0-1 0,16-11-12,4-6 19,-2-3 0,-2-2-1,-2-2 1,-1-3 0,31-36-19,-66 61 0,-1 0 1,-1-1 0,0-1 0,-2 0 0,-1-1 0,-1-1 0,-1 0 0,-1-1 0,2-7-1,-2-3 1,-2 0 0,-1-1 1,-2-1-1,-1 1 0,-2-1 1,-2-22-2,-1 20 24,-2 1 0,-2-1 0,-1 1 0,-10-33-24,8 47 12,-1 0 0,-1 1 0,-1 1 0,-1 0 0,-1 0 0,-1 1 0,-1 0 0,-2 0-12,4 8 1,0 1 1,-1 0-1,0 1 1,-1 0 0,0 1-1,-1 0 1,0 1-1,-1 1 1,0 0-1,0 2 1,-1-1 0,0 2-1,-1 0 1,1 2-1,-1 0 1,-3 0-2,-35-4-191,0 2 1,0 3 0,0 3-1,-35 4 191,25 4-206,0 2-1,1 4 1,-56 18 206,94-24 14,-21 7-15,1 2 1,0 2 0,1 2 0,2 3-1,0 1 1,2 2 0,0 1 0,-12 15 0,-15 16-491,3 3 1,2 3 0,3 3-1,-7 16 491,37-45-1555,-2-4-1220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8.9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4786,'0'0'4554,"0"0"-3030,0 0-911,0 0 140,0 0-57,0 14-184,18 569-552,-16-532-59,-1-30-4140,-1-21 654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9.3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1 126 8788,'0'0'275,"0"0"106,0 0 172,0 0 114,0 0-62,0-6-178,0 1-371,0 2-23,0 1 0,-1-1-1,1 0 1,0 1 0,1-1 0,-1 0 0,0 1 0,1-1-1,-1 1 1,1-1 0,0 1 0,0-1 0,0 1 0,0-1-1,0 1 1,1 0 0,-1 0 0,1 0 0,-1-1 0,1 2 0,0-1-1,0 0 1,0 0 0,0 0 0,0 1 0,2-2-33,9-5-3,0 1-1,0 1 1,1 0 0,0 1 0,0 0 0,1 1-1,-1 1 1,1 0 0,0 1 0,6 0 3,-20 5-1,1 0 0,-1 0 0,0 1 0,0-1 0,0 1 0,0-1 0,-1 1 0,1-1 0,-1 1 0,0-1 0,0 1 1,-1 2 0,1-3-3,1 120 479,-1-63-442,1 0-1,4 1 1,3 4-34,-7-61-237,0 1 0,1 0 1,-1-1-1,1 0 0,0 1 1,1-1-1,-1 0 1,1 0-1,0 0 0,1 1 237,1 2-2846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2.4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241 163 4690,'0'0'190,"0"0"-110,0 0 186,0 0 468,0 0 216,-8 6 58,-2 1-882,1 0-1,0 1 0,1 1 1,0-1-1,0 1 1,1 1-1,-3 4-125,-2 7 127,1 0 0,2 1-1,0 0 1,1 0 0,1 1 0,2 0 0,-1 8-127,-5 42 277,0 52-277,-1 13 204,-28 380-132,24-238-24,11-227-53,3 0 0,2 0 0,3 0 0,2 0 0,2 0 0,2-1 0,5 9 5,0-14 9,1 0-1,2-1 1,13 23-9,-19-49 8,0 0-1,1-1 1,1 0 0,1-1 0,1-1-1,0 0 1,1-1 0,14 11-8,23 14 17,3-1 0,1-3-1,1-3 1,2-2 0,1-3 0,2-3 0,0-2 0,2-3-1,0-3 1,6-2-17,102 15 9,1-8 0,90-2-9,355-8 34,-496-12-35,3208 0-170,-2107-65 206,-988 46-16,172-18 1,-299 21-1,0-4 0,74-26-19,28-19 84,19-17-84,-147 47 75,-2-3-1,-2-4 0,-1-3 1,13-14-75,-21 9 138,-1-3 1,-3-4 0,46-50-139,-88 81 7,-1-1-1,-1-2 1,-1 0 0,-1-1-1,-2-1 1,-1 0 0,-1-2-1,-2 0 1,-1-1 0,5-22-7,-11 17 26,-2-1 0,-2 0 1,-2 0-1,-1 0 1,-3-17-27,2 37 30,-4-18-18,-2 0 0,-1 1-1,-2 0 1,-1 0 0,-2 1-1,-16-30-11,-4-15 16,10 21 36,-2 1 1,-4 1 0,-22-33-53,32 61 51,-1 1 1,-2 0 0,-1 2 0,-1 1-1,0 1 1,-2 1 0,-16-10-52,-13-4-44,0 3-1,-3 3 1,-1 2 0,0 2 0,-2 3 0,-1 3-1,-11 0 45,-131-29-359,-117-9 359,306 56 13,-288-40 15,-21 12-28,-308-6 31,85 6-45,-558 6-379,962 26 12,-679 45 252,288-7 130,-893 13 253,1247-34-230,0 7 0,-150 43-24,45-9 61,-109 25 19,314-62-53,0 3-1,2 3 1,-62 33-27,128-55-145,1 0-1,-1 1 1,1 0 0,0 0-1,1 1 1,0 1 0,0 0-1,0 0 1,1 1 0,1 0-1,0 0 1,0 1 0,1 0-1,0 1 1,1-1 0,1 1-1,0 1 1,0-1 0,1 1-1,1-1 1,-2 13 145,2 6-4087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3.5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3618,'0'0'403,"0"0"472,0 0 154,27 1-122,203 4 267,93-5 1649,-314 1-2826,1 0 1,-1 1-1,1 0 0,-1 0 1,5 3 2,29 6-1662,-13-8-2001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4.3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105 0 7411,'0'0'451,"0"0"550,0 0-36,0 0-212,0 0-246,0 5-192,-9 410-228,9-307-348,-1-106 255,0 0 0,0 0 1,0-1-1,0 1 0,0 0 0,0 0 0,-1-1 0,1 1 0,-1-1 1,1 1-1,-1-1 0,0 1 0,0-1 0,1 0 0,-1 0 0,-2 1 6,-31 16-586,1-11 996,59-8 575,10 2-1124,32 0-1333,-28-11-2872,-21 2 1556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4.93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41 1 3858,'0'0'608,"0"0"-445,0 0-115,0 0-43,-6 3 118,1 0 129,4-1-63,-1-1-1,0 0 1,1 0 0,-1 1-1,0-2 1,0 1-1,0 0 1,0 0-1,0 0 1,0-1-1,0 1 1,0-1-1,0 0 1,-1 0-189,2 0 1347,1 0-445,0 0-323,0 0-304,0 0 21,0 0-59,0 0-119,5 7-46,15-3-261,-1 0 0,1 0 0,-1-2 0,1-1 0,0 0 0,0-1 0,15-3 189,-4 2-1241,2-1-1827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7C159C-775D-4D15-BDC2-A0302B0E7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5F7CCA0-87F6-4EBE-8356-23F4EB59D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640301-52E2-41B2-826D-2BA1F7D4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4025D1-BCA4-43CC-9707-F6AFE158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9D0158-D799-44A4-A10B-1A3FAF6B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82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4A0023-6C50-4B7E-B7C7-EEBF5D21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FCBEAE1-6F7A-4CC3-A77D-109E941EB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A6A18F5-1DBA-4E28-92D9-B17B0A39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34F5F8-3340-4A44-A316-15091476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459352-C5A4-47EA-9D6F-B2E553EC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46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D99EE3E-A480-45F1-89F4-6DD4CF8B1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7240F76-AA7B-4E8A-B53B-B46159DF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750CE5-8292-4D90-9FA4-73D601EA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CCCC5F-5095-4221-9753-1308799F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EFEFBE-F343-4001-92B6-C5EDF3D6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474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A578D5-085F-4CF0-9F9A-C5F64D00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153A1F-6ADE-446A-A080-3CF7615F1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EF2ABF-75DD-4C98-801C-1E800102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D297BE-8D34-425D-BDCB-6ED423CE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3FB698-8DB3-452A-81E1-039EBA87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20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88D83D-C22E-4732-AF5A-CC68CB8A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5ACB2D-0600-41A9-BE74-39FF80920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DD9313-9ADA-4137-89C9-3ED03A58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747141-0A15-45D9-88DD-56BE1764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0104E6-8E95-426F-BB62-E6485D31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05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AC4029-5742-45D9-B0F7-4839340C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1242B6-6748-4A8F-BDD8-1658B9932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E4F844-4662-4C14-A9A4-3211F4B0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CEE34A4-255E-4546-8F72-0C53EA06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CFB0E6-D08E-4426-A10A-E6D92CD0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01A95E-E55D-464B-94F8-262515FC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4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53B6B8-46DE-447F-96D5-63DAEC17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5864995-7A33-4C34-B69E-0697DF724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4C5A628-D462-4D93-89FD-3F41CFE9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63472F0-F5D0-4DE9-AA2A-84B026511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EDBA43-6A78-47B6-9D6A-3EF4D9D8D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0498670-9211-42C3-9292-B071D2B1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3AE0CC6-9BF3-4141-8AFD-79AD2D9A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673BB0F-9376-4396-8C5F-CF66001E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56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C9D23-E03F-44AF-A110-07083025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2D38EE2-78CD-47E4-859E-D1FC7CD2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E17BCD2-115E-4D94-8C70-91C25F28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53F0129-2AB9-4173-AFBC-CD03E4D0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6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13A2A48-6038-4751-9EF1-D17382D1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281819B-4FE0-4B6F-AC43-812C139D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7A136BE-7853-4791-80D7-A146A762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70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AFD656-1107-41CE-BDE0-64587C15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4A4A47-E3E8-42DD-8C3E-7B6BB66C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E15A7C1-61CC-4831-9417-46985F146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4F325C-E8F1-4105-AB1C-7450F901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A5CB8F0-6FF9-4ECD-9098-9E6033BC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B9972D8-BA92-4CEB-A869-A920CDEF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97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22A88F-5FFD-43DA-8BCE-C86CF81F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25A191A-C6AB-44D8-88E6-B4CC7CBFF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1D84919-AD8D-4739-B50A-FFFD07F59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95F0649-67E0-487F-83AE-AF9FC499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BCADD7-0F71-47BD-8C28-DC0F83ED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03B9DEC-5A68-4794-A71A-1C04948C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14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5156E69-54CB-4757-9274-825F6E56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BAE17DD-C711-42FB-BFD2-7DEF579A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EC1EEE-A6FA-4164-B316-73B91B30D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EC62-5C67-4B7D-9B23-BAD738FCB8DB}" type="datetimeFigureOut">
              <a:rPr lang="el-GR" smtClean="0"/>
              <a:t>17/12/2024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121696-0113-4611-86A7-5E281A13B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84AE7F-49ED-4611-A782-3E5510075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89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1.xml"/><Relationship Id="rId21" Type="http://schemas.openxmlformats.org/officeDocument/2006/relationships/image" Target="../media/image139.png"/><Relationship Id="rId34" Type="http://schemas.openxmlformats.org/officeDocument/2006/relationships/customXml" Target="../ink/ink95.xml"/><Relationship Id="rId42" Type="http://schemas.openxmlformats.org/officeDocument/2006/relationships/image" Target="../media/image149.png"/><Relationship Id="rId47" Type="http://schemas.openxmlformats.org/officeDocument/2006/relationships/customXml" Target="../ink/ink102.xml"/><Relationship Id="rId50" Type="http://schemas.openxmlformats.org/officeDocument/2006/relationships/image" Target="../media/image153.png"/><Relationship Id="rId55" Type="http://schemas.openxmlformats.org/officeDocument/2006/relationships/customXml" Target="../ink/ink106.xml"/><Relationship Id="rId63" Type="http://schemas.openxmlformats.org/officeDocument/2006/relationships/customXml" Target="../ink/ink110.xml"/><Relationship Id="rId68" Type="http://schemas.openxmlformats.org/officeDocument/2006/relationships/image" Target="../media/image162.png"/><Relationship Id="rId76" Type="http://schemas.openxmlformats.org/officeDocument/2006/relationships/customXml" Target="../ink/ink117.xml"/><Relationship Id="rId84" Type="http://schemas.openxmlformats.org/officeDocument/2006/relationships/customXml" Target="../ink/ink121.xml"/><Relationship Id="rId89" Type="http://schemas.openxmlformats.org/officeDocument/2006/relationships/image" Target="../media/image172.png"/><Relationship Id="rId97" Type="http://schemas.openxmlformats.org/officeDocument/2006/relationships/image" Target="../media/image176.png"/><Relationship Id="rId7" Type="http://schemas.openxmlformats.org/officeDocument/2006/relationships/image" Target="../media/image132.png"/><Relationship Id="rId71" Type="http://schemas.openxmlformats.org/officeDocument/2006/relationships/customXml" Target="../ink/ink114.xml"/><Relationship Id="rId92" Type="http://schemas.openxmlformats.org/officeDocument/2006/relationships/customXml" Target="../ink/ink125.xml"/><Relationship Id="rId2" Type="http://schemas.openxmlformats.org/officeDocument/2006/relationships/customXml" Target="../ink/ink79.xml"/><Relationship Id="rId16" Type="http://schemas.openxmlformats.org/officeDocument/2006/relationships/customXml" Target="../ink/ink86.xml"/><Relationship Id="rId29" Type="http://schemas.openxmlformats.org/officeDocument/2006/relationships/image" Target="../media/image143.png"/><Relationship Id="rId11" Type="http://schemas.openxmlformats.org/officeDocument/2006/relationships/image" Target="../media/image134.png"/><Relationship Id="rId24" Type="http://schemas.openxmlformats.org/officeDocument/2006/relationships/customXml" Target="../ink/ink90.xml"/><Relationship Id="rId32" Type="http://schemas.openxmlformats.org/officeDocument/2006/relationships/customXml" Target="../ink/ink94.xml"/><Relationship Id="rId37" Type="http://schemas.openxmlformats.org/officeDocument/2006/relationships/customXml" Target="../ink/ink97.xml"/><Relationship Id="rId40" Type="http://schemas.openxmlformats.org/officeDocument/2006/relationships/image" Target="../media/image148.png"/><Relationship Id="rId45" Type="http://schemas.openxmlformats.org/officeDocument/2006/relationships/customXml" Target="../ink/ink101.xml"/><Relationship Id="rId53" Type="http://schemas.openxmlformats.org/officeDocument/2006/relationships/customXml" Target="../ink/ink105.xml"/><Relationship Id="rId58" Type="http://schemas.openxmlformats.org/officeDocument/2006/relationships/image" Target="../media/image157.png"/><Relationship Id="rId66" Type="http://schemas.openxmlformats.org/officeDocument/2006/relationships/image" Target="../media/image161.png"/><Relationship Id="rId74" Type="http://schemas.openxmlformats.org/officeDocument/2006/relationships/image" Target="../media/image165.png"/><Relationship Id="rId79" Type="http://schemas.openxmlformats.org/officeDocument/2006/relationships/image" Target="../media/image167.png"/><Relationship Id="rId87" Type="http://schemas.openxmlformats.org/officeDocument/2006/relationships/image" Target="../media/image171.png"/><Relationship Id="rId5" Type="http://schemas.openxmlformats.org/officeDocument/2006/relationships/image" Target="../media/image131.png"/><Relationship Id="rId61" Type="http://schemas.openxmlformats.org/officeDocument/2006/relationships/customXml" Target="../ink/ink109.xml"/><Relationship Id="rId82" Type="http://schemas.openxmlformats.org/officeDocument/2006/relationships/customXml" Target="../ink/ink120.xml"/><Relationship Id="rId90" Type="http://schemas.openxmlformats.org/officeDocument/2006/relationships/customXml" Target="../ink/ink124.xml"/><Relationship Id="rId95" Type="http://schemas.openxmlformats.org/officeDocument/2006/relationships/image" Target="../media/image175.png"/><Relationship Id="rId19" Type="http://schemas.openxmlformats.org/officeDocument/2006/relationships/image" Target="../media/image138.png"/><Relationship Id="rId14" Type="http://schemas.openxmlformats.org/officeDocument/2006/relationships/customXml" Target="../ink/ink85.xml"/><Relationship Id="rId22" Type="http://schemas.openxmlformats.org/officeDocument/2006/relationships/customXml" Target="../ink/ink89.xml"/><Relationship Id="rId27" Type="http://schemas.openxmlformats.org/officeDocument/2006/relationships/image" Target="../media/image142.png"/><Relationship Id="rId30" Type="http://schemas.openxmlformats.org/officeDocument/2006/relationships/customXml" Target="../ink/ink93.xml"/><Relationship Id="rId35" Type="http://schemas.openxmlformats.org/officeDocument/2006/relationships/customXml" Target="../ink/ink96.xml"/><Relationship Id="rId43" Type="http://schemas.openxmlformats.org/officeDocument/2006/relationships/customXml" Target="../ink/ink100.xml"/><Relationship Id="rId48" Type="http://schemas.openxmlformats.org/officeDocument/2006/relationships/image" Target="../media/image152.png"/><Relationship Id="rId56" Type="http://schemas.openxmlformats.org/officeDocument/2006/relationships/image" Target="../media/image156.png"/><Relationship Id="rId64" Type="http://schemas.openxmlformats.org/officeDocument/2006/relationships/image" Target="../media/image160.png"/><Relationship Id="rId69" Type="http://schemas.openxmlformats.org/officeDocument/2006/relationships/customXml" Target="../ink/ink113.xml"/><Relationship Id="rId77" Type="http://schemas.openxmlformats.org/officeDocument/2006/relationships/image" Target="../media/image166.png"/><Relationship Id="rId8" Type="http://schemas.openxmlformats.org/officeDocument/2006/relationships/customXml" Target="../ink/ink82.xml"/><Relationship Id="rId51" Type="http://schemas.openxmlformats.org/officeDocument/2006/relationships/customXml" Target="../ink/ink104.xml"/><Relationship Id="rId72" Type="http://schemas.openxmlformats.org/officeDocument/2006/relationships/image" Target="../media/image164.png"/><Relationship Id="rId80" Type="http://schemas.openxmlformats.org/officeDocument/2006/relationships/customXml" Target="../ink/ink119.xml"/><Relationship Id="rId85" Type="http://schemas.openxmlformats.org/officeDocument/2006/relationships/image" Target="../media/image170.png"/><Relationship Id="rId93" Type="http://schemas.openxmlformats.org/officeDocument/2006/relationships/image" Target="../media/image174.png"/><Relationship Id="rId98" Type="http://schemas.openxmlformats.org/officeDocument/2006/relationships/customXml" Target="../ink/ink128.xml"/><Relationship Id="rId3" Type="http://schemas.openxmlformats.org/officeDocument/2006/relationships/image" Target="../media/image130.png"/><Relationship Id="rId12" Type="http://schemas.openxmlformats.org/officeDocument/2006/relationships/customXml" Target="../ink/ink84.xml"/><Relationship Id="rId17" Type="http://schemas.openxmlformats.org/officeDocument/2006/relationships/image" Target="../media/image137.png"/><Relationship Id="rId25" Type="http://schemas.openxmlformats.org/officeDocument/2006/relationships/image" Target="../media/image141.png"/><Relationship Id="rId33" Type="http://schemas.openxmlformats.org/officeDocument/2006/relationships/image" Target="../media/image145.png"/><Relationship Id="rId38" Type="http://schemas.openxmlformats.org/officeDocument/2006/relationships/image" Target="../media/image147.png"/><Relationship Id="rId46" Type="http://schemas.openxmlformats.org/officeDocument/2006/relationships/image" Target="../media/image151.png"/><Relationship Id="rId59" Type="http://schemas.openxmlformats.org/officeDocument/2006/relationships/customXml" Target="../ink/ink108.xml"/><Relationship Id="rId67" Type="http://schemas.openxmlformats.org/officeDocument/2006/relationships/customXml" Target="../ink/ink112.xml"/><Relationship Id="rId20" Type="http://schemas.openxmlformats.org/officeDocument/2006/relationships/customXml" Target="../ink/ink88.xml"/><Relationship Id="rId41" Type="http://schemas.openxmlformats.org/officeDocument/2006/relationships/customXml" Target="../ink/ink99.xml"/><Relationship Id="rId54" Type="http://schemas.openxmlformats.org/officeDocument/2006/relationships/image" Target="../media/image155.png"/><Relationship Id="rId62" Type="http://schemas.openxmlformats.org/officeDocument/2006/relationships/image" Target="../media/image159.png"/><Relationship Id="rId70" Type="http://schemas.openxmlformats.org/officeDocument/2006/relationships/image" Target="../media/image163.png"/><Relationship Id="rId75" Type="http://schemas.openxmlformats.org/officeDocument/2006/relationships/customXml" Target="../ink/ink116.xml"/><Relationship Id="rId83" Type="http://schemas.openxmlformats.org/officeDocument/2006/relationships/image" Target="../media/image169.png"/><Relationship Id="rId88" Type="http://schemas.openxmlformats.org/officeDocument/2006/relationships/customXml" Target="../ink/ink123.xml"/><Relationship Id="rId91" Type="http://schemas.openxmlformats.org/officeDocument/2006/relationships/image" Target="../media/image173.png"/><Relationship Id="rId96" Type="http://schemas.openxmlformats.org/officeDocument/2006/relationships/customXml" Target="../ink/ink1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.xml"/><Relationship Id="rId15" Type="http://schemas.openxmlformats.org/officeDocument/2006/relationships/image" Target="../media/image136.png"/><Relationship Id="rId23" Type="http://schemas.openxmlformats.org/officeDocument/2006/relationships/image" Target="../media/image140.png"/><Relationship Id="rId28" Type="http://schemas.openxmlformats.org/officeDocument/2006/relationships/customXml" Target="../ink/ink92.xml"/><Relationship Id="rId36" Type="http://schemas.openxmlformats.org/officeDocument/2006/relationships/image" Target="../media/image146.png"/><Relationship Id="rId49" Type="http://schemas.openxmlformats.org/officeDocument/2006/relationships/customXml" Target="../ink/ink103.xml"/><Relationship Id="rId57" Type="http://schemas.openxmlformats.org/officeDocument/2006/relationships/customXml" Target="../ink/ink107.xml"/><Relationship Id="rId10" Type="http://schemas.openxmlformats.org/officeDocument/2006/relationships/customXml" Target="../ink/ink83.xml"/><Relationship Id="rId31" Type="http://schemas.openxmlformats.org/officeDocument/2006/relationships/image" Target="../media/image144.png"/><Relationship Id="rId44" Type="http://schemas.openxmlformats.org/officeDocument/2006/relationships/image" Target="../media/image150.png"/><Relationship Id="rId52" Type="http://schemas.openxmlformats.org/officeDocument/2006/relationships/image" Target="../media/image154.png"/><Relationship Id="rId60" Type="http://schemas.openxmlformats.org/officeDocument/2006/relationships/image" Target="../media/image158.png"/><Relationship Id="rId65" Type="http://schemas.openxmlformats.org/officeDocument/2006/relationships/customXml" Target="../ink/ink111.xml"/><Relationship Id="rId73" Type="http://schemas.openxmlformats.org/officeDocument/2006/relationships/customXml" Target="../ink/ink115.xml"/><Relationship Id="rId78" Type="http://schemas.openxmlformats.org/officeDocument/2006/relationships/customXml" Target="../ink/ink118.xml"/><Relationship Id="rId81" Type="http://schemas.openxmlformats.org/officeDocument/2006/relationships/image" Target="../media/image168.png"/><Relationship Id="rId86" Type="http://schemas.openxmlformats.org/officeDocument/2006/relationships/customXml" Target="../ink/ink122.xml"/><Relationship Id="rId94" Type="http://schemas.openxmlformats.org/officeDocument/2006/relationships/customXml" Target="../ink/ink126.xml"/><Relationship Id="rId99" Type="http://schemas.openxmlformats.org/officeDocument/2006/relationships/image" Target="../media/image177.png"/><Relationship Id="rId4" Type="http://schemas.openxmlformats.org/officeDocument/2006/relationships/customXml" Target="../ink/ink80.xml"/><Relationship Id="rId9" Type="http://schemas.openxmlformats.org/officeDocument/2006/relationships/image" Target="../media/image133.png"/><Relationship Id="rId13" Type="http://schemas.openxmlformats.org/officeDocument/2006/relationships/image" Target="../media/image135.png"/><Relationship Id="rId18" Type="http://schemas.openxmlformats.org/officeDocument/2006/relationships/customXml" Target="../ink/ink87.xml"/><Relationship Id="rId39" Type="http://schemas.openxmlformats.org/officeDocument/2006/relationships/customXml" Target="../ink/ink98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6.xml"/><Relationship Id="rId299" Type="http://schemas.openxmlformats.org/officeDocument/2006/relationships/customXml" Target="../ink/ink278.xml"/><Relationship Id="rId21" Type="http://schemas.openxmlformats.org/officeDocument/2006/relationships/customXml" Target="../ink/ink138.xml"/><Relationship Id="rId63" Type="http://schemas.openxmlformats.org/officeDocument/2006/relationships/customXml" Target="../ink/ink159.xml"/><Relationship Id="rId159" Type="http://schemas.openxmlformats.org/officeDocument/2006/relationships/image" Target="../media/image256.png"/><Relationship Id="rId324" Type="http://schemas.openxmlformats.org/officeDocument/2006/relationships/image" Target="../media/image335.png"/><Relationship Id="rId366" Type="http://schemas.openxmlformats.org/officeDocument/2006/relationships/customXml" Target="../ink/ink312.xml"/><Relationship Id="rId170" Type="http://schemas.openxmlformats.org/officeDocument/2006/relationships/customXml" Target="../ink/ink213.xml"/><Relationship Id="rId226" Type="http://schemas.openxmlformats.org/officeDocument/2006/relationships/customXml" Target="../ink/ink241.xml"/><Relationship Id="rId433" Type="http://schemas.openxmlformats.org/officeDocument/2006/relationships/image" Target="../media/image389.png"/><Relationship Id="rId268" Type="http://schemas.openxmlformats.org/officeDocument/2006/relationships/image" Target="../media/image308.png"/><Relationship Id="rId475" Type="http://schemas.openxmlformats.org/officeDocument/2006/relationships/image" Target="../media/image409.png"/><Relationship Id="rId32" Type="http://schemas.openxmlformats.org/officeDocument/2006/relationships/image" Target="../media/image193.png"/><Relationship Id="rId74" Type="http://schemas.openxmlformats.org/officeDocument/2006/relationships/image" Target="../media/image214.png"/><Relationship Id="rId128" Type="http://schemas.openxmlformats.org/officeDocument/2006/relationships/image" Target="../media/image241.png"/><Relationship Id="rId335" Type="http://schemas.openxmlformats.org/officeDocument/2006/relationships/customXml" Target="../ink/ink296.xml"/><Relationship Id="rId377" Type="http://schemas.openxmlformats.org/officeDocument/2006/relationships/image" Target="../media/image361.png"/><Relationship Id="rId500" Type="http://schemas.openxmlformats.org/officeDocument/2006/relationships/customXml" Target="../ink/ink380.xml"/><Relationship Id="rId5" Type="http://schemas.openxmlformats.org/officeDocument/2006/relationships/customXml" Target="../ink/ink130.xml"/><Relationship Id="rId181" Type="http://schemas.openxmlformats.org/officeDocument/2006/relationships/image" Target="../media/image267.png"/><Relationship Id="rId237" Type="http://schemas.openxmlformats.org/officeDocument/2006/relationships/image" Target="../media/image294.png"/><Relationship Id="rId402" Type="http://schemas.openxmlformats.org/officeDocument/2006/relationships/customXml" Target="../ink/ink330.xml"/><Relationship Id="rId279" Type="http://schemas.openxmlformats.org/officeDocument/2006/relationships/customXml" Target="../ink/ink268.xml"/><Relationship Id="rId444" Type="http://schemas.openxmlformats.org/officeDocument/2006/relationships/customXml" Target="../ink/ink351.xml"/><Relationship Id="rId486" Type="http://schemas.openxmlformats.org/officeDocument/2006/relationships/image" Target="../media/image414.png"/><Relationship Id="rId43" Type="http://schemas.openxmlformats.org/officeDocument/2006/relationships/customXml" Target="../ink/ink149.xml"/><Relationship Id="rId139" Type="http://schemas.openxmlformats.org/officeDocument/2006/relationships/customXml" Target="../ink/ink197.xml"/><Relationship Id="rId290" Type="http://schemas.openxmlformats.org/officeDocument/2006/relationships/image" Target="../media/image319.png"/><Relationship Id="rId304" Type="http://schemas.openxmlformats.org/officeDocument/2006/relationships/image" Target="../media/image326.png"/><Relationship Id="rId346" Type="http://schemas.openxmlformats.org/officeDocument/2006/relationships/image" Target="../media/image346.png"/><Relationship Id="rId388" Type="http://schemas.openxmlformats.org/officeDocument/2006/relationships/customXml" Target="../ink/ink323.xml"/><Relationship Id="rId85" Type="http://schemas.openxmlformats.org/officeDocument/2006/relationships/customXml" Target="../ink/ink170.xml"/><Relationship Id="rId150" Type="http://schemas.openxmlformats.org/officeDocument/2006/relationships/customXml" Target="../ink/ink203.xml"/><Relationship Id="rId192" Type="http://schemas.openxmlformats.org/officeDocument/2006/relationships/customXml" Target="../ink/ink224.xml"/><Relationship Id="rId206" Type="http://schemas.openxmlformats.org/officeDocument/2006/relationships/customXml" Target="../ink/ink231.xml"/><Relationship Id="rId413" Type="http://schemas.openxmlformats.org/officeDocument/2006/relationships/image" Target="../media/image379.png"/><Relationship Id="rId248" Type="http://schemas.openxmlformats.org/officeDocument/2006/relationships/customXml" Target="../ink/ink252.xml"/><Relationship Id="rId455" Type="http://schemas.openxmlformats.org/officeDocument/2006/relationships/image" Target="../media/image399.png"/><Relationship Id="rId497" Type="http://schemas.openxmlformats.org/officeDocument/2006/relationships/image" Target="../media/image419.png"/><Relationship Id="rId12" Type="http://schemas.openxmlformats.org/officeDocument/2006/relationships/image" Target="../media/image183.png"/><Relationship Id="rId108" Type="http://schemas.openxmlformats.org/officeDocument/2006/relationships/image" Target="../media/image231.png"/><Relationship Id="rId315" Type="http://schemas.openxmlformats.org/officeDocument/2006/relationships/customXml" Target="../ink/ink286.xml"/><Relationship Id="rId357" Type="http://schemas.openxmlformats.org/officeDocument/2006/relationships/image" Target="../media/image351.png"/><Relationship Id="rId54" Type="http://schemas.openxmlformats.org/officeDocument/2006/relationships/image" Target="../media/image204.png"/><Relationship Id="rId96" Type="http://schemas.openxmlformats.org/officeDocument/2006/relationships/image" Target="../media/image225.png"/><Relationship Id="rId161" Type="http://schemas.openxmlformats.org/officeDocument/2006/relationships/image" Target="../media/image257.png"/><Relationship Id="rId217" Type="http://schemas.openxmlformats.org/officeDocument/2006/relationships/image" Target="../media/image284.png"/><Relationship Id="rId399" Type="http://schemas.openxmlformats.org/officeDocument/2006/relationships/image" Target="../media/image372.png"/><Relationship Id="rId259" Type="http://schemas.openxmlformats.org/officeDocument/2006/relationships/customXml" Target="../ink/ink258.xml"/><Relationship Id="rId424" Type="http://schemas.openxmlformats.org/officeDocument/2006/relationships/customXml" Target="../ink/ink341.xml"/><Relationship Id="rId466" Type="http://schemas.openxmlformats.org/officeDocument/2006/relationships/customXml" Target="../ink/ink362.xml"/><Relationship Id="rId23" Type="http://schemas.openxmlformats.org/officeDocument/2006/relationships/customXml" Target="../ink/ink139.xml"/><Relationship Id="rId119" Type="http://schemas.openxmlformats.org/officeDocument/2006/relationships/customXml" Target="../ink/ink187.xml"/><Relationship Id="rId270" Type="http://schemas.openxmlformats.org/officeDocument/2006/relationships/image" Target="../media/image309.png"/><Relationship Id="rId326" Type="http://schemas.openxmlformats.org/officeDocument/2006/relationships/image" Target="../media/image336.png"/><Relationship Id="rId65" Type="http://schemas.openxmlformats.org/officeDocument/2006/relationships/customXml" Target="../ink/ink160.xml"/><Relationship Id="rId130" Type="http://schemas.openxmlformats.org/officeDocument/2006/relationships/image" Target="../media/image242.png"/><Relationship Id="rId368" Type="http://schemas.openxmlformats.org/officeDocument/2006/relationships/customXml" Target="../ink/ink313.xml"/><Relationship Id="rId172" Type="http://schemas.openxmlformats.org/officeDocument/2006/relationships/customXml" Target="../ink/ink214.xml"/><Relationship Id="rId228" Type="http://schemas.openxmlformats.org/officeDocument/2006/relationships/customXml" Target="../ink/ink242.xml"/><Relationship Id="rId435" Type="http://schemas.openxmlformats.org/officeDocument/2006/relationships/image" Target="../media/image390.png"/><Relationship Id="rId477" Type="http://schemas.openxmlformats.org/officeDocument/2006/relationships/image" Target="../media/image410.png"/><Relationship Id="rId281" Type="http://schemas.openxmlformats.org/officeDocument/2006/relationships/customXml" Target="../ink/ink269.xml"/><Relationship Id="rId337" Type="http://schemas.openxmlformats.org/officeDocument/2006/relationships/customXml" Target="../ink/ink297.xml"/><Relationship Id="rId502" Type="http://schemas.openxmlformats.org/officeDocument/2006/relationships/customXml" Target="../ink/ink381.xml"/><Relationship Id="rId34" Type="http://schemas.openxmlformats.org/officeDocument/2006/relationships/image" Target="../media/image194.png"/><Relationship Id="rId76" Type="http://schemas.openxmlformats.org/officeDocument/2006/relationships/image" Target="../media/image215.png"/><Relationship Id="rId141" Type="http://schemas.openxmlformats.org/officeDocument/2006/relationships/customXml" Target="../ink/ink198.xml"/><Relationship Id="rId379" Type="http://schemas.openxmlformats.org/officeDocument/2006/relationships/image" Target="../media/image362.png"/><Relationship Id="rId7" Type="http://schemas.openxmlformats.org/officeDocument/2006/relationships/customXml" Target="../ink/ink131.xml"/><Relationship Id="rId183" Type="http://schemas.openxmlformats.org/officeDocument/2006/relationships/image" Target="../media/image268.png"/><Relationship Id="rId239" Type="http://schemas.openxmlformats.org/officeDocument/2006/relationships/image" Target="../media/image295.png"/><Relationship Id="rId390" Type="http://schemas.openxmlformats.org/officeDocument/2006/relationships/customXml" Target="../ink/ink324.xml"/><Relationship Id="rId404" Type="http://schemas.openxmlformats.org/officeDocument/2006/relationships/customXml" Target="../ink/ink331.xml"/><Relationship Id="rId446" Type="http://schemas.openxmlformats.org/officeDocument/2006/relationships/customXml" Target="../ink/ink352.xml"/><Relationship Id="rId250" Type="http://schemas.openxmlformats.org/officeDocument/2006/relationships/customXml" Target="../ink/ink253.xml"/><Relationship Id="rId292" Type="http://schemas.openxmlformats.org/officeDocument/2006/relationships/image" Target="../media/image320.png"/><Relationship Id="rId306" Type="http://schemas.openxmlformats.org/officeDocument/2006/relationships/image" Target="../media/image327.png"/><Relationship Id="rId488" Type="http://schemas.openxmlformats.org/officeDocument/2006/relationships/image" Target="../media/image415.png"/><Relationship Id="rId45" Type="http://schemas.openxmlformats.org/officeDocument/2006/relationships/customXml" Target="../ink/ink150.xml"/><Relationship Id="rId87" Type="http://schemas.openxmlformats.org/officeDocument/2006/relationships/customXml" Target="../ink/ink171.xml"/><Relationship Id="rId110" Type="http://schemas.openxmlformats.org/officeDocument/2006/relationships/image" Target="../media/image232.png"/><Relationship Id="rId348" Type="http://schemas.openxmlformats.org/officeDocument/2006/relationships/customXml" Target="../ink/ink303.xml"/><Relationship Id="rId152" Type="http://schemas.openxmlformats.org/officeDocument/2006/relationships/customXml" Target="../ink/ink204.xml"/><Relationship Id="rId173" Type="http://schemas.openxmlformats.org/officeDocument/2006/relationships/image" Target="../media/image263.png"/><Relationship Id="rId194" Type="http://schemas.openxmlformats.org/officeDocument/2006/relationships/customXml" Target="../ink/ink225.xml"/><Relationship Id="rId208" Type="http://schemas.openxmlformats.org/officeDocument/2006/relationships/customXml" Target="../ink/ink232.xml"/><Relationship Id="rId229" Type="http://schemas.openxmlformats.org/officeDocument/2006/relationships/image" Target="../media/image290.png"/><Relationship Id="rId380" Type="http://schemas.openxmlformats.org/officeDocument/2006/relationships/customXml" Target="../ink/ink319.xml"/><Relationship Id="rId415" Type="http://schemas.openxmlformats.org/officeDocument/2006/relationships/image" Target="../media/image380.png"/><Relationship Id="rId436" Type="http://schemas.openxmlformats.org/officeDocument/2006/relationships/customXml" Target="../ink/ink347.xml"/><Relationship Id="rId457" Type="http://schemas.openxmlformats.org/officeDocument/2006/relationships/image" Target="../media/image400.png"/><Relationship Id="rId240" Type="http://schemas.openxmlformats.org/officeDocument/2006/relationships/customXml" Target="../ink/ink248.xml"/><Relationship Id="rId261" Type="http://schemas.openxmlformats.org/officeDocument/2006/relationships/customXml" Target="../ink/ink259.xml"/><Relationship Id="rId478" Type="http://schemas.openxmlformats.org/officeDocument/2006/relationships/customXml" Target="../ink/ink368.xml"/><Relationship Id="rId499" Type="http://schemas.openxmlformats.org/officeDocument/2006/relationships/image" Target="../media/image420.png"/><Relationship Id="rId14" Type="http://schemas.openxmlformats.org/officeDocument/2006/relationships/image" Target="../media/image184.png"/><Relationship Id="rId35" Type="http://schemas.openxmlformats.org/officeDocument/2006/relationships/customXml" Target="../ink/ink145.xml"/><Relationship Id="rId56" Type="http://schemas.openxmlformats.org/officeDocument/2006/relationships/image" Target="../media/image205.png"/><Relationship Id="rId77" Type="http://schemas.openxmlformats.org/officeDocument/2006/relationships/customXml" Target="../ink/ink166.xml"/><Relationship Id="rId100" Type="http://schemas.openxmlformats.org/officeDocument/2006/relationships/image" Target="../media/image227.png"/><Relationship Id="rId282" Type="http://schemas.openxmlformats.org/officeDocument/2006/relationships/image" Target="../media/image315.png"/><Relationship Id="rId317" Type="http://schemas.openxmlformats.org/officeDocument/2006/relationships/customXml" Target="../ink/ink287.xml"/><Relationship Id="rId338" Type="http://schemas.openxmlformats.org/officeDocument/2006/relationships/image" Target="../media/image342.png"/><Relationship Id="rId359" Type="http://schemas.openxmlformats.org/officeDocument/2006/relationships/image" Target="../media/image352.png"/><Relationship Id="rId503" Type="http://schemas.openxmlformats.org/officeDocument/2006/relationships/image" Target="../media/image422.png"/><Relationship Id="rId8" Type="http://schemas.openxmlformats.org/officeDocument/2006/relationships/image" Target="../media/image181.png"/><Relationship Id="rId98" Type="http://schemas.openxmlformats.org/officeDocument/2006/relationships/image" Target="../media/image226.png"/><Relationship Id="rId121" Type="http://schemas.openxmlformats.org/officeDocument/2006/relationships/customXml" Target="../ink/ink188.xml"/><Relationship Id="rId142" Type="http://schemas.openxmlformats.org/officeDocument/2006/relationships/image" Target="../media/image248.png"/><Relationship Id="rId163" Type="http://schemas.openxmlformats.org/officeDocument/2006/relationships/image" Target="../media/image258.png"/><Relationship Id="rId184" Type="http://schemas.openxmlformats.org/officeDocument/2006/relationships/customXml" Target="../ink/ink220.xml"/><Relationship Id="rId219" Type="http://schemas.openxmlformats.org/officeDocument/2006/relationships/image" Target="../media/image285.png"/><Relationship Id="rId370" Type="http://schemas.openxmlformats.org/officeDocument/2006/relationships/customXml" Target="../ink/ink314.xml"/><Relationship Id="rId391" Type="http://schemas.openxmlformats.org/officeDocument/2006/relationships/image" Target="../media/image368.png"/><Relationship Id="rId405" Type="http://schemas.openxmlformats.org/officeDocument/2006/relationships/image" Target="../media/image375.png"/><Relationship Id="rId426" Type="http://schemas.openxmlformats.org/officeDocument/2006/relationships/customXml" Target="../ink/ink342.xml"/><Relationship Id="rId447" Type="http://schemas.openxmlformats.org/officeDocument/2006/relationships/image" Target="../media/image395.png"/><Relationship Id="rId230" Type="http://schemas.openxmlformats.org/officeDocument/2006/relationships/customXml" Target="../ink/ink243.xml"/><Relationship Id="rId251" Type="http://schemas.openxmlformats.org/officeDocument/2006/relationships/image" Target="../media/image300.png"/><Relationship Id="rId468" Type="http://schemas.openxmlformats.org/officeDocument/2006/relationships/customXml" Target="../ink/ink363.xml"/><Relationship Id="rId489" Type="http://schemas.openxmlformats.org/officeDocument/2006/relationships/customXml" Target="../ink/ink374.xml"/><Relationship Id="rId25" Type="http://schemas.openxmlformats.org/officeDocument/2006/relationships/customXml" Target="../ink/ink140.xml"/><Relationship Id="rId46" Type="http://schemas.openxmlformats.org/officeDocument/2006/relationships/image" Target="../media/image200.png"/><Relationship Id="rId67" Type="http://schemas.openxmlformats.org/officeDocument/2006/relationships/customXml" Target="../ink/ink161.xml"/><Relationship Id="rId272" Type="http://schemas.openxmlformats.org/officeDocument/2006/relationships/image" Target="../media/image310.png"/><Relationship Id="rId293" Type="http://schemas.openxmlformats.org/officeDocument/2006/relationships/customXml" Target="../ink/ink275.xml"/><Relationship Id="rId307" Type="http://schemas.openxmlformats.org/officeDocument/2006/relationships/customXml" Target="../ink/ink282.xml"/><Relationship Id="rId328" Type="http://schemas.openxmlformats.org/officeDocument/2006/relationships/image" Target="../media/image337.png"/><Relationship Id="rId349" Type="http://schemas.openxmlformats.org/officeDocument/2006/relationships/image" Target="../media/image347.png"/><Relationship Id="rId88" Type="http://schemas.openxmlformats.org/officeDocument/2006/relationships/image" Target="../media/image221.png"/><Relationship Id="rId111" Type="http://schemas.openxmlformats.org/officeDocument/2006/relationships/customXml" Target="../ink/ink183.xml"/><Relationship Id="rId132" Type="http://schemas.openxmlformats.org/officeDocument/2006/relationships/image" Target="../media/image243.png"/><Relationship Id="rId153" Type="http://schemas.openxmlformats.org/officeDocument/2006/relationships/image" Target="../media/image253.png"/><Relationship Id="rId174" Type="http://schemas.openxmlformats.org/officeDocument/2006/relationships/customXml" Target="../ink/ink215.xml"/><Relationship Id="rId195" Type="http://schemas.openxmlformats.org/officeDocument/2006/relationships/image" Target="../media/image273.png"/><Relationship Id="rId209" Type="http://schemas.openxmlformats.org/officeDocument/2006/relationships/image" Target="../media/image280.png"/><Relationship Id="rId360" Type="http://schemas.openxmlformats.org/officeDocument/2006/relationships/customXml" Target="../ink/ink309.xml"/><Relationship Id="rId381" Type="http://schemas.openxmlformats.org/officeDocument/2006/relationships/image" Target="../media/image363.png"/><Relationship Id="rId416" Type="http://schemas.openxmlformats.org/officeDocument/2006/relationships/customXml" Target="../ink/ink337.xml"/><Relationship Id="rId220" Type="http://schemas.openxmlformats.org/officeDocument/2006/relationships/customXml" Target="../ink/ink238.xml"/><Relationship Id="rId241" Type="http://schemas.openxmlformats.org/officeDocument/2006/relationships/image" Target="../media/image296.png"/><Relationship Id="rId437" Type="http://schemas.openxmlformats.org/officeDocument/2006/relationships/image" Target="../media/image391.png"/><Relationship Id="rId458" Type="http://schemas.openxmlformats.org/officeDocument/2006/relationships/customXml" Target="../ink/ink358.xml"/><Relationship Id="rId479" Type="http://schemas.openxmlformats.org/officeDocument/2006/relationships/image" Target="../media/image411.png"/><Relationship Id="rId15" Type="http://schemas.openxmlformats.org/officeDocument/2006/relationships/customXml" Target="../ink/ink135.xml"/><Relationship Id="rId36" Type="http://schemas.openxmlformats.org/officeDocument/2006/relationships/image" Target="../media/image195.png"/><Relationship Id="rId57" Type="http://schemas.openxmlformats.org/officeDocument/2006/relationships/customXml" Target="../ink/ink156.xml"/><Relationship Id="rId262" Type="http://schemas.openxmlformats.org/officeDocument/2006/relationships/image" Target="../media/image305.png"/><Relationship Id="rId283" Type="http://schemas.openxmlformats.org/officeDocument/2006/relationships/customXml" Target="../ink/ink270.xml"/><Relationship Id="rId318" Type="http://schemas.openxmlformats.org/officeDocument/2006/relationships/image" Target="../media/image332.png"/><Relationship Id="rId339" Type="http://schemas.openxmlformats.org/officeDocument/2006/relationships/customXml" Target="../ink/ink298.xml"/><Relationship Id="rId490" Type="http://schemas.openxmlformats.org/officeDocument/2006/relationships/image" Target="../media/image416.png"/><Relationship Id="rId504" Type="http://schemas.openxmlformats.org/officeDocument/2006/relationships/customXml" Target="../ink/ink382.xml"/><Relationship Id="rId78" Type="http://schemas.openxmlformats.org/officeDocument/2006/relationships/image" Target="../media/image216.png"/><Relationship Id="rId99" Type="http://schemas.openxmlformats.org/officeDocument/2006/relationships/customXml" Target="../ink/ink177.xml"/><Relationship Id="rId101" Type="http://schemas.openxmlformats.org/officeDocument/2006/relationships/customXml" Target="../ink/ink178.xml"/><Relationship Id="rId122" Type="http://schemas.openxmlformats.org/officeDocument/2006/relationships/image" Target="../media/image238.png"/><Relationship Id="rId143" Type="http://schemas.openxmlformats.org/officeDocument/2006/relationships/customXml" Target="../ink/ink199.xml"/><Relationship Id="rId164" Type="http://schemas.openxmlformats.org/officeDocument/2006/relationships/customXml" Target="../ink/ink210.xml"/><Relationship Id="rId185" Type="http://schemas.openxmlformats.org/officeDocument/2006/relationships/image" Target="../media/image165.png"/><Relationship Id="rId350" Type="http://schemas.openxmlformats.org/officeDocument/2006/relationships/customXml" Target="../ink/ink304.xml"/><Relationship Id="rId371" Type="http://schemas.openxmlformats.org/officeDocument/2006/relationships/image" Target="../media/image358.png"/><Relationship Id="rId406" Type="http://schemas.openxmlformats.org/officeDocument/2006/relationships/customXml" Target="../ink/ink332.xml"/><Relationship Id="rId9" Type="http://schemas.openxmlformats.org/officeDocument/2006/relationships/customXml" Target="../ink/ink132.xml"/><Relationship Id="rId210" Type="http://schemas.openxmlformats.org/officeDocument/2006/relationships/customXml" Target="../ink/ink233.xml"/><Relationship Id="rId392" Type="http://schemas.openxmlformats.org/officeDocument/2006/relationships/customXml" Target="../ink/ink325.xml"/><Relationship Id="rId427" Type="http://schemas.openxmlformats.org/officeDocument/2006/relationships/image" Target="../media/image386.png"/><Relationship Id="rId448" Type="http://schemas.openxmlformats.org/officeDocument/2006/relationships/customXml" Target="../ink/ink353.xml"/><Relationship Id="rId469" Type="http://schemas.openxmlformats.org/officeDocument/2006/relationships/image" Target="../media/image406.png"/><Relationship Id="rId26" Type="http://schemas.openxmlformats.org/officeDocument/2006/relationships/image" Target="../media/image190.png"/><Relationship Id="rId231" Type="http://schemas.openxmlformats.org/officeDocument/2006/relationships/image" Target="../media/image291.png"/><Relationship Id="rId252" Type="http://schemas.openxmlformats.org/officeDocument/2006/relationships/customXml" Target="../ink/ink254.xml"/><Relationship Id="rId273" Type="http://schemas.openxmlformats.org/officeDocument/2006/relationships/customXml" Target="../ink/ink265.xml"/><Relationship Id="rId294" Type="http://schemas.openxmlformats.org/officeDocument/2006/relationships/image" Target="../media/image321.png"/><Relationship Id="rId308" Type="http://schemas.openxmlformats.org/officeDocument/2006/relationships/image" Target="../media/image328.png"/><Relationship Id="rId329" Type="http://schemas.openxmlformats.org/officeDocument/2006/relationships/customXml" Target="../ink/ink293.xml"/><Relationship Id="rId480" Type="http://schemas.openxmlformats.org/officeDocument/2006/relationships/customXml" Target="../ink/ink369.xml"/><Relationship Id="rId47" Type="http://schemas.openxmlformats.org/officeDocument/2006/relationships/customXml" Target="../ink/ink151.xml"/><Relationship Id="rId68" Type="http://schemas.openxmlformats.org/officeDocument/2006/relationships/image" Target="../media/image211.png"/><Relationship Id="rId89" Type="http://schemas.openxmlformats.org/officeDocument/2006/relationships/customXml" Target="../ink/ink172.xml"/><Relationship Id="rId112" Type="http://schemas.openxmlformats.org/officeDocument/2006/relationships/image" Target="../media/image233.png"/><Relationship Id="rId133" Type="http://schemas.openxmlformats.org/officeDocument/2006/relationships/customXml" Target="../ink/ink194.xml"/><Relationship Id="rId154" Type="http://schemas.openxmlformats.org/officeDocument/2006/relationships/customXml" Target="../ink/ink205.xml"/><Relationship Id="rId175" Type="http://schemas.openxmlformats.org/officeDocument/2006/relationships/image" Target="../media/image264.png"/><Relationship Id="rId340" Type="http://schemas.openxmlformats.org/officeDocument/2006/relationships/image" Target="../media/image343.png"/><Relationship Id="rId361" Type="http://schemas.openxmlformats.org/officeDocument/2006/relationships/image" Target="../media/image353.png"/><Relationship Id="rId196" Type="http://schemas.openxmlformats.org/officeDocument/2006/relationships/customXml" Target="../ink/ink226.xml"/><Relationship Id="rId200" Type="http://schemas.openxmlformats.org/officeDocument/2006/relationships/customXml" Target="../ink/ink228.xml"/><Relationship Id="rId382" Type="http://schemas.openxmlformats.org/officeDocument/2006/relationships/customXml" Target="../ink/ink320.xml"/><Relationship Id="rId417" Type="http://schemas.openxmlformats.org/officeDocument/2006/relationships/image" Target="../media/image381.png"/><Relationship Id="rId438" Type="http://schemas.openxmlformats.org/officeDocument/2006/relationships/customXml" Target="../ink/ink348.xml"/><Relationship Id="rId459" Type="http://schemas.openxmlformats.org/officeDocument/2006/relationships/image" Target="../media/image401.png"/><Relationship Id="rId16" Type="http://schemas.openxmlformats.org/officeDocument/2006/relationships/image" Target="../media/image185.png"/><Relationship Id="rId221" Type="http://schemas.openxmlformats.org/officeDocument/2006/relationships/image" Target="../media/image286.png"/><Relationship Id="rId242" Type="http://schemas.openxmlformats.org/officeDocument/2006/relationships/customXml" Target="../ink/ink249.xml"/><Relationship Id="rId263" Type="http://schemas.openxmlformats.org/officeDocument/2006/relationships/customXml" Target="../ink/ink260.xml"/><Relationship Id="rId284" Type="http://schemas.openxmlformats.org/officeDocument/2006/relationships/image" Target="../media/image316.png"/><Relationship Id="rId319" Type="http://schemas.openxmlformats.org/officeDocument/2006/relationships/customXml" Target="../ink/ink288.xml"/><Relationship Id="rId470" Type="http://schemas.openxmlformats.org/officeDocument/2006/relationships/customXml" Target="../ink/ink364.xml"/><Relationship Id="rId491" Type="http://schemas.openxmlformats.org/officeDocument/2006/relationships/customXml" Target="../ink/ink375.xml"/><Relationship Id="rId505" Type="http://schemas.openxmlformats.org/officeDocument/2006/relationships/image" Target="../media/image423.png"/><Relationship Id="rId37" Type="http://schemas.openxmlformats.org/officeDocument/2006/relationships/customXml" Target="../ink/ink146.xml"/><Relationship Id="rId58" Type="http://schemas.openxmlformats.org/officeDocument/2006/relationships/image" Target="../media/image206.png"/><Relationship Id="rId79" Type="http://schemas.openxmlformats.org/officeDocument/2006/relationships/customXml" Target="../ink/ink167.xml"/><Relationship Id="rId102" Type="http://schemas.openxmlformats.org/officeDocument/2006/relationships/image" Target="../media/image228.png"/><Relationship Id="rId123" Type="http://schemas.openxmlformats.org/officeDocument/2006/relationships/customXml" Target="../ink/ink189.xml"/><Relationship Id="rId144" Type="http://schemas.openxmlformats.org/officeDocument/2006/relationships/image" Target="../media/image249.png"/><Relationship Id="rId330" Type="http://schemas.openxmlformats.org/officeDocument/2006/relationships/image" Target="../media/image338.png"/><Relationship Id="rId90" Type="http://schemas.openxmlformats.org/officeDocument/2006/relationships/image" Target="../media/image222.png"/><Relationship Id="rId165" Type="http://schemas.openxmlformats.org/officeDocument/2006/relationships/image" Target="../media/image259.png"/><Relationship Id="rId186" Type="http://schemas.openxmlformats.org/officeDocument/2006/relationships/customXml" Target="../ink/ink221.xml"/><Relationship Id="rId351" Type="http://schemas.openxmlformats.org/officeDocument/2006/relationships/image" Target="../media/image348.png"/><Relationship Id="rId372" Type="http://schemas.openxmlformats.org/officeDocument/2006/relationships/customXml" Target="../ink/ink315.xml"/><Relationship Id="rId393" Type="http://schemas.openxmlformats.org/officeDocument/2006/relationships/image" Target="../media/image369.png"/><Relationship Id="rId407" Type="http://schemas.openxmlformats.org/officeDocument/2006/relationships/image" Target="../media/image376.png"/><Relationship Id="rId428" Type="http://schemas.openxmlformats.org/officeDocument/2006/relationships/customXml" Target="../ink/ink343.xml"/><Relationship Id="rId449" Type="http://schemas.openxmlformats.org/officeDocument/2006/relationships/image" Target="../media/image396.png"/><Relationship Id="rId211" Type="http://schemas.openxmlformats.org/officeDocument/2006/relationships/image" Target="../media/image281.png"/><Relationship Id="rId232" Type="http://schemas.openxmlformats.org/officeDocument/2006/relationships/customXml" Target="../ink/ink244.xml"/><Relationship Id="rId253" Type="http://schemas.openxmlformats.org/officeDocument/2006/relationships/image" Target="../media/image301.png"/><Relationship Id="rId274" Type="http://schemas.openxmlformats.org/officeDocument/2006/relationships/image" Target="../media/image311.png"/><Relationship Id="rId295" Type="http://schemas.openxmlformats.org/officeDocument/2006/relationships/customXml" Target="../ink/ink276.xml"/><Relationship Id="rId309" Type="http://schemas.openxmlformats.org/officeDocument/2006/relationships/customXml" Target="../ink/ink283.xml"/><Relationship Id="rId460" Type="http://schemas.openxmlformats.org/officeDocument/2006/relationships/customXml" Target="../ink/ink359.xml"/><Relationship Id="rId481" Type="http://schemas.openxmlformats.org/officeDocument/2006/relationships/customXml" Target="../ink/ink370.xml"/><Relationship Id="rId27" Type="http://schemas.openxmlformats.org/officeDocument/2006/relationships/customXml" Target="../ink/ink141.xml"/><Relationship Id="rId48" Type="http://schemas.openxmlformats.org/officeDocument/2006/relationships/image" Target="../media/image201.png"/><Relationship Id="rId69" Type="http://schemas.openxmlformats.org/officeDocument/2006/relationships/customXml" Target="../ink/ink162.xml"/><Relationship Id="rId113" Type="http://schemas.openxmlformats.org/officeDocument/2006/relationships/customXml" Target="../ink/ink184.xml"/><Relationship Id="rId134" Type="http://schemas.openxmlformats.org/officeDocument/2006/relationships/image" Target="../media/image244.png"/><Relationship Id="rId320" Type="http://schemas.openxmlformats.org/officeDocument/2006/relationships/image" Target="../media/image333.png"/><Relationship Id="rId80" Type="http://schemas.openxmlformats.org/officeDocument/2006/relationships/image" Target="../media/image217.png"/><Relationship Id="rId155" Type="http://schemas.openxmlformats.org/officeDocument/2006/relationships/image" Target="../media/image254.png"/><Relationship Id="rId176" Type="http://schemas.openxmlformats.org/officeDocument/2006/relationships/customXml" Target="../ink/ink216.xml"/><Relationship Id="rId197" Type="http://schemas.openxmlformats.org/officeDocument/2006/relationships/image" Target="../media/image274.png"/><Relationship Id="rId341" Type="http://schemas.openxmlformats.org/officeDocument/2006/relationships/customXml" Target="../ink/ink299.xml"/><Relationship Id="rId362" Type="http://schemas.openxmlformats.org/officeDocument/2006/relationships/customXml" Target="../ink/ink310.xml"/><Relationship Id="rId383" Type="http://schemas.openxmlformats.org/officeDocument/2006/relationships/image" Target="../media/image364.png"/><Relationship Id="rId418" Type="http://schemas.openxmlformats.org/officeDocument/2006/relationships/customXml" Target="../ink/ink338.xml"/><Relationship Id="rId439" Type="http://schemas.openxmlformats.org/officeDocument/2006/relationships/image" Target="../media/image392.png"/><Relationship Id="rId201" Type="http://schemas.openxmlformats.org/officeDocument/2006/relationships/image" Target="../media/image276.png"/><Relationship Id="rId222" Type="http://schemas.openxmlformats.org/officeDocument/2006/relationships/customXml" Target="../ink/ink239.xml"/><Relationship Id="rId243" Type="http://schemas.openxmlformats.org/officeDocument/2006/relationships/image" Target="../media/image297.png"/><Relationship Id="rId264" Type="http://schemas.openxmlformats.org/officeDocument/2006/relationships/image" Target="../media/image306.png"/><Relationship Id="rId285" Type="http://schemas.openxmlformats.org/officeDocument/2006/relationships/customXml" Target="../ink/ink271.xml"/><Relationship Id="rId450" Type="http://schemas.openxmlformats.org/officeDocument/2006/relationships/customXml" Target="../ink/ink354.xml"/><Relationship Id="rId471" Type="http://schemas.openxmlformats.org/officeDocument/2006/relationships/image" Target="../media/image407.png"/><Relationship Id="rId506" Type="http://schemas.openxmlformats.org/officeDocument/2006/relationships/customXml" Target="../ink/ink383.xml"/><Relationship Id="rId17" Type="http://schemas.openxmlformats.org/officeDocument/2006/relationships/customXml" Target="../ink/ink136.xml"/><Relationship Id="rId38" Type="http://schemas.openxmlformats.org/officeDocument/2006/relationships/image" Target="../media/image196.png"/><Relationship Id="rId59" Type="http://schemas.openxmlformats.org/officeDocument/2006/relationships/customXml" Target="../ink/ink157.xml"/><Relationship Id="rId103" Type="http://schemas.openxmlformats.org/officeDocument/2006/relationships/customXml" Target="../ink/ink179.xml"/><Relationship Id="rId124" Type="http://schemas.openxmlformats.org/officeDocument/2006/relationships/image" Target="../media/image239.png"/><Relationship Id="rId310" Type="http://schemas.openxmlformats.org/officeDocument/2006/relationships/image" Target="../media/image329.png"/><Relationship Id="rId492" Type="http://schemas.openxmlformats.org/officeDocument/2006/relationships/image" Target="../media/image417.png"/><Relationship Id="rId70" Type="http://schemas.openxmlformats.org/officeDocument/2006/relationships/image" Target="../media/image212.png"/><Relationship Id="rId91" Type="http://schemas.openxmlformats.org/officeDocument/2006/relationships/customXml" Target="../ink/ink173.xml"/><Relationship Id="rId145" Type="http://schemas.openxmlformats.org/officeDocument/2006/relationships/customXml" Target="../ink/ink200.xml"/><Relationship Id="rId166" Type="http://schemas.openxmlformats.org/officeDocument/2006/relationships/customXml" Target="../ink/ink211.xml"/><Relationship Id="rId187" Type="http://schemas.openxmlformats.org/officeDocument/2006/relationships/image" Target="../media/image269.png"/><Relationship Id="rId331" Type="http://schemas.openxmlformats.org/officeDocument/2006/relationships/customXml" Target="../ink/ink294.xml"/><Relationship Id="rId352" Type="http://schemas.openxmlformats.org/officeDocument/2006/relationships/customXml" Target="../ink/ink305.xml"/><Relationship Id="rId373" Type="http://schemas.openxmlformats.org/officeDocument/2006/relationships/image" Target="../media/image359.png"/><Relationship Id="rId394" Type="http://schemas.openxmlformats.org/officeDocument/2006/relationships/customXml" Target="../ink/ink326.xml"/><Relationship Id="rId408" Type="http://schemas.openxmlformats.org/officeDocument/2006/relationships/customXml" Target="../ink/ink333.xml"/><Relationship Id="rId429" Type="http://schemas.openxmlformats.org/officeDocument/2006/relationships/image" Target="../media/image38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4.xml"/><Relationship Id="rId233" Type="http://schemas.openxmlformats.org/officeDocument/2006/relationships/image" Target="../media/image292.png"/><Relationship Id="rId254" Type="http://schemas.openxmlformats.org/officeDocument/2006/relationships/customXml" Target="../ink/ink255.xml"/><Relationship Id="rId440" Type="http://schemas.openxmlformats.org/officeDocument/2006/relationships/customXml" Target="../ink/ink349.xml"/><Relationship Id="rId28" Type="http://schemas.openxmlformats.org/officeDocument/2006/relationships/image" Target="../media/image191.png"/><Relationship Id="rId49" Type="http://schemas.openxmlformats.org/officeDocument/2006/relationships/customXml" Target="../ink/ink152.xml"/><Relationship Id="rId114" Type="http://schemas.openxmlformats.org/officeDocument/2006/relationships/image" Target="../media/image234.png"/><Relationship Id="rId275" Type="http://schemas.openxmlformats.org/officeDocument/2006/relationships/customXml" Target="../ink/ink266.xml"/><Relationship Id="rId296" Type="http://schemas.openxmlformats.org/officeDocument/2006/relationships/image" Target="../media/image322.png"/><Relationship Id="rId300" Type="http://schemas.openxmlformats.org/officeDocument/2006/relationships/image" Target="../media/image324.png"/><Relationship Id="rId461" Type="http://schemas.openxmlformats.org/officeDocument/2006/relationships/image" Target="../media/image402.png"/><Relationship Id="rId482" Type="http://schemas.openxmlformats.org/officeDocument/2006/relationships/image" Target="../media/image412.png"/><Relationship Id="rId60" Type="http://schemas.openxmlformats.org/officeDocument/2006/relationships/image" Target="../media/image207.png"/><Relationship Id="rId81" Type="http://schemas.openxmlformats.org/officeDocument/2006/relationships/customXml" Target="../ink/ink168.xml"/><Relationship Id="rId135" Type="http://schemas.openxmlformats.org/officeDocument/2006/relationships/customXml" Target="../ink/ink195.xml"/><Relationship Id="rId156" Type="http://schemas.openxmlformats.org/officeDocument/2006/relationships/customXml" Target="../ink/ink206.xml"/><Relationship Id="rId177" Type="http://schemas.openxmlformats.org/officeDocument/2006/relationships/image" Target="../media/image265.png"/><Relationship Id="rId198" Type="http://schemas.openxmlformats.org/officeDocument/2006/relationships/customXml" Target="../ink/ink227.xml"/><Relationship Id="rId321" Type="http://schemas.openxmlformats.org/officeDocument/2006/relationships/customXml" Target="../ink/ink289.xml"/><Relationship Id="rId342" Type="http://schemas.openxmlformats.org/officeDocument/2006/relationships/image" Target="../media/image344.png"/><Relationship Id="rId363" Type="http://schemas.openxmlformats.org/officeDocument/2006/relationships/image" Target="../media/image354.png"/><Relationship Id="rId384" Type="http://schemas.openxmlformats.org/officeDocument/2006/relationships/customXml" Target="../ink/ink321.xml"/><Relationship Id="rId419" Type="http://schemas.openxmlformats.org/officeDocument/2006/relationships/image" Target="../media/image382.png"/><Relationship Id="rId202" Type="http://schemas.openxmlformats.org/officeDocument/2006/relationships/customXml" Target="../ink/ink229.xml"/><Relationship Id="rId223" Type="http://schemas.openxmlformats.org/officeDocument/2006/relationships/image" Target="../media/image287.png"/><Relationship Id="rId244" Type="http://schemas.openxmlformats.org/officeDocument/2006/relationships/customXml" Target="../ink/ink250.xml"/><Relationship Id="rId430" Type="http://schemas.openxmlformats.org/officeDocument/2006/relationships/customXml" Target="../ink/ink344.xml"/><Relationship Id="rId18" Type="http://schemas.openxmlformats.org/officeDocument/2006/relationships/image" Target="../media/image186.png"/><Relationship Id="rId39" Type="http://schemas.openxmlformats.org/officeDocument/2006/relationships/customXml" Target="../ink/ink147.xml"/><Relationship Id="rId265" Type="http://schemas.openxmlformats.org/officeDocument/2006/relationships/customXml" Target="../ink/ink261.xml"/><Relationship Id="rId286" Type="http://schemas.openxmlformats.org/officeDocument/2006/relationships/image" Target="../media/image317.png"/><Relationship Id="rId451" Type="http://schemas.openxmlformats.org/officeDocument/2006/relationships/image" Target="../media/image397.png"/><Relationship Id="rId472" Type="http://schemas.openxmlformats.org/officeDocument/2006/relationships/customXml" Target="../ink/ink365.xml"/><Relationship Id="rId493" Type="http://schemas.openxmlformats.org/officeDocument/2006/relationships/customXml" Target="../ink/ink376.xml"/><Relationship Id="rId507" Type="http://schemas.openxmlformats.org/officeDocument/2006/relationships/image" Target="../media/image424.png"/><Relationship Id="rId50" Type="http://schemas.openxmlformats.org/officeDocument/2006/relationships/image" Target="../media/image202.png"/><Relationship Id="rId104" Type="http://schemas.openxmlformats.org/officeDocument/2006/relationships/image" Target="../media/image229.png"/><Relationship Id="rId125" Type="http://schemas.openxmlformats.org/officeDocument/2006/relationships/customXml" Target="../ink/ink190.xml"/><Relationship Id="rId146" Type="http://schemas.openxmlformats.org/officeDocument/2006/relationships/customXml" Target="../ink/ink201.xml"/><Relationship Id="rId167" Type="http://schemas.openxmlformats.org/officeDocument/2006/relationships/image" Target="../media/image260.png"/><Relationship Id="rId188" Type="http://schemas.openxmlformats.org/officeDocument/2006/relationships/customXml" Target="../ink/ink222.xml"/><Relationship Id="rId311" Type="http://schemas.openxmlformats.org/officeDocument/2006/relationships/customXml" Target="../ink/ink284.xml"/><Relationship Id="rId332" Type="http://schemas.openxmlformats.org/officeDocument/2006/relationships/image" Target="../media/image339.png"/><Relationship Id="rId353" Type="http://schemas.openxmlformats.org/officeDocument/2006/relationships/image" Target="../media/image349.png"/><Relationship Id="rId374" Type="http://schemas.openxmlformats.org/officeDocument/2006/relationships/customXml" Target="../ink/ink316.xml"/><Relationship Id="rId395" Type="http://schemas.openxmlformats.org/officeDocument/2006/relationships/image" Target="../media/image370.png"/><Relationship Id="rId409" Type="http://schemas.openxmlformats.org/officeDocument/2006/relationships/image" Target="../media/image377.png"/><Relationship Id="rId71" Type="http://schemas.openxmlformats.org/officeDocument/2006/relationships/customXml" Target="../ink/ink163.xml"/><Relationship Id="rId92" Type="http://schemas.openxmlformats.org/officeDocument/2006/relationships/image" Target="../media/image223.png"/><Relationship Id="rId213" Type="http://schemas.openxmlformats.org/officeDocument/2006/relationships/image" Target="../media/image282.png"/><Relationship Id="rId234" Type="http://schemas.openxmlformats.org/officeDocument/2006/relationships/customXml" Target="../ink/ink245.xml"/><Relationship Id="rId420" Type="http://schemas.openxmlformats.org/officeDocument/2006/relationships/customXml" Target="../ink/ink339.xml"/><Relationship Id="rId2" Type="http://schemas.openxmlformats.org/officeDocument/2006/relationships/image" Target="../media/image3.gif"/><Relationship Id="rId29" Type="http://schemas.openxmlformats.org/officeDocument/2006/relationships/customXml" Target="../ink/ink142.xml"/><Relationship Id="rId255" Type="http://schemas.openxmlformats.org/officeDocument/2006/relationships/customXml" Target="../ink/ink256.xml"/><Relationship Id="rId276" Type="http://schemas.openxmlformats.org/officeDocument/2006/relationships/image" Target="../media/image312.png"/><Relationship Id="rId297" Type="http://schemas.openxmlformats.org/officeDocument/2006/relationships/customXml" Target="../ink/ink277.xml"/><Relationship Id="rId441" Type="http://schemas.openxmlformats.org/officeDocument/2006/relationships/image" Target="../media/image393.png"/><Relationship Id="rId462" Type="http://schemas.openxmlformats.org/officeDocument/2006/relationships/customXml" Target="../ink/ink360.xml"/><Relationship Id="rId483" Type="http://schemas.openxmlformats.org/officeDocument/2006/relationships/customXml" Target="../ink/ink371.xml"/><Relationship Id="rId40" Type="http://schemas.openxmlformats.org/officeDocument/2006/relationships/image" Target="../media/image197.png"/><Relationship Id="rId115" Type="http://schemas.openxmlformats.org/officeDocument/2006/relationships/customXml" Target="../ink/ink185.xml"/><Relationship Id="rId136" Type="http://schemas.openxmlformats.org/officeDocument/2006/relationships/image" Target="../media/image245.png"/><Relationship Id="rId157" Type="http://schemas.openxmlformats.org/officeDocument/2006/relationships/image" Target="../media/image255.png"/><Relationship Id="rId178" Type="http://schemas.openxmlformats.org/officeDocument/2006/relationships/customXml" Target="../ink/ink217.xml"/><Relationship Id="rId301" Type="http://schemas.openxmlformats.org/officeDocument/2006/relationships/customXml" Target="../ink/ink279.xml"/><Relationship Id="rId322" Type="http://schemas.openxmlformats.org/officeDocument/2006/relationships/image" Target="../media/image334.png"/><Relationship Id="rId343" Type="http://schemas.openxmlformats.org/officeDocument/2006/relationships/customXml" Target="../ink/ink300.xml"/><Relationship Id="rId364" Type="http://schemas.openxmlformats.org/officeDocument/2006/relationships/customXml" Target="../ink/ink311.xml"/><Relationship Id="rId61" Type="http://schemas.openxmlformats.org/officeDocument/2006/relationships/customXml" Target="../ink/ink158.xml"/><Relationship Id="rId82" Type="http://schemas.openxmlformats.org/officeDocument/2006/relationships/image" Target="../media/image218.png"/><Relationship Id="rId199" Type="http://schemas.openxmlformats.org/officeDocument/2006/relationships/image" Target="../media/image275.png"/><Relationship Id="rId203" Type="http://schemas.openxmlformats.org/officeDocument/2006/relationships/image" Target="../media/image277.png"/><Relationship Id="rId385" Type="http://schemas.openxmlformats.org/officeDocument/2006/relationships/image" Target="../media/image365.png"/><Relationship Id="rId19" Type="http://schemas.openxmlformats.org/officeDocument/2006/relationships/customXml" Target="../ink/ink137.xml"/><Relationship Id="rId224" Type="http://schemas.openxmlformats.org/officeDocument/2006/relationships/customXml" Target="../ink/ink240.xml"/><Relationship Id="rId245" Type="http://schemas.openxmlformats.org/officeDocument/2006/relationships/image" Target="../media/image298.png"/><Relationship Id="rId266" Type="http://schemas.openxmlformats.org/officeDocument/2006/relationships/image" Target="../media/image307.png"/><Relationship Id="rId287" Type="http://schemas.openxmlformats.org/officeDocument/2006/relationships/customXml" Target="../ink/ink272.xml"/><Relationship Id="rId410" Type="http://schemas.openxmlformats.org/officeDocument/2006/relationships/customXml" Target="../ink/ink334.xml"/><Relationship Id="rId431" Type="http://schemas.openxmlformats.org/officeDocument/2006/relationships/image" Target="../media/image388.png"/><Relationship Id="rId452" Type="http://schemas.openxmlformats.org/officeDocument/2006/relationships/customXml" Target="../ink/ink355.xml"/><Relationship Id="rId473" Type="http://schemas.openxmlformats.org/officeDocument/2006/relationships/image" Target="../media/image408.png"/><Relationship Id="rId494" Type="http://schemas.openxmlformats.org/officeDocument/2006/relationships/customXml" Target="../ink/ink377.xml"/><Relationship Id="rId30" Type="http://schemas.openxmlformats.org/officeDocument/2006/relationships/image" Target="../media/image192.png"/><Relationship Id="rId105" Type="http://schemas.openxmlformats.org/officeDocument/2006/relationships/customXml" Target="../ink/ink180.xml"/><Relationship Id="rId126" Type="http://schemas.openxmlformats.org/officeDocument/2006/relationships/image" Target="../media/image240.png"/><Relationship Id="rId147" Type="http://schemas.openxmlformats.org/officeDocument/2006/relationships/image" Target="../media/image250.png"/><Relationship Id="rId168" Type="http://schemas.openxmlformats.org/officeDocument/2006/relationships/customXml" Target="../ink/ink212.xml"/><Relationship Id="rId312" Type="http://schemas.openxmlformats.org/officeDocument/2006/relationships/image" Target="../media/image136.png"/><Relationship Id="rId333" Type="http://schemas.openxmlformats.org/officeDocument/2006/relationships/customXml" Target="../ink/ink295.xml"/><Relationship Id="rId354" Type="http://schemas.openxmlformats.org/officeDocument/2006/relationships/customXml" Target="../ink/ink306.xml"/><Relationship Id="rId51" Type="http://schemas.openxmlformats.org/officeDocument/2006/relationships/customXml" Target="../ink/ink153.xml"/><Relationship Id="rId72" Type="http://schemas.openxmlformats.org/officeDocument/2006/relationships/image" Target="../media/image213.png"/><Relationship Id="rId93" Type="http://schemas.openxmlformats.org/officeDocument/2006/relationships/customXml" Target="../ink/ink174.xml"/><Relationship Id="rId189" Type="http://schemas.openxmlformats.org/officeDocument/2006/relationships/image" Target="../media/image270.png"/><Relationship Id="rId375" Type="http://schemas.openxmlformats.org/officeDocument/2006/relationships/image" Target="../media/image360.png"/><Relationship Id="rId396" Type="http://schemas.openxmlformats.org/officeDocument/2006/relationships/customXml" Target="../ink/ink327.xml"/><Relationship Id="rId3" Type="http://schemas.openxmlformats.org/officeDocument/2006/relationships/customXml" Target="../ink/ink129.xml"/><Relationship Id="rId214" Type="http://schemas.openxmlformats.org/officeDocument/2006/relationships/customXml" Target="../ink/ink235.xml"/><Relationship Id="rId235" Type="http://schemas.openxmlformats.org/officeDocument/2006/relationships/image" Target="../media/image293.png"/><Relationship Id="rId256" Type="http://schemas.openxmlformats.org/officeDocument/2006/relationships/image" Target="../media/image302.png"/><Relationship Id="rId277" Type="http://schemas.openxmlformats.org/officeDocument/2006/relationships/customXml" Target="../ink/ink267.xml"/><Relationship Id="rId298" Type="http://schemas.openxmlformats.org/officeDocument/2006/relationships/image" Target="../media/image323.png"/><Relationship Id="rId400" Type="http://schemas.openxmlformats.org/officeDocument/2006/relationships/customXml" Target="../ink/ink329.xml"/><Relationship Id="rId421" Type="http://schemas.openxmlformats.org/officeDocument/2006/relationships/image" Target="../media/image383.png"/><Relationship Id="rId442" Type="http://schemas.openxmlformats.org/officeDocument/2006/relationships/customXml" Target="../ink/ink350.xml"/><Relationship Id="rId463" Type="http://schemas.openxmlformats.org/officeDocument/2006/relationships/image" Target="../media/image403.png"/><Relationship Id="rId484" Type="http://schemas.openxmlformats.org/officeDocument/2006/relationships/image" Target="../media/image413.png"/><Relationship Id="rId116" Type="http://schemas.openxmlformats.org/officeDocument/2006/relationships/image" Target="../media/image235.png"/><Relationship Id="rId137" Type="http://schemas.openxmlformats.org/officeDocument/2006/relationships/customXml" Target="../ink/ink196.xml"/><Relationship Id="rId158" Type="http://schemas.openxmlformats.org/officeDocument/2006/relationships/customXml" Target="../ink/ink207.xml"/><Relationship Id="rId302" Type="http://schemas.openxmlformats.org/officeDocument/2006/relationships/image" Target="../media/image325.png"/><Relationship Id="rId323" Type="http://schemas.openxmlformats.org/officeDocument/2006/relationships/customXml" Target="../ink/ink290.xml"/><Relationship Id="rId344" Type="http://schemas.openxmlformats.org/officeDocument/2006/relationships/image" Target="../media/image345.png"/><Relationship Id="rId20" Type="http://schemas.openxmlformats.org/officeDocument/2006/relationships/image" Target="../media/image187.png"/><Relationship Id="rId41" Type="http://schemas.openxmlformats.org/officeDocument/2006/relationships/customXml" Target="../ink/ink148.xml"/><Relationship Id="rId62" Type="http://schemas.openxmlformats.org/officeDocument/2006/relationships/image" Target="../media/image208.png"/><Relationship Id="rId83" Type="http://schemas.openxmlformats.org/officeDocument/2006/relationships/customXml" Target="../ink/ink169.xml"/><Relationship Id="rId179" Type="http://schemas.openxmlformats.org/officeDocument/2006/relationships/image" Target="../media/image266.png"/><Relationship Id="rId365" Type="http://schemas.openxmlformats.org/officeDocument/2006/relationships/image" Target="../media/image355.png"/><Relationship Id="rId386" Type="http://schemas.openxmlformats.org/officeDocument/2006/relationships/customXml" Target="../ink/ink322.xml"/><Relationship Id="rId190" Type="http://schemas.openxmlformats.org/officeDocument/2006/relationships/customXml" Target="../ink/ink223.xml"/><Relationship Id="rId204" Type="http://schemas.openxmlformats.org/officeDocument/2006/relationships/customXml" Target="../ink/ink230.xml"/><Relationship Id="rId225" Type="http://schemas.openxmlformats.org/officeDocument/2006/relationships/image" Target="../media/image288.png"/><Relationship Id="rId246" Type="http://schemas.openxmlformats.org/officeDocument/2006/relationships/customXml" Target="../ink/ink251.xml"/><Relationship Id="rId267" Type="http://schemas.openxmlformats.org/officeDocument/2006/relationships/customXml" Target="../ink/ink262.xml"/><Relationship Id="rId288" Type="http://schemas.openxmlformats.org/officeDocument/2006/relationships/image" Target="../media/image318.png"/><Relationship Id="rId411" Type="http://schemas.openxmlformats.org/officeDocument/2006/relationships/image" Target="../media/image378.png"/><Relationship Id="rId432" Type="http://schemas.openxmlformats.org/officeDocument/2006/relationships/customXml" Target="../ink/ink345.xml"/><Relationship Id="rId453" Type="http://schemas.openxmlformats.org/officeDocument/2006/relationships/image" Target="../media/image398.png"/><Relationship Id="rId474" Type="http://schemas.openxmlformats.org/officeDocument/2006/relationships/customXml" Target="../ink/ink366.xml"/><Relationship Id="rId106" Type="http://schemas.openxmlformats.org/officeDocument/2006/relationships/image" Target="../media/image230.png"/><Relationship Id="rId127" Type="http://schemas.openxmlformats.org/officeDocument/2006/relationships/customXml" Target="../ink/ink191.xml"/><Relationship Id="rId313" Type="http://schemas.openxmlformats.org/officeDocument/2006/relationships/customXml" Target="../ink/ink285.xml"/><Relationship Id="rId495" Type="http://schemas.openxmlformats.org/officeDocument/2006/relationships/image" Target="../media/image418.png"/><Relationship Id="rId10" Type="http://schemas.openxmlformats.org/officeDocument/2006/relationships/image" Target="../media/image182.png"/><Relationship Id="rId31" Type="http://schemas.openxmlformats.org/officeDocument/2006/relationships/customXml" Target="../ink/ink143.xml"/><Relationship Id="rId52" Type="http://schemas.openxmlformats.org/officeDocument/2006/relationships/image" Target="../media/image203.png"/><Relationship Id="rId73" Type="http://schemas.openxmlformats.org/officeDocument/2006/relationships/customXml" Target="../ink/ink164.xml"/><Relationship Id="rId94" Type="http://schemas.openxmlformats.org/officeDocument/2006/relationships/image" Target="../media/image224.png"/><Relationship Id="rId148" Type="http://schemas.openxmlformats.org/officeDocument/2006/relationships/customXml" Target="../ink/ink202.xml"/><Relationship Id="rId169" Type="http://schemas.openxmlformats.org/officeDocument/2006/relationships/image" Target="../media/image261.png"/><Relationship Id="rId334" Type="http://schemas.openxmlformats.org/officeDocument/2006/relationships/image" Target="../media/image340.png"/><Relationship Id="rId355" Type="http://schemas.openxmlformats.org/officeDocument/2006/relationships/image" Target="../media/image350.png"/><Relationship Id="rId376" Type="http://schemas.openxmlformats.org/officeDocument/2006/relationships/customXml" Target="../ink/ink317.xml"/><Relationship Id="rId397" Type="http://schemas.openxmlformats.org/officeDocument/2006/relationships/image" Target="../media/image371.png"/><Relationship Id="rId4" Type="http://schemas.openxmlformats.org/officeDocument/2006/relationships/image" Target="../media/image179.png"/><Relationship Id="rId180" Type="http://schemas.openxmlformats.org/officeDocument/2006/relationships/customXml" Target="../ink/ink218.xml"/><Relationship Id="rId215" Type="http://schemas.openxmlformats.org/officeDocument/2006/relationships/image" Target="../media/image283.png"/><Relationship Id="rId236" Type="http://schemas.openxmlformats.org/officeDocument/2006/relationships/customXml" Target="../ink/ink246.xml"/><Relationship Id="rId257" Type="http://schemas.openxmlformats.org/officeDocument/2006/relationships/customXml" Target="../ink/ink257.xml"/><Relationship Id="rId278" Type="http://schemas.openxmlformats.org/officeDocument/2006/relationships/image" Target="../media/image313.png"/><Relationship Id="rId401" Type="http://schemas.openxmlformats.org/officeDocument/2006/relationships/image" Target="../media/image373.png"/><Relationship Id="rId422" Type="http://schemas.openxmlformats.org/officeDocument/2006/relationships/customXml" Target="../ink/ink340.xml"/><Relationship Id="rId443" Type="http://schemas.openxmlformats.org/officeDocument/2006/relationships/image" Target="../media/image164.png"/><Relationship Id="rId464" Type="http://schemas.openxmlformats.org/officeDocument/2006/relationships/customXml" Target="../ink/ink361.xml"/><Relationship Id="rId303" Type="http://schemas.openxmlformats.org/officeDocument/2006/relationships/customXml" Target="../ink/ink280.xml"/><Relationship Id="rId485" Type="http://schemas.openxmlformats.org/officeDocument/2006/relationships/customXml" Target="../ink/ink372.xml"/><Relationship Id="rId42" Type="http://schemas.openxmlformats.org/officeDocument/2006/relationships/image" Target="../media/image198.png"/><Relationship Id="rId84" Type="http://schemas.openxmlformats.org/officeDocument/2006/relationships/image" Target="../media/image219.png"/><Relationship Id="rId138" Type="http://schemas.openxmlformats.org/officeDocument/2006/relationships/image" Target="../media/image246.png"/><Relationship Id="rId345" Type="http://schemas.openxmlformats.org/officeDocument/2006/relationships/customXml" Target="../ink/ink301.xml"/><Relationship Id="rId387" Type="http://schemas.openxmlformats.org/officeDocument/2006/relationships/image" Target="../media/image366.png"/><Relationship Id="rId191" Type="http://schemas.openxmlformats.org/officeDocument/2006/relationships/image" Target="../media/image271.png"/><Relationship Id="rId205" Type="http://schemas.openxmlformats.org/officeDocument/2006/relationships/image" Target="../media/image278.png"/><Relationship Id="rId247" Type="http://schemas.openxmlformats.org/officeDocument/2006/relationships/image" Target="../media/image151.png"/><Relationship Id="rId412" Type="http://schemas.openxmlformats.org/officeDocument/2006/relationships/customXml" Target="../ink/ink335.xml"/><Relationship Id="rId107" Type="http://schemas.openxmlformats.org/officeDocument/2006/relationships/customXml" Target="../ink/ink181.xml"/><Relationship Id="rId289" Type="http://schemas.openxmlformats.org/officeDocument/2006/relationships/customXml" Target="../ink/ink273.xml"/><Relationship Id="rId454" Type="http://schemas.openxmlformats.org/officeDocument/2006/relationships/customXml" Target="../ink/ink356.xml"/><Relationship Id="rId496" Type="http://schemas.openxmlformats.org/officeDocument/2006/relationships/customXml" Target="../ink/ink378.xml"/><Relationship Id="rId11" Type="http://schemas.openxmlformats.org/officeDocument/2006/relationships/customXml" Target="../ink/ink133.xml"/><Relationship Id="rId53" Type="http://schemas.openxmlformats.org/officeDocument/2006/relationships/customXml" Target="../ink/ink154.xml"/><Relationship Id="rId149" Type="http://schemas.openxmlformats.org/officeDocument/2006/relationships/image" Target="../media/image251.png"/><Relationship Id="rId314" Type="http://schemas.openxmlformats.org/officeDocument/2006/relationships/image" Target="../media/image330.png"/><Relationship Id="rId356" Type="http://schemas.openxmlformats.org/officeDocument/2006/relationships/customXml" Target="../ink/ink307.xml"/><Relationship Id="rId398" Type="http://schemas.openxmlformats.org/officeDocument/2006/relationships/customXml" Target="../ink/ink328.xml"/><Relationship Id="rId95" Type="http://schemas.openxmlformats.org/officeDocument/2006/relationships/customXml" Target="../ink/ink175.xml"/><Relationship Id="rId160" Type="http://schemas.openxmlformats.org/officeDocument/2006/relationships/customXml" Target="../ink/ink208.xml"/><Relationship Id="rId216" Type="http://schemas.openxmlformats.org/officeDocument/2006/relationships/customXml" Target="../ink/ink236.xml"/><Relationship Id="rId423" Type="http://schemas.openxmlformats.org/officeDocument/2006/relationships/image" Target="../media/image384.png"/><Relationship Id="rId258" Type="http://schemas.openxmlformats.org/officeDocument/2006/relationships/image" Target="../media/image303.png"/><Relationship Id="rId465" Type="http://schemas.openxmlformats.org/officeDocument/2006/relationships/image" Target="../media/image404.png"/><Relationship Id="rId22" Type="http://schemas.openxmlformats.org/officeDocument/2006/relationships/image" Target="../media/image188.png"/><Relationship Id="rId64" Type="http://schemas.openxmlformats.org/officeDocument/2006/relationships/image" Target="../media/image209.png"/><Relationship Id="rId118" Type="http://schemas.openxmlformats.org/officeDocument/2006/relationships/image" Target="../media/image236.png"/><Relationship Id="rId325" Type="http://schemas.openxmlformats.org/officeDocument/2006/relationships/customXml" Target="../ink/ink291.xml"/><Relationship Id="rId367" Type="http://schemas.openxmlformats.org/officeDocument/2006/relationships/image" Target="../media/image356.png"/><Relationship Id="rId171" Type="http://schemas.openxmlformats.org/officeDocument/2006/relationships/image" Target="../media/image262.png"/><Relationship Id="rId227" Type="http://schemas.openxmlformats.org/officeDocument/2006/relationships/image" Target="../media/image289.png"/><Relationship Id="rId269" Type="http://schemas.openxmlformats.org/officeDocument/2006/relationships/customXml" Target="../ink/ink263.xml"/><Relationship Id="rId434" Type="http://schemas.openxmlformats.org/officeDocument/2006/relationships/customXml" Target="../ink/ink346.xml"/><Relationship Id="rId476" Type="http://schemas.openxmlformats.org/officeDocument/2006/relationships/customXml" Target="../ink/ink367.xml"/><Relationship Id="rId33" Type="http://schemas.openxmlformats.org/officeDocument/2006/relationships/customXml" Target="../ink/ink144.xml"/><Relationship Id="rId129" Type="http://schemas.openxmlformats.org/officeDocument/2006/relationships/customXml" Target="../ink/ink192.xml"/><Relationship Id="rId280" Type="http://schemas.openxmlformats.org/officeDocument/2006/relationships/image" Target="../media/image314.png"/><Relationship Id="rId336" Type="http://schemas.openxmlformats.org/officeDocument/2006/relationships/image" Target="../media/image341.png"/><Relationship Id="rId501" Type="http://schemas.openxmlformats.org/officeDocument/2006/relationships/image" Target="../media/image421.png"/><Relationship Id="rId75" Type="http://schemas.openxmlformats.org/officeDocument/2006/relationships/customXml" Target="../ink/ink165.xml"/><Relationship Id="rId140" Type="http://schemas.openxmlformats.org/officeDocument/2006/relationships/image" Target="../media/image247.png"/><Relationship Id="rId182" Type="http://schemas.openxmlformats.org/officeDocument/2006/relationships/customXml" Target="../ink/ink219.xml"/><Relationship Id="rId378" Type="http://schemas.openxmlformats.org/officeDocument/2006/relationships/customXml" Target="../ink/ink318.xml"/><Relationship Id="rId403" Type="http://schemas.openxmlformats.org/officeDocument/2006/relationships/image" Target="../media/image374.png"/><Relationship Id="rId6" Type="http://schemas.openxmlformats.org/officeDocument/2006/relationships/image" Target="../media/image180.png"/><Relationship Id="rId238" Type="http://schemas.openxmlformats.org/officeDocument/2006/relationships/customXml" Target="../ink/ink247.xml"/><Relationship Id="rId445" Type="http://schemas.openxmlformats.org/officeDocument/2006/relationships/image" Target="../media/image394.png"/><Relationship Id="rId487" Type="http://schemas.openxmlformats.org/officeDocument/2006/relationships/customXml" Target="../ink/ink373.xml"/><Relationship Id="rId291" Type="http://schemas.openxmlformats.org/officeDocument/2006/relationships/customXml" Target="../ink/ink274.xml"/><Relationship Id="rId305" Type="http://schemas.openxmlformats.org/officeDocument/2006/relationships/customXml" Target="../ink/ink281.xml"/><Relationship Id="rId347" Type="http://schemas.openxmlformats.org/officeDocument/2006/relationships/customXml" Target="../ink/ink302.xml"/><Relationship Id="rId44" Type="http://schemas.openxmlformats.org/officeDocument/2006/relationships/image" Target="../media/image199.png"/><Relationship Id="rId86" Type="http://schemas.openxmlformats.org/officeDocument/2006/relationships/image" Target="../media/image220.png"/><Relationship Id="rId151" Type="http://schemas.openxmlformats.org/officeDocument/2006/relationships/image" Target="../media/image252.png"/><Relationship Id="rId389" Type="http://schemas.openxmlformats.org/officeDocument/2006/relationships/image" Target="../media/image367.png"/><Relationship Id="rId193" Type="http://schemas.openxmlformats.org/officeDocument/2006/relationships/image" Target="../media/image272.png"/><Relationship Id="rId207" Type="http://schemas.openxmlformats.org/officeDocument/2006/relationships/image" Target="../media/image279.png"/><Relationship Id="rId249" Type="http://schemas.openxmlformats.org/officeDocument/2006/relationships/image" Target="../media/image299.png"/><Relationship Id="rId414" Type="http://schemas.openxmlformats.org/officeDocument/2006/relationships/customXml" Target="../ink/ink336.xml"/><Relationship Id="rId456" Type="http://schemas.openxmlformats.org/officeDocument/2006/relationships/customXml" Target="../ink/ink357.xml"/><Relationship Id="rId498" Type="http://schemas.openxmlformats.org/officeDocument/2006/relationships/customXml" Target="../ink/ink379.xml"/><Relationship Id="rId13" Type="http://schemas.openxmlformats.org/officeDocument/2006/relationships/customXml" Target="../ink/ink134.xml"/><Relationship Id="rId109" Type="http://schemas.openxmlformats.org/officeDocument/2006/relationships/customXml" Target="../ink/ink182.xml"/><Relationship Id="rId260" Type="http://schemas.openxmlformats.org/officeDocument/2006/relationships/image" Target="../media/image304.png"/><Relationship Id="rId316" Type="http://schemas.openxmlformats.org/officeDocument/2006/relationships/image" Target="../media/image331.png"/><Relationship Id="rId55" Type="http://schemas.openxmlformats.org/officeDocument/2006/relationships/customXml" Target="../ink/ink155.xml"/><Relationship Id="rId97" Type="http://schemas.openxmlformats.org/officeDocument/2006/relationships/customXml" Target="../ink/ink176.xml"/><Relationship Id="rId120" Type="http://schemas.openxmlformats.org/officeDocument/2006/relationships/image" Target="../media/image237.png"/><Relationship Id="rId358" Type="http://schemas.openxmlformats.org/officeDocument/2006/relationships/customXml" Target="../ink/ink308.xml"/><Relationship Id="rId162" Type="http://schemas.openxmlformats.org/officeDocument/2006/relationships/customXml" Target="../ink/ink209.xml"/><Relationship Id="rId218" Type="http://schemas.openxmlformats.org/officeDocument/2006/relationships/customXml" Target="../ink/ink237.xml"/><Relationship Id="rId425" Type="http://schemas.openxmlformats.org/officeDocument/2006/relationships/image" Target="../media/image385.png"/><Relationship Id="rId467" Type="http://schemas.openxmlformats.org/officeDocument/2006/relationships/image" Target="../media/image405.png"/><Relationship Id="rId271" Type="http://schemas.openxmlformats.org/officeDocument/2006/relationships/customXml" Target="../ink/ink264.xml"/><Relationship Id="rId24" Type="http://schemas.openxmlformats.org/officeDocument/2006/relationships/image" Target="../media/image189.png"/><Relationship Id="rId66" Type="http://schemas.openxmlformats.org/officeDocument/2006/relationships/image" Target="../media/image210.png"/><Relationship Id="rId131" Type="http://schemas.openxmlformats.org/officeDocument/2006/relationships/customXml" Target="../ink/ink193.xml"/><Relationship Id="rId327" Type="http://schemas.openxmlformats.org/officeDocument/2006/relationships/customXml" Target="../ink/ink292.xml"/><Relationship Id="rId369" Type="http://schemas.openxmlformats.org/officeDocument/2006/relationships/image" Target="../media/image35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1.png"/><Relationship Id="rId299" Type="http://schemas.openxmlformats.org/officeDocument/2006/relationships/image" Target="../media/image571.png"/><Relationship Id="rId21" Type="http://schemas.openxmlformats.org/officeDocument/2006/relationships/image" Target="../media/image434.png"/><Relationship Id="rId63" Type="http://schemas.openxmlformats.org/officeDocument/2006/relationships/image" Target="../media/image455.png"/><Relationship Id="rId159" Type="http://schemas.openxmlformats.org/officeDocument/2006/relationships/image" Target="../media/image502.png"/><Relationship Id="rId324" Type="http://schemas.openxmlformats.org/officeDocument/2006/relationships/customXml" Target="../ink/ink546.xml"/><Relationship Id="rId366" Type="http://schemas.openxmlformats.org/officeDocument/2006/relationships/image" Target="../media/image604.png"/><Relationship Id="rId170" Type="http://schemas.openxmlformats.org/officeDocument/2006/relationships/customXml" Target="../ink/ink468.xml"/><Relationship Id="rId226" Type="http://schemas.openxmlformats.org/officeDocument/2006/relationships/customXml" Target="../ink/ink496.xml"/><Relationship Id="rId433" Type="http://schemas.openxmlformats.org/officeDocument/2006/relationships/customXml" Target="../ink/ink601.xml"/><Relationship Id="rId268" Type="http://schemas.openxmlformats.org/officeDocument/2006/relationships/image" Target="../media/image556.png"/><Relationship Id="rId32" Type="http://schemas.openxmlformats.org/officeDocument/2006/relationships/customXml" Target="../ink/ink399.xml"/><Relationship Id="rId74" Type="http://schemas.openxmlformats.org/officeDocument/2006/relationships/customXml" Target="../ink/ink420.xml"/><Relationship Id="rId128" Type="http://schemas.openxmlformats.org/officeDocument/2006/relationships/customXml" Target="../ink/ink447.xml"/><Relationship Id="rId335" Type="http://schemas.openxmlformats.org/officeDocument/2006/relationships/customXml" Target="../ink/ink552.xml"/><Relationship Id="rId377" Type="http://schemas.openxmlformats.org/officeDocument/2006/relationships/customXml" Target="../ink/ink573.xml"/><Relationship Id="rId5" Type="http://schemas.openxmlformats.org/officeDocument/2006/relationships/image" Target="../media/image426.png"/><Relationship Id="rId181" Type="http://schemas.openxmlformats.org/officeDocument/2006/relationships/image" Target="../media/image513.png"/><Relationship Id="rId237" Type="http://schemas.openxmlformats.org/officeDocument/2006/relationships/image" Target="../media/image541.png"/><Relationship Id="rId402" Type="http://schemas.openxmlformats.org/officeDocument/2006/relationships/image" Target="../media/image622.png"/><Relationship Id="rId279" Type="http://schemas.openxmlformats.org/officeDocument/2006/relationships/customXml" Target="../ink/ink523.xml"/><Relationship Id="rId444" Type="http://schemas.openxmlformats.org/officeDocument/2006/relationships/customXml" Target="../ink/ink607.xml"/><Relationship Id="rId43" Type="http://schemas.openxmlformats.org/officeDocument/2006/relationships/image" Target="../media/image445.png"/><Relationship Id="rId139" Type="http://schemas.openxmlformats.org/officeDocument/2006/relationships/image" Target="../media/image492.png"/><Relationship Id="rId290" Type="http://schemas.openxmlformats.org/officeDocument/2006/relationships/customXml" Target="../ink/ink529.xml"/><Relationship Id="rId304" Type="http://schemas.openxmlformats.org/officeDocument/2006/relationships/customXml" Target="../ink/ink536.xml"/><Relationship Id="rId346" Type="http://schemas.openxmlformats.org/officeDocument/2006/relationships/image" Target="../media/image594.png"/><Relationship Id="rId388" Type="http://schemas.openxmlformats.org/officeDocument/2006/relationships/image" Target="../media/image615.png"/><Relationship Id="rId85" Type="http://schemas.openxmlformats.org/officeDocument/2006/relationships/image" Target="../media/image465.png"/><Relationship Id="rId150" Type="http://schemas.openxmlformats.org/officeDocument/2006/relationships/customXml" Target="../ink/ink458.xml"/><Relationship Id="rId192" Type="http://schemas.openxmlformats.org/officeDocument/2006/relationships/customXml" Target="../ink/ink479.xml"/><Relationship Id="rId206" Type="http://schemas.openxmlformats.org/officeDocument/2006/relationships/customXml" Target="../ink/ink486.xml"/><Relationship Id="rId413" Type="http://schemas.openxmlformats.org/officeDocument/2006/relationships/customXml" Target="../ink/ink591.xml"/><Relationship Id="rId248" Type="http://schemas.openxmlformats.org/officeDocument/2006/relationships/image" Target="../media/image546.png"/><Relationship Id="rId455" Type="http://schemas.openxmlformats.org/officeDocument/2006/relationships/image" Target="../media/image648.png"/><Relationship Id="rId12" Type="http://schemas.openxmlformats.org/officeDocument/2006/relationships/customXml" Target="../ink/ink389.xml"/><Relationship Id="rId108" Type="http://schemas.openxmlformats.org/officeDocument/2006/relationships/customXml" Target="../ink/ink437.xml"/><Relationship Id="rId315" Type="http://schemas.openxmlformats.org/officeDocument/2006/relationships/image" Target="../media/image579.png"/><Relationship Id="rId357" Type="http://schemas.openxmlformats.org/officeDocument/2006/relationships/customXml" Target="../ink/ink563.xml"/><Relationship Id="rId54" Type="http://schemas.openxmlformats.org/officeDocument/2006/relationships/customXml" Target="../ink/ink410.xml"/><Relationship Id="rId96" Type="http://schemas.openxmlformats.org/officeDocument/2006/relationships/customXml" Target="../ink/ink431.xml"/><Relationship Id="rId161" Type="http://schemas.openxmlformats.org/officeDocument/2006/relationships/image" Target="../media/image503.png"/><Relationship Id="rId217" Type="http://schemas.openxmlformats.org/officeDocument/2006/relationships/image" Target="../media/image531.png"/><Relationship Id="rId399" Type="http://schemas.openxmlformats.org/officeDocument/2006/relationships/customXml" Target="../ink/ink584.xml"/><Relationship Id="rId259" Type="http://schemas.openxmlformats.org/officeDocument/2006/relationships/customXml" Target="../ink/ink513.xml"/><Relationship Id="rId424" Type="http://schemas.openxmlformats.org/officeDocument/2006/relationships/image" Target="../media/image633.png"/><Relationship Id="rId466" Type="http://schemas.openxmlformats.org/officeDocument/2006/relationships/customXml" Target="../ink/ink618.xml"/><Relationship Id="rId23" Type="http://schemas.openxmlformats.org/officeDocument/2006/relationships/image" Target="../media/image435.png"/><Relationship Id="rId119" Type="http://schemas.openxmlformats.org/officeDocument/2006/relationships/image" Target="../media/image482.png"/><Relationship Id="rId270" Type="http://schemas.openxmlformats.org/officeDocument/2006/relationships/image" Target="../media/image557.png"/><Relationship Id="rId326" Type="http://schemas.openxmlformats.org/officeDocument/2006/relationships/customXml" Target="../ink/ink547.xml"/><Relationship Id="rId65" Type="http://schemas.openxmlformats.org/officeDocument/2006/relationships/image" Target="../media/image456.png"/><Relationship Id="rId130" Type="http://schemas.openxmlformats.org/officeDocument/2006/relationships/customXml" Target="../ink/ink448.xml"/><Relationship Id="rId368" Type="http://schemas.openxmlformats.org/officeDocument/2006/relationships/image" Target="../media/image605.png"/><Relationship Id="rId172" Type="http://schemas.openxmlformats.org/officeDocument/2006/relationships/customXml" Target="../ink/ink469.xml"/><Relationship Id="rId193" Type="http://schemas.openxmlformats.org/officeDocument/2006/relationships/image" Target="../media/image519.png"/><Relationship Id="rId207" Type="http://schemas.openxmlformats.org/officeDocument/2006/relationships/image" Target="../media/image526.png"/><Relationship Id="rId228" Type="http://schemas.openxmlformats.org/officeDocument/2006/relationships/customXml" Target="../ink/ink497.xml"/><Relationship Id="rId249" Type="http://schemas.openxmlformats.org/officeDocument/2006/relationships/customXml" Target="../ink/ink508.xml"/><Relationship Id="rId414" Type="http://schemas.openxmlformats.org/officeDocument/2006/relationships/image" Target="../media/image628.png"/><Relationship Id="rId435" Type="http://schemas.openxmlformats.org/officeDocument/2006/relationships/customXml" Target="../ink/ink602.xml"/><Relationship Id="rId456" Type="http://schemas.openxmlformats.org/officeDocument/2006/relationships/customXml" Target="../ink/ink613.xml"/><Relationship Id="rId13" Type="http://schemas.openxmlformats.org/officeDocument/2006/relationships/image" Target="../media/image430.png"/><Relationship Id="rId109" Type="http://schemas.openxmlformats.org/officeDocument/2006/relationships/image" Target="../media/image477.png"/><Relationship Id="rId260" Type="http://schemas.openxmlformats.org/officeDocument/2006/relationships/image" Target="../media/image552.png"/><Relationship Id="rId281" Type="http://schemas.openxmlformats.org/officeDocument/2006/relationships/customXml" Target="../ink/ink524.xml"/><Relationship Id="rId316" Type="http://schemas.openxmlformats.org/officeDocument/2006/relationships/customXml" Target="../ink/ink542.xml"/><Relationship Id="rId337" Type="http://schemas.openxmlformats.org/officeDocument/2006/relationships/customXml" Target="../ink/ink553.xml"/><Relationship Id="rId34" Type="http://schemas.openxmlformats.org/officeDocument/2006/relationships/customXml" Target="../ink/ink400.xml"/><Relationship Id="rId55" Type="http://schemas.openxmlformats.org/officeDocument/2006/relationships/image" Target="../media/image451.png"/><Relationship Id="rId76" Type="http://schemas.openxmlformats.org/officeDocument/2006/relationships/customXml" Target="../ink/ink421.xml"/><Relationship Id="rId97" Type="http://schemas.openxmlformats.org/officeDocument/2006/relationships/image" Target="../media/image471.png"/><Relationship Id="rId120" Type="http://schemas.openxmlformats.org/officeDocument/2006/relationships/customXml" Target="../ink/ink443.xml"/><Relationship Id="rId141" Type="http://schemas.openxmlformats.org/officeDocument/2006/relationships/image" Target="../media/image493.png"/><Relationship Id="rId358" Type="http://schemas.openxmlformats.org/officeDocument/2006/relationships/image" Target="../media/image600.png"/><Relationship Id="rId379" Type="http://schemas.openxmlformats.org/officeDocument/2006/relationships/customXml" Target="../ink/ink574.xml"/><Relationship Id="rId7" Type="http://schemas.openxmlformats.org/officeDocument/2006/relationships/image" Target="../media/image427.png"/><Relationship Id="rId162" Type="http://schemas.openxmlformats.org/officeDocument/2006/relationships/customXml" Target="../ink/ink464.xml"/><Relationship Id="rId183" Type="http://schemas.openxmlformats.org/officeDocument/2006/relationships/image" Target="../media/image514.png"/><Relationship Id="rId218" Type="http://schemas.openxmlformats.org/officeDocument/2006/relationships/customXml" Target="../ink/ink492.xml"/><Relationship Id="rId239" Type="http://schemas.openxmlformats.org/officeDocument/2006/relationships/image" Target="../media/image542.png"/><Relationship Id="rId390" Type="http://schemas.openxmlformats.org/officeDocument/2006/relationships/image" Target="../media/image616.png"/><Relationship Id="rId404" Type="http://schemas.openxmlformats.org/officeDocument/2006/relationships/image" Target="../media/image623.png"/><Relationship Id="rId425" Type="http://schemas.openxmlformats.org/officeDocument/2006/relationships/customXml" Target="../ink/ink597.xml"/><Relationship Id="rId446" Type="http://schemas.openxmlformats.org/officeDocument/2006/relationships/customXml" Target="../ink/ink608.xml"/><Relationship Id="rId467" Type="http://schemas.openxmlformats.org/officeDocument/2006/relationships/image" Target="../media/image654.png"/><Relationship Id="rId250" Type="http://schemas.openxmlformats.org/officeDocument/2006/relationships/image" Target="../media/image547.png"/><Relationship Id="rId271" Type="http://schemas.openxmlformats.org/officeDocument/2006/relationships/customXml" Target="../ink/ink519.xml"/><Relationship Id="rId292" Type="http://schemas.openxmlformats.org/officeDocument/2006/relationships/customXml" Target="../ink/ink530.xml"/><Relationship Id="rId306" Type="http://schemas.openxmlformats.org/officeDocument/2006/relationships/customXml" Target="../ink/ink537.xml"/><Relationship Id="rId24" Type="http://schemas.openxmlformats.org/officeDocument/2006/relationships/customXml" Target="../ink/ink395.xml"/><Relationship Id="rId45" Type="http://schemas.openxmlformats.org/officeDocument/2006/relationships/image" Target="../media/image446.png"/><Relationship Id="rId66" Type="http://schemas.openxmlformats.org/officeDocument/2006/relationships/customXml" Target="../ink/ink416.xml"/><Relationship Id="rId87" Type="http://schemas.openxmlformats.org/officeDocument/2006/relationships/image" Target="../media/image466.png"/><Relationship Id="rId110" Type="http://schemas.openxmlformats.org/officeDocument/2006/relationships/customXml" Target="../ink/ink438.xml"/><Relationship Id="rId131" Type="http://schemas.openxmlformats.org/officeDocument/2006/relationships/image" Target="../media/image488.png"/><Relationship Id="rId327" Type="http://schemas.openxmlformats.org/officeDocument/2006/relationships/customXml" Target="../ink/ink548.xml"/><Relationship Id="rId348" Type="http://schemas.openxmlformats.org/officeDocument/2006/relationships/image" Target="../media/image595.png"/><Relationship Id="rId369" Type="http://schemas.openxmlformats.org/officeDocument/2006/relationships/customXml" Target="../ink/ink569.xml"/><Relationship Id="rId152" Type="http://schemas.openxmlformats.org/officeDocument/2006/relationships/customXml" Target="../ink/ink459.xml"/><Relationship Id="rId173" Type="http://schemas.openxmlformats.org/officeDocument/2006/relationships/image" Target="../media/image509.png"/><Relationship Id="rId194" Type="http://schemas.openxmlformats.org/officeDocument/2006/relationships/customXml" Target="../ink/ink480.xml"/><Relationship Id="rId208" Type="http://schemas.openxmlformats.org/officeDocument/2006/relationships/customXml" Target="../ink/ink487.xml"/><Relationship Id="rId229" Type="http://schemas.openxmlformats.org/officeDocument/2006/relationships/image" Target="../media/image537.png"/><Relationship Id="rId380" Type="http://schemas.openxmlformats.org/officeDocument/2006/relationships/image" Target="../media/image611.png"/><Relationship Id="rId415" Type="http://schemas.openxmlformats.org/officeDocument/2006/relationships/customXml" Target="../ink/ink592.xml"/><Relationship Id="rId436" Type="http://schemas.openxmlformats.org/officeDocument/2006/relationships/customXml" Target="../ink/ink603.xml"/><Relationship Id="rId457" Type="http://schemas.openxmlformats.org/officeDocument/2006/relationships/image" Target="../media/image649.png"/><Relationship Id="rId240" Type="http://schemas.openxmlformats.org/officeDocument/2006/relationships/customXml" Target="../ink/ink503.xml"/><Relationship Id="rId261" Type="http://schemas.openxmlformats.org/officeDocument/2006/relationships/customXml" Target="../ink/ink514.xml"/><Relationship Id="rId14" Type="http://schemas.openxmlformats.org/officeDocument/2006/relationships/customXml" Target="../ink/ink390.xml"/><Relationship Id="rId35" Type="http://schemas.openxmlformats.org/officeDocument/2006/relationships/image" Target="../media/image441.png"/><Relationship Id="rId56" Type="http://schemas.openxmlformats.org/officeDocument/2006/relationships/customXml" Target="../ink/ink411.xml"/><Relationship Id="rId77" Type="http://schemas.openxmlformats.org/officeDocument/2006/relationships/image" Target="../media/image461.png"/><Relationship Id="rId100" Type="http://schemas.openxmlformats.org/officeDocument/2006/relationships/customXml" Target="../ink/ink433.xml"/><Relationship Id="rId282" Type="http://schemas.openxmlformats.org/officeDocument/2006/relationships/image" Target="../media/image563.png"/><Relationship Id="rId317" Type="http://schemas.openxmlformats.org/officeDocument/2006/relationships/image" Target="../media/image580.png"/><Relationship Id="rId338" Type="http://schemas.openxmlformats.org/officeDocument/2006/relationships/image" Target="../media/image590.png"/><Relationship Id="rId359" Type="http://schemas.openxmlformats.org/officeDocument/2006/relationships/customXml" Target="../ink/ink564.xml"/><Relationship Id="rId8" Type="http://schemas.openxmlformats.org/officeDocument/2006/relationships/customXml" Target="../ink/ink387.xml"/><Relationship Id="rId98" Type="http://schemas.openxmlformats.org/officeDocument/2006/relationships/customXml" Target="../ink/ink432.xml"/><Relationship Id="rId121" Type="http://schemas.openxmlformats.org/officeDocument/2006/relationships/image" Target="../media/image483.png"/><Relationship Id="rId142" Type="http://schemas.openxmlformats.org/officeDocument/2006/relationships/customXml" Target="../ink/ink454.xml"/><Relationship Id="rId163" Type="http://schemas.openxmlformats.org/officeDocument/2006/relationships/image" Target="../media/image504.png"/><Relationship Id="rId184" Type="http://schemas.openxmlformats.org/officeDocument/2006/relationships/customXml" Target="../ink/ink475.xml"/><Relationship Id="rId219" Type="http://schemas.openxmlformats.org/officeDocument/2006/relationships/image" Target="../media/image532.png"/><Relationship Id="rId370" Type="http://schemas.openxmlformats.org/officeDocument/2006/relationships/image" Target="../media/image606.png"/><Relationship Id="rId391" Type="http://schemas.openxmlformats.org/officeDocument/2006/relationships/customXml" Target="../ink/ink580.xml"/><Relationship Id="rId405" Type="http://schemas.openxmlformats.org/officeDocument/2006/relationships/customXml" Target="../ink/ink587.xml"/><Relationship Id="rId426" Type="http://schemas.openxmlformats.org/officeDocument/2006/relationships/image" Target="../media/image634.png"/><Relationship Id="rId447" Type="http://schemas.openxmlformats.org/officeDocument/2006/relationships/image" Target="../media/image644.png"/><Relationship Id="rId230" Type="http://schemas.openxmlformats.org/officeDocument/2006/relationships/customXml" Target="../ink/ink498.xml"/><Relationship Id="rId251" Type="http://schemas.openxmlformats.org/officeDocument/2006/relationships/customXml" Target="../ink/ink509.xml"/><Relationship Id="rId468" Type="http://schemas.openxmlformats.org/officeDocument/2006/relationships/customXml" Target="../ink/ink619.xml"/><Relationship Id="rId25" Type="http://schemas.openxmlformats.org/officeDocument/2006/relationships/image" Target="../media/image436.png"/><Relationship Id="rId46" Type="http://schemas.openxmlformats.org/officeDocument/2006/relationships/customXml" Target="../ink/ink406.xml"/><Relationship Id="rId67" Type="http://schemas.openxmlformats.org/officeDocument/2006/relationships/image" Target="../media/image457.png"/><Relationship Id="rId272" Type="http://schemas.openxmlformats.org/officeDocument/2006/relationships/image" Target="../media/image558.png"/><Relationship Id="rId293" Type="http://schemas.openxmlformats.org/officeDocument/2006/relationships/image" Target="../media/image568.png"/><Relationship Id="rId307" Type="http://schemas.openxmlformats.org/officeDocument/2006/relationships/image" Target="../media/image575.png"/><Relationship Id="rId328" Type="http://schemas.openxmlformats.org/officeDocument/2006/relationships/image" Target="../media/image585.png"/><Relationship Id="rId349" Type="http://schemas.openxmlformats.org/officeDocument/2006/relationships/customXml" Target="../ink/ink559.xml"/><Relationship Id="rId88" Type="http://schemas.openxmlformats.org/officeDocument/2006/relationships/customXml" Target="../ink/ink427.xml"/><Relationship Id="rId111" Type="http://schemas.openxmlformats.org/officeDocument/2006/relationships/image" Target="../media/image478.png"/><Relationship Id="rId132" Type="http://schemas.openxmlformats.org/officeDocument/2006/relationships/customXml" Target="../ink/ink449.xml"/><Relationship Id="rId153" Type="http://schemas.openxmlformats.org/officeDocument/2006/relationships/image" Target="../media/image499.png"/><Relationship Id="rId174" Type="http://schemas.openxmlformats.org/officeDocument/2006/relationships/customXml" Target="../ink/ink470.xml"/><Relationship Id="rId195" Type="http://schemas.openxmlformats.org/officeDocument/2006/relationships/image" Target="../media/image520.png"/><Relationship Id="rId209" Type="http://schemas.openxmlformats.org/officeDocument/2006/relationships/image" Target="../media/image527.png"/><Relationship Id="rId360" Type="http://schemas.openxmlformats.org/officeDocument/2006/relationships/image" Target="../media/image601.png"/><Relationship Id="rId381" Type="http://schemas.openxmlformats.org/officeDocument/2006/relationships/customXml" Target="../ink/ink575.xml"/><Relationship Id="rId416" Type="http://schemas.openxmlformats.org/officeDocument/2006/relationships/image" Target="../media/image629.png"/><Relationship Id="rId220" Type="http://schemas.openxmlformats.org/officeDocument/2006/relationships/customXml" Target="../ink/ink493.xml"/><Relationship Id="rId241" Type="http://schemas.openxmlformats.org/officeDocument/2006/relationships/customXml" Target="../ink/ink504.xml"/><Relationship Id="rId437" Type="http://schemas.openxmlformats.org/officeDocument/2006/relationships/image" Target="../media/image639.png"/><Relationship Id="rId458" Type="http://schemas.openxmlformats.org/officeDocument/2006/relationships/customXml" Target="../ink/ink614.xml"/><Relationship Id="rId15" Type="http://schemas.openxmlformats.org/officeDocument/2006/relationships/image" Target="../media/image431.png"/><Relationship Id="rId36" Type="http://schemas.openxmlformats.org/officeDocument/2006/relationships/customXml" Target="../ink/ink401.xml"/><Relationship Id="rId57" Type="http://schemas.openxmlformats.org/officeDocument/2006/relationships/image" Target="../media/image452.png"/><Relationship Id="rId262" Type="http://schemas.openxmlformats.org/officeDocument/2006/relationships/image" Target="../media/image553.png"/><Relationship Id="rId283" Type="http://schemas.openxmlformats.org/officeDocument/2006/relationships/customXml" Target="../ink/ink525.xml"/><Relationship Id="rId318" Type="http://schemas.openxmlformats.org/officeDocument/2006/relationships/customXml" Target="../ink/ink543.xml"/><Relationship Id="rId339" Type="http://schemas.openxmlformats.org/officeDocument/2006/relationships/customXml" Target="../ink/ink554.xml"/><Relationship Id="rId78" Type="http://schemas.openxmlformats.org/officeDocument/2006/relationships/customXml" Target="../ink/ink422.xml"/><Relationship Id="rId99" Type="http://schemas.openxmlformats.org/officeDocument/2006/relationships/image" Target="../media/image472.png"/><Relationship Id="rId101" Type="http://schemas.openxmlformats.org/officeDocument/2006/relationships/image" Target="../media/image473.png"/><Relationship Id="rId122" Type="http://schemas.openxmlformats.org/officeDocument/2006/relationships/customXml" Target="../ink/ink444.xml"/><Relationship Id="rId143" Type="http://schemas.openxmlformats.org/officeDocument/2006/relationships/image" Target="../media/image494.png"/><Relationship Id="rId164" Type="http://schemas.openxmlformats.org/officeDocument/2006/relationships/customXml" Target="../ink/ink465.xml"/><Relationship Id="rId185" Type="http://schemas.openxmlformats.org/officeDocument/2006/relationships/image" Target="../media/image515.png"/><Relationship Id="rId350" Type="http://schemas.openxmlformats.org/officeDocument/2006/relationships/image" Target="../media/image596.png"/><Relationship Id="rId371" Type="http://schemas.openxmlformats.org/officeDocument/2006/relationships/customXml" Target="../ink/ink570.xml"/><Relationship Id="rId406" Type="http://schemas.openxmlformats.org/officeDocument/2006/relationships/image" Target="../media/image624.png"/><Relationship Id="rId9" Type="http://schemas.openxmlformats.org/officeDocument/2006/relationships/image" Target="../media/image428.png"/><Relationship Id="rId210" Type="http://schemas.openxmlformats.org/officeDocument/2006/relationships/customXml" Target="../ink/ink488.xml"/><Relationship Id="rId392" Type="http://schemas.openxmlformats.org/officeDocument/2006/relationships/image" Target="../media/image617.png"/><Relationship Id="rId427" Type="http://schemas.openxmlformats.org/officeDocument/2006/relationships/customXml" Target="../ink/ink598.xml"/><Relationship Id="rId448" Type="http://schemas.openxmlformats.org/officeDocument/2006/relationships/customXml" Target="../ink/ink609.xml"/><Relationship Id="rId469" Type="http://schemas.openxmlformats.org/officeDocument/2006/relationships/image" Target="../media/image655.png"/><Relationship Id="rId26" Type="http://schemas.openxmlformats.org/officeDocument/2006/relationships/customXml" Target="../ink/ink396.xml"/><Relationship Id="rId231" Type="http://schemas.openxmlformats.org/officeDocument/2006/relationships/image" Target="../media/image538.png"/><Relationship Id="rId252" Type="http://schemas.openxmlformats.org/officeDocument/2006/relationships/image" Target="../media/image548.png"/><Relationship Id="rId273" Type="http://schemas.openxmlformats.org/officeDocument/2006/relationships/customXml" Target="../ink/ink520.xml"/><Relationship Id="rId294" Type="http://schemas.openxmlformats.org/officeDocument/2006/relationships/customXml" Target="../ink/ink531.xml"/><Relationship Id="rId308" Type="http://schemas.openxmlformats.org/officeDocument/2006/relationships/customXml" Target="../ink/ink538.xml"/><Relationship Id="rId329" Type="http://schemas.openxmlformats.org/officeDocument/2006/relationships/customXml" Target="../ink/ink549.xml"/><Relationship Id="rId47" Type="http://schemas.openxmlformats.org/officeDocument/2006/relationships/image" Target="../media/image447.png"/><Relationship Id="rId68" Type="http://schemas.openxmlformats.org/officeDocument/2006/relationships/customXml" Target="../ink/ink417.xml"/><Relationship Id="rId89" Type="http://schemas.openxmlformats.org/officeDocument/2006/relationships/image" Target="../media/image467.png"/><Relationship Id="rId112" Type="http://schemas.openxmlformats.org/officeDocument/2006/relationships/customXml" Target="../ink/ink439.xml"/><Relationship Id="rId133" Type="http://schemas.openxmlformats.org/officeDocument/2006/relationships/image" Target="../media/image489.png"/><Relationship Id="rId154" Type="http://schemas.openxmlformats.org/officeDocument/2006/relationships/customXml" Target="../ink/ink460.xml"/><Relationship Id="rId175" Type="http://schemas.openxmlformats.org/officeDocument/2006/relationships/image" Target="../media/image510.png"/><Relationship Id="rId340" Type="http://schemas.openxmlformats.org/officeDocument/2006/relationships/image" Target="../media/image591.png"/><Relationship Id="rId361" Type="http://schemas.openxmlformats.org/officeDocument/2006/relationships/customXml" Target="../ink/ink565.xml"/><Relationship Id="rId196" Type="http://schemas.openxmlformats.org/officeDocument/2006/relationships/customXml" Target="../ink/ink481.xml"/><Relationship Id="rId200" Type="http://schemas.openxmlformats.org/officeDocument/2006/relationships/customXml" Target="../ink/ink483.xml"/><Relationship Id="rId382" Type="http://schemas.openxmlformats.org/officeDocument/2006/relationships/image" Target="../media/image612.png"/><Relationship Id="rId417" Type="http://schemas.openxmlformats.org/officeDocument/2006/relationships/customXml" Target="../ink/ink593.xml"/><Relationship Id="rId438" Type="http://schemas.openxmlformats.org/officeDocument/2006/relationships/customXml" Target="../ink/ink604.xml"/><Relationship Id="rId459" Type="http://schemas.openxmlformats.org/officeDocument/2006/relationships/image" Target="../media/image650.png"/><Relationship Id="rId16" Type="http://schemas.openxmlformats.org/officeDocument/2006/relationships/customXml" Target="../ink/ink391.xml"/><Relationship Id="rId221" Type="http://schemas.openxmlformats.org/officeDocument/2006/relationships/image" Target="../media/image533.png"/><Relationship Id="rId242" Type="http://schemas.openxmlformats.org/officeDocument/2006/relationships/image" Target="../media/image543.png"/><Relationship Id="rId263" Type="http://schemas.openxmlformats.org/officeDocument/2006/relationships/customXml" Target="../ink/ink515.xml"/><Relationship Id="rId284" Type="http://schemas.openxmlformats.org/officeDocument/2006/relationships/image" Target="../media/image564.png"/><Relationship Id="rId319" Type="http://schemas.openxmlformats.org/officeDocument/2006/relationships/image" Target="../media/image581.png"/><Relationship Id="rId37" Type="http://schemas.openxmlformats.org/officeDocument/2006/relationships/image" Target="../media/image442.png"/><Relationship Id="rId58" Type="http://schemas.openxmlformats.org/officeDocument/2006/relationships/customXml" Target="../ink/ink412.xml"/><Relationship Id="rId79" Type="http://schemas.openxmlformats.org/officeDocument/2006/relationships/image" Target="../media/image462.png"/><Relationship Id="rId102" Type="http://schemas.openxmlformats.org/officeDocument/2006/relationships/customXml" Target="../ink/ink434.xml"/><Relationship Id="rId123" Type="http://schemas.openxmlformats.org/officeDocument/2006/relationships/image" Target="../media/image484.png"/><Relationship Id="rId144" Type="http://schemas.openxmlformats.org/officeDocument/2006/relationships/customXml" Target="../ink/ink455.xml"/><Relationship Id="rId330" Type="http://schemas.openxmlformats.org/officeDocument/2006/relationships/image" Target="../media/image586.png"/><Relationship Id="rId90" Type="http://schemas.openxmlformats.org/officeDocument/2006/relationships/customXml" Target="../ink/ink428.xml"/><Relationship Id="rId165" Type="http://schemas.openxmlformats.org/officeDocument/2006/relationships/image" Target="../media/image505.png"/><Relationship Id="rId186" Type="http://schemas.openxmlformats.org/officeDocument/2006/relationships/customXml" Target="../ink/ink476.xml"/><Relationship Id="rId351" Type="http://schemas.openxmlformats.org/officeDocument/2006/relationships/customXml" Target="../ink/ink560.xml"/><Relationship Id="rId372" Type="http://schemas.openxmlformats.org/officeDocument/2006/relationships/image" Target="../media/image607.png"/><Relationship Id="rId393" Type="http://schemas.openxmlformats.org/officeDocument/2006/relationships/customXml" Target="../ink/ink581.xml"/><Relationship Id="rId407" Type="http://schemas.openxmlformats.org/officeDocument/2006/relationships/customXml" Target="../ink/ink588.xml"/><Relationship Id="rId428" Type="http://schemas.openxmlformats.org/officeDocument/2006/relationships/image" Target="../media/image635.png"/><Relationship Id="rId449" Type="http://schemas.openxmlformats.org/officeDocument/2006/relationships/image" Target="../media/image645.png"/><Relationship Id="rId211" Type="http://schemas.openxmlformats.org/officeDocument/2006/relationships/image" Target="../media/image528.png"/><Relationship Id="rId232" Type="http://schemas.openxmlformats.org/officeDocument/2006/relationships/customXml" Target="../ink/ink499.xml"/><Relationship Id="rId253" Type="http://schemas.openxmlformats.org/officeDocument/2006/relationships/customXml" Target="../ink/ink510.xml"/><Relationship Id="rId274" Type="http://schemas.openxmlformats.org/officeDocument/2006/relationships/image" Target="../media/image559.png"/><Relationship Id="rId295" Type="http://schemas.openxmlformats.org/officeDocument/2006/relationships/image" Target="../media/image569.png"/><Relationship Id="rId309" Type="http://schemas.openxmlformats.org/officeDocument/2006/relationships/image" Target="../media/image576.png"/><Relationship Id="rId460" Type="http://schemas.openxmlformats.org/officeDocument/2006/relationships/customXml" Target="../ink/ink615.xml"/><Relationship Id="rId27" Type="http://schemas.openxmlformats.org/officeDocument/2006/relationships/image" Target="../media/image437.png"/><Relationship Id="rId48" Type="http://schemas.openxmlformats.org/officeDocument/2006/relationships/customXml" Target="../ink/ink407.xml"/><Relationship Id="rId69" Type="http://schemas.openxmlformats.org/officeDocument/2006/relationships/image" Target="../media/image458.png"/><Relationship Id="rId113" Type="http://schemas.openxmlformats.org/officeDocument/2006/relationships/image" Target="../media/image479.png"/><Relationship Id="rId134" Type="http://schemas.openxmlformats.org/officeDocument/2006/relationships/customXml" Target="../ink/ink450.xml"/><Relationship Id="rId320" Type="http://schemas.openxmlformats.org/officeDocument/2006/relationships/customXml" Target="../ink/ink544.xml"/><Relationship Id="rId80" Type="http://schemas.openxmlformats.org/officeDocument/2006/relationships/customXml" Target="../ink/ink423.xml"/><Relationship Id="rId155" Type="http://schemas.openxmlformats.org/officeDocument/2006/relationships/image" Target="../media/image500.png"/><Relationship Id="rId176" Type="http://schemas.openxmlformats.org/officeDocument/2006/relationships/customXml" Target="../ink/ink471.xml"/><Relationship Id="rId197" Type="http://schemas.openxmlformats.org/officeDocument/2006/relationships/image" Target="../media/image521.png"/><Relationship Id="rId341" Type="http://schemas.openxmlformats.org/officeDocument/2006/relationships/customXml" Target="../ink/ink555.xml"/><Relationship Id="rId362" Type="http://schemas.openxmlformats.org/officeDocument/2006/relationships/image" Target="../media/image602.png"/><Relationship Id="rId383" Type="http://schemas.openxmlformats.org/officeDocument/2006/relationships/customXml" Target="../ink/ink576.xml"/><Relationship Id="rId418" Type="http://schemas.openxmlformats.org/officeDocument/2006/relationships/image" Target="../media/image630.png"/><Relationship Id="rId439" Type="http://schemas.openxmlformats.org/officeDocument/2006/relationships/image" Target="../media/image640.png"/><Relationship Id="rId201" Type="http://schemas.openxmlformats.org/officeDocument/2006/relationships/image" Target="../media/image523.png"/><Relationship Id="rId222" Type="http://schemas.openxmlformats.org/officeDocument/2006/relationships/customXml" Target="../ink/ink494.xml"/><Relationship Id="rId243" Type="http://schemas.openxmlformats.org/officeDocument/2006/relationships/customXml" Target="../ink/ink505.xml"/><Relationship Id="rId264" Type="http://schemas.openxmlformats.org/officeDocument/2006/relationships/image" Target="../media/image554.png"/><Relationship Id="rId285" Type="http://schemas.openxmlformats.org/officeDocument/2006/relationships/customXml" Target="../ink/ink526.xml"/><Relationship Id="rId450" Type="http://schemas.openxmlformats.org/officeDocument/2006/relationships/customXml" Target="../ink/ink610.xml"/><Relationship Id="rId17" Type="http://schemas.openxmlformats.org/officeDocument/2006/relationships/image" Target="../media/image432.png"/><Relationship Id="rId38" Type="http://schemas.openxmlformats.org/officeDocument/2006/relationships/customXml" Target="../ink/ink402.xml"/><Relationship Id="rId59" Type="http://schemas.openxmlformats.org/officeDocument/2006/relationships/image" Target="../media/image453.png"/><Relationship Id="rId103" Type="http://schemas.openxmlformats.org/officeDocument/2006/relationships/image" Target="../media/image474.png"/><Relationship Id="rId124" Type="http://schemas.openxmlformats.org/officeDocument/2006/relationships/customXml" Target="../ink/ink445.xml"/><Relationship Id="rId310" Type="http://schemas.openxmlformats.org/officeDocument/2006/relationships/customXml" Target="../ink/ink539.xml"/><Relationship Id="rId70" Type="http://schemas.openxmlformats.org/officeDocument/2006/relationships/customXml" Target="../ink/ink418.xml"/><Relationship Id="rId91" Type="http://schemas.openxmlformats.org/officeDocument/2006/relationships/image" Target="../media/image468.png"/><Relationship Id="rId145" Type="http://schemas.openxmlformats.org/officeDocument/2006/relationships/image" Target="../media/image495.png"/><Relationship Id="rId166" Type="http://schemas.openxmlformats.org/officeDocument/2006/relationships/customXml" Target="../ink/ink466.xml"/><Relationship Id="rId187" Type="http://schemas.openxmlformats.org/officeDocument/2006/relationships/image" Target="../media/image516.png"/><Relationship Id="rId331" Type="http://schemas.openxmlformats.org/officeDocument/2006/relationships/customXml" Target="../ink/ink550.xml"/><Relationship Id="rId352" Type="http://schemas.openxmlformats.org/officeDocument/2006/relationships/image" Target="../media/image597.png"/><Relationship Id="rId373" Type="http://schemas.openxmlformats.org/officeDocument/2006/relationships/customXml" Target="../ink/ink571.xml"/><Relationship Id="rId394" Type="http://schemas.openxmlformats.org/officeDocument/2006/relationships/image" Target="../media/image618.png"/><Relationship Id="rId408" Type="http://schemas.openxmlformats.org/officeDocument/2006/relationships/image" Target="../media/image625.png"/><Relationship Id="rId429" Type="http://schemas.openxmlformats.org/officeDocument/2006/relationships/customXml" Target="../ink/ink59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89.xml"/><Relationship Id="rId233" Type="http://schemas.openxmlformats.org/officeDocument/2006/relationships/image" Target="../media/image539.png"/><Relationship Id="rId254" Type="http://schemas.openxmlformats.org/officeDocument/2006/relationships/image" Target="../media/image549.png"/><Relationship Id="rId440" Type="http://schemas.openxmlformats.org/officeDocument/2006/relationships/customXml" Target="../ink/ink605.xml"/><Relationship Id="rId28" Type="http://schemas.openxmlformats.org/officeDocument/2006/relationships/customXml" Target="../ink/ink397.xml"/><Relationship Id="rId49" Type="http://schemas.openxmlformats.org/officeDocument/2006/relationships/image" Target="../media/image448.png"/><Relationship Id="rId114" Type="http://schemas.openxmlformats.org/officeDocument/2006/relationships/customXml" Target="../ink/ink440.xml"/><Relationship Id="rId275" Type="http://schemas.openxmlformats.org/officeDocument/2006/relationships/customXml" Target="../ink/ink521.xml"/><Relationship Id="rId296" Type="http://schemas.openxmlformats.org/officeDocument/2006/relationships/customXml" Target="../ink/ink532.xml"/><Relationship Id="rId300" Type="http://schemas.openxmlformats.org/officeDocument/2006/relationships/customXml" Target="../ink/ink534.xml"/><Relationship Id="rId461" Type="http://schemas.openxmlformats.org/officeDocument/2006/relationships/image" Target="../media/image651.png"/><Relationship Id="rId60" Type="http://schemas.openxmlformats.org/officeDocument/2006/relationships/customXml" Target="../ink/ink413.xml"/><Relationship Id="rId81" Type="http://schemas.openxmlformats.org/officeDocument/2006/relationships/image" Target="../media/image463.png"/><Relationship Id="rId135" Type="http://schemas.openxmlformats.org/officeDocument/2006/relationships/image" Target="../media/image490.png"/><Relationship Id="rId156" Type="http://schemas.openxmlformats.org/officeDocument/2006/relationships/customXml" Target="../ink/ink461.xml"/><Relationship Id="rId177" Type="http://schemas.openxmlformats.org/officeDocument/2006/relationships/image" Target="../media/image511.png"/><Relationship Id="rId198" Type="http://schemas.openxmlformats.org/officeDocument/2006/relationships/customXml" Target="../ink/ink482.xml"/><Relationship Id="rId321" Type="http://schemas.openxmlformats.org/officeDocument/2006/relationships/image" Target="../media/image582.png"/><Relationship Id="rId342" Type="http://schemas.openxmlformats.org/officeDocument/2006/relationships/image" Target="../media/image592.png"/><Relationship Id="rId363" Type="http://schemas.openxmlformats.org/officeDocument/2006/relationships/customXml" Target="../ink/ink566.xml"/><Relationship Id="rId384" Type="http://schemas.openxmlformats.org/officeDocument/2006/relationships/image" Target="../media/image613.png"/><Relationship Id="rId419" Type="http://schemas.openxmlformats.org/officeDocument/2006/relationships/customXml" Target="../ink/ink594.xml"/><Relationship Id="rId202" Type="http://schemas.openxmlformats.org/officeDocument/2006/relationships/customXml" Target="../ink/ink484.xml"/><Relationship Id="rId223" Type="http://schemas.openxmlformats.org/officeDocument/2006/relationships/image" Target="../media/image534.png"/><Relationship Id="rId244" Type="http://schemas.openxmlformats.org/officeDocument/2006/relationships/image" Target="../media/image544.png"/><Relationship Id="rId430" Type="http://schemas.openxmlformats.org/officeDocument/2006/relationships/image" Target="../media/image636.png"/><Relationship Id="rId18" Type="http://schemas.openxmlformats.org/officeDocument/2006/relationships/customXml" Target="../ink/ink392.xml"/><Relationship Id="rId39" Type="http://schemas.openxmlformats.org/officeDocument/2006/relationships/image" Target="../media/image443.png"/><Relationship Id="rId265" Type="http://schemas.openxmlformats.org/officeDocument/2006/relationships/customXml" Target="../ink/ink516.xml"/><Relationship Id="rId286" Type="http://schemas.openxmlformats.org/officeDocument/2006/relationships/image" Target="../media/image565.png"/><Relationship Id="rId451" Type="http://schemas.openxmlformats.org/officeDocument/2006/relationships/image" Target="../media/image646.png"/><Relationship Id="rId50" Type="http://schemas.openxmlformats.org/officeDocument/2006/relationships/customXml" Target="../ink/ink408.xml"/><Relationship Id="rId104" Type="http://schemas.openxmlformats.org/officeDocument/2006/relationships/customXml" Target="../ink/ink435.xml"/><Relationship Id="rId125" Type="http://schemas.openxmlformats.org/officeDocument/2006/relationships/image" Target="../media/image485.png"/><Relationship Id="rId146" Type="http://schemas.openxmlformats.org/officeDocument/2006/relationships/customXml" Target="../ink/ink456.xml"/><Relationship Id="rId167" Type="http://schemas.openxmlformats.org/officeDocument/2006/relationships/image" Target="../media/image506.png"/><Relationship Id="rId188" Type="http://schemas.openxmlformats.org/officeDocument/2006/relationships/customXml" Target="../ink/ink477.xml"/><Relationship Id="rId311" Type="http://schemas.openxmlformats.org/officeDocument/2006/relationships/image" Target="../media/image577.png"/><Relationship Id="rId332" Type="http://schemas.openxmlformats.org/officeDocument/2006/relationships/image" Target="../media/image587.png"/><Relationship Id="rId353" Type="http://schemas.openxmlformats.org/officeDocument/2006/relationships/customXml" Target="../ink/ink561.xml"/><Relationship Id="rId374" Type="http://schemas.openxmlformats.org/officeDocument/2006/relationships/image" Target="../media/image608.png"/><Relationship Id="rId395" Type="http://schemas.openxmlformats.org/officeDocument/2006/relationships/customXml" Target="../ink/ink582.xml"/><Relationship Id="rId409" Type="http://schemas.openxmlformats.org/officeDocument/2006/relationships/customXml" Target="../ink/ink589.xml"/><Relationship Id="rId71" Type="http://schemas.openxmlformats.org/officeDocument/2006/relationships/image" Target="../media/image459.png"/><Relationship Id="rId92" Type="http://schemas.openxmlformats.org/officeDocument/2006/relationships/customXml" Target="../ink/ink429.xml"/><Relationship Id="rId213" Type="http://schemas.openxmlformats.org/officeDocument/2006/relationships/image" Target="../media/image529.png"/><Relationship Id="rId234" Type="http://schemas.openxmlformats.org/officeDocument/2006/relationships/customXml" Target="../ink/ink500.xml"/><Relationship Id="rId420" Type="http://schemas.openxmlformats.org/officeDocument/2006/relationships/image" Target="../media/image631.png"/><Relationship Id="rId2" Type="http://schemas.openxmlformats.org/officeDocument/2006/relationships/customXml" Target="../ink/ink384.xml"/><Relationship Id="rId29" Type="http://schemas.openxmlformats.org/officeDocument/2006/relationships/image" Target="../media/image438.png"/><Relationship Id="rId255" Type="http://schemas.openxmlformats.org/officeDocument/2006/relationships/customXml" Target="../ink/ink511.xml"/><Relationship Id="rId276" Type="http://schemas.openxmlformats.org/officeDocument/2006/relationships/image" Target="../media/image560.png"/><Relationship Id="rId297" Type="http://schemas.openxmlformats.org/officeDocument/2006/relationships/image" Target="../media/image570.png"/><Relationship Id="rId441" Type="http://schemas.openxmlformats.org/officeDocument/2006/relationships/image" Target="../media/image641.png"/><Relationship Id="rId462" Type="http://schemas.openxmlformats.org/officeDocument/2006/relationships/customXml" Target="../ink/ink616.xml"/><Relationship Id="rId40" Type="http://schemas.openxmlformats.org/officeDocument/2006/relationships/customXml" Target="../ink/ink403.xml"/><Relationship Id="rId115" Type="http://schemas.openxmlformats.org/officeDocument/2006/relationships/image" Target="../media/image480.png"/><Relationship Id="rId136" Type="http://schemas.openxmlformats.org/officeDocument/2006/relationships/customXml" Target="../ink/ink451.xml"/><Relationship Id="rId157" Type="http://schemas.openxmlformats.org/officeDocument/2006/relationships/image" Target="../media/image501.png"/><Relationship Id="rId178" Type="http://schemas.openxmlformats.org/officeDocument/2006/relationships/customXml" Target="../ink/ink472.xml"/><Relationship Id="rId301" Type="http://schemas.openxmlformats.org/officeDocument/2006/relationships/image" Target="../media/image572.png"/><Relationship Id="rId322" Type="http://schemas.openxmlformats.org/officeDocument/2006/relationships/customXml" Target="../ink/ink545.xml"/><Relationship Id="rId343" Type="http://schemas.openxmlformats.org/officeDocument/2006/relationships/customXml" Target="../ink/ink556.xml"/><Relationship Id="rId364" Type="http://schemas.openxmlformats.org/officeDocument/2006/relationships/image" Target="../media/image603.png"/><Relationship Id="rId61" Type="http://schemas.openxmlformats.org/officeDocument/2006/relationships/image" Target="../media/image454.png"/><Relationship Id="rId82" Type="http://schemas.openxmlformats.org/officeDocument/2006/relationships/customXml" Target="../ink/ink424.xml"/><Relationship Id="rId199" Type="http://schemas.openxmlformats.org/officeDocument/2006/relationships/image" Target="../media/image522.png"/><Relationship Id="rId203" Type="http://schemas.openxmlformats.org/officeDocument/2006/relationships/image" Target="../media/image524.png"/><Relationship Id="rId385" Type="http://schemas.openxmlformats.org/officeDocument/2006/relationships/customXml" Target="../ink/ink577.xml"/><Relationship Id="rId19" Type="http://schemas.openxmlformats.org/officeDocument/2006/relationships/image" Target="../media/image433.png"/><Relationship Id="rId224" Type="http://schemas.openxmlformats.org/officeDocument/2006/relationships/customXml" Target="../ink/ink495.xml"/><Relationship Id="rId245" Type="http://schemas.openxmlformats.org/officeDocument/2006/relationships/customXml" Target="../ink/ink506.xml"/><Relationship Id="rId266" Type="http://schemas.openxmlformats.org/officeDocument/2006/relationships/image" Target="../media/image555.png"/><Relationship Id="rId287" Type="http://schemas.openxmlformats.org/officeDocument/2006/relationships/customXml" Target="../ink/ink527.xml"/><Relationship Id="rId410" Type="http://schemas.openxmlformats.org/officeDocument/2006/relationships/image" Target="../media/image626.png"/><Relationship Id="rId431" Type="http://schemas.openxmlformats.org/officeDocument/2006/relationships/customXml" Target="../ink/ink600.xml"/><Relationship Id="rId452" Type="http://schemas.openxmlformats.org/officeDocument/2006/relationships/customXml" Target="../ink/ink611.xml"/><Relationship Id="rId30" Type="http://schemas.openxmlformats.org/officeDocument/2006/relationships/customXml" Target="../ink/ink398.xml"/><Relationship Id="rId105" Type="http://schemas.openxmlformats.org/officeDocument/2006/relationships/image" Target="../media/image475.png"/><Relationship Id="rId126" Type="http://schemas.openxmlformats.org/officeDocument/2006/relationships/customXml" Target="../ink/ink446.xml"/><Relationship Id="rId147" Type="http://schemas.openxmlformats.org/officeDocument/2006/relationships/image" Target="../media/image496.png"/><Relationship Id="rId168" Type="http://schemas.openxmlformats.org/officeDocument/2006/relationships/customXml" Target="../ink/ink467.xml"/><Relationship Id="rId312" Type="http://schemas.openxmlformats.org/officeDocument/2006/relationships/customXml" Target="../ink/ink540.xml"/><Relationship Id="rId333" Type="http://schemas.openxmlformats.org/officeDocument/2006/relationships/customXml" Target="../ink/ink551.xml"/><Relationship Id="rId354" Type="http://schemas.openxmlformats.org/officeDocument/2006/relationships/image" Target="../media/image598.png"/><Relationship Id="rId51" Type="http://schemas.openxmlformats.org/officeDocument/2006/relationships/image" Target="../media/image449.png"/><Relationship Id="rId72" Type="http://schemas.openxmlformats.org/officeDocument/2006/relationships/customXml" Target="../ink/ink419.xml"/><Relationship Id="rId93" Type="http://schemas.openxmlformats.org/officeDocument/2006/relationships/image" Target="../media/image469.png"/><Relationship Id="rId189" Type="http://schemas.openxmlformats.org/officeDocument/2006/relationships/image" Target="../media/image517.png"/><Relationship Id="rId375" Type="http://schemas.openxmlformats.org/officeDocument/2006/relationships/customXml" Target="../ink/ink572.xml"/><Relationship Id="rId396" Type="http://schemas.openxmlformats.org/officeDocument/2006/relationships/image" Target="../media/image619.png"/><Relationship Id="rId3" Type="http://schemas.openxmlformats.org/officeDocument/2006/relationships/image" Target="../media/image425.png"/><Relationship Id="rId214" Type="http://schemas.openxmlformats.org/officeDocument/2006/relationships/customXml" Target="../ink/ink490.xml"/><Relationship Id="rId235" Type="http://schemas.openxmlformats.org/officeDocument/2006/relationships/image" Target="../media/image540.png"/><Relationship Id="rId256" Type="http://schemas.openxmlformats.org/officeDocument/2006/relationships/image" Target="../media/image550.png"/><Relationship Id="rId277" Type="http://schemas.openxmlformats.org/officeDocument/2006/relationships/customXml" Target="../ink/ink522.xml"/><Relationship Id="rId298" Type="http://schemas.openxmlformats.org/officeDocument/2006/relationships/customXml" Target="../ink/ink533.xml"/><Relationship Id="rId400" Type="http://schemas.openxmlformats.org/officeDocument/2006/relationships/image" Target="../media/image621.png"/><Relationship Id="rId421" Type="http://schemas.openxmlformats.org/officeDocument/2006/relationships/customXml" Target="../ink/ink595.xml"/><Relationship Id="rId442" Type="http://schemas.openxmlformats.org/officeDocument/2006/relationships/customXml" Target="../ink/ink606.xml"/><Relationship Id="rId463" Type="http://schemas.openxmlformats.org/officeDocument/2006/relationships/image" Target="../media/image652.png"/><Relationship Id="rId116" Type="http://schemas.openxmlformats.org/officeDocument/2006/relationships/customXml" Target="../ink/ink441.xml"/><Relationship Id="rId137" Type="http://schemas.openxmlformats.org/officeDocument/2006/relationships/image" Target="../media/image491.png"/><Relationship Id="rId158" Type="http://schemas.openxmlformats.org/officeDocument/2006/relationships/customXml" Target="../ink/ink462.xml"/><Relationship Id="rId302" Type="http://schemas.openxmlformats.org/officeDocument/2006/relationships/customXml" Target="../ink/ink535.xml"/><Relationship Id="rId323" Type="http://schemas.openxmlformats.org/officeDocument/2006/relationships/image" Target="../media/image583.png"/><Relationship Id="rId344" Type="http://schemas.openxmlformats.org/officeDocument/2006/relationships/image" Target="../media/image593.png"/><Relationship Id="rId20" Type="http://schemas.openxmlformats.org/officeDocument/2006/relationships/customXml" Target="../ink/ink393.xml"/><Relationship Id="rId41" Type="http://schemas.openxmlformats.org/officeDocument/2006/relationships/image" Target="../media/image444.png"/><Relationship Id="rId62" Type="http://schemas.openxmlformats.org/officeDocument/2006/relationships/customXml" Target="../ink/ink414.xml"/><Relationship Id="rId83" Type="http://schemas.openxmlformats.org/officeDocument/2006/relationships/image" Target="../media/image464.png"/><Relationship Id="rId179" Type="http://schemas.openxmlformats.org/officeDocument/2006/relationships/image" Target="../media/image512.png"/><Relationship Id="rId365" Type="http://schemas.openxmlformats.org/officeDocument/2006/relationships/customXml" Target="../ink/ink567.xml"/><Relationship Id="rId386" Type="http://schemas.openxmlformats.org/officeDocument/2006/relationships/image" Target="../media/image614.png"/><Relationship Id="rId190" Type="http://schemas.openxmlformats.org/officeDocument/2006/relationships/customXml" Target="../ink/ink478.xml"/><Relationship Id="rId204" Type="http://schemas.openxmlformats.org/officeDocument/2006/relationships/customXml" Target="../ink/ink485.xml"/><Relationship Id="rId225" Type="http://schemas.openxmlformats.org/officeDocument/2006/relationships/image" Target="../media/image535.png"/><Relationship Id="rId246" Type="http://schemas.openxmlformats.org/officeDocument/2006/relationships/image" Target="../media/image545.png"/><Relationship Id="rId267" Type="http://schemas.openxmlformats.org/officeDocument/2006/relationships/customXml" Target="../ink/ink517.xml"/><Relationship Id="rId288" Type="http://schemas.openxmlformats.org/officeDocument/2006/relationships/image" Target="../media/image566.png"/><Relationship Id="rId411" Type="http://schemas.openxmlformats.org/officeDocument/2006/relationships/customXml" Target="../ink/ink590.xml"/><Relationship Id="rId432" Type="http://schemas.openxmlformats.org/officeDocument/2006/relationships/image" Target="../media/image637.png"/><Relationship Id="rId453" Type="http://schemas.openxmlformats.org/officeDocument/2006/relationships/image" Target="../media/image647.png"/><Relationship Id="rId106" Type="http://schemas.openxmlformats.org/officeDocument/2006/relationships/customXml" Target="../ink/ink436.xml"/><Relationship Id="rId127" Type="http://schemas.openxmlformats.org/officeDocument/2006/relationships/image" Target="../media/image486.png"/><Relationship Id="rId313" Type="http://schemas.openxmlformats.org/officeDocument/2006/relationships/image" Target="../media/image578.png"/><Relationship Id="rId10" Type="http://schemas.openxmlformats.org/officeDocument/2006/relationships/customXml" Target="../ink/ink388.xml"/><Relationship Id="rId31" Type="http://schemas.openxmlformats.org/officeDocument/2006/relationships/image" Target="../media/image439.png"/><Relationship Id="rId52" Type="http://schemas.openxmlformats.org/officeDocument/2006/relationships/customXml" Target="../ink/ink409.xml"/><Relationship Id="rId73" Type="http://schemas.openxmlformats.org/officeDocument/2006/relationships/image" Target="../media/image165.png"/><Relationship Id="rId94" Type="http://schemas.openxmlformats.org/officeDocument/2006/relationships/customXml" Target="../ink/ink430.xml"/><Relationship Id="rId148" Type="http://schemas.openxmlformats.org/officeDocument/2006/relationships/customXml" Target="../ink/ink457.xml"/><Relationship Id="rId169" Type="http://schemas.openxmlformats.org/officeDocument/2006/relationships/image" Target="../media/image507.png"/><Relationship Id="rId334" Type="http://schemas.openxmlformats.org/officeDocument/2006/relationships/image" Target="../media/image588.png"/><Relationship Id="rId355" Type="http://schemas.openxmlformats.org/officeDocument/2006/relationships/customXml" Target="../ink/ink562.xml"/><Relationship Id="rId376" Type="http://schemas.openxmlformats.org/officeDocument/2006/relationships/image" Target="../media/image609.png"/><Relationship Id="rId397" Type="http://schemas.openxmlformats.org/officeDocument/2006/relationships/customXml" Target="../ink/ink583.xml"/><Relationship Id="rId4" Type="http://schemas.openxmlformats.org/officeDocument/2006/relationships/customXml" Target="../ink/ink385.xml"/><Relationship Id="rId180" Type="http://schemas.openxmlformats.org/officeDocument/2006/relationships/customXml" Target="../ink/ink473.xml"/><Relationship Id="rId215" Type="http://schemas.openxmlformats.org/officeDocument/2006/relationships/image" Target="../media/image530.png"/><Relationship Id="rId236" Type="http://schemas.openxmlformats.org/officeDocument/2006/relationships/customXml" Target="../ink/ink501.xml"/><Relationship Id="rId257" Type="http://schemas.openxmlformats.org/officeDocument/2006/relationships/customXml" Target="../ink/ink512.xml"/><Relationship Id="rId278" Type="http://schemas.openxmlformats.org/officeDocument/2006/relationships/image" Target="../media/image561.png"/><Relationship Id="rId401" Type="http://schemas.openxmlformats.org/officeDocument/2006/relationships/customXml" Target="../ink/ink585.xml"/><Relationship Id="rId422" Type="http://schemas.openxmlformats.org/officeDocument/2006/relationships/image" Target="../media/image632.png"/><Relationship Id="rId443" Type="http://schemas.openxmlformats.org/officeDocument/2006/relationships/image" Target="../media/image642.png"/><Relationship Id="rId464" Type="http://schemas.openxmlformats.org/officeDocument/2006/relationships/customXml" Target="../ink/ink617.xml"/><Relationship Id="rId303" Type="http://schemas.openxmlformats.org/officeDocument/2006/relationships/image" Target="../media/image573.png"/><Relationship Id="rId42" Type="http://schemas.openxmlformats.org/officeDocument/2006/relationships/customXml" Target="../ink/ink404.xml"/><Relationship Id="rId84" Type="http://schemas.openxmlformats.org/officeDocument/2006/relationships/customXml" Target="../ink/ink425.xml"/><Relationship Id="rId138" Type="http://schemas.openxmlformats.org/officeDocument/2006/relationships/customXml" Target="../ink/ink452.xml"/><Relationship Id="rId345" Type="http://schemas.openxmlformats.org/officeDocument/2006/relationships/customXml" Target="../ink/ink557.xml"/><Relationship Id="rId387" Type="http://schemas.openxmlformats.org/officeDocument/2006/relationships/customXml" Target="../ink/ink578.xml"/><Relationship Id="rId191" Type="http://schemas.openxmlformats.org/officeDocument/2006/relationships/image" Target="../media/image518.png"/><Relationship Id="rId205" Type="http://schemas.openxmlformats.org/officeDocument/2006/relationships/image" Target="../media/image525.png"/><Relationship Id="rId247" Type="http://schemas.openxmlformats.org/officeDocument/2006/relationships/customXml" Target="../ink/ink507.xml"/><Relationship Id="rId412" Type="http://schemas.openxmlformats.org/officeDocument/2006/relationships/image" Target="../media/image627.png"/><Relationship Id="rId107" Type="http://schemas.openxmlformats.org/officeDocument/2006/relationships/image" Target="../media/image476.png"/><Relationship Id="rId289" Type="http://schemas.openxmlformats.org/officeDocument/2006/relationships/customXml" Target="../ink/ink528.xml"/><Relationship Id="rId454" Type="http://schemas.openxmlformats.org/officeDocument/2006/relationships/customXml" Target="../ink/ink612.xml"/><Relationship Id="rId11" Type="http://schemas.openxmlformats.org/officeDocument/2006/relationships/image" Target="../media/image429.png"/><Relationship Id="rId53" Type="http://schemas.openxmlformats.org/officeDocument/2006/relationships/image" Target="../media/image450.png"/><Relationship Id="rId149" Type="http://schemas.openxmlformats.org/officeDocument/2006/relationships/image" Target="../media/image497.png"/><Relationship Id="rId314" Type="http://schemas.openxmlformats.org/officeDocument/2006/relationships/customXml" Target="../ink/ink541.xml"/><Relationship Id="rId356" Type="http://schemas.openxmlformats.org/officeDocument/2006/relationships/image" Target="../media/image599.png"/><Relationship Id="rId398" Type="http://schemas.openxmlformats.org/officeDocument/2006/relationships/image" Target="../media/image620.png"/><Relationship Id="rId95" Type="http://schemas.openxmlformats.org/officeDocument/2006/relationships/image" Target="../media/image470.png"/><Relationship Id="rId160" Type="http://schemas.openxmlformats.org/officeDocument/2006/relationships/customXml" Target="../ink/ink463.xml"/><Relationship Id="rId216" Type="http://schemas.openxmlformats.org/officeDocument/2006/relationships/customXml" Target="../ink/ink491.xml"/><Relationship Id="rId423" Type="http://schemas.openxmlformats.org/officeDocument/2006/relationships/customXml" Target="../ink/ink596.xml"/><Relationship Id="rId258" Type="http://schemas.openxmlformats.org/officeDocument/2006/relationships/image" Target="../media/image551.png"/><Relationship Id="rId465" Type="http://schemas.openxmlformats.org/officeDocument/2006/relationships/image" Target="../media/image653.png"/><Relationship Id="rId22" Type="http://schemas.openxmlformats.org/officeDocument/2006/relationships/customXml" Target="../ink/ink394.xml"/><Relationship Id="rId64" Type="http://schemas.openxmlformats.org/officeDocument/2006/relationships/customXml" Target="../ink/ink415.xml"/><Relationship Id="rId118" Type="http://schemas.openxmlformats.org/officeDocument/2006/relationships/customXml" Target="../ink/ink442.xml"/><Relationship Id="rId325" Type="http://schemas.openxmlformats.org/officeDocument/2006/relationships/image" Target="../media/image584.png"/><Relationship Id="rId367" Type="http://schemas.openxmlformats.org/officeDocument/2006/relationships/customXml" Target="../ink/ink568.xml"/><Relationship Id="rId171" Type="http://schemas.openxmlformats.org/officeDocument/2006/relationships/image" Target="../media/image508.png"/><Relationship Id="rId227" Type="http://schemas.openxmlformats.org/officeDocument/2006/relationships/image" Target="../media/image536.png"/><Relationship Id="rId269" Type="http://schemas.openxmlformats.org/officeDocument/2006/relationships/customXml" Target="../ink/ink518.xml"/><Relationship Id="rId434" Type="http://schemas.openxmlformats.org/officeDocument/2006/relationships/image" Target="../media/image638.png"/><Relationship Id="rId33" Type="http://schemas.openxmlformats.org/officeDocument/2006/relationships/image" Target="../media/image440.png"/><Relationship Id="rId129" Type="http://schemas.openxmlformats.org/officeDocument/2006/relationships/image" Target="../media/image487.png"/><Relationship Id="rId280" Type="http://schemas.openxmlformats.org/officeDocument/2006/relationships/image" Target="../media/image562.png"/><Relationship Id="rId336" Type="http://schemas.openxmlformats.org/officeDocument/2006/relationships/image" Target="../media/image589.png"/><Relationship Id="rId75" Type="http://schemas.openxmlformats.org/officeDocument/2006/relationships/image" Target="../media/image460.png"/><Relationship Id="rId140" Type="http://schemas.openxmlformats.org/officeDocument/2006/relationships/customXml" Target="../ink/ink453.xml"/><Relationship Id="rId182" Type="http://schemas.openxmlformats.org/officeDocument/2006/relationships/customXml" Target="../ink/ink474.xml"/><Relationship Id="rId378" Type="http://schemas.openxmlformats.org/officeDocument/2006/relationships/image" Target="../media/image610.png"/><Relationship Id="rId403" Type="http://schemas.openxmlformats.org/officeDocument/2006/relationships/customXml" Target="../ink/ink586.xml"/><Relationship Id="rId6" Type="http://schemas.openxmlformats.org/officeDocument/2006/relationships/customXml" Target="../ink/ink386.xml"/><Relationship Id="rId238" Type="http://schemas.openxmlformats.org/officeDocument/2006/relationships/customXml" Target="../ink/ink502.xml"/><Relationship Id="rId445" Type="http://schemas.openxmlformats.org/officeDocument/2006/relationships/image" Target="../media/image643.png"/><Relationship Id="rId291" Type="http://schemas.openxmlformats.org/officeDocument/2006/relationships/image" Target="../media/image567.png"/><Relationship Id="rId305" Type="http://schemas.openxmlformats.org/officeDocument/2006/relationships/image" Target="../media/image574.png"/><Relationship Id="rId347" Type="http://schemas.openxmlformats.org/officeDocument/2006/relationships/customXml" Target="../ink/ink558.xml"/><Relationship Id="rId44" Type="http://schemas.openxmlformats.org/officeDocument/2006/relationships/customXml" Target="../ink/ink405.xml"/><Relationship Id="rId86" Type="http://schemas.openxmlformats.org/officeDocument/2006/relationships/customXml" Target="../ink/ink426.xml"/><Relationship Id="rId151" Type="http://schemas.openxmlformats.org/officeDocument/2006/relationships/image" Target="../media/image498.png"/><Relationship Id="rId389" Type="http://schemas.openxmlformats.org/officeDocument/2006/relationships/customXml" Target="../ink/ink5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8.xml"/><Relationship Id="rId42" Type="http://schemas.openxmlformats.org/officeDocument/2006/relationships/image" Target="../media/image675.png"/><Relationship Id="rId63" Type="http://schemas.openxmlformats.org/officeDocument/2006/relationships/customXml" Target="../ink/ink641.xml"/><Relationship Id="rId84" Type="http://schemas.openxmlformats.org/officeDocument/2006/relationships/image" Target="../media/image696.png"/><Relationship Id="rId138" Type="http://schemas.openxmlformats.org/officeDocument/2006/relationships/image" Target="../media/image723.png"/><Relationship Id="rId159" Type="http://schemas.openxmlformats.org/officeDocument/2006/relationships/customXml" Target="../ink/ink689.xml"/><Relationship Id="rId170" Type="http://schemas.openxmlformats.org/officeDocument/2006/relationships/image" Target="../media/image739.png"/><Relationship Id="rId191" Type="http://schemas.openxmlformats.org/officeDocument/2006/relationships/customXml" Target="../ink/ink705.xml"/><Relationship Id="rId205" Type="http://schemas.openxmlformats.org/officeDocument/2006/relationships/customXml" Target="../ink/ink712.xml"/><Relationship Id="rId226" Type="http://schemas.openxmlformats.org/officeDocument/2006/relationships/image" Target="../media/image766.png"/><Relationship Id="rId107" Type="http://schemas.openxmlformats.org/officeDocument/2006/relationships/customXml" Target="../ink/ink663.xml"/><Relationship Id="rId32" Type="http://schemas.openxmlformats.org/officeDocument/2006/relationships/image" Target="../media/image670.png"/><Relationship Id="rId53" Type="http://schemas.openxmlformats.org/officeDocument/2006/relationships/customXml" Target="../ink/ink636.xml"/><Relationship Id="rId74" Type="http://schemas.openxmlformats.org/officeDocument/2006/relationships/image" Target="../media/image691.png"/><Relationship Id="rId128" Type="http://schemas.openxmlformats.org/officeDocument/2006/relationships/image" Target="../media/image718.png"/><Relationship Id="rId149" Type="http://schemas.openxmlformats.org/officeDocument/2006/relationships/customXml" Target="../ink/ink684.xml"/><Relationship Id="rId95" Type="http://schemas.openxmlformats.org/officeDocument/2006/relationships/customXml" Target="../ink/ink657.xml"/><Relationship Id="rId160" Type="http://schemas.openxmlformats.org/officeDocument/2006/relationships/image" Target="../media/image734.png"/><Relationship Id="rId181" Type="http://schemas.openxmlformats.org/officeDocument/2006/relationships/customXml" Target="../ink/ink700.xml"/><Relationship Id="rId216" Type="http://schemas.openxmlformats.org/officeDocument/2006/relationships/image" Target="../media/image136.png"/><Relationship Id="rId237" Type="http://schemas.openxmlformats.org/officeDocument/2006/relationships/customXml" Target="../ink/ink728.xml"/><Relationship Id="rId211" Type="http://schemas.openxmlformats.org/officeDocument/2006/relationships/customXml" Target="../ink/ink715.xml"/><Relationship Id="rId232" Type="http://schemas.openxmlformats.org/officeDocument/2006/relationships/image" Target="../media/image769.png"/><Relationship Id="rId22" Type="http://schemas.openxmlformats.org/officeDocument/2006/relationships/image" Target="../media/image665.png"/><Relationship Id="rId27" Type="http://schemas.openxmlformats.org/officeDocument/2006/relationships/customXml" Target="../ink/ink623.xml"/><Relationship Id="rId43" Type="http://schemas.openxmlformats.org/officeDocument/2006/relationships/customXml" Target="../ink/ink631.xml"/><Relationship Id="rId48" Type="http://schemas.openxmlformats.org/officeDocument/2006/relationships/image" Target="../media/image678.png"/><Relationship Id="rId64" Type="http://schemas.openxmlformats.org/officeDocument/2006/relationships/image" Target="../media/image686.png"/><Relationship Id="rId69" Type="http://schemas.openxmlformats.org/officeDocument/2006/relationships/customXml" Target="../ink/ink644.xml"/><Relationship Id="rId113" Type="http://schemas.openxmlformats.org/officeDocument/2006/relationships/customXml" Target="../ink/ink666.xml"/><Relationship Id="rId118" Type="http://schemas.openxmlformats.org/officeDocument/2006/relationships/image" Target="../media/image713.png"/><Relationship Id="rId134" Type="http://schemas.openxmlformats.org/officeDocument/2006/relationships/image" Target="../media/image721.png"/><Relationship Id="rId139" Type="http://schemas.openxmlformats.org/officeDocument/2006/relationships/customXml" Target="../ink/ink679.xml"/><Relationship Id="rId80" Type="http://schemas.openxmlformats.org/officeDocument/2006/relationships/image" Target="../media/image694.png"/><Relationship Id="rId85" Type="http://schemas.openxmlformats.org/officeDocument/2006/relationships/customXml" Target="../ink/ink652.xml"/><Relationship Id="rId150" Type="http://schemas.openxmlformats.org/officeDocument/2006/relationships/image" Target="../media/image729.png"/><Relationship Id="rId155" Type="http://schemas.openxmlformats.org/officeDocument/2006/relationships/customXml" Target="../ink/ink687.xml"/><Relationship Id="rId171" Type="http://schemas.openxmlformats.org/officeDocument/2006/relationships/customXml" Target="../ink/ink695.xml"/><Relationship Id="rId176" Type="http://schemas.openxmlformats.org/officeDocument/2006/relationships/image" Target="../media/image742.png"/><Relationship Id="rId192" Type="http://schemas.openxmlformats.org/officeDocument/2006/relationships/image" Target="../media/image750.png"/><Relationship Id="rId197" Type="http://schemas.openxmlformats.org/officeDocument/2006/relationships/customXml" Target="../ink/ink708.xml"/><Relationship Id="rId206" Type="http://schemas.openxmlformats.org/officeDocument/2006/relationships/image" Target="../media/image757.png"/><Relationship Id="rId227" Type="http://schemas.openxmlformats.org/officeDocument/2006/relationships/customXml" Target="../ink/ink723.xml"/><Relationship Id="rId201" Type="http://schemas.openxmlformats.org/officeDocument/2006/relationships/customXml" Target="../ink/ink710.xml"/><Relationship Id="rId222" Type="http://schemas.openxmlformats.org/officeDocument/2006/relationships/image" Target="../media/image764.png"/><Relationship Id="rId243" Type="http://schemas.openxmlformats.org/officeDocument/2006/relationships/customXml" Target="../ink/ink731.xml"/><Relationship Id="rId33" Type="http://schemas.openxmlformats.org/officeDocument/2006/relationships/customXml" Target="../ink/ink626.xml"/><Relationship Id="rId38" Type="http://schemas.openxmlformats.org/officeDocument/2006/relationships/image" Target="../media/image673.png"/><Relationship Id="rId59" Type="http://schemas.openxmlformats.org/officeDocument/2006/relationships/customXml" Target="../ink/ink639.xml"/><Relationship Id="rId103" Type="http://schemas.openxmlformats.org/officeDocument/2006/relationships/customXml" Target="../ink/ink661.xml"/><Relationship Id="rId108" Type="http://schemas.openxmlformats.org/officeDocument/2006/relationships/image" Target="../media/image708.png"/><Relationship Id="rId124" Type="http://schemas.openxmlformats.org/officeDocument/2006/relationships/image" Target="../media/image716.png"/><Relationship Id="rId129" Type="http://schemas.openxmlformats.org/officeDocument/2006/relationships/customXml" Target="../ink/ink674.xml"/><Relationship Id="rId54" Type="http://schemas.openxmlformats.org/officeDocument/2006/relationships/image" Target="../media/image681.png"/><Relationship Id="rId70" Type="http://schemas.openxmlformats.org/officeDocument/2006/relationships/image" Target="../media/image689.png"/><Relationship Id="rId75" Type="http://schemas.openxmlformats.org/officeDocument/2006/relationships/customXml" Target="../ink/ink647.xml"/><Relationship Id="rId91" Type="http://schemas.openxmlformats.org/officeDocument/2006/relationships/customXml" Target="../ink/ink655.xml"/><Relationship Id="rId96" Type="http://schemas.openxmlformats.org/officeDocument/2006/relationships/image" Target="../media/image702.png"/><Relationship Id="rId140" Type="http://schemas.openxmlformats.org/officeDocument/2006/relationships/image" Target="../media/image724.png"/><Relationship Id="rId145" Type="http://schemas.openxmlformats.org/officeDocument/2006/relationships/customXml" Target="../ink/ink682.xml"/><Relationship Id="rId161" Type="http://schemas.openxmlformats.org/officeDocument/2006/relationships/customXml" Target="../ink/ink690.xml"/><Relationship Id="rId166" Type="http://schemas.openxmlformats.org/officeDocument/2006/relationships/image" Target="../media/image737.png"/><Relationship Id="rId182" Type="http://schemas.openxmlformats.org/officeDocument/2006/relationships/image" Target="../media/image745.png"/><Relationship Id="rId187" Type="http://schemas.openxmlformats.org/officeDocument/2006/relationships/customXml" Target="../ink/ink703.xml"/><Relationship Id="rId217" Type="http://schemas.openxmlformats.org/officeDocument/2006/relationships/customXml" Target="../ink/ink71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60.png"/><Relationship Id="rId233" Type="http://schemas.openxmlformats.org/officeDocument/2006/relationships/customXml" Target="../ink/ink726.xml"/><Relationship Id="rId238" Type="http://schemas.openxmlformats.org/officeDocument/2006/relationships/image" Target="../media/image772.png"/><Relationship Id="rId23" Type="http://schemas.openxmlformats.org/officeDocument/2006/relationships/customXml" Target="../ink/ink621.xml"/><Relationship Id="rId28" Type="http://schemas.openxmlformats.org/officeDocument/2006/relationships/image" Target="../media/image668.png"/><Relationship Id="rId49" Type="http://schemas.openxmlformats.org/officeDocument/2006/relationships/customXml" Target="../ink/ink634.xml"/><Relationship Id="rId114" Type="http://schemas.openxmlformats.org/officeDocument/2006/relationships/image" Target="../media/image711.png"/><Relationship Id="rId119" Type="http://schemas.openxmlformats.org/officeDocument/2006/relationships/customXml" Target="../ink/ink669.xml"/><Relationship Id="rId44" Type="http://schemas.openxmlformats.org/officeDocument/2006/relationships/image" Target="../media/image676.png"/><Relationship Id="rId60" Type="http://schemas.openxmlformats.org/officeDocument/2006/relationships/image" Target="../media/image684.png"/><Relationship Id="rId65" Type="http://schemas.openxmlformats.org/officeDocument/2006/relationships/customXml" Target="../ink/ink642.xml"/><Relationship Id="rId81" Type="http://schemas.openxmlformats.org/officeDocument/2006/relationships/customXml" Target="../ink/ink650.xml"/><Relationship Id="rId86" Type="http://schemas.openxmlformats.org/officeDocument/2006/relationships/image" Target="../media/image697.png"/><Relationship Id="rId130" Type="http://schemas.openxmlformats.org/officeDocument/2006/relationships/image" Target="../media/image719.png"/><Relationship Id="rId135" Type="http://schemas.openxmlformats.org/officeDocument/2006/relationships/customXml" Target="../ink/ink677.xml"/><Relationship Id="rId151" Type="http://schemas.openxmlformats.org/officeDocument/2006/relationships/customXml" Target="../ink/ink685.xml"/><Relationship Id="rId156" Type="http://schemas.openxmlformats.org/officeDocument/2006/relationships/image" Target="../media/image732.png"/><Relationship Id="rId177" Type="http://schemas.openxmlformats.org/officeDocument/2006/relationships/customXml" Target="../ink/ink698.xml"/><Relationship Id="rId198" Type="http://schemas.openxmlformats.org/officeDocument/2006/relationships/image" Target="../media/image753.png"/><Relationship Id="rId172" Type="http://schemas.openxmlformats.org/officeDocument/2006/relationships/image" Target="../media/image740.png"/><Relationship Id="rId193" Type="http://schemas.openxmlformats.org/officeDocument/2006/relationships/customXml" Target="../ink/ink706.xml"/><Relationship Id="rId202" Type="http://schemas.openxmlformats.org/officeDocument/2006/relationships/image" Target="../media/image755.png"/><Relationship Id="rId207" Type="http://schemas.openxmlformats.org/officeDocument/2006/relationships/customXml" Target="../ink/ink713.xml"/><Relationship Id="rId223" Type="http://schemas.openxmlformats.org/officeDocument/2006/relationships/customXml" Target="../ink/ink721.xml"/><Relationship Id="rId228" Type="http://schemas.openxmlformats.org/officeDocument/2006/relationships/image" Target="../media/image767.png"/><Relationship Id="rId244" Type="http://schemas.openxmlformats.org/officeDocument/2006/relationships/image" Target="../media/image775.png"/><Relationship Id="rId39" Type="http://schemas.openxmlformats.org/officeDocument/2006/relationships/customXml" Target="../ink/ink629.xml"/><Relationship Id="rId109" Type="http://schemas.openxmlformats.org/officeDocument/2006/relationships/customXml" Target="../ink/ink664.xml"/><Relationship Id="rId34" Type="http://schemas.openxmlformats.org/officeDocument/2006/relationships/image" Target="../media/image671.png"/><Relationship Id="rId50" Type="http://schemas.openxmlformats.org/officeDocument/2006/relationships/image" Target="../media/image679.png"/><Relationship Id="rId55" Type="http://schemas.openxmlformats.org/officeDocument/2006/relationships/customXml" Target="../ink/ink637.xml"/><Relationship Id="rId76" Type="http://schemas.openxmlformats.org/officeDocument/2006/relationships/image" Target="../media/image692.png"/><Relationship Id="rId97" Type="http://schemas.openxmlformats.org/officeDocument/2006/relationships/customXml" Target="../ink/ink658.xml"/><Relationship Id="rId104" Type="http://schemas.openxmlformats.org/officeDocument/2006/relationships/image" Target="../media/image706.png"/><Relationship Id="rId120" Type="http://schemas.openxmlformats.org/officeDocument/2006/relationships/image" Target="../media/image714.png"/><Relationship Id="rId125" Type="http://schemas.openxmlformats.org/officeDocument/2006/relationships/customXml" Target="../ink/ink672.xml"/><Relationship Id="rId141" Type="http://schemas.openxmlformats.org/officeDocument/2006/relationships/customXml" Target="../ink/ink680.xml"/><Relationship Id="rId146" Type="http://schemas.openxmlformats.org/officeDocument/2006/relationships/image" Target="../media/image727.png"/><Relationship Id="rId167" Type="http://schemas.openxmlformats.org/officeDocument/2006/relationships/customXml" Target="../ink/ink693.xml"/><Relationship Id="rId188" Type="http://schemas.openxmlformats.org/officeDocument/2006/relationships/image" Target="../media/image748.png"/><Relationship Id="rId71" Type="http://schemas.openxmlformats.org/officeDocument/2006/relationships/customXml" Target="../ink/ink645.xml"/><Relationship Id="rId92" Type="http://schemas.openxmlformats.org/officeDocument/2006/relationships/image" Target="../media/image700.png"/><Relationship Id="rId162" Type="http://schemas.openxmlformats.org/officeDocument/2006/relationships/image" Target="../media/image735.png"/><Relationship Id="rId183" Type="http://schemas.openxmlformats.org/officeDocument/2006/relationships/customXml" Target="../ink/ink701.xml"/><Relationship Id="rId213" Type="http://schemas.openxmlformats.org/officeDocument/2006/relationships/customXml" Target="../ink/ink716.xml"/><Relationship Id="rId218" Type="http://schemas.openxmlformats.org/officeDocument/2006/relationships/image" Target="../media/image762.png"/><Relationship Id="rId234" Type="http://schemas.openxmlformats.org/officeDocument/2006/relationships/image" Target="../media/image770.png"/><Relationship Id="rId239" Type="http://schemas.openxmlformats.org/officeDocument/2006/relationships/customXml" Target="../ink/ink729.xml"/><Relationship Id="rId2" Type="http://schemas.openxmlformats.org/officeDocument/2006/relationships/image" Target="../media/image3.gif"/><Relationship Id="rId29" Type="http://schemas.openxmlformats.org/officeDocument/2006/relationships/customXml" Target="../ink/ink624.xml"/><Relationship Id="rId24" Type="http://schemas.openxmlformats.org/officeDocument/2006/relationships/image" Target="../media/image666.png"/><Relationship Id="rId40" Type="http://schemas.openxmlformats.org/officeDocument/2006/relationships/image" Target="../media/image674.png"/><Relationship Id="rId45" Type="http://schemas.openxmlformats.org/officeDocument/2006/relationships/customXml" Target="../ink/ink632.xml"/><Relationship Id="rId66" Type="http://schemas.openxmlformats.org/officeDocument/2006/relationships/image" Target="../media/image687.png"/><Relationship Id="rId87" Type="http://schemas.openxmlformats.org/officeDocument/2006/relationships/customXml" Target="../ink/ink653.xml"/><Relationship Id="rId110" Type="http://schemas.openxmlformats.org/officeDocument/2006/relationships/image" Target="../media/image709.png"/><Relationship Id="rId115" Type="http://schemas.openxmlformats.org/officeDocument/2006/relationships/customXml" Target="../ink/ink667.xml"/><Relationship Id="rId131" Type="http://schemas.openxmlformats.org/officeDocument/2006/relationships/customXml" Target="../ink/ink675.xml"/><Relationship Id="rId136" Type="http://schemas.openxmlformats.org/officeDocument/2006/relationships/image" Target="../media/image722.png"/><Relationship Id="rId157" Type="http://schemas.openxmlformats.org/officeDocument/2006/relationships/customXml" Target="../ink/ink688.xml"/><Relationship Id="rId178" Type="http://schemas.openxmlformats.org/officeDocument/2006/relationships/image" Target="../media/image743.png"/><Relationship Id="rId61" Type="http://schemas.openxmlformats.org/officeDocument/2006/relationships/customXml" Target="../ink/ink640.xml"/><Relationship Id="rId82" Type="http://schemas.openxmlformats.org/officeDocument/2006/relationships/image" Target="../media/image695.png"/><Relationship Id="rId152" Type="http://schemas.openxmlformats.org/officeDocument/2006/relationships/image" Target="../media/image730.png"/><Relationship Id="rId173" Type="http://schemas.openxmlformats.org/officeDocument/2006/relationships/customXml" Target="../ink/ink696.xml"/><Relationship Id="rId194" Type="http://schemas.openxmlformats.org/officeDocument/2006/relationships/image" Target="../media/image751.png"/><Relationship Id="rId199" Type="http://schemas.openxmlformats.org/officeDocument/2006/relationships/customXml" Target="../ink/ink709.xml"/><Relationship Id="rId203" Type="http://schemas.openxmlformats.org/officeDocument/2006/relationships/customXml" Target="../ink/ink711.xml"/><Relationship Id="rId208" Type="http://schemas.openxmlformats.org/officeDocument/2006/relationships/image" Target="../media/image758.png"/><Relationship Id="rId229" Type="http://schemas.openxmlformats.org/officeDocument/2006/relationships/customXml" Target="../ink/ink724.xml"/><Relationship Id="rId224" Type="http://schemas.openxmlformats.org/officeDocument/2006/relationships/image" Target="../media/image765.png"/><Relationship Id="rId240" Type="http://schemas.openxmlformats.org/officeDocument/2006/relationships/image" Target="../media/image773.png"/><Relationship Id="rId30" Type="http://schemas.openxmlformats.org/officeDocument/2006/relationships/image" Target="../media/image669.png"/><Relationship Id="rId35" Type="http://schemas.openxmlformats.org/officeDocument/2006/relationships/customXml" Target="../ink/ink627.xml"/><Relationship Id="rId56" Type="http://schemas.openxmlformats.org/officeDocument/2006/relationships/image" Target="../media/image682.png"/><Relationship Id="rId77" Type="http://schemas.openxmlformats.org/officeDocument/2006/relationships/customXml" Target="../ink/ink648.xml"/><Relationship Id="rId100" Type="http://schemas.openxmlformats.org/officeDocument/2006/relationships/image" Target="../media/image704.png"/><Relationship Id="rId105" Type="http://schemas.openxmlformats.org/officeDocument/2006/relationships/customXml" Target="../ink/ink662.xml"/><Relationship Id="rId126" Type="http://schemas.openxmlformats.org/officeDocument/2006/relationships/image" Target="../media/image717.png"/><Relationship Id="rId147" Type="http://schemas.openxmlformats.org/officeDocument/2006/relationships/customXml" Target="../ink/ink683.xml"/><Relationship Id="rId168" Type="http://schemas.openxmlformats.org/officeDocument/2006/relationships/image" Target="../media/image738.png"/><Relationship Id="rId51" Type="http://schemas.openxmlformats.org/officeDocument/2006/relationships/customXml" Target="../ink/ink635.xml"/><Relationship Id="rId72" Type="http://schemas.openxmlformats.org/officeDocument/2006/relationships/image" Target="../media/image690.png"/><Relationship Id="rId93" Type="http://schemas.openxmlformats.org/officeDocument/2006/relationships/customXml" Target="../ink/ink656.xml"/><Relationship Id="rId98" Type="http://schemas.openxmlformats.org/officeDocument/2006/relationships/image" Target="../media/image703.png"/><Relationship Id="rId121" Type="http://schemas.openxmlformats.org/officeDocument/2006/relationships/customXml" Target="../ink/ink670.xml"/><Relationship Id="rId142" Type="http://schemas.openxmlformats.org/officeDocument/2006/relationships/image" Target="../media/image725.png"/><Relationship Id="rId163" Type="http://schemas.openxmlformats.org/officeDocument/2006/relationships/customXml" Target="../ink/ink691.xml"/><Relationship Id="rId184" Type="http://schemas.openxmlformats.org/officeDocument/2006/relationships/image" Target="../media/image746.png"/><Relationship Id="rId189" Type="http://schemas.openxmlformats.org/officeDocument/2006/relationships/customXml" Target="../ink/ink704.xml"/><Relationship Id="rId219" Type="http://schemas.openxmlformats.org/officeDocument/2006/relationships/customXml" Target="../ink/ink719.xml"/><Relationship Id="rId3" Type="http://schemas.openxmlformats.org/officeDocument/2006/relationships/customXml" Target="../ink/ink620.xml"/><Relationship Id="rId214" Type="http://schemas.openxmlformats.org/officeDocument/2006/relationships/image" Target="../media/image761.png"/><Relationship Id="rId230" Type="http://schemas.openxmlformats.org/officeDocument/2006/relationships/image" Target="../media/image768.png"/><Relationship Id="rId235" Type="http://schemas.openxmlformats.org/officeDocument/2006/relationships/customXml" Target="../ink/ink727.xml"/><Relationship Id="rId25" Type="http://schemas.openxmlformats.org/officeDocument/2006/relationships/customXml" Target="../ink/ink622.xml"/><Relationship Id="rId46" Type="http://schemas.openxmlformats.org/officeDocument/2006/relationships/image" Target="../media/image677.png"/><Relationship Id="rId67" Type="http://schemas.openxmlformats.org/officeDocument/2006/relationships/customXml" Target="../ink/ink643.xml"/><Relationship Id="rId116" Type="http://schemas.openxmlformats.org/officeDocument/2006/relationships/image" Target="../media/image712.png"/><Relationship Id="rId137" Type="http://schemas.openxmlformats.org/officeDocument/2006/relationships/customXml" Target="../ink/ink678.xml"/><Relationship Id="rId158" Type="http://schemas.openxmlformats.org/officeDocument/2006/relationships/image" Target="../media/image733.png"/><Relationship Id="rId41" Type="http://schemas.openxmlformats.org/officeDocument/2006/relationships/customXml" Target="../ink/ink630.xml"/><Relationship Id="rId62" Type="http://schemas.openxmlformats.org/officeDocument/2006/relationships/image" Target="../media/image685.png"/><Relationship Id="rId83" Type="http://schemas.openxmlformats.org/officeDocument/2006/relationships/customXml" Target="../ink/ink651.xml"/><Relationship Id="rId88" Type="http://schemas.openxmlformats.org/officeDocument/2006/relationships/image" Target="../media/image698.png"/><Relationship Id="rId111" Type="http://schemas.openxmlformats.org/officeDocument/2006/relationships/customXml" Target="../ink/ink665.xml"/><Relationship Id="rId132" Type="http://schemas.openxmlformats.org/officeDocument/2006/relationships/image" Target="../media/image720.png"/><Relationship Id="rId153" Type="http://schemas.openxmlformats.org/officeDocument/2006/relationships/customXml" Target="../ink/ink686.xml"/><Relationship Id="rId174" Type="http://schemas.openxmlformats.org/officeDocument/2006/relationships/image" Target="../media/image741.png"/><Relationship Id="rId179" Type="http://schemas.openxmlformats.org/officeDocument/2006/relationships/customXml" Target="../ink/ink699.xml"/><Relationship Id="rId195" Type="http://schemas.openxmlformats.org/officeDocument/2006/relationships/customXml" Target="../ink/ink707.xml"/><Relationship Id="rId209" Type="http://schemas.openxmlformats.org/officeDocument/2006/relationships/customXml" Target="../ink/ink714.xml"/><Relationship Id="rId190" Type="http://schemas.openxmlformats.org/officeDocument/2006/relationships/image" Target="../media/image749.png"/><Relationship Id="rId204" Type="http://schemas.openxmlformats.org/officeDocument/2006/relationships/image" Target="../media/image756.png"/><Relationship Id="rId220" Type="http://schemas.openxmlformats.org/officeDocument/2006/relationships/image" Target="../media/image763.png"/><Relationship Id="rId225" Type="http://schemas.openxmlformats.org/officeDocument/2006/relationships/customXml" Target="../ink/ink722.xml"/><Relationship Id="rId241" Type="http://schemas.openxmlformats.org/officeDocument/2006/relationships/customXml" Target="../ink/ink730.xml"/><Relationship Id="rId36" Type="http://schemas.openxmlformats.org/officeDocument/2006/relationships/image" Target="../media/image672.png"/><Relationship Id="rId57" Type="http://schemas.openxmlformats.org/officeDocument/2006/relationships/customXml" Target="../ink/ink638.xml"/><Relationship Id="rId106" Type="http://schemas.openxmlformats.org/officeDocument/2006/relationships/image" Target="../media/image707.png"/><Relationship Id="rId127" Type="http://schemas.openxmlformats.org/officeDocument/2006/relationships/customXml" Target="../ink/ink673.xml"/><Relationship Id="rId31" Type="http://schemas.openxmlformats.org/officeDocument/2006/relationships/customXml" Target="../ink/ink625.xml"/><Relationship Id="rId52" Type="http://schemas.openxmlformats.org/officeDocument/2006/relationships/image" Target="../media/image680.png"/><Relationship Id="rId73" Type="http://schemas.openxmlformats.org/officeDocument/2006/relationships/customXml" Target="../ink/ink646.xml"/><Relationship Id="rId78" Type="http://schemas.openxmlformats.org/officeDocument/2006/relationships/image" Target="../media/image693.png"/><Relationship Id="rId94" Type="http://schemas.openxmlformats.org/officeDocument/2006/relationships/image" Target="../media/image701.png"/><Relationship Id="rId99" Type="http://schemas.openxmlformats.org/officeDocument/2006/relationships/customXml" Target="../ink/ink659.xml"/><Relationship Id="rId101" Type="http://schemas.openxmlformats.org/officeDocument/2006/relationships/customXml" Target="../ink/ink660.xml"/><Relationship Id="rId122" Type="http://schemas.openxmlformats.org/officeDocument/2006/relationships/image" Target="../media/image715.png"/><Relationship Id="rId143" Type="http://schemas.openxmlformats.org/officeDocument/2006/relationships/customXml" Target="../ink/ink681.xml"/><Relationship Id="rId148" Type="http://schemas.openxmlformats.org/officeDocument/2006/relationships/image" Target="../media/image728.png"/><Relationship Id="rId164" Type="http://schemas.openxmlformats.org/officeDocument/2006/relationships/image" Target="../media/image736.png"/><Relationship Id="rId169" Type="http://schemas.openxmlformats.org/officeDocument/2006/relationships/customXml" Target="../ink/ink694.xml"/><Relationship Id="rId185" Type="http://schemas.openxmlformats.org/officeDocument/2006/relationships/customXml" Target="../ink/ink702.xml"/><Relationship Id="rId180" Type="http://schemas.openxmlformats.org/officeDocument/2006/relationships/image" Target="../media/image744.png"/><Relationship Id="rId210" Type="http://schemas.openxmlformats.org/officeDocument/2006/relationships/image" Target="../media/image759.png"/><Relationship Id="rId215" Type="http://schemas.openxmlformats.org/officeDocument/2006/relationships/customXml" Target="../ink/ink717.xml"/><Relationship Id="rId236" Type="http://schemas.openxmlformats.org/officeDocument/2006/relationships/image" Target="../media/image771.png"/><Relationship Id="rId26" Type="http://schemas.openxmlformats.org/officeDocument/2006/relationships/image" Target="../media/image667.png"/><Relationship Id="rId231" Type="http://schemas.openxmlformats.org/officeDocument/2006/relationships/customXml" Target="../ink/ink725.xml"/><Relationship Id="rId47" Type="http://schemas.openxmlformats.org/officeDocument/2006/relationships/customXml" Target="../ink/ink633.xml"/><Relationship Id="rId68" Type="http://schemas.openxmlformats.org/officeDocument/2006/relationships/image" Target="../media/image688.png"/><Relationship Id="rId89" Type="http://schemas.openxmlformats.org/officeDocument/2006/relationships/customXml" Target="../ink/ink654.xml"/><Relationship Id="rId112" Type="http://schemas.openxmlformats.org/officeDocument/2006/relationships/image" Target="../media/image710.png"/><Relationship Id="rId133" Type="http://schemas.openxmlformats.org/officeDocument/2006/relationships/customXml" Target="../ink/ink676.xml"/><Relationship Id="rId154" Type="http://schemas.openxmlformats.org/officeDocument/2006/relationships/image" Target="../media/image731.png"/><Relationship Id="rId175" Type="http://schemas.openxmlformats.org/officeDocument/2006/relationships/customXml" Target="../ink/ink697.xml"/><Relationship Id="rId196" Type="http://schemas.openxmlformats.org/officeDocument/2006/relationships/image" Target="../media/image752.png"/><Relationship Id="rId200" Type="http://schemas.openxmlformats.org/officeDocument/2006/relationships/image" Target="../media/image754.png"/><Relationship Id="rId221" Type="http://schemas.openxmlformats.org/officeDocument/2006/relationships/customXml" Target="../ink/ink720.xml"/><Relationship Id="rId242" Type="http://schemas.openxmlformats.org/officeDocument/2006/relationships/image" Target="../media/image774.png"/><Relationship Id="rId37" Type="http://schemas.openxmlformats.org/officeDocument/2006/relationships/customXml" Target="../ink/ink628.xml"/><Relationship Id="rId58" Type="http://schemas.openxmlformats.org/officeDocument/2006/relationships/image" Target="../media/image683.png"/><Relationship Id="rId79" Type="http://schemas.openxmlformats.org/officeDocument/2006/relationships/customXml" Target="../ink/ink649.xml"/><Relationship Id="rId102" Type="http://schemas.openxmlformats.org/officeDocument/2006/relationships/image" Target="../media/image705.png"/><Relationship Id="rId123" Type="http://schemas.openxmlformats.org/officeDocument/2006/relationships/customXml" Target="../ink/ink671.xml"/><Relationship Id="rId144" Type="http://schemas.openxmlformats.org/officeDocument/2006/relationships/image" Target="../media/image726.png"/><Relationship Id="rId90" Type="http://schemas.openxmlformats.org/officeDocument/2006/relationships/image" Target="../media/image699.png"/><Relationship Id="rId165" Type="http://schemas.openxmlformats.org/officeDocument/2006/relationships/customXml" Target="../ink/ink692.xml"/><Relationship Id="rId186" Type="http://schemas.openxmlformats.org/officeDocument/2006/relationships/image" Target="../media/image747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1.png"/><Relationship Id="rId299" Type="http://schemas.openxmlformats.org/officeDocument/2006/relationships/customXml" Target="../ink/ink882.xml"/><Relationship Id="rId671" Type="http://schemas.openxmlformats.org/officeDocument/2006/relationships/customXml" Target="../ink/ink1072.xml"/><Relationship Id="rId21" Type="http://schemas.openxmlformats.org/officeDocument/2006/relationships/image" Target="../media/image785.png"/><Relationship Id="rId63" Type="http://schemas.openxmlformats.org/officeDocument/2006/relationships/image" Target="../media/image805.png"/><Relationship Id="rId159" Type="http://schemas.openxmlformats.org/officeDocument/2006/relationships/image" Target="../media/image852.png"/><Relationship Id="rId324" Type="http://schemas.openxmlformats.org/officeDocument/2006/relationships/image" Target="../media/image933.png"/><Relationship Id="rId366" Type="http://schemas.openxmlformats.org/officeDocument/2006/relationships/image" Target="../media/image953.png"/><Relationship Id="rId531" Type="http://schemas.openxmlformats.org/officeDocument/2006/relationships/customXml" Target="../ink/ink1000.xml"/><Relationship Id="rId573" Type="http://schemas.openxmlformats.org/officeDocument/2006/relationships/image" Target="../media/image1054.png"/><Relationship Id="rId629" Type="http://schemas.openxmlformats.org/officeDocument/2006/relationships/customXml" Target="../ink/ink1050.xml"/><Relationship Id="rId170" Type="http://schemas.openxmlformats.org/officeDocument/2006/relationships/image" Target="../media/image857.png"/><Relationship Id="rId226" Type="http://schemas.openxmlformats.org/officeDocument/2006/relationships/image" Target="../media/image885.png"/><Relationship Id="rId433" Type="http://schemas.openxmlformats.org/officeDocument/2006/relationships/customXml" Target="../ink/ink951.xml"/><Relationship Id="rId268" Type="http://schemas.openxmlformats.org/officeDocument/2006/relationships/customXml" Target="../ink/ink866.xml"/><Relationship Id="rId475" Type="http://schemas.openxmlformats.org/officeDocument/2006/relationships/customXml" Target="../ink/ink972.xml"/><Relationship Id="rId640" Type="http://schemas.openxmlformats.org/officeDocument/2006/relationships/image" Target="../media/image1087.png"/><Relationship Id="rId682" Type="http://schemas.openxmlformats.org/officeDocument/2006/relationships/image" Target="../media/image1107.png"/><Relationship Id="rId32" Type="http://schemas.openxmlformats.org/officeDocument/2006/relationships/customXml" Target="../ink/ink747.xml"/><Relationship Id="rId74" Type="http://schemas.openxmlformats.org/officeDocument/2006/relationships/customXml" Target="../ink/ink768.xml"/><Relationship Id="rId128" Type="http://schemas.openxmlformats.org/officeDocument/2006/relationships/customXml" Target="../ink/ink795.xml"/><Relationship Id="rId335" Type="http://schemas.openxmlformats.org/officeDocument/2006/relationships/customXml" Target="../ink/ink900.xml"/><Relationship Id="rId377" Type="http://schemas.openxmlformats.org/officeDocument/2006/relationships/customXml" Target="../ink/ink923.xml"/><Relationship Id="rId500" Type="http://schemas.openxmlformats.org/officeDocument/2006/relationships/image" Target="../media/image1019.png"/><Relationship Id="rId542" Type="http://schemas.openxmlformats.org/officeDocument/2006/relationships/image" Target="../media/image1040.png"/><Relationship Id="rId584" Type="http://schemas.openxmlformats.org/officeDocument/2006/relationships/customXml" Target="../ink/ink1027.xml"/><Relationship Id="rId5" Type="http://schemas.openxmlformats.org/officeDocument/2006/relationships/image" Target="../media/image777.png"/><Relationship Id="rId181" Type="http://schemas.openxmlformats.org/officeDocument/2006/relationships/customXml" Target="../ink/ink822.xml"/><Relationship Id="rId237" Type="http://schemas.openxmlformats.org/officeDocument/2006/relationships/image" Target="../media/image890.png"/><Relationship Id="rId402" Type="http://schemas.openxmlformats.org/officeDocument/2006/relationships/image" Target="../media/image970.png"/><Relationship Id="rId279" Type="http://schemas.openxmlformats.org/officeDocument/2006/relationships/image" Target="../media/image911.png"/><Relationship Id="rId444" Type="http://schemas.openxmlformats.org/officeDocument/2006/relationships/image" Target="../media/image991.png"/><Relationship Id="rId486" Type="http://schemas.openxmlformats.org/officeDocument/2006/relationships/image" Target="../media/image1012.png"/><Relationship Id="rId651" Type="http://schemas.openxmlformats.org/officeDocument/2006/relationships/image" Target="../media/image1092.png"/><Relationship Id="rId693" Type="http://schemas.openxmlformats.org/officeDocument/2006/relationships/customXml" Target="../ink/ink1083.xml"/><Relationship Id="rId43" Type="http://schemas.openxmlformats.org/officeDocument/2006/relationships/image" Target="../media/image796.png"/><Relationship Id="rId139" Type="http://schemas.openxmlformats.org/officeDocument/2006/relationships/image" Target="../media/image842.png"/><Relationship Id="rId290" Type="http://schemas.openxmlformats.org/officeDocument/2006/relationships/image" Target="../media/image916.png"/><Relationship Id="rId304" Type="http://schemas.openxmlformats.org/officeDocument/2006/relationships/image" Target="../media/image923.png"/><Relationship Id="rId346" Type="http://schemas.openxmlformats.org/officeDocument/2006/relationships/image" Target="../media/image944.png"/><Relationship Id="rId388" Type="http://schemas.openxmlformats.org/officeDocument/2006/relationships/image" Target="../media/image963.png"/><Relationship Id="rId511" Type="http://schemas.openxmlformats.org/officeDocument/2006/relationships/customXml" Target="../ink/ink990.xml"/><Relationship Id="rId553" Type="http://schemas.openxmlformats.org/officeDocument/2006/relationships/image" Target="../media/image1045.png"/><Relationship Id="rId609" Type="http://schemas.openxmlformats.org/officeDocument/2006/relationships/image" Target="../media/image1072.png"/><Relationship Id="rId85" Type="http://schemas.openxmlformats.org/officeDocument/2006/relationships/image" Target="../media/image815.png"/><Relationship Id="rId150" Type="http://schemas.openxmlformats.org/officeDocument/2006/relationships/customXml" Target="../ink/ink806.xml"/><Relationship Id="rId192" Type="http://schemas.openxmlformats.org/officeDocument/2006/relationships/image" Target="../media/image868.png"/><Relationship Id="rId206" Type="http://schemas.openxmlformats.org/officeDocument/2006/relationships/image" Target="../media/image875.png"/><Relationship Id="rId413" Type="http://schemas.openxmlformats.org/officeDocument/2006/relationships/customXml" Target="../ink/ink941.xml"/><Relationship Id="rId595" Type="http://schemas.openxmlformats.org/officeDocument/2006/relationships/image" Target="../media/image1065.png"/><Relationship Id="rId248" Type="http://schemas.openxmlformats.org/officeDocument/2006/relationships/customXml" Target="../ink/ink856.xml"/><Relationship Id="rId455" Type="http://schemas.openxmlformats.org/officeDocument/2006/relationships/customXml" Target="../ink/ink962.xml"/><Relationship Id="rId497" Type="http://schemas.openxmlformats.org/officeDocument/2006/relationships/customXml" Target="../ink/ink983.xml"/><Relationship Id="rId620" Type="http://schemas.openxmlformats.org/officeDocument/2006/relationships/customXml" Target="../ink/ink1045.xml"/><Relationship Id="rId662" Type="http://schemas.openxmlformats.org/officeDocument/2006/relationships/image" Target="../media/image1097.png"/><Relationship Id="rId12" Type="http://schemas.openxmlformats.org/officeDocument/2006/relationships/customXml" Target="../ink/ink737.xml"/><Relationship Id="rId108" Type="http://schemas.openxmlformats.org/officeDocument/2006/relationships/customXml" Target="../ink/ink785.xml"/><Relationship Id="rId315" Type="http://schemas.openxmlformats.org/officeDocument/2006/relationships/customXml" Target="../ink/ink890.xml"/><Relationship Id="rId357" Type="http://schemas.openxmlformats.org/officeDocument/2006/relationships/customXml" Target="../ink/ink911.xml"/><Relationship Id="rId522" Type="http://schemas.openxmlformats.org/officeDocument/2006/relationships/image" Target="../media/image1030.png"/><Relationship Id="rId54" Type="http://schemas.openxmlformats.org/officeDocument/2006/relationships/customXml" Target="../ink/ink758.xml"/><Relationship Id="rId96" Type="http://schemas.openxmlformats.org/officeDocument/2006/relationships/customXml" Target="../ink/ink779.xml"/><Relationship Id="rId161" Type="http://schemas.openxmlformats.org/officeDocument/2006/relationships/image" Target="../media/image853.png"/><Relationship Id="rId217" Type="http://schemas.openxmlformats.org/officeDocument/2006/relationships/customXml" Target="../ink/ink840.xml"/><Relationship Id="rId399" Type="http://schemas.openxmlformats.org/officeDocument/2006/relationships/customXml" Target="../ink/ink934.xml"/><Relationship Id="rId564" Type="http://schemas.openxmlformats.org/officeDocument/2006/relationships/customXml" Target="../ink/ink1017.xml"/><Relationship Id="rId259" Type="http://schemas.openxmlformats.org/officeDocument/2006/relationships/image" Target="../media/image901.png"/><Relationship Id="rId424" Type="http://schemas.openxmlformats.org/officeDocument/2006/relationships/image" Target="../media/image981.png"/><Relationship Id="rId466" Type="http://schemas.openxmlformats.org/officeDocument/2006/relationships/image" Target="../media/image1002.png"/><Relationship Id="rId631" Type="http://schemas.openxmlformats.org/officeDocument/2006/relationships/customXml" Target="../ink/ink1051.xml"/><Relationship Id="rId673" Type="http://schemas.openxmlformats.org/officeDocument/2006/relationships/customXml" Target="../ink/ink1073.xml"/><Relationship Id="rId23" Type="http://schemas.openxmlformats.org/officeDocument/2006/relationships/image" Target="../media/image786.png"/><Relationship Id="rId119" Type="http://schemas.openxmlformats.org/officeDocument/2006/relationships/image" Target="../media/image832.png"/><Relationship Id="rId270" Type="http://schemas.openxmlformats.org/officeDocument/2006/relationships/customXml" Target="../ink/ink867.xml"/><Relationship Id="rId326" Type="http://schemas.openxmlformats.org/officeDocument/2006/relationships/image" Target="../media/image934.png"/><Relationship Id="rId533" Type="http://schemas.openxmlformats.org/officeDocument/2006/relationships/customXml" Target="../ink/ink1001.xml"/><Relationship Id="rId65" Type="http://schemas.openxmlformats.org/officeDocument/2006/relationships/image" Target="../media/image806.png"/><Relationship Id="rId130" Type="http://schemas.openxmlformats.org/officeDocument/2006/relationships/customXml" Target="../ink/ink796.xml"/><Relationship Id="rId368" Type="http://schemas.openxmlformats.org/officeDocument/2006/relationships/customXml" Target="../ink/ink918.xml"/><Relationship Id="rId575" Type="http://schemas.openxmlformats.org/officeDocument/2006/relationships/image" Target="../media/image1055.png"/><Relationship Id="rId172" Type="http://schemas.openxmlformats.org/officeDocument/2006/relationships/image" Target="../media/image858.png"/><Relationship Id="rId228" Type="http://schemas.openxmlformats.org/officeDocument/2006/relationships/image" Target="../media/image886.png"/><Relationship Id="rId435" Type="http://schemas.openxmlformats.org/officeDocument/2006/relationships/customXml" Target="../ink/ink952.xml"/><Relationship Id="rId477" Type="http://schemas.openxmlformats.org/officeDocument/2006/relationships/customXml" Target="../ink/ink973.xml"/><Relationship Id="rId600" Type="http://schemas.openxmlformats.org/officeDocument/2006/relationships/customXml" Target="../ink/ink1035.xml"/><Relationship Id="rId642" Type="http://schemas.openxmlformats.org/officeDocument/2006/relationships/image" Target="../media/image1088.png"/><Relationship Id="rId684" Type="http://schemas.openxmlformats.org/officeDocument/2006/relationships/image" Target="../media/image1108.png"/><Relationship Id="rId281" Type="http://schemas.openxmlformats.org/officeDocument/2006/relationships/image" Target="../media/image912.png"/><Relationship Id="rId337" Type="http://schemas.openxmlformats.org/officeDocument/2006/relationships/customXml" Target="../ink/ink901.xml"/><Relationship Id="rId502" Type="http://schemas.openxmlformats.org/officeDocument/2006/relationships/image" Target="../media/image1020.png"/><Relationship Id="rId34" Type="http://schemas.openxmlformats.org/officeDocument/2006/relationships/customXml" Target="../ink/ink748.xml"/><Relationship Id="rId76" Type="http://schemas.openxmlformats.org/officeDocument/2006/relationships/customXml" Target="../ink/ink769.xml"/><Relationship Id="rId141" Type="http://schemas.openxmlformats.org/officeDocument/2006/relationships/image" Target="../media/image843.png"/><Relationship Id="rId379" Type="http://schemas.openxmlformats.org/officeDocument/2006/relationships/customXml" Target="../ink/ink924.xml"/><Relationship Id="rId544" Type="http://schemas.openxmlformats.org/officeDocument/2006/relationships/image" Target="../media/image1041.png"/><Relationship Id="rId586" Type="http://schemas.openxmlformats.org/officeDocument/2006/relationships/customXml" Target="../ink/ink1028.xml"/><Relationship Id="rId7" Type="http://schemas.openxmlformats.org/officeDocument/2006/relationships/image" Target="../media/image778.png"/><Relationship Id="rId183" Type="http://schemas.openxmlformats.org/officeDocument/2006/relationships/customXml" Target="../ink/ink823.xml"/><Relationship Id="rId239" Type="http://schemas.openxmlformats.org/officeDocument/2006/relationships/image" Target="../media/image891.png"/><Relationship Id="rId390" Type="http://schemas.openxmlformats.org/officeDocument/2006/relationships/image" Target="../media/image964.png"/><Relationship Id="rId404" Type="http://schemas.openxmlformats.org/officeDocument/2006/relationships/image" Target="../media/image971.png"/><Relationship Id="rId446" Type="http://schemas.openxmlformats.org/officeDocument/2006/relationships/image" Target="../media/image992.png"/><Relationship Id="rId611" Type="http://schemas.openxmlformats.org/officeDocument/2006/relationships/image" Target="../media/image1073.png"/><Relationship Id="rId653" Type="http://schemas.openxmlformats.org/officeDocument/2006/relationships/image" Target="../media/image1093.png"/><Relationship Id="rId250" Type="http://schemas.openxmlformats.org/officeDocument/2006/relationships/customXml" Target="../ink/ink857.xml"/><Relationship Id="rId292" Type="http://schemas.openxmlformats.org/officeDocument/2006/relationships/image" Target="../media/image917.png"/><Relationship Id="rId306" Type="http://schemas.openxmlformats.org/officeDocument/2006/relationships/image" Target="../media/image924.png"/><Relationship Id="rId488" Type="http://schemas.openxmlformats.org/officeDocument/2006/relationships/image" Target="../media/image1013.png"/><Relationship Id="rId695" Type="http://schemas.openxmlformats.org/officeDocument/2006/relationships/customXml" Target="../ink/ink1084.xml"/><Relationship Id="rId45" Type="http://schemas.openxmlformats.org/officeDocument/2006/relationships/image" Target="../media/image797.png"/><Relationship Id="rId87" Type="http://schemas.openxmlformats.org/officeDocument/2006/relationships/image" Target="../media/image816.png"/><Relationship Id="rId110" Type="http://schemas.openxmlformats.org/officeDocument/2006/relationships/customXml" Target="../ink/ink786.xml"/><Relationship Id="rId348" Type="http://schemas.openxmlformats.org/officeDocument/2006/relationships/image" Target="../media/image945.png"/><Relationship Id="rId513" Type="http://schemas.openxmlformats.org/officeDocument/2006/relationships/customXml" Target="../ink/ink991.xml"/><Relationship Id="rId555" Type="http://schemas.openxmlformats.org/officeDocument/2006/relationships/image" Target="../media/image1046.png"/><Relationship Id="rId597" Type="http://schemas.openxmlformats.org/officeDocument/2006/relationships/image" Target="../media/image1066.png"/><Relationship Id="rId152" Type="http://schemas.openxmlformats.org/officeDocument/2006/relationships/customXml" Target="../ink/ink807.xml"/><Relationship Id="rId194" Type="http://schemas.openxmlformats.org/officeDocument/2006/relationships/image" Target="../media/image869.png"/><Relationship Id="rId208" Type="http://schemas.openxmlformats.org/officeDocument/2006/relationships/image" Target="../media/image876.png"/><Relationship Id="rId415" Type="http://schemas.openxmlformats.org/officeDocument/2006/relationships/customXml" Target="../ink/ink942.xml"/><Relationship Id="rId457" Type="http://schemas.openxmlformats.org/officeDocument/2006/relationships/customXml" Target="../ink/ink963.xml"/><Relationship Id="rId622" Type="http://schemas.openxmlformats.org/officeDocument/2006/relationships/customXml" Target="../ink/ink1046.xml"/><Relationship Id="rId261" Type="http://schemas.openxmlformats.org/officeDocument/2006/relationships/image" Target="../media/image902.png"/><Relationship Id="rId499" Type="http://schemas.openxmlformats.org/officeDocument/2006/relationships/customXml" Target="../ink/ink984.xml"/><Relationship Id="rId664" Type="http://schemas.openxmlformats.org/officeDocument/2006/relationships/image" Target="../media/image1098.png"/><Relationship Id="rId14" Type="http://schemas.openxmlformats.org/officeDocument/2006/relationships/customXml" Target="../ink/ink738.xml"/><Relationship Id="rId56" Type="http://schemas.openxmlformats.org/officeDocument/2006/relationships/customXml" Target="../ink/ink759.xml"/><Relationship Id="rId317" Type="http://schemas.openxmlformats.org/officeDocument/2006/relationships/customXml" Target="../ink/ink891.xml"/><Relationship Id="rId359" Type="http://schemas.openxmlformats.org/officeDocument/2006/relationships/customXml" Target="../ink/ink912.xml"/><Relationship Id="rId524" Type="http://schemas.openxmlformats.org/officeDocument/2006/relationships/image" Target="../media/image1031.png"/><Relationship Id="rId566" Type="http://schemas.openxmlformats.org/officeDocument/2006/relationships/customXml" Target="../ink/ink1018.xml"/><Relationship Id="rId98" Type="http://schemas.openxmlformats.org/officeDocument/2006/relationships/customXml" Target="../ink/ink780.xml"/><Relationship Id="rId121" Type="http://schemas.openxmlformats.org/officeDocument/2006/relationships/image" Target="../media/image833.png"/><Relationship Id="rId163" Type="http://schemas.openxmlformats.org/officeDocument/2006/relationships/image" Target="../media/image854.png"/><Relationship Id="rId219" Type="http://schemas.openxmlformats.org/officeDocument/2006/relationships/customXml" Target="../ink/ink841.xml"/><Relationship Id="rId370" Type="http://schemas.openxmlformats.org/officeDocument/2006/relationships/customXml" Target="../ink/ink919.xml"/><Relationship Id="rId426" Type="http://schemas.openxmlformats.org/officeDocument/2006/relationships/image" Target="../media/image982.png"/><Relationship Id="rId633" Type="http://schemas.openxmlformats.org/officeDocument/2006/relationships/customXml" Target="../ink/ink1052.xml"/><Relationship Id="rId230" Type="http://schemas.openxmlformats.org/officeDocument/2006/relationships/customXml" Target="../ink/ink847.xml"/><Relationship Id="rId468" Type="http://schemas.openxmlformats.org/officeDocument/2006/relationships/image" Target="../media/image1003.png"/><Relationship Id="rId675" Type="http://schemas.openxmlformats.org/officeDocument/2006/relationships/customXml" Target="../ink/ink1074.xml"/><Relationship Id="rId25" Type="http://schemas.openxmlformats.org/officeDocument/2006/relationships/image" Target="../media/image787.png"/><Relationship Id="rId67" Type="http://schemas.openxmlformats.org/officeDocument/2006/relationships/image" Target="../media/image807.png"/><Relationship Id="rId272" Type="http://schemas.openxmlformats.org/officeDocument/2006/relationships/customXml" Target="../ink/ink868.xml"/><Relationship Id="rId328" Type="http://schemas.openxmlformats.org/officeDocument/2006/relationships/image" Target="../media/image935.png"/><Relationship Id="rId535" Type="http://schemas.openxmlformats.org/officeDocument/2006/relationships/customXml" Target="../ink/ink1002.xml"/><Relationship Id="rId577" Type="http://schemas.openxmlformats.org/officeDocument/2006/relationships/image" Target="../media/image1056.png"/><Relationship Id="rId700" Type="http://schemas.openxmlformats.org/officeDocument/2006/relationships/image" Target="../media/image1116.png"/><Relationship Id="rId132" Type="http://schemas.openxmlformats.org/officeDocument/2006/relationships/customXml" Target="../ink/ink797.xml"/><Relationship Id="rId174" Type="http://schemas.openxmlformats.org/officeDocument/2006/relationships/image" Target="../media/image859.png"/><Relationship Id="rId381" Type="http://schemas.openxmlformats.org/officeDocument/2006/relationships/customXml" Target="../ink/ink925.xml"/><Relationship Id="rId602" Type="http://schemas.openxmlformats.org/officeDocument/2006/relationships/customXml" Target="../ink/ink1036.xml"/><Relationship Id="rId241" Type="http://schemas.openxmlformats.org/officeDocument/2006/relationships/image" Target="../media/image892.png"/><Relationship Id="rId437" Type="http://schemas.openxmlformats.org/officeDocument/2006/relationships/customXml" Target="../ink/ink953.xml"/><Relationship Id="rId479" Type="http://schemas.openxmlformats.org/officeDocument/2006/relationships/customXml" Target="../ink/ink974.xml"/><Relationship Id="rId644" Type="http://schemas.openxmlformats.org/officeDocument/2006/relationships/image" Target="../media/image1089.png"/><Relationship Id="rId686" Type="http://schemas.openxmlformats.org/officeDocument/2006/relationships/image" Target="../media/image1109.png"/><Relationship Id="rId36" Type="http://schemas.openxmlformats.org/officeDocument/2006/relationships/customXml" Target="../ink/ink749.xml"/><Relationship Id="rId283" Type="http://schemas.openxmlformats.org/officeDocument/2006/relationships/image" Target="../media/image913.png"/><Relationship Id="rId339" Type="http://schemas.openxmlformats.org/officeDocument/2006/relationships/customXml" Target="../ink/ink902.xml"/><Relationship Id="rId490" Type="http://schemas.openxmlformats.org/officeDocument/2006/relationships/image" Target="../media/image1014.png"/><Relationship Id="rId504" Type="http://schemas.openxmlformats.org/officeDocument/2006/relationships/image" Target="../media/image1021.png"/><Relationship Id="rId546" Type="http://schemas.openxmlformats.org/officeDocument/2006/relationships/customXml" Target="../ink/ink1008.xml"/><Relationship Id="rId78" Type="http://schemas.openxmlformats.org/officeDocument/2006/relationships/customXml" Target="../ink/ink770.xml"/><Relationship Id="rId101" Type="http://schemas.openxmlformats.org/officeDocument/2006/relationships/image" Target="../media/image823.png"/><Relationship Id="rId143" Type="http://schemas.openxmlformats.org/officeDocument/2006/relationships/image" Target="../media/image844.png"/><Relationship Id="rId185" Type="http://schemas.openxmlformats.org/officeDocument/2006/relationships/customXml" Target="../ink/ink824.xml"/><Relationship Id="rId350" Type="http://schemas.openxmlformats.org/officeDocument/2006/relationships/image" Target="../media/image946.png"/><Relationship Id="rId406" Type="http://schemas.openxmlformats.org/officeDocument/2006/relationships/image" Target="../media/image972.png"/><Relationship Id="rId588" Type="http://schemas.openxmlformats.org/officeDocument/2006/relationships/customXml" Target="../ink/ink1029.xml"/><Relationship Id="rId9" Type="http://schemas.openxmlformats.org/officeDocument/2006/relationships/image" Target="../media/image779.png"/><Relationship Id="rId210" Type="http://schemas.openxmlformats.org/officeDocument/2006/relationships/image" Target="../media/image877.png"/><Relationship Id="rId392" Type="http://schemas.openxmlformats.org/officeDocument/2006/relationships/image" Target="../media/image965.png"/><Relationship Id="rId448" Type="http://schemas.openxmlformats.org/officeDocument/2006/relationships/image" Target="../media/image993.png"/><Relationship Id="rId613" Type="http://schemas.openxmlformats.org/officeDocument/2006/relationships/image" Target="../media/image1074.png"/><Relationship Id="rId655" Type="http://schemas.openxmlformats.org/officeDocument/2006/relationships/customXml" Target="../ink/ink1064.xml"/><Relationship Id="rId697" Type="http://schemas.openxmlformats.org/officeDocument/2006/relationships/customXml" Target="../ink/ink1085.xml"/><Relationship Id="rId252" Type="http://schemas.openxmlformats.org/officeDocument/2006/relationships/customXml" Target="../ink/ink858.xml"/><Relationship Id="rId294" Type="http://schemas.openxmlformats.org/officeDocument/2006/relationships/image" Target="../media/image918.png"/><Relationship Id="rId308" Type="http://schemas.openxmlformats.org/officeDocument/2006/relationships/image" Target="../media/image925.png"/><Relationship Id="rId515" Type="http://schemas.openxmlformats.org/officeDocument/2006/relationships/customXml" Target="../ink/ink992.xml"/><Relationship Id="rId47" Type="http://schemas.openxmlformats.org/officeDocument/2006/relationships/image" Target="../media/image798.png"/><Relationship Id="rId89" Type="http://schemas.openxmlformats.org/officeDocument/2006/relationships/image" Target="../media/image817.png"/><Relationship Id="rId112" Type="http://schemas.openxmlformats.org/officeDocument/2006/relationships/customXml" Target="../ink/ink787.xml"/><Relationship Id="rId154" Type="http://schemas.openxmlformats.org/officeDocument/2006/relationships/customXml" Target="../ink/ink808.xml"/><Relationship Id="rId361" Type="http://schemas.openxmlformats.org/officeDocument/2006/relationships/customXml" Target="../ink/ink913.xml"/><Relationship Id="rId557" Type="http://schemas.openxmlformats.org/officeDocument/2006/relationships/image" Target="../media/image1047.png"/><Relationship Id="rId599" Type="http://schemas.openxmlformats.org/officeDocument/2006/relationships/image" Target="../media/image1067.png"/><Relationship Id="rId196" Type="http://schemas.openxmlformats.org/officeDocument/2006/relationships/image" Target="../media/image870.png"/><Relationship Id="rId417" Type="http://schemas.openxmlformats.org/officeDocument/2006/relationships/customXml" Target="../ink/ink943.xml"/><Relationship Id="rId459" Type="http://schemas.openxmlformats.org/officeDocument/2006/relationships/customXml" Target="../ink/ink964.xml"/><Relationship Id="rId624" Type="http://schemas.openxmlformats.org/officeDocument/2006/relationships/customXml" Target="../ink/ink1047.xml"/><Relationship Id="rId666" Type="http://schemas.openxmlformats.org/officeDocument/2006/relationships/image" Target="../media/image1099.png"/><Relationship Id="rId16" Type="http://schemas.openxmlformats.org/officeDocument/2006/relationships/customXml" Target="../ink/ink739.xml"/><Relationship Id="rId221" Type="http://schemas.openxmlformats.org/officeDocument/2006/relationships/customXml" Target="../ink/ink842.xml"/><Relationship Id="rId263" Type="http://schemas.openxmlformats.org/officeDocument/2006/relationships/image" Target="../media/image903.png"/><Relationship Id="rId319" Type="http://schemas.openxmlformats.org/officeDocument/2006/relationships/customXml" Target="../ink/ink892.xml"/><Relationship Id="rId470" Type="http://schemas.openxmlformats.org/officeDocument/2006/relationships/image" Target="../media/image1004.png"/><Relationship Id="rId526" Type="http://schemas.openxmlformats.org/officeDocument/2006/relationships/image" Target="../media/image1032.png"/><Relationship Id="rId58" Type="http://schemas.openxmlformats.org/officeDocument/2006/relationships/customXml" Target="../ink/ink760.xml"/><Relationship Id="rId123" Type="http://schemas.openxmlformats.org/officeDocument/2006/relationships/image" Target="../media/image834.png"/><Relationship Id="rId330" Type="http://schemas.openxmlformats.org/officeDocument/2006/relationships/image" Target="../media/image936.png"/><Relationship Id="rId568" Type="http://schemas.openxmlformats.org/officeDocument/2006/relationships/customXml" Target="../ink/ink1019.xml"/><Relationship Id="rId165" Type="http://schemas.openxmlformats.org/officeDocument/2006/relationships/image" Target="../media/image855.png"/><Relationship Id="rId372" Type="http://schemas.openxmlformats.org/officeDocument/2006/relationships/customXml" Target="../ink/ink920.xml"/><Relationship Id="rId428" Type="http://schemas.openxmlformats.org/officeDocument/2006/relationships/image" Target="../media/image983.png"/><Relationship Id="rId635" Type="http://schemas.openxmlformats.org/officeDocument/2006/relationships/customXml" Target="../ink/ink1053.xml"/><Relationship Id="rId677" Type="http://schemas.openxmlformats.org/officeDocument/2006/relationships/customXml" Target="../ink/ink1075.xml"/><Relationship Id="rId232" Type="http://schemas.openxmlformats.org/officeDocument/2006/relationships/customXml" Target="../ink/ink848.xml"/><Relationship Id="rId274" Type="http://schemas.openxmlformats.org/officeDocument/2006/relationships/customXml" Target="../ink/ink869.xml"/><Relationship Id="rId481" Type="http://schemas.openxmlformats.org/officeDocument/2006/relationships/customXml" Target="../ink/ink975.xml"/><Relationship Id="rId702" Type="http://schemas.openxmlformats.org/officeDocument/2006/relationships/image" Target="../media/image1117.png"/><Relationship Id="rId27" Type="http://schemas.openxmlformats.org/officeDocument/2006/relationships/image" Target="../media/image788.png"/><Relationship Id="rId69" Type="http://schemas.openxmlformats.org/officeDocument/2006/relationships/image" Target="../media/image808.png"/><Relationship Id="rId134" Type="http://schemas.openxmlformats.org/officeDocument/2006/relationships/customXml" Target="../ink/ink798.xml"/><Relationship Id="rId537" Type="http://schemas.openxmlformats.org/officeDocument/2006/relationships/customXml" Target="../ink/ink1003.xml"/><Relationship Id="rId579" Type="http://schemas.openxmlformats.org/officeDocument/2006/relationships/image" Target="../media/image1057.png"/><Relationship Id="rId80" Type="http://schemas.openxmlformats.org/officeDocument/2006/relationships/customXml" Target="../ink/ink771.xml"/><Relationship Id="rId176" Type="http://schemas.openxmlformats.org/officeDocument/2006/relationships/image" Target="../media/image860.png"/><Relationship Id="rId341" Type="http://schemas.openxmlformats.org/officeDocument/2006/relationships/customXml" Target="../ink/ink903.xml"/><Relationship Id="rId383" Type="http://schemas.openxmlformats.org/officeDocument/2006/relationships/customXml" Target="../ink/ink926.xml"/><Relationship Id="rId439" Type="http://schemas.openxmlformats.org/officeDocument/2006/relationships/customXml" Target="../ink/ink954.xml"/><Relationship Id="rId590" Type="http://schemas.openxmlformats.org/officeDocument/2006/relationships/customXml" Target="../ink/ink1030.xml"/><Relationship Id="rId604" Type="http://schemas.openxmlformats.org/officeDocument/2006/relationships/customXml" Target="../ink/ink1037.xml"/><Relationship Id="rId646" Type="http://schemas.openxmlformats.org/officeDocument/2006/relationships/image" Target="../media/image1090.png"/><Relationship Id="rId201" Type="http://schemas.openxmlformats.org/officeDocument/2006/relationships/customXml" Target="../ink/ink832.xml"/><Relationship Id="rId243" Type="http://schemas.openxmlformats.org/officeDocument/2006/relationships/image" Target="../media/image893.png"/><Relationship Id="rId285" Type="http://schemas.openxmlformats.org/officeDocument/2006/relationships/customXml" Target="../ink/ink875.xml"/><Relationship Id="rId450" Type="http://schemas.openxmlformats.org/officeDocument/2006/relationships/image" Target="../media/image994.png"/><Relationship Id="rId506" Type="http://schemas.openxmlformats.org/officeDocument/2006/relationships/image" Target="../media/image1022.png"/><Relationship Id="rId688" Type="http://schemas.openxmlformats.org/officeDocument/2006/relationships/image" Target="../media/image1110.png"/><Relationship Id="rId38" Type="http://schemas.openxmlformats.org/officeDocument/2006/relationships/customXml" Target="../ink/ink750.xml"/><Relationship Id="rId103" Type="http://schemas.openxmlformats.org/officeDocument/2006/relationships/image" Target="../media/image824.png"/><Relationship Id="rId310" Type="http://schemas.openxmlformats.org/officeDocument/2006/relationships/image" Target="../media/image926.png"/><Relationship Id="rId492" Type="http://schemas.openxmlformats.org/officeDocument/2006/relationships/image" Target="../media/image1015.png"/><Relationship Id="rId548" Type="http://schemas.openxmlformats.org/officeDocument/2006/relationships/customXml" Target="../ink/ink1009.xml"/><Relationship Id="rId91" Type="http://schemas.openxmlformats.org/officeDocument/2006/relationships/image" Target="../media/image818.png"/><Relationship Id="rId145" Type="http://schemas.openxmlformats.org/officeDocument/2006/relationships/image" Target="../media/image845.png"/><Relationship Id="rId187" Type="http://schemas.openxmlformats.org/officeDocument/2006/relationships/customXml" Target="../ink/ink825.xml"/><Relationship Id="rId352" Type="http://schemas.openxmlformats.org/officeDocument/2006/relationships/image" Target="../media/image947.png"/><Relationship Id="rId394" Type="http://schemas.openxmlformats.org/officeDocument/2006/relationships/image" Target="../media/image966.png"/><Relationship Id="rId408" Type="http://schemas.openxmlformats.org/officeDocument/2006/relationships/image" Target="../media/image973.png"/><Relationship Id="rId615" Type="http://schemas.openxmlformats.org/officeDocument/2006/relationships/image" Target="../media/image1075.png"/><Relationship Id="rId212" Type="http://schemas.openxmlformats.org/officeDocument/2006/relationships/image" Target="../media/image878.png"/><Relationship Id="rId254" Type="http://schemas.openxmlformats.org/officeDocument/2006/relationships/customXml" Target="../ink/ink859.xml"/><Relationship Id="rId657" Type="http://schemas.openxmlformats.org/officeDocument/2006/relationships/customXml" Target="../ink/ink1065.xml"/><Relationship Id="rId699" Type="http://schemas.openxmlformats.org/officeDocument/2006/relationships/customXml" Target="../ink/ink1086.xml"/><Relationship Id="rId49" Type="http://schemas.openxmlformats.org/officeDocument/2006/relationships/image" Target="../media/image799.png"/><Relationship Id="rId114" Type="http://schemas.openxmlformats.org/officeDocument/2006/relationships/customXml" Target="../ink/ink788.xml"/><Relationship Id="rId296" Type="http://schemas.openxmlformats.org/officeDocument/2006/relationships/image" Target="../media/image919.png"/><Relationship Id="rId461" Type="http://schemas.openxmlformats.org/officeDocument/2006/relationships/customXml" Target="../ink/ink965.xml"/><Relationship Id="rId517" Type="http://schemas.openxmlformats.org/officeDocument/2006/relationships/customXml" Target="../ink/ink993.xml"/><Relationship Id="rId559" Type="http://schemas.openxmlformats.org/officeDocument/2006/relationships/image" Target="../media/image1048.png"/><Relationship Id="rId60" Type="http://schemas.openxmlformats.org/officeDocument/2006/relationships/customXml" Target="../ink/ink761.xml"/><Relationship Id="rId156" Type="http://schemas.openxmlformats.org/officeDocument/2006/relationships/customXml" Target="../ink/ink809.xml"/><Relationship Id="rId198" Type="http://schemas.openxmlformats.org/officeDocument/2006/relationships/image" Target="../media/image871.png"/><Relationship Id="rId321" Type="http://schemas.openxmlformats.org/officeDocument/2006/relationships/customXml" Target="../ink/ink893.xml"/><Relationship Id="rId363" Type="http://schemas.openxmlformats.org/officeDocument/2006/relationships/customXml" Target="../ink/ink915.xml"/><Relationship Id="rId419" Type="http://schemas.openxmlformats.org/officeDocument/2006/relationships/customXml" Target="../ink/ink944.xml"/><Relationship Id="rId570" Type="http://schemas.openxmlformats.org/officeDocument/2006/relationships/customXml" Target="../ink/ink1020.xml"/><Relationship Id="rId626" Type="http://schemas.openxmlformats.org/officeDocument/2006/relationships/customXml" Target="../ink/ink1048.xml"/><Relationship Id="rId223" Type="http://schemas.openxmlformats.org/officeDocument/2006/relationships/customXml" Target="../ink/ink843.xml"/><Relationship Id="rId430" Type="http://schemas.openxmlformats.org/officeDocument/2006/relationships/image" Target="../media/image984.png"/><Relationship Id="rId668" Type="http://schemas.openxmlformats.org/officeDocument/2006/relationships/image" Target="../media/image1100.png"/><Relationship Id="rId18" Type="http://schemas.openxmlformats.org/officeDocument/2006/relationships/customXml" Target="../ink/ink740.xml"/><Relationship Id="rId265" Type="http://schemas.openxmlformats.org/officeDocument/2006/relationships/image" Target="../media/image904.png"/><Relationship Id="rId472" Type="http://schemas.openxmlformats.org/officeDocument/2006/relationships/image" Target="../media/image1005.png"/><Relationship Id="rId528" Type="http://schemas.openxmlformats.org/officeDocument/2006/relationships/image" Target="../media/image1033.png"/><Relationship Id="rId125" Type="http://schemas.openxmlformats.org/officeDocument/2006/relationships/image" Target="../media/image835.png"/><Relationship Id="rId167" Type="http://schemas.openxmlformats.org/officeDocument/2006/relationships/customXml" Target="../ink/ink815.xml"/><Relationship Id="rId332" Type="http://schemas.openxmlformats.org/officeDocument/2006/relationships/image" Target="../media/image937.png"/><Relationship Id="rId374" Type="http://schemas.openxmlformats.org/officeDocument/2006/relationships/customXml" Target="../ink/ink921.xml"/><Relationship Id="rId581" Type="http://schemas.openxmlformats.org/officeDocument/2006/relationships/image" Target="../media/image1058.png"/><Relationship Id="rId71" Type="http://schemas.openxmlformats.org/officeDocument/2006/relationships/image" Target="../media/image809.png"/><Relationship Id="rId234" Type="http://schemas.openxmlformats.org/officeDocument/2006/relationships/customXml" Target="../ink/ink849.xml"/><Relationship Id="rId637" Type="http://schemas.openxmlformats.org/officeDocument/2006/relationships/customXml" Target="../ink/ink1054.xml"/><Relationship Id="rId679" Type="http://schemas.openxmlformats.org/officeDocument/2006/relationships/customXml" Target="../ink/ink1076.xml"/><Relationship Id="rId2" Type="http://schemas.openxmlformats.org/officeDocument/2006/relationships/customXml" Target="../ink/ink732.xml"/><Relationship Id="rId29" Type="http://schemas.openxmlformats.org/officeDocument/2006/relationships/image" Target="../media/image789.png"/><Relationship Id="rId276" Type="http://schemas.openxmlformats.org/officeDocument/2006/relationships/customXml" Target="../ink/ink870.xml"/><Relationship Id="rId441" Type="http://schemas.openxmlformats.org/officeDocument/2006/relationships/customXml" Target="../ink/ink955.xml"/><Relationship Id="rId483" Type="http://schemas.openxmlformats.org/officeDocument/2006/relationships/customXml" Target="../ink/ink976.xml"/><Relationship Id="rId539" Type="http://schemas.openxmlformats.org/officeDocument/2006/relationships/customXml" Target="../ink/ink1004.xml"/><Relationship Id="rId690" Type="http://schemas.openxmlformats.org/officeDocument/2006/relationships/image" Target="../media/image1111.png"/><Relationship Id="rId704" Type="http://schemas.openxmlformats.org/officeDocument/2006/relationships/image" Target="../media/image1118.png"/><Relationship Id="rId40" Type="http://schemas.openxmlformats.org/officeDocument/2006/relationships/customXml" Target="../ink/ink751.xml"/><Relationship Id="rId136" Type="http://schemas.openxmlformats.org/officeDocument/2006/relationships/customXml" Target="../ink/ink799.xml"/><Relationship Id="rId178" Type="http://schemas.openxmlformats.org/officeDocument/2006/relationships/image" Target="../media/image861.png"/><Relationship Id="rId301" Type="http://schemas.openxmlformats.org/officeDocument/2006/relationships/customXml" Target="../ink/ink883.xml"/><Relationship Id="rId343" Type="http://schemas.openxmlformats.org/officeDocument/2006/relationships/customXml" Target="../ink/ink904.xml"/><Relationship Id="rId550" Type="http://schemas.openxmlformats.org/officeDocument/2006/relationships/customXml" Target="../ink/ink1010.xml"/><Relationship Id="rId82" Type="http://schemas.openxmlformats.org/officeDocument/2006/relationships/customXml" Target="../ink/ink772.xml"/><Relationship Id="rId203" Type="http://schemas.openxmlformats.org/officeDocument/2006/relationships/customXml" Target="../ink/ink833.xml"/><Relationship Id="rId385" Type="http://schemas.openxmlformats.org/officeDocument/2006/relationships/customXml" Target="../ink/ink927.xml"/><Relationship Id="rId592" Type="http://schemas.openxmlformats.org/officeDocument/2006/relationships/customXml" Target="../ink/ink1031.xml"/><Relationship Id="rId606" Type="http://schemas.openxmlformats.org/officeDocument/2006/relationships/customXml" Target="../ink/ink1038.xml"/><Relationship Id="rId648" Type="http://schemas.openxmlformats.org/officeDocument/2006/relationships/image" Target="../media/image1091.png"/><Relationship Id="rId19" Type="http://schemas.openxmlformats.org/officeDocument/2006/relationships/image" Target="../media/image784.png"/><Relationship Id="rId224" Type="http://schemas.openxmlformats.org/officeDocument/2006/relationships/image" Target="../media/image884.png"/><Relationship Id="rId245" Type="http://schemas.openxmlformats.org/officeDocument/2006/relationships/image" Target="../media/image894.png"/><Relationship Id="rId266" Type="http://schemas.openxmlformats.org/officeDocument/2006/relationships/customXml" Target="../ink/ink865.xml"/><Relationship Id="rId287" Type="http://schemas.openxmlformats.org/officeDocument/2006/relationships/customXml" Target="../ink/ink876.xml"/><Relationship Id="rId410" Type="http://schemas.openxmlformats.org/officeDocument/2006/relationships/image" Target="../media/image974.png"/><Relationship Id="rId431" Type="http://schemas.openxmlformats.org/officeDocument/2006/relationships/customXml" Target="../ink/ink950.xml"/><Relationship Id="rId452" Type="http://schemas.openxmlformats.org/officeDocument/2006/relationships/image" Target="../media/image995.png"/><Relationship Id="rId473" Type="http://schemas.openxmlformats.org/officeDocument/2006/relationships/customXml" Target="../ink/ink971.xml"/><Relationship Id="rId494" Type="http://schemas.openxmlformats.org/officeDocument/2006/relationships/image" Target="../media/image1016.png"/><Relationship Id="rId508" Type="http://schemas.openxmlformats.org/officeDocument/2006/relationships/image" Target="../media/image1023.png"/><Relationship Id="rId529" Type="http://schemas.openxmlformats.org/officeDocument/2006/relationships/customXml" Target="../ink/ink999.xml"/><Relationship Id="rId680" Type="http://schemas.openxmlformats.org/officeDocument/2006/relationships/image" Target="../media/image1106.png"/><Relationship Id="rId30" Type="http://schemas.openxmlformats.org/officeDocument/2006/relationships/customXml" Target="../ink/ink746.xml"/><Relationship Id="rId105" Type="http://schemas.openxmlformats.org/officeDocument/2006/relationships/image" Target="../media/image825.png"/><Relationship Id="rId126" Type="http://schemas.openxmlformats.org/officeDocument/2006/relationships/customXml" Target="../ink/ink794.xml"/><Relationship Id="rId147" Type="http://schemas.openxmlformats.org/officeDocument/2006/relationships/image" Target="../media/image846.png"/><Relationship Id="rId168" Type="http://schemas.openxmlformats.org/officeDocument/2006/relationships/image" Target="../media/image856.png"/><Relationship Id="rId312" Type="http://schemas.openxmlformats.org/officeDocument/2006/relationships/image" Target="../media/image927.png"/><Relationship Id="rId333" Type="http://schemas.openxmlformats.org/officeDocument/2006/relationships/customXml" Target="../ink/ink899.xml"/><Relationship Id="rId354" Type="http://schemas.openxmlformats.org/officeDocument/2006/relationships/image" Target="../media/image948.png"/><Relationship Id="rId540" Type="http://schemas.openxmlformats.org/officeDocument/2006/relationships/image" Target="../media/image1039.png"/><Relationship Id="rId51" Type="http://schemas.openxmlformats.org/officeDocument/2006/relationships/image" Target="../media/image371.png"/><Relationship Id="rId72" Type="http://schemas.openxmlformats.org/officeDocument/2006/relationships/customXml" Target="../ink/ink767.xml"/><Relationship Id="rId93" Type="http://schemas.openxmlformats.org/officeDocument/2006/relationships/image" Target="../media/image819.png"/><Relationship Id="rId189" Type="http://schemas.openxmlformats.org/officeDocument/2006/relationships/customXml" Target="../ink/ink826.xml"/><Relationship Id="rId375" Type="http://schemas.openxmlformats.org/officeDocument/2006/relationships/image" Target="../media/image957.png"/><Relationship Id="rId396" Type="http://schemas.openxmlformats.org/officeDocument/2006/relationships/image" Target="../media/image967.png"/><Relationship Id="rId561" Type="http://schemas.openxmlformats.org/officeDocument/2006/relationships/image" Target="../media/image1049.png"/><Relationship Id="rId582" Type="http://schemas.openxmlformats.org/officeDocument/2006/relationships/customXml" Target="../ink/ink1026.xml"/><Relationship Id="rId617" Type="http://schemas.openxmlformats.org/officeDocument/2006/relationships/image" Target="../media/image1076.png"/><Relationship Id="rId638" Type="http://schemas.openxmlformats.org/officeDocument/2006/relationships/image" Target="../media/image1086.png"/><Relationship Id="rId659" Type="http://schemas.openxmlformats.org/officeDocument/2006/relationships/customXml" Target="../ink/ink1066.xml"/><Relationship Id="rId3" Type="http://schemas.openxmlformats.org/officeDocument/2006/relationships/image" Target="../media/image776.png"/><Relationship Id="rId214" Type="http://schemas.openxmlformats.org/officeDocument/2006/relationships/image" Target="../media/image879.png"/><Relationship Id="rId235" Type="http://schemas.openxmlformats.org/officeDocument/2006/relationships/image" Target="../media/image889.png"/><Relationship Id="rId256" Type="http://schemas.openxmlformats.org/officeDocument/2006/relationships/customXml" Target="../ink/ink860.xml"/><Relationship Id="rId277" Type="http://schemas.openxmlformats.org/officeDocument/2006/relationships/image" Target="../media/image910.png"/><Relationship Id="rId298" Type="http://schemas.openxmlformats.org/officeDocument/2006/relationships/image" Target="../media/image920.png"/><Relationship Id="rId400" Type="http://schemas.openxmlformats.org/officeDocument/2006/relationships/image" Target="../media/image969.png"/><Relationship Id="rId421" Type="http://schemas.openxmlformats.org/officeDocument/2006/relationships/customXml" Target="../ink/ink945.xml"/><Relationship Id="rId442" Type="http://schemas.openxmlformats.org/officeDocument/2006/relationships/image" Target="../media/image990.png"/><Relationship Id="rId463" Type="http://schemas.openxmlformats.org/officeDocument/2006/relationships/customXml" Target="../ink/ink966.xml"/><Relationship Id="rId484" Type="http://schemas.openxmlformats.org/officeDocument/2006/relationships/image" Target="../media/image1011.png"/><Relationship Id="rId519" Type="http://schemas.openxmlformats.org/officeDocument/2006/relationships/customXml" Target="../ink/ink994.xml"/><Relationship Id="rId670" Type="http://schemas.openxmlformats.org/officeDocument/2006/relationships/image" Target="../media/image1101.png"/><Relationship Id="rId705" Type="http://schemas.openxmlformats.org/officeDocument/2006/relationships/customXml" Target="../ink/ink1089.xml"/><Relationship Id="rId116" Type="http://schemas.openxmlformats.org/officeDocument/2006/relationships/customXml" Target="../ink/ink789.xml"/><Relationship Id="rId137" Type="http://schemas.openxmlformats.org/officeDocument/2006/relationships/image" Target="../media/image841.png"/><Relationship Id="rId158" Type="http://schemas.openxmlformats.org/officeDocument/2006/relationships/customXml" Target="../ink/ink810.xml"/><Relationship Id="rId302" Type="http://schemas.openxmlformats.org/officeDocument/2006/relationships/image" Target="../media/image922.png"/><Relationship Id="rId323" Type="http://schemas.openxmlformats.org/officeDocument/2006/relationships/customXml" Target="../ink/ink894.xml"/><Relationship Id="rId344" Type="http://schemas.openxmlformats.org/officeDocument/2006/relationships/image" Target="../media/image943.png"/><Relationship Id="rId530" Type="http://schemas.openxmlformats.org/officeDocument/2006/relationships/image" Target="../media/image1034.png"/><Relationship Id="rId691" Type="http://schemas.openxmlformats.org/officeDocument/2006/relationships/customXml" Target="../ink/ink1082.xml"/><Relationship Id="rId20" Type="http://schemas.openxmlformats.org/officeDocument/2006/relationships/customXml" Target="../ink/ink741.xml"/><Relationship Id="rId41" Type="http://schemas.openxmlformats.org/officeDocument/2006/relationships/image" Target="../media/image795.png"/><Relationship Id="rId62" Type="http://schemas.openxmlformats.org/officeDocument/2006/relationships/customXml" Target="../ink/ink762.xml"/><Relationship Id="rId83" Type="http://schemas.openxmlformats.org/officeDocument/2006/relationships/image" Target="../media/image814.png"/><Relationship Id="rId179" Type="http://schemas.openxmlformats.org/officeDocument/2006/relationships/customXml" Target="../ink/ink821.xml"/><Relationship Id="rId365" Type="http://schemas.openxmlformats.org/officeDocument/2006/relationships/customXml" Target="../ink/ink916.xml"/><Relationship Id="rId386" Type="http://schemas.openxmlformats.org/officeDocument/2006/relationships/image" Target="../media/image962.png"/><Relationship Id="rId551" Type="http://schemas.openxmlformats.org/officeDocument/2006/relationships/image" Target="../media/image1044.png"/><Relationship Id="rId572" Type="http://schemas.openxmlformats.org/officeDocument/2006/relationships/customXml" Target="../ink/ink1021.xml"/><Relationship Id="rId593" Type="http://schemas.openxmlformats.org/officeDocument/2006/relationships/image" Target="../media/image1064.png"/><Relationship Id="rId607" Type="http://schemas.openxmlformats.org/officeDocument/2006/relationships/image" Target="../media/image1071.png"/><Relationship Id="rId628" Type="http://schemas.openxmlformats.org/officeDocument/2006/relationships/customXml" Target="../ink/ink1049.xml"/><Relationship Id="rId649" Type="http://schemas.openxmlformats.org/officeDocument/2006/relationships/customXml" Target="../ink/ink1060.xml"/><Relationship Id="rId190" Type="http://schemas.openxmlformats.org/officeDocument/2006/relationships/image" Target="../media/image867.png"/><Relationship Id="rId204" Type="http://schemas.openxmlformats.org/officeDocument/2006/relationships/image" Target="../media/image874.png"/><Relationship Id="rId225" Type="http://schemas.openxmlformats.org/officeDocument/2006/relationships/customXml" Target="../ink/ink844.xml"/><Relationship Id="rId246" Type="http://schemas.openxmlformats.org/officeDocument/2006/relationships/customXml" Target="../ink/ink855.xml"/><Relationship Id="rId267" Type="http://schemas.openxmlformats.org/officeDocument/2006/relationships/image" Target="../media/image905.png"/><Relationship Id="rId288" Type="http://schemas.openxmlformats.org/officeDocument/2006/relationships/image" Target="../media/image915.png"/><Relationship Id="rId411" Type="http://schemas.openxmlformats.org/officeDocument/2006/relationships/customXml" Target="../ink/ink940.xml"/><Relationship Id="rId432" Type="http://schemas.openxmlformats.org/officeDocument/2006/relationships/image" Target="../media/image985.png"/><Relationship Id="rId453" Type="http://schemas.openxmlformats.org/officeDocument/2006/relationships/customXml" Target="../ink/ink961.xml"/><Relationship Id="rId474" Type="http://schemas.openxmlformats.org/officeDocument/2006/relationships/image" Target="../media/image1006.png"/><Relationship Id="rId509" Type="http://schemas.openxmlformats.org/officeDocument/2006/relationships/customXml" Target="../ink/ink989.xml"/><Relationship Id="rId660" Type="http://schemas.openxmlformats.org/officeDocument/2006/relationships/image" Target="../media/image1096.png"/><Relationship Id="rId106" Type="http://schemas.openxmlformats.org/officeDocument/2006/relationships/customXml" Target="../ink/ink784.xml"/><Relationship Id="rId127" Type="http://schemas.openxmlformats.org/officeDocument/2006/relationships/image" Target="../media/image836.png"/><Relationship Id="rId313" Type="http://schemas.openxmlformats.org/officeDocument/2006/relationships/customXml" Target="../ink/ink889.xml"/><Relationship Id="rId495" Type="http://schemas.openxmlformats.org/officeDocument/2006/relationships/customXml" Target="../ink/ink982.xml"/><Relationship Id="rId681" Type="http://schemas.openxmlformats.org/officeDocument/2006/relationships/customXml" Target="../ink/ink1077.xml"/><Relationship Id="rId10" Type="http://schemas.openxmlformats.org/officeDocument/2006/relationships/customXml" Target="../ink/ink736.xml"/><Relationship Id="rId31" Type="http://schemas.openxmlformats.org/officeDocument/2006/relationships/image" Target="../media/image790.png"/><Relationship Id="rId52" Type="http://schemas.openxmlformats.org/officeDocument/2006/relationships/customXml" Target="../ink/ink757.xml"/><Relationship Id="rId73" Type="http://schemas.openxmlformats.org/officeDocument/2006/relationships/image" Target="../media/image810.png"/><Relationship Id="rId94" Type="http://schemas.openxmlformats.org/officeDocument/2006/relationships/customXml" Target="../ink/ink778.xml"/><Relationship Id="rId148" Type="http://schemas.openxmlformats.org/officeDocument/2006/relationships/customXml" Target="../ink/ink805.xml"/><Relationship Id="rId169" Type="http://schemas.openxmlformats.org/officeDocument/2006/relationships/customXml" Target="../ink/ink816.xml"/><Relationship Id="rId334" Type="http://schemas.openxmlformats.org/officeDocument/2006/relationships/image" Target="../media/image938.png"/><Relationship Id="rId355" Type="http://schemas.openxmlformats.org/officeDocument/2006/relationships/customXml" Target="../ink/ink910.xml"/><Relationship Id="rId376" Type="http://schemas.openxmlformats.org/officeDocument/2006/relationships/customXml" Target="../ink/ink922.xml"/><Relationship Id="rId397" Type="http://schemas.openxmlformats.org/officeDocument/2006/relationships/customXml" Target="../ink/ink933.xml"/><Relationship Id="rId520" Type="http://schemas.openxmlformats.org/officeDocument/2006/relationships/image" Target="../media/image1029.png"/><Relationship Id="rId541" Type="http://schemas.openxmlformats.org/officeDocument/2006/relationships/customXml" Target="../ink/ink1005.xml"/><Relationship Id="rId562" Type="http://schemas.openxmlformats.org/officeDocument/2006/relationships/customXml" Target="../ink/ink1016.xml"/><Relationship Id="rId583" Type="http://schemas.openxmlformats.org/officeDocument/2006/relationships/image" Target="../media/image1059.png"/><Relationship Id="rId618" Type="http://schemas.openxmlformats.org/officeDocument/2006/relationships/customXml" Target="../ink/ink1044.xml"/><Relationship Id="rId639" Type="http://schemas.openxmlformats.org/officeDocument/2006/relationships/customXml" Target="../ink/ink1055.xml"/><Relationship Id="rId4" Type="http://schemas.openxmlformats.org/officeDocument/2006/relationships/customXml" Target="../ink/ink733.xml"/><Relationship Id="rId180" Type="http://schemas.openxmlformats.org/officeDocument/2006/relationships/image" Target="../media/image862.png"/><Relationship Id="rId215" Type="http://schemas.openxmlformats.org/officeDocument/2006/relationships/customXml" Target="../ink/ink839.xml"/><Relationship Id="rId236" Type="http://schemas.openxmlformats.org/officeDocument/2006/relationships/customXml" Target="../ink/ink850.xml"/><Relationship Id="rId257" Type="http://schemas.openxmlformats.org/officeDocument/2006/relationships/image" Target="../media/image900.png"/><Relationship Id="rId278" Type="http://schemas.openxmlformats.org/officeDocument/2006/relationships/customXml" Target="../ink/ink871.xml"/><Relationship Id="rId401" Type="http://schemas.openxmlformats.org/officeDocument/2006/relationships/customXml" Target="../ink/ink935.xml"/><Relationship Id="rId422" Type="http://schemas.openxmlformats.org/officeDocument/2006/relationships/image" Target="../media/image980.png"/><Relationship Id="rId443" Type="http://schemas.openxmlformats.org/officeDocument/2006/relationships/customXml" Target="../ink/ink956.xml"/><Relationship Id="rId464" Type="http://schemas.openxmlformats.org/officeDocument/2006/relationships/image" Target="../media/image1001.png"/><Relationship Id="rId650" Type="http://schemas.openxmlformats.org/officeDocument/2006/relationships/customXml" Target="../ink/ink1061.xml"/><Relationship Id="rId303" Type="http://schemas.openxmlformats.org/officeDocument/2006/relationships/customXml" Target="../ink/ink884.xml"/><Relationship Id="rId485" Type="http://schemas.openxmlformats.org/officeDocument/2006/relationships/customXml" Target="../ink/ink977.xml"/><Relationship Id="rId692" Type="http://schemas.openxmlformats.org/officeDocument/2006/relationships/image" Target="../media/image1112.png"/><Relationship Id="rId706" Type="http://schemas.openxmlformats.org/officeDocument/2006/relationships/image" Target="../media/image1119.png"/><Relationship Id="rId42" Type="http://schemas.openxmlformats.org/officeDocument/2006/relationships/customXml" Target="../ink/ink752.xml"/><Relationship Id="rId84" Type="http://schemas.openxmlformats.org/officeDocument/2006/relationships/customXml" Target="../ink/ink773.xml"/><Relationship Id="rId138" Type="http://schemas.openxmlformats.org/officeDocument/2006/relationships/customXml" Target="../ink/ink800.xml"/><Relationship Id="rId345" Type="http://schemas.openxmlformats.org/officeDocument/2006/relationships/customXml" Target="../ink/ink905.xml"/><Relationship Id="rId387" Type="http://schemas.openxmlformats.org/officeDocument/2006/relationships/customXml" Target="../ink/ink928.xml"/><Relationship Id="rId510" Type="http://schemas.openxmlformats.org/officeDocument/2006/relationships/image" Target="../media/image1024.png"/><Relationship Id="rId552" Type="http://schemas.openxmlformats.org/officeDocument/2006/relationships/customXml" Target="../ink/ink1011.xml"/><Relationship Id="rId594" Type="http://schemas.openxmlformats.org/officeDocument/2006/relationships/customXml" Target="../ink/ink1032.xml"/><Relationship Id="rId608" Type="http://schemas.openxmlformats.org/officeDocument/2006/relationships/customXml" Target="../ink/ink1039.xml"/><Relationship Id="rId191" Type="http://schemas.openxmlformats.org/officeDocument/2006/relationships/customXml" Target="../ink/ink827.xml"/><Relationship Id="rId205" Type="http://schemas.openxmlformats.org/officeDocument/2006/relationships/customXml" Target="../ink/ink834.xml"/><Relationship Id="rId247" Type="http://schemas.openxmlformats.org/officeDocument/2006/relationships/image" Target="../media/image895.png"/><Relationship Id="rId412" Type="http://schemas.openxmlformats.org/officeDocument/2006/relationships/image" Target="../media/image975.png"/><Relationship Id="rId107" Type="http://schemas.openxmlformats.org/officeDocument/2006/relationships/image" Target="../media/image826.png"/><Relationship Id="rId289" Type="http://schemas.openxmlformats.org/officeDocument/2006/relationships/customXml" Target="../ink/ink877.xml"/><Relationship Id="rId454" Type="http://schemas.openxmlformats.org/officeDocument/2006/relationships/image" Target="../media/image996.png"/><Relationship Id="rId496" Type="http://schemas.openxmlformats.org/officeDocument/2006/relationships/image" Target="../media/image1017.png"/><Relationship Id="rId661" Type="http://schemas.openxmlformats.org/officeDocument/2006/relationships/customXml" Target="../ink/ink1067.xml"/><Relationship Id="rId11" Type="http://schemas.openxmlformats.org/officeDocument/2006/relationships/image" Target="../media/image780.png"/><Relationship Id="rId53" Type="http://schemas.openxmlformats.org/officeDocument/2006/relationships/image" Target="../media/image800.png"/><Relationship Id="rId149" Type="http://schemas.openxmlformats.org/officeDocument/2006/relationships/image" Target="../media/image847.png"/><Relationship Id="rId314" Type="http://schemas.openxmlformats.org/officeDocument/2006/relationships/image" Target="../media/image928.png"/><Relationship Id="rId356" Type="http://schemas.openxmlformats.org/officeDocument/2006/relationships/image" Target="../media/image949.png"/><Relationship Id="rId398" Type="http://schemas.openxmlformats.org/officeDocument/2006/relationships/image" Target="../media/image968.png"/><Relationship Id="rId521" Type="http://schemas.openxmlformats.org/officeDocument/2006/relationships/customXml" Target="../ink/ink995.xml"/><Relationship Id="rId563" Type="http://schemas.openxmlformats.org/officeDocument/2006/relationships/image" Target="../media/image1050.png"/><Relationship Id="rId619" Type="http://schemas.openxmlformats.org/officeDocument/2006/relationships/image" Target="../media/image1077.png"/><Relationship Id="rId95" Type="http://schemas.openxmlformats.org/officeDocument/2006/relationships/image" Target="../media/image820.png"/><Relationship Id="rId160" Type="http://schemas.openxmlformats.org/officeDocument/2006/relationships/customXml" Target="../ink/ink811.xml"/><Relationship Id="rId216" Type="http://schemas.openxmlformats.org/officeDocument/2006/relationships/image" Target="../media/image880.png"/><Relationship Id="rId423" Type="http://schemas.openxmlformats.org/officeDocument/2006/relationships/customXml" Target="../ink/ink946.xml"/><Relationship Id="rId258" Type="http://schemas.openxmlformats.org/officeDocument/2006/relationships/customXml" Target="../ink/ink861.xml"/><Relationship Id="rId465" Type="http://schemas.openxmlformats.org/officeDocument/2006/relationships/customXml" Target="../ink/ink967.xml"/><Relationship Id="rId630" Type="http://schemas.openxmlformats.org/officeDocument/2006/relationships/image" Target="../media/image1082.png"/><Relationship Id="rId672" Type="http://schemas.openxmlformats.org/officeDocument/2006/relationships/image" Target="../media/image1102.png"/><Relationship Id="rId22" Type="http://schemas.openxmlformats.org/officeDocument/2006/relationships/customXml" Target="../ink/ink742.xml"/><Relationship Id="rId64" Type="http://schemas.openxmlformats.org/officeDocument/2006/relationships/customXml" Target="../ink/ink763.xml"/><Relationship Id="rId118" Type="http://schemas.openxmlformats.org/officeDocument/2006/relationships/customXml" Target="../ink/ink790.xml"/><Relationship Id="rId325" Type="http://schemas.openxmlformats.org/officeDocument/2006/relationships/customXml" Target="../ink/ink895.xml"/><Relationship Id="rId367" Type="http://schemas.openxmlformats.org/officeDocument/2006/relationships/customXml" Target="../ink/ink917.xml"/><Relationship Id="rId532" Type="http://schemas.openxmlformats.org/officeDocument/2006/relationships/image" Target="../media/image1035.png"/><Relationship Id="rId574" Type="http://schemas.openxmlformats.org/officeDocument/2006/relationships/customXml" Target="../ink/ink1022.xml"/><Relationship Id="rId171" Type="http://schemas.openxmlformats.org/officeDocument/2006/relationships/customXml" Target="../ink/ink817.xml"/><Relationship Id="rId227" Type="http://schemas.openxmlformats.org/officeDocument/2006/relationships/customXml" Target="../ink/ink845.xml"/><Relationship Id="rId269" Type="http://schemas.openxmlformats.org/officeDocument/2006/relationships/image" Target="../media/image906.png"/><Relationship Id="rId434" Type="http://schemas.openxmlformats.org/officeDocument/2006/relationships/image" Target="../media/image986.png"/><Relationship Id="rId476" Type="http://schemas.openxmlformats.org/officeDocument/2006/relationships/image" Target="../media/image1007.png"/><Relationship Id="rId641" Type="http://schemas.openxmlformats.org/officeDocument/2006/relationships/customXml" Target="../ink/ink1056.xml"/><Relationship Id="rId683" Type="http://schemas.openxmlformats.org/officeDocument/2006/relationships/customXml" Target="../ink/ink1078.xml"/><Relationship Id="rId33" Type="http://schemas.openxmlformats.org/officeDocument/2006/relationships/image" Target="../media/image791.png"/><Relationship Id="rId129" Type="http://schemas.openxmlformats.org/officeDocument/2006/relationships/image" Target="../media/image837.png"/><Relationship Id="rId280" Type="http://schemas.openxmlformats.org/officeDocument/2006/relationships/customXml" Target="../ink/ink872.xml"/><Relationship Id="rId336" Type="http://schemas.openxmlformats.org/officeDocument/2006/relationships/image" Target="../media/image939.png"/><Relationship Id="rId501" Type="http://schemas.openxmlformats.org/officeDocument/2006/relationships/customXml" Target="../ink/ink985.xml"/><Relationship Id="rId543" Type="http://schemas.openxmlformats.org/officeDocument/2006/relationships/customXml" Target="../ink/ink1006.xml"/><Relationship Id="rId75" Type="http://schemas.openxmlformats.org/officeDocument/2006/relationships/image" Target="../media/image811.png"/><Relationship Id="rId140" Type="http://schemas.openxmlformats.org/officeDocument/2006/relationships/customXml" Target="../ink/ink801.xml"/><Relationship Id="rId182" Type="http://schemas.openxmlformats.org/officeDocument/2006/relationships/image" Target="../media/image863.png"/><Relationship Id="rId378" Type="http://schemas.openxmlformats.org/officeDocument/2006/relationships/image" Target="../media/image958.png"/><Relationship Id="rId403" Type="http://schemas.openxmlformats.org/officeDocument/2006/relationships/customXml" Target="../ink/ink936.xml"/><Relationship Id="rId585" Type="http://schemas.openxmlformats.org/officeDocument/2006/relationships/image" Target="../media/image1060.png"/><Relationship Id="rId6" Type="http://schemas.openxmlformats.org/officeDocument/2006/relationships/customXml" Target="../ink/ink734.xml"/><Relationship Id="rId238" Type="http://schemas.openxmlformats.org/officeDocument/2006/relationships/customXml" Target="../ink/ink851.xml"/><Relationship Id="rId445" Type="http://schemas.openxmlformats.org/officeDocument/2006/relationships/customXml" Target="../ink/ink957.xml"/><Relationship Id="rId487" Type="http://schemas.openxmlformats.org/officeDocument/2006/relationships/customXml" Target="../ink/ink978.xml"/><Relationship Id="rId610" Type="http://schemas.openxmlformats.org/officeDocument/2006/relationships/customXml" Target="../ink/ink1040.xml"/><Relationship Id="rId652" Type="http://schemas.openxmlformats.org/officeDocument/2006/relationships/customXml" Target="../ink/ink1062.xml"/><Relationship Id="rId694" Type="http://schemas.openxmlformats.org/officeDocument/2006/relationships/image" Target="../media/image1113.png"/><Relationship Id="rId291" Type="http://schemas.openxmlformats.org/officeDocument/2006/relationships/customXml" Target="../ink/ink878.xml"/><Relationship Id="rId305" Type="http://schemas.openxmlformats.org/officeDocument/2006/relationships/customXml" Target="../ink/ink885.xml"/><Relationship Id="rId347" Type="http://schemas.openxmlformats.org/officeDocument/2006/relationships/customXml" Target="../ink/ink906.xml"/><Relationship Id="rId512" Type="http://schemas.openxmlformats.org/officeDocument/2006/relationships/image" Target="../media/image1025.png"/><Relationship Id="rId44" Type="http://schemas.openxmlformats.org/officeDocument/2006/relationships/customXml" Target="../ink/ink753.xml"/><Relationship Id="rId86" Type="http://schemas.openxmlformats.org/officeDocument/2006/relationships/customXml" Target="../ink/ink774.xml"/><Relationship Id="rId151" Type="http://schemas.openxmlformats.org/officeDocument/2006/relationships/image" Target="../media/image848.png"/><Relationship Id="rId389" Type="http://schemas.openxmlformats.org/officeDocument/2006/relationships/customXml" Target="../ink/ink929.xml"/><Relationship Id="rId554" Type="http://schemas.openxmlformats.org/officeDocument/2006/relationships/customXml" Target="../ink/ink1012.xml"/><Relationship Id="rId596" Type="http://schemas.openxmlformats.org/officeDocument/2006/relationships/customXml" Target="../ink/ink1033.xml"/><Relationship Id="rId193" Type="http://schemas.openxmlformats.org/officeDocument/2006/relationships/customXml" Target="../ink/ink828.xml"/><Relationship Id="rId207" Type="http://schemas.openxmlformats.org/officeDocument/2006/relationships/customXml" Target="../ink/ink835.xml"/><Relationship Id="rId249" Type="http://schemas.openxmlformats.org/officeDocument/2006/relationships/image" Target="../media/image896.png"/><Relationship Id="rId414" Type="http://schemas.openxmlformats.org/officeDocument/2006/relationships/image" Target="../media/image976.png"/><Relationship Id="rId456" Type="http://schemas.openxmlformats.org/officeDocument/2006/relationships/image" Target="../media/image997.png"/><Relationship Id="rId498" Type="http://schemas.openxmlformats.org/officeDocument/2006/relationships/image" Target="../media/image1018.png"/><Relationship Id="rId621" Type="http://schemas.openxmlformats.org/officeDocument/2006/relationships/image" Target="../media/image1078.png"/><Relationship Id="rId663" Type="http://schemas.openxmlformats.org/officeDocument/2006/relationships/customXml" Target="../ink/ink1068.xml"/><Relationship Id="rId13" Type="http://schemas.openxmlformats.org/officeDocument/2006/relationships/image" Target="../media/image781.png"/><Relationship Id="rId109" Type="http://schemas.openxmlformats.org/officeDocument/2006/relationships/image" Target="../media/image827.png"/><Relationship Id="rId260" Type="http://schemas.openxmlformats.org/officeDocument/2006/relationships/customXml" Target="../ink/ink862.xml"/><Relationship Id="rId316" Type="http://schemas.openxmlformats.org/officeDocument/2006/relationships/image" Target="../media/image929.png"/><Relationship Id="rId523" Type="http://schemas.openxmlformats.org/officeDocument/2006/relationships/customXml" Target="../ink/ink996.xml"/><Relationship Id="rId55" Type="http://schemas.openxmlformats.org/officeDocument/2006/relationships/image" Target="../media/image801.png"/><Relationship Id="rId97" Type="http://schemas.openxmlformats.org/officeDocument/2006/relationships/image" Target="../media/image821.png"/><Relationship Id="rId120" Type="http://schemas.openxmlformats.org/officeDocument/2006/relationships/customXml" Target="../ink/ink791.xml"/><Relationship Id="rId358" Type="http://schemas.openxmlformats.org/officeDocument/2006/relationships/image" Target="../media/image950.png"/><Relationship Id="rId565" Type="http://schemas.openxmlformats.org/officeDocument/2006/relationships/image" Target="../media/image1051.png"/><Relationship Id="rId162" Type="http://schemas.openxmlformats.org/officeDocument/2006/relationships/customXml" Target="../ink/ink812.xml"/><Relationship Id="rId218" Type="http://schemas.openxmlformats.org/officeDocument/2006/relationships/image" Target="../media/image881.png"/><Relationship Id="rId425" Type="http://schemas.openxmlformats.org/officeDocument/2006/relationships/customXml" Target="../ink/ink947.xml"/><Relationship Id="rId467" Type="http://schemas.openxmlformats.org/officeDocument/2006/relationships/customXml" Target="../ink/ink968.xml"/><Relationship Id="rId632" Type="http://schemas.openxmlformats.org/officeDocument/2006/relationships/image" Target="../media/image1083.png"/><Relationship Id="rId271" Type="http://schemas.openxmlformats.org/officeDocument/2006/relationships/image" Target="../media/image907.png"/><Relationship Id="rId674" Type="http://schemas.openxmlformats.org/officeDocument/2006/relationships/image" Target="../media/image1103.png"/><Relationship Id="rId24" Type="http://schemas.openxmlformats.org/officeDocument/2006/relationships/customXml" Target="../ink/ink743.xml"/><Relationship Id="rId66" Type="http://schemas.openxmlformats.org/officeDocument/2006/relationships/customXml" Target="../ink/ink764.xml"/><Relationship Id="rId131" Type="http://schemas.openxmlformats.org/officeDocument/2006/relationships/image" Target="../media/image838.png"/><Relationship Id="rId327" Type="http://schemas.openxmlformats.org/officeDocument/2006/relationships/customXml" Target="../ink/ink896.xml"/><Relationship Id="rId369" Type="http://schemas.openxmlformats.org/officeDocument/2006/relationships/image" Target="../media/image954.png"/><Relationship Id="rId534" Type="http://schemas.openxmlformats.org/officeDocument/2006/relationships/image" Target="../media/image1036.png"/><Relationship Id="rId576" Type="http://schemas.openxmlformats.org/officeDocument/2006/relationships/customXml" Target="../ink/ink1023.xml"/><Relationship Id="rId173" Type="http://schemas.openxmlformats.org/officeDocument/2006/relationships/customXml" Target="../ink/ink818.xml"/><Relationship Id="rId229" Type="http://schemas.openxmlformats.org/officeDocument/2006/relationships/customXml" Target="../ink/ink846.xml"/><Relationship Id="rId380" Type="http://schemas.openxmlformats.org/officeDocument/2006/relationships/image" Target="../media/image959.png"/><Relationship Id="rId436" Type="http://schemas.openxmlformats.org/officeDocument/2006/relationships/image" Target="../media/image987.png"/><Relationship Id="rId601" Type="http://schemas.openxmlformats.org/officeDocument/2006/relationships/image" Target="../media/image1068.png"/><Relationship Id="rId643" Type="http://schemas.openxmlformats.org/officeDocument/2006/relationships/customXml" Target="../ink/ink1057.xml"/><Relationship Id="rId240" Type="http://schemas.openxmlformats.org/officeDocument/2006/relationships/customXml" Target="../ink/ink852.xml"/><Relationship Id="rId478" Type="http://schemas.openxmlformats.org/officeDocument/2006/relationships/image" Target="../media/image1008.png"/><Relationship Id="rId685" Type="http://schemas.openxmlformats.org/officeDocument/2006/relationships/customXml" Target="../ink/ink1079.xml"/><Relationship Id="rId35" Type="http://schemas.openxmlformats.org/officeDocument/2006/relationships/image" Target="../media/image792.png"/><Relationship Id="rId77" Type="http://schemas.openxmlformats.org/officeDocument/2006/relationships/image" Target="../media/image812.png"/><Relationship Id="rId100" Type="http://schemas.openxmlformats.org/officeDocument/2006/relationships/customXml" Target="../ink/ink781.xml"/><Relationship Id="rId282" Type="http://schemas.openxmlformats.org/officeDocument/2006/relationships/customXml" Target="../ink/ink873.xml"/><Relationship Id="rId338" Type="http://schemas.openxmlformats.org/officeDocument/2006/relationships/image" Target="../media/image940.png"/><Relationship Id="rId503" Type="http://schemas.openxmlformats.org/officeDocument/2006/relationships/customXml" Target="../ink/ink986.xml"/><Relationship Id="rId545" Type="http://schemas.openxmlformats.org/officeDocument/2006/relationships/customXml" Target="../ink/ink1007.xml"/><Relationship Id="rId587" Type="http://schemas.openxmlformats.org/officeDocument/2006/relationships/image" Target="../media/image1061.png"/><Relationship Id="rId8" Type="http://schemas.openxmlformats.org/officeDocument/2006/relationships/customXml" Target="../ink/ink735.xml"/><Relationship Id="rId142" Type="http://schemas.openxmlformats.org/officeDocument/2006/relationships/customXml" Target="../ink/ink802.xml"/><Relationship Id="rId184" Type="http://schemas.openxmlformats.org/officeDocument/2006/relationships/image" Target="../media/image864.png"/><Relationship Id="rId391" Type="http://schemas.openxmlformats.org/officeDocument/2006/relationships/customXml" Target="../ink/ink930.xml"/><Relationship Id="rId405" Type="http://schemas.openxmlformats.org/officeDocument/2006/relationships/customXml" Target="../ink/ink937.xml"/><Relationship Id="rId447" Type="http://schemas.openxmlformats.org/officeDocument/2006/relationships/customXml" Target="../ink/ink958.xml"/><Relationship Id="rId612" Type="http://schemas.openxmlformats.org/officeDocument/2006/relationships/customXml" Target="../ink/ink1041.xml"/><Relationship Id="rId251" Type="http://schemas.openxmlformats.org/officeDocument/2006/relationships/image" Target="../media/image897.png"/><Relationship Id="rId489" Type="http://schemas.openxmlformats.org/officeDocument/2006/relationships/customXml" Target="../ink/ink979.xml"/><Relationship Id="rId654" Type="http://schemas.openxmlformats.org/officeDocument/2006/relationships/customXml" Target="../ink/ink1063.xml"/><Relationship Id="rId696" Type="http://schemas.openxmlformats.org/officeDocument/2006/relationships/image" Target="../media/image1114.png"/><Relationship Id="rId46" Type="http://schemas.openxmlformats.org/officeDocument/2006/relationships/customXml" Target="../ink/ink754.xml"/><Relationship Id="rId293" Type="http://schemas.openxmlformats.org/officeDocument/2006/relationships/customXml" Target="../ink/ink879.xml"/><Relationship Id="rId307" Type="http://schemas.openxmlformats.org/officeDocument/2006/relationships/customXml" Target="../ink/ink886.xml"/><Relationship Id="rId349" Type="http://schemas.openxmlformats.org/officeDocument/2006/relationships/customXml" Target="../ink/ink907.xml"/><Relationship Id="rId514" Type="http://schemas.openxmlformats.org/officeDocument/2006/relationships/image" Target="../media/image1026.png"/><Relationship Id="rId556" Type="http://schemas.openxmlformats.org/officeDocument/2006/relationships/customXml" Target="../ink/ink1013.xml"/><Relationship Id="rId88" Type="http://schemas.openxmlformats.org/officeDocument/2006/relationships/customXml" Target="../ink/ink775.xml"/><Relationship Id="rId111" Type="http://schemas.openxmlformats.org/officeDocument/2006/relationships/image" Target="../media/image828.png"/><Relationship Id="rId153" Type="http://schemas.openxmlformats.org/officeDocument/2006/relationships/image" Target="../media/image849.png"/><Relationship Id="rId195" Type="http://schemas.openxmlformats.org/officeDocument/2006/relationships/customXml" Target="../ink/ink829.xml"/><Relationship Id="rId209" Type="http://schemas.openxmlformats.org/officeDocument/2006/relationships/customXml" Target="../ink/ink836.xml"/><Relationship Id="rId360" Type="http://schemas.openxmlformats.org/officeDocument/2006/relationships/image" Target="../media/image951.png"/><Relationship Id="rId416" Type="http://schemas.openxmlformats.org/officeDocument/2006/relationships/image" Target="../media/image977.png"/><Relationship Id="rId598" Type="http://schemas.openxmlformats.org/officeDocument/2006/relationships/customXml" Target="../ink/ink1034.xml"/><Relationship Id="rId220" Type="http://schemas.openxmlformats.org/officeDocument/2006/relationships/image" Target="../media/image882.png"/><Relationship Id="rId458" Type="http://schemas.openxmlformats.org/officeDocument/2006/relationships/image" Target="../media/image998.png"/><Relationship Id="rId623" Type="http://schemas.openxmlformats.org/officeDocument/2006/relationships/image" Target="../media/image1079.png"/><Relationship Id="rId665" Type="http://schemas.openxmlformats.org/officeDocument/2006/relationships/customXml" Target="../ink/ink1069.xml"/><Relationship Id="rId15" Type="http://schemas.openxmlformats.org/officeDocument/2006/relationships/image" Target="../media/image782.png"/><Relationship Id="rId57" Type="http://schemas.openxmlformats.org/officeDocument/2006/relationships/image" Target="../media/image802.png"/><Relationship Id="rId262" Type="http://schemas.openxmlformats.org/officeDocument/2006/relationships/customXml" Target="../ink/ink863.xml"/><Relationship Id="rId318" Type="http://schemas.openxmlformats.org/officeDocument/2006/relationships/image" Target="../media/image930.png"/><Relationship Id="rId525" Type="http://schemas.openxmlformats.org/officeDocument/2006/relationships/customXml" Target="../ink/ink997.xml"/><Relationship Id="rId567" Type="http://schemas.openxmlformats.org/officeDocument/2006/relationships/image" Target="../media/image181.png"/><Relationship Id="rId99" Type="http://schemas.openxmlformats.org/officeDocument/2006/relationships/image" Target="../media/image822.png"/><Relationship Id="rId122" Type="http://schemas.openxmlformats.org/officeDocument/2006/relationships/customXml" Target="../ink/ink792.xml"/><Relationship Id="rId164" Type="http://schemas.openxmlformats.org/officeDocument/2006/relationships/customXml" Target="../ink/ink813.xml"/><Relationship Id="rId371" Type="http://schemas.openxmlformats.org/officeDocument/2006/relationships/image" Target="../media/image955.png"/><Relationship Id="rId427" Type="http://schemas.openxmlformats.org/officeDocument/2006/relationships/customXml" Target="../ink/ink948.xml"/><Relationship Id="rId469" Type="http://schemas.openxmlformats.org/officeDocument/2006/relationships/customXml" Target="../ink/ink969.xml"/><Relationship Id="rId634" Type="http://schemas.openxmlformats.org/officeDocument/2006/relationships/image" Target="../media/image1084.png"/><Relationship Id="rId676" Type="http://schemas.openxmlformats.org/officeDocument/2006/relationships/image" Target="../media/image1104.png"/><Relationship Id="rId26" Type="http://schemas.openxmlformats.org/officeDocument/2006/relationships/customXml" Target="../ink/ink744.xml"/><Relationship Id="rId231" Type="http://schemas.openxmlformats.org/officeDocument/2006/relationships/image" Target="../media/image887.png"/><Relationship Id="rId273" Type="http://schemas.openxmlformats.org/officeDocument/2006/relationships/image" Target="../media/image908.png"/><Relationship Id="rId329" Type="http://schemas.openxmlformats.org/officeDocument/2006/relationships/customXml" Target="../ink/ink897.xml"/><Relationship Id="rId480" Type="http://schemas.openxmlformats.org/officeDocument/2006/relationships/image" Target="../media/image1009.png"/><Relationship Id="rId536" Type="http://schemas.openxmlformats.org/officeDocument/2006/relationships/image" Target="../media/image1037.png"/><Relationship Id="rId701" Type="http://schemas.openxmlformats.org/officeDocument/2006/relationships/customXml" Target="../ink/ink1087.xml"/><Relationship Id="rId68" Type="http://schemas.openxmlformats.org/officeDocument/2006/relationships/customXml" Target="../ink/ink765.xml"/><Relationship Id="rId133" Type="http://schemas.openxmlformats.org/officeDocument/2006/relationships/image" Target="../media/image839.png"/><Relationship Id="rId175" Type="http://schemas.openxmlformats.org/officeDocument/2006/relationships/customXml" Target="../ink/ink819.xml"/><Relationship Id="rId340" Type="http://schemas.openxmlformats.org/officeDocument/2006/relationships/image" Target="../media/image941.png"/><Relationship Id="rId578" Type="http://schemas.openxmlformats.org/officeDocument/2006/relationships/customXml" Target="../ink/ink1024.xml"/><Relationship Id="rId200" Type="http://schemas.openxmlformats.org/officeDocument/2006/relationships/image" Target="../media/image872.png"/><Relationship Id="rId382" Type="http://schemas.openxmlformats.org/officeDocument/2006/relationships/image" Target="../media/image960.png"/><Relationship Id="rId438" Type="http://schemas.openxmlformats.org/officeDocument/2006/relationships/image" Target="../media/image988.png"/><Relationship Id="rId603" Type="http://schemas.openxmlformats.org/officeDocument/2006/relationships/image" Target="../media/image1069.png"/><Relationship Id="rId645" Type="http://schemas.openxmlformats.org/officeDocument/2006/relationships/customXml" Target="../ink/ink1058.xml"/><Relationship Id="rId687" Type="http://schemas.openxmlformats.org/officeDocument/2006/relationships/customXml" Target="../ink/ink1080.xml"/><Relationship Id="rId242" Type="http://schemas.openxmlformats.org/officeDocument/2006/relationships/customXml" Target="../ink/ink853.xml"/><Relationship Id="rId284" Type="http://schemas.openxmlformats.org/officeDocument/2006/relationships/customXml" Target="../ink/ink874.xml"/><Relationship Id="rId491" Type="http://schemas.openxmlformats.org/officeDocument/2006/relationships/customXml" Target="../ink/ink980.xml"/><Relationship Id="rId505" Type="http://schemas.openxmlformats.org/officeDocument/2006/relationships/customXml" Target="../ink/ink987.xml"/><Relationship Id="rId37" Type="http://schemas.openxmlformats.org/officeDocument/2006/relationships/image" Target="../media/image793.png"/><Relationship Id="rId79" Type="http://schemas.openxmlformats.org/officeDocument/2006/relationships/image" Target="../media/image165.png"/><Relationship Id="rId102" Type="http://schemas.openxmlformats.org/officeDocument/2006/relationships/customXml" Target="../ink/ink782.xml"/><Relationship Id="rId144" Type="http://schemas.openxmlformats.org/officeDocument/2006/relationships/customXml" Target="../ink/ink803.xml"/><Relationship Id="rId547" Type="http://schemas.openxmlformats.org/officeDocument/2006/relationships/image" Target="../media/image1042.png"/><Relationship Id="rId589" Type="http://schemas.openxmlformats.org/officeDocument/2006/relationships/image" Target="../media/image1062.png"/><Relationship Id="rId90" Type="http://schemas.openxmlformats.org/officeDocument/2006/relationships/customXml" Target="../ink/ink776.xml"/><Relationship Id="rId186" Type="http://schemas.openxmlformats.org/officeDocument/2006/relationships/image" Target="../media/image865.png"/><Relationship Id="rId351" Type="http://schemas.openxmlformats.org/officeDocument/2006/relationships/customXml" Target="../ink/ink908.xml"/><Relationship Id="rId393" Type="http://schemas.openxmlformats.org/officeDocument/2006/relationships/customXml" Target="../ink/ink931.xml"/><Relationship Id="rId407" Type="http://schemas.openxmlformats.org/officeDocument/2006/relationships/customXml" Target="../ink/ink938.xml"/><Relationship Id="rId449" Type="http://schemas.openxmlformats.org/officeDocument/2006/relationships/customXml" Target="../ink/ink959.xml"/><Relationship Id="rId614" Type="http://schemas.openxmlformats.org/officeDocument/2006/relationships/customXml" Target="../ink/ink1042.xml"/><Relationship Id="rId656" Type="http://schemas.openxmlformats.org/officeDocument/2006/relationships/image" Target="../media/image1094.png"/><Relationship Id="rId211" Type="http://schemas.openxmlformats.org/officeDocument/2006/relationships/customXml" Target="../ink/ink837.xml"/><Relationship Id="rId253" Type="http://schemas.openxmlformats.org/officeDocument/2006/relationships/image" Target="../media/image898.png"/><Relationship Id="rId295" Type="http://schemas.openxmlformats.org/officeDocument/2006/relationships/customXml" Target="../ink/ink880.xml"/><Relationship Id="rId309" Type="http://schemas.openxmlformats.org/officeDocument/2006/relationships/customXml" Target="../ink/ink887.xml"/><Relationship Id="rId460" Type="http://schemas.openxmlformats.org/officeDocument/2006/relationships/image" Target="../media/image999.png"/><Relationship Id="rId516" Type="http://schemas.openxmlformats.org/officeDocument/2006/relationships/image" Target="../media/image1027.png"/><Relationship Id="rId698" Type="http://schemas.openxmlformats.org/officeDocument/2006/relationships/image" Target="../media/image1115.png"/><Relationship Id="rId48" Type="http://schemas.openxmlformats.org/officeDocument/2006/relationships/customXml" Target="../ink/ink755.xml"/><Relationship Id="rId113" Type="http://schemas.openxmlformats.org/officeDocument/2006/relationships/image" Target="../media/image829.png"/><Relationship Id="rId320" Type="http://schemas.openxmlformats.org/officeDocument/2006/relationships/image" Target="../media/image931.png"/><Relationship Id="rId558" Type="http://schemas.openxmlformats.org/officeDocument/2006/relationships/customXml" Target="../ink/ink1014.xml"/><Relationship Id="rId155" Type="http://schemas.openxmlformats.org/officeDocument/2006/relationships/image" Target="../media/image850.png"/><Relationship Id="rId197" Type="http://schemas.openxmlformats.org/officeDocument/2006/relationships/customXml" Target="../ink/ink830.xml"/><Relationship Id="rId362" Type="http://schemas.openxmlformats.org/officeDocument/2006/relationships/customXml" Target="../ink/ink914.xml"/><Relationship Id="rId418" Type="http://schemas.openxmlformats.org/officeDocument/2006/relationships/image" Target="../media/image978.png"/><Relationship Id="rId625" Type="http://schemas.openxmlformats.org/officeDocument/2006/relationships/image" Target="../media/image1080.png"/><Relationship Id="rId222" Type="http://schemas.openxmlformats.org/officeDocument/2006/relationships/image" Target="../media/image883.png"/><Relationship Id="rId264" Type="http://schemas.openxmlformats.org/officeDocument/2006/relationships/customXml" Target="../ink/ink864.xml"/><Relationship Id="rId471" Type="http://schemas.openxmlformats.org/officeDocument/2006/relationships/customXml" Target="../ink/ink970.xml"/><Relationship Id="rId667" Type="http://schemas.openxmlformats.org/officeDocument/2006/relationships/customXml" Target="../ink/ink1070.xml"/><Relationship Id="rId17" Type="http://schemas.openxmlformats.org/officeDocument/2006/relationships/image" Target="../media/image783.png"/><Relationship Id="rId59" Type="http://schemas.openxmlformats.org/officeDocument/2006/relationships/image" Target="../media/image803.png"/><Relationship Id="rId124" Type="http://schemas.openxmlformats.org/officeDocument/2006/relationships/customXml" Target="../ink/ink793.xml"/><Relationship Id="rId527" Type="http://schemas.openxmlformats.org/officeDocument/2006/relationships/customXml" Target="../ink/ink998.xml"/><Relationship Id="rId569" Type="http://schemas.openxmlformats.org/officeDocument/2006/relationships/image" Target="../media/image1052.png"/><Relationship Id="rId70" Type="http://schemas.openxmlformats.org/officeDocument/2006/relationships/customXml" Target="../ink/ink766.xml"/><Relationship Id="rId166" Type="http://schemas.openxmlformats.org/officeDocument/2006/relationships/customXml" Target="../ink/ink814.xml"/><Relationship Id="rId331" Type="http://schemas.openxmlformats.org/officeDocument/2006/relationships/customXml" Target="../ink/ink898.xml"/><Relationship Id="rId373" Type="http://schemas.openxmlformats.org/officeDocument/2006/relationships/image" Target="../media/image956.png"/><Relationship Id="rId429" Type="http://schemas.openxmlformats.org/officeDocument/2006/relationships/customXml" Target="../ink/ink949.xml"/><Relationship Id="rId580" Type="http://schemas.openxmlformats.org/officeDocument/2006/relationships/customXml" Target="../ink/ink1025.xml"/><Relationship Id="rId636" Type="http://schemas.openxmlformats.org/officeDocument/2006/relationships/image" Target="../media/image108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88.png"/><Relationship Id="rId440" Type="http://schemas.openxmlformats.org/officeDocument/2006/relationships/image" Target="../media/image989.png"/><Relationship Id="rId678" Type="http://schemas.openxmlformats.org/officeDocument/2006/relationships/image" Target="../media/image1105.png"/><Relationship Id="rId28" Type="http://schemas.openxmlformats.org/officeDocument/2006/relationships/customXml" Target="../ink/ink745.xml"/><Relationship Id="rId275" Type="http://schemas.openxmlformats.org/officeDocument/2006/relationships/image" Target="../media/image909.png"/><Relationship Id="rId300" Type="http://schemas.openxmlformats.org/officeDocument/2006/relationships/image" Target="../media/image921.png"/><Relationship Id="rId482" Type="http://schemas.openxmlformats.org/officeDocument/2006/relationships/image" Target="../media/image1010.png"/><Relationship Id="rId538" Type="http://schemas.openxmlformats.org/officeDocument/2006/relationships/image" Target="../media/image1038.png"/><Relationship Id="rId703" Type="http://schemas.openxmlformats.org/officeDocument/2006/relationships/customXml" Target="../ink/ink1088.xml"/><Relationship Id="rId81" Type="http://schemas.openxmlformats.org/officeDocument/2006/relationships/image" Target="../media/image813.png"/><Relationship Id="rId135" Type="http://schemas.openxmlformats.org/officeDocument/2006/relationships/image" Target="../media/image840.png"/><Relationship Id="rId177" Type="http://schemas.openxmlformats.org/officeDocument/2006/relationships/customXml" Target="../ink/ink820.xml"/><Relationship Id="rId342" Type="http://schemas.openxmlformats.org/officeDocument/2006/relationships/image" Target="../media/image942.png"/><Relationship Id="rId384" Type="http://schemas.openxmlformats.org/officeDocument/2006/relationships/image" Target="../media/image961.png"/><Relationship Id="rId591" Type="http://schemas.openxmlformats.org/officeDocument/2006/relationships/image" Target="../media/image1063.png"/><Relationship Id="rId605" Type="http://schemas.openxmlformats.org/officeDocument/2006/relationships/image" Target="../media/image1070.png"/><Relationship Id="rId202" Type="http://schemas.openxmlformats.org/officeDocument/2006/relationships/image" Target="../media/image873.png"/><Relationship Id="rId244" Type="http://schemas.openxmlformats.org/officeDocument/2006/relationships/customXml" Target="../ink/ink854.xml"/><Relationship Id="rId647" Type="http://schemas.openxmlformats.org/officeDocument/2006/relationships/customXml" Target="../ink/ink1059.xml"/><Relationship Id="rId689" Type="http://schemas.openxmlformats.org/officeDocument/2006/relationships/customXml" Target="../ink/ink1081.xml"/><Relationship Id="rId39" Type="http://schemas.openxmlformats.org/officeDocument/2006/relationships/image" Target="../media/image794.png"/><Relationship Id="rId286" Type="http://schemas.openxmlformats.org/officeDocument/2006/relationships/image" Target="../media/image914.png"/><Relationship Id="rId451" Type="http://schemas.openxmlformats.org/officeDocument/2006/relationships/customXml" Target="../ink/ink960.xml"/><Relationship Id="rId493" Type="http://schemas.openxmlformats.org/officeDocument/2006/relationships/customXml" Target="../ink/ink981.xml"/><Relationship Id="rId507" Type="http://schemas.openxmlformats.org/officeDocument/2006/relationships/customXml" Target="../ink/ink988.xml"/><Relationship Id="rId549" Type="http://schemas.openxmlformats.org/officeDocument/2006/relationships/image" Target="../media/image1043.png"/><Relationship Id="rId50" Type="http://schemas.openxmlformats.org/officeDocument/2006/relationships/customXml" Target="../ink/ink756.xml"/><Relationship Id="rId104" Type="http://schemas.openxmlformats.org/officeDocument/2006/relationships/customXml" Target="../ink/ink783.xml"/><Relationship Id="rId146" Type="http://schemas.openxmlformats.org/officeDocument/2006/relationships/customXml" Target="../ink/ink804.xml"/><Relationship Id="rId188" Type="http://schemas.openxmlformats.org/officeDocument/2006/relationships/image" Target="../media/image866.png"/><Relationship Id="rId311" Type="http://schemas.openxmlformats.org/officeDocument/2006/relationships/customXml" Target="../ink/ink888.xml"/><Relationship Id="rId353" Type="http://schemas.openxmlformats.org/officeDocument/2006/relationships/customXml" Target="../ink/ink909.xml"/><Relationship Id="rId395" Type="http://schemas.openxmlformats.org/officeDocument/2006/relationships/customXml" Target="../ink/ink932.xml"/><Relationship Id="rId409" Type="http://schemas.openxmlformats.org/officeDocument/2006/relationships/customXml" Target="../ink/ink939.xml"/><Relationship Id="rId560" Type="http://schemas.openxmlformats.org/officeDocument/2006/relationships/customXml" Target="../ink/ink1015.xml"/><Relationship Id="rId92" Type="http://schemas.openxmlformats.org/officeDocument/2006/relationships/customXml" Target="../ink/ink777.xml"/><Relationship Id="rId213" Type="http://schemas.openxmlformats.org/officeDocument/2006/relationships/customXml" Target="../ink/ink838.xml"/><Relationship Id="rId420" Type="http://schemas.openxmlformats.org/officeDocument/2006/relationships/image" Target="../media/image979.png"/><Relationship Id="rId616" Type="http://schemas.openxmlformats.org/officeDocument/2006/relationships/customXml" Target="../ink/ink1043.xml"/><Relationship Id="rId658" Type="http://schemas.openxmlformats.org/officeDocument/2006/relationships/image" Target="../media/image1095.png"/><Relationship Id="rId255" Type="http://schemas.openxmlformats.org/officeDocument/2006/relationships/image" Target="../media/image899.png"/><Relationship Id="rId297" Type="http://schemas.openxmlformats.org/officeDocument/2006/relationships/customXml" Target="../ink/ink881.xml"/><Relationship Id="rId462" Type="http://schemas.openxmlformats.org/officeDocument/2006/relationships/image" Target="../media/image1000.png"/><Relationship Id="rId518" Type="http://schemas.openxmlformats.org/officeDocument/2006/relationships/image" Target="../media/image1028.png"/><Relationship Id="rId115" Type="http://schemas.openxmlformats.org/officeDocument/2006/relationships/image" Target="../media/image830.png"/><Relationship Id="rId157" Type="http://schemas.openxmlformats.org/officeDocument/2006/relationships/image" Target="../media/image851.png"/><Relationship Id="rId322" Type="http://schemas.openxmlformats.org/officeDocument/2006/relationships/image" Target="../media/image932.png"/><Relationship Id="rId364" Type="http://schemas.openxmlformats.org/officeDocument/2006/relationships/image" Target="../media/image952.png"/><Relationship Id="rId61" Type="http://schemas.openxmlformats.org/officeDocument/2006/relationships/image" Target="../media/image804.png"/><Relationship Id="rId199" Type="http://schemas.openxmlformats.org/officeDocument/2006/relationships/customXml" Target="../ink/ink831.xml"/><Relationship Id="rId571" Type="http://schemas.openxmlformats.org/officeDocument/2006/relationships/image" Target="../media/image1053.png"/><Relationship Id="rId627" Type="http://schemas.openxmlformats.org/officeDocument/2006/relationships/image" Target="../media/image1081.png"/><Relationship Id="rId669" Type="http://schemas.openxmlformats.org/officeDocument/2006/relationships/customXml" Target="../ink/ink107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0.png"/><Relationship Id="rId299" Type="http://schemas.openxmlformats.org/officeDocument/2006/relationships/customXml" Target="../ink/ink1241.xml"/><Relationship Id="rId21" Type="http://schemas.openxmlformats.org/officeDocument/2006/relationships/customXml" Target="../ink/ink1099.xml"/><Relationship Id="rId63" Type="http://schemas.openxmlformats.org/officeDocument/2006/relationships/image" Target="../media/image1147.png"/><Relationship Id="rId159" Type="http://schemas.openxmlformats.org/officeDocument/2006/relationships/image" Target="../media/image1191.png"/><Relationship Id="rId324" Type="http://schemas.openxmlformats.org/officeDocument/2006/relationships/image" Target="../media/image1270.png"/><Relationship Id="rId366" Type="http://schemas.openxmlformats.org/officeDocument/2006/relationships/image" Target="../media/image1290.png"/><Relationship Id="rId170" Type="http://schemas.openxmlformats.org/officeDocument/2006/relationships/customXml" Target="../ink/ink1176.xml"/><Relationship Id="rId226" Type="http://schemas.openxmlformats.org/officeDocument/2006/relationships/customXml" Target="../ink/ink1204.xml"/><Relationship Id="rId433" Type="http://schemas.openxmlformats.org/officeDocument/2006/relationships/customXml" Target="../ink/ink1308.xml"/><Relationship Id="rId268" Type="http://schemas.openxmlformats.org/officeDocument/2006/relationships/customXml" Target="../ink/ink1225.xml"/><Relationship Id="rId475" Type="http://schemas.openxmlformats.org/officeDocument/2006/relationships/customXml" Target="../ink/ink1329.xml"/><Relationship Id="rId32" Type="http://schemas.openxmlformats.org/officeDocument/2006/relationships/image" Target="../media/image1133.png"/><Relationship Id="rId74" Type="http://schemas.openxmlformats.org/officeDocument/2006/relationships/customXml" Target="../ink/ink1126.xml"/><Relationship Id="rId128" Type="http://schemas.openxmlformats.org/officeDocument/2006/relationships/customXml" Target="../ink/ink1155.xml"/><Relationship Id="rId335" Type="http://schemas.openxmlformats.org/officeDocument/2006/relationships/customXml" Target="../ink/ink1259.xml"/><Relationship Id="rId377" Type="http://schemas.openxmlformats.org/officeDocument/2006/relationships/customXml" Target="../ink/ink1280.xml"/><Relationship Id="rId5" Type="http://schemas.openxmlformats.org/officeDocument/2006/relationships/customXml" Target="../ink/ink1091.xml"/><Relationship Id="rId181" Type="http://schemas.openxmlformats.org/officeDocument/2006/relationships/image" Target="../media/image1202.png"/><Relationship Id="rId237" Type="http://schemas.openxmlformats.org/officeDocument/2006/relationships/image" Target="../media/image1230.png"/><Relationship Id="rId402" Type="http://schemas.openxmlformats.org/officeDocument/2006/relationships/image" Target="../media/image1308.png"/><Relationship Id="rId279" Type="http://schemas.openxmlformats.org/officeDocument/2006/relationships/image" Target="../media/image1251.png"/><Relationship Id="rId444" Type="http://schemas.openxmlformats.org/officeDocument/2006/relationships/image" Target="../media/image1329.png"/><Relationship Id="rId486" Type="http://schemas.openxmlformats.org/officeDocument/2006/relationships/customXml" Target="../ink/ink1335.xml"/><Relationship Id="rId43" Type="http://schemas.openxmlformats.org/officeDocument/2006/relationships/customXml" Target="../ink/ink1110.xml"/><Relationship Id="rId139" Type="http://schemas.openxmlformats.org/officeDocument/2006/relationships/image" Target="../media/image1181.png"/><Relationship Id="rId290" Type="http://schemas.openxmlformats.org/officeDocument/2006/relationships/customXml" Target="../ink/ink1236.xml"/><Relationship Id="rId304" Type="http://schemas.openxmlformats.org/officeDocument/2006/relationships/image" Target="../media/image1260.png"/><Relationship Id="rId346" Type="http://schemas.openxmlformats.org/officeDocument/2006/relationships/image" Target="../media/image1089.png"/><Relationship Id="rId388" Type="http://schemas.openxmlformats.org/officeDocument/2006/relationships/image" Target="../media/image1301.png"/><Relationship Id="rId85" Type="http://schemas.openxmlformats.org/officeDocument/2006/relationships/image" Target="../media/image1155.png"/><Relationship Id="rId150" Type="http://schemas.openxmlformats.org/officeDocument/2006/relationships/customXml" Target="../ink/ink1166.xml"/><Relationship Id="rId192" Type="http://schemas.openxmlformats.org/officeDocument/2006/relationships/customXml" Target="../ink/ink1187.xml"/><Relationship Id="rId206" Type="http://schemas.openxmlformats.org/officeDocument/2006/relationships/customXml" Target="../ink/ink1194.xml"/><Relationship Id="rId413" Type="http://schemas.openxmlformats.org/officeDocument/2006/relationships/customXml" Target="../ink/ink1298.xml"/><Relationship Id="rId248" Type="http://schemas.openxmlformats.org/officeDocument/2006/relationships/customXml" Target="../ink/ink1215.xml"/><Relationship Id="rId455" Type="http://schemas.openxmlformats.org/officeDocument/2006/relationships/customXml" Target="../ink/ink1319.xml"/><Relationship Id="rId12" Type="http://schemas.openxmlformats.org/officeDocument/2006/relationships/image" Target="../media/image1125.png"/><Relationship Id="rId108" Type="http://schemas.openxmlformats.org/officeDocument/2006/relationships/customXml" Target="../ink/ink1145.xml"/><Relationship Id="rId315" Type="http://schemas.openxmlformats.org/officeDocument/2006/relationships/customXml" Target="../ink/ink1249.xml"/><Relationship Id="rId357" Type="http://schemas.openxmlformats.org/officeDocument/2006/relationships/customXml" Target="../ink/ink1270.xml"/><Relationship Id="rId54" Type="http://schemas.openxmlformats.org/officeDocument/2006/relationships/customXml" Target="../ink/ink1116.xml"/><Relationship Id="rId96" Type="http://schemas.openxmlformats.org/officeDocument/2006/relationships/image" Target="../media/image1160.png"/><Relationship Id="rId161" Type="http://schemas.openxmlformats.org/officeDocument/2006/relationships/image" Target="../media/image1192.png"/><Relationship Id="rId217" Type="http://schemas.openxmlformats.org/officeDocument/2006/relationships/image" Target="../media/image1220.png"/><Relationship Id="rId399" Type="http://schemas.openxmlformats.org/officeDocument/2006/relationships/customXml" Target="../ink/ink1291.xml"/><Relationship Id="rId259" Type="http://schemas.openxmlformats.org/officeDocument/2006/relationships/image" Target="../media/image1241.png"/><Relationship Id="rId424" Type="http://schemas.openxmlformats.org/officeDocument/2006/relationships/image" Target="../media/image1319.png"/><Relationship Id="rId466" Type="http://schemas.openxmlformats.org/officeDocument/2006/relationships/image" Target="../media/image1340.png"/><Relationship Id="rId23" Type="http://schemas.openxmlformats.org/officeDocument/2006/relationships/customXml" Target="../ink/ink1100.xml"/><Relationship Id="rId119" Type="http://schemas.openxmlformats.org/officeDocument/2006/relationships/image" Target="../media/image1171.png"/><Relationship Id="rId270" Type="http://schemas.openxmlformats.org/officeDocument/2006/relationships/customXml" Target="../ink/ink1226.xml"/><Relationship Id="rId326" Type="http://schemas.openxmlformats.org/officeDocument/2006/relationships/image" Target="../media/image1271.png"/><Relationship Id="rId65" Type="http://schemas.openxmlformats.org/officeDocument/2006/relationships/image" Target="../media/image1148.png"/><Relationship Id="rId130" Type="http://schemas.openxmlformats.org/officeDocument/2006/relationships/customXml" Target="../ink/ink1156.xml"/><Relationship Id="rId368" Type="http://schemas.openxmlformats.org/officeDocument/2006/relationships/image" Target="../media/image1291.png"/><Relationship Id="rId172" Type="http://schemas.openxmlformats.org/officeDocument/2006/relationships/customXml" Target="../ink/ink1177.xml"/><Relationship Id="rId228" Type="http://schemas.openxmlformats.org/officeDocument/2006/relationships/customXml" Target="../ink/ink1205.xml"/><Relationship Id="rId435" Type="http://schemas.openxmlformats.org/officeDocument/2006/relationships/customXml" Target="../ink/ink1309.xml"/><Relationship Id="rId477" Type="http://schemas.openxmlformats.org/officeDocument/2006/relationships/customXml" Target="../ink/ink1330.xml"/><Relationship Id="rId281" Type="http://schemas.openxmlformats.org/officeDocument/2006/relationships/image" Target="../media/image1252.png"/><Relationship Id="rId337" Type="http://schemas.openxmlformats.org/officeDocument/2006/relationships/customXml" Target="../ink/ink1260.xml"/><Relationship Id="rId34" Type="http://schemas.openxmlformats.org/officeDocument/2006/relationships/image" Target="../media/image1134.png"/><Relationship Id="rId76" Type="http://schemas.openxmlformats.org/officeDocument/2006/relationships/customXml" Target="../ink/ink1127.xml"/><Relationship Id="rId141" Type="http://schemas.openxmlformats.org/officeDocument/2006/relationships/image" Target="../media/image1182.png"/><Relationship Id="rId379" Type="http://schemas.openxmlformats.org/officeDocument/2006/relationships/customXml" Target="../ink/ink1281.xml"/><Relationship Id="rId7" Type="http://schemas.openxmlformats.org/officeDocument/2006/relationships/customXml" Target="../ink/ink1092.xml"/><Relationship Id="rId162" Type="http://schemas.openxmlformats.org/officeDocument/2006/relationships/customXml" Target="../ink/ink1172.xml"/><Relationship Id="rId183" Type="http://schemas.openxmlformats.org/officeDocument/2006/relationships/image" Target="../media/image1203.png"/><Relationship Id="rId218" Type="http://schemas.openxmlformats.org/officeDocument/2006/relationships/customXml" Target="../ink/ink1200.xml"/><Relationship Id="rId239" Type="http://schemas.openxmlformats.org/officeDocument/2006/relationships/image" Target="../media/image1231.png"/><Relationship Id="rId390" Type="http://schemas.openxmlformats.org/officeDocument/2006/relationships/image" Target="../media/image1302.png"/><Relationship Id="rId404" Type="http://schemas.openxmlformats.org/officeDocument/2006/relationships/image" Target="../media/image1309.png"/><Relationship Id="rId425" Type="http://schemas.openxmlformats.org/officeDocument/2006/relationships/customXml" Target="../ink/ink1304.xml"/><Relationship Id="rId446" Type="http://schemas.openxmlformats.org/officeDocument/2006/relationships/image" Target="../media/image1330.png"/><Relationship Id="rId467" Type="http://schemas.openxmlformats.org/officeDocument/2006/relationships/customXml" Target="../ink/ink1325.xml"/><Relationship Id="rId250" Type="http://schemas.openxmlformats.org/officeDocument/2006/relationships/customXml" Target="../ink/ink1216.xml"/><Relationship Id="rId271" Type="http://schemas.openxmlformats.org/officeDocument/2006/relationships/image" Target="../media/image1247.png"/><Relationship Id="rId292" Type="http://schemas.openxmlformats.org/officeDocument/2006/relationships/image" Target="../media/image1256.png"/><Relationship Id="rId306" Type="http://schemas.openxmlformats.org/officeDocument/2006/relationships/image" Target="../media/image1261.png"/><Relationship Id="rId488" Type="http://schemas.openxmlformats.org/officeDocument/2006/relationships/image" Target="../media/image1350.png"/><Relationship Id="rId24" Type="http://schemas.openxmlformats.org/officeDocument/2006/relationships/image" Target="../media/image1129.png"/><Relationship Id="rId45" Type="http://schemas.openxmlformats.org/officeDocument/2006/relationships/customXml" Target="../ink/ink1111.xml"/><Relationship Id="rId66" Type="http://schemas.openxmlformats.org/officeDocument/2006/relationships/customXml" Target="../ink/ink1122.xml"/><Relationship Id="rId87" Type="http://schemas.openxmlformats.org/officeDocument/2006/relationships/image" Target="../media/image1156.png"/><Relationship Id="rId110" Type="http://schemas.openxmlformats.org/officeDocument/2006/relationships/customXml" Target="../ink/ink1146.xml"/><Relationship Id="rId131" Type="http://schemas.openxmlformats.org/officeDocument/2006/relationships/image" Target="../media/image1177.png"/><Relationship Id="rId327" Type="http://schemas.openxmlformats.org/officeDocument/2006/relationships/customXml" Target="../ink/ink1255.xml"/><Relationship Id="rId348" Type="http://schemas.openxmlformats.org/officeDocument/2006/relationships/image" Target="../media/image1281.png"/><Relationship Id="rId369" Type="http://schemas.openxmlformats.org/officeDocument/2006/relationships/customXml" Target="../ink/ink1276.xml"/><Relationship Id="rId152" Type="http://schemas.openxmlformats.org/officeDocument/2006/relationships/customXml" Target="../ink/ink1167.xml"/><Relationship Id="rId173" Type="http://schemas.openxmlformats.org/officeDocument/2006/relationships/image" Target="../media/image1198.png"/><Relationship Id="rId194" Type="http://schemas.openxmlformats.org/officeDocument/2006/relationships/customXml" Target="../ink/ink1188.xml"/><Relationship Id="rId208" Type="http://schemas.openxmlformats.org/officeDocument/2006/relationships/customXml" Target="../ink/ink1195.xml"/><Relationship Id="rId229" Type="http://schemas.openxmlformats.org/officeDocument/2006/relationships/image" Target="../media/image1226.png"/><Relationship Id="rId380" Type="http://schemas.openxmlformats.org/officeDocument/2006/relationships/image" Target="../media/image1297.png"/><Relationship Id="rId415" Type="http://schemas.openxmlformats.org/officeDocument/2006/relationships/customXml" Target="../ink/ink1299.xml"/><Relationship Id="rId436" Type="http://schemas.openxmlformats.org/officeDocument/2006/relationships/image" Target="../media/image1325.png"/><Relationship Id="rId457" Type="http://schemas.openxmlformats.org/officeDocument/2006/relationships/customXml" Target="../ink/ink1320.xml"/><Relationship Id="rId240" Type="http://schemas.openxmlformats.org/officeDocument/2006/relationships/customXml" Target="../ink/ink1211.xml"/><Relationship Id="rId261" Type="http://schemas.openxmlformats.org/officeDocument/2006/relationships/image" Target="../media/image1242.png"/><Relationship Id="rId478" Type="http://schemas.openxmlformats.org/officeDocument/2006/relationships/image" Target="../media/image1346.png"/><Relationship Id="rId14" Type="http://schemas.openxmlformats.org/officeDocument/2006/relationships/image" Target="../media/image454.png"/><Relationship Id="rId35" Type="http://schemas.openxmlformats.org/officeDocument/2006/relationships/customXml" Target="../ink/ink1106.xml"/><Relationship Id="rId56" Type="http://schemas.openxmlformats.org/officeDocument/2006/relationships/customXml" Target="../ink/ink1117.xml"/><Relationship Id="rId77" Type="http://schemas.openxmlformats.org/officeDocument/2006/relationships/customXml" Target="../ink/ink1128.xml"/><Relationship Id="rId100" Type="http://schemas.openxmlformats.org/officeDocument/2006/relationships/customXml" Target="../ink/ink1141.xml"/><Relationship Id="rId282" Type="http://schemas.openxmlformats.org/officeDocument/2006/relationships/customXml" Target="../ink/ink1232.xml"/><Relationship Id="rId317" Type="http://schemas.openxmlformats.org/officeDocument/2006/relationships/customXml" Target="../ink/ink1250.xml"/><Relationship Id="rId338" Type="http://schemas.openxmlformats.org/officeDocument/2006/relationships/image" Target="../media/image1277.png"/><Relationship Id="rId359" Type="http://schemas.openxmlformats.org/officeDocument/2006/relationships/customXml" Target="../ink/ink1271.xml"/><Relationship Id="rId8" Type="http://schemas.openxmlformats.org/officeDocument/2006/relationships/image" Target="../media/image1123.png"/><Relationship Id="rId98" Type="http://schemas.openxmlformats.org/officeDocument/2006/relationships/customXml" Target="../ink/ink1140.xml"/><Relationship Id="rId121" Type="http://schemas.openxmlformats.org/officeDocument/2006/relationships/image" Target="../media/image1172.png"/><Relationship Id="rId142" Type="http://schemas.openxmlformats.org/officeDocument/2006/relationships/customXml" Target="../ink/ink1162.xml"/><Relationship Id="rId163" Type="http://schemas.openxmlformats.org/officeDocument/2006/relationships/image" Target="../media/image1193.png"/><Relationship Id="rId184" Type="http://schemas.openxmlformats.org/officeDocument/2006/relationships/customXml" Target="../ink/ink1183.xml"/><Relationship Id="rId219" Type="http://schemas.openxmlformats.org/officeDocument/2006/relationships/image" Target="../media/image1221.png"/><Relationship Id="rId370" Type="http://schemas.openxmlformats.org/officeDocument/2006/relationships/image" Target="../media/image1292.png"/><Relationship Id="rId391" Type="http://schemas.openxmlformats.org/officeDocument/2006/relationships/customXml" Target="../ink/ink1287.xml"/><Relationship Id="rId405" Type="http://schemas.openxmlformats.org/officeDocument/2006/relationships/customXml" Target="../ink/ink1294.xml"/><Relationship Id="rId426" Type="http://schemas.openxmlformats.org/officeDocument/2006/relationships/image" Target="../media/image1320.png"/><Relationship Id="rId447" Type="http://schemas.openxmlformats.org/officeDocument/2006/relationships/customXml" Target="../ink/ink1315.xml"/><Relationship Id="rId230" Type="http://schemas.openxmlformats.org/officeDocument/2006/relationships/customXml" Target="../ink/ink1206.xml"/><Relationship Id="rId251" Type="http://schemas.openxmlformats.org/officeDocument/2006/relationships/image" Target="../media/image1237.png"/><Relationship Id="rId468" Type="http://schemas.openxmlformats.org/officeDocument/2006/relationships/image" Target="../media/image1341.png"/><Relationship Id="rId489" Type="http://schemas.openxmlformats.org/officeDocument/2006/relationships/customXml" Target="../ink/ink1337.xml"/><Relationship Id="rId25" Type="http://schemas.openxmlformats.org/officeDocument/2006/relationships/customXml" Target="../ink/ink1101.xml"/><Relationship Id="rId46" Type="http://schemas.openxmlformats.org/officeDocument/2006/relationships/image" Target="../media/image1139.png"/><Relationship Id="rId67" Type="http://schemas.openxmlformats.org/officeDocument/2006/relationships/image" Target="../media/image1149.png"/><Relationship Id="rId272" Type="http://schemas.openxmlformats.org/officeDocument/2006/relationships/customXml" Target="../ink/ink1227.xml"/><Relationship Id="rId293" Type="http://schemas.openxmlformats.org/officeDocument/2006/relationships/customXml" Target="../ink/ink1238.xml"/><Relationship Id="rId307" Type="http://schemas.openxmlformats.org/officeDocument/2006/relationships/customXml" Target="../ink/ink1245.xml"/><Relationship Id="rId328" Type="http://schemas.openxmlformats.org/officeDocument/2006/relationships/image" Target="../media/image1272.png"/><Relationship Id="rId349" Type="http://schemas.openxmlformats.org/officeDocument/2006/relationships/customXml" Target="../ink/ink1266.xml"/><Relationship Id="rId88" Type="http://schemas.openxmlformats.org/officeDocument/2006/relationships/customXml" Target="../ink/ink1134.xml"/><Relationship Id="rId111" Type="http://schemas.openxmlformats.org/officeDocument/2006/relationships/image" Target="../media/image1167.png"/><Relationship Id="rId132" Type="http://schemas.openxmlformats.org/officeDocument/2006/relationships/customXml" Target="../ink/ink1157.xml"/><Relationship Id="rId153" Type="http://schemas.openxmlformats.org/officeDocument/2006/relationships/image" Target="../media/image1188.png"/><Relationship Id="rId174" Type="http://schemas.openxmlformats.org/officeDocument/2006/relationships/customXml" Target="../ink/ink1178.xml"/><Relationship Id="rId195" Type="http://schemas.openxmlformats.org/officeDocument/2006/relationships/image" Target="../media/image1209.png"/><Relationship Id="rId209" Type="http://schemas.openxmlformats.org/officeDocument/2006/relationships/image" Target="../media/image1216.png"/><Relationship Id="rId360" Type="http://schemas.openxmlformats.org/officeDocument/2006/relationships/image" Target="../media/image1287.png"/><Relationship Id="rId381" Type="http://schemas.openxmlformats.org/officeDocument/2006/relationships/customXml" Target="../ink/ink1282.xml"/><Relationship Id="rId416" Type="http://schemas.openxmlformats.org/officeDocument/2006/relationships/image" Target="../media/image1315.png"/><Relationship Id="rId220" Type="http://schemas.openxmlformats.org/officeDocument/2006/relationships/customXml" Target="../ink/ink1201.xml"/><Relationship Id="rId241" Type="http://schemas.openxmlformats.org/officeDocument/2006/relationships/image" Target="../media/image1232.png"/><Relationship Id="rId437" Type="http://schemas.openxmlformats.org/officeDocument/2006/relationships/customXml" Target="../ink/ink1310.xml"/><Relationship Id="rId458" Type="http://schemas.openxmlformats.org/officeDocument/2006/relationships/image" Target="../media/image1336.png"/><Relationship Id="rId479" Type="http://schemas.openxmlformats.org/officeDocument/2006/relationships/customXml" Target="../ink/ink1331.xml"/><Relationship Id="rId15" Type="http://schemas.openxmlformats.org/officeDocument/2006/relationships/customXml" Target="../ink/ink1096.xml"/><Relationship Id="rId36" Type="http://schemas.openxmlformats.org/officeDocument/2006/relationships/image" Target="../media/image1135.png"/><Relationship Id="rId57" Type="http://schemas.openxmlformats.org/officeDocument/2006/relationships/image" Target="../media/image1144.png"/><Relationship Id="rId262" Type="http://schemas.openxmlformats.org/officeDocument/2006/relationships/customXml" Target="../ink/ink1222.xml"/><Relationship Id="rId283" Type="http://schemas.openxmlformats.org/officeDocument/2006/relationships/image" Target="../media/image1253.png"/><Relationship Id="rId318" Type="http://schemas.openxmlformats.org/officeDocument/2006/relationships/image" Target="../media/image1267.png"/><Relationship Id="rId339" Type="http://schemas.openxmlformats.org/officeDocument/2006/relationships/customXml" Target="../ink/ink1261.xml"/><Relationship Id="rId490" Type="http://schemas.openxmlformats.org/officeDocument/2006/relationships/image" Target="../media/image1351.png"/><Relationship Id="rId78" Type="http://schemas.openxmlformats.org/officeDocument/2006/relationships/customXml" Target="../ink/ink1129.xml"/><Relationship Id="rId99" Type="http://schemas.openxmlformats.org/officeDocument/2006/relationships/image" Target="../media/image1161.png"/><Relationship Id="rId101" Type="http://schemas.openxmlformats.org/officeDocument/2006/relationships/image" Target="../media/image1162.png"/><Relationship Id="rId122" Type="http://schemas.openxmlformats.org/officeDocument/2006/relationships/customXml" Target="../ink/ink1152.xml"/><Relationship Id="rId143" Type="http://schemas.openxmlformats.org/officeDocument/2006/relationships/image" Target="../media/image1183.png"/><Relationship Id="rId164" Type="http://schemas.openxmlformats.org/officeDocument/2006/relationships/customXml" Target="../ink/ink1173.xml"/><Relationship Id="rId185" Type="http://schemas.openxmlformats.org/officeDocument/2006/relationships/image" Target="../media/image1204.png"/><Relationship Id="rId350" Type="http://schemas.openxmlformats.org/officeDocument/2006/relationships/image" Target="../media/image1282.png"/><Relationship Id="rId371" Type="http://schemas.openxmlformats.org/officeDocument/2006/relationships/customXml" Target="../ink/ink1277.xml"/><Relationship Id="rId406" Type="http://schemas.openxmlformats.org/officeDocument/2006/relationships/image" Target="../media/image1310.png"/><Relationship Id="rId9" Type="http://schemas.openxmlformats.org/officeDocument/2006/relationships/customXml" Target="../ink/ink1093.xml"/><Relationship Id="rId210" Type="http://schemas.openxmlformats.org/officeDocument/2006/relationships/customXml" Target="../ink/ink1196.xml"/><Relationship Id="rId392" Type="http://schemas.openxmlformats.org/officeDocument/2006/relationships/image" Target="../media/image1303.png"/><Relationship Id="rId427" Type="http://schemas.openxmlformats.org/officeDocument/2006/relationships/customXml" Target="../ink/ink1305.xml"/><Relationship Id="rId448" Type="http://schemas.openxmlformats.org/officeDocument/2006/relationships/image" Target="../media/image1331.png"/><Relationship Id="rId469" Type="http://schemas.openxmlformats.org/officeDocument/2006/relationships/customXml" Target="../ink/ink1326.xml"/><Relationship Id="rId26" Type="http://schemas.openxmlformats.org/officeDocument/2006/relationships/image" Target="../media/image1130.png"/><Relationship Id="rId231" Type="http://schemas.openxmlformats.org/officeDocument/2006/relationships/image" Target="../media/image1227.png"/><Relationship Id="rId252" Type="http://schemas.openxmlformats.org/officeDocument/2006/relationships/customXml" Target="../ink/ink1217.xml"/><Relationship Id="rId273" Type="http://schemas.openxmlformats.org/officeDocument/2006/relationships/image" Target="../media/image1248.png"/><Relationship Id="rId294" Type="http://schemas.openxmlformats.org/officeDocument/2006/relationships/image" Target="../media/image1257.png"/><Relationship Id="rId308" Type="http://schemas.openxmlformats.org/officeDocument/2006/relationships/image" Target="../media/image1262.png"/><Relationship Id="rId329" Type="http://schemas.openxmlformats.org/officeDocument/2006/relationships/customXml" Target="../ink/ink1256.xml"/><Relationship Id="rId480" Type="http://schemas.openxmlformats.org/officeDocument/2006/relationships/image" Target="../media/image1347.png"/><Relationship Id="rId47" Type="http://schemas.openxmlformats.org/officeDocument/2006/relationships/customXml" Target="../ink/ink1112.xml"/><Relationship Id="rId68" Type="http://schemas.openxmlformats.org/officeDocument/2006/relationships/customXml" Target="../ink/ink1123.xml"/><Relationship Id="rId89" Type="http://schemas.openxmlformats.org/officeDocument/2006/relationships/image" Target="../media/image1157.png"/><Relationship Id="rId112" Type="http://schemas.openxmlformats.org/officeDocument/2006/relationships/customXml" Target="../ink/ink1147.xml"/><Relationship Id="rId133" Type="http://schemas.openxmlformats.org/officeDocument/2006/relationships/image" Target="../media/image1178.png"/><Relationship Id="rId154" Type="http://schemas.openxmlformats.org/officeDocument/2006/relationships/customXml" Target="../ink/ink1168.xml"/><Relationship Id="rId175" Type="http://schemas.openxmlformats.org/officeDocument/2006/relationships/image" Target="../media/image1199.png"/><Relationship Id="rId340" Type="http://schemas.openxmlformats.org/officeDocument/2006/relationships/image" Target="../media/image1278.png"/><Relationship Id="rId361" Type="http://schemas.openxmlformats.org/officeDocument/2006/relationships/customXml" Target="../ink/ink1272.xml"/><Relationship Id="rId196" Type="http://schemas.openxmlformats.org/officeDocument/2006/relationships/customXml" Target="../ink/ink1189.xml"/><Relationship Id="rId200" Type="http://schemas.openxmlformats.org/officeDocument/2006/relationships/customXml" Target="../ink/ink1191.xml"/><Relationship Id="rId382" Type="http://schemas.openxmlformats.org/officeDocument/2006/relationships/image" Target="../media/image1298.png"/><Relationship Id="rId417" Type="http://schemas.openxmlformats.org/officeDocument/2006/relationships/customXml" Target="../ink/ink1300.xml"/><Relationship Id="rId438" Type="http://schemas.openxmlformats.org/officeDocument/2006/relationships/image" Target="../media/image1326.png"/><Relationship Id="rId459" Type="http://schemas.openxmlformats.org/officeDocument/2006/relationships/customXml" Target="../ink/ink1321.xml"/><Relationship Id="rId16" Type="http://schemas.openxmlformats.org/officeDocument/2006/relationships/image" Target="../media/image688.png"/><Relationship Id="rId221" Type="http://schemas.openxmlformats.org/officeDocument/2006/relationships/image" Target="../media/image1222.png"/><Relationship Id="rId242" Type="http://schemas.openxmlformats.org/officeDocument/2006/relationships/customXml" Target="../ink/ink1212.xml"/><Relationship Id="rId263" Type="http://schemas.openxmlformats.org/officeDocument/2006/relationships/image" Target="../media/image1243.png"/><Relationship Id="rId284" Type="http://schemas.openxmlformats.org/officeDocument/2006/relationships/customXml" Target="../ink/ink1233.xml"/><Relationship Id="rId319" Type="http://schemas.openxmlformats.org/officeDocument/2006/relationships/customXml" Target="../ink/ink1251.xml"/><Relationship Id="rId470" Type="http://schemas.openxmlformats.org/officeDocument/2006/relationships/image" Target="../media/image1342.png"/><Relationship Id="rId37" Type="http://schemas.openxmlformats.org/officeDocument/2006/relationships/customXml" Target="../ink/ink1107.xml"/><Relationship Id="rId58" Type="http://schemas.openxmlformats.org/officeDocument/2006/relationships/customXml" Target="../ink/ink1118.xml"/><Relationship Id="rId79" Type="http://schemas.openxmlformats.org/officeDocument/2006/relationships/image" Target="../media/image1152.png"/><Relationship Id="rId102" Type="http://schemas.openxmlformats.org/officeDocument/2006/relationships/customXml" Target="../ink/ink1142.xml"/><Relationship Id="rId123" Type="http://schemas.openxmlformats.org/officeDocument/2006/relationships/image" Target="../media/image1173.png"/><Relationship Id="rId144" Type="http://schemas.openxmlformats.org/officeDocument/2006/relationships/customXml" Target="../ink/ink1163.xml"/><Relationship Id="rId330" Type="http://schemas.openxmlformats.org/officeDocument/2006/relationships/image" Target="../media/image1273.png"/><Relationship Id="rId90" Type="http://schemas.openxmlformats.org/officeDocument/2006/relationships/customXml" Target="../ink/ink1135.xml"/><Relationship Id="rId165" Type="http://schemas.openxmlformats.org/officeDocument/2006/relationships/image" Target="../media/image1194.png"/><Relationship Id="rId186" Type="http://schemas.openxmlformats.org/officeDocument/2006/relationships/customXml" Target="../ink/ink1184.xml"/><Relationship Id="rId351" Type="http://schemas.openxmlformats.org/officeDocument/2006/relationships/customXml" Target="../ink/ink1267.xml"/><Relationship Id="rId372" Type="http://schemas.openxmlformats.org/officeDocument/2006/relationships/image" Target="../media/image1293.png"/><Relationship Id="rId393" Type="http://schemas.openxmlformats.org/officeDocument/2006/relationships/customXml" Target="../ink/ink1288.xml"/><Relationship Id="rId407" Type="http://schemas.openxmlformats.org/officeDocument/2006/relationships/customXml" Target="../ink/ink1295.xml"/><Relationship Id="rId428" Type="http://schemas.openxmlformats.org/officeDocument/2006/relationships/image" Target="../media/image1321.png"/><Relationship Id="rId449" Type="http://schemas.openxmlformats.org/officeDocument/2006/relationships/customXml" Target="../ink/ink1316.xml"/><Relationship Id="rId211" Type="http://schemas.openxmlformats.org/officeDocument/2006/relationships/image" Target="../media/image1217.png"/><Relationship Id="rId232" Type="http://schemas.openxmlformats.org/officeDocument/2006/relationships/customXml" Target="../ink/ink1207.xml"/><Relationship Id="rId253" Type="http://schemas.openxmlformats.org/officeDocument/2006/relationships/image" Target="../media/image1238.png"/><Relationship Id="rId274" Type="http://schemas.openxmlformats.org/officeDocument/2006/relationships/customXml" Target="../ink/ink1228.xml"/><Relationship Id="rId295" Type="http://schemas.openxmlformats.org/officeDocument/2006/relationships/customXml" Target="../ink/ink1239.xml"/><Relationship Id="rId309" Type="http://schemas.openxmlformats.org/officeDocument/2006/relationships/customXml" Target="../ink/ink1246.xml"/><Relationship Id="rId460" Type="http://schemas.openxmlformats.org/officeDocument/2006/relationships/image" Target="../media/image1337.png"/><Relationship Id="rId481" Type="http://schemas.openxmlformats.org/officeDocument/2006/relationships/customXml" Target="../ink/ink1332.xml"/><Relationship Id="rId27" Type="http://schemas.openxmlformats.org/officeDocument/2006/relationships/customXml" Target="../ink/ink1102.xml"/><Relationship Id="rId48" Type="http://schemas.openxmlformats.org/officeDocument/2006/relationships/image" Target="../media/image1140.png"/><Relationship Id="rId69" Type="http://schemas.openxmlformats.org/officeDocument/2006/relationships/image" Target="../media/image1150.png"/><Relationship Id="rId113" Type="http://schemas.openxmlformats.org/officeDocument/2006/relationships/image" Target="../media/image1168.png"/><Relationship Id="rId134" Type="http://schemas.openxmlformats.org/officeDocument/2006/relationships/customXml" Target="../ink/ink1158.xml"/><Relationship Id="rId320" Type="http://schemas.openxmlformats.org/officeDocument/2006/relationships/image" Target="../media/image1268.png"/><Relationship Id="rId80" Type="http://schemas.openxmlformats.org/officeDocument/2006/relationships/customXml" Target="../ink/ink1130.xml"/><Relationship Id="rId155" Type="http://schemas.openxmlformats.org/officeDocument/2006/relationships/image" Target="../media/image1189.png"/><Relationship Id="rId176" Type="http://schemas.openxmlformats.org/officeDocument/2006/relationships/customXml" Target="../ink/ink1179.xml"/><Relationship Id="rId197" Type="http://schemas.openxmlformats.org/officeDocument/2006/relationships/image" Target="../media/image1210.png"/><Relationship Id="rId341" Type="http://schemas.openxmlformats.org/officeDocument/2006/relationships/customXml" Target="../ink/ink1262.xml"/><Relationship Id="rId362" Type="http://schemas.openxmlformats.org/officeDocument/2006/relationships/image" Target="../media/image1288.png"/><Relationship Id="rId383" Type="http://schemas.openxmlformats.org/officeDocument/2006/relationships/customXml" Target="../ink/ink1283.xml"/><Relationship Id="rId418" Type="http://schemas.openxmlformats.org/officeDocument/2006/relationships/image" Target="../media/image1316.png"/><Relationship Id="rId439" Type="http://schemas.openxmlformats.org/officeDocument/2006/relationships/customXml" Target="../ink/ink1311.xml"/><Relationship Id="rId201" Type="http://schemas.openxmlformats.org/officeDocument/2006/relationships/image" Target="../media/image1212.png"/><Relationship Id="rId222" Type="http://schemas.openxmlformats.org/officeDocument/2006/relationships/customXml" Target="../ink/ink1202.xml"/><Relationship Id="rId243" Type="http://schemas.openxmlformats.org/officeDocument/2006/relationships/image" Target="../media/image1233.png"/><Relationship Id="rId264" Type="http://schemas.openxmlformats.org/officeDocument/2006/relationships/customXml" Target="../ink/ink1223.xml"/><Relationship Id="rId285" Type="http://schemas.openxmlformats.org/officeDocument/2006/relationships/image" Target="../media/image1254.png"/><Relationship Id="rId450" Type="http://schemas.openxmlformats.org/officeDocument/2006/relationships/image" Target="../media/image1332.png"/><Relationship Id="rId471" Type="http://schemas.openxmlformats.org/officeDocument/2006/relationships/customXml" Target="../ink/ink1327.xml"/><Relationship Id="rId17" Type="http://schemas.openxmlformats.org/officeDocument/2006/relationships/customXml" Target="../ink/ink1097.xml"/><Relationship Id="rId38" Type="http://schemas.openxmlformats.org/officeDocument/2006/relationships/image" Target="../media/image1136.png"/><Relationship Id="rId59" Type="http://schemas.openxmlformats.org/officeDocument/2006/relationships/image" Target="../media/image1145.png"/><Relationship Id="rId103" Type="http://schemas.openxmlformats.org/officeDocument/2006/relationships/image" Target="../media/image1163.png"/><Relationship Id="rId124" Type="http://schemas.openxmlformats.org/officeDocument/2006/relationships/customXml" Target="../ink/ink1153.xml"/><Relationship Id="rId310" Type="http://schemas.openxmlformats.org/officeDocument/2006/relationships/image" Target="../media/image1263.png"/><Relationship Id="rId70" Type="http://schemas.openxmlformats.org/officeDocument/2006/relationships/customXml" Target="../ink/ink1124.xml"/><Relationship Id="rId91" Type="http://schemas.openxmlformats.org/officeDocument/2006/relationships/image" Target="../media/image1158.png"/><Relationship Id="rId145" Type="http://schemas.openxmlformats.org/officeDocument/2006/relationships/image" Target="../media/image1184.png"/><Relationship Id="rId166" Type="http://schemas.openxmlformats.org/officeDocument/2006/relationships/customXml" Target="../ink/ink1174.xml"/><Relationship Id="rId187" Type="http://schemas.openxmlformats.org/officeDocument/2006/relationships/image" Target="../media/image1205.png"/><Relationship Id="rId331" Type="http://schemas.openxmlformats.org/officeDocument/2006/relationships/customXml" Target="../ink/ink1257.xml"/><Relationship Id="rId352" Type="http://schemas.openxmlformats.org/officeDocument/2006/relationships/image" Target="../media/image1283.png"/><Relationship Id="rId373" Type="http://schemas.openxmlformats.org/officeDocument/2006/relationships/customXml" Target="../ink/ink1278.xml"/><Relationship Id="rId394" Type="http://schemas.openxmlformats.org/officeDocument/2006/relationships/image" Target="../media/image1304.png"/><Relationship Id="rId408" Type="http://schemas.openxmlformats.org/officeDocument/2006/relationships/image" Target="../media/image1311.png"/><Relationship Id="rId429" Type="http://schemas.openxmlformats.org/officeDocument/2006/relationships/customXml" Target="../ink/ink130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97.xml"/><Relationship Id="rId233" Type="http://schemas.openxmlformats.org/officeDocument/2006/relationships/image" Target="../media/image1228.png"/><Relationship Id="rId254" Type="http://schemas.openxmlformats.org/officeDocument/2006/relationships/customXml" Target="../ink/ink1218.xml"/><Relationship Id="rId440" Type="http://schemas.openxmlformats.org/officeDocument/2006/relationships/image" Target="../media/image1327.png"/><Relationship Id="rId28" Type="http://schemas.openxmlformats.org/officeDocument/2006/relationships/image" Target="../media/image1131.png"/><Relationship Id="rId49" Type="http://schemas.openxmlformats.org/officeDocument/2006/relationships/customXml" Target="../ink/ink1113.xml"/><Relationship Id="rId114" Type="http://schemas.openxmlformats.org/officeDocument/2006/relationships/customXml" Target="../ink/ink1148.xml"/><Relationship Id="rId275" Type="http://schemas.openxmlformats.org/officeDocument/2006/relationships/image" Target="../media/image1249.png"/><Relationship Id="rId296" Type="http://schemas.openxmlformats.org/officeDocument/2006/relationships/image" Target="../media/image1258.png"/><Relationship Id="rId300" Type="http://schemas.openxmlformats.org/officeDocument/2006/relationships/image" Target="../media/image133.png"/><Relationship Id="rId461" Type="http://schemas.openxmlformats.org/officeDocument/2006/relationships/customXml" Target="../ink/ink1322.xml"/><Relationship Id="rId482" Type="http://schemas.openxmlformats.org/officeDocument/2006/relationships/customXml" Target="../ink/ink1333.xml"/><Relationship Id="rId60" Type="http://schemas.openxmlformats.org/officeDocument/2006/relationships/customXml" Target="../ink/ink1119.xml"/><Relationship Id="rId81" Type="http://schemas.openxmlformats.org/officeDocument/2006/relationships/image" Target="../media/image1153.png"/><Relationship Id="rId135" Type="http://schemas.openxmlformats.org/officeDocument/2006/relationships/image" Target="../media/image1179.png"/><Relationship Id="rId156" Type="http://schemas.openxmlformats.org/officeDocument/2006/relationships/customXml" Target="../ink/ink1169.xml"/><Relationship Id="rId177" Type="http://schemas.openxmlformats.org/officeDocument/2006/relationships/image" Target="../media/image1200.png"/><Relationship Id="rId198" Type="http://schemas.openxmlformats.org/officeDocument/2006/relationships/customXml" Target="../ink/ink1190.xml"/><Relationship Id="rId321" Type="http://schemas.openxmlformats.org/officeDocument/2006/relationships/customXml" Target="../ink/ink1252.xml"/><Relationship Id="rId342" Type="http://schemas.openxmlformats.org/officeDocument/2006/relationships/image" Target="../media/image1279.png"/><Relationship Id="rId363" Type="http://schemas.openxmlformats.org/officeDocument/2006/relationships/customXml" Target="../ink/ink1273.xml"/><Relationship Id="rId384" Type="http://schemas.openxmlformats.org/officeDocument/2006/relationships/image" Target="../media/image1299.png"/><Relationship Id="rId419" Type="http://schemas.openxmlformats.org/officeDocument/2006/relationships/customXml" Target="../ink/ink1301.xml"/><Relationship Id="rId202" Type="http://schemas.openxmlformats.org/officeDocument/2006/relationships/customXml" Target="../ink/ink1192.xml"/><Relationship Id="rId223" Type="http://schemas.openxmlformats.org/officeDocument/2006/relationships/image" Target="../media/image1223.png"/><Relationship Id="rId244" Type="http://schemas.openxmlformats.org/officeDocument/2006/relationships/customXml" Target="../ink/ink1213.xml"/><Relationship Id="rId430" Type="http://schemas.openxmlformats.org/officeDocument/2006/relationships/image" Target="../media/image1322.png"/><Relationship Id="rId18" Type="http://schemas.openxmlformats.org/officeDocument/2006/relationships/image" Target="../media/image1126.png"/><Relationship Id="rId39" Type="http://schemas.openxmlformats.org/officeDocument/2006/relationships/customXml" Target="../ink/ink1108.xml"/><Relationship Id="rId265" Type="http://schemas.openxmlformats.org/officeDocument/2006/relationships/image" Target="../media/image1244.png"/><Relationship Id="rId286" Type="http://schemas.openxmlformats.org/officeDocument/2006/relationships/customXml" Target="../ink/ink1234.xml"/><Relationship Id="rId451" Type="http://schemas.openxmlformats.org/officeDocument/2006/relationships/customXml" Target="../ink/ink1317.xml"/><Relationship Id="rId472" Type="http://schemas.openxmlformats.org/officeDocument/2006/relationships/image" Target="../media/image1343.png"/><Relationship Id="rId50" Type="http://schemas.openxmlformats.org/officeDocument/2006/relationships/image" Target="../media/image1141.png"/><Relationship Id="rId104" Type="http://schemas.openxmlformats.org/officeDocument/2006/relationships/customXml" Target="../ink/ink1143.xml"/><Relationship Id="rId125" Type="http://schemas.openxmlformats.org/officeDocument/2006/relationships/image" Target="../media/image1174.png"/><Relationship Id="rId146" Type="http://schemas.openxmlformats.org/officeDocument/2006/relationships/customXml" Target="../ink/ink1164.xml"/><Relationship Id="rId167" Type="http://schemas.openxmlformats.org/officeDocument/2006/relationships/image" Target="../media/image1195.png"/><Relationship Id="rId188" Type="http://schemas.openxmlformats.org/officeDocument/2006/relationships/customXml" Target="../ink/ink1185.xml"/><Relationship Id="rId311" Type="http://schemas.openxmlformats.org/officeDocument/2006/relationships/customXml" Target="../ink/ink1247.xml"/><Relationship Id="rId332" Type="http://schemas.openxmlformats.org/officeDocument/2006/relationships/image" Target="../media/image1274.png"/><Relationship Id="rId353" Type="http://schemas.openxmlformats.org/officeDocument/2006/relationships/customXml" Target="../ink/ink1268.xml"/><Relationship Id="rId374" Type="http://schemas.openxmlformats.org/officeDocument/2006/relationships/image" Target="../media/image1294.png"/><Relationship Id="rId395" Type="http://schemas.openxmlformats.org/officeDocument/2006/relationships/customXml" Target="../ink/ink1289.xml"/><Relationship Id="rId409" Type="http://schemas.openxmlformats.org/officeDocument/2006/relationships/customXml" Target="../ink/ink1296.xml"/><Relationship Id="rId71" Type="http://schemas.openxmlformats.org/officeDocument/2006/relationships/image" Target="../media/image540.png"/><Relationship Id="rId92" Type="http://schemas.openxmlformats.org/officeDocument/2006/relationships/customXml" Target="../ink/ink1136.xml"/><Relationship Id="rId213" Type="http://schemas.openxmlformats.org/officeDocument/2006/relationships/image" Target="../media/image1218.png"/><Relationship Id="rId234" Type="http://schemas.openxmlformats.org/officeDocument/2006/relationships/customXml" Target="../ink/ink1208.xml"/><Relationship Id="rId420" Type="http://schemas.openxmlformats.org/officeDocument/2006/relationships/image" Target="../media/image1317.png"/><Relationship Id="rId2" Type="http://schemas.openxmlformats.org/officeDocument/2006/relationships/image" Target="../media/image1120.png"/><Relationship Id="rId29" Type="http://schemas.openxmlformats.org/officeDocument/2006/relationships/customXml" Target="../ink/ink1103.xml"/><Relationship Id="rId255" Type="http://schemas.openxmlformats.org/officeDocument/2006/relationships/image" Target="../media/image1239.png"/><Relationship Id="rId276" Type="http://schemas.openxmlformats.org/officeDocument/2006/relationships/customXml" Target="../ink/ink1229.xml"/><Relationship Id="rId297" Type="http://schemas.openxmlformats.org/officeDocument/2006/relationships/customXml" Target="../ink/ink1240.xml"/><Relationship Id="rId441" Type="http://schemas.openxmlformats.org/officeDocument/2006/relationships/customXml" Target="../ink/ink1312.xml"/><Relationship Id="rId462" Type="http://schemas.openxmlformats.org/officeDocument/2006/relationships/image" Target="../media/image1338.png"/><Relationship Id="rId483" Type="http://schemas.openxmlformats.org/officeDocument/2006/relationships/image" Target="../media/image1348.png"/><Relationship Id="rId40" Type="http://schemas.openxmlformats.org/officeDocument/2006/relationships/image" Target="../media/image1137.png"/><Relationship Id="rId115" Type="http://schemas.openxmlformats.org/officeDocument/2006/relationships/image" Target="../media/image1169.png"/><Relationship Id="rId136" Type="http://schemas.openxmlformats.org/officeDocument/2006/relationships/customXml" Target="../ink/ink1159.xml"/><Relationship Id="rId157" Type="http://schemas.openxmlformats.org/officeDocument/2006/relationships/image" Target="../media/image1190.png"/><Relationship Id="rId178" Type="http://schemas.openxmlformats.org/officeDocument/2006/relationships/customXml" Target="../ink/ink1180.xml"/><Relationship Id="rId301" Type="http://schemas.openxmlformats.org/officeDocument/2006/relationships/customXml" Target="../ink/ink1242.xml"/><Relationship Id="rId322" Type="http://schemas.openxmlformats.org/officeDocument/2006/relationships/image" Target="../media/image1269.png"/><Relationship Id="rId343" Type="http://schemas.openxmlformats.org/officeDocument/2006/relationships/customXml" Target="../ink/ink1263.xml"/><Relationship Id="rId364" Type="http://schemas.openxmlformats.org/officeDocument/2006/relationships/image" Target="../media/image1289.png"/><Relationship Id="rId61" Type="http://schemas.openxmlformats.org/officeDocument/2006/relationships/image" Target="../media/image1146.png"/><Relationship Id="rId82" Type="http://schemas.openxmlformats.org/officeDocument/2006/relationships/customXml" Target="../ink/ink1131.xml"/><Relationship Id="rId199" Type="http://schemas.openxmlformats.org/officeDocument/2006/relationships/image" Target="../media/image1211.png"/><Relationship Id="rId203" Type="http://schemas.openxmlformats.org/officeDocument/2006/relationships/image" Target="../media/image1213.png"/><Relationship Id="rId385" Type="http://schemas.openxmlformats.org/officeDocument/2006/relationships/customXml" Target="../ink/ink1284.xml"/><Relationship Id="rId19" Type="http://schemas.openxmlformats.org/officeDocument/2006/relationships/customXml" Target="../ink/ink1098.xml"/><Relationship Id="rId224" Type="http://schemas.openxmlformats.org/officeDocument/2006/relationships/customXml" Target="../ink/ink1203.xml"/><Relationship Id="rId245" Type="http://schemas.openxmlformats.org/officeDocument/2006/relationships/image" Target="../media/image1234.png"/><Relationship Id="rId266" Type="http://schemas.openxmlformats.org/officeDocument/2006/relationships/customXml" Target="../ink/ink1224.xml"/><Relationship Id="rId287" Type="http://schemas.openxmlformats.org/officeDocument/2006/relationships/image" Target="../media/image1255.png"/><Relationship Id="rId410" Type="http://schemas.openxmlformats.org/officeDocument/2006/relationships/image" Target="../media/image1312.png"/><Relationship Id="rId431" Type="http://schemas.openxmlformats.org/officeDocument/2006/relationships/customXml" Target="../ink/ink1307.xml"/><Relationship Id="rId452" Type="http://schemas.openxmlformats.org/officeDocument/2006/relationships/image" Target="../media/image1333.png"/><Relationship Id="rId473" Type="http://schemas.openxmlformats.org/officeDocument/2006/relationships/customXml" Target="../ink/ink1328.xml"/><Relationship Id="rId30" Type="http://schemas.openxmlformats.org/officeDocument/2006/relationships/image" Target="../media/image1132.png"/><Relationship Id="rId105" Type="http://schemas.openxmlformats.org/officeDocument/2006/relationships/image" Target="../media/image1164.png"/><Relationship Id="rId126" Type="http://schemas.openxmlformats.org/officeDocument/2006/relationships/customXml" Target="../ink/ink1154.xml"/><Relationship Id="rId147" Type="http://schemas.openxmlformats.org/officeDocument/2006/relationships/image" Target="../media/image1185.png"/><Relationship Id="rId168" Type="http://schemas.openxmlformats.org/officeDocument/2006/relationships/customXml" Target="../ink/ink1175.xml"/><Relationship Id="rId312" Type="http://schemas.openxmlformats.org/officeDocument/2006/relationships/image" Target="../media/image1264.png"/><Relationship Id="rId333" Type="http://schemas.openxmlformats.org/officeDocument/2006/relationships/customXml" Target="../ink/ink1258.xml"/><Relationship Id="rId354" Type="http://schemas.openxmlformats.org/officeDocument/2006/relationships/image" Target="../media/image1284.png"/><Relationship Id="rId51" Type="http://schemas.openxmlformats.org/officeDocument/2006/relationships/customXml" Target="../ink/ink1114.xml"/><Relationship Id="rId72" Type="http://schemas.openxmlformats.org/officeDocument/2006/relationships/customXml" Target="../ink/ink1125.xml"/><Relationship Id="rId93" Type="http://schemas.openxmlformats.org/officeDocument/2006/relationships/customXml" Target="../ink/ink1137.xml"/><Relationship Id="rId189" Type="http://schemas.openxmlformats.org/officeDocument/2006/relationships/image" Target="../media/image1206.png"/><Relationship Id="rId375" Type="http://schemas.openxmlformats.org/officeDocument/2006/relationships/customXml" Target="../ink/ink1279.xml"/><Relationship Id="rId396" Type="http://schemas.openxmlformats.org/officeDocument/2006/relationships/image" Target="../media/image1305.png"/><Relationship Id="rId3" Type="http://schemas.openxmlformats.org/officeDocument/2006/relationships/customXml" Target="../ink/ink1090.xml"/><Relationship Id="rId214" Type="http://schemas.openxmlformats.org/officeDocument/2006/relationships/customXml" Target="../ink/ink1198.xml"/><Relationship Id="rId235" Type="http://schemas.openxmlformats.org/officeDocument/2006/relationships/image" Target="../media/image1229.png"/><Relationship Id="rId256" Type="http://schemas.openxmlformats.org/officeDocument/2006/relationships/customXml" Target="../ink/ink1219.xml"/><Relationship Id="rId277" Type="http://schemas.openxmlformats.org/officeDocument/2006/relationships/image" Target="../media/image1250.png"/><Relationship Id="rId298" Type="http://schemas.openxmlformats.org/officeDocument/2006/relationships/image" Target="../media/image256.png"/><Relationship Id="rId400" Type="http://schemas.openxmlformats.org/officeDocument/2006/relationships/image" Target="../media/image1307.png"/><Relationship Id="rId421" Type="http://schemas.openxmlformats.org/officeDocument/2006/relationships/customXml" Target="../ink/ink1302.xml"/><Relationship Id="rId442" Type="http://schemas.openxmlformats.org/officeDocument/2006/relationships/image" Target="../media/image1328.png"/><Relationship Id="rId463" Type="http://schemas.openxmlformats.org/officeDocument/2006/relationships/customXml" Target="../ink/ink1323.xml"/><Relationship Id="rId484" Type="http://schemas.openxmlformats.org/officeDocument/2006/relationships/customXml" Target="../ink/ink1334.xml"/><Relationship Id="rId116" Type="http://schemas.openxmlformats.org/officeDocument/2006/relationships/customXml" Target="../ink/ink1149.xml"/><Relationship Id="rId137" Type="http://schemas.openxmlformats.org/officeDocument/2006/relationships/image" Target="../media/image1180.png"/><Relationship Id="rId158" Type="http://schemas.openxmlformats.org/officeDocument/2006/relationships/customXml" Target="../ink/ink1170.xml"/><Relationship Id="rId302" Type="http://schemas.openxmlformats.org/officeDocument/2006/relationships/image" Target="../media/image1259.png"/><Relationship Id="rId323" Type="http://schemas.openxmlformats.org/officeDocument/2006/relationships/customXml" Target="../ink/ink1253.xml"/><Relationship Id="rId344" Type="http://schemas.openxmlformats.org/officeDocument/2006/relationships/image" Target="../media/image1280.png"/><Relationship Id="rId20" Type="http://schemas.openxmlformats.org/officeDocument/2006/relationships/image" Target="../media/image1127.png"/><Relationship Id="rId41" Type="http://schemas.openxmlformats.org/officeDocument/2006/relationships/customXml" Target="../ink/ink1109.xml"/><Relationship Id="rId62" Type="http://schemas.openxmlformats.org/officeDocument/2006/relationships/customXml" Target="../ink/ink1120.xml"/><Relationship Id="rId83" Type="http://schemas.openxmlformats.org/officeDocument/2006/relationships/image" Target="../media/image1154.png"/><Relationship Id="rId179" Type="http://schemas.openxmlformats.org/officeDocument/2006/relationships/image" Target="../media/image1201.png"/><Relationship Id="rId365" Type="http://schemas.openxmlformats.org/officeDocument/2006/relationships/customXml" Target="../ink/ink1274.xml"/><Relationship Id="rId386" Type="http://schemas.openxmlformats.org/officeDocument/2006/relationships/image" Target="../media/image1300.png"/><Relationship Id="rId190" Type="http://schemas.openxmlformats.org/officeDocument/2006/relationships/customXml" Target="../ink/ink1186.xml"/><Relationship Id="rId204" Type="http://schemas.openxmlformats.org/officeDocument/2006/relationships/customXml" Target="../ink/ink1193.xml"/><Relationship Id="rId225" Type="http://schemas.openxmlformats.org/officeDocument/2006/relationships/image" Target="../media/image1224.png"/><Relationship Id="rId246" Type="http://schemas.openxmlformats.org/officeDocument/2006/relationships/customXml" Target="../ink/ink1214.xml"/><Relationship Id="rId267" Type="http://schemas.openxmlformats.org/officeDocument/2006/relationships/image" Target="../media/image1245.png"/><Relationship Id="rId288" Type="http://schemas.openxmlformats.org/officeDocument/2006/relationships/customXml" Target="../ink/ink1235.xml"/><Relationship Id="rId411" Type="http://schemas.openxmlformats.org/officeDocument/2006/relationships/customXml" Target="../ink/ink1297.xml"/><Relationship Id="rId432" Type="http://schemas.openxmlformats.org/officeDocument/2006/relationships/image" Target="../media/image1323.png"/><Relationship Id="rId453" Type="http://schemas.openxmlformats.org/officeDocument/2006/relationships/customXml" Target="../ink/ink1318.xml"/><Relationship Id="rId474" Type="http://schemas.openxmlformats.org/officeDocument/2006/relationships/image" Target="../media/image1344.png"/><Relationship Id="rId106" Type="http://schemas.openxmlformats.org/officeDocument/2006/relationships/customXml" Target="../ink/ink1144.xml"/><Relationship Id="rId127" Type="http://schemas.openxmlformats.org/officeDocument/2006/relationships/image" Target="../media/image1175.png"/><Relationship Id="rId313" Type="http://schemas.openxmlformats.org/officeDocument/2006/relationships/customXml" Target="../ink/ink1248.xml"/><Relationship Id="rId10" Type="http://schemas.openxmlformats.org/officeDocument/2006/relationships/image" Target="../media/image1124.png"/><Relationship Id="rId31" Type="http://schemas.openxmlformats.org/officeDocument/2006/relationships/customXml" Target="../ink/ink1104.xml"/><Relationship Id="rId52" Type="http://schemas.openxmlformats.org/officeDocument/2006/relationships/customXml" Target="../ink/ink1115.xml"/><Relationship Id="rId73" Type="http://schemas.openxmlformats.org/officeDocument/2006/relationships/image" Target="../media/image1051.png"/><Relationship Id="rId94" Type="http://schemas.openxmlformats.org/officeDocument/2006/relationships/image" Target="../media/image1159.png"/><Relationship Id="rId148" Type="http://schemas.openxmlformats.org/officeDocument/2006/relationships/customXml" Target="../ink/ink1165.xml"/><Relationship Id="rId169" Type="http://schemas.openxmlformats.org/officeDocument/2006/relationships/image" Target="../media/image1196.png"/><Relationship Id="rId334" Type="http://schemas.openxmlformats.org/officeDocument/2006/relationships/image" Target="../media/image1275.png"/><Relationship Id="rId355" Type="http://schemas.openxmlformats.org/officeDocument/2006/relationships/customXml" Target="../ink/ink1269.xml"/><Relationship Id="rId376" Type="http://schemas.openxmlformats.org/officeDocument/2006/relationships/image" Target="../media/image1295.png"/><Relationship Id="rId397" Type="http://schemas.openxmlformats.org/officeDocument/2006/relationships/customXml" Target="../ink/ink1290.xml"/><Relationship Id="rId4" Type="http://schemas.openxmlformats.org/officeDocument/2006/relationships/image" Target="../media/image1121.png"/><Relationship Id="rId180" Type="http://schemas.openxmlformats.org/officeDocument/2006/relationships/customXml" Target="../ink/ink1181.xml"/><Relationship Id="rId215" Type="http://schemas.openxmlformats.org/officeDocument/2006/relationships/image" Target="../media/image1219.png"/><Relationship Id="rId236" Type="http://schemas.openxmlformats.org/officeDocument/2006/relationships/customXml" Target="../ink/ink1209.xml"/><Relationship Id="rId257" Type="http://schemas.openxmlformats.org/officeDocument/2006/relationships/image" Target="../media/image1240.png"/><Relationship Id="rId278" Type="http://schemas.openxmlformats.org/officeDocument/2006/relationships/customXml" Target="../ink/ink1230.xml"/><Relationship Id="rId401" Type="http://schemas.openxmlformats.org/officeDocument/2006/relationships/customXml" Target="../ink/ink1292.xml"/><Relationship Id="rId422" Type="http://schemas.openxmlformats.org/officeDocument/2006/relationships/image" Target="../media/image1318.png"/><Relationship Id="rId443" Type="http://schemas.openxmlformats.org/officeDocument/2006/relationships/customXml" Target="../ink/ink1313.xml"/><Relationship Id="rId464" Type="http://schemas.openxmlformats.org/officeDocument/2006/relationships/image" Target="../media/image1339.png"/><Relationship Id="rId303" Type="http://schemas.openxmlformats.org/officeDocument/2006/relationships/customXml" Target="../ink/ink1243.xml"/><Relationship Id="rId485" Type="http://schemas.openxmlformats.org/officeDocument/2006/relationships/image" Target="../media/image1349.png"/><Relationship Id="rId42" Type="http://schemas.openxmlformats.org/officeDocument/2006/relationships/image" Target="../media/image1138.png"/><Relationship Id="rId84" Type="http://schemas.openxmlformats.org/officeDocument/2006/relationships/customXml" Target="../ink/ink1132.xml"/><Relationship Id="rId138" Type="http://schemas.openxmlformats.org/officeDocument/2006/relationships/customXml" Target="../ink/ink1160.xml"/><Relationship Id="rId345" Type="http://schemas.openxmlformats.org/officeDocument/2006/relationships/customXml" Target="../ink/ink1264.xml"/><Relationship Id="rId387" Type="http://schemas.openxmlformats.org/officeDocument/2006/relationships/customXml" Target="../ink/ink1285.xml"/><Relationship Id="rId191" Type="http://schemas.openxmlformats.org/officeDocument/2006/relationships/image" Target="../media/image1207.png"/><Relationship Id="rId205" Type="http://schemas.openxmlformats.org/officeDocument/2006/relationships/image" Target="../media/image1214.png"/><Relationship Id="rId247" Type="http://schemas.openxmlformats.org/officeDocument/2006/relationships/image" Target="../media/image1235.png"/><Relationship Id="rId412" Type="http://schemas.openxmlformats.org/officeDocument/2006/relationships/image" Target="../media/image1313.png"/><Relationship Id="rId107" Type="http://schemas.openxmlformats.org/officeDocument/2006/relationships/image" Target="../media/image1165.png"/><Relationship Id="rId289" Type="http://schemas.openxmlformats.org/officeDocument/2006/relationships/image" Target="../media/image165.png"/><Relationship Id="rId454" Type="http://schemas.openxmlformats.org/officeDocument/2006/relationships/image" Target="../media/image1334.png"/><Relationship Id="rId11" Type="http://schemas.openxmlformats.org/officeDocument/2006/relationships/customXml" Target="../ink/ink1094.xml"/><Relationship Id="rId53" Type="http://schemas.openxmlformats.org/officeDocument/2006/relationships/image" Target="../media/image1142.png"/><Relationship Id="rId149" Type="http://schemas.openxmlformats.org/officeDocument/2006/relationships/image" Target="../media/image1186.png"/><Relationship Id="rId314" Type="http://schemas.openxmlformats.org/officeDocument/2006/relationships/image" Target="../media/image1265.png"/><Relationship Id="rId356" Type="http://schemas.openxmlformats.org/officeDocument/2006/relationships/image" Target="../media/image1285.png"/><Relationship Id="rId398" Type="http://schemas.openxmlformats.org/officeDocument/2006/relationships/image" Target="../media/image1306.png"/><Relationship Id="rId95" Type="http://schemas.openxmlformats.org/officeDocument/2006/relationships/customXml" Target="../ink/ink1138.xml"/><Relationship Id="rId160" Type="http://schemas.openxmlformats.org/officeDocument/2006/relationships/customXml" Target="../ink/ink1171.xml"/><Relationship Id="rId216" Type="http://schemas.openxmlformats.org/officeDocument/2006/relationships/customXml" Target="../ink/ink1199.xml"/><Relationship Id="rId423" Type="http://schemas.openxmlformats.org/officeDocument/2006/relationships/customXml" Target="../ink/ink1303.xml"/><Relationship Id="rId258" Type="http://schemas.openxmlformats.org/officeDocument/2006/relationships/customXml" Target="../ink/ink1220.xml"/><Relationship Id="rId465" Type="http://schemas.openxmlformats.org/officeDocument/2006/relationships/customXml" Target="../ink/ink1324.xml"/><Relationship Id="rId22" Type="http://schemas.openxmlformats.org/officeDocument/2006/relationships/image" Target="../media/image1128.png"/><Relationship Id="rId64" Type="http://schemas.openxmlformats.org/officeDocument/2006/relationships/customXml" Target="../ink/ink1121.xml"/><Relationship Id="rId118" Type="http://schemas.openxmlformats.org/officeDocument/2006/relationships/customXml" Target="../ink/ink1150.xml"/><Relationship Id="rId325" Type="http://schemas.openxmlformats.org/officeDocument/2006/relationships/customXml" Target="../ink/ink1254.xml"/><Relationship Id="rId367" Type="http://schemas.openxmlformats.org/officeDocument/2006/relationships/customXml" Target="../ink/ink1275.xml"/><Relationship Id="rId171" Type="http://schemas.openxmlformats.org/officeDocument/2006/relationships/image" Target="../media/image1197.png"/><Relationship Id="rId227" Type="http://schemas.openxmlformats.org/officeDocument/2006/relationships/image" Target="../media/image1225.png"/><Relationship Id="rId269" Type="http://schemas.openxmlformats.org/officeDocument/2006/relationships/image" Target="../media/image1246.png"/><Relationship Id="rId434" Type="http://schemas.openxmlformats.org/officeDocument/2006/relationships/image" Target="../media/image1324.png"/><Relationship Id="rId476" Type="http://schemas.openxmlformats.org/officeDocument/2006/relationships/image" Target="../media/image1345.png"/><Relationship Id="rId33" Type="http://schemas.openxmlformats.org/officeDocument/2006/relationships/customXml" Target="../ink/ink1105.xml"/><Relationship Id="rId129" Type="http://schemas.openxmlformats.org/officeDocument/2006/relationships/image" Target="../media/image1176.png"/><Relationship Id="rId280" Type="http://schemas.openxmlformats.org/officeDocument/2006/relationships/customXml" Target="../ink/ink1231.xml"/><Relationship Id="rId336" Type="http://schemas.openxmlformats.org/officeDocument/2006/relationships/image" Target="../media/image1276.png"/><Relationship Id="rId75" Type="http://schemas.openxmlformats.org/officeDocument/2006/relationships/image" Target="../media/image1151.png"/><Relationship Id="rId140" Type="http://schemas.openxmlformats.org/officeDocument/2006/relationships/customXml" Target="../ink/ink1161.xml"/><Relationship Id="rId182" Type="http://schemas.openxmlformats.org/officeDocument/2006/relationships/customXml" Target="../ink/ink1182.xml"/><Relationship Id="rId378" Type="http://schemas.openxmlformats.org/officeDocument/2006/relationships/image" Target="../media/image1296.png"/><Relationship Id="rId403" Type="http://schemas.openxmlformats.org/officeDocument/2006/relationships/customXml" Target="../ink/ink1293.xml"/><Relationship Id="rId6" Type="http://schemas.openxmlformats.org/officeDocument/2006/relationships/image" Target="../media/image1122.png"/><Relationship Id="rId238" Type="http://schemas.openxmlformats.org/officeDocument/2006/relationships/customXml" Target="../ink/ink1210.xml"/><Relationship Id="rId445" Type="http://schemas.openxmlformats.org/officeDocument/2006/relationships/customXml" Target="../ink/ink1314.xml"/><Relationship Id="rId487" Type="http://schemas.openxmlformats.org/officeDocument/2006/relationships/customXml" Target="../ink/ink1336.xml"/><Relationship Id="rId291" Type="http://schemas.openxmlformats.org/officeDocument/2006/relationships/customXml" Target="../ink/ink1237.xml"/><Relationship Id="rId305" Type="http://schemas.openxmlformats.org/officeDocument/2006/relationships/customXml" Target="../ink/ink1244.xml"/><Relationship Id="rId347" Type="http://schemas.openxmlformats.org/officeDocument/2006/relationships/customXml" Target="../ink/ink1265.xml"/><Relationship Id="rId44" Type="http://schemas.openxmlformats.org/officeDocument/2006/relationships/image" Target="../media/image217.png"/><Relationship Id="rId86" Type="http://schemas.openxmlformats.org/officeDocument/2006/relationships/customXml" Target="../ink/ink1133.xml"/><Relationship Id="rId151" Type="http://schemas.openxmlformats.org/officeDocument/2006/relationships/image" Target="../media/image1187.png"/><Relationship Id="rId389" Type="http://schemas.openxmlformats.org/officeDocument/2006/relationships/customXml" Target="../ink/ink1286.xml"/><Relationship Id="rId193" Type="http://schemas.openxmlformats.org/officeDocument/2006/relationships/image" Target="../media/image1208.png"/><Relationship Id="rId207" Type="http://schemas.openxmlformats.org/officeDocument/2006/relationships/image" Target="../media/image1215.png"/><Relationship Id="rId249" Type="http://schemas.openxmlformats.org/officeDocument/2006/relationships/image" Target="../media/image1236.png"/><Relationship Id="rId414" Type="http://schemas.openxmlformats.org/officeDocument/2006/relationships/image" Target="../media/image1314.png"/><Relationship Id="rId456" Type="http://schemas.openxmlformats.org/officeDocument/2006/relationships/image" Target="../media/image1335.png"/><Relationship Id="rId13" Type="http://schemas.openxmlformats.org/officeDocument/2006/relationships/customXml" Target="../ink/ink1095.xml"/><Relationship Id="rId109" Type="http://schemas.openxmlformats.org/officeDocument/2006/relationships/image" Target="../media/image1166.png"/><Relationship Id="rId260" Type="http://schemas.openxmlformats.org/officeDocument/2006/relationships/customXml" Target="../ink/ink1221.xml"/><Relationship Id="rId316" Type="http://schemas.openxmlformats.org/officeDocument/2006/relationships/image" Target="../media/image1266.png"/><Relationship Id="rId55" Type="http://schemas.openxmlformats.org/officeDocument/2006/relationships/image" Target="../media/image1143.png"/><Relationship Id="rId97" Type="http://schemas.openxmlformats.org/officeDocument/2006/relationships/customXml" Target="../ink/ink1139.xml"/><Relationship Id="rId120" Type="http://schemas.openxmlformats.org/officeDocument/2006/relationships/customXml" Target="../ink/ink1151.xml"/><Relationship Id="rId358" Type="http://schemas.openxmlformats.org/officeDocument/2006/relationships/image" Target="../media/image1286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06.png"/><Relationship Id="rId299" Type="http://schemas.openxmlformats.org/officeDocument/2006/relationships/image" Target="../media/image1493.png"/><Relationship Id="rId21" Type="http://schemas.openxmlformats.org/officeDocument/2006/relationships/image" Target="../media/image1360.png"/><Relationship Id="rId63" Type="http://schemas.openxmlformats.org/officeDocument/2006/relationships/image" Target="../media/image1381.png"/><Relationship Id="rId159" Type="http://schemas.openxmlformats.org/officeDocument/2006/relationships/image" Target="../media/image1427.png"/><Relationship Id="rId324" Type="http://schemas.openxmlformats.org/officeDocument/2006/relationships/customXml" Target="../ink/ink1500.xml"/><Relationship Id="rId366" Type="http://schemas.openxmlformats.org/officeDocument/2006/relationships/customXml" Target="../ink/ink1521.xml"/><Relationship Id="rId170" Type="http://schemas.openxmlformats.org/officeDocument/2006/relationships/customXml" Target="../ink/ink1423.xml"/><Relationship Id="rId226" Type="http://schemas.openxmlformats.org/officeDocument/2006/relationships/customXml" Target="../ink/ink1451.xml"/><Relationship Id="rId433" Type="http://schemas.openxmlformats.org/officeDocument/2006/relationships/image" Target="../media/image1557.png"/><Relationship Id="rId268" Type="http://schemas.openxmlformats.org/officeDocument/2006/relationships/customXml" Target="../ink/ink1472.xml"/><Relationship Id="rId32" Type="http://schemas.openxmlformats.org/officeDocument/2006/relationships/customXml" Target="../ink/ink1353.xml"/><Relationship Id="rId74" Type="http://schemas.openxmlformats.org/officeDocument/2006/relationships/customXml" Target="../ink/ink1374.xml"/><Relationship Id="rId128" Type="http://schemas.openxmlformats.org/officeDocument/2006/relationships/customXml" Target="../ink/ink1402.xml"/><Relationship Id="rId335" Type="http://schemas.openxmlformats.org/officeDocument/2006/relationships/image" Target="../media/image1510.png"/><Relationship Id="rId377" Type="http://schemas.openxmlformats.org/officeDocument/2006/relationships/image" Target="../media/image1531.png"/><Relationship Id="rId5" Type="http://schemas.openxmlformats.org/officeDocument/2006/relationships/image" Target="../media/image1353.png"/><Relationship Id="rId181" Type="http://schemas.openxmlformats.org/officeDocument/2006/relationships/image" Target="../media/image1438.png"/><Relationship Id="rId237" Type="http://schemas.openxmlformats.org/officeDocument/2006/relationships/image" Target="../media/image1466.png"/><Relationship Id="rId402" Type="http://schemas.openxmlformats.org/officeDocument/2006/relationships/customXml" Target="../ink/ink1539.xml"/><Relationship Id="rId279" Type="http://schemas.openxmlformats.org/officeDocument/2006/relationships/image" Target="../media/image1144.png"/><Relationship Id="rId444" Type="http://schemas.openxmlformats.org/officeDocument/2006/relationships/customXml" Target="../ink/ink1560.xml"/><Relationship Id="rId43" Type="http://schemas.openxmlformats.org/officeDocument/2006/relationships/image" Target="../media/image1371.png"/><Relationship Id="rId139" Type="http://schemas.openxmlformats.org/officeDocument/2006/relationships/image" Target="../media/image1417.png"/><Relationship Id="rId290" Type="http://schemas.openxmlformats.org/officeDocument/2006/relationships/customXml" Target="../ink/ink1483.xml"/><Relationship Id="rId304" Type="http://schemas.openxmlformats.org/officeDocument/2006/relationships/customXml" Target="../ink/ink1490.xml"/><Relationship Id="rId346" Type="http://schemas.openxmlformats.org/officeDocument/2006/relationships/customXml" Target="../ink/ink1511.xml"/><Relationship Id="rId388" Type="http://schemas.openxmlformats.org/officeDocument/2006/relationships/customXml" Target="../ink/ink1532.xml"/><Relationship Id="rId85" Type="http://schemas.openxmlformats.org/officeDocument/2006/relationships/image" Target="../media/image1392.png"/><Relationship Id="rId150" Type="http://schemas.openxmlformats.org/officeDocument/2006/relationships/customXml" Target="../ink/ink1413.xml"/><Relationship Id="rId192" Type="http://schemas.openxmlformats.org/officeDocument/2006/relationships/customXml" Target="../ink/ink1434.xml"/><Relationship Id="rId206" Type="http://schemas.openxmlformats.org/officeDocument/2006/relationships/customXml" Target="../ink/ink1441.xml"/><Relationship Id="rId413" Type="http://schemas.openxmlformats.org/officeDocument/2006/relationships/image" Target="../media/image1547.png"/><Relationship Id="rId248" Type="http://schemas.openxmlformats.org/officeDocument/2006/relationships/customXml" Target="../ink/ink1462.xml"/><Relationship Id="rId455" Type="http://schemas.openxmlformats.org/officeDocument/2006/relationships/image" Target="../media/image1568.png"/><Relationship Id="rId12" Type="http://schemas.openxmlformats.org/officeDocument/2006/relationships/customXml" Target="../ink/ink1343.xml"/><Relationship Id="rId108" Type="http://schemas.openxmlformats.org/officeDocument/2006/relationships/customXml" Target="../ink/ink1392.xml"/><Relationship Id="rId315" Type="http://schemas.openxmlformats.org/officeDocument/2006/relationships/image" Target="../media/image1500.png"/><Relationship Id="rId357" Type="http://schemas.openxmlformats.org/officeDocument/2006/relationships/image" Target="../media/image1521.png"/><Relationship Id="rId54" Type="http://schemas.openxmlformats.org/officeDocument/2006/relationships/customXml" Target="../ink/ink1364.xml"/><Relationship Id="rId96" Type="http://schemas.openxmlformats.org/officeDocument/2006/relationships/customXml" Target="../ink/ink1386.xml"/><Relationship Id="rId161" Type="http://schemas.openxmlformats.org/officeDocument/2006/relationships/image" Target="../media/image1428.png"/><Relationship Id="rId217" Type="http://schemas.openxmlformats.org/officeDocument/2006/relationships/image" Target="../media/image1456.png"/><Relationship Id="rId399" Type="http://schemas.openxmlformats.org/officeDocument/2006/relationships/image" Target="../media/image1540.png"/><Relationship Id="rId259" Type="http://schemas.openxmlformats.org/officeDocument/2006/relationships/image" Target="../media/image1477.png"/><Relationship Id="rId424" Type="http://schemas.openxmlformats.org/officeDocument/2006/relationships/customXml" Target="../ink/ink1550.xml"/><Relationship Id="rId23" Type="http://schemas.openxmlformats.org/officeDocument/2006/relationships/image" Target="../media/image1361.png"/><Relationship Id="rId119" Type="http://schemas.openxmlformats.org/officeDocument/2006/relationships/image" Target="../media/image1407.png"/><Relationship Id="rId270" Type="http://schemas.openxmlformats.org/officeDocument/2006/relationships/customXml" Target="../ink/ink1473.xml"/><Relationship Id="rId291" Type="http://schemas.openxmlformats.org/officeDocument/2006/relationships/image" Target="../media/image1491.png"/><Relationship Id="rId305" Type="http://schemas.openxmlformats.org/officeDocument/2006/relationships/image" Target="../media/image1496.png"/><Relationship Id="rId326" Type="http://schemas.openxmlformats.org/officeDocument/2006/relationships/customXml" Target="../ink/ink1501.xml"/><Relationship Id="rId347" Type="http://schemas.openxmlformats.org/officeDocument/2006/relationships/image" Target="../media/image1516.png"/><Relationship Id="rId44" Type="http://schemas.openxmlformats.org/officeDocument/2006/relationships/customXml" Target="../ink/ink1359.xml"/><Relationship Id="rId65" Type="http://schemas.openxmlformats.org/officeDocument/2006/relationships/image" Target="../media/image1382.png"/><Relationship Id="rId86" Type="http://schemas.openxmlformats.org/officeDocument/2006/relationships/customXml" Target="../ink/ink1380.xml"/><Relationship Id="rId130" Type="http://schemas.openxmlformats.org/officeDocument/2006/relationships/customXml" Target="../ink/ink1403.xml"/><Relationship Id="rId151" Type="http://schemas.openxmlformats.org/officeDocument/2006/relationships/image" Target="../media/image1423.png"/><Relationship Id="rId368" Type="http://schemas.openxmlformats.org/officeDocument/2006/relationships/customXml" Target="../ink/ink1522.xml"/><Relationship Id="rId389" Type="http://schemas.openxmlformats.org/officeDocument/2006/relationships/image" Target="../media/image1536.png"/><Relationship Id="rId172" Type="http://schemas.openxmlformats.org/officeDocument/2006/relationships/customXml" Target="../ink/ink1424.xml"/><Relationship Id="rId193" Type="http://schemas.openxmlformats.org/officeDocument/2006/relationships/image" Target="../media/image1444.png"/><Relationship Id="rId207" Type="http://schemas.openxmlformats.org/officeDocument/2006/relationships/image" Target="../media/image1451.png"/><Relationship Id="rId228" Type="http://schemas.openxmlformats.org/officeDocument/2006/relationships/customXml" Target="../ink/ink1452.xml"/><Relationship Id="rId249" Type="http://schemas.openxmlformats.org/officeDocument/2006/relationships/image" Target="../media/image1472.png"/><Relationship Id="rId414" Type="http://schemas.openxmlformats.org/officeDocument/2006/relationships/customXml" Target="../ink/ink1545.xml"/><Relationship Id="rId435" Type="http://schemas.openxmlformats.org/officeDocument/2006/relationships/image" Target="../media/image1558.png"/><Relationship Id="rId456" Type="http://schemas.openxmlformats.org/officeDocument/2006/relationships/customXml" Target="../ink/ink1566.xml"/><Relationship Id="rId13" Type="http://schemas.openxmlformats.org/officeDocument/2006/relationships/image" Target="../media/image165.png"/><Relationship Id="rId109" Type="http://schemas.openxmlformats.org/officeDocument/2006/relationships/image" Target="../media/image1402.png"/><Relationship Id="rId260" Type="http://schemas.openxmlformats.org/officeDocument/2006/relationships/customXml" Target="../ink/ink1468.xml"/><Relationship Id="rId281" Type="http://schemas.openxmlformats.org/officeDocument/2006/relationships/image" Target="../media/image1487.png"/><Relationship Id="rId316" Type="http://schemas.openxmlformats.org/officeDocument/2006/relationships/customXml" Target="../ink/ink1496.xml"/><Relationship Id="rId337" Type="http://schemas.openxmlformats.org/officeDocument/2006/relationships/image" Target="../media/image1511.png"/><Relationship Id="rId34" Type="http://schemas.openxmlformats.org/officeDocument/2006/relationships/customXml" Target="../ink/ink1354.xml"/><Relationship Id="rId55" Type="http://schemas.openxmlformats.org/officeDocument/2006/relationships/image" Target="../media/image1377.png"/><Relationship Id="rId76" Type="http://schemas.openxmlformats.org/officeDocument/2006/relationships/customXml" Target="../ink/ink1375.xml"/><Relationship Id="rId97" Type="http://schemas.openxmlformats.org/officeDocument/2006/relationships/image" Target="../media/image1397.png"/><Relationship Id="rId120" Type="http://schemas.openxmlformats.org/officeDocument/2006/relationships/customXml" Target="../ink/ink1398.xml"/><Relationship Id="rId141" Type="http://schemas.openxmlformats.org/officeDocument/2006/relationships/image" Target="../media/image1418.png"/><Relationship Id="rId358" Type="http://schemas.openxmlformats.org/officeDocument/2006/relationships/customXml" Target="../ink/ink1517.xml"/><Relationship Id="rId379" Type="http://schemas.openxmlformats.org/officeDocument/2006/relationships/image" Target="../media/image1532.png"/><Relationship Id="rId7" Type="http://schemas.openxmlformats.org/officeDocument/2006/relationships/image" Target="../media/image1354.png"/><Relationship Id="rId162" Type="http://schemas.openxmlformats.org/officeDocument/2006/relationships/customXml" Target="../ink/ink1419.xml"/><Relationship Id="rId183" Type="http://schemas.openxmlformats.org/officeDocument/2006/relationships/image" Target="../media/image1439.png"/><Relationship Id="rId218" Type="http://schemas.openxmlformats.org/officeDocument/2006/relationships/customXml" Target="../ink/ink1447.xml"/><Relationship Id="rId239" Type="http://schemas.openxmlformats.org/officeDocument/2006/relationships/image" Target="../media/image1467.png"/><Relationship Id="rId390" Type="http://schemas.openxmlformats.org/officeDocument/2006/relationships/customXml" Target="../ink/ink1533.xml"/><Relationship Id="rId404" Type="http://schemas.openxmlformats.org/officeDocument/2006/relationships/customXml" Target="../ink/ink1540.xml"/><Relationship Id="rId425" Type="http://schemas.openxmlformats.org/officeDocument/2006/relationships/image" Target="../media/image1553.png"/><Relationship Id="rId446" Type="http://schemas.openxmlformats.org/officeDocument/2006/relationships/customXml" Target="../ink/ink1561.xml"/><Relationship Id="rId250" Type="http://schemas.openxmlformats.org/officeDocument/2006/relationships/customXml" Target="../ink/ink1463.xml"/><Relationship Id="rId271" Type="http://schemas.openxmlformats.org/officeDocument/2006/relationships/image" Target="../media/image1483.png"/><Relationship Id="rId292" Type="http://schemas.openxmlformats.org/officeDocument/2006/relationships/customXml" Target="../ink/ink1484.xml"/><Relationship Id="rId306" Type="http://schemas.openxmlformats.org/officeDocument/2006/relationships/customXml" Target="../ink/ink1491.xml"/><Relationship Id="rId24" Type="http://schemas.openxmlformats.org/officeDocument/2006/relationships/customXml" Target="../ink/ink1349.xml"/><Relationship Id="rId45" Type="http://schemas.openxmlformats.org/officeDocument/2006/relationships/image" Target="../media/image1372.png"/><Relationship Id="rId66" Type="http://schemas.openxmlformats.org/officeDocument/2006/relationships/customXml" Target="../ink/ink1370.xml"/><Relationship Id="rId87" Type="http://schemas.openxmlformats.org/officeDocument/2006/relationships/image" Target="../media/image1393.png"/><Relationship Id="rId110" Type="http://schemas.openxmlformats.org/officeDocument/2006/relationships/customXml" Target="../ink/ink1393.xml"/><Relationship Id="rId131" Type="http://schemas.openxmlformats.org/officeDocument/2006/relationships/image" Target="../media/image1413.png"/><Relationship Id="rId327" Type="http://schemas.openxmlformats.org/officeDocument/2006/relationships/image" Target="../media/image1506.png"/><Relationship Id="rId348" Type="http://schemas.openxmlformats.org/officeDocument/2006/relationships/customXml" Target="../ink/ink1512.xml"/><Relationship Id="rId369" Type="http://schemas.openxmlformats.org/officeDocument/2006/relationships/image" Target="../media/image1527.png"/><Relationship Id="rId152" Type="http://schemas.openxmlformats.org/officeDocument/2006/relationships/customXml" Target="../ink/ink1414.xml"/><Relationship Id="rId173" Type="http://schemas.openxmlformats.org/officeDocument/2006/relationships/image" Target="../media/image1434.png"/><Relationship Id="rId194" Type="http://schemas.openxmlformats.org/officeDocument/2006/relationships/customXml" Target="../ink/ink1435.xml"/><Relationship Id="rId208" Type="http://schemas.openxmlformats.org/officeDocument/2006/relationships/customXml" Target="../ink/ink1442.xml"/><Relationship Id="rId229" Type="http://schemas.openxmlformats.org/officeDocument/2006/relationships/image" Target="../media/image1462.png"/><Relationship Id="rId380" Type="http://schemas.openxmlformats.org/officeDocument/2006/relationships/customXml" Target="../ink/ink1528.xml"/><Relationship Id="rId415" Type="http://schemas.openxmlformats.org/officeDocument/2006/relationships/image" Target="../media/image1548.png"/><Relationship Id="rId436" Type="http://schemas.openxmlformats.org/officeDocument/2006/relationships/customXml" Target="../ink/ink1556.xml"/><Relationship Id="rId457" Type="http://schemas.openxmlformats.org/officeDocument/2006/relationships/image" Target="../media/image1569.png"/><Relationship Id="rId240" Type="http://schemas.openxmlformats.org/officeDocument/2006/relationships/customXml" Target="../ink/ink1458.xml"/><Relationship Id="rId261" Type="http://schemas.openxmlformats.org/officeDocument/2006/relationships/image" Target="../media/image1478.png"/><Relationship Id="rId14" Type="http://schemas.openxmlformats.org/officeDocument/2006/relationships/customXml" Target="../ink/ink1344.xml"/><Relationship Id="rId35" Type="http://schemas.openxmlformats.org/officeDocument/2006/relationships/image" Target="../media/image1367.png"/><Relationship Id="rId56" Type="http://schemas.openxmlformats.org/officeDocument/2006/relationships/customXml" Target="../ink/ink1365.xml"/><Relationship Id="rId77" Type="http://schemas.openxmlformats.org/officeDocument/2006/relationships/image" Target="../media/image1388.png"/><Relationship Id="rId100" Type="http://schemas.openxmlformats.org/officeDocument/2006/relationships/customXml" Target="../ink/ink1388.xml"/><Relationship Id="rId282" Type="http://schemas.openxmlformats.org/officeDocument/2006/relationships/customXml" Target="../ink/ink1479.xml"/><Relationship Id="rId317" Type="http://schemas.openxmlformats.org/officeDocument/2006/relationships/image" Target="../media/image1501.png"/><Relationship Id="rId338" Type="http://schemas.openxmlformats.org/officeDocument/2006/relationships/customXml" Target="../ink/ink1507.xml"/><Relationship Id="rId359" Type="http://schemas.openxmlformats.org/officeDocument/2006/relationships/image" Target="../media/image1522.png"/><Relationship Id="rId8" Type="http://schemas.openxmlformats.org/officeDocument/2006/relationships/customXml" Target="../ink/ink1341.xml"/><Relationship Id="rId98" Type="http://schemas.openxmlformats.org/officeDocument/2006/relationships/customXml" Target="../ink/ink1387.xml"/><Relationship Id="rId121" Type="http://schemas.openxmlformats.org/officeDocument/2006/relationships/image" Target="../media/image1408.png"/><Relationship Id="rId142" Type="http://schemas.openxmlformats.org/officeDocument/2006/relationships/customXml" Target="../ink/ink1409.xml"/><Relationship Id="rId163" Type="http://schemas.openxmlformats.org/officeDocument/2006/relationships/image" Target="../media/image1429.png"/><Relationship Id="rId184" Type="http://schemas.openxmlformats.org/officeDocument/2006/relationships/customXml" Target="../ink/ink1430.xml"/><Relationship Id="rId219" Type="http://schemas.openxmlformats.org/officeDocument/2006/relationships/image" Target="../media/image1457.png"/><Relationship Id="rId370" Type="http://schemas.openxmlformats.org/officeDocument/2006/relationships/customXml" Target="../ink/ink1523.xml"/><Relationship Id="rId391" Type="http://schemas.openxmlformats.org/officeDocument/2006/relationships/image" Target="../media/image1537.png"/><Relationship Id="rId405" Type="http://schemas.openxmlformats.org/officeDocument/2006/relationships/image" Target="../media/image1543.png"/><Relationship Id="rId426" Type="http://schemas.openxmlformats.org/officeDocument/2006/relationships/customXml" Target="../ink/ink1551.xml"/><Relationship Id="rId447" Type="http://schemas.openxmlformats.org/officeDocument/2006/relationships/image" Target="../media/image1564.png"/><Relationship Id="rId230" Type="http://schemas.openxmlformats.org/officeDocument/2006/relationships/customXml" Target="../ink/ink1453.xml"/><Relationship Id="rId251" Type="http://schemas.openxmlformats.org/officeDocument/2006/relationships/image" Target="../media/image1473.png"/><Relationship Id="rId25" Type="http://schemas.openxmlformats.org/officeDocument/2006/relationships/image" Target="../media/image1362.png"/><Relationship Id="rId46" Type="http://schemas.openxmlformats.org/officeDocument/2006/relationships/customXml" Target="../ink/ink1360.xml"/><Relationship Id="rId67" Type="http://schemas.openxmlformats.org/officeDocument/2006/relationships/image" Target="../media/image1383.png"/><Relationship Id="rId272" Type="http://schemas.openxmlformats.org/officeDocument/2006/relationships/customXml" Target="../ink/ink1474.xml"/><Relationship Id="rId293" Type="http://schemas.openxmlformats.org/officeDocument/2006/relationships/image" Target="../media/image177.png"/><Relationship Id="rId307" Type="http://schemas.openxmlformats.org/officeDocument/2006/relationships/image" Target="../media/image1497.png"/><Relationship Id="rId328" Type="http://schemas.openxmlformats.org/officeDocument/2006/relationships/customXml" Target="../ink/ink1502.xml"/><Relationship Id="rId349" Type="http://schemas.openxmlformats.org/officeDocument/2006/relationships/image" Target="../media/image1517.png"/><Relationship Id="rId88" Type="http://schemas.openxmlformats.org/officeDocument/2006/relationships/customXml" Target="../ink/ink1381.xml"/><Relationship Id="rId111" Type="http://schemas.openxmlformats.org/officeDocument/2006/relationships/image" Target="../media/image1403.png"/><Relationship Id="rId132" Type="http://schemas.openxmlformats.org/officeDocument/2006/relationships/customXml" Target="../ink/ink1404.xml"/><Relationship Id="rId153" Type="http://schemas.openxmlformats.org/officeDocument/2006/relationships/image" Target="../media/image1424.png"/><Relationship Id="rId174" Type="http://schemas.openxmlformats.org/officeDocument/2006/relationships/customXml" Target="../ink/ink1425.xml"/><Relationship Id="rId195" Type="http://schemas.openxmlformats.org/officeDocument/2006/relationships/image" Target="../media/image1445.png"/><Relationship Id="rId209" Type="http://schemas.openxmlformats.org/officeDocument/2006/relationships/image" Target="../media/image1452.png"/><Relationship Id="rId360" Type="http://schemas.openxmlformats.org/officeDocument/2006/relationships/customXml" Target="../ink/ink1518.xml"/><Relationship Id="rId381" Type="http://schemas.openxmlformats.org/officeDocument/2006/relationships/image" Target="../media/image1533.png"/><Relationship Id="rId416" Type="http://schemas.openxmlformats.org/officeDocument/2006/relationships/customXml" Target="../ink/ink1546.xml"/><Relationship Id="rId220" Type="http://schemas.openxmlformats.org/officeDocument/2006/relationships/customXml" Target="../ink/ink1448.xml"/><Relationship Id="rId241" Type="http://schemas.openxmlformats.org/officeDocument/2006/relationships/image" Target="../media/image1468.png"/><Relationship Id="rId437" Type="http://schemas.openxmlformats.org/officeDocument/2006/relationships/image" Target="../media/image1559.png"/><Relationship Id="rId15" Type="http://schemas.openxmlformats.org/officeDocument/2006/relationships/image" Target="../media/image1357.png"/><Relationship Id="rId36" Type="http://schemas.openxmlformats.org/officeDocument/2006/relationships/customXml" Target="../ink/ink1355.xml"/><Relationship Id="rId57" Type="http://schemas.openxmlformats.org/officeDocument/2006/relationships/image" Target="../media/image1378.png"/><Relationship Id="rId262" Type="http://schemas.openxmlformats.org/officeDocument/2006/relationships/customXml" Target="../ink/ink1469.xml"/><Relationship Id="rId283" Type="http://schemas.openxmlformats.org/officeDocument/2006/relationships/image" Target="../media/image1488.png"/><Relationship Id="rId318" Type="http://schemas.openxmlformats.org/officeDocument/2006/relationships/customXml" Target="../ink/ink1497.xml"/><Relationship Id="rId339" Type="http://schemas.openxmlformats.org/officeDocument/2006/relationships/image" Target="../media/image1512.png"/><Relationship Id="rId78" Type="http://schemas.openxmlformats.org/officeDocument/2006/relationships/customXml" Target="../ink/ink1376.xml"/><Relationship Id="rId99" Type="http://schemas.openxmlformats.org/officeDocument/2006/relationships/image" Target="../media/image1398.png"/><Relationship Id="rId101" Type="http://schemas.openxmlformats.org/officeDocument/2006/relationships/image" Target="../media/image540.png"/><Relationship Id="rId122" Type="http://schemas.openxmlformats.org/officeDocument/2006/relationships/customXml" Target="../ink/ink1399.xml"/><Relationship Id="rId143" Type="http://schemas.openxmlformats.org/officeDocument/2006/relationships/image" Target="../media/image1419.png"/><Relationship Id="rId164" Type="http://schemas.openxmlformats.org/officeDocument/2006/relationships/customXml" Target="../ink/ink1420.xml"/><Relationship Id="rId185" Type="http://schemas.openxmlformats.org/officeDocument/2006/relationships/image" Target="../media/image1440.png"/><Relationship Id="rId350" Type="http://schemas.openxmlformats.org/officeDocument/2006/relationships/customXml" Target="../ink/ink1513.xml"/><Relationship Id="rId371" Type="http://schemas.openxmlformats.org/officeDocument/2006/relationships/image" Target="../media/image1528.png"/><Relationship Id="rId406" Type="http://schemas.openxmlformats.org/officeDocument/2006/relationships/customXml" Target="../ink/ink1541.xml"/><Relationship Id="rId9" Type="http://schemas.openxmlformats.org/officeDocument/2006/relationships/image" Target="../media/image1355.png"/><Relationship Id="rId210" Type="http://schemas.openxmlformats.org/officeDocument/2006/relationships/customXml" Target="../ink/ink1443.xml"/><Relationship Id="rId392" Type="http://schemas.openxmlformats.org/officeDocument/2006/relationships/customXml" Target="../ink/ink1534.xml"/><Relationship Id="rId427" Type="http://schemas.openxmlformats.org/officeDocument/2006/relationships/image" Target="../media/image1554.png"/><Relationship Id="rId448" Type="http://schemas.openxmlformats.org/officeDocument/2006/relationships/customXml" Target="../ink/ink1562.xml"/><Relationship Id="rId26" Type="http://schemas.openxmlformats.org/officeDocument/2006/relationships/customXml" Target="../ink/ink1350.xml"/><Relationship Id="rId231" Type="http://schemas.openxmlformats.org/officeDocument/2006/relationships/image" Target="../media/image1463.png"/><Relationship Id="rId252" Type="http://schemas.openxmlformats.org/officeDocument/2006/relationships/customXml" Target="../ink/ink1464.xml"/><Relationship Id="rId273" Type="http://schemas.openxmlformats.org/officeDocument/2006/relationships/image" Target="../media/image1484.png"/><Relationship Id="rId294" Type="http://schemas.openxmlformats.org/officeDocument/2006/relationships/customXml" Target="../ink/ink1485.xml"/><Relationship Id="rId308" Type="http://schemas.openxmlformats.org/officeDocument/2006/relationships/customXml" Target="../ink/ink1492.xml"/><Relationship Id="rId329" Type="http://schemas.openxmlformats.org/officeDocument/2006/relationships/image" Target="../media/image1507.png"/><Relationship Id="rId47" Type="http://schemas.openxmlformats.org/officeDocument/2006/relationships/image" Target="../media/image1373.png"/><Relationship Id="rId68" Type="http://schemas.openxmlformats.org/officeDocument/2006/relationships/customXml" Target="../ink/ink1371.xml"/><Relationship Id="rId89" Type="http://schemas.openxmlformats.org/officeDocument/2006/relationships/image" Target="../media/image1394.png"/><Relationship Id="rId112" Type="http://schemas.openxmlformats.org/officeDocument/2006/relationships/customXml" Target="../ink/ink1394.xml"/><Relationship Id="rId133" Type="http://schemas.openxmlformats.org/officeDocument/2006/relationships/image" Target="../media/image1414.png"/><Relationship Id="rId154" Type="http://schemas.openxmlformats.org/officeDocument/2006/relationships/customXml" Target="../ink/ink1415.xml"/><Relationship Id="rId175" Type="http://schemas.openxmlformats.org/officeDocument/2006/relationships/image" Target="../media/image1435.png"/><Relationship Id="rId340" Type="http://schemas.openxmlformats.org/officeDocument/2006/relationships/customXml" Target="../ink/ink1508.xml"/><Relationship Id="rId361" Type="http://schemas.openxmlformats.org/officeDocument/2006/relationships/image" Target="../media/image1523.png"/><Relationship Id="rId196" Type="http://schemas.openxmlformats.org/officeDocument/2006/relationships/customXml" Target="../ink/ink1436.xml"/><Relationship Id="rId200" Type="http://schemas.openxmlformats.org/officeDocument/2006/relationships/customXml" Target="../ink/ink1438.xml"/><Relationship Id="rId382" Type="http://schemas.openxmlformats.org/officeDocument/2006/relationships/customXml" Target="../ink/ink1529.xml"/><Relationship Id="rId417" Type="http://schemas.openxmlformats.org/officeDocument/2006/relationships/image" Target="../media/image1549.png"/><Relationship Id="rId438" Type="http://schemas.openxmlformats.org/officeDocument/2006/relationships/customXml" Target="../ink/ink1557.xml"/><Relationship Id="rId16" Type="http://schemas.openxmlformats.org/officeDocument/2006/relationships/customXml" Target="../ink/ink1345.xml"/><Relationship Id="rId221" Type="http://schemas.openxmlformats.org/officeDocument/2006/relationships/image" Target="../media/image1458.png"/><Relationship Id="rId242" Type="http://schemas.openxmlformats.org/officeDocument/2006/relationships/customXml" Target="../ink/ink1459.xml"/><Relationship Id="rId263" Type="http://schemas.openxmlformats.org/officeDocument/2006/relationships/image" Target="../media/image1479.png"/><Relationship Id="rId284" Type="http://schemas.openxmlformats.org/officeDocument/2006/relationships/customXml" Target="../ink/ink1480.xml"/><Relationship Id="rId319" Type="http://schemas.openxmlformats.org/officeDocument/2006/relationships/image" Target="../media/image1502.png"/><Relationship Id="rId37" Type="http://schemas.openxmlformats.org/officeDocument/2006/relationships/image" Target="../media/image1368.png"/><Relationship Id="rId58" Type="http://schemas.openxmlformats.org/officeDocument/2006/relationships/customXml" Target="../ink/ink1366.xml"/><Relationship Id="rId79" Type="http://schemas.openxmlformats.org/officeDocument/2006/relationships/image" Target="../media/image1389.png"/><Relationship Id="rId102" Type="http://schemas.openxmlformats.org/officeDocument/2006/relationships/customXml" Target="../ink/ink1389.xml"/><Relationship Id="rId123" Type="http://schemas.openxmlformats.org/officeDocument/2006/relationships/image" Target="../media/image1409.png"/><Relationship Id="rId144" Type="http://schemas.openxmlformats.org/officeDocument/2006/relationships/customXml" Target="../ink/ink1410.xml"/><Relationship Id="rId330" Type="http://schemas.openxmlformats.org/officeDocument/2006/relationships/customXml" Target="../ink/ink1503.xml"/><Relationship Id="rId90" Type="http://schemas.openxmlformats.org/officeDocument/2006/relationships/customXml" Target="../ink/ink1382.xml"/><Relationship Id="rId165" Type="http://schemas.openxmlformats.org/officeDocument/2006/relationships/image" Target="../media/image1430.png"/><Relationship Id="rId186" Type="http://schemas.openxmlformats.org/officeDocument/2006/relationships/customXml" Target="../ink/ink1431.xml"/><Relationship Id="rId351" Type="http://schemas.openxmlformats.org/officeDocument/2006/relationships/image" Target="../media/image1518.png"/><Relationship Id="rId372" Type="http://schemas.openxmlformats.org/officeDocument/2006/relationships/customXml" Target="../ink/ink1524.xml"/><Relationship Id="rId393" Type="http://schemas.openxmlformats.org/officeDocument/2006/relationships/image" Target="../media/image1538.png"/><Relationship Id="rId407" Type="http://schemas.openxmlformats.org/officeDocument/2006/relationships/image" Target="../media/image1544.png"/><Relationship Id="rId428" Type="http://schemas.openxmlformats.org/officeDocument/2006/relationships/customXml" Target="../ink/ink1552.xml"/><Relationship Id="rId449" Type="http://schemas.openxmlformats.org/officeDocument/2006/relationships/image" Target="../media/image1565.png"/><Relationship Id="rId211" Type="http://schemas.openxmlformats.org/officeDocument/2006/relationships/image" Target="../media/image1453.png"/><Relationship Id="rId232" Type="http://schemas.openxmlformats.org/officeDocument/2006/relationships/customXml" Target="../ink/ink1454.xml"/><Relationship Id="rId253" Type="http://schemas.openxmlformats.org/officeDocument/2006/relationships/image" Target="../media/image1474.png"/><Relationship Id="rId274" Type="http://schemas.openxmlformats.org/officeDocument/2006/relationships/customXml" Target="../ink/ink1475.xml"/><Relationship Id="rId295" Type="http://schemas.openxmlformats.org/officeDocument/2006/relationships/image" Target="../media/image1492.png"/><Relationship Id="rId309" Type="http://schemas.openxmlformats.org/officeDocument/2006/relationships/image" Target="../media/image1498.png"/><Relationship Id="rId27" Type="http://schemas.openxmlformats.org/officeDocument/2006/relationships/image" Target="../media/image1363.png"/><Relationship Id="rId48" Type="http://schemas.openxmlformats.org/officeDocument/2006/relationships/customXml" Target="../ink/ink1361.xml"/><Relationship Id="rId69" Type="http://schemas.openxmlformats.org/officeDocument/2006/relationships/image" Target="../media/image1384.png"/><Relationship Id="rId113" Type="http://schemas.openxmlformats.org/officeDocument/2006/relationships/image" Target="../media/image1404.png"/><Relationship Id="rId134" Type="http://schemas.openxmlformats.org/officeDocument/2006/relationships/customXml" Target="../ink/ink1405.xml"/><Relationship Id="rId320" Type="http://schemas.openxmlformats.org/officeDocument/2006/relationships/customXml" Target="../ink/ink1498.xml"/><Relationship Id="rId80" Type="http://schemas.openxmlformats.org/officeDocument/2006/relationships/customXml" Target="../ink/ink1377.xml"/><Relationship Id="rId155" Type="http://schemas.openxmlformats.org/officeDocument/2006/relationships/image" Target="../media/image1425.png"/><Relationship Id="rId176" Type="http://schemas.openxmlformats.org/officeDocument/2006/relationships/customXml" Target="../ink/ink1426.xml"/><Relationship Id="rId197" Type="http://schemas.openxmlformats.org/officeDocument/2006/relationships/image" Target="../media/image1446.png"/><Relationship Id="rId341" Type="http://schemas.openxmlformats.org/officeDocument/2006/relationships/image" Target="../media/image1513.png"/><Relationship Id="rId362" Type="http://schemas.openxmlformats.org/officeDocument/2006/relationships/customXml" Target="../ink/ink1519.xml"/><Relationship Id="rId383" Type="http://schemas.openxmlformats.org/officeDocument/2006/relationships/image" Target="../media/image1534.png"/><Relationship Id="rId418" Type="http://schemas.openxmlformats.org/officeDocument/2006/relationships/customXml" Target="../ink/ink1547.xml"/><Relationship Id="rId439" Type="http://schemas.openxmlformats.org/officeDocument/2006/relationships/image" Target="../media/image1560.png"/><Relationship Id="rId201" Type="http://schemas.openxmlformats.org/officeDocument/2006/relationships/image" Target="../media/image1448.png"/><Relationship Id="rId222" Type="http://schemas.openxmlformats.org/officeDocument/2006/relationships/customXml" Target="../ink/ink1449.xml"/><Relationship Id="rId243" Type="http://schemas.openxmlformats.org/officeDocument/2006/relationships/image" Target="../media/image1469.png"/><Relationship Id="rId264" Type="http://schemas.openxmlformats.org/officeDocument/2006/relationships/customXml" Target="../ink/ink1470.xml"/><Relationship Id="rId285" Type="http://schemas.openxmlformats.org/officeDocument/2006/relationships/image" Target="../media/image1489.png"/><Relationship Id="rId450" Type="http://schemas.openxmlformats.org/officeDocument/2006/relationships/customXml" Target="../ink/ink1563.xml"/><Relationship Id="rId17" Type="http://schemas.openxmlformats.org/officeDocument/2006/relationships/image" Target="../media/image1358.png"/><Relationship Id="rId38" Type="http://schemas.openxmlformats.org/officeDocument/2006/relationships/customXml" Target="../ink/ink1356.xml"/><Relationship Id="rId59" Type="http://schemas.openxmlformats.org/officeDocument/2006/relationships/image" Target="../media/image1379.png"/><Relationship Id="rId103" Type="http://schemas.openxmlformats.org/officeDocument/2006/relationships/image" Target="../media/image1399.png"/><Relationship Id="rId124" Type="http://schemas.openxmlformats.org/officeDocument/2006/relationships/customXml" Target="../ink/ink1400.xml"/><Relationship Id="rId310" Type="http://schemas.openxmlformats.org/officeDocument/2006/relationships/customXml" Target="../ink/ink1493.xml"/><Relationship Id="rId70" Type="http://schemas.openxmlformats.org/officeDocument/2006/relationships/customXml" Target="../ink/ink1372.xml"/><Relationship Id="rId91" Type="http://schemas.openxmlformats.org/officeDocument/2006/relationships/image" Target="../media/image1395.png"/><Relationship Id="rId145" Type="http://schemas.openxmlformats.org/officeDocument/2006/relationships/image" Target="../media/image1420.png"/><Relationship Id="rId166" Type="http://schemas.openxmlformats.org/officeDocument/2006/relationships/customXml" Target="../ink/ink1421.xml"/><Relationship Id="rId187" Type="http://schemas.openxmlformats.org/officeDocument/2006/relationships/image" Target="../media/image1441.png"/><Relationship Id="rId331" Type="http://schemas.openxmlformats.org/officeDocument/2006/relationships/image" Target="../media/image1508.png"/><Relationship Id="rId352" Type="http://schemas.openxmlformats.org/officeDocument/2006/relationships/customXml" Target="../ink/ink1514.xml"/><Relationship Id="rId373" Type="http://schemas.openxmlformats.org/officeDocument/2006/relationships/image" Target="../media/image1529.png"/><Relationship Id="rId394" Type="http://schemas.openxmlformats.org/officeDocument/2006/relationships/customXml" Target="../ink/ink1535.xml"/><Relationship Id="rId408" Type="http://schemas.openxmlformats.org/officeDocument/2006/relationships/customXml" Target="../ink/ink1542.xml"/><Relationship Id="rId429" Type="http://schemas.openxmlformats.org/officeDocument/2006/relationships/image" Target="../media/image155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44.xml"/><Relationship Id="rId233" Type="http://schemas.openxmlformats.org/officeDocument/2006/relationships/image" Target="../media/image1464.png"/><Relationship Id="rId254" Type="http://schemas.openxmlformats.org/officeDocument/2006/relationships/customXml" Target="../ink/ink1465.xml"/><Relationship Id="rId440" Type="http://schemas.openxmlformats.org/officeDocument/2006/relationships/customXml" Target="../ink/ink1558.xml"/><Relationship Id="rId28" Type="http://schemas.openxmlformats.org/officeDocument/2006/relationships/customXml" Target="../ink/ink1351.xml"/><Relationship Id="rId49" Type="http://schemas.openxmlformats.org/officeDocument/2006/relationships/image" Target="../media/image1374.png"/><Relationship Id="rId114" Type="http://schemas.openxmlformats.org/officeDocument/2006/relationships/customXml" Target="../ink/ink1395.xml"/><Relationship Id="rId275" Type="http://schemas.openxmlformats.org/officeDocument/2006/relationships/image" Target="../media/image1485.png"/><Relationship Id="rId296" Type="http://schemas.openxmlformats.org/officeDocument/2006/relationships/customXml" Target="../ink/ink1486.xml"/><Relationship Id="rId300" Type="http://schemas.openxmlformats.org/officeDocument/2006/relationships/customXml" Target="../ink/ink1488.xml"/><Relationship Id="rId60" Type="http://schemas.openxmlformats.org/officeDocument/2006/relationships/customXml" Target="../ink/ink1367.xml"/><Relationship Id="rId81" Type="http://schemas.openxmlformats.org/officeDocument/2006/relationships/image" Target="../media/image1390.png"/><Relationship Id="rId135" Type="http://schemas.openxmlformats.org/officeDocument/2006/relationships/image" Target="../media/image1415.png"/><Relationship Id="rId156" Type="http://schemas.openxmlformats.org/officeDocument/2006/relationships/customXml" Target="../ink/ink1416.xml"/><Relationship Id="rId177" Type="http://schemas.openxmlformats.org/officeDocument/2006/relationships/image" Target="../media/image1436.png"/><Relationship Id="rId198" Type="http://schemas.openxmlformats.org/officeDocument/2006/relationships/customXml" Target="../ink/ink1437.xml"/><Relationship Id="rId321" Type="http://schemas.openxmlformats.org/officeDocument/2006/relationships/image" Target="../media/image1503.png"/><Relationship Id="rId342" Type="http://schemas.openxmlformats.org/officeDocument/2006/relationships/customXml" Target="../ink/ink1509.xml"/><Relationship Id="rId363" Type="http://schemas.openxmlformats.org/officeDocument/2006/relationships/image" Target="../media/image1524.png"/><Relationship Id="rId384" Type="http://schemas.openxmlformats.org/officeDocument/2006/relationships/customXml" Target="../ink/ink1530.xml"/><Relationship Id="rId419" Type="http://schemas.openxmlformats.org/officeDocument/2006/relationships/image" Target="../media/image1550.png"/><Relationship Id="rId202" Type="http://schemas.openxmlformats.org/officeDocument/2006/relationships/customXml" Target="../ink/ink1439.xml"/><Relationship Id="rId223" Type="http://schemas.openxmlformats.org/officeDocument/2006/relationships/image" Target="../media/image1459.png"/><Relationship Id="rId244" Type="http://schemas.openxmlformats.org/officeDocument/2006/relationships/customXml" Target="../ink/ink1460.xml"/><Relationship Id="rId430" Type="http://schemas.openxmlformats.org/officeDocument/2006/relationships/customXml" Target="../ink/ink1553.xml"/><Relationship Id="rId18" Type="http://schemas.openxmlformats.org/officeDocument/2006/relationships/customXml" Target="../ink/ink1346.xml"/><Relationship Id="rId39" Type="http://schemas.openxmlformats.org/officeDocument/2006/relationships/image" Target="../media/image1369.png"/><Relationship Id="rId265" Type="http://schemas.openxmlformats.org/officeDocument/2006/relationships/image" Target="../media/image1480.png"/><Relationship Id="rId286" Type="http://schemas.openxmlformats.org/officeDocument/2006/relationships/customXml" Target="../ink/ink1481.xml"/><Relationship Id="rId451" Type="http://schemas.openxmlformats.org/officeDocument/2006/relationships/image" Target="../media/image1566.png"/><Relationship Id="rId50" Type="http://schemas.openxmlformats.org/officeDocument/2006/relationships/customXml" Target="../ink/ink1362.xml"/><Relationship Id="rId104" Type="http://schemas.openxmlformats.org/officeDocument/2006/relationships/customXml" Target="../ink/ink1390.xml"/><Relationship Id="rId125" Type="http://schemas.openxmlformats.org/officeDocument/2006/relationships/image" Target="../media/image1410.png"/><Relationship Id="rId146" Type="http://schemas.openxmlformats.org/officeDocument/2006/relationships/customXml" Target="../ink/ink1411.xml"/><Relationship Id="rId167" Type="http://schemas.openxmlformats.org/officeDocument/2006/relationships/image" Target="../media/image1431.png"/><Relationship Id="rId188" Type="http://schemas.openxmlformats.org/officeDocument/2006/relationships/customXml" Target="../ink/ink1432.xml"/><Relationship Id="rId311" Type="http://schemas.openxmlformats.org/officeDocument/2006/relationships/image" Target="../media/image1499.png"/><Relationship Id="rId332" Type="http://schemas.openxmlformats.org/officeDocument/2006/relationships/customXml" Target="../ink/ink1504.xml"/><Relationship Id="rId353" Type="http://schemas.openxmlformats.org/officeDocument/2006/relationships/image" Target="../media/image1519.png"/><Relationship Id="rId374" Type="http://schemas.openxmlformats.org/officeDocument/2006/relationships/customXml" Target="../ink/ink1525.xml"/><Relationship Id="rId395" Type="http://schemas.openxmlformats.org/officeDocument/2006/relationships/image" Target="../media/image1539.png"/><Relationship Id="rId409" Type="http://schemas.openxmlformats.org/officeDocument/2006/relationships/image" Target="../media/image1545.png"/><Relationship Id="rId71" Type="http://schemas.openxmlformats.org/officeDocument/2006/relationships/image" Target="../media/image1385.png"/><Relationship Id="rId92" Type="http://schemas.openxmlformats.org/officeDocument/2006/relationships/customXml" Target="../ink/ink1383.xml"/><Relationship Id="rId213" Type="http://schemas.openxmlformats.org/officeDocument/2006/relationships/image" Target="../media/image1454.png"/><Relationship Id="rId234" Type="http://schemas.openxmlformats.org/officeDocument/2006/relationships/customXml" Target="../ink/ink1455.xml"/><Relationship Id="rId420" Type="http://schemas.openxmlformats.org/officeDocument/2006/relationships/customXml" Target="../ink/ink1548.xml"/><Relationship Id="rId2" Type="http://schemas.openxmlformats.org/officeDocument/2006/relationships/customXml" Target="../ink/ink1338.xml"/><Relationship Id="rId29" Type="http://schemas.openxmlformats.org/officeDocument/2006/relationships/image" Target="../media/image1364.png"/><Relationship Id="rId255" Type="http://schemas.openxmlformats.org/officeDocument/2006/relationships/image" Target="../media/image1475.png"/><Relationship Id="rId276" Type="http://schemas.openxmlformats.org/officeDocument/2006/relationships/customXml" Target="../ink/ink1476.xml"/><Relationship Id="rId297" Type="http://schemas.openxmlformats.org/officeDocument/2006/relationships/image" Target="../media/image1325.png"/><Relationship Id="rId441" Type="http://schemas.openxmlformats.org/officeDocument/2006/relationships/image" Target="../media/image1561.png"/><Relationship Id="rId40" Type="http://schemas.openxmlformats.org/officeDocument/2006/relationships/customXml" Target="../ink/ink1357.xml"/><Relationship Id="rId115" Type="http://schemas.openxmlformats.org/officeDocument/2006/relationships/image" Target="../media/image1405.png"/><Relationship Id="rId136" Type="http://schemas.openxmlformats.org/officeDocument/2006/relationships/customXml" Target="../ink/ink1406.xml"/><Relationship Id="rId157" Type="http://schemas.openxmlformats.org/officeDocument/2006/relationships/image" Target="../media/image1426.png"/><Relationship Id="rId178" Type="http://schemas.openxmlformats.org/officeDocument/2006/relationships/customXml" Target="../ink/ink1427.xml"/><Relationship Id="rId301" Type="http://schemas.openxmlformats.org/officeDocument/2006/relationships/image" Target="../media/image1494.png"/><Relationship Id="rId322" Type="http://schemas.openxmlformats.org/officeDocument/2006/relationships/customXml" Target="../ink/ink1499.xml"/><Relationship Id="rId343" Type="http://schemas.openxmlformats.org/officeDocument/2006/relationships/image" Target="../media/image1514.png"/><Relationship Id="rId364" Type="http://schemas.openxmlformats.org/officeDocument/2006/relationships/customXml" Target="../ink/ink1520.xml"/><Relationship Id="rId61" Type="http://schemas.openxmlformats.org/officeDocument/2006/relationships/image" Target="../media/image1380.png"/><Relationship Id="rId82" Type="http://schemas.openxmlformats.org/officeDocument/2006/relationships/customXml" Target="../ink/ink1378.xml"/><Relationship Id="rId199" Type="http://schemas.openxmlformats.org/officeDocument/2006/relationships/image" Target="../media/image1447.png"/><Relationship Id="rId203" Type="http://schemas.openxmlformats.org/officeDocument/2006/relationships/image" Target="../media/image1449.png"/><Relationship Id="rId385" Type="http://schemas.openxmlformats.org/officeDocument/2006/relationships/image" Target="../media/image164.png"/><Relationship Id="rId19" Type="http://schemas.openxmlformats.org/officeDocument/2006/relationships/image" Target="../media/image1359.png"/><Relationship Id="rId224" Type="http://schemas.openxmlformats.org/officeDocument/2006/relationships/customXml" Target="../ink/ink1450.xml"/><Relationship Id="rId245" Type="http://schemas.openxmlformats.org/officeDocument/2006/relationships/image" Target="../media/image1470.png"/><Relationship Id="rId266" Type="http://schemas.openxmlformats.org/officeDocument/2006/relationships/customXml" Target="../ink/ink1471.xml"/><Relationship Id="rId287" Type="http://schemas.openxmlformats.org/officeDocument/2006/relationships/image" Target="../media/image752.png"/><Relationship Id="rId410" Type="http://schemas.openxmlformats.org/officeDocument/2006/relationships/customXml" Target="../ink/ink1543.xml"/><Relationship Id="rId431" Type="http://schemas.openxmlformats.org/officeDocument/2006/relationships/image" Target="../media/image1556.png"/><Relationship Id="rId452" Type="http://schemas.openxmlformats.org/officeDocument/2006/relationships/customXml" Target="../ink/ink1564.xml"/><Relationship Id="rId30" Type="http://schemas.openxmlformats.org/officeDocument/2006/relationships/customXml" Target="../ink/ink1352.xml"/><Relationship Id="rId105" Type="http://schemas.openxmlformats.org/officeDocument/2006/relationships/image" Target="../media/image1400.png"/><Relationship Id="rId126" Type="http://schemas.openxmlformats.org/officeDocument/2006/relationships/customXml" Target="../ink/ink1401.xml"/><Relationship Id="rId147" Type="http://schemas.openxmlformats.org/officeDocument/2006/relationships/image" Target="../media/image1421.png"/><Relationship Id="rId168" Type="http://schemas.openxmlformats.org/officeDocument/2006/relationships/customXml" Target="../ink/ink1422.xml"/><Relationship Id="rId312" Type="http://schemas.openxmlformats.org/officeDocument/2006/relationships/customXml" Target="../ink/ink1494.xml"/><Relationship Id="rId333" Type="http://schemas.openxmlformats.org/officeDocument/2006/relationships/image" Target="../media/image1509.png"/><Relationship Id="rId354" Type="http://schemas.openxmlformats.org/officeDocument/2006/relationships/customXml" Target="../ink/ink1515.xml"/><Relationship Id="rId51" Type="http://schemas.openxmlformats.org/officeDocument/2006/relationships/image" Target="../media/image1375.png"/><Relationship Id="rId72" Type="http://schemas.openxmlformats.org/officeDocument/2006/relationships/customXml" Target="../ink/ink1373.xml"/><Relationship Id="rId93" Type="http://schemas.openxmlformats.org/officeDocument/2006/relationships/customXml" Target="../ink/ink1384.xml"/><Relationship Id="rId189" Type="http://schemas.openxmlformats.org/officeDocument/2006/relationships/image" Target="../media/image1442.png"/><Relationship Id="rId375" Type="http://schemas.openxmlformats.org/officeDocument/2006/relationships/image" Target="../media/image1530.png"/><Relationship Id="rId396" Type="http://schemas.openxmlformats.org/officeDocument/2006/relationships/customXml" Target="../ink/ink1536.xml"/><Relationship Id="rId3" Type="http://schemas.openxmlformats.org/officeDocument/2006/relationships/image" Target="../media/image1352.png"/><Relationship Id="rId214" Type="http://schemas.openxmlformats.org/officeDocument/2006/relationships/customXml" Target="../ink/ink1445.xml"/><Relationship Id="rId235" Type="http://schemas.openxmlformats.org/officeDocument/2006/relationships/image" Target="../media/image1465.png"/><Relationship Id="rId256" Type="http://schemas.openxmlformats.org/officeDocument/2006/relationships/customXml" Target="../ink/ink1466.xml"/><Relationship Id="rId277" Type="http://schemas.openxmlformats.org/officeDocument/2006/relationships/image" Target="../media/image1486.png"/><Relationship Id="rId298" Type="http://schemas.openxmlformats.org/officeDocument/2006/relationships/customXml" Target="../ink/ink1487.xml"/><Relationship Id="rId400" Type="http://schemas.openxmlformats.org/officeDocument/2006/relationships/customXml" Target="../ink/ink1538.xml"/><Relationship Id="rId421" Type="http://schemas.openxmlformats.org/officeDocument/2006/relationships/image" Target="../media/image1551.png"/><Relationship Id="rId442" Type="http://schemas.openxmlformats.org/officeDocument/2006/relationships/customXml" Target="../ink/ink1559.xml"/><Relationship Id="rId116" Type="http://schemas.openxmlformats.org/officeDocument/2006/relationships/customXml" Target="../ink/ink1396.xml"/><Relationship Id="rId137" Type="http://schemas.openxmlformats.org/officeDocument/2006/relationships/image" Target="../media/image1416.png"/><Relationship Id="rId158" Type="http://schemas.openxmlformats.org/officeDocument/2006/relationships/customXml" Target="../ink/ink1417.xml"/><Relationship Id="rId302" Type="http://schemas.openxmlformats.org/officeDocument/2006/relationships/customXml" Target="../ink/ink1489.xml"/><Relationship Id="rId323" Type="http://schemas.openxmlformats.org/officeDocument/2006/relationships/image" Target="../media/image1504.png"/><Relationship Id="rId344" Type="http://schemas.openxmlformats.org/officeDocument/2006/relationships/customXml" Target="../ink/ink1510.xml"/><Relationship Id="rId20" Type="http://schemas.openxmlformats.org/officeDocument/2006/relationships/customXml" Target="../ink/ink1347.xml"/><Relationship Id="rId41" Type="http://schemas.openxmlformats.org/officeDocument/2006/relationships/image" Target="../media/image1370.png"/><Relationship Id="rId62" Type="http://schemas.openxmlformats.org/officeDocument/2006/relationships/customXml" Target="../ink/ink1368.xml"/><Relationship Id="rId83" Type="http://schemas.openxmlformats.org/officeDocument/2006/relationships/image" Target="../media/image1391.png"/><Relationship Id="rId179" Type="http://schemas.openxmlformats.org/officeDocument/2006/relationships/image" Target="../media/image1437.png"/><Relationship Id="rId365" Type="http://schemas.openxmlformats.org/officeDocument/2006/relationships/image" Target="../media/image1525.png"/><Relationship Id="rId386" Type="http://schemas.openxmlformats.org/officeDocument/2006/relationships/customXml" Target="../ink/ink1531.xml"/><Relationship Id="rId190" Type="http://schemas.openxmlformats.org/officeDocument/2006/relationships/customXml" Target="../ink/ink1433.xml"/><Relationship Id="rId204" Type="http://schemas.openxmlformats.org/officeDocument/2006/relationships/customXml" Target="../ink/ink1440.xml"/><Relationship Id="rId225" Type="http://schemas.openxmlformats.org/officeDocument/2006/relationships/image" Target="../media/image1460.png"/><Relationship Id="rId246" Type="http://schemas.openxmlformats.org/officeDocument/2006/relationships/customXml" Target="../ink/ink1461.xml"/><Relationship Id="rId267" Type="http://schemas.openxmlformats.org/officeDocument/2006/relationships/image" Target="../media/image1481.png"/><Relationship Id="rId288" Type="http://schemas.openxmlformats.org/officeDocument/2006/relationships/customXml" Target="../ink/ink1482.xml"/><Relationship Id="rId411" Type="http://schemas.openxmlformats.org/officeDocument/2006/relationships/image" Target="../media/image1546.png"/><Relationship Id="rId432" Type="http://schemas.openxmlformats.org/officeDocument/2006/relationships/customXml" Target="../ink/ink1554.xml"/><Relationship Id="rId453" Type="http://schemas.openxmlformats.org/officeDocument/2006/relationships/image" Target="../media/image1567.png"/><Relationship Id="rId106" Type="http://schemas.openxmlformats.org/officeDocument/2006/relationships/customXml" Target="../ink/ink1391.xml"/><Relationship Id="rId127" Type="http://schemas.openxmlformats.org/officeDocument/2006/relationships/image" Target="../media/image1411.png"/><Relationship Id="rId313" Type="http://schemas.openxmlformats.org/officeDocument/2006/relationships/image" Target="../media/image454.png"/><Relationship Id="rId10" Type="http://schemas.openxmlformats.org/officeDocument/2006/relationships/customXml" Target="../ink/ink1342.xml"/><Relationship Id="rId31" Type="http://schemas.openxmlformats.org/officeDocument/2006/relationships/image" Target="../media/image1365.png"/><Relationship Id="rId52" Type="http://schemas.openxmlformats.org/officeDocument/2006/relationships/customXml" Target="../ink/ink1363.xml"/><Relationship Id="rId73" Type="http://schemas.openxmlformats.org/officeDocument/2006/relationships/image" Target="../media/image1386.png"/><Relationship Id="rId94" Type="http://schemas.openxmlformats.org/officeDocument/2006/relationships/customXml" Target="../ink/ink1385.xml"/><Relationship Id="rId148" Type="http://schemas.openxmlformats.org/officeDocument/2006/relationships/customXml" Target="../ink/ink1412.xml"/><Relationship Id="rId169" Type="http://schemas.openxmlformats.org/officeDocument/2006/relationships/image" Target="../media/image1432.png"/><Relationship Id="rId334" Type="http://schemas.openxmlformats.org/officeDocument/2006/relationships/customXml" Target="../ink/ink1505.xml"/><Relationship Id="rId355" Type="http://schemas.openxmlformats.org/officeDocument/2006/relationships/image" Target="../media/image1520.png"/><Relationship Id="rId376" Type="http://schemas.openxmlformats.org/officeDocument/2006/relationships/customXml" Target="../ink/ink1526.xml"/><Relationship Id="rId397" Type="http://schemas.openxmlformats.org/officeDocument/2006/relationships/image" Target="../media/image636.png"/><Relationship Id="rId4" Type="http://schemas.openxmlformats.org/officeDocument/2006/relationships/customXml" Target="../ink/ink1339.xml"/><Relationship Id="rId180" Type="http://schemas.openxmlformats.org/officeDocument/2006/relationships/customXml" Target="../ink/ink1428.xml"/><Relationship Id="rId215" Type="http://schemas.openxmlformats.org/officeDocument/2006/relationships/image" Target="../media/image1455.png"/><Relationship Id="rId236" Type="http://schemas.openxmlformats.org/officeDocument/2006/relationships/customXml" Target="../ink/ink1456.xml"/><Relationship Id="rId257" Type="http://schemas.openxmlformats.org/officeDocument/2006/relationships/image" Target="../media/image1476.png"/><Relationship Id="rId278" Type="http://schemas.openxmlformats.org/officeDocument/2006/relationships/customXml" Target="../ink/ink1477.xml"/><Relationship Id="rId401" Type="http://schemas.openxmlformats.org/officeDocument/2006/relationships/image" Target="../media/image1541.png"/><Relationship Id="rId422" Type="http://schemas.openxmlformats.org/officeDocument/2006/relationships/customXml" Target="../ink/ink1549.xml"/><Relationship Id="rId443" Type="http://schemas.openxmlformats.org/officeDocument/2006/relationships/image" Target="../media/image1562.png"/><Relationship Id="rId303" Type="http://schemas.openxmlformats.org/officeDocument/2006/relationships/image" Target="../media/image1495.png"/><Relationship Id="rId42" Type="http://schemas.openxmlformats.org/officeDocument/2006/relationships/customXml" Target="../ink/ink1358.xml"/><Relationship Id="rId84" Type="http://schemas.openxmlformats.org/officeDocument/2006/relationships/customXml" Target="../ink/ink1379.xml"/><Relationship Id="rId138" Type="http://schemas.openxmlformats.org/officeDocument/2006/relationships/customXml" Target="../ink/ink1407.xml"/><Relationship Id="rId345" Type="http://schemas.openxmlformats.org/officeDocument/2006/relationships/image" Target="../media/image1515.png"/><Relationship Id="rId387" Type="http://schemas.openxmlformats.org/officeDocument/2006/relationships/image" Target="../media/image1535.png"/><Relationship Id="rId191" Type="http://schemas.openxmlformats.org/officeDocument/2006/relationships/image" Target="../media/image1443.png"/><Relationship Id="rId205" Type="http://schemas.openxmlformats.org/officeDocument/2006/relationships/image" Target="../media/image1450.png"/><Relationship Id="rId247" Type="http://schemas.openxmlformats.org/officeDocument/2006/relationships/image" Target="../media/image1471.png"/><Relationship Id="rId412" Type="http://schemas.openxmlformats.org/officeDocument/2006/relationships/customXml" Target="../ink/ink1544.xml"/><Relationship Id="rId107" Type="http://schemas.openxmlformats.org/officeDocument/2006/relationships/image" Target="../media/image1401.png"/><Relationship Id="rId289" Type="http://schemas.openxmlformats.org/officeDocument/2006/relationships/image" Target="../media/image1490.png"/><Relationship Id="rId454" Type="http://schemas.openxmlformats.org/officeDocument/2006/relationships/customXml" Target="../ink/ink1565.xml"/><Relationship Id="rId11" Type="http://schemas.openxmlformats.org/officeDocument/2006/relationships/image" Target="../media/image1356.png"/><Relationship Id="rId53" Type="http://schemas.openxmlformats.org/officeDocument/2006/relationships/image" Target="../media/image1376.png"/><Relationship Id="rId149" Type="http://schemas.openxmlformats.org/officeDocument/2006/relationships/image" Target="../media/image1422.png"/><Relationship Id="rId314" Type="http://schemas.openxmlformats.org/officeDocument/2006/relationships/customXml" Target="../ink/ink1495.xml"/><Relationship Id="rId356" Type="http://schemas.openxmlformats.org/officeDocument/2006/relationships/customXml" Target="../ink/ink1516.xml"/><Relationship Id="rId398" Type="http://schemas.openxmlformats.org/officeDocument/2006/relationships/customXml" Target="../ink/ink1537.xml"/><Relationship Id="rId95" Type="http://schemas.openxmlformats.org/officeDocument/2006/relationships/image" Target="../media/image1396.png"/><Relationship Id="rId160" Type="http://schemas.openxmlformats.org/officeDocument/2006/relationships/customXml" Target="../ink/ink1418.xml"/><Relationship Id="rId216" Type="http://schemas.openxmlformats.org/officeDocument/2006/relationships/customXml" Target="../ink/ink1446.xml"/><Relationship Id="rId423" Type="http://schemas.openxmlformats.org/officeDocument/2006/relationships/image" Target="../media/image1552.png"/><Relationship Id="rId258" Type="http://schemas.openxmlformats.org/officeDocument/2006/relationships/customXml" Target="../ink/ink1467.xml"/><Relationship Id="rId22" Type="http://schemas.openxmlformats.org/officeDocument/2006/relationships/customXml" Target="../ink/ink1348.xml"/><Relationship Id="rId64" Type="http://schemas.openxmlformats.org/officeDocument/2006/relationships/customXml" Target="../ink/ink1369.xml"/><Relationship Id="rId118" Type="http://schemas.openxmlformats.org/officeDocument/2006/relationships/customXml" Target="../ink/ink1397.xml"/><Relationship Id="rId325" Type="http://schemas.openxmlformats.org/officeDocument/2006/relationships/image" Target="../media/image1505.png"/><Relationship Id="rId367" Type="http://schemas.openxmlformats.org/officeDocument/2006/relationships/image" Target="../media/image1526.png"/><Relationship Id="rId171" Type="http://schemas.openxmlformats.org/officeDocument/2006/relationships/image" Target="../media/image1433.png"/><Relationship Id="rId227" Type="http://schemas.openxmlformats.org/officeDocument/2006/relationships/image" Target="../media/image1461.png"/><Relationship Id="rId269" Type="http://schemas.openxmlformats.org/officeDocument/2006/relationships/image" Target="../media/image1482.png"/><Relationship Id="rId434" Type="http://schemas.openxmlformats.org/officeDocument/2006/relationships/customXml" Target="../ink/ink1555.xml"/><Relationship Id="rId33" Type="http://schemas.openxmlformats.org/officeDocument/2006/relationships/image" Target="../media/image1366.png"/><Relationship Id="rId129" Type="http://schemas.openxmlformats.org/officeDocument/2006/relationships/image" Target="../media/image1412.png"/><Relationship Id="rId280" Type="http://schemas.openxmlformats.org/officeDocument/2006/relationships/customXml" Target="../ink/ink1478.xml"/><Relationship Id="rId336" Type="http://schemas.openxmlformats.org/officeDocument/2006/relationships/customXml" Target="../ink/ink1506.xml"/><Relationship Id="rId75" Type="http://schemas.openxmlformats.org/officeDocument/2006/relationships/image" Target="../media/image1387.png"/><Relationship Id="rId140" Type="http://schemas.openxmlformats.org/officeDocument/2006/relationships/customXml" Target="../ink/ink1408.xml"/><Relationship Id="rId182" Type="http://schemas.openxmlformats.org/officeDocument/2006/relationships/customXml" Target="../ink/ink1429.xml"/><Relationship Id="rId378" Type="http://schemas.openxmlformats.org/officeDocument/2006/relationships/customXml" Target="../ink/ink1527.xml"/><Relationship Id="rId403" Type="http://schemas.openxmlformats.org/officeDocument/2006/relationships/image" Target="../media/image1542.png"/><Relationship Id="rId6" Type="http://schemas.openxmlformats.org/officeDocument/2006/relationships/customXml" Target="../ink/ink1340.xml"/><Relationship Id="rId238" Type="http://schemas.openxmlformats.org/officeDocument/2006/relationships/customXml" Target="../ink/ink1457.xml"/><Relationship Id="rId445" Type="http://schemas.openxmlformats.org/officeDocument/2006/relationships/image" Target="../media/image15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567.xml"/><Relationship Id="rId210" Type="http://schemas.openxmlformats.org/officeDocument/2006/relationships/image" Target="../media/image16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573.xml"/><Relationship Id="rId133" Type="http://schemas.openxmlformats.org/officeDocument/2006/relationships/customXml" Target="../ink/ink1582.xml"/><Relationship Id="rId138" Type="http://schemas.openxmlformats.org/officeDocument/2006/relationships/image" Target="../media/image1637.png"/><Relationship Id="rId154" Type="http://schemas.openxmlformats.org/officeDocument/2006/relationships/image" Target="../media/image1645.png"/><Relationship Id="rId159" Type="http://schemas.openxmlformats.org/officeDocument/2006/relationships/image" Target="../media/image1647.png"/><Relationship Id="rId175" Type="http://schemas.openxmlformats.org/officeDocument/2006/relationships/customXml" Target="../ink/ink1604.xml"/><Relationship Id="rId340" Type="http://schemas.openxmlformats.org/officeDocument/2006/relationships/image" Target="../media/image1736.png"/><Relationship Id="rId345" Type="http://schemas.openxmlformats.org/officeDocument/2006/relationships/customXml" Target="../ink/ink1624.xml"/><Relationship Id="rId170" Type="http://schemas.openxmlformats.org/officeDocument/2006/relationships/image" Target="../media/image1652.png"/><Relationship Id="rId191" Type="http://schemas.openxmlformats.org/officeDocument/2006/relationships/customXml" Target="../ink/ink1612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7" Type="http://schemas.openxmlformats.org/officeDocument/2006/relationships/image" Target="../media/image1588.png"/><Relationship Id="rId40" Type="http://schemas.openxmlformats.org/officeDocument/2006/relationships/customXml" Target="../ink/ink1572.xml"/><Relationship Id="rId45" Type="http://schemas.openxmlformats.org/officeDocument/2006/relationships/image" Target="../media/image1592.png"/><Relationship Id="rId123" Type="http://schemas.openxmlformats.org/officeDocument/2006/relationships/image" Target="../media/image1630.png"/><Relationship Id="rId128" Type="http://schemas.openxmlformats.org/officeDocument/2006/relationships/image" Target="../media/image1632.png"/><Relationship Id="rId131" Type="http://schemas.openxmlformats.org/officeDocument/2006/relationships/customXml" Target="../ink/ink1581.xml"/><Relationship Id="rId136" Type="http://schemas.openxmlformats.org/officeDocument/2006/relationships/image" Target="../media/image1636.png"/><Relationship Id="rId144" Type="http://schemas.openxmlformats.org/officeDocument/2006/relationships/image" Target="../media/image1640.png"/><Relationship Id="rId149" Type="http://schemas.openxmlformats.org/officeDocument/2006/relationships/customXml" Target="../ink/ink1590.xml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35" Type="http://schemas.openxmlformats.org/officeDocument/2006/relationships/customXml" Target="../ink/ink1619.xml"/><Relationship Id="rId343" Type="http://schemas.openxmlformats.org/officeDocument/2006/relationships/customXml" Target="../ink/ink1623.xml"/><Relationship Id="rId348" Type="http://schemas.openxmlformats.org/officeDocument/2006/relationships/image" Target="../media/image1740.png"/><Relationship Id="rId5" Type="http://schemas.openxmlformats.org/officeDocument/2006/relationships/image" Target="../media/image1572.png"/><Relationship Id="rId152" Type="http://schemas.openxmlformats.org/officeDocument/2006/relationships/image" Target="../media/image1644.png"/><Relationship Id="rId160" Type="http://schemas.openxmlformats.org/officeDocument/2006/relationships/customXml" Target="../ink/ink1596.xml"/><Relationship Id="rId165" Type="http://schemas.openxmlformats.org/officeDocument/2006/relationships/customXml" Target="../ink/ink1599.xml"/><Relationship Id="rId173" Type="http://schemas.openxmlformats.org/officeDocument/2006/relationships/customXml" Target="../ink/ink1603.xml"/><Relationship Id="rId181" Type="http://schemas.openxmlformats.org/officeDocument/2006/relationships/customXml" Target="../ink/ink1607.xml"/><Relationship Id="rId186" Type="http://schemas.openxmlformats.org/officeDocument/2006/relationships/image" Target="../media/image1660.png"/><Relationship Id="rId194" Type="http://schemas.openxmlformats.org/officeDocument/2006/relationships/image" Target="../media/image1664.png"/><Relationship Id="rId199" Type="http://schemas.openxmlformats.org/officeDocument/2006/relationships/customXml" Target="../ink/ink1616.xml"/><Relationship Id="rId211" Type="http://schemas.openxmlformats.org/officeDocument/2006/relationships/customXml" Target="../ink/ink1618.xml"/><Relationship Id="rId35" Type="http://schemas.openxmlformats.org/officeDocument/2006/relationships/image" Target="../media/image1587.png"/><Relationship Id="rId43" Type="http://schemas.openxmlformats.org/officeDocument/2006/relationships/image" Target="../media/image1591.png"/><Relationship Id="rId126" Type="http://schemas.openxmlformats.org/officeDocument/2006/relationships/customXml" Target="../ink/ink1578.xml"/><Relationship Id="rId134" Type="http://schemas.openxmlformats.org/officeDocument/2006/relationships/image" Target="../media/image1635.png"/><Relationship Id="rId139" Type="http://schemas.openxmlformats.org/officeDocument/2006/relationships/customXml" Target="../ink/ink1585.xml"/><Relationship Id="rId147" Type="http://schemas.openxmlformats.org/officeDocument/2006/relationships/customXml" Target="../ink/ink1589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346" Type="http://schemas.openxmlformats.org/officeDocument/2006/relationships/image" Target="../media/image1739.png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50" Type="http://schemas.openxmlformats.org/officeDocument/2006/relationships/image" Target="../media/image1643.png"/><Relationship Id="rId155" Type="http://schemas.openxmlformats.org/officeDocument/2006/relationships/customXml" Target="../ink/ink1593.xml"/><Relationship Id="rId163" Type="http://schemas.openxmlformats.org/officeDocument/2006/relationships/customXml" Target="../ink/ink1598.xml"/><Relationship Id="rId171" Type="http://schemas.openxmlformats.org/officeDocument/2006/relationships/customXml" Target="../ink/ink1602.xml"/><Relationship Id="rId176" Type="http://schemas.openxmlformats.org/officeDocument/2006/relationships/image" Target="../media/image1655.png"/><Relationship Id="rId184" Type="http://schemas.openxmlformats.org/officeDocument/2006/relationships/image" Target="../media/image1659.png"/><Relationship Id="rId189" Type="http://schemas.openxmlformats.org/officeDocument/2006/relationships/customXml" Target="../ink/ink1611.xml"/><Relationship Id="rId192" Type="http://schemas.openxmlformats.org/officeDocument/2006/relationships/image" Target="../media/image1663.png"/><Relationship Id="rId197" Type="http://schemas.openxmlformats.org/officeDocument/2006/relationships/customXml" Target="../ink/ink1615.xml"/><Relationship Id="rId341" Type="http://schemas.openxmlformats.org/officeDocument/2006/relationships/customXml" Target="../ink/ink1622.xml"/><Relationship Id="rId3" Type="http://schemas.openxmlformats.org/officeDocument/2006/relationships/image" Target="../media/image21.png"/><Relationship Id="rId201" Type="http://schemas.openxmlformats.org/officeDocument/2006/relationships/customXml" Target="../ink/ink1617.xml"/><Relationship Id="rId38" Type="http://schemas.openxmlformats.org/officeDocument/2006/relationships/customXml" Target="../ink/ink1571.xml"/><Relationship Id="rId46" Type="http://schemas.openxmlformats.org/officeDocument/2006/relationships/customXml" Target="../ink/ink1575.xml"/><Relationship Id="rId124" Type="http://schemas.openxmlformats.org/officeDocument/2006/relationships/customXml" Target="../ink/ink1577.xml"/><Relationship Id="rId129" Type="http://schemas.openxmlformats.org/officeDocument/2006/relationships/customXml" Target="../ink/ink1580.xml"/><Relationship Id="rId137" Type="http://schemas.openxmlformats.org/officeDocument/2006/relationships/customXml" Target="../ink/ink1584.xml"/><Relationship Id="rId158" Type="http://schemas.openxmlformats.org/officeDocument/2006/relationships/customXml" Target="../ink/ink1595.xml"/><Relationship Id="rId336" Type="http://schemas.openxmlformats.org/officeDocument/2006/relationships/image" Target="../media/image1734.png"/><Relationship Id="rId344" Type="http://schemas.openxmlformats.org/officeDocument/2006/relationships/image" Target="../media/image1738.png"/><Relationship Id="rId41" Type="http://schemas.openxmlformats.org/officeDocument/2006/relationships/image" Target="../media/image1590.png"/><Relationship Id="rId132" Type="http://schemas.openxmlformats.org/officeDocument/2006/relationships/image" Target="../media/image1634.png"/><Relationship Id="rId140" Type="http://schemas.openxmlformats.org/officeDocument/2006/relationships/image" Target="../media/image1638.png"/><Relationship Id="rId145" Type="http://schemas.openxmlformats.org/officeDocument/2006/relationships/customXml" Target="../ink/ink1588.xml"/><Relationship Id="rId153" Type="http://schemas.openxmlformats.org/officeDocument/2006/relationships/customXml" Target="../ink/ink1592.xml"/><Relationship Id="rId161" Type="http://schemas.openxmlformats.org/officeDocument/2006/relationships/customXml" Target="../ink/ink1597.xml"/><Relationship Id="rId166" Type="http://schemas.openxmlformats.org/officeDocument/2006/relationships/image" Target="../media/image1650.png"/><Relationship Id="rId174" Type="http://schemas.openxmlformats.org/officeDocument/2006/relationships/image" Target="../media/image1654.png"/><Relationship Id="rId179" Type="http://schemas.openxmlformats.org/officeDocument/2006/relationships/customXml" Target="../ink/ink1606.xml"/><Relationship Id="rId182" Type="http://schemas.openxmlformats.org/officeDocument/2006/relationships/image" Target="../media/image1658.png"/><Relationship Id="rId187" Type="http://schemas.openxmlformats.org/officeDocument/2006/relationships/customXml" Target="../ink/ink1610.xml"/><Relationship Id="rId195" Type="http://schemas.openxmlformats.org/officeDocument/2006/relationships/customXml" Target="../ink/ink16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69.xml"/><Relationship Id="rId190" Type="http://schemas.openxmlformats.org/officeDocument/2006/relationships/image" Target="../media/image1662.png"/><Relationship Id="rId36" Type="http://schemas.openxmlformats.org/officeDocument/2006/relationships/customXml" Target="../ink/ink1570.xml"/><Relationship Id="rId127" Type="http://schemas.openxmlformats.org/officeDocument/2006/relationships/customXml" Target="../ink/ink1579.xml"/><Relationship Id="rId339" Type="http://schemas.openxmlformats.org/officeDocument/2006/relationships/customXml" Target="../ink/ink1621.xml"/><Relationship Id="rId347" Type="http://schemas.openxmlformats.org/officeDocument/2006/relationships/customXml" Target="../ink/ink1625.xml"/><Relationship Id="rId44" Type="http://schemas.openxmlformats.org/officeDocument/2006/relationships/customXml" Target="../ink/ink1574.xml"/><Relationship Id="rId122" Type="http://schemas.openxmlformats.org/officeDocument/2006/relationships/customXml" Target="../ink/ink1576.xml"/><Relationship Id="rId130" Type="http://schemas.openxmlformats.org/officeDocument/2006/relationships/image" Target="../media/image1633.png"/><Relationship Id="rId135" Type="http://schemas.openxmlformats.org/officeDocument/2006/relationships/customXml" Target="../ink/ink1583.xml"/><Relationship Id="rId143" Type="http://schemas.openxmlformats.org/officeDocument/2006/relationships/customXml" Target="../ink/ink1587.xml"/><Relationship Id="rId148" Type="http://schemas.openxmlformats.org/officeDocument/2006/relationships/image" Target="../media/image1642.png"/><Relationship Id="rId151" Type="http://schemas.openxmlformats.org/officeDocument/2006/relationships/customXml" Target="../ink/ink1591.xml"/><Relationship Id="rId156" Type="http://schemas.openxmlformats.org/officeDocument/2006/relationships/customXml" Target="../ink/ink1594.xml"/><Relationship Id="rId164" Type="http://schemas.openxmlformats.org/officeDocument/2006/relationships/image" Target="../media/image1649.png"/><Relationship Id="rId169" Type="http://schemas.openxmlformats.org/officeDocument/2006/relationships/customXml" Target="../ink/ink1601.xml"/><Relationship Id="rId177" Type="http://schemas.openxmlformats.org/officeDocument/2006/relationships/customXml" Target="../ink/ink1605.xml"/><Relationship Id="rId185" Type="http://schemas.openxmlformats.org/officeDocument/2006/relationships/customXml" Target="../ink/ink1609.xml"/><Relationship Id="rId198" Type="http://schemas.openxmlformats.org/officeDocument/2006/relationships/image" Target="../media/image1666.png"/><Relationship Id="rId334" Type="http://schemas.openxmlformats.org/officeDocument/2006/relationships/image" Target="../media/image1733.png"/><Relationship Id="rId342" Type="http://schemas.openxmlformats.org/officeDocument/2006/relationships/image" Target="../media/image1737.png"/><Relationship Id="rId4" Type="http://schemas.openxmlformats.org/officeDocument/2006/relationships/customXml" Target="../ink/ink1568.xml"/><Relationship Id="rId172" Type="http://schemas.openxmlformats.org/officeDocument/2006/relationships/image" Target="../media/image1653.png"/><Relationship Id="rId180" Type="http://schemas.openxmlformats.org/officeDocument/2006/relationships/image" Target="../media/image1657.png"/><Relationship Id="rId193" Type="http://schemas.openxmlformats.org/officeDocument/2006/relationships/customXml" Target="../ink/ink1613.xml"/><Relationship Id="rId210" Type="http://schemas.openxmlformats.org/officeDocument/2006/relationships/image" Target="../media/image1672.png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620.xml"/><Relationship Id="rId125" Type="http://schemas.openxmlformats.org/officeDocument/2006/relationships/image" Target="../media/image1631.png"/><Relationship Id="rId141" Type="http://schemas.openxmlformats.org/officeDocument/2006/relationships/customXml" Target="../ink/ink1586.xml"/><Relationship Id="rId146" Type="http://schemas.openxmlformats.org/officeDocument/2006/relationships/image" Target="../media/image1641.png"/><Relationship Id="rId167" Type="http://schemas.openxmlformats.org/officeDocument/2006/relationships/customXml" Target="../ink/ink1600.xml"/><Relationship Id="rId188" Type="http://schemas.openxmlformats.org/officeDocument/2006/relationships/image" Target="../media/image1661.png"/><Relationship Id="rId162" Type="http://schemas.openxmlformats.org/officeDocument/2006/relationships/image" Target="../media/image1648.png"/><Relationship Id="rId183" Type="http://schemas.openxmlformats.org/officeDocument/2006/relationships/customXml" Target="../ink/ink1608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631.xml"/><Relationship Id="rId133" Type="http://schemas.openxmlformats.org/officeDocument/2006/relationships/customXml" Target="../ink/ink1648.xml"/><Relationship Id="rId138" Type="http://schemas.openxmlformats.org/officeDocument/2006/relationships/image" Target="../media/image1637.png"/><Relationship Id="rId154" Type="http://schemas.openxmlformats.org/officeDocument/2006/relationships/image" Target="../media/image1645.png"/><Relationship Id="rId159" Type="http://schemas.openxmlformats.org/officeDocument/2006/relationships/image" Target="../media/image1647.png"/><Relationship Id="rId175" Type="http://schemas.openxmlformats.org/officeDocument/2006/relationships/customXml" Target="../ink/ink1670.xml"/><Relationship Id="rId340" Type="http://schemas.openxmlformats.org/officeDocument/2006/relationships/image" Target="../media/image1736.png"/><Relationship Id="rId345" Type="http://schemas.openxmlformats.org/officeDocument/2006/relationships/customXml" Target="../ink/ink1690.xml"/><Relationship Id="rId170" Type="http://schemas.openxmlformats.org/officeDocument/2006/relationships/image" Target="../media/image1652.png"/><Relationship Id="rId191" Type="http://schemas.openxmlformats.org/officeDocument/2006/relationships/customXml" Target="../ink/ink1678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7" Type="http://schemas.openxmlformats.org/officeDocument/2006/relationships/image" Target="../media/image1588.png"/><Relationship Id="rId102" Type="http://schemas.openxmlformats.org/officeDocument/2006/relationships/customXml" Target="../ink/ink1639.xml"/><Relationship Id="rId123" Type="http://schemas.openxmlformats.org/officeDocument/2006/relationships/image" Target="../media/image1630.png"/><Relationship Id="rId128" Type="http://schemas.openxmlformats.org/officeDocument/2006/relationships/image" Target="../media/image1632.png"/><Relationship Id="rId144" Type="http://schemas.openxmlformats.org/officeDocument/2006/relationships/image" Target="../media/image1640.png"/><Relationship Id="rId149" Type="http://schemas.openxmlformats.org/officeDocument/2006/relationships/customXml" Target="../ink/ink1656.xml"/><Relationship Id="rId335" Type="http://schemas.openxmlformats.org/officeDocument/2006/relationships/customXml" Target="../ink/ink1685.xml"/><Relationship Id="rId5" Type="http://schemas.openxmlformats.org/officeDocument/2006/relationships/image" Target="../media/image1572.png"/><Relationship Id="rId95" Type="http://schemas.openxmlformats.org/officeDocument/2006/relationships/image" Target="../media/image1617.png"/><Relationship Id="rId160" Type="http://schemas.openxmlformats.org/officeDocument/2006/relationships/customXml" Target="../ink/ink1662.xml"/><Relationship Id="rId165" Type="http://schemas.openxmlformats.org/officeDocument/2006/relationships/customXml" Target="../ink/ink1665.xml"/><Relationship Id="rId181" Type="http://schemas.openxmlformats.org/officeDocument/2006/relationships/customXml" Target="../ink/ink1673.xml"/><Relationship Id="rId186" Type="http://schemas.openxmlformats.org/officeDocument/2006/relationships/image" Target="../media/image1660.png"/><Relationship Id="rId211" Type="http://schemas.openxmlformats.org/officeDocument/2006/relationships/customXml" Target="../ink/ink1684.xml"/><Relationship Id="rId35" Type="http://schemas.openxmlformats.org/officeDocument/2006/relationships/image" Target="../media/image1587.png"/><Relationship Id="rId43" Type="http://schemas.openxmlformats.org/officeDocument/2006/relationships/image" Target="../media/image1591.png"/><Relationship Id="rId100" Type="http://schemas.openxmlformats.org/officeDocument/2006/relationships/customXml" Target="../ink/ink1638.xml"/><Relationship Id="rId105" Type="http://schemas.openxmlformats.org/officeDocument/2006/relationships/image" Target="../media/image1622.png"/><Relationship Id="rId126" Type="http://schemas.openxmlformats.org/officeDocument/2006/relationships/customXml" Target="../ink/ink1644.xml"/><Relationship Id="rId134" Type="http://schemas.openxmlformats.org/officeDocument/2006/relationships/image" Target="../media/image1635.png"/><Relationship Id="rId139" Type="http://schemas.openxmlformats.org/officeDocument/2006/relationships/customXml" Target="../ink/ink1651.xml"/><Relationship Id="rId147" Type="http://schemas.openxmlformats.org/officeDocument/2006/relationships/customXml" Target="../ink/ink1655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346" Type="http://schemas.openxmlformats.org/officeDocument/2006/relationships/image" Target="../media/image1739.png"/><Relationship Id="rId93" Type="http://schemas.openxmlformats.org/officeDocument/2006/relationships/image" Target="../media/image1616.png"/><Relationship Id="rId98" Type="http://schemas.openxmlformats.org/officeDocument/2006/relationships/customXml" Target="../ink/ink1637.xml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50" Type="http://schemas.openxmlformats.org/officeDocument/2006/relationships/image" Target="../media/image1643.png"/><Relationship Id="rId155" Type="http://schemas.openxmlformats.org/officeDocument/2006/relationships/customXml" Target="../ink/ink1659.xml"/><Relationship Id="rId163" Type="http://schemas.openxmlformats.org/officeDocument/2006/relationships/customXml" Target="../ink/ink1664.xml"/><Relationship Id="rId171" Type="http://schemas.openxmlformats.org/officeDocument/2006/relationships/customXml" Target="../ink/ink1668.xml"/><Relationship Id="rId176" Type="http://schemas.openxmlformats.org/officeDocument/2006/relationships/image" Target="../media/image1655.png"/><Relationship Id="rId184" Type="http://schemas.openxmlformats.org/officeDocument/2006/relationships/image" Target="../media/image1659.png"/><Relationship Id="rId189" Type="http://schemas.openxmlformats.org/officeDocument/2006/relationships/customXml" Target="../ink/ink1677.xml"/><Relationship Id="rId192" Type="http://schemas.openxmlformats.org/officeDocument/2006/relationships/image" Target="../media/image1663.png"/><Relationship Id="rId197" Type="http://schemas.openxmlformats.org/officeDocument/2006/relationships/customXml" Target="../ink/ink1681.xml"/><Relationship Id="rId341" Type="http://schemas.openxmlformats.org/officeDocument/2006/relationships/customXml" Target="../ink/ink1688.xml"/><Relationship Id="rId3" Type="http://schemas.openxmlformats.org/officeDocument/2006/relationships/image" Target="../media/image21.png"/><Relationship Id="rId201" Type="http://schemas.openxmlformats.org/officeDocument/2006/relationships/customXml" Target="../ink/ink1683.xml"/><Relationship Id="rId38" Type="http://schemas.openxmlformats.org/officeDocument/2006/relationships/customXml" Target="../ink/ink1629.xml"/><Relationship Id="rId46" Type="http://schemas.openxmlformats.org/officeDocument/2006/relationships/customXml" Target="../ink/ink1633.xml"/><Relationship Id="rId103" Type="http://schemas.openxmlformats.org/officeDocument/2006/relationships/image" Target="../media/image1621.png"/><Relationship Id="rId124" Type="http://schemas.openxmlformats.org/officeDocument/2006/relationships/customXml" Target="../ink/ink1643.xml"/><Relationship Id="rId129" Type="http://schemas.openxmlformats.org/officeDocument/2006/relationships/customXml" Target="../ink/ink1646.xml"/><Relationship Id="rId137" Type="http://schemas.openxmlformats.org/officeDocument/2006/relationships/customXml" Target="../ink/ink1650.xml"/><Relationship Id="rId158" Type="http://schemas.openxmlformats.org/officeDocument/2006/relationships/customXml" Target="../ink/ink1661.xml"/><Relationship Id="rId336" Type="http://schemas.openxmlformats.org/officeDocument/2006/relationships/image" Target="../media/image1734.png"/><Relationship Id="rId344" Type="http://schemas.openxmlformats.org/officeDocument/2006/relationships/image" Target="../media/image1738.png"/><Relationship Id="rId41" Type="http://schemas.openxmlformats.org/officeDocument/2006/relationships/image" Target="../media/image1590.png"/><Relationship Id="rId91" Type="http://schemas.openxmlformats.org/officeDocument/2006/relationships/image" Target="../media/image1615.png"/><Relationship Id="rId96" Type="http://schemas.openxmlformats.org/officeDocument/2006/relationships/customXml" Target="../ink/ink1636.xml"/><Relationship Id="rId132" Type="http://schemas.openxmlformats.org/officeDocument/2006/relationships/image" Target="../media/image1634.png"/><Relationship Id="rId140" Type="http://schemas.openxmlformats.org/officeDocument/2006/relationships/image" Target="../media/image1638.png"/><Relationship Id="rId145" Type="http://schemas.openxmlformats.org/officeDocument/2006/relationships/customXml" Target="../ink/ink1654.xml"/><Relationship Id="rId153" Type="http://schemas.openxmlformats.org/officeDocument/2006/relationships/customXml" Target="../ink/ink1658.xml"/><Relationship Id="rId161" Type="http://schemas.openxmlformats.org/officeDocument/2006/relationships/customXml" Target="../ink/ink1663.xml"/><Relationship Id="rId166" Type="http://schemas.openxmlformats.org/officeDocument/2006/relationships/image" Target="../media/image1650.png"/><Relationship Id="rId174" Type="http://schemas.openxmlformats.org/officeDocument/2006/relationships/image" Target="../media/image1654.png"/><Relationship Id="rId179" Type="http://schemas.openxmlformats.org/officeDocument/2006/relationships/customXml" Target="../ink/ink1672.xml"/><Relationship Id="rId182" Type="http://schemas.openxmlformats.org/officeDocument/2006/relationships/image" Target="../media/image1658.png"/><Relationship Id="rId187" Type="http://schemas.openxmlformats.org/officeDocument/2006/relationships/customXml" Target="../ink/ink1676.xml"/><Relationship Id="rId195" Type="http://schemas.openxmlformats.org/officeDocument/2006/relationships/customXml" Target="../ink/ink16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27.xml"/><Relationship Id="rId190" Type="http://schemas.openxmlformats.org/officeDocument/2006/relationships/image" Target="../media/image1662.png"/><Relationship Id="rId36" Type="http://schemas.openxmlformats.org/officeDocument/2006/relationships/customXml" Target="../ink/ink1628.xml"/><Relationship Id="rId106" Type="http://schemas.openxmlformats.org/officeDocument/2006/relationships/customXml" Target="../ink/ink1641.xml"/><Relationship Id="rId127" Type="http://schemas.openxmlformats.org/officeDocument/2006/relationships/customXml" Target="../ink/ink1645.xml"/><Relationship Id="rId339" Type="http://schemas.openxmlformats.org/officeDocument/2006/relationships/customXml" Target="../ink/ink1687.xml"/><Relationship Id="rId347" Type="http://schemas.openxmlformats.org/officeDocument/2006/relationships/customXml" Target="../ink/ink1691.xml"/><Relationship Id="rId44" Type="http://schemas.openxmlformats.org/officeDocument/2006/relationships/customXml" Target="../ink/ink1632.xml"/><Relationship Id="rId94" Type="http://schemas.openxmlformats.org/officeDocument/2006/relationships/customXml" Target="../ink/ink1635.xml"/><Relationship Id="rId99" Type="http://schemas.openxmlformats.org/officeDocument/2006/relationships/image" Target="../media/image1619.png"/><Relationship Id="rId101" Type="http://schemas.openxmlformats.org/officeDocument/2006/relationships/image" Target="../media/image1620.png"/><Relationship Id="rId122" Type="http://schemas.openxmlformats.org/officeDocument/2006/relationships/customXml" Target="../ink/ink1642.xml"/><Relationship Id="rId130" Type="http://schemas.openxmlformats.org/officeDocument/2006/relationships/image" Target="../media/image1633.png"/><Relationship Id="rId135" Type="http://schemas.openxmlformats.org/officeDocument/2006/relationships/customXml" Target="../ink/ink1649.xml"/><Relationship Id="rId143" Type="http://schemas.openxmlformats.org/officeDocument/2006/relationships/customXml" Target="../ink/ink1653.xml"/><Relationship Id="rId148" Type="http://schemas.openxmlformats.org/officeDocument/2006/relationships/image" Target="../media/image1642.png"/><Relationship Id="rId151" Type="http://schemas.openxmlformats.org/officeDocument/2006/relationships/customXml" Target="../ink/ink1657.xml"/><Relationship Id="rId156" Type="http://schemas.openxmlformats.org/officeDocument/2006/relationships/customXml" Target="../ink/ink1660.xml"/><Relationship Id="rId164" Type="http://schemas.openxmlformats.org/officeDocument/2006/relationships/image" Target="../media/image1649.png"/><Relationship Id="rId169" Type="http://schemas.openxmlformats.org/officeDocument/2006/relationships/customXml" Target="../ink/ink1667.xml"/><Relationship Id="rId177" Type="http://schemas.openxmlformats.org/officeDocument/2006/relationships/customXml" Target="../ink/ink1671.xml"/><Relationship Id="rId185" Type="http://schemas.openxmlformats.org/officeDocument/2006/relationships/customXml" Target="../ink/ink1675.xml"/><Relationship Id="rId198" Type="http://schemas.openxmlformats.org/officeDocument/2006/relationships/image" Target="../media/image1666.png"/><Relationship Id="rId334" Type="http://schemas.openxmlformats.org/officeDocument/2006/relationships/image" Target="../media/image1733.png"/><Relationship Id="rId342" Type="http://schemas.openxmlformats.org/officeDocument/2006/relationships/image" Target="../media/image1737.png"/><Relationship Id="rId4" Type="http://schemas.openxmlformats.org/officeDocument/2006/relationships/customXml" Target="../ink/ink1626.xml"/><Relationship Id="rId172" Type="http://schemas.openxmlformats.org/officeDocument/2006/relationships/image" Target="../media/image1653.png"/><Relationship Id="rId180" Type="http://schemas.openxmlformats.org/officeDocument/2006/relationships/image" Target="../media/image1657.png"/><Relationship Id="rId193" Type="http://schemas.openxmlformats.org/officeDocument/2006/relationships/customXml" Target="../ink/ink1679.xml"/><Relationship Id="rId210" Type="http://schemas.openxmlformats.org/officeDocument/2006/relationships/image" Target="../media/image1672.png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686.xml"/><Relationship Id="rId97" Type="http://schemas.openxmlformats.org/officeDocument/2006/relationships/image" Target="../media/image1618.png"/><Relationship Id="rId104" Type="http://schemas.openxmlformats.org/officeDocument/2006/relationships/customXml" Target="../ink/ink1640.xml"/><Relationship Id="rId125" Type="http://schemas.openxmlformats.org/officeDocument/2006/relationships/image" Target="../media/image1631.png"/><Relationship Id="rId141" Type="http://schemas.openxmlformats.org/officeDocument/2006/relationships/customXml" Target="../ink/ink1652.xml"/><Relationship Id="rId146" Type="http://schemas.openxmlformats.org/officeDocument/2006/relationships/image" Target="../media/image1641.png"/><Relationship Id="rId167" Type="http://schemas.openxmlformats.org/officeDocument/2006/relationships/customXml" Target="../ink/ink1666.xml"/><Relationship Id="rId188" Type="http://schemas.openxmlformats.org/officeDocument/2006/relationships/image" Target="../media/image1661.png"/><Relationship Id="rId92" Type="http://schemas.openxmlformats.org/officeDocument/2006/relationships/customXml" Target="../ink/ink1634.xml"/><Relationship Id="rId162" Type="http://schemas.openxmlformats.org/officeDocument/2006/relationships/image" Target="../media/image1648.png"/><Relationship Id="rId183" Type="http://schemas.openxmlformats.org/officeDocument/2006/relationships/customXml" Target="../ink/ink1674.xml"/><Relationship Id="rId2" Type="http://schemas.openxmlformats.org/officeDocument/2006/relationships/image" Target="../media/image22.png"/><Relationship Id="rId40" Type="http://schemas.openxmlformats.org/officeDocument/2006/relationships/customXml" Target="../ink/ink1630.xml"/><Relationship Id="rId45" Type="http://schemas.openxmlformats.org/officeDocument/2006/relationships/image" Target="../media/image1592.png"/><Relationship Id="rId131" Type="http://schemas.openxmlformats.org/officeDocument/2006/relationships/customXml" Target="../ink/ink1647.xml"/><Relationship Id="rId136" Type="http://schemas.openxmlformats.org/officeDocument/2006/relationships/image" Target="../media/image1636.png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43" Type="http://schemas.openxmlformats.org/officeDocument/2006/relationships/customXml" Target="../ink/ink1689.xml"/><Relationship Id="rId348" Type="http://schemas.openxmlformats.org/officeDocument/2006/relationships/image" Target="../media/image1740.png"/><Relationship Id="rId152" Type="http://schemas.openxmlformats.org/officeDocument/2006/relationships/image" Target="../media/image1644.png"/><Relationship Id="rId173" Type="http://schemas.openxmlformats.org/officeDocument/2006/relationships/customXml" Target="../ink/ink1669.xml"/><Relationship Id="rId194" Type="http://schemas.openxmlformats.org/officeDocument/2006/relationships/image" Target="../media/image1664.png"/><Relationship Id="rId199" Type="http://schemas.openxmlformats.org/officeDocument/2006/relationships/customXml" Target="../ink/ink1682.xml"/></Relationships>
</file>

<file path=ppt/slides/_rels/slide22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697.xml"/><Relationship Id="rId133" Type="http://schemas.openxmlformats.org/officeDocument/2006/relationships/customXml" Target="../ink/ink1714.xml"/><Relationship Id="rId138" Type="http://schemas.openxmlformats.org/officeDocument/2006/relationships/image" Target="../media/image1637.png"/><Relationship Id="rId154" Type="http://schemas.openxmlformats.org/officeDocument/2006/relationships/image" Target="../media/image1645.png"/><Relationship Id="rId159" Type="http://schemas.openxmlformats.org/officeDocument/2006/relationships/image" Target="../media/image1647.png"/><Relationship Id="rId175" Type="http://schemas.openxmlformats.org/officeDocument/2006/relationships/customXml" Target="../ink/ink1736.xml"/><Relationship Id="rId340" Type="http://schemas.openxmlformats.org/officeDocument/2006/relationships/image" Target="../media/image1736.png"/><Relationship Id="rId345" Type="http://schemas.openxmlformats.org/officeDocument/2006/relationships/customXml" Target="../ink/ink1756.xml"/><Relationship Id="rId170" Type="http://schemas.openxmlformats.org/officeDocument/2006/relationships/image" Target="../media/image1652.png"/><Relationship Id="rId191" Type="http://schemas.openxmlformats.org/officeDocument/2006/relationships/customXml" Target="../ink/ink1744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7" Type="http://schemas.openxmlformats.org/officeDocument/2006/relationships/image" Target="../media/image1588.png"/><Relationship Id="rId102" Type="http://schemas.openxmlformats.org/officeDocument/2006/relationships/customXml" Target="../ink/ink1705.xml"/><Relationship Id="rId123" Type="http://schemas.openxmlformats.org/officeDocument/2006/relationships/image" Target="../media/image1630.png"/><Relationship Id="rId128" Type="http://schemas.openxmlformats.org/officeDocument/2006/relationships/image" Target="../media/image1632.png"/><Relationship Id="rId144" Type="http://schemas.openxmlformats.org/officeDocument/2006/relationships/image" Target="../media/image1640.png"/><Relationship Id="rId149" Type="http://schemas.openxmlformats.org/officeDocument/2006/relationships/customXml" Target="../ink/ink1722.xml"/><Relationship Id="rId335" Type="http://schemas.openxmlformats.org/officeDocument/2006/relationships/customXml" Target="../ink/ink1751.xml"/><Relationship Id="rId5" Type="http://schemas.openxmlformats.org/officeDocument/2006/relationships/image" Target="../media/image1572.png"/><Relationship Id="rId95" Type="http://schemas.openxmlformats.org/officeDocument/2006/relationships/image" Target="../media/image1617.png"/><Relationship Id="rId160" Type="http://schemas.openxmlformats.org/officeDocument/2006/relationships/customXml" Target="../ink/ink1728.xml"/><Relationship Id="rId165" Type="http://schemas.openxmlformats.org/officeDocument/2006/relationships/customXml" Target="../ink/ink1731.xml"/><Relationship Id="rId181" Type="http://schemas.openxmlformats.org/officeDocument/2006/relationships/customXml" Target="../ink/ink1739.xml"/><Relationship Id="rId186" Type="http://schemas.openxmlformats.org/officeDocument/2006/relationships/image" Target="../media/image1660.png"/><Relationship Id="rId211" Type="http://schemas.openxmlformats.org/officeDocument/2006/relationships/customXml" Target="../ink/ink1750.xml"/><Relationship Id="rId35" Type="http://schemas.openxmlformats.org/officeDocument/2006/relationships/image" Target="../media/image1587.png"/><Relationship Id="rId43" Type="http://schemas.openxmlformats.org/officeDocument/2006/relationships/image" Target="../media/image1591.png"/><Relationship Id="rId100" Type="http://schemas.openxmlformats.org/officeDocument/2006/relationships/customXml" Target="../ink/ink1704.xml"/><Relationship Id="rId105" Type="http://schemas.openxmlformats.org/officeDocument/2006/relationships/image" Target="../media/image1622.png"/><Relationship Id="rId126" Type="http://schemas.openxmlformats.org/officeDocument/2006/relationships/customXml" Target="../ink/ink1710.xml"/><Relationship Id="rId134" Type="http://schemas.openxmlformats.org/officeDocument/2006/relationships/image" Target="../media/image1635.png"/><Relationship Id="rId139" Type="http://schemas.openxmlformats.org/officeDocument/2006/relationships/customXml" Target="../ink/ink1717.xml"/><Relationship Id="rId147" Type="http://schemas.openxmlformats.org/officeDocument/2006/relationships/customXml" Target="../ink/ink1721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346" Type="http://schemas.openxmlformats.org/officeDocument/2006/relationships/image" Target="../media/image1739.png"/><Relationship Id="rId93" Type="http://schemas.openxmlformats.org/officeDocument/2006/relationships/image" Target="../media/image1616.png"/><Relationship Id="rId98" Type="http://schemas.openxmlformats.org/officeDocument/2006/relationships/customXml" Target="../ink/ink1703.xml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50" Type="http://schemas.openxmlformats.org/officeDocument/2006/relationships/image" Target="../media/image1643.png"/><Relationship Id="rId155" Type="http://schemas.openxmlformats.org/officeDocument/2006/relationships/customXml" Target="../ink/ink1725.xml"/><Relationship Id="rId163" Type="http://schemas.openxmlformats.org/officeDocument/2006/relationships/customXml" Target="../ink/ink1730.xml"/><Relationship Id="rId171" Type="http://schemas.openxmlformats.org/officeDocument/2006/relationships/customXml" Target="../ink/ink1734.xml"/><Relationship Id="rId176" Type="http://schemas.openxmlformats.org/officeDocument/2006/relationships/image" Target="../media/image1655.png"/><Relationship Id="rId184" Type="http://schemas.openxmlformats.org/officeDocument/2006/relationships/image" Target="../media/image1659.png"/><Relationship Id="rId189" Type="http://schemas.openxmlformats.org/officeDocument/2006/relationships/customXml" Target="../ink/ink1743.xml"/><Relationship Id="rId192" Type="http://schemas.openxmlformats.org/officeDocument/2006/relationships/image" Target="../media/image1663.png"/><Relationship Id="rId197" Type="http://schemas.openxmlformats.org/officeDocument/2006/relationships/customXml" Target="../ink/ink1747.xml"/><Relationship Id="rId341" Type="http://schemas.openxmlformats.org/officeDocument/2006/relationships/customXml" Target="../ink/ink1754.xml"/><Relationship Id="rId3" Type="http://schemas.openxmlformats.org/officeDocument/2006/relationships/image" Target="../media/image21.png"/><Relationship Id="rId201" Type="http://schemas.openxmlformats.org/officeDocument/2006/relationships/customXml" Target="../ink/ink1749.xml"/><Relationship Id="rId38" Type="http://schemas.openxmlformats.org/officeDocument/2006/relationships/customXml" Target="../ink/ink1695.xml"/><Relationship Id="rId46" Type="http://schemas.openxmlformats.org/officeDocument/2006/relationships/customXml" Target="../ink/ink1699.xml"/><Relationship Id="rId103" Type="http://schemas.openxmlformats.org/officeDocument/2006/relationships/image" Target="../media/image1621.png"/><Relationship Id="rId124" Type="http://schemas.openxmlformats.org/officeDocument/2006/relationships/customXml" Target="../ink/ink1709.xml"/><Relationship Id="rId129" Type="http://schemas.openxmlformats.org/officeDocument/2006/relationships/customXml" Target="../ink/ink1712.xml"/><Relationship Id="rId137" Type="http://schemas.openxmlformats.org/officeDocument/2006/relationships/customXml" Target="../ink/ink1716.xml"/><Relationship Id="rId158" Type="http://schemas.openxmlformats.org/officeDocument/2006/relationships/customXml" Target="../ink/ink1727.xml"/><Relationship Id="rId336" Type="http://schemas.openxmlformats.org/officeDocument/2006/relationships/image" Target="../media/image1734.png"/><Relationship Id="rId344" Type="http://schemas.openxmlformats.org/officeDocument/2006/relationships/image" Target="../media/image1738.png"/><Relationship Id="rId41" Type="http://schemas.openxmlformats.org/officeDocument/2006/relationships/image" Target="../media/image1590.png"/><Relationship Id="rId91" Type="http://schemas.openxmlformats.org/officeDocument/2006/relationships/image" Target="../media/image1615.png"/><Relationship Id="rId96" Type="http://schemas.openxmlformats.org/officeDocument/2006/relationships/customXml" Target="../ink/ink1702.xml"/><Relationship Id="rId132" Type="http://schemas.openxmlformats.org/officeDocument/2006/relationships/image" Target="../media/image1634.png"/><Relationship Id="rId140" Type="http://schemas.openxmlformats.org/officeDocument/2006/relationships/image" Target="../media/image1638.png"/><Relationship Id="rId145" Type="http://schemas.openxmlformats.org/officeDocument/2006/relationships/customXml" Target="../ink/ink1720.xml"/><Relationship Id="rId153" Type="http://schemas.openxmlformats.org/officeDocument/2006/relationships/customXml" Target="../ink/ink1724.xml"/><Relationship Id="rId161" Type="http://schemas.openxmlformats.org/officeDocument/2006/relationships/customXml" Target="../ink/ink1729.xml"/><Relationship Id="rId166" Type="http://schemas.openxmlformats.org/officeDocument/2006/relationships/image" Target="../media/image1650.png"/><Relationship Id="rId174" Type="http://schemas.openxmlformats.org/officeDocument/2006/relationships/image" Target="../media/image1654.png"/><Relationship Id="rId179" Type="http://schemas.openxmlformats.org/officeDocument/2006/relationships/customXml" Target="../ink/ink1738.xml"/><Relationship Id="rId182" Type="http://schemas.openxmlformats.org/officeDocument/2006/relationships/image" Target="../media/image1658.png"/><Relationship Id="rId187" Type="http://schemas.openxmlformats.org/officeDocument/2006/relationships/customXml" Target="../ink/ink1742.xml"/><Relationship Id="rId195" Type="http://schemas.openxmlformats.org/officeDocument/2006/relationships/customXml" Target="../ink/ink17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93.xml"/><Relationship Id="rId190" Type="http://schemas.openxmlformats.org/officeDocument/2006/relationships/image" Target="../media/image1662.png"/><Relationship Id="rId36" Type="http://schemas.openxmlformats.org/officeDocument/2006/relationships/customXml" Target="../ink/ink1694.xml"/><Relationship Id="rId106" Type="http://schemas.openxmlformats.org/officeDocument/2006/relationships/customXml" Target="../ink/ink1707.xml"/><Relationship Id="rId127" Type="http://schemas.openxmlformats.org/officeDocument/2006/relationships/customXml" Target="../ink/ink1711.xml"/><Relationship Id="rId339" Type="http://schemas.openxmlformats.org/officeDocument/2006/relationships/customXml" Target="../ink/ink1753.xml"/><Relationship Id="rId347" Type="http://schemas.openxmlformats.org/officeDocument/2006/relationships/customXml" Target="../ink/ink1757.xml"/><Relationship Id="rId44" Type="http://schemas.openxmlformats.org/officeDocument/2006/relationships/customXml" Target="../ink/ink1698.xml"/><Relationship Id="rId94" Type="http://schemas.openxmlformats.org/officeDocument/2006/relationships/customXml" Target="../ink/ink1701.xml"/><Relationship Id="rId99" Type="http://schemas.openxmlformats.org/officeDocument/2006/relationships/image" Target="../media/image1619.png"/><Relationship Id="rId101" Type="http://schemas.openxmlformats.org/officeDocument/2006/relationships/image" Target="../media/image1620.png"/><Relationship Id="rId122" Type="http://schemas.openxmlformats.org/officeDocument/2006/relationships/customXml" Target="../ink/ink1708.xml"/><Relationship Id="rId130" Type="http://schemas.openxmlformats.org/officeDocument/2006/relationships/image" Target="../media/image1633.png"/><Relationship Id="rId135" Type="http://schemas.openxmlformats.org/officeDocument/2006/relationships/customXml" Target="../ink/ink1715.xml"/><Relationship Id="rId143" Type="http://schemas.openxmlformats.org/officeDocument/2006/relationships/customXml" Target="../ink/ink1719.xml"/><Relationship Id="rId148" Type="http://schemas.openxmlformats.org/officeDocument/2006/relationships/image" Target="../media/image1642.png"/><Relationship Id="rId151" Type="http://schemas.openxmlformats.org/officeDocument/2006/relationships/customXml" Target="../ink/ink1723.xml"/><Relationship Id="rId156" Type="http://schemas.openxmlformats.org/officeDocument/2006/relationships/customXml" Target="../ink/ink1726.xml"/><Relationship Id="rId164" Type="http://schemas.openxmlformats.org/officeDocument/2006/relationships/image" Target="../media/image1649.png"/><Relationship Id="rId169" Type="http://schemas.openxmlformats.org/officeDocument/2006/relationships/customXml" Target="../ink/ink1733.xml"/><Relationship Id="rId177" Type="http://schemas.openxmlformats.org/officeDocument/2006/relationships/customXml" Target="../ink/ink1737.xml"/><Relationship Id="rId185" Type="http://schemas.openxmlformats.org/officeDocument/2006/relationships/customXml" Target="../ink/ink1741.xml"/><Relationship Id="rId198" Type="http://schemas.openxmlformats.org/officeDocument/2006/relationships/image" Target="../media/image1666.png"/><Relationship Id="rId334" Type="http://schemas.openxmlformats.org/officeDocument/2006/relationships/image" Target="../media/image1733.png"/><Relationship Id="rId342" Type="http://schemas.openxmlformats.org/officeDocument/2006/relationships/image" Target="../media/image1737.png"/><Relationship Id="rId4" Type="http://schemas.openxmlformats.org/officeDocument/2006/relationships/customXml" Target="../ink/ink1692.xml"/><Relationship Id="rId172" Type="http://schemas.openxmlformats.org/officeDocument/2006/relationships/image" Target="../media/image1653.png"/><Relationship Id="rId180" Type="http://schemas.openxmlformats.org/officeDocument/2006/relationships/image" Target="../media/image1657.png"/><Relationship Id="rId193" Type="http://schemas.openxmlformats.org/officeDocument/2006/relationships/customXml" Target="../ink/ink1745.xml"/><Relationship Id="rId210" Type="http://schemas.openxmlformats.org/officeDocument/2006/relationships/image" Target="../media/image1672.png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752.xml"/><Relationship Id="rId97" Type="http://schemas.openxmlformats.org/officeDocument/2006/relationships/image" Target="../media/image1618.png"/><Relationship Id="rId104" Type="http://schemas.openxmlformats.org/officeDocument/2006/relationships/customXml" Target="../ink/ink1706.xml"/><Relationship Id="rId125" Type="http://schemas.openxmlformats.org/officeDocument/2006/relationships/image" Target="../media/image1631.png"/><Relationship Id="rId141" Type="http://schemas.openxmlformats.org/officeDocument/2006/relationships/customXml" Target="../ink/ink1718.xml"/><Relationship Id="rId146" Type="http://schemas.openxmlformats.org/officeDocument/2006/relationships/image" Target="../media/image1641.png"/><Relationship Id="rId167" Type="http://schemas.openxmlformats.org/officeDocument/2006/relationships/customXml" Target="../ink/ink1732.xml"/><Relationship Id="rId188" Type="http://schemas.openxmlformats.org/officeDocument/2006/relationships/image" Target="../media/image1661.png"/><Relationship Id="rId92" Type="http://schemas.openxmlformats.org/officeDocument/2006/relationships/customXml" Target="../ink/ink1700.xml"/><Relationship Id="rId162" Type="http://schemas.openxmlformats.org/officeDocument/2006/relationships/image" Target="../media/image1648.png"/><Relationship Id="rId183" Type="http://schemas.openxmlformats.org/officeDocument/2006/relationships/customXml" Target="../ink/ink1740.xml"/><Relationship Id="rId2" Type="http://schemas.openxmlformats.org/officeDocument/2006/relationships/image" Target="../media/image22.png"/><Relationship Id="rId40" Type="http://schemas.openxmlformats.org/officeDocument/2006/relationships/customXml" Target="../ink/ink1696.xml"/><Relationship Id="rId45" Type="http://schemas.openxmlformats.org/officeDocument/2006/relationships/image" Target="../media/image1592.png"/><Relationship Id="rId131" Type="http://schemas.openxmlformats.org/officeDocument/2006/relationships/customXml" Target="../ink/ink1713.xml"/><Relationship Id="rId136" Type="http://schemas.openxmlformats.org/officeDocument/2006/relationships/image" Target="../media/image1636.png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43" Type="http://schemas.openxmlformats.org/officeDocument/2006/relationships/customXml" Target="../ink/ink1755.xml"/><Relationship Id="rId348" Type="http://schemas.openxmlformats.org/officeDocument/2006/relationships/image" Target="../media/image1740.png"/><Relationship Id="rId152" Type="http://schemas.openxmlformats.org/officeDocument/2006/relationships/image" Target="../media/image1644.png"/><Relationship Id="rId173" Type="http://schemas.openxmlformats.org/officeDocument/2006/relationships/customXml" Target="../ink/ink1735.xml"/><Relationship Id="rId194" Type="http://schemas.openxmlformats.org/officeDocument/2006/relationships/image" Target="../media/image1664.png"/><Relationship Id="rId199" Type="http://schemas.openxmlformats.org/officeDocument/2006/relationships/customXml" Target="../ink/ink1748.xml"/></Relationships>
</file>

<file path=ppt/slides/_rels/slide23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763.xml"/><Relationship Id="rId138" Type="http://schemas.openxmlformats.org/officeDocument/2006/relationships/image" Target="../media/image1637.png"/><Relationship Id="rId159" Type="http://schemas.openxmlformats.org/officeDocument/2006/relationships/image" Target="../media/image1647.png"/><Relationship Id="rId345" Type="http://schemas.openxmlformats.org/officeDocument/2006/relationships/customXml" Target="../ink/ink1822.xml"/><Relationship Id="rId324" Type="http://schemas.openxmlformats.org/officeDocument/2006/relationships/image" Target="../media/image1728.png"/><Relationship Id="rId366" Type="http://schemas.openxmlformats.org/officeDocument/2006/relationships/customXml" Target="../ink/ink1836.xml"/><Relationship Id="rId387" Type="http://schemas.openxmlformats.org/officeDocument/2006/relationships/customXml" Target="../ink/ink1857.xml"/><Relationship Id="rId170" Type="http://schemas.openxmlformats.org/officeDocument/2006/relationships/image" Target="../media/image1652.png"/><Relationship Id="rId191" Type="http://schemas.openxmlformats.org/officeDocument/2006/relationships/customXml" Target="../ink/ink1810.xml"/><Relationship Id="rId226" Type="http://schemas.openxmlformats.org/officeDocument/2006/relationships/image" Target="../media/image1680.png"/><Relationship Id="rId268" Type="http://schemas.openxmlformats.org/officeDocument/2006/relationships/image" Target="../media/image1701.png"/><Relationship Id="rId128" Type="http://schemas.openxmlformats.org/officeDocument/2006/relationships/image" Target="../media/image1632.png"/><Relationship Id="rId149" Type="http://schemas.openxmlformats.org/officeDocument/2006/relationships/customXml" Target="../ink/ink1788.xml"/><Relationship Id="rId335" Type="http://schemas.openxmlformats.org/officeDocument/2006/relationships/customXml" Target="../ink/ink1817.xml"/><Relationship Id="rId356" Type="http://schemas.openxmlformats.org/officeDocument/2006/relationships/image" Target="../media/image1744.png"/><Relationship Id="rId377" Type="http://schemas.openxmlformats.org/officeDocument/2006/relationships/customXml" Target="../ink/ink1847.xml"/><Relationship Id="rId398" Type="http://schemas.openxmlformats.org/officeDocument/2006/relationships/customXml" Target="../ink/ink1868.xml"/><Relationship Id="rId5" Type="http://schemas.openxmlformats.org/officeDocument/2006/relationships/image" Target="../media/image1572.png"/><Relationship Id="rId95" Type="http://schemas.openxmlformats.org/officeDocument/2006/relationships/image" Target="../media/image1617.png"/><Relationship Id="rId160" Type="http://schemas.openxmlformats.org/officeDocument/2006/relationships/customXml" Target="../ink/ink1794.xml"/><Relationship Id="rId181" Type="http://schemas.openxmlformats.org/officeDocument/2006/relationships/customXml" Target="../ink/ink1805.xml"/><Relationship Id="rId216" Type="http://schemas.openxmlformats.org/officeDocument/2006/relationships/image" Target="../media/image1675.png"/><Relationship Id="rId402" Type="http://schemas.openxmlformats.org/officeDocument/2006/relationships/customXml" Target="../ink/ink1872.xml"/><Relationship Id="rId258" Type="http://schemas.openxmlformats.org/officeDocument/2006/relationships/image" Target="../media/image1696.png"/><Relationship Id="rId43" Type="http://schemas.openxmlformats.org/officeDocument/2006/relationships/image" Target="../media/image1591.png"/><Relationship Id="rId139" Type="http://schemas.openxmlformats.org/officeDocument/2006/relationships/customXml" Target="../ink/ink1783.xml"/><Relationship Id="rId346" Type="http://schemas.openxmlformats.org/officeDocument/2006/relationships/image" Target="../media/image1739.png"/><Relationship Id="rId367" Type="http://schemas.openxmlformats.org/officeDocument/2006/relationships/customXml" Target="../ink/ink1837.xml"/><Relationship Id="rId388" Type="http://schemas.openxmlformats.org/officeDocument/2006/relationships/customXml" Target="../ink/ink1858.xml"/><Relationship Id="rId290" Type="http://schemas.openxmlformats.org/officeDocument/2006/relationships/image" Target="../media/image1711.png"/><Relationship Id="rId150" Type="http://schemas.openxmlformats.org/officeDocument/2006/relationships/image" Target="../media/image1643.png"/><Relationship Id="rId171" Type="http://schemas.openxmlformats.org/officeDocument/2006/relationships/customXml" Target="../ink/ink1800.xml"/><Relationship Id="rId192" Type="http://schemas.openxmlformats.org/officeDocument/2006/relationships/image" Target="../media/image1663.png"/><Relationship Id="rId248" Type="http://schemas.openxmlformats.org/officeDocument/2006/relationships/image" Target="../media/image1691.png"/><Relationship Id="rId38" Type="http://schemas.openxmlformats.org/officeDocument/2006/relationships/customXml" Target="../ink/ink1761.xml"/><Relationship Id="rId103" Type="http://schemas.openxmlformats.org/officeDocument/2006/relationships/image" Target="../media/image1621.png"/><Relationship Id="rId124" Type="http://schemas.openxmlformats.org/officeDocument/2006/relationships/customXml" Target="../ink/ink1775.xml"/><Relationship Id="rId129" Type="http://schemas.openxmlformats.org/officeDocument/2006/relationships/customXml" Target="../ink/ink1778.xml"/><Relationship Id="rId336" Type="http://schemas.openxmlformats.org/officeDocument/2006/relationships/image" Target="../media/image1734.png"/><Relationship Id="rId357" Type="http://schemas.openxmlformats.org/officeDocument/2006/relationships/customXml" Target="../ink/ink1828.xml"/><Relationship Id="rId280" Type="http://schemas.openxmlformats.org/officeDocument/2006/relationships/image" Target="../media/image1706.png"/><Relationship Id="rId91" Type="http://schemas.openxmlformats.org/officeDocument/2006/relationships/image" Target="../media/image1615.png"/><Relationship Id="rId96" Type="http://schemas.openxmlformats.org/officeDocument/2006/relationships/customXml" Target="../ink/ink1768.xml"/><Relationship Id="rId140" Type="http://schemas.openxmlformats.org/officeDocument/2006/relationships/image" Target="../media/image1638.png"/><Relationship Id="rId145" Type="http://schemas.openxmlformats.org/officeDocument/2006/relationships/customXml" Target="../ink/ink1786.xml"/><Relationship Id="rId161" Type="http://schemas.openxmlformats.org/officeDocument/2006/relationships/customXml" Target="../ink/ink1795.xml"/><Relationship Id="rId166" Type="http://schemas.openxmlformats.org/officeDocument/2006/relationships/image" Target="../media/image1650.png"/><Relationship Id="rId182" Type="http://schemas.openxmlformats.org/officeDocument/2006/relationships/image" Target="../media/image1658.png"/><Relationship Id="rId187" Type="http://schemas.openxmlformats.org/officeDocument/2006/relationships/customXml" Target="../ink/ink1808.xml"/><Relationship Id="rId352" Type="http://schemas.openxmlformats.org/officeDocument/2006/relationships/image" Target="../media/image1742.png"/><Relationship Id="rId373" Type="http://schemas.openxmlformats.org/officeDocument/2006/relationships/customXml" Target="../ink/ink1843.xml"/><Relationship Id="rId378" Type="http://schemas.openxmlformats.org/officeDocument/2006/relationships/customXml" Target="../ink/ink1848.xml"/><Relationship Id="rId394" Type="http://schemas.openxmlformats.org/officeDocument/2006/relationships/customXml" Target="../ink/ink1864.xml"/><Relationship Id="rId399" Type="http://schemas.openxmlformats.org/officeDocument/2006/relationships/customXml" Target="../ink/ink1869.xml"/><Relationship Id="rId403" Type="http://schemas.openxmlformats.org/officeDocument/2006/relationships/customXml" Target="../ink/ink1873.xml"/><Relationship Id="rId408" Type="http://schemas.openxmlformats.org/officeDocument/2006/relationships/customXml" Target="../ink/ink18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59.xml"/><Relationship Id="rId212" Type="http://schemas.openxmlformats.org/officeDocument/2006/relationships/image" Target="../media/image1673.png"/><Relationship Id="rId238" Type="http://schemas.openxmlformats.org/officeDocument/2006/relationships/image" Target="../media/image1686.png"/><Relationship Id="rId254" Type="http://schemas.openxmlformats.org/officeDocument/2006/relationships/image" Target="../media/image1694.png"/><Relationship Id="rId347" Type="http://schemas.openxmlformats.org/officeDocument/2006/relationships/customXml" Target="../ink/ink1823.xml"/><Relationship Id="rId326" Type="http://schemas.openxmlformats.org/officeDocument/2006/relationships/image" Target="../media/image1729.png"/><Relationship Id="rId296" Type="http://schemas.openxmlformats.org/officeDocument/2006/relationships/image" Target="../media/image1714.png"/><Relationship Id="rId44" Type="http://schemas.openxmlformats.org/officeDocument/2006/relationships/customXml" Target="../ink/ink1764.xml"/><Relationship Id="rId130" Type="http://schemas.openxmlformats.org/officeDocument/2006/relationships/image" Target="../media/image1633.png"/><Relationship Id="rId135" Type="http://schemas.openxmlformats.org/officeDocument/2006/relationships/customXml" Target="../ink/ink1781.xml"/><Relationship Id="rId151" Type="http://schemas.openxmlformats.org/officeDocument/2006/relationships/customXml" Target="../ink/ink1789.xml"/><Relationship Id="rId156" Type="http://schemas.openxmlformats.org/officeDocument/2006/relationships/customXml" Target="../ink/ink1792.xml"/><Relationship Id="rId177" Type="http://schemas.openxmlformats.org/officeDocument/2006/relationships/customXml" Target="../ink/ink1803.xml"/><Relationship Id="rId198" Type="http://schemas.openxmlformats.org/officeDocument/2006/relationships/image" Target="../media/image1666.png"/><Relationship Id="rId342" Type="http://schemas.openxmlformats.org/officeDocument/2006/relationships/image" Target="../media/image1737.png"/><Relationship Id="rId363" Type="http://schemas.openxmlformats.org/officeDocument/2006/relationships/customXml" Target="../ink/ink1833.xml"/><Relationship Id="rId368" Type="http://schemas.openxmlformats.org/officeDocument/2006/relationships/customXml" Target="../ink/ink1838.xml"/><Relationship Id="rId384" Type="http://schemas.openxmlformats.org/officeDocument/2006/relationships/customXml" Target="../ink/ink1854.xml"/><Relationship Id="rId389" Type="http://schemas.openxmlformats.org/officeDocument/2006/relationships/customXml" Target="../ink/ink1859.xml"/><Relationship Id="rId172" Type="http://schemas.openxmlformats.org/officeDocument/2006/relationships/image" Target="../media/image1653.png"/><Relationship Id="rId193" Type="http://schemas.openxmlformats.org/officeDocument/2006/relationships/customXml" Target="../ink/ink1811.xml"/><Relationship Id="rId228" Type="http://schemas.openxmlformats.org/officeDocument/2006/relationships/image" Target="../media/image1681.png"/><Relationship Id="rId244" Type="http://schemas.openxmlformats.org/officeDocument/2006/relationships/image" Target="../media/image1689.png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818.xml"/><Relationship Id="rId260" Type="http://schemas.openxmlformats.org/officeDocument/2006/relationships/image" Target="../media/image1697.png"/><Relationship Id="rId286" Type="http://schemas.openxmlformats.org/officeDocument/2006/relationships/image" Target="../media/image1709.png"/><Relationship Id="rId97" Type="http://schemas.openxmlformats.org/officeDocument/2006/relationships/image" Target="../media/image1618.png"/><Relationship Id="rId104" Type="http://schemas.openxmlformats.org/officeDocument/2006/relationships/customXml" Target="../ink/ink1772.xml"/><Relationship Id="rId125" Type="http://schemas.openxmlformats.org/officeDocument/2006/relationships/image" Target="../media/image1631.png"/><Relationship Id="rId141" Type="http://schemas.openxmlformats.org/officeDocument/2006/relationships/customXml" Target="../ink/ink1784.xml"/><Relationship Id="rId146" Type="http://schemas.openxmlformats.org/officeDocument/2006/relationships/image" Target="../media/image1641.png"/><Relationship Id="rId167" Type="http://schemas.openxmlformats.org/officeDocument/2006/relationships/customXml" Target="../ink/ink1798.xml"/><Relationship Id="rId188" Type="http://schemas.openxmlformats.org/officeDocument/2006/relationships/image" Target="../media/image1661.png"/><Relationship Id="rId353" Type="http://schemas.openxmlformats.org/officeDocument/2006/relationships/customXml" Target="../ink/ink1826.xml"/><Relationship Id="rId358" Type="http://schemas.openxmlformats.org/officeDocument/2006/relationships/image" Target="../media/image1745.png"/><Relationship Id="rId332" Type="http://schemas.openxmlformats.org/officeDocument/2006/relationships/image" Target="../media/image1732.png"/><Relationship Id="rId374" Type="http://schemas.openxmlformats.org/officeDocument/2006/relationships/customXml" Target="../ink/ink1844.xml"/><Relationship Id="rId379" Type="http://schemas.openxmlformats.org/officeDocument/2006/relationships/customXml" Target="../ink/ink1849.xml"/><Relationship Id="rId395" Type="http://schemas.openxmlformats.org/officeDocument/2006/relationships/customXml" Target="../ink/ink1865.xml"/><Relationship Id="rId409" Type="http://schemas.openxmlformats.org/officeDocument/2006/relationships/customXml" Target="../ink/ink1879.xml"/><Relationship Id="rId92" Type="http://schemas.openxmlformats.org/officeDocument/2006/relationships/customXml" Target="../ink/ink1766.xml"/><Relationship Id="rId162" Type="http://schemas.openxmlformats.org/officeDocument/2006/relationships/image" Target="../media/image1648.png"/><Relationship Id="rId183" Type="http://schemas.openxmlformats.org/officeDocument/2006/relationships/customXml" Target="../ink/ink1806.xml"/><Relationship Id="rId218" Type="http://schemas.openxmlformats.org/officeDocument/2006/relationships/image" Target="../media/image1676.png"/><Relationship Id="rId234" Type="http://schemas.openxmlformats.org/officeDocument/2006/relationships/image" Target="../media/image1684.png"/><Relationship Id="rId390" Type="http://schemas.openxmlformats.org/officeDocument/2006/relationships/customXml" Target="../ink/ink1860.xml"/><Relationship Id="rId404" Type="http://schemas.openxmlformats.org/officeDocument/2006/relationships/customXml" Target="../ink/ink1874.xml"/><Relationship Id="rId2" Type="http://schemas.openxmlformats.org/officeDocument/2006/relationships/image" Target="../media/image22.png"/><Relationship Id="rId250" Type="http://schemas.openxmlformats.org/officeDocument/2006/relationships/image" Target="../media/image1692.png"/><Relationship Id="rId276" Type="http://schemas.openxmlformats.org/officeDocument/2006/relationships/image" Target="../media/image1704.png"/><Relationship Id="rId292" Type="http://schemas.openxmlformats.org/officeDocument/2006/relationships/image" Target="../media/image1712.png"/><Relationship Id="rId40" Type="http://schemas.openxmlformats.org/officeDocument/2006/relationships/customXml" Target="../ink/ink1762.xml"/><Relationship Id="rId45" Type="http://schemas.openxmlformats.org/officeDocument/2006/relationships/image" Target="../media/image1592.png"/><Relationship Id="rId131" Type="http://schemas.openxmlformats.org/officeDocument/2006/relationships/customXml" Target="../ink/ink1779.xml"/><Relationship Id="rId136" Type="http://schemas.openxmlformats.org/officeDocument/2006/relationships/image" Target="../media/image1636.png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43" Type="http://schemas.openxmlformats.org/officeDocument/2006/relationships/customXml" Target="../ink/ink1821.xml"/><Relationship Id="rId348" Type="http://schemas.openxmlformats.org/officeDocument/2006/relationships/image" Target="../media/image1740.png"/><Relationship Id="rId322" Type="http://schemas.openxmlformats.org/officeDocument/2006/relationships/image" Target="../media/image1727.png"/><Relationship Id="rId364" Type="http://schemas.openxmlformats.org/officeDocument/2006/relationships/customXml" Target="../ink/ink1834.xml"/><Relationship Id="rId369" Type="http://schemas.openxmlformats.org/officeDocument/2006/relationships/customXml" Target="../ink/ink1839.xml"/><Relationship Id="rId152" Type="http://schemas.openxmlformats.org/officeDocument/2006/relationships/image" Target="../media/image1644.png"/><Relationship Id="rId173" Type="http://schemas.openxmlformats.org/officeDocument/2006/relationships/customXml" Target="../ink/ink1801.xml"/><Relationship Id="rId194" Type="http://schemas.openxmlformats.org/officeDocument/2006/relationships/image" Target="../media/image1664.png"/><Relationship Id="rId199" Type="http://schemas.openxmlformats.org/officeDocument/2006/relationships/customXml" Target="../ink/ink1814.xml"/><Relationship Id="rId380" Type="http://schemas.openxmlformats.org/officeDocument/2006/relationships/customXml" Target="../ink/ink1850.xml"/><Relationship Id="rId385" Type="http://schemas.openxmlformats.org/officeDocument/2006/relationships/customXml" Target="../ink/ink1855.xml"/><Relationship Id="rId224" Type="http://schemas.openxmlformats.org/officeDocument/2006/relationships/image" Target="../media/image1679.png"/><Relationship Id="rId240" Type="http://schemas.openxmlformats.org/officeDocument/2006/relationships/image" Target="../media/image1687.png"/><Relationship Id="rId266" Type="http://schemas.openxmlformats.org/officeDocument/2006/relationships/image" Target="../media/image1700.png"/><Relationship Id="rId410" Type="http://schemas.openxmlformats.org/officeDocument/2006/relationships/customXml" Target="../ink/ink1880.xml"/><Relationship Id="rId35" Type="http://schemas.openxmlformats.org/officeDocument/2006/relationships/image" Target="../media/image1587.png"/><Relationship Id="rId100" Type="http://schemas.openxmlformats.org/officeDocument/2006/relationships/customXml" Target="../ink/ink1770.xml"/><Relationship Id="rId105" Type="http://schemas.openxmlformats.org/officeDocument/2006/relationships/image" Target="../media/image1622.png"/><Relationship Id="rId126" Type="http://schemas.openxmlformats.org/officeDocument/2006/relationships/customXml" Target="../ink/ink1776.xml"/><Relationship Id="rId147" Type="http://schemas.openxmlformats.org/officeDocument/2006/relationships/customXml" Target="../ink/ink1787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354" Type="http://schemas.openxmlformats.org/officeDocument/2006/relationships/image" Target="../media/image1743.png"/><Relationship Id="rId359" Type="http://schemas.openxmlformats.org/officeDocument/2006/relationships/customXml" Target="../ink/ink1829.xml"/><Relationship Id="rId282" Type="http://schemas.openxmlformats.org/officeDocument/2006/relationships/image" Target="../media/image1707.png"/><Relationship Id="rId93" Type="http://schemas.openxmlformats.org/officeDocument/2006/relationships/image" Target="../media/image1616.png"/><Relationship Id="rId98" Type="http://schemas.openxmlformats.org/officeDocument/2006/relationships/customXml" Target="../ink/ink1769.xml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63" Type="http://schemas.openxmlformats.org/officeDocument/2006/relationships/customXml" Target="../ink/ink1796.xml"/><Relationship Id="rId184" Type="http://schemas.openxmlformats.org/officeDocument/2006/relationships/image" Target="../media/image1659.png"/><Relationship Id="rId189" Type="http://schemas.openxmlformats.org/officeDocument/2006/relationships/customXml" Target="../ink/ink1809.xml"/><Relationship Id="rId370" Type="http://schemas.openxmlformats.org/officeDocument/2006/relationships/customXml" Target="../ink/ink1840.xml"/><Relationship Id="rId375" Type="http://schemas.openxmlformats.org/officeDocument/2006/relationships/customXml" Target="../ink/ink1845.xml"/><Relationship Id="rId391" Type="http://schemas.openxmlformats.org/officeDocument/2006/relationships/customXml" Target="../ink/ink1861.xml"/><Relationship Id="rId396" Type="http://schemas.openxmlformats.org/officeDocument/2006/relationships/customXml" Target="../ink/ink1866.xml"/><Relationship Id="rId405" Type="http://schemas.openxmlformats.org/officeDocument/2006/relationships/customXml" Target="../ink/ink1875.xml"/><Relationship Id="rId3" Type="http://schemas.openxmlformats.org/officeDocument/2006/relationships/image" Target="../media/image21.png"/><Relationship Id="rId214" Type="http://schemas.openxmlformats.org/officeDocument/2006/relationships/image" Target="../media/image1674.png"/><Relationship Id="rId230" Type="http://schemas.openxmlformats.org/officeDocument/2006/relationships/image" Target="../media/image1682.png"/><Relationship Id="rId256" Type="http://schemas.openxmlformats.org/officeDocument/2006/relationships/image" Target="../media/image1695.png"/><Relationship Id="rId400" Type="http://schemas.openxmlformats.org/officeDocument/2006/relationships/customXml" Target="../ink/ink1870.xml"/><Relationship Id="rId298" Type="http://schemas.openxmlformats.org/officeDocument/2006/relationships/image" Target="../media/image1715.png"/><Relationship Id="rId46" Type="http://schemas.openxmlformats.org/officeDocument/2006/relationships/customXml" Target="../ink/ink1765.xml"/><Relationship Id="rId137" Type="http://schemas.openxmlformats.org/officeDocument/2006/relationships/customXml" Target="../ink/ink1782.xml"/><Relationship Id="rId158" Type="http://schemas.openxmlformats.org/officeDocument/2006/relationships/customXml" Target="../ink/ink1793.xml"/><Relationship Id="rId344" Type="http://schemas.openxmlformats.org/officeDocument/2006/relationships/image" Target="../media/image1738.png"/><Relationship Id="rId349" Type="http://schemas.openxmlformats.org/officeDocument/2006/relationships/customXml" Target="../ink/ink1824.xml"/><Relationship Id="rId328" Type="http://schemas.openxmlformats.org/officeDocument/2006/relationships/image" Target="../media/image1730.png"/><Relationship Id="rId272" Type="http://schemas.openxmlformats.org/officeDocument/2006/relationships/image" Target="../media/image1702.png"/><Relationship Id="rId41" Type="http://schemas.openxmlformats.org/officeDocument/2006/relationships/image" Target="../media/image1590.png"/><Relationship Id="rId132" Type="http://schemas.openxmlformats.org/officeDocument/2006/relationships/image" Target="../media/image1634.png"/><Relationship Id="rId153" Type="http://schemas.openxmlformats.org/officeDocument/2006/relationships/customXml" Target="../ink/ink1790.xml"/><Relationship Id="rId174" Type="http://schemas.openxmlformats.org/officeDocument/2006/relationships/image" Target="../media/image1654.png"/><Relationship Id="rId179" Type="http://schemas.openxmlformats.org/officeDocument/2006/relationships/customXml" Target="../ink/ink1804.xml"/><Relationship Id="rId195" Type="http://schemas.openxmlformats.org/officeDocument/2006/relationships/customXml" Target="../ink/ink1812.xml"/><Relationship Id="rId360" Type="http://schemas.openxmlformats.org/officeDocument/2006/relationships/customXml" Target="../ink/ink1830.xml"/><Relationship Id="rId365" Type="http://schemas.openxmlformats.org/officeDocument/2006/relationships/customXml" Target="../ink/ink1835.xml"/><Relationship Id="rId381" Type="http://schemas.openxmlformats.org/officeDocument/2006/relationships/customXml" Target="../ink/ink1851.xml"/><Relationship Id="rId386" Type="http://schemas.openxmlformats.org/officeDocument/2006/relationships/customXml" Target="../ink/ink1856.xml"/><Relationship Id="rId190" Type="http://schemas.openxmlformats.org/officeDocument/2006/relationships/image" Target="../media/image1662.png"/><Relationship Id="rId220" Type="http://schemas.openxmlformats.org/officeDocument/2006/relationships/image" Target="../media/image1677.png"/><Relationship Id="rId246" Type="http://schemas.openxmlformats.org/officeDocument/2006/relationships/image" Target="../media/image1690.png"/><Relationship Id="rId288" Type="http://schemas.openxmlformats.org/officeDocument/2006/relationships/image" Target="../media/image1710.png"/><Relationship Id="rId411" Type="http://schemas.openxmlformats.org/officeDocument/2006/relationships/customXml" Target="../ink/ink1881.xml"/><Relationship Id="rId36" Type="http://schemas.openxmlformats.org/officeDocument/2006/relationships/customXml" Target="../ink/ink1760.xml"/><Relationship Id="rId106" Type="http://schemas.openxmlformats.org/officeDocument/2006/relationships/customXml" Target="../ink/ink1773.xml"/><Relationship Id="rId127" Type="http://schemas.openxmlformats.org/officeDocument/2006/relationships/customXml" Target="../ink/ink1777.xml"/><Relationship Id="rId339" Type="http://schemas.openxmlformats.org/officeDocument/2006/relationships/customXml" Target="../ink/ink1819.xml"/><Relationship Id="rId318" Type="http://schemas.openxmlformats.org/officeDocument/2006/relationships/image" Target="../media/image1725.png"/><Relationship Id="rId262" Type="http://schemas.openxmlformats.org/officeDocument/2006/relationships/image" Target="../media/image1698.png"/><Relationship Id="rId94" Type="http://schemas.openxmlformats.org/officeDocument/2006/relationships/customXml" Target="../ink/ink1767.xml"/><Relationship Id="rId99" Type="http://schemas.openxmlformats.org/officeDocument/2006/relationships/image" Target="../media/image1619.png"/><Relationship Id="rId101" Type="http://schemas.openxmlformats.org/officeDocument/2006/relationships/image" Target="../media/image1620.png"/><Relationship Id="rId122" Type="http://schemas.openxmlformats.org/officeDocument/2006/relationships/customXml" Target="../ink/ink1774.xml"/><Relationship Id="rId143" Type="http://schemas.openxmlformats.org/officeDocument/2006/relationships/customXml" Target="../ink/ink1785.xml"/><Relationship Id="rId148" Type="http://schemas.openxmlformats.org/officeDocument/2006/relationships/image" Target="../media/image1642.png"/><Relationship Id="rId164" Type="http://schemas.openxmlformats.org/officeDocument/2006/relationships/image" Target="../media/image1649.png"/><Relationship Id="rId169" Type="http://schemas.openxmlformats.org/officeDocument/2006/relationships/customXml" Target="../ink/ink1799.xml"/><Relationship Id="rId185" Type="http://schemas.openxmlformats.org/officeDocument/2006/relationships/customXml" Target="../ink/ink1807.xml"/><Relationship Id="rId334" Type="http://schemas.openxmlformats.org/officeDocument/2006/relationships/image" Target="../media/image1733.png"/><Relationship Id="rId350" Type="http://schemas.openxmlformats.org/officeDocument/2006/relationships/image" Target="../media/image1741.png"/><Relationship Id="rId355" Type="http://schemas.openxmlformats.org/officeDocument/2006/relationships/customXml" Target="../ink/ink1827.xml"/><Relationship Id="rId371" Type="http://schemas.openxmlformats.org/officeDocument/2006/relationships/customXml" Target="../ink/ink1841.xml"/><Relationship Id="rId376" Type="http://schemas.openxmlformats.org/officeDocument/2006/relationships/customXml" Target="../ink/ink1846.xml"/><Relationship Id="rId397" Type="http://schemas.openxmlformats.org/officeDocument/2006/relationships/customXml" Target="../ink/ink1867.xml"/><Relationship Id="rId406" Type="http://schemas.openxmlformats.org/officeDocument/2006/relationships/customXml" Target="../ink/ink1876.xml"/><Relationship Id="rId4" Type="http://schemas.openxmlformats.org/officeDocument/2006/relationships/customXml" Target="../ink/ink1758.xml"/><Relationship Id="rId180" Type="http://schemas.openxmlformats.org/officeDocument/2006/relationships/image" Target="../media/image1657.png"/><Relationship Id="rId210" Type="http://schemas.openxmlformats.org/officeDocument/2006/relationships/image" Target="../media/image1672.png"/><Relationship Id="rId236" Type="http://schemas.openxmlformats.org/officeDocument/2006/relationships/image" Target="../media/image1685.png"/><Relationship Id="rId392" Type="http://schemas.openxmlformats.org/officeDocument/2006/relationships/customXml" Target="../ink/ink1862.xml"/><Relationship Id="rId401" Type="http://schemas.openxmlformats.org/officeDocument/2006/relationships/customXml" Target="../ink/ink1871.xml"/><Relationship Id="rId278" Type="http://schemas.openxmlformats.org/officeDocument/2006/relationships/image" Target="../media/image1705.png"/><Relationship Id="rId252" Type="http://schemas.openxmlformats.org/officeDocument/2006/relationships/image" Target="../media/image1693.png"/><Relationship Id="rId294" Type="http://schemas.openxmlformats.org/officeDocument/2006/relationships/image" Target="../media/image1713.png"/><Relationship Id="rId133" Type="http://schemas.openxmlformats.org/officeDocument/2006/relationships/customXml" Target="../ink/ink1780.xml"/><Relationship Id="rId154" Type="http://schemas.openxmlformats.org/officeDocument/2006/relationships/image" Target="../media/image1645.png"/><Relationship Id="rId175" Type="http://schemas.openxmlformats.org/officeDocument/2006/relationships/customXml" Target="../ink/ink1802.xml"/><Relationship Id="rId340" Type="http://schemas.openxmlformats.org/officeDocument/2006/relationships/image" Target="../media/image1736.png"/><Relationship Id="rId361" Type="http://schemas.openxmlformats.org/officeDocument/2006/relationships/customXml" Target="../ink/ink1831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82" Type="http://schemas.openxmlformats.org/officeDocument/2006/relationships/customXml" Target="../ink/ink1852.xml"/><Relationship Id="rId242" Type="http://schemas.openxmlformats.org/officeDocument/2006/relationships/image" Target="../media/image1688.png"/><Relationship Id="rId284" Type="http://schemas.openxmlformats.org/officeDocument/2006/relationships/image" Target="../media/image1708.png"/><Relationship Id="rId37" Type="http://schemas.openxmlformats.org/officeDocument/2006/relationships/image" Target="../media/image1588.png"/><Relationship Id="rId102" Type="http://schemas.openxmlformats.org/officeDocument/2006/relationships/customXml" Target="../ink/ink1771.xml"/><Relationship Id="rId123" Type="http://schemas.openxmlformats.org/officeDocument/2006/relationships/image" Target="../media/image1630.png"/><Relationship Id="rId144" Type="http://schemas.openxmlformats.org/officeDocument/2006/relationships/image" Target="../media/image1640.png"/><Relationship Id="rId330" Type="http://schemas.openxmlformats.org/officeDocument/2006/relationships/image" Target="../media/image1731.png"/><Relationship Id="rId165" Type="http://schemas.openxmlformats.org/officeDocument/2006/relationships/customXml" Target="../ink/ink1797.xml"/><Relationship Id="rId186" Type="http://schemas.openxmlformats.org/officeDocument/2006/relationships/image" Target="../media/image1660.png"/><Relationship Id="rId351" Type="http://schemas.openxmlformats.org/officeDocument/2006/relationships/customXml" Target="../ink/ink1825.xml"/><Relationship Id="rId372" Type="http://schemas.openxmlformats.org/officeDocument/2006/relationships/customXml" Target="../ink/ink1842.xml"/><Relationship Id="rId393" Type="http://schemas.openxmlformats.org/officeDocument/2006/relationships/customXml" Target="../ink/ink1863.xml"/><Relationship Id="rId407" Type="http://schemas.openxmlformats.org/officeDocument/2006/relationships/customXml" Target="../ink/ink1877.xml"/><Relationship Id="rId211" Type="http://schemas.openxmlformats.org/officeDocument/2006/relationships/customXml" Target="../ink/ink1816.xml"/><Relationship Id="rId232" Type="http://schemas.openxmlformats.org/officeDocument/2006/relationships/image" Target="../media/image1683.png"/><Relationship Id="rId274" Type="http://schemas.openxmlformats.org/officeDocument/2006/relationships/image" Target="../media/image1703.png"/><Relationship Id="rId134" Type="http://schemas.openxmlformats.org/officeDocument/2006/relationships/image" Target="../media/image1635.png"/><Relationship Id="rId320" Type="http://schemas.openxmlformats.org/officeDocument/2006/relationships/image" Target="../media/image1726.png"/><Relationship Id="rId155" Type="http://schemas.openxmlformats.org/officeDocument/2006/relationships/customXml" Target="../ink/ink1791.xml"/><Relationship Id="rId176" Type="http://schemas.openxmlformats.org/officeDocument/2006/relationships/image" Target="../media/image1655.png"/><Relationship Id="rId197" Type="http://schemas.openxmlformats.org/officeDocument/2006/relationships/customXml" Target="../ink/ink1813.xml"/><Relationship Id="rId341" Type="http://schemas.openxmlformats.org/officeDocument/2006/relationships/customXml" Target="../ink/ink1820.xml"/><Relationship Id="rId362" Type="http://schemas.openxmlformats.org/officeDocument/2006/relationships/customXml" Target="../ink/ink1832.xml"/><Relationship Id="rId383" Type="http://schemas.openxmlformats.org/officeDocument/2006/relationships/customXml" Target="../ink/ink1853.xml"/><Relationship Id="rId201" Type="http://schemas.openxmlformats.org/officeDocument/2006/relationships/customXml" Target="../ink/ink1815.xml"/><Relationship Id="rId222" Type="http://schemas.openxmlformats.org/officeDocument/2006/relationships/image" Target="../media/image1678.png"/><Relationship Id="rId264" Type="http://schemas.openxmlformats.org/officeDocument/2006/relationships/image" Target="../media/image169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117" Type="http://schemas.openxmlformats.org/officeDocument/2006/relationships/customXml" Target="../ink/ink45.xml"/><Relationship Id="rId21" Type="http://schemas.openxmlformats.org/officeDocument/2006/relationships/customXml" Target="../ink/ink10.xml"/><Relationship Id="rId84" Type="http://schemas.openxmlformats.org/officeDocument/2006/relationships/customXml" Target="../ink/ink28.xml"/><Relationship Id="rId89" Type="http://schemas.openxmlformats.org/officeDocument/2006/relationships/image" Target="../media/image45.png"/><Relationship Id="rId112" Type="http://schemas.openxmlformats.org/officeDocument/2006/relationships/customXml" Target="../ink/ink42.xml"/><Relationship Id="rId7" Type="http://schemas.openxmlformats.org/officeDocument/2006/relationships/customXml" Target="../ink/ink3.xml"/><Relationship Id="rId92" Type="http://schemas.openxmlformats.org/officeDocument/2006/relationships/customXml" Target="../ink/ink32.xml"/><Relationship Id="rId2" Type="http://schemas.openxmlformats.org/officeDocument/2006/relationships/image" Target="../media/image1.gif"/><Relationship Id="rId16" Type="http://schemas.openxmlformats.org/officeDocument/2006/relationships/image" Target="../media/image9.png"/><Relationship Id="rId29" Type="http://schemas.openxmlformats.org/officeDocument/2006/relationships/customXml" Target="../ink/ink14.xml"/><Relationship Id="rId107" Type="http://schemas.openxmlformats.org/officeDocument/2006/relationships/image" Target="../media/image5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53" Type="http://schemas.openxmlformats.org/officeDocument/2006/relationships/customXml" Target="../ink/ink21.xml"/><Relationship Id="rId74" Type="http://schemas.openxmlformats.org/officeDocument/2006/relationships/customXml" Target="../ink/ink23.xml"/><Relationship Id="rId79" Type="http://schemas.openxmlformats.org/officeDocument/2006/relationships/image" Target="../media/image40.png"/><Relationship Id="rId87" Type="http://schemas.openxmlformats.org/officeDocument/2006/relationships/image" Target="../media/image44.png"/><Relationship Id="rId102" Type="http://schemas.openxmlformats.org/officeDocument/2006/relationships/customXml" Target="../ink/ink37.xml"/><Relationship Id="rId110" Type="http://schemas.openxmlformats.org/officeDocument/2006/relationships/customXml" Target="../ink/ink41.xml"/><Relationship Id="rId115" Type="http://schemas.openxmlformats.org/officeDocument/2006/relationships/image" Target="../media/image58.png"/><Relationship Id="rId123" Type="http://schemas.openxmlformats.org/officeDocument/2006/relationships/customXml" Target="../ink/ink48.xml"/><Relationship Id="rId128" Type="http://schemas.openxmlformats.org/officeDocument/2006/relationships/image" Target="../media/image64.png"/><Relationship Id="rId5" Type="http://schemas.openxmlformats.org/officeDocument/2006/relationships/customXml" Target="../ink/ink2.xml"/><Relationship Id="rId82" Type="http://schemas.openxmlformats.org/officeDocument/2006/relationships/customXml" Target="../ink/ink27.xml"/><Relationship Id="rId90" Type="http://schemas.openxmlformats.org/officeDocument/2006/relationships/customXml" Target="../ink/ink31.xml"/><Relationship Id="rId95" Type="http://schemas.openxmlformats.org/officeDocument/2006/relationships/image" Target="../media/image48.png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77" Type="http://schemas.openxmlformats.org/officeDocument/2006/relationships/image" Target="../media/image39.png"/><Relationship Id="rId100" Type="http://schemas.openxmlformats.org/officeDocument/2006/relationships/customXml" Target="../ink/ink36.xml"/><Relationship Id="rId105" Type="http://schemas.openxmlformats.org/officeDocument/2006/relationships/image" Target="../media/image53.png"/><Relationship Id="rId113" Type="http://schemas.openxmlformats.org/officeDocument/2006/relationships/image" Target="../media/image57.png"/><Relationship Id="rId118" Type="http://schemas.openxmlformats.org/officeDocument/2006/relationships/image" Target="../media/image59.png"/><Relationship Id="rId126" Type="http://schemas.openxmlformats.org/officeDocument/2006/relationships/image" Target="../media/image63.png"/><Relationship Id="rId8" Type="http://schemas.openxmlformats.org/officeDocument/2006/relationships/image" Target="../media/image5.png"/><Relationship Id="rId51" Type="http://schemas.openxmlformats.org/officeDocument/2006/relationships/customXml" Target="../ink/ink20.xml"/><Relationship Id="rId80" Type="http://schemas.openxmlformats.org/officeDocument/2006/relationships/customXml" Target="../ink/ink26.xml"/><Relationship Id="rId85" Type="http://schemas.openxmlformats.org/officeDocument/2006/relationships/image" Target="../media/image43.png"/><Relationship Id="rId93" Type="http://schemas.openxmlformats.org/officeDocument/2006/relationships/image" Target="../media/image47.png"/><Relationship Id="rId98" Type="http://schemas.openxmlformats.org/officeDocument/2006/relationships/customXml" Target="../ink/ink35.xml"/><Relationship Id="rId121" Type="http://schemas.openxmlformats.org/officeDocument/2006/relationships/customXml" Target="../ink/ink47.xml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103" Type="http://schemas.openxmlformats.org/officeDocument/2006/relationships/image" Target="../media/image52.png"/><Relationship Id="rId108" Type="http://schemas.openxmlformats.org/officeDocument/2006/relationships/customXml" Target="../ink/ink40.xml"/><Relationship Id="rId116" Type="http://schemas.openxmlformats.org/officeDocument/2006/relationships/customXml" Target="../ink/ink44.xml"/><Relationship Id="rId124" Type="http://schemas.openxmlformats.org/officeDocument/2006/relationships/image" Target="../media/image62.png"/><Relationship Id="rId129" Type="http://schemas.openxmlformats.org/officeDocument/2006/relationships/customXml" Target="../ink/ink51.xml"/><Relationship Id="rId20" Type="http://schemas.openxmlformats.org/officeDocument/2006/relationships/image" Target="../media/image11.png"/><Relationship Id="rId54" Type="http://schemas.openxmlformats.org/officeDocument/2006/relationships/image" Target="../media/image28.png"/><Relationship Id="rId75" Type="http://schemas.openxmlformats.org/officeDocument/2006/relationships/image" Target="../media/image38.png"/><Relationship Id="rId83" Type="http://schemas.openxmlformats.org/officeDocument/2006/relationships/image" Target="../media/image42.png"/><Relationship Id="rId88" Type="http://schemas.openxmlformats.org/officeDocument/2006/relationships/customXml" Target="../ink/ink30.xml"/><Relationship Id="rId91" Type="http://schemas.openxmlformats.org/officeDocument/2006/relationships/image" Target="../media/image46.png"/><Relationship Id="rId96" Type="http://schemas.openxmlformats.org/officeDocument/2006/relationships/customXml" Target="../ink/ink34.xml"/><Relationship Id="rId111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6" Type="http://schemas.openxmlformats.org/officeDocument/2006/relationships/customXml" Target="../ink/ink39.xml"/><Relationship Id="rId114" Type="http://schemas.openxmlformats.org/officeDocument/2006/relationships/customXml" Target="../ink/ink43.xml"/><Relationship Id="rId119" Type="http://schemas.openxmlformats.org/officeDocument/2006/relationships/customXml" Target="../ink/ink46.xml"/><Relationship Id="rId127" Type="http://schemas.openxmlformats.org/officeDocument/2006/relationships/customXml" Target="../ink/ink50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image" Target="../media/image37.png"/><Relationship Id="rId78" Type="http://schemas.openxmlformats.org/officeDocument/2006/relationships/customXml" Target="../ink/ink25.xml"/><Relationship Id="rId81" Type="http://schemas.openxmlformats.org/officeDocument/2006/relationships/image" Target="../media/image41.png"/><Relationship Id="rId86" Type="http://schemas.openxmlformats.org/officeDocument/2006/relationships/customXml" Target="../ink/ink29.xml"/><Relationship Id="rId94" Type="http://schemas.openxmlformats.org/officeDocument/2006/relationships/customXml" Target="../ink/ink33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image" Target="../media/image61.png"/><Relationship Id="rId13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109" Type="http://schemas.openxmlformats.org/officeDocument/2006/relationships/image" Target="../media/image55.png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2.xml"/><Relationship Id="rId76" Type="http://schemas.openxmlformats.org/officeDocument/2006/relationships/customXml" Target="../ink/ink24.xml"/><Relationship Id="rId97" Type="http://schemas.openxmlformats.org/officeDocument/2006/relationships/image" Target="../media/image49.png"/><Relationship Id="rId104" Type="http://schemas.openxmlformats.org/officeDocument/2006/relationships/customXml" Target="../ink/ink38.xml"/><Relationship Id="rId120" Type="http://schemas.openxmlformats.org/officeDocument/2006/relationships/image" Target="../media/image60.png"/><Relationship Id="rId125" Type="http://schemas.openxmlformats.org/officeDocument/2006/relationships/customXml" Target="../ink/ink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customXml" Target="../ink/ink57.xml"/><Relationship Id="rId18" Type="http://schemas.openxmlformats.org/officeDocument/2006/relationships/image" Target="../media/image73.png"/><Relationship Id="rId26" Type="http://schemas.openxmlformats.org/officeDocument/2006/relationships/image" Target="../media/image77.png"/><Relationship Id="rId3" Type="http://schemas.openxmlformats.org/officeDocument/2006/relationships/customXml" Target="../ink/ink52.xml"/><Relationship Id="rId21" Type="http://schemas.openxmlformats.org/officeDocument/2006/relationships/customXml" Target="../ink/ink61.xml"/><Relationship Id="rId34" Type="http://schemas.openxmlformats.org/officeDocument/2006/relationships/image" Target="../media/image81.png"/><Relationship Id="rId7" Type="http://schemas.openxmlformats.org/officeDocument/2006/relationships/customXml" Target="../ink/ink54.xml"/><Relationship Id="rId12" Type="http://schemas.openxmlformats.org/officeDocument/2006/relationships/image" Target="../media/image71.png"/><Relationship Id="rId17" Type="http://schemas.openxmlformats.org/officeDocument/2006/relationships/customXml" Target="../ink/ink59.xml"/><Relationship Id="rId25" Type="http://schemas.openxmlformats.org/officeDocument/2006/relationships/customXml" Target="../ink/ink63.xml"/><Relationship Id="rId33" Type="http://schemas.openxmlformats.org/officeDocument/2006/relationships/customXml" Target="../ink/ink67.xml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20" Type="http://schemas.openxmlformats.org/officeDocument/2006/relationships/image" Target="../media/image74.png"/><Relationship Id="rId29" Type="http://schemas.openxmlformats.org/officeDocument/2006/relationships/customXml" Target="../ink/ink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customXml" Target="../ink/ink56.xml"/><Relationship Id="rId24" Type="http://schemas.openxmlformats.org/officeDocument/2006/relationships/image" Target="../media/image76.png"/><Relationship Id="rId32" Type="http://schemas.openxmlformats.org/officeDocument/2006/relationships/image" Target="../media/image80.png"/><Relationship Id="rId5" Type="http://schemas.openxmlformats.org/officeDocument/2006/relationships/customXml" Target="../ink/ink53.xml"/><Relationship Id="rId15" Type="http://schemas.openxmlformats.org/officeDocument/2006/relationships/customXml" Target="../ink/ink58.xml"/><Relationship Id="rId23" Type="http://schemas.openxmlformats.org/officeDocument/2006/relationships/customXml" Target="../ink/ink62.xml"/><Relationship Id="rId28" Type="http://schemas.openxmlformats.org/officeDocument/2006/relationships/image" Target="../media/image78.png"/><Relationship Id="rId10" Type="http://schemas.openxmlformats.org/officeDocument/2006/relationships/image" Target="../media/image70.png"/><Relationship Id="rId19" Type="http://schemas.openxmlformats.org/officeDocument/2006/relationships/customXml" Target="../ink/ink60.xml"/><Relationship Id="rId31" Type="http://schemas.openxmlformats.org/officeDocument/2006/relationships/customXml" Target="../ink/ink66.xml"/><Relationship Id="rId4" Type="http://schemas.openxmlformats.org/officeDocument/2006/relationships/image" Target="../media/image67.png"/><Relationship Id="rId9" Type="http://schemas.openxmlformats.org/officeDocument/2006/relationships/customXml" Target="../ink/ink55.xml"/><Relationship Id="rId14" Type="http://schemas.openxmlformats.org/officeDocument/2006/relationships/image" Target="../media/image72.png"/><Relationship Id="rId22" Type="http://schemas.openxmlformats.org/officeDocument/2006/relationships/image" Target="../media/image75.png"/><Relationship Id="rId27" Type="http://schemas.openxmlformats.org/officeDocument/2006/relationships/customXml" Target="../ink/ink64.xml"/><Relationship Id="rId30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customXml" Target="../ink/ink73.xml"/><Relationship Id="rId18" Type="http://schemas.openxmlformats.org/officeDocument/2006/relationships/image" Target="../media/image89.png"/><Relationship Id="rId3" Type="http://schemas.openxmlformats.org/officeDocument/2006/relationships/customXml" Target="../ink/ink68.xml"/><Relationship Id="rId21" Type="http://schemas.openxmlformats.org/officeDocument/2006/relationships/customXml" Target="../ink/ink77.xml"/><Relationship Id="rId7" Type="http://schemas.openxmlformats.org/officeDocument/2006/relationships/customXml" Target="../ink/ink70.xml"/><Relationship Id="rId12" Type="http://schemas.openxmlformats.org/officeDocument/2006/relationships/image" Target="../media/image86.png"/><Relationship Id="rId17" Type="http://schemas.openxmlformats.org/officeDocument/2006/relationships/customXml" Target="../ink/ink75.xml"/><Relationship Id="rId2" Type="http://schemas.openxmlformats.org/officeDocument/2006/relationships/image" Target="../media/image2.png"/><Relationship Id="rId16" Type="http://schemas.openxmlformats.org/officeDocument/2006/relationships/image" Target="../media/image88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customXml" Target="../ink/ink72.xml"/><Relationship Id="rId24" Type="http://schemas.openxmlformats.org/officeDocument/2006/relationships/image" Target="../media/image92.png"/><Relationship Id="rId5" Type="http://schemas.openxmlformats.org/officeDocument/2006/relationships/customXml" Target="../ink/ink69.xml"/><Relationship Id="rId15" Type="http://schemas.openxmlformats.org/officeDocument/2006/relationships/customXml" Target="../ink/ink74.xml"/><Relationship Id="rId23" Type="http://schemas.openxmlformats.org/officeDocument/2006/relationships/customXml" Target="../ink/ink78.xml"/><Relationship Id="rId10" Type="http://schemas.openxmlformats.org/officeDocument/2006/relationships/image" Target="../media/image85.png"/><Relationship Id="rId19" Type="http://schemas.openxmlformats.org/officeDocument/2006/relationships/customXml" Target="../ink/ink76.xml"/><Relationship Id="rId4" Type="http://schemas.openxmlformats.org/officeDocument/2006/relationships/image" Target="../media/image82.png"/><Relationship Id="rId9" Type="http://schemas.openxmlformats.org/officeDocument/2006/relationships/customXml" Target="../ink/ink71.xml"/><Relationship Id="rId14" Type="http://schemas.openxmlformats.org/officeDocument/2006/relationships/image" Target="../media/image87.png"/><Relationship Id="rId22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896A3A-7849-4E77-828E-0139CAB20957}"/>
              </a:ext>
            </a:extLst>
          </p:cNvPr>
          <p:cNvSpPr txBox="1"/>
          <p:nvPr/>
        </p:nvSpPr>
        <p:spPr>
          <a:xfrm>
            <a:off x="3418439" y="3105150"/>
            <a:ext cx="4030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4</a:t>
            </a:r>
            <a:r>
              <a:rPr lang="el-GR" sz="4000" baseline="30000" dirty="0"/>
              <a:t>Ο</a:t>
            </a:r>
            <a:r>
              <a:rPr lang="el-GR" sz="4000" dirty="0"/>
              <a:t> ΦΡΟΝΤΙΣΤΗΡΙΟ</a:t>
            </a:r>
          </a:p>
          <a:p>
            <a:pPr algn="ctr"/>
            <a:r>
              <a:rPr lang="el-GR" sz="4000" dirty="0"/>
              <a:t>17.12.2024</a:t>
            </a:r>
          </a:p>
        </p:txBody>
      </p:sp>
    </p:spTree>
    <p:extLst>
      <p:ext uri="{BB962C8B-B14F-4D97-AF65-F5344CB8AC3E}">
        <p14:creationId xmlns:p14="http://schemas.microsoft.com/office/powerpoint/2010/main" val="22493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71ACE6-0A64-4520-9AA5-B45AAE0011D3}"/>
              </a:ext>
            </a:extLst>
          </p:cNvPr>
          <p:cNvSpPr txBox="1"/>
          <p:nvPr/>
        </p:nvSpPr>
        <p:spPr>
          <a:xfrm>
            <a:off x="390525" y="685800"/>
            <a:ext cx="11228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Στο φάσμα περιστροφής του μορίου του </a:t>
            </a:r>
            <a:r>
              <a:rPr lang="el-GR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baseline="30000" dirty="0">
                <a:solidFill>
                  <a:schemeClr val="bg1"/>
                </a:solidFill>
              </a:rPr>
              <a:t>18</a:t>
            </a:r>
            <a:r>
              <a:rPr lang="en-US" dirty="0">
                <a:solidFill>
                  <a:schemeClr val="bg1"/>
                </a:solidFill>
              </a:rPr>
              <a:t>O, </a:t>
            </a:r>
            <a:r>
              <a:rPr lang="el-GR" dirty="0">
                <a:solidFill>
                  <a:schemeClr val="bg1"/>
                </a:solidFill>
              </a:rPr>
              <a:t>η κορυφή απορρόφησης στα 439,13 </a:t>
            </a:r>
            <a:r>
              <a:rPr lang="en-US" dirty="0">
                <a:solidFill>
                  <a:schemeClr val="bg1"/>
                </a:solidFill>
              </a:rPr>
              <a:t>GHz</a:t>
            </a:r>
            <a:r>
              <a:rPr lang="el-GR" dirty="0">
                <a:solidFill>
                  <a:schemeClr val="bg1"/>
                </a:solidFill>
              </a:rPr>
              <a:t> αντιστοιχεί στη μετάπτωση</a:t>
            </a:r>
          </a:p>
          <a:p>
            <a:r>
              <a:rPr lang="en-US" dirty="0">
                <a:solidFill>
                  <a:schemeClr val="bg1"/>
                </a:solidFill>
              </a:rPr>
              <a:t>J = 4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 J = 3. </a:t>
            </a:r>
            <a:r>
              <a:rPr lang="el-GR" dirty="0">
                <a:solidFill>
                  <a:schemeClr val="bg1"/>
                </a:solidFill>
                <a:sym typeface="Symbol" panose="05050102010706020507" pitchFamily="18" charset="2"/>
              </a:rPr>
              <a:t>Υπολογίστε το μήκος δεσμού του μορίου.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m(</a:t>
            </a:r>
            <a:r>
              <a:rPr lang="el-GR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C) = 12.0000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 ,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m(</a:t>
            </a:r>
            <a:r>
              <a:rPr lang="el-GR" baseline="30000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O) = 17.9916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2324B-C9F0-491F-A2AF-C21ED69FD98A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3</a:t>
            </a:r>
            <a:endParaRPr lang="el-G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C6BF45-2FBB-404D-BEA6-1AB64C326FE3}"/>
                  </a:ext>
                </a:extLst>
              </p14:cNvPr>
              <p14:cNvContentPartPr/>
              <p14:nvPr/>
            </p14:nvContentPartPr>
            <p14:xfrm>
              <a:off x="2220870" y="-19133"/>
              <a:ext cx="7200" cy="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C6BF45-2FBB-404D-BEA6-1AB64C326F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3230" y="-36773"/>
                <a:ext cx="428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E334C83-924C-4830-87BB-A40CCD83539E}"/>
              </a:ext>
            </a:extLst>
          </p:cNvPr>
          <p:cNvGrpSpPr/>
          <p:nvPr/>
        </p:nvGrpSpPr>
        <p:grpSpPr>
          <a:xfrm>
            <a:off x="1182270" y="1681900"/>
            <a:ext cx="1324440" cy="767880"/>
            <a:chOff x="1182270" y="1681900"/>
            <a:chExt cx="132444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BC9A7A-7FDB-459B-A460-C13932BCD9DC}"/>
                    </a:ext>
                  </a:extLst>
                </p14:cNvPr>
                <p14:cNvContentPartPr/>
                <p14:nvPr/>
              </p14:nvContentPartPr>
              <p14:xfrm>
                <a:off x="1182270" y="2076460"/>
                <a:ext cx="10800" cy="160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BC9A7A-7FDB-459B-A460-C13932BCD9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4270" y="2058820"/>
                  <a:ext cx="46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9415AE-DF2A-4C86-B93C-04F6E1DE93E8}"/>
                    </a:ext>
                  </a:extLst>
                </p14:cNvPr>
                <p14:cNvContentPartPr/>
                <p14:nvPr/>
              </p14:nvContentPartPr>
              <p14:xfrm>
                <a:off x="1188030" y="2072860"/>
                <a:ext cx="142920" cy="147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9415AE-DF2A-4C86-B93C-04F6E1DE93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0030" y="2055220"/>
                  <a:ext cx="178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52A6F5-C427-49DC-9AEC-86E518E26273}"/>
                    </a:ext>
                  </a:extLst>
                </p14:cNvPr>
                <p14:cNvContentPartPr/>
                <p14:nvPr/>
              </p14:nvContentPartPr>
              <p14:xfrm>
                <a:off x="1461990" y="2156020"/>
                <a:ext cx="12960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52A6F5-C427-49DC-9AEC-86E518E262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3990" y="2138380"/>
                  <a:ext cx="165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94578C-47E2-4F5E-B9D8-A7FB4B269C51}"/>
                    </a:ext>
                  </a:extLst>
                </p14:cNvPr>
                <p14:cNvContentPartPr/>
                <p14:nvPr/>
              </p14:nvContentPartPr>
              <p14:xfrm>
                <a:off x="1455150" y="2216500"/>
                <a:ext cx="145080" cy="2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94578C-47E2-4F5E-B9D8-A7FB4B269C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37510" y="2198860"/>
                  <a:ext cx="180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55E1A41-B06C-4B6F-890C-25FA3E2070B1}"/>
                    </a:ext>
                  </a:extLst>
                </p14:cNvPr>
                <p14:cNvContentPartPr/>
                <p14:nvPr/>
              </p14:nvContentPartPr>
              <p14:xfrm>
                <a:off x="1730190" y="1681900"/>
                <a:ext cx="776520" cy="64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55E1A41-B06C-4B6F-890C-25FA3E2070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2550" y="1663900"/>
                  <a:ext cx="81216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C84BF9E-BFEE-4122-A61A-6C00EFCEEE4D}"/>
                    </a:ext>
                  </a:extLst>
                </p14:cNvPr>
                <p14:cNvContentPartPr/>
                <p14:nvPr/>
              </p14:nvContentPartPr>
              <p14:xfrm>
                <a:off x="2170110" y="1803220"/>
                <a:ext cx="66960" cy="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C84BF9E-BFEE-4122-A61A-6C00EFCEEE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2470" y="1785220"/>
                  <a:ext cx="102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23E4E4-C0B5-4C84-896A-09F0520CD3FA}"/>
                    </a:ext>
                  </a:extLst>
                </p14:cNvPr>
                <p14:cNvContentPartPr/>
                <p14:nvPr/>
              </p14:nvContentPartPr>
              <p14:xfrm>
                <a:off x="2206110" y="1804660"/>
                <a:ext cx="13680" cy="140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23E4E4-C0B5-4C84-896A-09F0520CD3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88110" y="1786660"/>
                  <a:ext cx="49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E94D14-2459-4063-967C-DFC624CA125A}"/>
                    </a:ext>
                  </a:extLst>
                </p14:cNvPr>
                <p14:cNvContentPartPr/>
                <p14:nvPr/>
              </p14:nvContentPartPr>
              <p14:xfrm>
                <a:off x="2202510" y="1956220"/>
                <a:ext cx="55440" cy="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E94D14-2459-4063-967C-DFC624CA12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84510" y="1938220"/>
                  <a:ext cx="91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190C04A-3989-4E8F-BACF-46EC5C3E6B4A}"/>
                    </a:ext>
                  </a:extLst>
                </p14:cNvPr>
                <p14:cNvContentPartPr/>
                <p14:nvPr/>
              </p14:nvContentPartPr>
              <p14:xfrm>
                <a:off x="2083710" y="2039380"/>
                <a:ext cx="250560" cy="1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190C04A-3989-4E8F-BACF-46EC5C3E6B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66070" y="2021740"/>
                  <a:ext cx="286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626C42-10C8-4ECD-B9C6-A043E3F9E7B4}"/>
                    </a:ext>
                  </a:extLst>
                </p14:cNvPr>
                <p14:cNvContentPartPr/>
                <p14:nvPr/>
              </p14:nvContentPartPr>
              <p14:xfrm>
                <a:off x="2133030" y="2200300"/>
                <a:ext cx="90000" cy="73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626C42-10C8-4ECD-B9C6-A043E3F9E7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15030" y="2182660"/>
                  <a:ext cx="125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AECD8B-F059-4517-9B39-3A9B13B389BA}"/>
                    </a:ext>
                  </a:extLst>
                </p14:cNvPr>
                <p14:cNvContentPartPr/>
                <p14:nvPr/>
              </p14:nvContentPartPr>
              <p14:xfrm>
                <a:off x="2098110" y="2166460"/>
                <a:ext cx="37800" cy="28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AECD8B-F059-4517-9B39-3A9B13B389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0110" y="2148460"/>
                  <a:ext cx="7344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6A2A4B-2BD8-4087-B6BB-E447CCAF9431}"/>
              </a:ext>
            </a:extLst>
          </p:cNvPr>
          <p:cNvGrpSpPr/>
          <p:nvPr/>
        </p:nvGrpSpPr>
        <p:grpSpPr>
          <a:xfrm>
            <a:off x="2959590" y="1817980"/>
            <a:ext cx="313920" cy="325080"/>
            <a:chOff x="2959590" y="1817980"/>
            <a:chExt cx="31392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4E2C38-2A3D-4926-8C1E-44CE49A5E22F}"/>
                    </a:ext>
                  </a:extLst>
                </p14:cNvPr>
                <p14:cNvContentPartPr/>
                <p14:nvPr/>
              </p14:nvContentPartPr>
              <p14:xfrm>
                <a:off x="3009630" y="1939300"/>
                <a:ext cx="263880" cy="2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4E2C38-2A3D-4926-8C1E-44CE49A5E2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91990" y="1921660"/>
                  <a:ext cx="299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07EEC9-9987-4B85-B29B-E1771CEE8CB3}"/>
                    </a:ext>
                  </a:extLst>
                </p14:cNvPr>
                <p14:cNvContentPartPr/>
                <p14:nvPr/>
              </p14:nvContentPartPr>
              <p14:xfrm>
                <a:off x="3015750" y="2030020"/>
                <a:ext cx="217440" cy="7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07EEC9-9987-4B85-B29B-E1771CEE8C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98110" y="2012380"/>
                  <a:ext cx="253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9AE1F57-0F85-4E5C-9496-69234E851118}"/>
                    </a:ext>
                  </a:extLst>
                </p14:cNvPr>
                <p14:cNvContentPartPr/>
                <p14:nvPr/>
              </p14:nvContentPartPr>
              <p14:xfrm>
                <a:off x="2959590" y="1817980"/>
                <a:ext cx="155880" cy="32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9AE1F57-0F85-4E5C-9496-69234E8511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41950" y="1799980"/>
                  <a:ext cx="19152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807257-7155-4607-A955-C0024D172572}"/>
              </a:ext>
            </a:extLst>
          </p:cNvPr>
          <p:cNvGrpSpPr/>
          <p:nvPr/>
        </p:nvGrpSpPr>
        <p:grpSpPr>
          <a:xfrm>
            <a:off x="3733950" y="1725100"/>
            <a:ext cx="880200" cy="385200"/>
            <a:chOff x="3733950" y="1725100"/>
            <a:chExt cx="88020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D5E011-2B98-4E5F-9CF1-8502CCE65131}"/>
                    </a:ext>
                  </a:extLst>
                </p14:cNvPr>
                <p14:cNvContentPartPr/>
                <p14:nvPr/>
              </p14:nvContentPartPr>
              <p14:xfrm>
                <a:off x="3779310" y="1804660"/>
                <a:ext cx="21960" cy="224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D5E011-2B98-4E5F-9CF1-8502CCE651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61670" y="1786660"/>
                  <a:ext cx="57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96A0F4-07B5-4663-9D09-9699A9D41633}"/>
                    </a:ext>
                  </a:extLst>
                </p14:cNvPr>
                <p14:cNvContentPartPr/>
                <p14:nvPr/>
              </p14:nvContentPartPr>
              <p14:xfrm>
                <a:off x="3765270" y="2023180"/>
                <a:ext cx="71280" cy="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96A0F4-07B5-4663-9D09-9699A9D416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47270" y="2005540"/>
                  <a:ext cx="106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B56E80-ED1B-4794-A9C1-E7A4D3C64D88}"/>
                    </a:ext>
                  </a:extLst>
                </p14:cNvPr>
                <p14:cNvContentPartPr/>
                <p14:nvPr/>
              </p14:nvContentPartPr>
              <p14:xfrm>
                <a:off x="3733950" y="1787740"/>
                <a:ext cx="81000" cy="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B56E80-ED1B-4794-A9C1-E7A4D3C64D8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15950" y="1770100"/>
                  <a:ext cx="116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0E13D0-59AC-42C3-8AC4-CE90D03FDD1F}"/>
                    </a:ext>
                  </a:extLst>
                </p14:cNvPr>
                <p14:cNvContentPartPr/>
                <p14:nvPr/>
              </p14:nvContentPartPr>
              <p14:xfrm>
                <a:off x="3944910" y="1925260"/>
                <a:ext cx="109080" cy="4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0E13D0-59AC-42C3-8AC4-CE90D03FDD1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27270" y="1907620"/>
                  <a:ext cx="14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092286-9BED-49FE-8F68-1E9AD2346955}"/>
                    </a:ext>
                  </a:extLst>
                </p14:cNvPr>
                <p14:cNvContentPartPr/>
                <p14:nvPr/>
              </p14:nvContentPartPr>
              <p14:xfrm>
                <a:off x="3956070" y="1986460"/>
                <a:ext cx="99360" cy="4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092286-9BED-49FE-8F68-1E9AD23469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38430" y="1968460"/>
                  <a:ext cx="135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34F1A7E-18F2-4A4C-A3BB-2173886F503D}"/>
                    </a:ext>
                  </a:extLst>
                </p14:cNvPr>
                <p14:cNvContentPartPr/>
                <p14:nvPr/>
              </p14:nvContentPartPr>
              <p14:xfrm>
                <a:off x="4182870" y="1893220"/>
                <a:ext cx="124920" cy="86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34F1A7E-18F2-4A4C-A3BB-2173886F50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4870" y="1875220"/>
                  <a:ext cx="160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6654CE-720B-4A54-BD29-119F59F91753}"/>
                    </a:ext>
                  </a:extLst>
                </p14:cNvPr>
                <p14:cNvContentPartPr/>
                <p14:nvPr/>
              </p14:nvContentPartPr>
              <p14:xfrm>
                <a:off x="4184310" y="1867660"/>
                <a:ext cx="23400" cy="24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6654CE-720B-4A54-BD29-119F59F9175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66310" y="1849660"/>
                  <a:ext cx="590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CD4647-42AA-4AD5-B81D-6F912CF0A8E8}"/>
                    </a:ext>
                  </a:extLst>
                </p14:cNvPr>
                <p14:cNvContentPartPr/>
                <p14:nvPr/>
              </p14:nvContentPartPr>
              <p14:xfrm>
                <a:off x="4384830" y="1850740"/>
                <a:ext cx="360" cy="126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CD4647-42AA-4AD5-B81D-6F912CF0A8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67190" y="1833100"/>
                  <a:ext cx="36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FDE9C1-8E08-4E1C-9E21-16453CD8E6CD}"/>
                    </a:ext>
                  </a:extLst>
                </p14:cNvPr>
                <p14:cNvContentPartPr/>
                <p14:nvPr/>
              </p14:nvContentPartPr>
              <p14:xfrm>
                <a:off x="4384470" y="1852180"/>
                <a:ext cx="115200" cy="68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FDE9C1-8E08-4E1C-9E21-16453CD8E6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66470" y="1834540"/>
                  <a:ext cx="150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57CB3B6-C217-46F5-AC71-A30D4547A2E8}"/>
                    </a:ext>
                  </a:extLst>
                </p14:cNvPr>
                <p14:cNvContentPartPr/>
                <p14:nvPr/>
              </p14:nvContentPartPr>
              <p14:xfrm>
                <a:off x="4559430" y="1725100"/>
                <a:ext cx="54720" cy="11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57CB3B6-C217-46F5-AC71-A30D4547A2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41430" y="1707100"/>
                  <a:ext cx="903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F1A5EF-4EDD-4DDC-8CB6-C8FED279E707}"/>
              </a:ext>
            </a:extLst>
          </p:cNvPr>
          <p:cNvGrpSpPr/>
          <p:nvPr/>
        </p:nvGrpSpPr>
        <p:grpSpPr>
          <a:xfrm>
            <a:off x="2232030" y="2762980"/>
            <a:ext cx="95760" cy="204120"/>
            <a:chOff x="2232030" y="2762980"/>
            <a:chExt cx="957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E5DC184-3AB8-4E6E-AE27-3CEB4AA806C1}"/>
                    </a:ext>
                  </a:extLst>
                </p14:cNvPr>
                <p14:cNvContentPartPr/>
                <p14:nvPr/>
              </p14:nvContentPartPr>
              <p14:xfrm>
                <a:off x="2232030" y="2762980"/>
                <a:ext cx="9360" cy="198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E5DC184-3AB8-4E6E-AE27-3CEB4AA806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14390" y="2744980"/>
                  <a:ext cx="45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5DC7364-20BC-402F-8597-46274B5F8375}"/>
                    </a:ext>
                  </a:extLst>
                </p14:cNvPr>
                <p14:cNvContentPartPr/>
                <p14:nvPr/>
              </p14:nvContentPartPr>
              <p14:xfrm>
                <a:off x="2241750" y="2874220"/>
                <a:ext cx="86040" cy="92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5DC7364-20BC-402F-8597-46274B5F837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24110" y="2856220"/>
                  <a:ext cx="1216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A7B038F-196A-4E78-83EC-105CE4168CE2}"/>
              </a:ext>
            </a:extLst>
          </p:cNvPr>
          <p:cNvGrpSpPr/>
          <p:nvPr/>
        </p:nvGrpSpPr>
        <p:grpSpPr>
          <a:xfrm>
            <a:off x="1880310" y="3059260"/>
            <a:ext cx="786240" cy="420120"/>
            <a:chOff x="1880310" y="3059260"/>
            <a:chExt cx="78624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D96FC38-E3DA-4888-B86C-51777EF6B395}"/>
                    </a:ext>
                  </a:extLst>
                </p14:cNvPr>
                <p14:cNvContentPartPr/>
                <p14:nvPr/>
              </p14:nvContentPartPr>
              <p14:xfrm>
                <a:off x="1880310" y="3059260"/>
                <a:ext cx="786240" cy="51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D96FC38-E3DA-4888-B86C-51777EF6B3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62310" y="3041260"/>
                  <a:ext cx="821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262EEFE-B74F-4087-B5AD-A61F4F3472C3}"/>
                    </a:ext>
                  </a:extLst>
                </p14:cNvPr>
                <p14:cNvContentPartPr/>
                <p14:nvPr/>
              </p14:nvContentPartPr>
              <p14:xfrm>
                <a:off x="1931430" y="3247540"/>
                <a:ext cx="105840" cy="231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262EEFE-B74F-4087-B5AD-A61F4F3472C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13430" y="3229900"/>
                  <a:ext cx="141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46F8DD6-78E3-4C53-9695-F0B6AD27BB1D}"/>
                    </a:ext>
                  </a:extLst>
                </p14:cNvPr>
                <p14:cNvContentPartPr/>
                <p14:nvPr/>
              </p14:nvContentPartPr>
              <p14:xfrm>
                <a:off x="2108550" y="3378220"/>
                <a:ext cx="24120" cy="86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46F8DD6-78E3-4C53-9695-F0B6AD27BB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90550" y="3360220"/>
                  <a:ext cx="59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DD0203B-6265-4683-AA4D-245010897C12}"/>
                    </a:ext>
                  </a:extLst>
                </p14:cNvPr>
                <p14:cNvContentPartPr/>
                <p14:nvPr/>
              </p14:nvContentPartPr>
              <p14:xfrm>
                <a:off x="2122590" y="3371380"/>
                <a:ext cx="86760" cy="91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DD0203B-6265-4683-AA4D-245010897C1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04590" y="3353740"/>
                  <a:ext cx="122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B73185-B279-4C8A-98A8-74C8D2976303}"/>
                    </a:ext>
                  </a:extLst>
                </p14:cNvPr>
                <p14:cNvContentPartPr/>
                <p14:nvPr/>
              </p14:nvContentPartPr>
              <p14:xfrm>
                <a:off x="2211870" y="3238540"/>
                <a:ext cx="81000" cy="91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B73185-B279-4C8A-98A8-74C8D29763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94230" y="3220540"/>
                  <a:ext cx="116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55AAFB-DE29-47EB-9D07-567CF2B7527F}"/>
                    </a:ext>
                  </a:extLst>
                </p14:cNvPr>
                <p14:cNvContentPartPr/>
                <p14:nvPr/>
              </p14:nvContentPartPr>
              <p14:xfrm>
                <a:off x="2484390" y="3180940"/>
                <a:ext cx="23040" cy="219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55AAFB-DE29-47EB-9D07-567CF2B752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66750" y="3162940"/>
                  <a:ext cx="58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8C6F187-D838-4E3B-84AD-B2EF1E29125A}"/>
                    </a:ext>
                  </a:extLst>
                </p14:cNvPr>
                <p14:cNvContentPartPr/>
                <p14:nvPr/>
              </p14:nvContentPartPr>
              <p14:xfrm>
                <a:off x="2486550" y="3394420"/>
                <a:ext cx="39240" cy="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8C6F187-D838-4E3B-84AD-B2EF1E2912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68550" y="3376420"/>
                  <a:ext cx="74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310422-20E0-4C11-9843-DF3B2584CA3D}"/>
                    </a:ext>
                  </a:extLst>
                </p14:cNvPr>
                <p14:cNvContentPartPr/>
                <p14:nvPr/>
              </p14:nvContentPartPr>
              <p14:xfrm>
                <a:off x="2439390" y="3164740"/>
                <a:ext cx="60120" cy="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310422-20E0-4C11-9843-DF3B2584CA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1750" y="3147100"/>
                  <a:ext cx="95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8593C0-A080-4055-A189-5D9A2A681DFE}"/>
                    </a:ext>
                  </a:extLst>
                </p14:cNvPr>
                <p14:cNvContentPartPr/>
                <p14:nvPr/>
              </p14:nvContentPartPr>
              <p14:xfrm>
                <a:off x="2505270" y="3397660"/>
                <a:ext cx="20160" cy="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8593C0-A080-4055-A189-5D9A2A681D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87630" y="3380020"/>
                  <a:ext cx="55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0E44436-CD42-45E3-B66E-E1580253F715}"/>
                    </a:ext>
                  </a:extLst>
                </p14:cNvPr>
                <p14:cNvContentPartPr/>
                <p14:nvPr/>
              </p14:nvContentPartPr>
              <p14:xfrm>
                <a:off x="2478990" y="3148540"/>
                <a:ext cx="360" cy="2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0E44436-CD42-45E3-B66E-E1580253F71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60990" y="3130900"/>
                  <a:ext cx="3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DB87CDD-4E4B-40A4-B535-525290430FEE}"/>
                    </a:ext>
                  </a:extLst>
                </p14:cNvPr>
                <p14:cNvContentPartPr/>
                <p14:nvPr/>
              </p14:nvContentPartPr>
              <p14:xfrm>
                <a:off x="2504910" y="3405220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DB87CDD-4E4B-40A4-B535-525290430FE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87270" y="33872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47D8DB-17BC-4893-BA93-1203CC6ACD2A}"/>
              </a:ext>
            </a:extLst>
          </p:cNvPr>
          <p:cNvGrpSpPr/>
          <p:nvPr/>
        </p:nvGrpSpPr>
        <p:grpSpPr>
          <a:xfrm>
            <a:off x="374070" y="2818060"/>
            <a:ext cx="1202400" cy="572400"/>
            <a:chOff x="374070" y="2818060"/>
            <a:chExt cx="120240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D242E1-CD70-4C37-B017-A155529933DB}"/>
                    </a:ext>
                  </a:extLst>
                </p14:cNvPr>
                <p14:cNvContentPartPr/>
                <p14:nvPr/>
              </p14:nvContentPartPr>
              <p14:xfrm>
                <a:off x="1187310" y="2997340"/>
                <a:ext cx="21240" cy="19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D242E1-CD70-4C37-B017-A155529933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9670" y="2979340"/>
                  <a:ext cx="56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33455B-9042-47B8-9358-C5D14AF878D1}"/>
                    </a:ext>
                  </a:extLst>
                </p14:cNvPr>
                <p14:cNvContentPartPr/>
                <p14:nvPr/>
              </p14:nvContentPartPr>
              <p14:xfrm>
                <a:off x="1190910" y="2968900"/>
                <a:ext cx="136080" cy="232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33455B-9042-47B8-9358-C5D14AF878D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3270" y="2951260"/>
                  <a:ext cx="171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CED300-45E6-43FE-82A1-B997E786BFDF}"/>
                    </a:ext>
                  </a:extLst>
                </p14:cNvPr>
                <p14:cNvContentPartPr/>
                <p14:nvPr/>
              </p14:nvContentPartPr>
              <p14:xfrm>
                <a:off x="1429230" y="3086980"/>
                <a:ext cx="147240" cy="8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CED300-45E6-43FE-82A1-B997E786BFD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11230" y="3068980"/>
                  <a:ext cx="182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4E0084-A763-4683-A4A7-0A1D231FA86F}"/>
                    </a:ext>
                  </a:extLst>
                </p14:cNvPr>
                <p14:cNvContentPartPr/>
                <p14:nvPr/>
              </p14:nvContentPartPr>
              <p14:xfrm>
                <a:off x="1433550" y="3148540"/>
                <a:ext cx="12996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4E0084-A763-4683-A4A7-0A1D231FA8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15910" y="3130900"/>
                  <a:ext cx="165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C46DB2-3EB2-4004-9564-953CF2156F10}"/>
                    </a:ext>
                  </a:extLst>
                </p14:cNvPr>
                <p14:cNvContentPartPr/>
                <p14:nvPr/>
              </p14:nvContentPartPr>
              <p14:xfrm>
                <a:off x="854310" y="3074740"/>
                <a:ext cx="116640" cy="21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C46DB2-3EB2-4004-9564-953CF2156F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6310" y="3057100"/>
                  <a:ext cx="152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0BE1B9-AEDE-4716-8F1B-0CC81E65DD30}"/>
                    </a:ext>
                  </a:extLst>
                </p14:cNvPr>
                <p14:cNvContentPartPr/>
                <p14:nvPr/>
              </p14:nvContentPartPr>
              <p14:xfrm>
                <a:off x="854310" y="3144580"/>
                <a:ext cx="118800" cy="10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0BE1B9-AEDE-4716-8F1B-0CC81E65DD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6310" y="3126940"/>
                  <a:ext cx="15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39B31E-365C-4E70-ADA0-6CB311C79F44}"/>
                    </a:ext>
                  </a:extLst>
                </p14:cNvPr>
                <p14:cNvContentPartPr/>
                <p14:nvPr/>
              </p14:nvContentPartPr>
              <p14:xfrm>
                <a:off x="954030" y="2919940"/>
                <a:ext cx="114480" cy="389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39B31E-365C-4E70-ADA0-6CB311C79F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6390" y="2901940"/>
                  <a:ext cx="1501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6C2107-99E8-4D2D-8614-1603EC4EE40F}"/>
                    </a:ext>
                  </a:extLst>
                </p14:cNvPr>
                <p14:cNvContentPartPr/>
                <p14:nvPr/>
              </p14:nvContentPartPr>
              <p14:xfrm>
                <a:off x="727950" y="2927140"/>
                <a:ext cx="94320" cy="46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6C2107-99E8-4D2D-8614-1603EC4EE40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0310" y="2909500"/>
                  <a:ext cx="1299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71108E9-03F0-4213-AA81-62386AE6D241}"/>
                    </a:ext>
                  </a:extLst>
                </p14:cNvPr>
                <p14:cNvContentPartPr/>
                <p14:nvPr/>
              </p14:nvContentPartPr>
              <p14:xfrm>
                <a:off x="374070" y="3050980"/>
                <a:ext cx="94320" cy="170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71108E9-03F0-4213-AA81-62386AE6D2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6070" y="3032980"/>
                  <a:ext cx="129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EF2210-BE70-4C4D-BB17-A45DC60E4A8A}"/>
                    </a:ext>
                  </a:extLst>
                </p14:cNvPr>
                <p14:cNvContentPartPr/>
                <p14:nvPr/>
              </p14:nvContentPartPr>
              <p14:xfrm>
                <a:off x="379110" y="2933980"/>
                <a:ext cx="80280" cy="12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EF2210-BE70-4C4D-BB17-A45DC60E4A8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1470" y="2915980"/>
                  <a:ext cx="115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E900C74-C8E4-40A1-9380-5AE4865DA527}"/>
                    </a:ext>
                  </a:extLst>
                </p14:cNvPr>
                <p14:cNvContentPartPr/>
                <p14:nvPr/>
              </p14:nvContentPartPr>
              <p14:xfrm>
                <a:off x="540390" y="2818060"/>
                <a:ext cx="40680" cy="152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E900C74-C8E4-40A1-9380-5AE4865DA5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2390" y="2800060"/>
                  <a:ext cx="76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4B0C25-2860-4D01-A0C1-3E2500F64AD3}"/>
                    </a:ext>
                  </a:extLst>
                </p14:cNvPr>
                <p14:cNvContentPartPr/>
                <p14:nvPr/>
              </p14:nvContentPartPr>
              <p14:xfrm>
                <a:off x="570270" y="2970340"/>
                <a:ext cx="33120" cy="2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4B0C25-2860-4D01-A0C1-3E2500F64A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2270" y="2952340"/>
                  <a:ext cx="68760" cy="3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639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CBA794A-D44A-4F0E-845E-6FF777B9B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9" t="7328" b="7191"/>
          <a:stretch/>
        </p:blipFill>
        <p:spPr>
          <a:xfrm>
            <a:off x="7987681" y="419693"/>
            <a:ext cx="3452942" cy="6018614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707140FB-ADA4-4130-9E3D-A1E48FB47D4D}"/>
              </a:ext>
            </a:extLst>
          </p:cNvPr>
          <p:cNvSpPr/>
          <p:nvPr/>
        </p:nvSpPr>
        <p:spPr>
          <a:xfrm>
            <a:off x="7861539" y="2200275"/>
            <a:ext cx="3705225" cy="24574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69F598-EBAA-4259-8185-358F8EEAC7F4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3</a:t>
            </a:r>
            <a:endParaRPr lang="el-GR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DC8884-EF9E-4DCC-81D8-33252683CD8C}"/>
              </a:ext>
            </a:extLst>
          </p:cNvPr>
          <p:cNvGrpSpPr/>
          <p:nvPr/>
        </p:nvGrpSpPr>
        <p:grpSpPr>
          <a:xfrm>
            <a:off x="1616070" y="584947"/>
            <a:ext cx="1797840" cy="488880"/>
            <a:chOff x="1616070" y="584947"/>
            <a:chExt cx="179784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8F3589B-F2FF-4F43-9EB3-7DD9F06B1480}"/>
                    </a:ext>
                  </a:extLst>
                </p14:cNvPr>
                <p14:cNvContentPartPr/>
                <p14:nvPr/>
              </p14:nvContentPartPr>
              <p14:xfrm>
                <a:off x="1616070" y="734707"/>
                <a:ext cx="101880" cy="19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8F3589B-F2FF-4F43-9EB3-7DD9F06B148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98430" y="716707"/>
                  <a:ext cx="137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C7BBF03-9226-448D-BA09-E19FA7891F2E}"/>
                    </a:ext>
                  </a:extLst>
                </p14:cNvPr>
                <p14:cNvContentPartPr/>
                <p14:nvPr/>
              </p14:nvContentPartPr>
              <p14:xfrm>
                <a:off x="1640910" y="811747"/>
                <a:ext cx="69120" cy="2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C7BBF03-9226-448D-BA09-E19FA7891F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2910" y="793747"/>
                  <a:ext cx="104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DE1F60-2636-4B68-ADB1-F10926FBA2BD}"/>
                    </a:ext>
                  </a:extLst>
                </p14:cNvPr>
                <p14:cNvContentPartPr/>
                <p14:nvPr/>
              </p14:nvContentPartPr>
              <p14:xfrm>
                <a:off x="1629030" y="719947"/>
                <a:ext cx="124920" cy="2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DE1F60-2636-4B68-ADB1-F10926FBA2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11030" y="701947"/>
                  <a:ext cx="160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9773B3-F496-49DA-905D-B4ABB8B6B743}"/>
                    </a:ext>
                  </a:extLst>
                </p14:cNvPr>
                <p14:cNvContentPartPr/>
                <p14:nvPr/>
              </p14:nvContentPartPr>
              <p14:xfrm>
                <a:off x="1815510" y="898867"/>
                <a:ext cx="65160" cy="1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9773B3-F496-49DA-905D-B4ABB8B6B7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97510" y="881227"/>
                  <a:ext cx="100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855BC7D-9140-4501-9D0F-CE71203B77E7}"/>
                    </a:ext>
                  </a:extLst>
                </p14:cNvPr>
                <p14:cNvContentPartPr/>
                <p14:nvPr/>
              </p14:nvContentPartPr>
              <p14:xfrm>
                <a:off x="1782750" y="904267"/>
                <a:ext cx="106920" cy="16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855BC7D-9140-4501-9D0F-CE71203B77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64750" y="886627"/>
                  <a:ext cx="142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95C278-743E-4331-9B7A-3794B2864479}"/>
                    </a:ext>
                  </a:extLst>
                </p14:cNvPr>
                <p14:cNvContentPartPr/>
                <p14:nvPr/>
              </p14:nvContentPartPr>
              <p14:xfrm>
                <a:off x="1971750" y="769267"/>
                <a:ext cx="113760" cy="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95C278-743E-4331-9B7A-3794B286447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54110" y="751627"/>
                  <a:ext cx="149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C6F48A-D6DB-43A5-B511-CC789F94C390}"/>
                    </a:ext>
                  </a:extLst>
                </p14:cNvPr>
                <p14:cNvContentPartPr/>
                <p14:nvPr/>
              </p14:nvContentPartPr>
              <p14:xfrm>
                <a:off x="1980030" y="819667"/>
                <a:ext cx="122040" cy="1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C6F48A-D6DB-43A5-B511-CC789F94C3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62390" y="802027"/>
                  <a:ext cx="157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E274374-D64C-403B-BE6A-4AFA2CAFBFE3}"/>
                    </a:ext>
                  </a:extLst>
                </p14:cNvPr>
                <p14:cNvContentPartPr/>
                <p14:nvPr/>
              </p14:nvContentPartPr>
              <p14:xfrm>
                <a:off x="2181630" y="682147"/>
                <a:ext cx="37800" cy="19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E274374-D64C-403B-BE6A-4AFA2CAFBF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63630" y="664507"/>
                  <a:ext cx="73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92397E-C7AE-4BC6-99FE-C4F7A23477D5}"/>
                    </a:ext>
                  </a:extLst>
                </p14:cNvPr>
                <p14:cNvContentPartPr/>
                <p14:nvPr/>
              </p14:nvContentPartPr>
              <p14:xfrm>
                <a:off x="2225550" y="780787"/>
                <a:ext cx="62280" cy="10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92397E-C7AE-4BC6-99FE-C4F7A23477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07550" y="762787"/>
                  <a:ext cx="97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3F0C6B6-E6AE-4A9D-87DD-88540D75724E}"/>
                    </a:ext>
                  </a:extLst>
                </p14:cNvPr>
                <p14:cNvContentPartPr/>
                <p14:nvPr/>
              </p14:nvContentPartPr>
              <p14:xfrm>
                <a:off x="2341830" y="687547"/>
                <a:ext cx="19800" cy="18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3F0C6B6-E6AE-4A9D-87DD-88540D7572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23830" y="669907"/>
                  <a:ext cx="55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A11495-2124-4085-B890-6CBB4BB6B3C1}"/>
                    </a:ext>
                  </a:extLst>
                </p14:cNvPr>
                <p14:cNvContentPartPr/>
                <p14:nvPr/>
              </p14:nvContentPartPr>
              <p14:xfrm>
                <a:off x="2346150" y="662707"/>
                <a:ext cx="147600" cy="21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A11495-2124-4085-B890-6CBB4BB6B3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28510" y="644707"/>
                  <a:ext cx="183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C37170-6F01-409A-B900-23F39AAED10C}"/>
                    </a:ext>
                  </a:extLst>
                </p14:cNvPr>
                <p14:cNvContentPartPr/>
                <p14:nvPr/>
              </p14:nvContentPartPr>
              <p14:xfrm>
                <a:off x="2592390" y="659467"/>
                <a:ext cx="11952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C37170-6F01-409A-B900-23F39AAED10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74390" y="641467"/>
                  <a:ext cx="155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69F9D8F-BDF9-43C8-8851-6ACBB71A565F}"/>
                    </a:ext>
                  </a:extLst>
                </p14:cNvPr>
                <p14:cNvContentPartPr/>
                <p14:nvPr/>
              </p14:nvContentPartPr>
              <p14:xfrm>
                <a:off x="2630190" y="653347"/>
                <a:ext cx="81000" cy="205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69F9D8F-BDF9-43C8-8851-6ACBB71A565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12550" y="635347"/>
                  <a:ext cx="116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6FB9CB-6A15-4FA7-99C4-EA136A21D6E0}"/>
                    </a:ext>
                  </a:extLst>
                </p14:cNvPr>
                <p14:cNvContentPartPr/>
                <p14:nvPr/>
              </p14:nvContentPartPr>
              <p14:xfrm>
                <a:off x="2785710" y="630667"/>
                <a:ext cx="90360" cy="254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6FB9CB-6A15-4FA7-99C4-EA136A21D6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67710" y="612667"/>
                  <a:ext cx="126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03DEE7-3319-48F8-9B5B-A280D1914914}"/>
                    </a:ext>
                  </a:extLst>
                </p14:cNvPr>
                <p14:cNvContentPartPr/>
                <p14:nvPr/>
              </p14:nvContentPartPr>
              <p14:xfrm>
                <a:off x="2865990" y="673507"/>
                <a:ext cx="81720" cy="204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03DEE7-3319-48F8-9B5B-A280D19149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47990" y="655507"/>
                  <a:ext cx="117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B6C604-4ED7-418D-B569-CD5536EA6E9F}"/>
                    </a:ext>
                  </a:extLst>
                </p14:cNvPr>
                <p14:cNvContentPartPr/>
                <p14:nvPr/>
              </p14:nvContentPartPr>
              <p14:xfrm>
                <a:off x="3046350" y="774667"/>
                <a:ext cx="118800" cy="1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B6C604-4ED7-418D-B569-CD5536EA6E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28710" y="757027"/>
                  <a:ext cx="15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4084BD-719B-4B32-B641-F9CF1717B08D}"/>
                    </a:ext>
                  </a:extLst>
                </p14:cNvPr>
                <p14:cNvContentPartPr/>
                <p14:nvPr/>
              </p14:nvContentPartPr>
              <p14:xfrm>
                <a:off x="3098550" y="726427"/>
                <a:ext cx="3240" cy="141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4084BD-719B-4B32-B641-F9CF1717B0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80910" y="708787"/>
                  <a:ext cx="38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06D4CB-4DA4-4B0E-BA9C-761078FDF568}"/>
                    </a:ext>
                  </a:extLst>
                </p14:cNvPr>
                <p14:cNvContentPartPr/>
                <p14:nvPr/>
              </p14:nvContentPartPr>
              <p14:xfrm>
                <a:off x="3263430" y="680347"/>
                <a:ext cx="24840" cy="172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06D4CB-4DA4-4B0E-BA9C-761078FDF56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45430" y="662347"/>
                  <a:ext cx="60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0A2E01-6BCD-4438-A1E3-8142384557BB}"/>
                    </a:ext>
                  </a:extLst>
                </p14:cNvPr>
                <p14:cNvContentPartPr/>
                <p14:nvPr/>
              </p14:nvContentPartPr>
              <p14:xfrm>
                <a:off x="3255870" y="847387"/>
                <a:ext cx="48240" cy="3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0A2E01-6BCD-4438-A1E3-8142384557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38230" y="829387"/>
                  <a:ext cx="83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BCA49E-597E-4659-8BA2-9481EF7009DC}"/>
                    </a:ext>
                  </a:extLst>
                </p14:cNvPr>
                <p14:cNvContentPartPr/>
                <p14:nvPr/>
              </p14:nvContentPartPr>
              <p14:xfrm>
                <a:off x="3344790" y="584947"/>
                <a:ext cx="69120" cy="320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BCA49E-597E-4659-8BA2-9481EF7009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26790" y="566947"/>
                  <a:ext cx="10476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A8C8FF-FF7F-471B-88DF-2C7ADD9C7706}"/>
              </a:ext>
            </a:extLst>
          </p:cNvPr>
          <p:cNvGrpSpPr/>
          <p:nvPr/>
        </p:nvGrpSpPr>
        <p:grpSpPr>
          <a:xfrm>
            <a:off x="3986670" y="497107"/>
            <a:ext cx="438480" cy="419760"/>
            <a:chOff x="3986670" y="497107"/>
            <a:chExt cx="43848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E47D2A2-8D99-4883-ABE6-8626D772828A}"/>
                    </a:ext>
                  </a:extLst>
                </p14:cNvPr>
                <p14:cNvContentPartPr/>
                <p14:nvPr/>
              </p14:nvContentPartPr>
              <p14:xfrm>
                <a:off x="3986670" y="497107"/>
                <a:ext cx="122040" cy="41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E47D2A2-8D99-4883-ABE6-8626D772828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68670" y="479107"/>
                  <a:ext cx="1576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291D3D-4C3A-4FA8-9DA6-3B4710382B26}"/>
                    </a:ext>
                  </a:extLst>
                </p14:cNvPr>
                <p14:cNvContentPartPr/>
                <p14:nvPr/>
              </p14:nvContentPartPr>
              <p14:xfrm>
                <a:off x="4165590" y="670267"/>
                <a:ext cx="120240" cy="1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291D3D-4C3A-4FA8-9DA6-3B4710382B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47950" y="652267"/>
                  <a:ext cx="155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9848BC-AEBA-4BB8-96D9-6FBFFAADDD52}"/>
                    </a:ext>
                  </a:extLst>
                </p14:cNvPr>
                <p14:cNvContentPartPr/>
                <p14:nvPr/>
              </p14:nvContentPartPr>
              <p14:xfrm>
                <a:off x="4214910" y="692947"/>
                <a:ext cx="28800" cy="101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9848BC-AEBA-4BB8-96D9-6FBFFAADDD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6910" y="674947"/>
                  <a:ext cx="64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67DC1A-CA10-40D0-9C75-616CF888FF30}"/>
                    </a:ext>
                  </a:extLst>
                </p14:cNvPr>
                <p14:cNvContentPartPr/>
                <p14:nvPr/>
              </p14:nvContentPartPr>
              <p14:xfrm>
                <a:off x="4338390" y="703027"/>
                <a:ext cx="86760" cy="10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67DC1A-CA10-40D0-9C75-616CF888FF3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20390" y="685387"/>
                  <a:ext cx="1224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628782-FC4D-469A-8A60-A7B92A928AFE}"/>
              </a:ext>
            </a:extLst>
          </p:cNvPr>
          <p:cNvGrpSpPr/>
          <p:nvPr/>
        </p:nvGrpSpPr>
        <p:grpSpPr>
          <a:xfrm>
            <a:off x="4742670" y="560467"/>
            <a:ext cx="111240" cy="213120"/>
            <a:chOff x="4742670" y="560467"/>
            <a:chExt cx="1112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9CEF32E-0DC7-4D9E-8AE9-952D63BC10EC}"/>
                    </a:ext>
                  </a:extLst>
                </p14:cNvPr>
                <p14:cNvContentPartPr/>
                <p14:nvPr/>
              </p14:nvContentPartPr>
              <p14:xfrm>
                <a:off x="4753830" y="597547"/>
                <a:ext cx="17640" cy="176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9CEF32E-0DC7-4D9E-8AE9-952D63BC10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36190" y="579907"/>
                  <a:ext cx="53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A45FDF-7F62-49CF-B61F-3987739669BD}"/>
                    </a:ext>
                  </a:extLst>
                </p14:cNvPr>
                <p14:cNvContentPartPr/>
                <p14:nvPr/>
              </p14:nvContentPartPr>
              <p14:xfrm>
                <a:off x="4742670" y="560467"/>
                <a:ext cx="111240" cy="207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A45FDF-7F62-49CF-B61F-3987739669B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25030" y="542827"/>
                  <a:ext cx="1468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8C2F14-304E-4B50-B8E0-673D3523526C}"/>
              </a:ext>
            </a:extLst>
          </p:cNvPr>
          <p:cNvGrpSpPr/>
          <p:nvPr/>
        </p:nvGrpSpPr>
        <p:grpSpPr>
          <a:xfrm>
            <a:off x="5004390" y="550027"/>
            <a:ext cx="305280" cy="304920"/>
            <a:chOff x="5004390" y="550027"/>
            <a:chExt cx="30528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D51AD6D-F55E-4F1D-9828-FCB6FDCF9073}"/>
                    </a:ext>
                  </a:extLst>
                </p14:cNvPr>
                <p14:cNvContentPartPr/>
                <p14:nvPr/>
              </p14:nvContentPartPr>
              <p14:xfrm>
                <a:off x="5100870" y="697627"/>
                <a:ext cx="10980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D51AD6D-F55E-4F1D-9828-FCB6FDCF90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82870" y="679987"/>
                  <a:ext cx="145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E4BE99-BDF3-43B8-A797-B231DB36A5FD}"/>
                    </a:ext>
                  </a:extLst>
                </p14:cNvPr>
                <p14:cNvContentPartPr/>
                <p14:nvPr/>
              </p14:nvContentPartPr>
              <p14:xfrm>
                <a:off x="5112750" y="748747"/>
                <a:ext cx="124200" cy="1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E4BE99-BDF3-43B8-A797-B231DB36A5F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94750" y="730747"/>
                  <a:ext cx="159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50F4B8-BCE2-4D98-A88B-FF1B52497D7A}"/>
                    </a:ext>
                  </a:extLst>
                </p14:cNvPr>
                <p14:cNvContentPartPr/>
                <p14:nvPr/>
              </p14:nvContentPartPr>
              <p14:xfrm>
                <a:off x="5004390" y="611227"/>
                <a:ext cx="58680" cy="231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50F4B8-BCE2-4D98-A88B-FF1B52497D7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86390" y="593227"/>
                  <a:ext cx="94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6E7D66D-1556-4A04-9194-E23E215E0028}"/>
                    </a:ext>
                  </a:extLst>
                </p14:cNvPr>
                <p14:cNvContentPartPr/>
                <p14:nvPr/>
              </p14:nvContentPartPr>
              <p14:xfrm>
                <a:off x="5234070" y="550027"/>
                <a:ext cx="75600" cy="304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6E7D66D-1556-4A04-9194-E23E215E002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16430" y="532027"/>
                  <a:ext cx="11124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124CFA-5AD7-467F-9686-70163E0C1A81}"/>
              </a:ext>
            </a:extLst>
          </p:cNvPr>
          <p:cNvGrpSpPr/>
          <p:nvPr/>
        </p:nvGrpSpPr>
        <p:grpSpPr>
          <a:xfrm>
            <a:off x="5451150" y="390907"/>
            <a:ext cx="398880" cy="464040"/>
            <a:chOff x="5451150" y="390907"/>
            <a:chExt cx="39888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B068E6-C312-44CD-B7E7-4E97BF126B56}"/>
                    </a:ext>
                  </a:extLst>
                </p14:cNvPr>
                <p14:cNvContentPartPr/>
                <p14:nvPr/>
              </p14:nvContentPartPr>
              <p14:xfrm>
                <a:off x="5451150" y="660547"/>
                <a:ext cx="84600" cy="134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B068E6-C312-44CD-B7E7-4E97BF126B5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33150" y="642907"/>
                  <a:ext cx="120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46C245-4DFE-4DF1-9944-AC0301E5804E}"/>
                    </a:ext>
                  </a:extLst>
                </p14:cNvPr>
                <p14:cNvContentPartPr/>
                <p14:nvPr/>
              </p14:nvContentPartPr>
              <p14:xfrm>
                <a:off x="5550150" y="579547"/>
                <a:ext cx="45720" cy="6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46C245-4DFE-4DF1-9944-AC0301E580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32510" y="561547"/>
                  <a:ext cx="81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8C40B75-BB31-4197-9408-2D41FDBD7DBE}"/>
                    </a:ext>
                  </a:extLst>
                </p14:cNvPr>
                <p14:cNvContentPartPr/>
                <p14:nvPr/>
              </p14:nvContentPartPr>
              <p14:xfrm>
                <a:off x="5680110" y="508267"/>
                <a:ext cx="1080" cy="80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8C40B75-BB31-4197-9408-2D41FDBD7DB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62110" y="490627"/>
                  <a:ext cx="36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06089B-39F1-4933-BCFE-53521F8495EC}"/>
                    </a:ext>
                  </a:extLst>
                </p14:cNvPr>
                <p14:cNvContentPartPr/>
                <p14:nvPr/>
              </p14:nvContentPartPr>
              <p14:xfrm>
                <a:off x="5709270" y="390907"/>
                <a:ext cx="140760" cy="464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06089B-39F1-4933-BCFE-53521F8495E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91270" y="373267"/>
                  <a:ext cx="176400" cy="49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842E6A6-450F-4351-A3B2-7BBD5D385BF6}"/>
              </a:ext>
            </a:extLst>
          </p:cNvPr>
          <p:cNvGrpSpPr/>
          <p:nvPr/>
        </p:nvGrpSpPr>
        <p:grpSpPr>
          <a:xfrm>
            <a:off x="1513470" y="1325107"/>
            <a:ext cx="312480" cy="419760"/>
            <a:chOff x="1513470" y="1325107"/>
            <a:chExt cx="31248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4A7445-82FD-4355-ACB9-7F604A301F21}"/>
                    </a:ext>
                  </a:extLst>
                </p14:cNvPr>
                <p14:cNvContentPartPr/>
                <p14:nvPr/>
              </p14:nvContentPartPr>
              <p14:xfrm>
                <a:off x="1513470" y="1325107"/>
                <a:ext cx="163080" cy="31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4A7445-82FD-4355-ACB9-7F604A301F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95470" y="1307107"/>
                  <a:ext cx="1987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15F205-86D0-4681-A2CA-BE2C4F7AC5AB}"/>
                    </a:ext>
                  </a:extLst>
                </p14:cNvPr>
                <p14:cNvContentPartPr/>
                <p14:nvPr/>
              </p14:nvContentPartPr>
              <p14:xfrm>
                <a:off x="1531830" y="1508347"/>
                <a:ext cx="114480" cy="3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15F205-86D0-4681-A2CA-BE2C4F7AC5A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14190" y="1490347"/>
                  <a:ext cx="150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255FE39-3427-40AD-A24F-A27335FEB7C4}"/>
                    </a:ext>
                  </a:extLst>
                </p14:cNvPr>
                <p14:cNvContentPartPr/>
                <p14:nvPr/>
              </p14:nvContentPartPr>
              <p14:xfrm>
                <a:off x="1760070" y="1579267"/>
                <a:ext cx="65880" cy="165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255FE39-3427-40AD-A24F-A27335FEB7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42430" y="1561627"/>
                  <a:ext cx="1015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DC2B82C-9427-44AA-B9CB-12C353CCC65A}"/>
              </a:ext>
            </a:extLst>
          </p:cNvPr>
          <p:cNvGrpSpPr/>
          <p:nvPr/>
        </p:nvGrpSpPr>
        <p:grpSpPr>
          <a:xfrm>
            <a:off x="1968150" y="1265347"/>
            <a:ext cx="1525320" cy="293760"/>
            <a:chOff x="1968150" y="1265347"/>
            <a:chExt cx="152532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402C27-5F67-411B-9F80-ACA1492B6954}"/>
                    </a:ext>
                  </a:extLst>
                </p14:cNvPr>
                <p14:cNvContentPartPr/>
                <p14:nvPr/>
              </p14:nvContentPartPr>
              <p14:xfrm>
                <a:off x="1968150" y="1445707"/>
                <a:ext cx="113040" cy="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402C27-5F67-411B-9F80-ACA1492B69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50510" y="1428067"/>
                  <a:ext cx="148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1EF51C-D88A-4268-A4D7-019686F2C236}"/>
                    </a:ext>
                  </a:extLst>
                </p14:cNvPr>
                <p14:cNvContentPartPr/>
                <p14:nvPr/>
              </p14:nvContentPartPr>
              <p14:xfrm>
                <a:off x="1974990" y="1520227"/>
                <a:ext cx="11232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1EF51C-D88A-4268-A4D7-019686F2C23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56990" y="1502587"/>
                  <a:ext cx="147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7A7E97-0247-4483-B0C0-43D922B74C74}"/>
                    </a:ext>
                  </a:extLst>
                </p14:cNvPr>
                <p14:cNvContentPartPr/>
                <p14:nvPr/>
              </p14:nvContentPartPr>
              <p14:xfrm>
                <a:off x="2152470" y="1353907"/>
                <a:ext cx="38520" cy="184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7A7E97-0247-4483-B0C0-43D922B74C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34470" y="1336267"/>
                  <a:ext cx="7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E5476DD-C1DB-485A-9BFD-6FF9B3AF18E2}"/>
                    </a:ext>
                  </a:extLst>
                </p14:cNvPr>
                <p14:cNvContentPartPr/>
                <p14:nvPr/>
              </p14:nvContentPartPr>
              <p14:xfrm>
                <a:off x="2190990" y="1451107"/>
                <a:ext cx="96480" cy="108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E5476DD-C1DB-485A-9BFD-6FF9B3AF18E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73350" y="1433467"/>
                  <a:ext cx="132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E524DBE-B89D-474B-BD59-797B25D600B2}"/>
                    </a:ext>
                  </a:extLst>
                </p14:cNvPr>
                <p14:cNvContentPartPr/>
                <p14:nvPr/>
              </p14:nvContentPartPr>
              <p14:xfrm>
                <a:off x="2334270" y="1439227"/>
                <a:ext cx="72000" cy="10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E524DBE-B89D-474B-BD59-797B25D600B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16270" y="1421227"/>
                  <a:ext cx="107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B6EF95F-B82C-4921-BBEB-1DB85674CC85}"/>
                    </a:ext>
                  </a:extLst>
                </p14:cNvPr>
                <p14:cNvContentPartPr/>
                <p14:nvPr/>
              </p14:nvContentPartPr>
              <p14:xfrm>
                <a:off x="2468550" y="1335907"/>
                <a:ext cx="33840" cy="19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B6EF95F-B82C-4921-BBEB-1DB85674CC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50550" y="1317907"/>
                  <a:ext cx="69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D3CDA5-A119-48F8-855F-52D8FF316E51}"/>
                    </a:ext>
                  </a:extLst>
                </p14:cNvPr>
                <p14:cNvContentPartPr/>
                <p14:nvPr/>
              </p14:nvContentPartPr>
              <p14:xfrm>
                <a:off x="2484030" y="1295227"/>
                <a:ext cx="106200" cy="226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D3CDA5-A119-48F8-855F-52D8FF316E5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66390" y="1277587"/>
                  <a:ext cx="141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2ADA2D9-B15E-4F2D-9C95-C0C83D907DCA}"/>
                    </a:ext>
                  </a:extLst>
                </p14:cNvPr>
                <p14:cNvContentPartPr/>
                <p14:nvPr/>
              </p14:nvContentPartPr>
              <p14:xfrm>
                <a:off x="2706510" y="1304947"/>
                <a:ext cx="123120" cy="224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2ADA2D9-B15E-4F2D-9C95-C0C83D907D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88510" y="1287307"/>
                  <a:ext cx="158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D26501-05D8-4D78-B8AA-46C461051014}"/>
                    </a:ext>
                  </a:extLst>
                </p14:cNvPr>
                <p14:cNvContentPartPr/>
                <p14:nvPr/>
              </p14:nvContentPartPr>
              <p14:xfrm>
                <a:off x="2955630" y="1284787"/>
                <a:ext cx="103680" cy="249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D26501-05D8-4D78-B8AA-46C46105101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37630" y="1267147"/>
                  <a:ext cx="139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886E4D-838F-46DA-A7F0-7CD5C595E199}"/>
                    </a:ext>
                  </a:extLst>
                </p14:cNvPr>
                <p14:cNvContentPartPr/>
                <p14:nvPr/>
              </p14:nvContentPartPr>
              <p14:xfrm>
                <a:off x="3062910" y="1332307"/>
                <a:ext cx="83880" cy="153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886E4D-838F-46DA-A7F0-7CD5C595E19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44910" y="1314667"/>
                  <a:ext cx="119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341FCE0-0103-47E0-BDB1-D2ED6ED5FF40}"/>
                    </a:ext>
                  </a:extLst>
                </p14:cNvPr>
                <p14:cNvContentPartPr/>
                <p14:nvPr/>
              </p14:nvContentPartPr>
              <p14:xfrm>
                <a:off x="3232830" y="1411507"/>
                <a:ext cx="81720" cy="5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341FCE0-0103-47E0-BDB1-D2ED6ED5FF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14830" y="1393867"/>
                  <a:ext cx="117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11D888-8497-44D2-8CDA-63B05723230C}"/>
                    </a:ext>
                  </a:extLst>
                </p14:cNvPr>
                <p14:cNvContentPartPr/>
                <p14:nvPr/>
              </p14:nvContentPartPr>
              <p14:xfrm>
                <a:off x="3258750" y="1353907"/>
                <a:ext cx="10080" cy="130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11D888-8497-44D2-8CDA-63B05723230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41110" y="1336267"/>
                  <a:ext cx="45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06B2E67-6F6A-4191-AD3A-E07C535DDF47}"/>
                    </a:ext>
                  </a:extLst>
                </p14:cNvPr>
                <p14:cNvContentPartPr/>
                <p14:nvPr/>
              </p14:nvContentPartPr>
              <p14:xfrm>
                <a:off x="3367110" y="1334467"/>
                <a:ext cx="4680" cy="136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06B2E67-6F6A-4191-AD3A-E07C535DDF4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49110" y="1316467"/>
                  <a:ext cx="40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7A1208D-8323-4972-A813-0153F2036BA7}"/>
                    </a:ext>
                  </a:extLst>
                </p14:cNvPr>
                <p14:cNvContentPartPr/>
                <p14:nvPr/>
              </p14:nvContentPartPr>
              <p14:xfrm>
                <a:off x="3369270" y="1265347"/>
                <a:ext cx="124200" cy="262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7A1208D-8323-4972-A813-0153F2036BA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51630" y="1247347"/>
                  <a:ext cx="15984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8C40974-B8DC-4CA7-B9BE-0DAD2D6FFDCA}"/>
              </a:ext>
            </a:extLst>
          </p:cNvPr>
          <p:cNvGrpSpPr/>
          <p:nvPr/>
        </p:nvGrpSpPr>
        <p:grpSpPr>
          <a:xfrm>
            <a:off x="4053270" y="1200907"/>
            <a:ext cx="452520" cy="263880"/>
            <a:chOff x="4053270" y="1200907"/>
            <a:chExt cx="45252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D08DC4-DE18-4730-BEC1-736FB09DB07B}"/>
                    </a:ext>
                  </a:extLst>
                </p14:cNvPr>
                <p14:cNvContentPartPr/>
                <p14:nvPr/>
              </p14:nvContentPartPr>
              <p14:xfrm>
                <a:off x="4053270" y="1200907"/>
                <a:ext cx="120960" cy="263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D08DC4-DE18-4730-BEC1-736FB09DB0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35270" y="1183267"/>
                  <a:ext cx="156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DC30364-B973-4750-9335-DF60223564EB}"/>
                    </a:ext>
                  </a:extLst>
                </p14:cNvPr>
                <p14:cNvContentPartPr/>
                <p14:nvPr/>
              </p14:nvContentPartPr>
              <p14:xfrm>
                <a:off x="4241550" y="1313587"/>
                <a:ext cx="133200" cy="14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DC30364-B973-4750-9335-DF60223564E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23910" y="1295947"/>
                  <a:ext cx="168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04229DA-22E0-4631-B523-C7883E2924C4}"/>
                    </a:ext>
                  </a:extLst>
                </p14:cNvPr>
                <p14:cNvContentPartPr/>
                <p14:nvPr/>
              </p14:nvContentPartPr>
              <p14:xfrm>
                <a:off x="4311030" y="1332307"/>
                <a:ext cx="49680" cy="111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04229DA-22E0-4631-B523-C7883E2924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93390" y="1314667"/>
                  <a:ext cx="85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B81FD1B-812B-433A-BC96-8367D261BD12}"/>
                    </a:ext>
                  </a:extLst>
                </p14:cNvPr>
                <p14:cNvContentPartPr/>
                <p14:nvPr/>
              </p14:nvContentPartPr>
              <p14:xfrm>
                <a:off x="4422990" y="1344547"/>
                <a:ext cx="82800" cy="104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B81FD1B-812B-433A-BC96-8367D261BD1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05350" y="1326547"/>
                  <a:ext cx="1184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1A76A65-80C1-48CE-B122-32C03BA8A73A}"/>
              </a:ext>
            </a:extLst>
          </p:cNvPr>
          <p:cNvGrpSpPr/>
          <p:nvPr/>
        </p:nvGrpSpPr>
        <p:grpSpPr>
          <a:xfrm>
            <a:off x="4748070" y="1156987"/>
            <a:ext cx="582480" cy="320040"/>
            <a:chOff x="4748070" y="1156987"/>
            <a:chExt cx="5824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9DBD7F1-9CAC-4D33-9D77-A8E7211F2392}"/>
                    </a:ext>
                  </a:extLst>
                </p14:cNvPr>
                <p14:cNvContentPartPr/>
                <p14:nvPr/>
              </p14:nvContentPartPr>
              <p14:xfrm>
                <a:off x="4757790" y="1237987"/>
                <a:ext cx="12960" cy="175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9DBD7F1-9CAC-4D33-9D77-A8E7211F23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39790" y="1219987"/>
                  <a:ext cx="48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8C2D360-AD7D-4913-BB33-D9B77DE3028E}"/>
                    </a:ext>
                  </a:extLst>
                </p14:cNvPr>
                <p14:cNvContentPartPr/>
                <p14:nvPr/>
              </p14:nvContentPartPr>
              <p14:xfrm>
                <a:off x="4748070" y="1208107"/>
                <a:ext cx="123840" cy="241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8C2D360-AD7D-4913-BB33-D9B77DE3028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30070" y="1190107"/>
                  <a:ext cx="159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81266B-C728-49D9-B3F3-642DDE4D113D}"/>
                    </a:ext>
                  </a:extLst>
                </p14:cNvPr>
                <p14:cNvContentPartPr/>
                <p14:nvPr/>
              </p14:nvContentPartPr>
              <p14:xfrm>
                <a:off x="5077470" y="1325827"/>
                <a:ext cx="92880" cy="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81266B-C728-49D9-B3F3-642DDE4D113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59830" y="1307827"/>
                  <a:ext cx="12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AC4440-BBD1-4DA4-9714-004F79D703D9}"/>
                    </a:ext>
                  </a:extLst>
                </p14:cNvPr>
                <p14:cNvContentPartPr/>
                <p14:nvPr/>
              </p14:nvContentPartPr>
              <p14:xfrm>
                <a:off x="5085750" y="1374787"/>
                <a:ext cx="116640" cy="20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AC4440-BBD1-4DA4-9714-004F79D703D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68110" y="1356787"/>
                  <a:ext cx="152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AF3AA01-2519-407F-84DE-357646026859}"/>
                    </a:ext>
                  </a:extLst>
                </p14:cNvPr>
                <p14:cNvContentPartPr/>
                <p14:nvPr/>
              </p14:nvContentPartPr>
              <p14:xfrm>
                <a:off x="5000070" y="1211707"/>
                <a:ext cx="91440" cy="265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AF3AA01-2519-407F-84DE-35764602685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82070" y="1193707"/>
                  <a:ext cx="127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DD590B3-A0FA-4609-986B-06DF826E1F27}"/>
                    </a:ext>
                  </a:extLst>
                </p14:cNvPr>
                <p14:cNvContentPartPr/>
                <p14:nvPr/>
              </p14:nvContentPartPr>
              <p14:xfrm>
                <a:off x="5231910" y="1156987"/>
                <a:ext cx="98640" cy="287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DD590B3-A0FA-4609-986B-06DF826E1F2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14270" y="1139347"/>
                  <a:ext cx="13428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7A2461B-AEAB-4E01-91AD-363545D40D1C}"/>
              </a:ext>
            </a:extLst>
          </p:cNvPr>
          <p:cNvGrpSpPr/>
          <p:nvPr/>
        </p:nvGrpSpPr>
        <p:grpSpPr>
          <a:xfrm>
            <a:off x="5511990" y="1089667"/>
            <a:ext cx="608400" cy="359280"/>
            <a:chOff x="5511990" y="1089667"/>
            <a:chExt cx="6084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879D1B9-8AFD-44D4-939B-30DEE425D117}"/>
                    </a:ext>
                  </a:extLst>
                </p14:cNvPr>
                <p14:cNvContentPartPr/>
                <p14:nvPr/>
              </p14:nvContentPartPr>
              <p14:xfrm>
                <a:off x="5511990" y="1306387"/>
                <a:ext cx="102960" cy="99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879D1B9-8AFD-44D4-939B-30DEE425D1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93990" y="1288387"/>
                  <a:ext cx="138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B1E93B1-81BF-479F-943D-15AAF25F8507}"/>
                    </a:ext>
                  </a:extLst>
                </p14:cNvPr>
                <p14:cNvContentPartPr/>
                <p14:nvPr/>
              </p14:nvContentPartPr>
              <p14:xfrm>
                <a:off x="5683710" y="1315027"/>
                <a:ext cx="152640" cy="88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B1E93B1-81BF-479F-943D-15AAF25F850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66070" y="1297027"/>
                  <a:ext cx="188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86E357-4A72-4B1C-AE49-88A8BE45CCC9}"/>
                    </a:ext>
                  </a:extLst>
                </p14:cNvPr>
                <p14:cNvContentPartPr/>
                <p14:nvPr/>
              </p14:nvContentPartPr>
              <p14:xfrm>
                <a:off x="5788110" y="1199467"/>
                <a:ext cx="74160" cy="5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86E357-4A72-4B1C-AE49-88A8BE45CCC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70470" y="1181827"/>
                  <a:ext cx="109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A48DC2-DC2E-4F07-A1AA-29B1A84CC892}"/>
                    </a:ext>
                  </a:extLst>
                </p14:cNvPr>
                <p14:cNvContentPartPr/>
                <p14:nvPr/>
              </p14:nvContentPartPr>
              <p14:xfrm>
                <a:off x="5925990" y="1139347"/>
                <a:ext cx="12240" cy="85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A48DC2-DC2E-4F07-A1AA-29B1A84CC8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08350" y="1121347"/>
                  <a:ext cx="47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4FECFBC-E126-4D07-9CB8-1C43B85785AE}"/>
                    </a:ext>
                  </a:extLst>
                </p14:cNvPr>
                <p14:cNvContentPartPr/>
                <p14:nvPr/>
              </p14:nvContentPartPr>
              <p14:xfrm>
                <a:off x="5929950" y="1228987"/>
                <a:ext cx="27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4FECFBC-E126-4D07-9CB8-1C43B85785A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11950" y="1211347"/>
                  <a:ext cx="63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C27E01-2BE6-4380-B833-234A88559300}"/>
                    </a:ext>
                  </a:extLst>
                </p14:cNvPr>
                <p14:cNvContentPartPr/>
                <p14:nvPr/>
              </p14:nvContentPartPr>
              <p14:xfrm>
                <a:off x="6037230" y="1089667"/>
                <a:ext cx="83160" cy="359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C27E01-2BE6-4380-B833-234A8855930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19590" y="1071667"/>
                  <a:ext cx="118800" cy="39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37A5214-4521-4D14-9FC5-047E75B8244E}"/>
              </a:ext>
            </a:extLst>
          </p:cNvPr>
          <p:cNvGrpSpPr/>
          <p:nvPr/>
        </p:nvGrpSpPr>
        <p:grpSpPr>
          <a:xfrm>
            <a:off x="503670" y="2247067"/>
            <a:ext cx="159840" cy="266040"/>
            <a:chOff x="503670" y="2247067"/>
            <a:chExt cx="15984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6B4EF5-D9EC-4E68-B968-121272092BFE}"/>
                    </a:ext>
                  </a:extLst>
                </p14:cNvPr>
                <p14:cNvContentPartPr/>
                <p14:nvPr/>
              </p14:nvContentPartPr>
              <p14:xfrm>
                <a:off x="503670" y="2267227"/>
                <a:ext cx="16920" cy="231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6B4EF5-D9EC-4E68-B968-121272092BF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5670" y="2249587"/>
                  <a:ext cx="52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5A72160-998A-466D-916D-1527ECEE3C14}"/>
                    </a:ext>
                  </a:extLst>
                </p14:cNvPr>
                <p14:cNvContentPartPr/>
                <p14:nvPr/>
              </p14:nvContentPartPr>
              <p14:xfrm>
                <a:off x="518790" y="2381347"/>
                <a:ext cx="101880" cy="23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5A72160-998A-466D-916D-1527ECEE3C1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0790" y="2363347"/>
                  <a:ext cx="137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2BF2AD6-5011-4730-A3D2-50DD5DF29CC6}"/>
                    </a:ext>
                  </a:extLst>
                </p14:cNvPr>
                <p14:cNvContentPartPr/>
                <p14:nvPr/>
              </p14:nvContentPartPr>
              <p14:xfrm>
                <a:off x="658110" y="2247067"/>
                <a:ext cx="5400" cy="266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2BF2AD6-5011-4730-A3D2-50DD5DF29C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0110" y="2229427"/>
                  <a:ext cx="41040" cy="30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09B3B62-FB7C-4176-8192-7C2352BF1F80}"/>
                  </a:ext>
                </a:extLst>
              </p14:cNvPr>
              <p14:cNvContentPartPr/>
              <p14:nvPr/>
            </p14:nvContentPartPr>
            <p14:xfrm>
              <a:off x="1411590" y="2248507"/>
              <a:ext cx="137160" cy="243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09B3B62-FB7C-4176-8192-7C2352BF1F8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393590" y="2230507"/>
                <a:ext cx="17280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7934AB0-42D0-40DD-8F86-3A9E13E5FB47}"/>
              </a:ext>
            </a:extLst>
          </p:cNvPr>
          <p:cNvGrpSpPr/>
          <p:nvPr/>
        </p:nvGrpSpPr>
        <p:grpSpPr>
          <a:xfrm>
            <a:off x="1734150" y="2386747"/>
            <a:ext cx="153720" cy="73080"/>
            <a:chOff x="1734150" y="2386747"/>
            <a:chExt cx="15372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3FBDA5-09A1-4CC9-920D-23F398ADFF8C}"/>
                    </a:ext>
                  </a:extLst>
                </p14:cNvPr>
                <p14:cNvContentPartPr/>
                <p14:nvPr/>
              </p14:nvContentPartPr>
              <p14:xfrm>
                <a:off x="1734150" y="2386747"/>
                <a:ext cx="126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3FBDA5-09A1-4CC9-920D-23F398ADFF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16150" y="2368747"/>
                  <a:ext cx="162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408804A-782F-4F17-855B-9F8B89F7D889}"/>
                    </a:ext>
                  </a:extLst>
                </p14:cNvPr>
                <p14:cNvContentPartPr/>
                <p14:nvPr/>
              </p14:nvContentPartPr>
              <p14:xfrm>
                <a:off x="1750350" y="2451907"/>
                <a:ext cx="137520" cy="7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408804A-782F-4F17-855B-9F8B89F7D8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32710" y="2433907"/>
                  <a:ext cx="1731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C470425-225C-4DE6-A676-2F2C4CD7FD57}"/>
              </a:ext>
            </a:extLst>
          </p:cNvPr>
          <p:cNvGrpSpPr/>
          <p:nvPr/>
        </p:nvGrpSpPr>
        <p:grpSpPr>
          <a:xfrm>
            <a:off x="2036910" y="2225827"/>
            <a:ext cx="164880" cy="260640"/>
            <a:chOff x="2036910" y="2225827"/>
            <a:chExt cx="1648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F7AE6CC-6827-441C-959B-3FEDD66C18CB}"/>
                    </a:ext>
                  </a:extLst>
                </p14:cNvPr>
                <p14:cNvContentPartPr/>
                <p14:nvPr/>
              </p14:nvContentPartPr>
              <p14:xfrm>
                <a:off x="2036910" y="2225827"/>
                <a:ext cx="164880" cy="192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F7AE6CC-6827-441C-959B-3FEDD66C18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18910" y="2207827"/>
                  <a:ext cx="200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7F6CAAD-C61B-409F-8D75-09D28ADB9B35}"/>
                    </a:ext>
                  </a:extLst>
                </p14:cNvPr>
                <p14:cNvContentPartPr/>
                <p14:nvPr/>
              </p14:nvContentPartPr>
              <p14:xfrm>
                <a:off x="2176950" y="2333827"/>
                <a:ext cx="10800" cy="15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7F6CAAD-C61B-409F-8D75-09D28ADB9B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59310" y="2315827"/>
                  <a:ext cx="464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94C209E-9147-4EE7-85D2-5A1365D57801}"/>
              </a:ext>
            </a:extLst>
          </p:cNvPr>
          <p:cNvGrpSpPr/>
          <p:nvPr/>
        </p:nvGrpSpPr>
        <p:grpSpPr>
          <a:xfrm>
            <a:off x="2395470" y="2313667"/>
            <a:ext cx="556200" cy="173520"/>
            <a:chOff x="2395470" y="2313667"/>
            <a:chExt cx="55620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D61FDFD-FCBB-4DEC-9DE1-DEABE4D4D27F}"/>
                    </a:ext>
                  </a:extLst>
                </p14:cNvPr>
                <p14:cNvContentPartPr/>
                <p14:nvPr/>
              </p14:nvContentPartPr>
              <p14:xfrm>
                <a:off x="2395470" y="2313667"/>
                <a:ext cx="187560" cy="173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D61FDFD-FCBB-4DEC-9DE1-DEABE4D4D27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77470" y="2295667"/>
                  <a:ext cx="223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3E13392-8647-44FB-A6B4-0C0A1DE34853}"/>
                    </a:ext>
                  </a:extLst>
                </p14:cNvPr>
                <p14:cNvContentPartPr/>
                <p14:nvPr/>
              </p14:nvContentPartPr>
              <p14:xfrm>
                <a:off x="2472870" y="2388547"/>
                <a:ext cx="478800" cy="27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E13392-8647-44FB-A6B4-0C0A1DE3485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55230" y="2370907"/>
                  <a:ext cx="5144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A5301F5-29D7-463C-9D43-E0840AB732AF}"/>
              </a:ext>
            </a:extLst>
          </p:cNvPr>
          <p:cNvGrpSpPr/>
          <p:nvPr/>
        </p:nvGrpSpPr>
        <p:grpSpPr>
          <a:xfrm>
            <a:off x="3156510" y="2196667"/>
            <a:ext cx="660600" cy="253080"/>
            <a:chOff x="3156510" y="2196667"/>
            <a:chExt cx="66060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4D4A960-FC22-4DD3-8A30-2FE4A05D5FF1}"/>
                    </a:ext>
                  </a:extLst>
                </p14:cNvPr>
                <p14:cNvContentPartPr/>
                <p14:nvPr/>
              </p14:nvContentPartPr>
              <p14:xfrm>
                <a:off x="3156510" y="2215027"/>
                <a:ext cx="153720" cy="234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4D4A960-FC22-4DD3-8A30-2FE4A05D5FF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38510" y="2197387"/>
                  <a:ext cx="189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29A6340-DF25-47C9-B935-66E90508B1C8}"/>
                    </a:ext>
                  </a:extLst>
                </p14:cNvPr>
                <p14:cNvContentPartPr/>
                <p14:nvPr/>
              </p14:nvContentPartPr>
              <p14:xfrm>
                <a:off x="3430470" y="2334907"/>
                <a:ext cx="132120" cy="3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29A6340-DF25-47C9-B935-66E90508B1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12470" y="2317267"/>
                  <a:ext cx="167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851C65-877F-428B-830F-5F0B29C22139}"/>
                    </a:ext>
                  </a:extLst>
                </p14:cNvPr>
                <p14:cNvContentPartPr/>
                <p14:nvPr/>
              </p14:nvContentPartPr>
              <p14:xfrm>
                <a:off x="3470070" y="2371987"/>
                <a:ext cx="106200" cy="8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851C65-877F-428B-830F-5F0B29C221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52070" y="2353987"/>
                  <a:ext cx="141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DD1460-6996-483A-9A39-6193E469D75B}"/>
                    </a:ext>
                  </a:extLst>
                </p14:cNvPr>
                <p14:cNvContentPartPr/>
                <p14:nvPr/>
              </p14:nvContentPartPr>
              <p14:xfrm>
                <a:off x="3636390" y="2196667"/>
                <a:ext cx="180720" cy="209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DD1460-6996-483A-9A39-6193E469D7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18390" y="2179027"/>
                  <a:ext cx="2163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462D64E-66B0-4664-A609-C53F55A44532}"/>
              </a:ext>
            </a:extLst>
          </p:cNvPr>
          <p:cNvGrpSpPr/>
          <p:nvPr/>
        </p:nvGrpSpPr>
        <p:grpSpPr>
          <a:xfrm>
            <a:off x="4276830" y="2329147"/>
            <a:ext cx="366480" cy="138960"/>
            <a:chOff x="4276830" y="2329147"/>
            <a:chExt cx="36648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FA0E454-F884-4390-932C-C0B6E59BFBBE}"/>
                    </a:ext>
                  </a:extLst>
                </p14:cNvPr>
                <p14:cNvContentPartPr/>
                <p14:nvPr/>
              </p14:nvContentPartPr>
              <p14:xfrm>
                <a:off x="4276830" y="2361907"/>
                <a:ext cx="366480" cy="11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FA0E454-F884-4390-932C-C0B6E59BFBB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58830" y="2343907"/>
                  <a:ext cx="402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E7A6D9-EDE9-4B22-81FB-14DE6F340A1F}"/>
                    </a:ext>
                  </a:extLst>
                </p14:cNvPr>
                <p14:cNvContentPartPr/>
                <p14:nvPr/>
              </p14:nvContentPartPr>
              <p14:xfrm>
                <a:off x="4580310" y="2329147"/>
                <a:ext cx="57240" cy="138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E7A6D9-EDE9-4B22-81FB-14DE6F340A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62670" y="2311507"/>
                  <a:ext cx="9288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941FA7E-38CB-40C8-8260-792CFFEE2D93}"/>
                  </a:ext>
                </a:extLst>
              </p14:cNvPr>
              <p14:cNvContentPartPr/>
              <p14:nvPr/>
            </p14:nvContentPartPr>
            <p14:xfrm>
              <a:off x="5135790" y="2246347"/>
              <a:ext cx="147240" cy="2354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941FA7E-38CB-40C8-8260-792CFFEE2D9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117790" y="2228347"/>
                <a:ext cx="18288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7FC7F21-697D-4536-AA9F-38E8E9A62E23}"/>
              </a:ext>
            </a:extLst>
          </p:cNvPr>
          <p:cNvGrpSpPr/>
          <p:nvPr/>
        </p:nvGrpSpPr>
        <p:grpSpPr>
          <a:xfrm>
            <a:off x="5468430" y="2252467"/>
            <a:ext cx="169200" cy="288720"/>
            <a:chOff x="5468430" y="2252467"/>
            <a:chExt cx="1692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C069BDC-CD4D-4303-A7CB-1594CC7FC306}"/>
                    </a:ext>
                  </a:extLst>
                </p14:cNvPr>
                <p14:cNvContentPartPr/>
                <p14:nvPr/>
              </p14:nvContentPartPr>
              <p14:xfrm>
                <a:off x="5486070" y="2298907"/>
                <a:ext cx="6480" cy="211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C069BDC-CD4D-4303-A7CB-1594CC7FC3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68430" y="2280907"/>
                  <a:ext cx="42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5D2CB71-D204-4BA0-A7D0-7EBA61DAA1A2}"/>
                    </a:ext>
                  </a:extLst>
                </p14:cNvPr>
                <p14:cNvContentPartPr/>
                <p14:nvPr/>
              </p14:nvContentPartPr>
              <p14:xfrm>
                <a:off x="5468430" y="2252467"/>
                <a:ext cx="169200" cy="288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5D2CB71-D204-4BA0-A7D0-7EBA61DAA1A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50430" y="2234827"/>
                  <a:ext cx="20484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34D9316-A7BA-4DAB-9C2E-C5C4B41127DF}"/>
              </a:ext>
            </a:extLst>
          </p:cNvPr>
          <p:cNvGrpSpPr/>
          <p:nvPr/>
        </p:nvGrpSpPr>
        <p:grpSpPr>
          <a:xfrm>
            <a:off x="1010550" y="3149227"/>
            <a:ext cx="692640" cy="306000"/>
            <a:chOff x="1010550" y="3149227"/>
            <a:chExt cx="69264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43E74CB-2CAD-4C29-BEB4-9818E4249282}"/>
                    </a:ext>
                  </a:extLst>
                </p14:cNvPr>
                <p14:cNvContentPartPr/>
                <p14:nvPr/>
              </p14:nvContentPartPr>
              <p14:xfrm>
                <a:off x="1010550" y="3183787"/>
                <a:ext cx="156960" cy="170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43E74CB-2CAD-4C29-BEB4-9818E42492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2910" y="3165787"/>
                  <a:ext cx="192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5CC59CA-FFD4-4D4A-B087-850CD1F0846A}"/>
                    </a:ext>
                  </a:extLst>
                </p14:cNvPr>
                <p14:cNvContentPartPr/>
                <p14:nvPr/>
              </p14:nvContentPartPr>
              <p14:xfrm>
                <a:off x="1136910" y="3177307"/>
                <a:ext cx="5760" cy="253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5CC59CA-FFD4-4D4A-B087-850CD1F0846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18910" y="3159307"/>
                  <a:ext cx="41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CD68FA3-EA83-4CB7-832E-B7F24FC9C271}"/>
                    </a:ext>
                  </a:extLst>
                </p14:cNvPr>
                <p14:cNvContentPartPr/>
                <p14:nvPr/>
              </p14:nvContentPartPr>
              <p14:xfrm>
                <a:off x="1249230" y="3149227"/>
                <a:ext cx="133200" cy="28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CD68FA3-EA83-4CB7-832E-B7F24FC9C2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31590" y="3131587"/>
                  <a:ext cx="168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52E485-A339-46F7-BAE3-6A1DCA868F2B}"/>
                    </a:ext>
                  </a:extLst>
                </p14:cNvPr>
                <p14:cNvContentPartPr/>
                <p14:nvPr/>
              </p14:nvContentPartPr>
              <p14:xfrm>
                <a:off x="1491870" y="3199987"/>
                <a:ext cx="102600" cy="84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52E485-A339-46F7-BAE3-6A1DCA868F2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73870" y="3181987"/>
                  <a:ext cx="138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B089E41-D75D-4DF5-9C44-B41D28A01902}"/>
                    </a:ext>
                  </a:extLst>
                </p14:cNvPr>
                <p14:cNvContentPartPr/>
                <p14:nvPr/>
              </p14:nvContentPartPr>
              <p14:xfrm>
                <a:off x="1576110" y="3232747"/>
                <a:ext cx="25920" cy="222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B089E41-D75D-4DF5-9C44-B41D28A0190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58110" y="3215107"/>
                  <a:ext cx="61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F61EBB7-EB21-4D43-A1FF-3272ED3A11F4}"/>
                    </a:ext>
                  </a:extLst>
                </p14:cNvPr>
                <p14:cNvContentPartPr/>
                <p14:nvPr/>
              </p14:nvContentPartPr>
              <p14:xfrm>
                <a:off x="1702830" y="3435067"/>
                <a:ext cx="360" cy="1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F61EBB7-EB21-4D43-A1FF-3272ED3A11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84830" y="3417067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1E03EA6-49B3-4C32-A558-DE2533BF476D}"/>
              </a:ext>
            </a:extLst>
          </p:cNvPr>
          <p:cNvGrpSpPr/>
          <p:nvPr/>
        </p:nvGrpSpPr>
        <p:grpSpPr>
          <a:xfrm>
            <a:off x="1844310" y="3203947"/>
            <a:ext cx="226440" cy="219240"/>
            <a:chOff x="1844310" y="3203947"/>
            <a:chExt cx="22644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81B4E57-557B-4B15-A980-5CDC3110FE8B}"/>
                    </a:ext>
                  </a:extLst>
                </p14:cNvPr>
                <p14:cNvContentPartPr/>
                <p14:nvPr/>
              </p14:nvContentPartPr>
              <p14:xfrm>
                <a:off x="1844310" y="3223027"/>
                <a:ext cx="36360" cy="200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81B4E57-557B-4B15-A980-5CDC3110FE8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26670" y="3205027"/>
                  <a:ext cx="72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58D5C0B-4531-4549-9ED6-1F6CDFA2D6CA}"/>
                    </a:ext>
                  </a:extLst>
                </p14:cNvPr>
                <p14:cNvContentPartPr/>
                <p14:nvPr/>
              </p14:nvContentPartPr>
              <p14:xfrm>
                <a:off x="1948710" y="3203947"/>
                <a:ext cx="122040" cy="219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58D5C0B-4531-4549-9ED6-1F6CDFA2D6C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31070" y="3185947"/>
                  <a:ext cx="1576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849976E-AD00-4FC3-B380-A9B86E8F4270}"/>
              </a:ext>
            </a:extLst>
          </p:cNvPr>
          <p:cNvGrpSpPr/>
          <p:nvPr/>
        </p:nvGrpSpPr>
        <p:grpSpPr>
          <a:xfrm>
            <a:off x="2252190" y="3277747"/>
            <a:ext cx="127440" cy="132480"/>
            <a:chOff x="2252190" y="3277747"/>
            <a:chExt cx="12744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41AEBA4-59AA-43F1-8082-02E2A67D5BF3}"/>
                    </a:ext>
                  </a:extLst>
                </p14:cNvPr>
                <p14:cNvContentPartPr/>
                <p14:nvPr/>
              </p14:nvContentPartPr>
              <p14:xfrm>
                <a:off x="2252190" y="3320947"/>
                <a:ext cx="127440" cy="60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41AEBA4-59AA-43F1-8082-02E2A67D5BF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34190" y="3302947"/>
                  <a:ext cx="163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1241F4A-44AA-42C3-A8EA-46042E2F3A11}"/>
                    </a:ext>
                  </a:extLst>
                </p14:cNvPr>
                <p14:cNvContentPartPr/>
                <p14:nvPr/>
              </p14:nvContentPartPr>
              <p14:xfrm>
                <a:off x="2253630" y="3277747"/>
                <a:ext cx="115920" cy="132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1241F4A-44AA-42C3-A8EA-46042E2F3A1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35990" y="3260107"/>
                  <a:ext cx="15156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3D92475-2C9B-41B8-85BD-D1451DE7DBEF}"/>
              </a:ext>
            </a:extLst>
          </p:cNvPr>
          <p:cNvGrpSpPr/>
          <p:nvPr/>
        </p:nvGrpSpPr>
        <p:grpSpPr>
          <a:xfrm>
            <a:off x="2528670" y="3060667"/>
            <a:ext cx="344160" cy="375840"/>
            <a:chOff x="2528670" y="3060667"/>
            <a:chExt cx="34416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9AD2FA0-0452-4351-95E6-7542A12A17DF}"/>
                    </a:ext>
                  </a:extLst>
                </p14:cNvPr>
                <p14:cNvContentPartPr/>
                <p14:nvPr/>
              </p14:nvContentPartPr>
              <p14:xfrm>
                <a:off x="2528670" y="3214747"/>
                <a:ext cx="15480" cy="221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9AD2FA0-0452-4351-95E6-7542A12A17D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11030" y="3197107"/>
                  <a:ext cx="51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4E96EC6-FC1E-468D-ACA4-C4CDC39C3290}"/>
                    </a:ext>
                  </a:extLst>
                </p14:cNvPr>
                <p14:cNvContentPartPr/>
                <p14:nvPr/>
              </p14:nvContentPartPr>
              <p14:xfrm>
                <a:off x="2612550" y="3262267"/>
                <a:ext cx="142200" cy="160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4E96EC6-FC1E-468D-ACA4-C4CDC39C32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94550" y="3244267"/>
                  <a:ext cx="177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F333A1C-C45E-49B0-B120-AD2C03AE466B}"/>
                    </a:ext>
                  </a:extLst>
                </p14:cNvPr>
                <p14:cNvContentPartPr/>
                <p14:nvPr/>
              </p14:nvContentPartPr>
              <p14:xfrm>
                <a:off x="2779950" y="3060667"/>
                <a:ext cx="92880" cy="65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F333A1C-C45E-49B0-B120-AD2C03AE466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62310" y="3043027"/>
                  <a:ext cx="128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BAF9E37-9685-4B19-B7FE-8CD24F4B7227}"/>
                    </a:ext>
                  </a:extLst>
                </p14:cNvPr>
                <p14:cNvContentPartPr/>
                <p14:nvPr/>
              </p14:nvContentPartPr>
              <p14:xfrm>
                <a:off x="2842230" y="3109267"/>
                <a:ext cx="8280" cy="147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BAF9E37-9685-4B19-B7FE-8CD24F4B722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24230" y="3091627"/>
                  <a:ext cx="439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E5FABA7-E296-4983-9201-D9FF86B83DE4}"/>
              </a:ext>
            </a:extLst>
          </p:cNvPr>
          <p:cNvGrpSpPr/>
          <p:nvPr/>
        </p:nvGrpSpPr>
        <p:grpSpPr>
          <a:xfrm>
            <a:off x="3144990" y="3120067"/>
            <a:ext cx="371520" cy="390960"/>
            <a:chOff x="3144990" y="3120067"/>
            <a:chExt cx="3715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136AAAE-73C2-4C88-ADDE-4CF9F0AB9836}"/>
                    </a:ext>
                  </a:extLst>
                </p14:cNvPr>
                <p14:cNvContentPartPr/>
                <p14:nvPr/>
              </p14:nvContentPartPr>
              <p14:xfrm>
                <a:off x="3144990" y="3169027"/>
                <a:ext cx="42120" cy="208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136AAAE-73C2-4C88-ADDE-4CF9F0AB98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26990" y="3151387"/>
                  <a:ext cx="77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AF78952-9424-4465-9061-75B992808F65}"/>
                    </a:ext>
                  </a:extLst>
                </p14:cNvPr>
                <p14:cNvContentPartPr/>
                <p14:nvPr/>
              </p14:nvContentPartPr>
              <p14:xfrm>
                <a:off x="3209070" y="3257227"/>
                <a:ext cx="124920" cy="40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AF78952-9424-4465-9061-75B992808F6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91070" y="3239227"/>
                  <a:ext cx="160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D12A2E6-A085-449A-9991-B76380A6A4B8}"/>
                    </a:ext>
                  </a:extLst>
                </p14:cNvPr>
                <p14:cNvContentPartPr/>
                <p14:nvPr/>
              </p14:nvContentPartPr>
              <p14:xfrm>
                <a:off x="3291150" y="3120067"/>
                <a:ext cx="30960" cy="254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D12A2E6-A085-449A-9991-B76380A6A4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73150" y="3102427"/>
                  <a:ext cx="66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D1E84FB-AFBA-41A6-B296-53C5A589207D}"/>
                    </a:ext>
                  </a:extLst>
                </p14:cNvPr>
                <p14:cNvContentPartPr/>
                <p14:nvPr/>
              </p14:nvContentPartPr>
              <p14:xfrm>
                <a:off x="3396990" y="3366307"/>
                <a:ext cx="119520" cy="144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D1E84FB-AFBA-41A6-B296-53C5A58920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78990" y="3348667"/>
                  <a:ext cx="1551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A37A7D0-911F-468F-8C4F-349B88A951F9}"/>
              </a:ext>
            </a:extLst>
          </p:cNvPr>
          <p:cNvGrpSpPr/>
          <p:nvPr/>
        </p:nvGrpSpPr>
        <p:grpSpPr>
          <a:xfrm>
            <a:off x="3671310" y="3304747"/>
            <a:ext cx="142920" cy="75960"/>
            <a:chOff x="3671310" y="3304747"/>
            <a:chExt cx="1429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2590E8-DF8D-4251-8089-DEF5D98BFBC9}"/>
                    </a:ext>
                  </a:extLst>
                </p14:cNvPr>
                <p14:cNvContentPartPr/>
                <p14:nvPr/>
              </p14:nvContentPartPr>
              <p14:xfrm>
                <a:off x="3680310" y="3304747"/>
                <a:ext cx="133920" cy="7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2590E8-DF8D-4251-8089-DEF5D98BFBC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62310" y="3286747"/>
                  <a:ext cx="169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9A7FFB5-E975-4935-80BD-FB337FF45205}"/>
                    </a:ext>
                  </a:extLst>
                </p14:cNvPr>
                <p14:cNvContentPartPr/>
                <p14:nvPr/>
              </p14:nvContentPartPr>
              <p14:xfrm>
                <a:off x="3671310" y="3377827"/>
                <a:ext cx="99360" cy="2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9A7FFB5-E975-4935-80BD-FB337FF452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53310" y="3360187"/>
                  <a:ext cx="13500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63C9B0D-799D-427F-A974-83702D9E56B0}"/>
                  </a:ext>
                </a:extLst>
              </p14:cNvPr>
              <p14:cNvContentPartPr/>
              <p14:nvPr/>
            </p14:nvContentPartPr>
            <p14:xfrm>
              <a:off x="4107270" y="3097387"/>
              <a:ext cx="174240" cy="2667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63C9B0D-799D-427F-A974-83702D9E56B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089630" y="3079387"/>
                <a:ext cx="20988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3050F02-D6BD-461B-B85A-885801DE6B8B}"/>
              </a:ext>
            </a:extLst>
          </p:cNvPr>
          <p:cNvGrpSpPr/>
          <p:nvPr/>
        </p:nvGrpSpPr>
        <p:grpSpPr>
          <a:xfrm>
            <a:off x="4480950" y="3106747"/>
            <a:ext cx="117000" cy="280800"/>
            <a:chOff x="4480950" y="3106747"/>
            <a:chExt cx="1170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423A7EB-51E5-4CC6-96AC-4AE1C503FA27}"/>
                    </a:ext>
                  </a:extLst>
                </p14:cNvPr>
                <p14:cNvContentPartPr/>
                <p14:nvPr/>
              </p14:nvContentPartPr>
              <p14:xfrm>
                <a:off x="4480950" y="3150667"/>
                <a:ext cx="20520" cy="212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423A7EB-51E5-4CC6-96AC-4AE1C503FA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63310" y="3132667"/>
                  <a:ext cx="56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0DCEAF8-5EC0-42D6-BF52-2568FE98526D}"/>
                    </a:ext>
                  </a:extLst>
                </p14:cNvPr>
                <p14:cNvContentPartPr/>
                <p14:nvPr/>
              </p14:nvContentPartPr>
              <p14:xfrm>
                <a:off x="4494630" y="3106747"/>
                <a:ext cx="103320" cy="280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0DCEAF8-5EC0-42D6-BF52-2568FE9852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76630" y="3088747"/>
                  <a:ext cx="13896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270756D-13AC-418D-9666-EEB80D06048A}"/>
              </a:ext>
            </a:extLst>
          </p:cNvPr>
          <p:cNvGrpSpPr/>
          <p:nvPr/>
        </p:nvGrpSpPr>
        <p:grpSpPr>
          <a:xfrm>
            <a:off x="4905390" y="3125467"/>
            <a:ext cx="367560" cy="239760"/>
            <a:chOff x="4905390" y="3125467"/>
            <a:chExt cx="36756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3ABFB79-6265-4066-B3FC-9A3C6E4414BC}"/>
                    </a:ext>
                  </a:extLst>
                </p14:cNvPr>
                <p14:cNvContentPartPr/>
                <p14:nvPr/>
              </p14:nvContentPartPr>
              <p14:xfrm>
                <a:off x="4905390" y="3204667"/>
                <a:ext cx="264240" cy="17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3ABFB79-6265-4066-B3FC-9A3C6E4414B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87390" y="3187027"/>
                  <a:ext cx="299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0061E6A-C37F-4D6C-AF24-6B4A47FCE451}"/>
                    </a:ext>
                  </a:extLst>
                </p14:cNvPr>
                <p14:cNvContentPartPr/>
                <p14:nvPr/>
              </p14:nvContentPartPr>
              <p14:xfrm>
                <a:off x="4934550" y="3268387"/>
                <a:ext cx="298800" cy="9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0061E6A-C37F-4D6C-AF24-6B4A47FCE45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16550" y="3250747"/>
                  <a:ext cx="334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391ADDF-FEAD-4DF8-8894-4E5A44F0805F}"/>
                    </a:ext>
                  </a:extLst>
                </p14:cNvPr>
                <p14:cNvContentPartPr/>
                <p14:nvPr/>
              </p14:nvContentPartPr>
              <p14:xfrm>
                <a:off x="5145510" y="3125467"/>
                <a:ext cx="127440" cy="239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391ADDF-FEAD-4DF8-8894-4E5A44F080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27510" y="3107827"/>
                  <a:ext cx="1630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78B5D9A-76CF-4DE2-B4B8-47144A1CB22F}"/>
              </a:ext>
            </a:extLst>
          </p:cNvPr>
          <p:cNvGrpSpPr/>
          <p:nvPr/>
        </p:nvGrpSpPr>
        <p:grpSpPr>
          <a:xfrm>
            <a:off x="837750" y="3946627"/>
            <a:ext cx="152280" cy="261000"/>
            <a:chOff x="837750" y="3946627"/>
            <a:chExt cx="15228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BD202F2-DCCB-4D21-A077-CD9BAE0910B7}"/>
                    </a:ext>
                  </a:extLst>
                </p14:cNvPr>
                <p14:cNvContentPartPr/>
                <p14:nvPr/>
              </p14:nvContentPartPr>
              <p14:xfrm>
                <a:off x="854310" y="3982627"/>
                <a:ext cx="5400" cy="189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BD202F2-DCCB-4D21-A077-CD9BAE0910B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6310" y="3964627"/>
                  <a:ext cx="41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F21F04-6385-4AAE-961B-FC79190A36C8}"/>
                    </a:ext>
                  </a:extLst>
                </p14:cNvPr>
                <p14:cNvContentPartPr/>
                <p14:nvPr/>
              </p14:nvContentPartPr>
              <p14:xfrm>
                <a:off x="837750" y="3946627"/>
                <a:ext cx="152280" cy="261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F21F04-6385-4AAE-961B-FC79190A36C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0110" y="3928627"/>
                  <a:ext cx="18792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5FE1E46-0FBF-4656-A230-7A046428CF60}"/>
              </a:ext>
            </a:extLst>
          </p:cNvPr>
          <p:cNvGrpSpPr/>
          <p:nvPr/>
        </p:nvGrpSpPr>
        <p:grpSpPr>
          <a:xfrm>
            <a:off x="1205310" y="4102867"/>
            <a:ext cx="142920" cy="62280"/>
            <a:chOff x="1205310" y="4102867"/>
            <a:chExt cx="14292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EB348E4-9BC6-48D1-898B-BCDFFBC01EAC}"/>
                    </a:ext>
                  </a:extLst>
                </p14:cNvPr>
                <p14:cNvContentPartPr/>
                <p14:nvPr/>
              </p14:nvContentPartPr>
              <p14:xfrm>
                <a:off x="1211430" y="4102867"/>
                <a:ext cx="135360" cy="3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EB348E4-9BC6-48D1-898B-BCDFFBC01EA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93430" y="4085227"/>
                  <a:ext cx="171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63EF9F9-18A7-44C6-BDCA-660AFBD25656}"/>
                    </a:ext>
                  </a:extLst>
                </p14:cNvPr>
                <p14:cNvContentPartPr/>
                <p14:nvPr/>
              </p14:nvContentPartPr>
              <p14:xfrm>
                <a:off x="1205310" y="4156867"/>
                <a:ext cx="142920" cy="8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63EF9F9-18A7-44C6-BDCA-660AFBD2565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87670" y="4139227"/>
                  <a:ext cx="1785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B4C55DE-E4EC-49CA-8F49-03DBB4162D3B}"/>
                  </a:ext>
                </a:extLst>
              </p14:cNvPr>
              <p14:cNvContentPartPr/>
              <p14:nvPr/>
            </p14:nvContentPartPr>
            <p14:xfrm>
              <a:off x="1890030" y="3835027"/>
              <a:ext cx="14400" cy="144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B4C55DE-E4EC-49CA-8F49-03DBB4162D3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872030" y="3817027"/>
                <a:ext cx="500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BCC1BCD-1D80-4F9A-AF03-FA642439B0C5}"/>
                  </a:ext>
                </a:extLst>
              </p14:cNvPr>
              <p14:cNvContentPartPr/>
              <p14:nvPr/>
            </p14:nvContentPartPr>
            <p14:xfrm>
              <a:off x="1758630" y="4071187"/>
              <a:ext cx="261360" cy="57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BCC1BCD-1D80-4F9A-AF03-FA642439B0C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740990" y="4053187"/>
                <a:ext cx="297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08D4DA8-2EA8-40FE-A205-7A2B5591DB35}"/>
                  </a:ext>
                </a:extLst>
              </p14:cNvPr>
              <p14:cNvContentPartPr/>
              <p14:nvPr/>
            </p14:nvContentPartPr>
            <p14:xfrm>
              <a:off x="1775190" y="4201867"/>
              <a:ext cx="156240" cy="2250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08D4DA8-2EA8-40FE-A205-7A2B5591DB3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757550" y="4184227"/>
                <a:ext cx="19188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387835F-81A5-4CFF-8D5B-DF14D6FDBEE5}"/>
              </a:ext>
            </a:extLst>
          </p:cNvPr>
          <p:cNvGrpSpPr/>
          <p:nvPr/>
        </p:nvGrpSpPr>
        <p:grpSpPr>
          <a:xfrm>
            <a:off x="2239590" y="4003867"/>
            <a:ext cx="105480" cy="108360"/>
            <a:chOff x="2239590" y="4003867"/>
            <a:chExt cx="10548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88BF016-6C21-46B8-BF17-1AA87026961B}"/>
                    </a:ext>
                  </a:extLst>
                </p14:cNvPr>
                <p14:cNvContentPartPr/>
                <p14:nvPr/>
              </p14:nvContentPartPr>
              <p14:xfrm>
                <a:off x="2239590" y="4034827"/>
                <a:ext cx="105480" cy="77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88BF016-6C21-46B8-BF17-1AA87026961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21950" y="4017187"/>
                  <a:ext cx="141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7EB3860-57F9-4679-8BC5-74A738948C1C}"/>
                    </a:ext>
                  </a:extLst>
                </p14:cNvPr>
                <p14:cNvContentPartPr/>
                <p14:nvPr/>
              </p14:nvContentPartPr>
              <p14:xfrm>
                <a:off x="2265150" y="4003867"/>
                <a:ext cx="64440" cy="106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7EB3860-57F9-4679-8BC5-74A738948C1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47150" y="3986227"/>
                  <a:ext cx="1000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B78098B-92AB-43B7-8CCB-08F1E1E1B42E}"/>
              </a:ext>
            </a:extLst>
          </p:cNvPr>
          <p:cNvGrpSpPr/>
          <p:nvPr/>
        </p:nvGrpSpPr>
        <p:grpSpPr>
          <a:xfrm>
            <a:off x="2742510" y="3741067"/>
            <a:ext cx="1513080" cy="352080"/>
            <a:chOff x="2742510" y="3741067"/>
            <a:chExt cx="151308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623D1D-6ECB-49DA-A6CF-C12D7ED5EBF5}"/>
                    </a:ext>
                  </a:extLst>
                </p14:cNvPr>
                <p14:cNvContentPartPr/>
                <p14:nvPr/>
              </p14:nvContentPartPr>
              <p14:xfrm>
                <a:off x="2742510" y="3860947"/>
                <a:ext cx="107280" cy="127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623D1D-6ECB-49DA-A6CF-C12D7ED5EBF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24870" y="3843307"/>
                  <a:ext cx="142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FD6FF4B-98F9-42EA-A38D-25867F5CE37F}"/>
                    </a:ext>
                  </a:extLst>
                </p14:cNvPr>
                <p14:cNvContentPartPr/>
                <p14:nvPr/>
              </p14:nvContentPartPr>
              <p14:xfrm>
                <a:off x="2852310" y="3941587"/>
                <a:ext cx="2880" cy="127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FD6FF4B-98F9-42EA-A38D-25867F5CE3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34310" y="3923587"/>
                  <a:ext cx="38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60040D1-686A-46D8-B4AC-C1F8A017F8AF}"/>
                    </a:ext>
                  </a:extLst>
                </p14:cNvPr>
                <p14:cNvContentPartPr/>
                <p14:nvPr/>
              </p14:nvContentPartPr>
              <p14:xfrm>
                <a:off x="2963190" y="3877867"/>
                <a:ext cx="97200" cy="196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60040D1-686A-46D8-B4AC-C1F8A017F8A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45550" y="3860227"/>
                  <a:ext cx="132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A796BD1-2367-4144-91F8-D3B8F6F63573}"/>
                    </a:ext>
                  </a:extLst>
                </p14:cNvPr>
                <p14:cNvContentPartPr/>
                <p14:nvPr/>
              </p14:nvContentPartPr>
              <p14:xfrm>
                <a:off x="3147870" y="3883267"/>
                <a:ext cx="126720" cy="62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A796BD1-2367-4144-91F8-D3B8F6F6357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29870" y="3865267"/>
                  <a:ext cx="162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A5276F2-4204-43AF-9486-AA4844711291}"/>
                    </a:ext>
                  </a:extLst>
                </p14:cNvPr>
                <p14:cNvContentPartPr/>
                <p14:nvPr/>
              </p14:nvContentPartPr>
              <p14:xfrm>
                <a:off x="3228510" y="3913507"/>
                <a:ext cx="13680" cy="179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A5276F2-4204-43AF-9486-AA484471129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10510" y="3895507"/>
                  <a:ext cx="49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7270625-3F30-49E6-973C-15264B4E3244}"/>
                    </a:ext>
                  </a:extLst>
                </p14:cNvPr>
                <p14:cNvContentPartPr/>
                <p14:nvPr/>
              </p14:nvContentPartPr>
              <p14:xfrm>
                <a:off x="3318510" y="4092427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7270625-3F30-49E6-973C-15264B4E32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00870" y="40747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D5FD6A-03FC-4BCF-BB09-B84309AE12A1}"/>
                    </a:ext>
                  </a:extLst>
                </p14:cNvPr>
                <p14:cNvContentPartPr/>
                <p14:nvPr/>
              </p14:nvContentPartPr>
              <p14:xfrm>
                <a:off x="3385110" y="3871747"/>
                <a:ext cx="27360" cy="177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D5FD6A-03FC-4BCF-BB09-B84309AE12A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67110" y="3854107"/>
                  <a:ext cx="63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0F650D3-7A0A-486B-B65B-B99A3716FEE3}"/>
                    </a:ext>
                  </a:extLst>
                </p14:cNvPr>
                <p14:cNvContentPartPr/>
                <p14:nvPr/>
              </p14:nvContentPartPr>
              <p14:xfrm>
                <a:off x="3480510" y="3835027"/>
                <a:ext cx="95760" cy="215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0F650D3-7A0A-486B-B65B-B99A3716FEE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62510" y="3817027"/>
                  <a:ext cx="131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EB411EE-02D6-42B7-A128-918A74A84AEC}"/>
                    </a:ext>
                  </a:extLst>
                </p14:cNvPr>
                <p14:cNvContentPartPr/>
                <p14:nvPr/>
              </p14:nvContentPartPr>
              <p14:xfrm>
                <a:off x="3657990" y="3940867"/>
                <a:ext cx="122760" cy="44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EB411EE-02D6-42B7-A128-918A74A84AE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639990" y="3923227"/>
                  <a:ext cx="158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14E3FF5-0FD0-47DB-91E9-E6D4C015FCF8}"/>
                    </a:ext>
                  </a:extLst>
                </p14:cNvPr>
                <p14:cNvContentPartPr/>
                <p14:nvPr/>
              </p14:nvContentPartPr>
              <p14:xfrm>
                <a:off x="3680310" y="3915307"/>
                <a:ext cx="74880" cy="92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14E3FF5-0FD0-47DB-91E9-E6D4C015FCF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662310" y="3897667"/>
                  <a:ext cx="110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5C362C7-0295-453D-88EB-D79676257AEE}"/>
                    </a:ext>
                  </a:extLst>
                </p14:cNvPr>
                <p14:cNvContentPartPr/>
                <p14:nvPr/>
              </p14:nvContentPartPr>
              <p14:xfrm>
                <a:off x="3891990" y="3909907"/>
                <a:ext cx="22680" cy="116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5C362C7-0295-453D-88EB-D79676257AE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73990" y="3892267"/>
                  <a:ext cx="58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6903259-FA25-43CD-8635-0507141D65AC}"/>
                    </a:ext>
                  </a:extLst>
                </p14:cNvPr>
                <p14:cNvContentPartPr/>
                <p14:nvPr/>
              </p14:nvContentPartPr>
              <p14:xfrm>
                <a:off x="3964350" y="3916747"/>
                <a:ext cx="127800" cy="142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6903259-FA25-43CD-8635-0507141D65A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946350" y="3899107"/>
                  <a:ext cx="163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72949A-4E19-44C5-9A75-C2ECBA04266E}"/>
                    </a:ext>
                  </a:extLst>
                </p14:cNvPr>
                <p14:cNvContentPartPr/>
                <p14:nvPr/>
              </p14:nvContentPartPr>
              <p14:xfrm>
                <a:off x="4142550" y="3741067"/>
                <a:ext cx="113040" cy="72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72949A-4E19-44C5-9A75-C2ECBA04266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24550" y="3723067"/>
                  <a:ext cx="148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F20794-196E-4321-9A2D-6B0A0B4A3529}"/>
                    </a:ext>
                  </a:extLst>
                </p14:cNvPr>
                <p14:cNvContentPartPr/>
                <p14:nvPr/>
              </p14:nvContentPartPr>
              <p14:xfrm>
                <a:off x="4206630" y="3806587"/>
                <a:ext cx="4680" cy="124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F20794-196E-4321-9A2D-6B0A0B4A352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88990" y="3788947"/>
                  <a:ext cx="403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3263D4E-1760-4807-9BB4-D0AC4F80D684}"/>
              </a:ext>
            </a:extLst>
          </p:cNvPr>
          <p:cNvGrpSpPr/>
          <p:nvPr/>
        </p:nvGrpSpPr>
        <p:grpSpPr>
          <a:xfrm>
            <a:off x="4517670" y="3716227"/>
            <a:ext cx="305280" cy="318600"/>
            <a:chOff x="4517670" y="3716227"/>
            <a:chExt cx="3052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D4FE4F3-209C-43BC-8A48-D432303735C8}"/>
                    </a:ext>
                  </a:extLst>
                </p14:cNvPr>
                <p14:cNvContentPartPr/>
                <p14:nvPr/>
              </p14:nvContentPartPr>
              <p14:xfrm>
                <a:off x="4517670" y="3892627"/>
                <a:ext cx="98640" cy="142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D4FE4F3-209C-43BC-8A48-D432303735C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499670" y="3874627"/>
                  <a:ext cx="134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347FB64-3D6C-4F49-89DC-0FD93B29B77F}"/>
                    </a:ext>
                  </a:extLst>
                </p14:cNvPr>
                <p14:cNvContentPartPr/>
                <p14:nvPr/>
              </p14:nvContentPartPr>
              <p14:xfrm>
                <a:off x="4628550" y="3810187"/>
                <a:ext cx="107640" cy="2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347FB64-3D6C-4F49-89DC-0FD93B29B77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610910" y="3792187"/>
                  <a:ext cx="143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8002548-A4BF-4AA9-A0E5-13946023E9D4}"/>
                    </a:ext>
                  </a:extLst>
                </p14:cNvPr>
                <p14:cNvContentPartPr/>
                <p14:nvPr/>
              </p14:nvContentPartPr>
              <p14:xfrm>
                <a:off x="4802430" y="3716227"/>
                <a:ext cx="20520" cy="126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8002548-A4BF-4AA9-A0E5-13946023E9D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784790" y="3698227"/>
                  <a:ext cx="561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21D3DB4-C94E-4531-8039-87D73AB71F58}"/>
              </a:ext>
            </a:extLst>
          </p:cNvPr>
          <p:cNvGrpSpPr/>
          <p:nvPr/>
        </p:nvGrpSpPr>
        <p:grpSpPr>
          <a:xfrm>
            <a:off x="5031390" y="3967867"/>
            <a:ext cx="164520" cy="73440"/>
            <a:chOff x="5031390" y="3967867"/>
            <a:chExt cx="16452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05C2E40-86B0-47AB-B3B0-23EA87D03D91}"/>
                    </a:ext>
                  </a:extLst>
                </p14:cNvPr>
                <p14:cNvContentPartPr/>
                <p14:nvPr/>
              </p14:nvContentPartPr>
              <p14:xfrm>
                <a:off x="5031390" y="3967867"/>
                <a:ext cx="164520" cy="15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05C2E40-86B0-47AB-B3B0-23EA87D03D9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13390" y="3949867"/>
                  <a:ext cx="200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394F660-7019-43CB-A57D-4F0A0ECFB614}"/>
                    </a:ext>
                  </a:extLst>
                </p14:cNvPr>
                <p14:cNvContentPartPr/>
                <p14:nvPr/>
              </p14:nvContentPartPr>
              <p14:xfrm>
                <a:off x="5045430" y="4034107"/>
                <a:ext cx="121320" cy="7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394F660-7019-43CB-A57D-4F0A0ECFB61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27790" y="4016467"/>
                  <a:ext cx="1569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E377851-75F9-49AD-AB5D-3A076449F8D4}"/>
              </a:ext>
            </a:extLst>
          </p:cNvPr>
          <p:cNvGrpSpPr/>
          <p:nvPr/>
        </p:nvGrpSpPr>
        <p:grpSpPr>
          <a:xfrm>
            <a:off x="5422710" y="3664387"/>
            <a:ext cx="1390320" cy="402120"/>
            <a:chOff x="5422710" y="3664387"/>
            <a:chExt cx="139032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C9D9D01-A065-4B73-A76E-BF2B739287C7}"/>
                    </a:ext>
                  </a:extLst>
                </p14:cNvPr>
                <p14:cNvContentPartPr/>
                <p14:nvPr/>
              </p14:nvContentPartPr>
              <p14:xfrm>
                <a:off x="5422710" y="3830347"/>
                <a:ext cx="128880" cy="23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C9D9D01-A065-4B73-A76E-BF2B739287C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405070" y="3812347"/>
                  <a:ext cx="164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0421E8D-90EB-4719-93C0-BBE41BF3AB87}"/>
                    </a:ext>
                  </a:extLst>
                </p14:cNvPr>
                <p14:cNvContentPartPr/>
                <p14:nvPr/>
              </p14:nvContentPartPr>
              <p14:xfrm>
                <a:off x="5426670" y="3846187"/>
                <a:ext cx="115920" cy="182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0421E8D-90EB-4719-93C0-BBE41BF3AB8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408670" y="3828547"/>
                  <a:ext cx="151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E020E69-DC43-4B41-BD63-94B4AB6DFB95}"/>
                    </a:ext>
                  </a:extLst>
                </p14:cNvPr>
                <p14:cNvContentPartPr/>
                <p14:nvPr/>
              </p14:nvContentPartPr>
              <p14:xfrm>
                <a:off x="5571030" y="4062907"/>
                <a:ext cx="15120" cy="3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E020E69-DC43-4B41-BD63-94B4AB6DFB9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553390" y="4045267"/>
                  <a:ext cx="50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156F62B-B35D-4859-ADB2-AEAD86F065EA}"/>
                    </a:ext>
                  </a:extLst>
                </p14:cNvPr>
                <p14:cNvContentPartPr/>
                <p14:nvPr/>
              </p14:nvContentPartPr>
              <p14:xfrm>
                <a:off x="5669670" y="3858427"/>
                <a:ext cx="124560" cy="103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156F62B-B35D-4859-ADB2-AEAD86F065E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652030" y="3840427"/>
                  <a:ext cx="160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77D338D-5BE3-4363-9B5F-4193D53AB13F}"/>
                    </a:ext>
                  </a:extLst>
                </p14:cNvPr>
                <p14:cNvContentPartPr/>
                <p14:nvPr/>
              </p14:nvContentPartPr>
              <p14:xfrm>
                <a:off x="5771910" y="3914227"/>
                <a:ext cx="26280" cy="147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77D338D-5BE3-4363-9B5F-4193D53AB13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753910" y="3896227"/>
                  <a:ext cx="61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3CBB410-07AD-48D5-B5F2-AF4B78BBD7EC}"/>
                    </a:ext>
                  </a:extLst>
                </p14:cNvPr>
                <p14:cNvContentPartPr/>
                <p14:nvPr/>
              </p14:nvContentPartPr>
              <p14:xfrm>
                <a:off x="5900070" y="3848707"/>
                <a:ext cx="97920" cy="171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3CBB410-07AD-48D5-B5F2-AF4B78BBD7E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882070" y="3831067"/>
                  <a:ext cx="133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DC0971-E5F2-4552-B0F4-31CBF848A097}"/>
                    </a:ext>
                  </a:extLst>
                </p14:cNvPr>
                <p14:cNvContentPartPr/>
                <p14:nvPr/>
              </p14:nvContentPartPr>
              <p14:xfrm>
                <a:off x="6048030" y="3846187"/>
                <a:ext cx="95040" cy="6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DC0971-E5F2-4552-B0F4-31CBF848A09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030030" y="3828187"/>
                  <a:ext cx="130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CB3A1C6-B36A-46DC-8452-6F436B4463A4}"/>
                    </a:ext>
                  </a:extLst>
                </p14:cNvPr>
                <p14:cNvContentPartPr/>
                <p14:nvPr/>
              </p14:nvContentPartPr>
              <p14:xfrm>
                <a:off x="6081870" y="3873907"/>
                <a:ext cx="49680" cy="172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CB3A1C6-B36A-46DC-8452-6F436B4463A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064230" y="3855907"/>
                  <a:ext cx="85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2E17216-2C82-4501-88CC-E69313D459E1}"/>
                    </a:ext>
                  </a:extLst>
                </p14:cNvPr>
                <p14:cNvContentPartPr/>
                <p14:nvPr/>
              </p14:nvContentPartPr>
              <p14:xfrm>
                <a:off x="6260070" y="3959227"/>
                <a:ext cx="114480" cy="41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2E17216-2C82-4501-88CC-E69313D459E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242430" y="3941227"/>
                  <a:ext cx="150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1D76473-1116-47AA-B4EA-9CF862A59379}"/>
                    </a:ext>
                  </a:extLst>
                </p14:cNvPr>
                <p14:cNvContentPartPr/>
                <p14:nvPr/>
              </p14:nvContentPartPr>
              <p14:xfrm>
                <a:off x="6275190" y="3926107"/>
                <a:ext cx="76320" cy="99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1D76473-1116-47AA-B4EA-9CF862A5937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57190" y="3908467"/>
                  <a:ext cx="11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88B5038-3610-4622-81A6-5882A9C24D5F}"/>
                    </a:ext>
                  </a:extLst>
                </p14:cNvPr>
                <p14:cNvContentPartPr/>
                <p14:nvPr/>
              </p14:nvContentPartPr>
              <p14:xfrm>
                <a:off x="6481470" y="3838987"/>
                <a:ext cx="10080" cy="178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88B5038-3610-4622-81A6-5882A9C24D5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63830" y="3820987"/>
                  <a:ext cx="45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38DF5F4-4D19-4496-9A64-89EF7D038CD4}"/>
                    </a:ext>
                  </a:extLst>
                </p14:cNvPr>
                <p14:cNvContentPartPr/>
                <p14:nvPr/>
              </p14:nvContentPartPr>
              <p14:xfrm>
                <a:off x="6553470" y="3840427"/>
                <a:ext cx="122040" cy="157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38DF5F4-4D19-4496-9A64-89EF7D038CD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35470" y="3822427"/>
                  <a:ext cx="157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87DEFF3-3F00-403D-9464-91D6351873FB}"/>
                    </a:ext>
                  </a:extLst>
                </p14:cNvPr>
                <p14:cNvContentPartPr/>
                <p14:nvPr/>
              </p14:nvContentPartPr>
              <p14:xfrm>
                <a:off x="6673350" y="3664387"/>
                <a:ext cx="5400" cy="101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87DEFF3-3F00-403D-9464-91D6351873F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655350" y="3646747"/>
                  <a:ext cx="41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9160DAC-A085-46CA-A0E7-AA0CBBCA2338}"/>
                    </a:ext>
                  </a:extLst>
                </p14:cNvPr>
                <p14:cNvContentPartPr/>
                <p14:nvPr/>
              </p14:nvContentPartPr>
              <p14:xfrm>
                <a:off x="6752190" y="3681307"/>
                <a:ext cx="60840" cy="90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9160DAC-A085-46CA-A0E7-AA0CBBCA233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34550" y="3663307"/>
                  <a:ext cx="9648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A6C43F45-8BEF-4C2E-B315-EC0767DC34CF}"/>
                  </a:ext>
                </a:extLst>
              </p14:cNvPr>
              <p14:cNvContentPartPr/>
              <p14:nvPr/>
            </p14:nvContentPartPr>
            <p14:xfrm>
              <a:off x="7009590" y="3889387"/>
              <a:ext cx="95040" cy="1249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A6C43F45-8BEF-4C2E-B315-EC0767DC34C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991590" y="3871387"/>
                <a:ext cx="13068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90A866F-392E-4826-9512-AD97CB4DC7BE}"/>
              </a:ext>
            </a:extLst>
          </p:cNvPr>
          <p:cNvGrpSpPr/>
          <p:nvPr/>
        </p:nvGrpSpPr>
        <p:grpSpPr>
          <a:xfrm>
            <a:off x="7103550" y="3668707"/>
            <a:ext cx="189720" cy="117000"/>
            <a:chOff x="7103550" y="3668707"/>
            <a:chExt cx="18972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F03F61A-CA0E-4E4A-B843-96E0727A2A00}"/>
                    </a:ext>
                  </a:extLst>
                </p14:cNvPr>
                <p14:cNvContentPartPr/>
                <p14:nvPr/>
              </p14:nvContentPartPr>
              <p14:xfrm>
                <a:off x="7103550" y="3779947"/>
                <a:ext cx="69120" cy="2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F03F61A-CA0E-4E4A-B843-96E0727A2A0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85550" y="3761947"/>
                  <a:ext cx="104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7C14D73-EACB-4FBD-8926-3CD10F8E7D90}"/>
                    </a:ext>
                  </a:extLst>
                </p14:cNvPr>
                <p14:cNvContentPartPr/>
                <p14:nvPr/>
              </p14:nvContentPartPr>
              <p14:xfrm>
                <a:off x="7267710" y="3668707"/>
                <a:ext cx="25560" cy="117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7C14D73-EACB-4FBD-8926-3CD10F8E7D9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249710" y="3650707"/>
                  <a:ext cx="612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F7D366E-D4A7-4907-889F-BE3D68869276}"/>
              </a:ext>
            </a:extLst>
          </p:cNvPr>
          <p:cNvGrpSpPr/>
          <p:nvPr/>
        </p:nvGrpSpPr>
        <p:grpSpPr>
          <a:xfrm>
            <a:off x="390990" y="4938787"/>
            <a:ext cx="198720" cy="243000"/>
            <a:chOff x="390990" y="4938787"/>
            <a:chExt cx="19872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26A625B-19D9-45DB-B101-2A8442ABEEF3}"/>
                    </a:ext>
                  </a:extLst>
                </p14:cNvPr>
                <p14:cNvContentPartPr/>
                <p14:nvPr/>
              </p14:nvContentPartPr>
              <p14:xfrm>
                <a:off x="390990" y="4980907"/>
                <a:ext cx="7920" cy="200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26A625B-19D9-45DB-B101-2A8442ABEEF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73350" y="4963267"/>
                  <a:ext cx="43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2A8B332-10E3-47B7-8C18-D9564670C05F}"/>
                    </a:ext>
                  </a:extLst>
                </p14:cNvPr>
                <p14:cNvContentPartPr/>
                <p14:nvPr/>
              </p14:nvContentPartPr>
              <p14:xfrm>
                <a:off x="413670" y="5075587"/>
                <a:ext cx="131760" cy="9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2A8B332-10E3-47B7-8C18-D9564670C05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95670" y="5057947"/>
                  <a:ext cx="167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22BFEC5-712B-444B-A97A-8C5CF4A20578}"/>
                    </a:ext>
                  </a:extLst>
                </p14:cNvPr>
                <p14:cNvContentPartPr/>
                <p14:nvPr/>
              </p14:nvContentPartPr>
              <p14:xfrm>
                <a:off x="554430" y="4938787"/>
                <a:ext cx="35280" cy="190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22BFEC5-712B-444B-A97A-8C5CF4A2057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6790" y="4920787"/>
                  <a:ext cx="709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5DD3E8C-1C87-4578-A5DC-89ABFCA8605A}"/>
              </a:ext>
            </a:extLst>
          </p:cNvPr>
          <p:cNvGrpSpPr/>
          <p:nvPr/>
        </p:nvGrpSpPr>
        <p:grpSpPr>
          <a:xfrm>
            <a:off x="1105590" y="5066227"/>
            <a:ext cx="576000" cy="227160"/>
            <a:chOff x="1105590" y="5066227"/>
            <a:chExt cx="57600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0456717-A33A-46B1-B4A8-2EF24CF2F87A}"/>
                    </a:ext>
                  </a:extLst>
                </p14:cNvPr>
                <p14:cNvContentPartPr/>
                <p14:nvPr/>
              </p14:nvContentPartPr>
              <p14:xfrm>
                <a:off x="1105590" y="5077747"/>
                <a:ext cx="64800" cy="215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0456717-A33A-46B1-B4A8-2EF24CF2F87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87590" y="5059747"/>
                  <a:ext cx="100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550F2D1-43C2-4EA7-9700-7D467BF529AD}"/>
                    </a:ext>
                  </a:extLst>
                </p14:cNvPr>
                <p14:cNvContentPartPr/>
                <p14:nvPr/>
              </p14:nvContentPartPr>
              <p14:xfrm>
                <a:off x="1289550" y="5066227"/>
                <a:ext cx="82800" cy="82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550F2D1-43C2-4EA7-9700-7D467BF529A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271550" y="5048227"/>
                  <a:ext cx="11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308B709-FC36-43A8-83B1-DA846F068AD8}"/>
                    </a:ext>
                  </a:extLst>
                </p14:cNvPr>
                <p14:cNvContentPartPr/>
                <p14:nvPr/>
              </p14:nvContentPartPr>
              <p14:xfrm>
                <a:off x="1425990" y="5080987"/>
                <a:ext cx="92880" cy="101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308B709-FC36-43A8-83B1-DA846F068AD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408350" y="5063347"/>
                  <a:ext cx="128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7B156BC-65CC-4881-BC9D-C83BEF8EEEF1}"/>
                    </a:ext>
                  </a:extLst>
                </p14:cNvPr>
                <p14:cNvContentPartPr/>
                <p14:nvPr/>
              </p14:nvContentPartPr>
              <p14:xfrm>
                <a:off x="1593390" y="5095747"/>
                <a:ext cx="88200" cy="75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7B156BC-65CC-4881-BC9D-C83BEF8EEEF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575390" y="5078107"/>
                  <a:ext cx="12384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A13E2548-3542-4D63-A76C-9515F909FA65}"/>
                  </a:ext>
                </a:extLst>
              </p14:cNvPr>
              <p14:cNvContentPartPr/>
              <p14:nvPr/>
            </p14:nvContentPartPr>
            <p14:xfrm>
              <a:off x="1642350" y="4926187"/>
              <a:ext cx="10800" cy="507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A13E2548-3542-4D63-A76C-9515F909FA65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624710" y="4908187"/>
                <a:ext cx="4644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AF51705-F37F-4A2C-B7C9-63E1FE00175A}"/>
              </a:ext>
            </a:extLst>
          </p:cNvPr>
          <p:cNvGrpSpPr/>
          <p:nvPr/>
        </p:nvGrpSpPr>
        <p:grpSpPr>
          <a:xfrm>
            <a:off x="2138790" y="4937347"/>
            <a:ext cx="1581840" cy="349560"/>
            <a:chOff x="2138790" y="4937347"/>
            <a:chExt cx="158184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9261667-4042-4AA1-9DE7-B171C6744EEB}"/>
                    </a:ext>
                  </a:extLst>
                </p14:cNvPr>
                <p14:cNvContentPartPr/>
                <p14:nvPr/>
              </p14:nvContentPartPr>
              <p14:xfrm>
                <a:off x="2138790" y="5070907"/>
                <a:ext cx="149040" cy="96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9261667-4042-4AA1-9DE7-B171C6744EE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21150" y="5053267"/>
                  <a:ext cx="184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4C6FD29-EC2E-4C8E-9347-34D8854041F6}"/>
                    </a:ext>
                  </a:extLst>
                </p14:cNvPr>
                <p14:cNvContentPartPr/>
                <p14:nvPr/>
              </p14:nvContentPartPr>
              <p14:xfrm>
                <a:off x="2292510" y="4937347"/>
                <a:ext cx="179280" cy="204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4C6FD29-EC2E-4C8E-9347-34D8854041F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74510" y="4919707"/>
                  <a:ext cx="214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99D677F-B794-4310-ABB4-0C6B631B7F5D}"/>
                    </a:ext>
                  </a:extLst>
                </p14:cNvPr>
                <p14:cNvContentPartPr/>
                <p14:nvPr/>
              </p14:nvContentPartPr>
              <p14:xfrm>
                <a:off x="2571870" y="5079547"/>
                <a:ext cx="73800" cy="207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99D677F-B794-4310-ABB4-0C6B631B7F5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554230" y="5061907"/>
                  <a:ext cx="109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1DDF987-EECF-4DAE-80F6-2E7D69FDC939}"/>
                    </a:ext>
                  </a:extLst>
                </p14:cNvPr>
                <p14:cNvContentPartPr/>
                <p14:nvPr/>
              </p14:nvContentPartPr>
              <p14:xfrm>
                <a:off x="2695350" y="5027347"/>
                <a:ext cx="147960" cy="122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1DDF987-EECF-4DAE-80F6-2E7D69FDC93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677350" y="5009707"/>
                  <a:ext cx="183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44AF71D-04C1-4F33-A458-9FF93C866D0F}"/>
                    </a:ext>
                  </a:extLst>
                </p14:cNvPr>
                <p14:cNvContentPartPr/>
                <p14:nvPr/>
              </p14:nvContentPartPr>
              <p14:xfrm>
                <a:off x="2854110" y="5087107"/>
                <a:ext cx="88200" cy="77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44AF71D-04C1-4F33-A458-9FF93C866D0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36110" y="5069107"/>
                  <a:ext cx="123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7BF8949-29B3-455B-80FF-32FC5029A9FA}"/>
                    </a:ext>
                  </a:extLst>
                </p14:cNvPr>
                <p14:cNvContentPartPr/>
                <p14:nvPr/>
              </p14:nvContentPartPr>
              <p14:xfrm>
                <a:off x="2919630" y="5062987"/>
                <a:ext cx="33120" cy="106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7BF8949-29B3-455B-80FF-32FC5029A9F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901990" y="5044987"/>
                  <a:ext cx="68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C5E1C8C-2E47-43D2-B172-4B3FB4183B26}"/>
                    </a:ext>
                  </a:extLst>
                </p14:cNvPr>
                <p14:cNvContentPartPr/>
                <p14:nvPr/>
              </p14:nvContentPartPr>
              <p14:xfrm>
                <a:off x="3063990" y="5055427"/>
                <a:ext cx="102240" cy="111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C5E1C8C-2E47-43D2-B172-4B3FB4183B2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045990" y="5037787"/>
                  <a:ext cx="137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9FF29BE-6FF0-442E-ABDD-75B2EE859053}"/>
                    </a:ext>
                  </a:extLst>
                </p14:cNvPr>
                <p14:cNvContentPartPr/>
                <p14:nvPr/>
              </p14:nvContentPartPr>
              <p14:xfrm>
                <a:off x="3071190" y="5082427"/>
                <a:ext cx="194400" cy="58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9FF29BE-6FF0-442E-ABDD-75B2EE85905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053190" y="5064427"/>
                  <a:ext cx="230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9955C04-77F2-4712-B9D1-A90658AA1711}"/>
                    </a:ext>
                  </a:extLst>
                </p14:cNvPr>
                <p14:cNvContentPartPr/>
                <p14:nvPr/>
              </p14:nvContentPartPr>
              <p14:xfrm>
                <a:off x="3234990" y="5010427"/>
                <a:ext cx="360" cy="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9955C04-77F2-4712-B9D1-A90658AA171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17350" y="49927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27C5BA9-F2F8-4F5F-9B46-BDD356669269}"/>
                    </a:ext>
                  </a:extLst>
                </p14:cNvPr>
                <p14:cNvContentPartPr/>
                <p14:nvPr/>
              </p14:nvContentPartPr>
              <p14:xfrm>
                <a:off x="3330390" y="5035267"/>
                <a:ext cx="137880" cy="98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27C5BA9-F2F8-4F5F-9B46-BDD35666926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312390" y="5017627"/>
                  <a:ext cx="17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0956A77-2682-4638-9CE6-23E326E97EEE}"/>
                    </a:ext>
                  </a:extLst>
                </p14:cNvPr>
                <p14:cNvContentPartPr/>
                <p14:nvPr/>
              </p14:nvContentPartPr>
              <p14:xfrm>
                <a:off x="3495630" y="5037427"/>
                <a:ext cx="85320" cy="158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0956A77-2682-4638-9CE6-23E326E97EE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477990" y="5019787"/>
                  <a:ext cx="120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E347B13-C177-4822-940C-1D85EA703955}"/>
                    </a:ext>
                  </a:extLst>
                </p14:cNvPr>
                <p14:cNvContentPartPr/>
                <p14:nvPr/>
              </p14:nvContentPartPr>
              <p14:xfrm>
                <a:off x="3674910" y="5025187"/>
                <a:ext cx="45720" cy="123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E347B13-C177-4822-940C-1D85EA70395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57270" y="5007547"/>
                  <a:ext cx="8136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A936A402-B95D-467A-9145-C5E0DD9142AA}"/>
              </a:ext>
            </a:extLst>
          </p:cNvPr>
          <p:cNvGrpSpPr/>
          <p:nvPr/>
        </p:nvGrpSpPr>
        <p:grpSpPr>
          <a:xfrm>
            <a:off x="4150830" y="4915387"/>
            <a:ext cx="142200" cy="275400"/>
            <a:chOff x="4150830" y="4915387"/>
            <a:chExt cx="14220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9FEE670-D950-4C58-AFD5-6330AC747401}"/>
                    </a:ext>
                  </a:extLst>
                </p14:cNvPr>
                <p14:cNvContentPartPr/>
                <p14:nvPr/>
              </p14:nvContentPartPr>
              <p14:xfrm>
                <a:off x="4209510" y="4928707"/>
                <a:ext cx="18000" cy="253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9FEE670-D950-4C58-AFD5-6330AC74740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91510" y="4911067"/>
                  <a:ext cx="53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6A4D6A9-C372-4703-8BE0-4F60D3C1C91F}"/>
                    </a:ext>
                  </a:extLst>
                </p14:cNvPr>
                <p14:cNvContentPartPr/>
                <p14:nvPr/>
              </p14:nvContentPartPr>
              <p14:xfrm>
                <a:off x="4203030" y="5187187"/>
                <a:ext cx="90000" cy="3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6A4D6A9-C372-4703-8BE0-4F60D3C1C91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85030" y="5169187"/>
                  <a:ext cx="125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D014F7A-59C0-4C55-BCAF-5A62485C6077}"/>
                    </a:ext>
                  </a:extLst>
                </p14:cNvPr>
                <p14:cNvContentPartPr/>
                <p14:nvPr/>
              </p14:nvContentPartPr>
              <p14:xfrm>
                <a:off x="4150830" y="4915387"/>
                <a:ext cx="85320" cy="18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D014F7A-59C0-4C55-BCAF-5A62485C607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32830" y="4897747"/>
                  <a:ext cx="120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A13C26E-4D1D-4B32-BDEB-A5ED008F21ED}"/>
              </a:ext>
            </a:extLst>
          </p:cNvPr>
          <p:cNvGrpSpPr/>
          <p:nvPr/>
        </p:nvGrpSpPr>
        <p:grpSpPr>
          <a:xfrm>
            <a:off x="4461510" y="5054707"/>
            <a:ext cx="115200" cy="91080"/>
            <a:chOff x="4461510" y="5054707"/>
            <a:chExt cx="11520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39A4A5C-508D-4C4D-85DC-ACC5BEC6DC88}"/>
                    </a:ext>
                  </a:extLst>
                </p14:cNvPr>
                <p14:cNvContentPartPr/>
                <p14:nvPr/>
              </p14:nvContentPartPr>
              <p14:xfrm>
                <a:off x="4461510" y="5054707"/>
                <a:ext cx="115200" cy="10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39A4A5C-508D-4C4D-85DC-ACC5BEC6DC8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43870" y="5037067"/>
                  <a:ext cx="150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30B6FD5-F0A4-4048-BF61-2E1EDFBD195D}"/>
                    </a:ext>
                  </a:extLst>
                </p14:cNvPr>
                <p14:cNvContentPartPr/>
                <p14:nvPr/>
              </p14:nvContentPartPr>
              <p14:xfrm>
                <a:off x="4474470" y="5124547"/>
                <a:ext cx="94320" cy="21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30B6FD5-F0A4-4048-BF61-2E1EDFBD195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56470" y="5106907"/>
                  <a:ext cx="1299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ACADA41-2A39-4773-8F6A-33BC735A0453}"/>
              </a:ext>
            </a:extLst>
          </p:cNvPr>
          <p:cNvGrpSpPr/>
          <p:nvPr/>
        </p:nvGrpSpPr>
        <p:grpSpPr>
          <a:xfrm>
            <a:off x="4876230" y="4796587"/>
            <a:ext cx="685440" cy="678240"/>
            <a:chOff x="4876230" y="4796587"/>
            <a:chExt cx="68544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11E9AAD-FDC0-4373-BD4D-B430CC9C5CBF}"/>
                    </a:ext>
                  </a:extLst>
                </p14:cNvPr>
                <p14:cNvContentPartPr/>
                <p14:nvPr/>
              </p14:nvContentPartPr>
              <p14:xfrm>
                <a:off x="5223630" y="4796587"/>
                <a:ext cx="10080" cy="207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11E9AAD-FDC0-4373-BD4D-B430CC9C5CB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05990" y="4778587"/>
                  <a:ext cx="45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3CF4E87-8EC6-4948-9FF0-A38EFDAD7406}"/>
                    </a:ext>
                  </a:extLst>
                </p14:cNvPr>
                <p14:cNvContentPartPr/>
                <p14:nvPr/>
              </p14:nvContentPartPr>
              <p14:xfrm>
                <a:off x="5242350" y="4897027"/>
                <a:ext cx="95040" cy="134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3CF4E87-8EC6-4948-9FF0-A38EFDAD740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24710" y="4879387"/>
                  <a:ext cx="130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72D4082-D56C-4270-A421-A31EDB2404E0}"/>
                    </a:ext>
                  </a:extLst>
                </p14:cNvPr>
                <p14:cNvContentPartPr/>
                <p14:nvPr/>
              </p14:nvContentPartPr>
              <p14:xfrm>
                <a:off x="4876230" y="5095387"/>
                <a:ext cx="656640" cy="26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72D4082-D56C-4270-A421-A31EDB2404E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58590" y="5077747"/>
                  <a:ext cx="692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353FA39-4E77-40E0-9DC1-347F7A81ACB1}"/>
                    </a:ext>
                  </a:extLst>
                </p14:cNvPr>
                <p14:cNvContentPartPr/>
                <p14:nvPr/>
              </p14:nvContentPartPr>
              <p14:xfrm>
                <a:off x="4908630" y="5200147"/>
                <a:ext cx="180360" cy="241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353FA39-4E77-40E0-9DC1-347F7A81ACB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90990" y="5182147"/>
                  <a:ext cx="216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3208EBE-6D60-4D0B-A919-23C8446EAD7D}"/>
                    </a:ext>
                  </a:extLst>
                </p14:cNvPr>
                <p14:cNvContentPartPr/>
                <p14:nvPr/>
              </p14:nvContentPartPr>
              <p14:xfrm>
                <a:off x="5141550" y="5397787"/>
                <a:ext cx="10080" cy="68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3208EBE-6D60-4D0B-A919-23C8446EAD7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123910" y="5380147"/>
                  <a:ext cx="45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E0C35B8-9D76-4808-BF14-21A04D89B99F}"/>
                    </a:ext>
                  </a:extLst>
                </p14:cNvPr>
                <p14:cNvContentPartPr/>
                <p14:nvPr/>
              </p14:nvContentPartPr>
              <p14:xfrm>
                <a:off x="5150550" y="5385187"/>
                <a:ext cx="63720" cy="89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E0C35B8-9D76-4808-BF14-21A04D89B99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132910" y="5367187"/>
                  <a:ext cx="99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92F6A4A-6932-44CC-98AA-4E48FD7B3CA5}"/>
                    </a:ext>
                  </a:extLst>
                </p14:cNvPr>
                <p14:cNvContentPartPr/>
                <p14:nvPr/>
              </p14:nvContentPartPr>
              <p14:xfrm>
                <a:off x="5250630" y="5218507"/>
                <a:ext cx="86040" cy="121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92F6A4A-6932-44CC-98AA-4E48FD7B3CA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232630" y="5200507"/>
                  <a:ext cx="121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2D2C9B5-3E36-4978-8C2F-EBE173A9718C}"/>
                    </a:ext>
                  </a:extLst>
                </p14:cNvPr>
                <p14:cNvContentPartPr/>
                <p14:nvPr/>
              </p14:nvContentPartPr>
              <p14:xfrm>
                <a:off x="5442150" y="5268187"/>
                <a:ext cx="5040" cy="195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2D2C9B5-3E36-4978-8C2F-EBE173A9718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424150" y="5250547"/>
                  <a:ext cx="40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958F25C-731F-4FB7-88B6-B598E5560F28}"/>
                    </a:ext>
                  </a:extLst>
                </p14:cNvPr>
                <p14:cNvContentPartPr/>
                <p14:nvPr/>
              </p14:nvContentPartPr>
              <p14:xfrm>
                <a:off x="5444310" y="5227867"/>
                <a:ext cx="117360" cy="217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958F25C-731F-4FB7-88B6-B598E5560F2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26670" y="5209867"/>
                  <a:ext cx="15300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5A8D743-8160-4C82-8815-2550AD7B30D0}"/>
              </a:ext>
            </a:extLst>
          </p:cNvPr>
          <p:cNvGrpSpPr/>
          <p:nvPr/>
        </p:nvGrpSpPr>
        <p:grpSpPr>
          <a:xfrm>
            <a:off x="5782350" y="4956427"/>
            <a:ext cx="357120" cy="235440"/>
            <a:chOff x="5782350" y="4956427"/>
            <a:chExt cx="35712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A63344A-FD2C-4DAA-8B6D-5862378E65DB}"/>
                    </a:ext>
                  </a:extLst>
                </p14:cNvPr>
                <p14:cNvContentPartPr/>
                <p14:nvPr/>
              </p14:nvContentPartPr>
              <p14:xfrm>
                <a:off x="5793150" y="5043547"/>
                <a:ext cx="202320" cy="7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A63344A-FD2C-4DAA-8B6D-5862378E65D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75510" y="5025907"/>
                  <a:ext cx="237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CC47003-28E7-46A4-ACC0-91A52AB96D6B}"/>
                    </a:ext>
                  </a:extLst>
                </p14:cNvPr>
                <p14:cNvContentPartPr/>
                <p14:nvPr/>
              </p14:nvContentPartPr>
              <p14:xfrm>
                <a:off x="5782350" y="5099347"/>
                <a:ext cx="241200" cy="12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CC47003-28E7-46A4-ACC0-91A52AB96D6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64350" y="5081347"/>
                  <a:ext cx="276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29E3EB3-D0FF-4694-BDF3-5F5368233FF4}"/>
                    </a:ext>
                  </a:extLst>
                </p14:cNvPr>
                <p14:cNvContentPartPr/>
                <p14:nvPr/>
              </p14:nvContentPartPr>
              <p14:xfrm>
                <a:off x="5994750" y="4956427"/>
                <a:ext cx="144720" cy="235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29E3EB3-D0FF-4694-BDF3-5F5368233FF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77110" y="4938787"/>
                  <a:ext cx="18036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CA45BD44-3324-4E4F-9F02-694079E2B765}"/>
                  </a:ext>
                </a:extLst>
              </p14:cNvPr>
              <p14:cNvContentPartPr/>
              <p14:nvPr/>
            </p14:nvContentPartPr>
            <p14:xfrm>
              <a:off x="857190" y="5844547"/>
              <a:ext cx="17640" cy="2412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CA45BD44-3324-4E4F-9F02-694079E2B765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39190" y="5826907"/>
                <a:ext cx="53280" cy="2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F8AB115A-10EA-4570-9FCE-B396E8282FCD}"/>
              </a:ext>
            </a:extLst>
          </p:cNvPr>
          <p:cNvGrpSpPr/>
          <p:nvPr/>
        </p:nvGrpSpPr>
        <p:grpSpPr>
          <a:xfrm>
            <a:off x="1027110" y="5973427"/>
            <a:ext cx="166680" cy="83880"/>
            <a:chOff x="1027110" y="5973427"/>
            <a:chExt cx="16668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60BDEA5-CA53-40BB-BC96-82A95AD58BAA}"/>
                    </a:ext>
                  </a:extLst>
                </p14:cNvPr>
                <p14:cNvContentPartPr/>
                <p14:nvPr/>
              </p14:nvContentPartPr>
              <p14:xfrm>
                <a:off x="1035390" y="5973427"/>
                <a:ext cx="130680" cy="9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60BDEA5-CA53-40BB-BC96-82A95AD58BA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7390" y="5955787"/>
                  <a:ext cx="166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5E65D1F-55A2-40D8-AB4F-CFF81CCE034D}"/>
                    </a:ext>
                  </a:extLst>
                </p14:cNvPr>
                <p14:cNvContentPartPr/>
                <p14:nvPr/>
              </p14:nvContentPartPr>
              <p14:xfrm>
                <a:off x="1027110" y="6045427"/>
                <a:ext cx="166680" cy="11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5E65D1F-55A2-40D8-AB4F-CFF81CCE034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09470" y="6027427"/>
                  <a:ext cx="2023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4D752C7B-65B8-4B57-8630-EE43901B0F08}"/>
              </a:ext>
            </a:extLst>
          </p:cNvPr>
          <p:cNvGrpSpPr/>
          <p:nvPr/>
        </p:nvGrpSpPr>
        <p:grpSpPr>
          <a:xfrm>
            <a:off x="1715430" y="5514067"/>
            <a:ext cx="2073960" cy="397800"/>
            <a:chOff x="1715430" y="5514067"/>
            <a:chExt cx="20739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4BC4FAC-643D-46B0-AC79-9FE0EA0B509F}"/>
                    </a:ext>
                  </a:extLst>
                </p14:cNvPr>
                <p14:cNvContentPartPr/>
                <p14:nvPr/>
              </p14:nvContentPartPr>
              <p14:xfrm>
                <a:off x="1715430" y="5710267"/>
                <a:ext cx="114480" cy="194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4BC4FAC-643D-46B0-AC79-9FE0EA0B509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697430" y="5692627"/>
                  <a:ext cx="150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812B34B-9451-4E0C-BED2-CB29F11C5AA6}"/>
                    </a:ext>
                  </a:extLst>
                </p14:cNvPr>
                <p14:cNvContentPartPr/>
                <p14:nvPr/>
              </p14:nvContentPartPr>
              <p14:xfrm>
                <a:off x="1878870" y="5828707"/>
                <a:ext cx="16920" cy="2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812B34B-9451-4E0C-BED2-CB29F11C5AA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860870" y="5810707"/>
                  <a:ext cx="52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31F48B3-0E12-4758-A050-608169012467}"/>
                    </a:ext>
                  </a:extLst>
                </p14:cNvPr>
                <p14:cNvContentPartPr/>
                <p14:nvPr/>
              </p14:nvContentPartPr>
              <p14:xfrm>
                <a:off x="1986870" y="5695147"/>
                <a:ext cx="110160" cy="216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31F48B3-0E12-4758-A050-60816901246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968870" y="5677147"/>
                  <a:ext cx="145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59CE010-37D5-4AEF-8B77-E9509761F11A}"/>
                    </a:ext>
                  </a:extLst>
                </p14:cNvPr>
                <p14:cNvContentPartPr/>
                <p14:nvPr/>
              </p14:nvContentPartPr>
              <p14:xfrm>
                <a:off x="2183790" y="5741947"/>
                <a:ext cx="109800" cy="159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59CE010-37D5-4AEF-8B77-E9509761F11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165790" y="5723947"/>
                  <a:ext cx="145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3A9BAF3-49F3-41F2-8157-8A5D13672D85}"/>
                    </a:ext>
                  </a:extLst>
                </p14:cNvPr>
                <p14:cNvContentPartPr/>
                <p14:nvPr/>
              </p14:nvContentPartPr>
              <p14:xfrm>
                <a:off x="2336790" y="5737267"/>
                <a:ext cx="77400" cy="174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3A9BAF3-49F3-41F2-8157-8A5D13672D8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19150" y="5719627"/>
                  <a:ext cx="113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529D100-E8C2-4931-A13E-EB2C4489E14F}"/>
                    </a:ext>
                  </a:extLst>
                </p14:cNvPr>
                <p14:cNvContentPartPr/>
                <p14:nvPr/>
              </p14:nvContentPartPr>
              <p14:xfrm>
                <a:off x="2566830" y="5815747"/>
                <a:ext cx="130680" cy="64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529D100-E8C2-4931-A13E-EB2C4489E14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49190" y="5798107"/>
                  <a:ext cx="166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ED88618-8B3F-4BF4-9C17-27B0DF2203A9}"/>
                    </a:ext>
                  </a:extLst>
                </p14:cNvPr>
                <p14:cNvContentPartPr/>
                <p14:nvPr/>
              </p14:nvContentPartPr>
              <p14:xfrm>
                <a:off x="2582670" y="5793067"/>
                <a:ext cx="97200" cy="105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ED88618-8B3F-4BF4-9C17-27B0DF2203A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564670" y="5775067"/>
                  <a:ext cx="132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1B492B8-DE2F-4AE3-B4C3-5BE2A5835F82}"/>
                    </a:ext>
                  </a:extLst>
                </p14:cNvPr>
                <p14:cNvContentPartPr/>
                <p14:nvPr/>
              </p14:nvContentPartPr>
              <p14:xfrm>
                <a:off x="2806230" y="5747347"/>
                <a:ext cx="10800" cy="134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1B492B8-DE2F-4AE3-B4C3-5BE2A5835F8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788590" y="5729707"/>
                  <a:ext cx="46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B14C683-EB7C-4268-B3FC-090098B53DEF}"/>
                    </a:ext>
                  </a:extLst>
                </p14:cNvPr>
                <p14:cNvContentPartPr/>
                <p14:nvPr/>
              </p14:nvContentPartPr>
              <p14:xfrm>
                <a:off x="2881470" y="5774347"/>
                <a:ext cx="82080" cy="111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B14C683-EB7C-4268-B3FC-090098B53DE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863470" y="5756347"/>
                  <a:ext cx="117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1E99FA1-5C41-401D-9B08-46C8362159CC}"/>
                    </a:ext>
                  </a:extLst>
                </p14:cNvPr>
                <p14:cNvContentPartPr/>
                <p14:nvPr/>
              </p14:nvContentPartPr>
              <p14:xfrm>
                <a:off x="2956350" y="5674987"/>
                <a:ext cx="99360" cy="7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1E99FA1-5C41-401D-9B08-46C8362159C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938350" y="5656987"/>
                  <a:ext cx="135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69C3FEF-C77A-4321-B19C-11622A86C6E1}"/>
                    </a:ext>
                  </a:extLst>
                </p14:cNvPr>
                <p14:cNvContentPartPr/>
                <p14:nvPr/>
              </p14:nvContentPartPr>
              <p14:xfrm>
                <a:off x="3097830" y="5541067"/>
                <a:ext cx="105480" cy="151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69C3FEF-C77A-4321-B19C-11622A86C6E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080190" y="5523427"/>
                  <a:ext cx="141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1408E49-FF91-442C-9ABD-73383197BDE1}"/>
                    </a:ext>
                  </a:extLst>
                </p14:cNvPr>
                <p14:cNvContentPartPr/>
                <p14:nvPr/>
              </p14:nvContentPartPr>
              <p14:xfrm>
                <a:off x="3276030" y="5514067"/>
                <a:ext cx="48960" cy="97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1408E49-FF91-442C-9ABD-73383197BDE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258030" y="5496067"/>
                  <a:ext cx="84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7A65164-CB67-4A7C-B865-4ABCC3F49081}"/>
                    </a:ext>
                  </a:extLst>
                </p14:cNvPr>
                <p14:cNvContentPartPr/>
                <p14:nvPr/>
              </p14:nvContentPartPr>
              <p14:xfrm>
                <a:off x="3329670" y="5579587"/>
                <a:ext cx="2520" cy="128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7A65164-CB67-4A7C-B865-4ABCC3F4908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312030" y="5561947"/>
                  <a:ext cx="38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ED5E38B-1D11-4DA2-8CD2-F5CB076D059F}"/>
                    </a:ext>
                  </a:extLst>
                </p14:cNvPr>
                <p14:cNvContentPartPr/>
                <p14:nvPr/>
              </p14:nvContentPartPr>
              <p14:xfrm>
                <a:off x="3484470" y="5691907"/>
                <a:ext cx="75240" cy="183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ED5E38B-1D11-4DA2-8CD2-F5CB076D059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466830" y="5674267"/>
                  <a:ext cx="110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6C2BEE7-9875-4CF1-A12E-6BDC8919F2A1}"/>
                    </a:ext>
                  </a:extLst>
                </p14:cNvPr>
                <p14:cNvContentPartPr/>
                <p14:nvPr/>
              </p14:nvContentPartPr>
              <p14:xfrm>
                <a:off x="3683190" y="5782987"/>
                <a:ext cx="7920" cy="11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6C2BEE7-9875-4CF1-A12E-6BDC8919F2A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665550" y="5764987"/>
                  <a:ext cx="43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C331FA3-A9D0-41DB-BA4E-E7066BECC90A}"/>
                    </a:ext>
                  </a:extLst>
                </p14:cNvPr>
                <p14:cNvContentPartPr/>
                <p14:nvPr/>
              </p14:nvContentPartPr>
              <p14:xfrm>
                <a:off x="3674190" y="5745547"/>
                <a:ext cx="115200" cy="158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C331FA3-A9D0-41DB-BA4E-E7066BECC90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656550" y="5727547"/>
                  <a:ext cx="1508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D02464D-90D3-4ABC-90AF-1096575F9C63}"/>
              </a:ext>
            </a:extLst>
          </p:cNvPr>
          <p:cNvGrpSpPr/>
          <p:nvPr/>
        </p:nvGrpSpPr>
        <p:grpSpPr>
          <a:xfrm>
            <a:off x="1384230" y="6028867"/>
            <a:ext cx="2950920" cy="504000"/>
            <a:chOff x="1384230" y="6028867"/>
            <a:chExt cx="295092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5EB68DC-32C5-4E0C-9DB5-4C498B851908}"/>
                    </a:ext>
                  </a:extLst>
                </p14:cNvPr>
                <p14:cNvContentPartPr/>
                <p14:nvPr/>
              </p14:nvContentPartPr>
              <p14:xfrm>
                <a:off x="1384230" y="6028867"/>
                <a:ext cx="2950920" cy="131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5EB68DC-32C5-4E0C-9DB5-4C498B85190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366590" y="6010867"/>
                  <a:ext cx="2986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643603A-6F3E-457C-B4B1-323D3465ABC1}"/>
                    </a:ext>
                  </a:extLst>
                </p14:cNvPr>
                <p14:cNvContentPartPr/>
                <p14:nvPr/>
              </p14:nvContentPartPr>
              <p14:xfrm>
                <a:off x="1575390" y="6285907"/>
                <a:ext cx="121680" cy="192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643603A-6F3E-457C-B4B1-323D3465ABC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57390" y="6267907"/>
                  <a:ext cx="157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B903CC4-980A-42BA-AD04-799A09E42698}"/>
                    </a:ext>
                  </a:extLst>
                </p14:cNvPr>
                <p14:cNvContentPartPr/>
                <p14:nvPr/>
              </p14:nvContentPartPr>
              <p14:xfrm>
                <a:off x="1806510" y="6419467"/>
                <a:ext cx="81000" cy="92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B903CC4-980A-42BA-AD04-799A09E4269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788510" y="6401467"/>
                  <a:ext cx="116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C90371E-0BBE-4FEE-8A31-A0F1CE8A6292}"/>
                    </a:ext>
                  </a:extLst>
                </p14:cNvPr>
                <p14:cNvContentPartPr/>
                <p14:nvPr/>
              </p14:nvContentPartPr>
              <p14:xfrm>
                <a:off x="1928550" y="6238387"/>
                <a:ext cx="59400" cy="133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C90371E-0BBE-4FEE-8A31-A0F1CE8A629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910910" y="6220747"/>
                  <a:ext cx="95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06E3DC5-C3FA-4D8D-8CE7-9442585A5FBB}"/>
                    </a:ext>
                  </a:extLst>
                </p14:cNvPr>
                <p14:cNvContentPartPr/>
                <p14:nvPr/>
              </p14:nvContentPartPr>
              <p14:xfrm>
                <a:off x="2169390" y="6387067"/>
                <a:ext cx="98640" cy="76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06E3DC5-C3FA-4D8D-8CE7-9442585A5FB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51750" y="6369067"/>
                  <a:ext cx="134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4DB2E9-839B-4390-9865-5E39C28F6B92}"/>
                    </a:ext>
                  </a:extLst>
                </p14:cNvPr>
                <p14:cNvContentPartPr/>
                <p14:nvPr/>
              </p14:nvContentPartPr>
              <p14:xfrm>
                <a:off x="2203230" y="6360067"/>
                <a:ext cx="69840" cy="85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4DB2E9-839B-4390-9865-5E39C28F6B9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185230" y="6342427"/>
                  <a:ext cx="105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A3CF4F9-314E-4CC7-BF7A-21669A35C8A9}"/>
                    </a:ext>
                  </a:extLst>
                </p14:cNvPr>
                <p14:cNvContentPartPr/>
                <p14:nvPr/>
              </p14:nvContentPartPr>
              <p14:xfrm>
                <a:off x="2410950" y="6265387"/>
                <a:ext cx="115200" cy="267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A3CF4F9-314E-4CC7-BF7A-21669A35C8A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393310" y="6247747"/>
                  <a:ext cx="150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72BB375-C14F-4C01-90CC-BC9BA797B10A}"/>
                    </a:ext>
                  </a:extLst>
                </p14:cNvPr>
                <p14:cNvContentPartPr/>
                <p14:nvPr/>
              </p14:nvContentPartPr>
              <p14:xfrm>
                <a:off x="2554230" y="6252067"/>
                <a:ext cx="93600" cy="168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72BB375-C14F-4C01-90CC-BC9BA797B10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536590" y="6234067"/>
                  <a:ext cx="129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BED0D81-60E9-4C81-8E08-63CB0EB79719}"/>
                    </a:ext>
                  </a:extLst>
                </p14:cNvPr>
                <p14:cNvContentPartPr/>
                <p14:nvPr/>
              </p14:nvContentPartPr>
              <p14:xfrm>
                <a:off x="2731710" y="6393547"/>
                <a:ext cx="22680" cy="3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BED0D81-60E9-4C81-8E08-63CB0EB7971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714070" y="6375907"/>
                  <a:ext cx="58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20D444D-E33B-446D-810E-49A7AA6FB814}"/>
                    </a:ext>
                  </a:extLst>
                </p14:cNvPr>
                <p14:cNvContentPartPr/>
                <p14:nvPr/>
              </p14:nvContentPartPr>
              <p14:xfrm>
                <a:off x="2790030" y="6233347"/>
                <a:ext cx="66600" cy="1191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20D444D-E33B-446D-810E-49A7AA6FB81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772030" y="6215347"/>
                  <a:ext cx="102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DAF47D4-DE1B-454E-AAD2-C274D23BB110}"/>
                    </a:ext>
                  </a:extLst>
                </p14:cNvPr>
                <p14:cNvContentPartPr/>
                <p14:nvPr/>
              </p14:nvContentPartPr>
              <p14:xfrm>
                <a:off x="2878590" y="6323347"/>
                <a:ext cx="6480" cy="102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DAF47D4-DE1B-454E-AAD2-C274D23BB11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860950" y="6305347"/>
                  <a:ext cx="42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1F945DA-92DB-4AF9-9646-22110FE95AE3}"/>
                    </a:ext>
                  </a:extLst>
                </p14:cNvPr>
                <p14:cNvContentPartPr/>
                <p14:nvPr/>
              </p14:nvContentPartPr>
              <p14:xfrm>
                <a:off x="2969670" y="6245227"/>
                <a:ext cx="112680" cy="167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1F945DA-92DB-4AF9-9646-22110FE95AE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52030" y="6227587"/>
                  <a:ext cx="148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8218346-6484-43B1-8A67-000E6A043B01}"/>
                    </a:ext>
                  </a:extLst>
                </p14:cNvPr>
                <p14:cNvContentPartPr/>
                <p14:nvPr/>
              </p14:nvContentPartPr>
              <p14:xfrm>
                <a:off x="3144990" y="6248827"/>
                <a:ext cx="58320" cy="90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8218346-6484-43B1-8A67-000E6A043B0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126990" y="6231187"/>
                  <a:ext cx="93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6668408-F95C-487D-AC71-B150AF6AC5BA}"/>
                    </a:ext>
                  </a:extLst>
                </p14:cNvPr>
                <p14:cNvContentPartPr/>
                <p14:nvPr/>
              </p14:nvContentPartPr>
              <p14:xfrm>
                <a:off x="3150030" y="6276187"/>
                <a:ext cx="46440" cy="1573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6668408-F95C-487D-AC71-B150AF6AC5B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32390" y="6258547"/>
                  <a:ext cx="82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9512B70-053C-4E09-9CE2-1FFEBDEB2D4B}"/>
                    </a:ext>
                  </a:extLst>
                </p14:cNvPr>
                <p14:cNvContentPartPr/>
                <p14:nvPr/>
              </p14:nvContentPartPr>
              <p14:xfrm>
                <a:off x="3306630" y="6329107"/>
                <a:ext cx="119520" cy="74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9512B70-053C-4E09-9CE2-1FFEBDEB2D4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88990" y="6311467"/>
                  <a:ext cx="155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F703716-8625-4CCB-B3F0-F520115C4B5F}"/>
                    </a:ext>
                  </a:extLst>
                </p14:cNvPr>
                <p14:cNvContentPartPr/>
                <p14:nvPr/>
              </p14:nvContentPartPr>
              <p14:xfrm>
                <a:off x="3314910" y="6307147"/>
                <a:ext cx="88200" cy="84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F703716-8625-4CCB-B3F0-F520115C4B5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96910" y="6289147"/>
                  <a:ext cx="123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08F5B5C-E9AD-496C-924E-79449E11E7B8}"/>
                    </a:ext>
                  </a:extLst>
                </p14:cNvPr>
                <p14:cNvContentPartPr/>
                <p14:nvPr/>
              </p14:nvContentPartPr>
              <p14:xfrm>
                <a:off x="3524430" y="6276187"/>
                <a:ext cx="26280" cy="127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08F5B5C-E9AD-496C-924E-79449E11E7B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506430" y="6258547"/>
                  <a:ext cx="61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D268BA3-8F64-4B34-9249-36E4F8941468}"/>
                    </a:ext>
                  </a:extLst>
                </p14:cNvPr>
                <p14:cNvContentPartPr/>
                <p14:nvPr/>
              </p14:nvContentPartPr>
              <p14:xfrm>
                <a:off x="3605790" y="6288787"/>
                <a:ext cx="101880" cy="111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D268BA3-8F64-4B34-9249-36E4F894146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587790" y="6270787"/>
                  <a:ext cx="137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BC4830D-8089-43B3-BB3F-8E672125C41B}"/>
                    </a:ext>
                  </a:extLst>
                </p14:cNvPr>
                <p14:cNvContentPartPr/>
                <p14:nvPr/>
              </p14:nvContentPartPr>
              <p14:xfrm>
                <a:off x="3749430" y="6197707"/>
                <a:ext cx="360" cy="91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BC4830D-8089-43B3-BB3F-8E672125C41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731790" y="6180067"/>
                  <a:ext cx="36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48C6EBD-ACBD-4D25-B611-AEFE70C3EF3D}"/>
                    </a:ext>
                  </a:extLst>
                </p14:cNvPr>
                <p14:cNvContentPartPr/>
                <p14:nvPr/>
              </p14:nvContentPartPr>
              <p14:xfrm>
                <a:off x="3801630" y="6199507"/>
                <a:ext cx="64080" cy="86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48C6EBD-ACBD-4D25-B611-AEFE70C3EF3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783630" y="6181867"/>
                  <a:ext cx="99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B24D610-034E-4496-9C3D-E0B365A646CB}"/>
                    </a:ext>
                  </a:extLst>
                </p14:cNvPr>
                <p14:cNvContentPartPr/>
                <p14:nvPr/>
              </p14:nvContentPartPr>
              <p14:xfrm>
                <a:off x="3943470" y="6330187"/>
                <a:ext cx="80280" cy="1231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B24D610-034E-4496-9C3D-E0B365A646C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925470" y="6312547"/>
                  <a:ext cx="115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CCEBEC9-9EC3-4E33-B1C8-E4F52B5768C1}"/>
                    </a:ext>
                  </a:extLst>
                </p14:cNvPr>
                <p14:cNvContentPartPr/>
                <p14:nvPr/>
              </p14:nvContentPartPr>
              <p14:xfrm>
                <a:off x="4077030" y="6304267"/>
                <a:ext cx="41400" cy="2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CCEBEC9-9EC3-4E33-B1C8-E4F52B5768C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059030" y="6286627"/>
                  <a:ext cx="77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3C71F04-26B8-40F3-BA0F-6EA831479ECA}"/>
                    </a:ext>
                  </a:extLst>
                </p14:cNvPr>
                <p14:cNvContentPartPr/>
                <p14:nvPr/>
              </p14:nvContentPartPr>
              <p14:xfrm>
                <a:off x="4158030" y="6253507"/>
                <a:ext cx="2520" cy="59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3C71F04-26B8-40F3-BA0F-6EA831479EC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140390" y="6235507"/>
                  <a:ext cx="38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F5A7849-95EF-40CF-ADCF-202F391B9AC5}"/>
                    </a:ext>
                  </a:extLst>
                </p14:cNvPr>
                <p14:cNvContentPartPr/>
                <p14:nvPr/>
              </p14:nvContentPartPr>
              <p14:xfrm>
                <a:off x="4206270" y="6242707"/>
                <a:ext cx="59760" cy="249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F5A7849-95EF-40CF-ADCF-202F391B9AC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188270" y="6224707"/>
                  <a:ext cx="9540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8A064BC9-DF9B-49E8-8DA5-D59BA9717F63}"/>
              </a:ext>
            </a:extLst>
          </p:cNvPr>
          <p:cNvGrpSpPr/>
          <p:nvPr/>
        </p:nvGrpSpPr>
        <p:grpSpPr>
          <a:xfrm>
            <a:off x="4578150" y="6076747"/>
            <a:ext cx="110880" cy="77040"/>
            <a:chOff x="4578150" y="6076747"/>
            <a:chExt cx="11088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18E0324-65B9-47FD-A0D2-DE010D5DEC07}"/>
                    </a:ext>
                  </a:extLst>
                </p14:cNvPr>
                <p14:cNvContentPartPr/>
                <p14:nvPr/>
              </p14:nvContentPartPr>
              <p14:xfrm>
                <a:off x="4589310" y="6076747"/>
                <a:ext cx="91440" cy="5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18E0324-65B9-47FD-A0D2-DE010D5DEC0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571310" y="6059107"/>
                  <a:ext cx="127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7729A5A-707C-4971-9F83-F6541DDD4DEF}"/>
                    </a:ext>
                  </a:extLst>
                </p14:cNvPr>
                <p14:cNvContentPartPr/>
                <p14:nvPr/>
              </p14:nvContentPartPr>
              <p14:xfrm>
                <a:off x="4578150" y="6152707"/>
                <a:ext cx="110880" cy="1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7729A5A-707C-4971-9F83-F6541DDD4DE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560150" y="6135067"/>
                  <a:ext cx="146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B8A95CC-4DC6-4993-9D5C-CF40FFB7B120}"/>
              </a:ext>
            </a:extLst>
          </p:cNvPr>
          <p:cNvGrpSpPr/>
          <p:nvPr/>
        </p:nvGrpSpPr>
        <p:grpSpPr>
          <a:xfrm>
            <a:off x="4919430" y="5735107"/>
            <a:ext cx="1907280" cy="579240"/>
            <a:chOff x="4919430" y="5735107"/>
            <a:chExt cx="190728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E78450E-BF16-421B-BA52-64423396462D}"/>
                    </a:ext>
                  </a:extLst>
                </p14:cNvPr>
                <p14:cNvContentPartPr/>
                <p14:nvPr/>
              </p14:nvContentPartPr>
              <p14:xfrm>
                <a:off x="4919430" y="5997907"/>
                <a:ext cx="360" cy="207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E78450E-BF16-421B-BA52-64423396462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901790" y="5980267"/>
                  <a:ext cx="36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34C34A2-7C34-44B5-A0AF-F29A8B05B641}"/>
                    </a:ext>
                  </a:extLst>
                </p14:cNvPr>
                <p14:cNvContentPartPr/>
                <p14:nvPr/>
              </p14:nvContentPartPr>
              <p14:xfrm>
                <a:off x="5023110" y="6183667"/>
                <a:ext cx="360" cy="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34C34A2-7C34-44B5-A0AF-F29A8B05B64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05470" y="616566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FA51546-D4DF-4B6A-88E7-7EC72D89214E}"/>
                    </a:ext>
                  </a:extLst>
                </p14:cNvPr>
                <p14:cNvContentPartPr/>
                <p14:nvPr/>
              </p14:nvContentPartPr>
              <p14:xfrm>
                <a:off x="5133630" y="5965507"/>
                <a:ext cx="104760" cy="221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FA51546-D4DF-4B6A-88E7-7EC72D89214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115630" y="5947507"/>
                  <a:ext cx="140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1EFE938-4184-49D4-A08B-E2A672888E1E}"/>
                    </a:ext>
                  </a:extLst>
                </p14:cNvPr>
                <p14:cNvContentPartPr/>
                <p14:nvPr/>
              </p14:nvContentPartPr>
              <p14:xfrm>
                <a:off x="5326230" y="5978467"/>
                <a:ext cx="105840" cy="184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1EFE938-4184-49D4-A08B-E2A672888E1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308590" y="5960827"/>
                  <a:ext cx="141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49080B9-AA3E-43CB-8543-61039D839BE3}"/>
                    </a:ext>
                  </a:extLst>
                </p14:cNvPr>
                <p14:cNvContentPartPr/>
                <p14:nvPr/>
              </p14:nvContentPartPr>
              <p14:xfrm>
                <a:off x="5546550" y="6142627"/>
                <a:ext cx="142200" cy="83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49080B9-AA3E-43CB-8543-61039D839BE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528910" y="6124987"/>
                  <a:ext cx="177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E4FD5BC-F16C-41EC-B149-C78F8D4767A1}"/>
                    </a:ext>
                  </a:extLst>
                </p14:cNvPr>
                <p14:cNvContentPartPr/>
                <p14:nvPr/>
              </p14:nvContentPartPr>
              <p14:xfrm>
                <a:off x="5551950" y="6121387"/>
                <a:ext cx="120240" cy="131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E4FD5BC-F16C-41EC-B149-C78F8D4767A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533950" y="6103747"/>
                  <a:ext cx="155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549FB71-DE35-4CF2-B0AF-076496BEA86C}"/>
                    </a:ext>
                  </a:extLst>
                </p14:cNvPr>
                <p14:cNvContentPartPr/>
                <p14:nvPr/>
              </p14:nvContentPartPr>
              <p14:xfrm>
                <a:off x="5799990" y="5988187"/>
                <a:ext cx="36000" cy="180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549FB71-DE35-4CF2-B0AF-076496BEA86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782350" y="5970547"/>
                  <a:ext cx="71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7672BF9-4CF2-417D-A051-CF1ADDF2EEB8}"/>
                    </a:ext>
                  </a:extLst>
                </p14:cNvPr>
                <p14:cNvContentPartPr/>
                <p14:nvPr/>
              </p14:nvContentPartPr>
              <p14:xfrm>
                <a:off x="5874510" y="6042547"/>
                <a:ext cx="131040" cy="127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7672BF9-4CF2-417D-A051-CF1ADDF2EEB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856870" y="6024547"/>
                  <a:ext cx="166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DE94E4C-11BB-4681-8D24-E276B7E7D18A}"/>
                    </a:ext>
                  </a:extLst>
                </p14:cNvPr>
                <p14:cNvContentPartPr/>
                <p14:nvPr/>
              </p14:nvContentPartPr>
              <p14:xfrm>
                <a:off x="6000510" y="5882347"/>
                <a:ext cx="124200" cy="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DE94E4C-11BB-4681-8D24-E276B7E7D1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82870" y="5864347"/>
                  <a:ext cx="159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F4ACFF2-0802-4762-906A-EFFF30E837DF}"/>
                    </a:ext>
                  </a:extLst>
                </p14:cNvPr>
                <p14:cNvContentPartPr/>
                <p14:nvPr/>
              </p14:nvContentPartPr>
              <p14:xfrm>
                <a:off x="6218670" y="5746627"/>
                <a:ext cx="83160" cy="109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F4ACFF2-0802-4762-906A-EFFF30E837D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200670" y="5728627"/>
                  <a:ext cx="118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36C6B09-107B-492E-83CF-4FE75EE91272}"/>
                    </a:ext>
                  </a:extLst>
                </p14:cNvPr>
                <p14:cNvContentPartPr/>
                <p14:nvPr/>
              </p14:nvContentPartPr>
              <p14:xfrm>
                <a:off x="6297510" y="5811067"/>
                <a:ext cx="9360" cy="94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36C6B09-107B-492E-83CF-4FE75EE9127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79510" y="5793427"/>
                  <a:ext cx="45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862C2D9-28A0-454E-BA58-C9A958608129}"/>
                    </a:ext>
                  </a:extLst>
                </p14:cNvPr>
                <p14:cNvContentPartPr/>
                <p14:nvPr/>
              </p14:nvContentPartPr>
              <p14:xfrm>
                <a:off x="6366990" y="5735107"/>
                <a:ext cx="90000" cy="1710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862C2D9-28A0-454E-BA58-C9A95860812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348990" y="5717467"/>
                  <a:ext cx="125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4AD33D7-52C6-497F-AA64-CBD80F0DE9DE}"/>
                    </a:ext>
                  </a:extLst>
                </p14:cNvPr>
                <p14:cNvContentPartPr/>
                <p14:nvPr/>
              </p14:nvContentPartPr>
              <p14:xfrm>
                <a:off x="6598110" y="5976307"/>
                <a:ext cx="43200" cy="196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4AD33D7-52C6-497F-AA64-CBD80F0DE9D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580110" y="5958307"/>
                  <a:ext cx="78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1697F65-95FD-4B30-BBB8-9B034D63CFBF}"/>
                    </a:ext>
                  </a:extLst>
                </p14:cNvPr>
                <p14:cNvContentPartPr/>
                <p14:nvPr/>
              </p14:nvContentPartPr>
              <p14:xfrm>
                <a:off x="6593790" y="6025267"/>
                <a:ext cx="232920" cy="2890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1697F65-95FD-4B30-BBB8-9B034D63CFB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575790" y="6007267"/>
                  <a:ext cx="26856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E34FC06-CC28-4339-B802-775BB38F5183}"/>
              </a:ext>
            </a:extLst>
          </p:cNvPr>
          <p:cNvGrpSpPr/>
          <p:nvPr/>
        </p:nvGrpSpPr>
        <p:grpSpPr>
          <a:xfrm>
            <a:off x="7068630" y="5861467"/>
            <a:ext cx="280080" cy="313920"/>
            <a:chOff x="7068630" y="5861467"/>
            <a:chExt cx="2800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C4DAE36-13DB-49AC-ADCF-FDF0AF02BD29}"/>
                    </a:ext>
                  </a:extLst>
                </p14:cNvPr>
                <p14:cNvContentPartPr/>
                <p14:nvPr/>
              </p14:nvContentPartPr>
              <p14:xfrm>
                <a:off x="7068630" y="6060187"/>
                <a:ext cx="154080" cy="1152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C4DAE36-13DB-49AC-ADCF-FDF0AF02BD2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050630" y="6042187"/>
                  <a:ext cx="189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A962E3A-05BF-4F02-82C3-F7EDA8BCFAB5}"/>
                    </a:ext>
                  </a:extLst>
                </p14:cNvPr>
                <p14:cNvContentPartPr/>
                <p14:nvPr/>
              </p14:nvContentPartPr>
              <p14:xfrm>
                <a:off x="7281750" y="5861467"/>
                <a:ext cx="66960" cy="144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A962E3A-05BF-4F02-82C3-F7EDA8BCFAB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263750" y="5843467"/>
                  <a:ext cx="102600" cy="180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19DADD-89EE-ECEF-3E09-7E579C1A83F9}"/>
              </a:ext>
            </a:extLst>
          </p:cNvPr>
          <p:cNvCxnSpPr/>
          <p:nvPr/>
        </p:nvCxnSpPr>
        <p:spPr>
          <a:xfrm>
            <a:off x="4311030" y="1559107"/>
            <a:ext cx="162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4EC77690-F62B-7982-D744-9DF289E240AD}"/>
              </a:ext>
            </a:extLst>
          </p:cNvPr>
          <p:cNvSpPr/>
          <p:nvPr/>
        </p:nvSpPr>
        <p:spPr>
          <a:xfrm>
            <a:off x="2280847" y="1199467"/>
            <a:ext cx="186623" cy="5702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2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21C766C-F215-44E3-B9E7-C709A297E692}"/>
              </a:ext>
            </a:extLst>
          </p:cNvPr>
          <p:cNvGrpSpPr/>
          <p:nvPr/>
        </p:nvGrpSpPr>
        <p:grpSpPr>
          <a:xfrm>
            <a:off x="816207" y="803356"/>
            <a:ext cx="399240" cy="263520"/>
            <a:chOff x="816207" y="803356"/>
            <a:chExt cx="39924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365EA95-E0C9-427A-8237-F98DD6B264C4}"/>
                    </a:ext>
                  </a:extLst>
                </p14:cNvPr>
                <p14:cNvContentPartPr/>
                <p14:nvPr/>
              </p14:nvContentPartPr>
              <p14:xfrm>
                <a:off x="816207" y="803356"/>
                <a:ext cx="290880" cy="1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365EA95-E0C9-427A-8237-F98DD6B264C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8567" y="785716"/>
                  <a:ext cx="326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C6CA56A-7718-4832-AC27-DFE75D7FB369}"/>
                    </a:ext>
                  </a:extLst>
                </p14:cNvPr>
                <p14:cNvContentPartPr/>
                <p14:nvPr/>
              </p14:nvContentPartPr>
              <p14:xfrm>
                <a:off x="960567" y="805876"/>
                <a:ext cx="31680" cy="20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C6CA56A-7718-4832-AC27-DFE75D7FB3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2567" y="788236"/>
                  <a:ext cx="67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4049A9-FEA2-40C4-8A0A-E47BD673C62B}"/>
                    </a:ext>
                  </a:extLst>
                </p14:cNvPr>
                <p14:cNvContentPartPr/>
                <p14:nvPr/>
              </p14:nvContentPartPr>
              <p14:xfrm>
                <a:off x="1100967" y="959596"/>
                <a:ext cx="11448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4049A9-FEA2-40C4-8A0A-E47BD673C6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2967" y="941596"/>
                  <a:ext cx="1501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6B4EF8-9C02-4E14-AF05-AA82537CCB45}"/>
              </a:ext>
            </a:extLst>
          </p:cNvPr>
          <p:cNvGrpSpPr/>
          <p:nvPr/>
        </p:nvGrpSpPr>
        <p:grpSpPr>
          <a:xfrm>
            <a:off x="1615047" y="787516"/>
            <a:ext cx="802080" cy="393840"/>
            <a:chOff x="1615047" y="787516"/>
            <a:chExt cx="80208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86ED39-1EB2-4E83-BD10-FCCEB75D1B04}"/>
                    </a:ext>
                  </a:extLst>
                </p14:cNvPr>
                <p14:cNvContentPartPr/>
                <p14:nvPr/>
              </p14:nvContentPartPr>
              <p14:xfrm>
                <a:off x="1626567" y="932956"/>
                <a:ext cx="124200" cy="9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86ED39-1EB2-4E83-BD10-FCCEB75D1B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8567" y="914956"/>
                  <a:ext cx="159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13689B-BEED-4934-AD36-211242AAB319}"/>
                    </a:ext>
                  </a:extLst>
                </p14:cNvPr>
                <p14:cNvContentPartPr/>
                <p14:nvPr/>
              </p14:nvContentPartPr>
              <p14:xfrm>
                <a:off x="1615047" y="931876"/>
                <a:ext cx="18360" cy="249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13689B-BEED-4934-AD36-211242AAB3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97047" y="913876"/>
                  <a:ext cx="540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3537152-3C73-46FD-9C3A-56BA3AE26878}"/>
                    </a:ext>
                  </a:extLst>
                </p14:cNvPr>
                <p14:cNvContentPartPr/>
                <p14:nvPr/>
              </p14:nvContentPartPr>
              <p14:xfrm>
                <a:off x="1873527" y="939076"/>
                <a:ext cx="109800" cy="7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3537152-3C73-46FD-9C3A-56BA3AE268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5887" y="921436"/>
                  <a:ext cx="145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B1FF21-0513-40DA-A737-3CC277C9E461}"/>
                    </a:ext>
                  </a:extLst>
                </p14:cNvPr>
                <p14:cNvContentPartPr/>
                <p14:nvPr/>
              </p14:nvContentPartPr>
              <p14:xfrm>
                <a:off x="1923567" y="787516"/>
                <a:ext cx="37440" cy="26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B1FF21-0513-40DA-A737-3CC277C9E4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05927" y="769876"/>
                  <a:ext cx="73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4BE5E34-ED0B-4420-A801-84E2B0958420}"/>
                    </a:ext>
                  </a:extLst>
                </p14:cNvPr>
                <p14:cNvContentPartPr/>
                <p14:nvPr/>
              </p14:nvContentPartPr>
              <p14:xfrm>
                <a:off x="2078007" y="886516"/>
                <a:ext cx="11160" cy="126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4BE5E34-ED0B-4420-A801-84E2B09584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60007" y="868876"/>
                  <a:ext cx="46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A9AD93-29B4-453C-A176-781E7C93F530}"/>
                    </a:ext>
                  </a:extLst>
                </p14:cNvPr>
                <p14:cNvContentPartPr/>
                <p14:nvPr/>
              </p14:nvContentPartPr>
              <p14:xfrm>
                <a:off x="2096367" y="905236"/>
                <a:ext cx="97560" cy="78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A9AD93-29B4-453C-A176-781E7C93F5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8727" y="887236"/>
                  <a:ext cx="133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A73FC7-6456-41E6-ADB1-F774A77E452A}"/>
                    </a:ext>
                  </a:extLst>
                </p14:cNvPr>
                <p14:cNvContentPartPr/>
                <p14:nvPr/>
              </p14:nvContentPartPr>
              <p14:xfrm>
                <a:off x="2214447" y="901276"/>
                <a:ext cx="202680" cy="158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A73FC7-6456-41E6-ADB1-F774A77E45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6447" y="883636"/>
                  <a:ext cx="2383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CAD0F1-445C-4515-9C38-6CD905DA367D}"/>
              </a:ext>
            </a:extLst>
          </p:cNvPr>
          <p:cNvGrpSpPr/>
          <p:nvPr/>
        </p:nvGrpSpPr>
        <p:grpSpPr>
          <a:xfrm>
            <a:off x="2939847" y="736036"/>
            <a:ext cx="1074600" cy="412200"/>
            <a:chOff x="2939847" y="736036"/>
            <a:chExt cx="10746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4CAC1D1-E557-40C1-8983-BBBF1D707B26}"/>
                    </a:ext>
                  </a:extLst>
                </p14:cNvPr>
                <p14:cNvContentPartPr/>
                <p14:nvPr/>
              </p14:nvContentPartPr>
              <p14:xfrm>
                <a:off x="2939847" y="766276"/>
                <a:ext cx="242640" cy="253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4CAC1D1-E557-40C1-8983-BBBF1D707B2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21847" y="748276"/>
                  <a:ext cx="278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DE9A7A-6514-4597-BD30-7E00A494C041}"/>
                    </a:ext>
                  </a:extLst>
                </p14:cNvPr>
                <p14:cNvContentPartPr/>
                <p14:nvPr/>
              </p14:nvContentPartPr>
              <p14:xfrm>
                <a:off x="3260967" y="860236"/>
                <a:ext cx="68400" cy="169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DE9A7A-6514-4597-BD30-7E00A494C0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3327" y="842236"/>
                  <a:ext cx="104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C937E7-2F28-4711-BDFD-E4894544EC4E}"/>
                    </a:ext>
                  </a:extLst>
                </p14:cNvPr>
                <p14:cNvContentPartPr/>
                <p14:nvPr/>
              </p14:nvContentPartPr>
              <p14:xfrm>
                <a:off x="3261687" y="948076"/>
                <a:ext cx="136800" cy="29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C937E7-2F28-4711-BDFD-E4894544EC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44047" y="930076"/>
                  <a:ext cx="172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EEFB13-4EBF-4164-A2D3-084E6B6CFECF}"/>
                    </a:ext>
                  </a:extLst>
                </p14:cNvPr>
                <p14:cNvContentPartPr/>
                <p14:nvPr/>
              </p14:nvContentPartPr>
              <p14:xfrm>
                <a:off x="3424407" y="907396"/>
                <a:ext cx="49680" cy="12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EEFB13-4EBF-4164-A2D3-084E6B6CFE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06407" y="889396"/>
                  <a:ext cx="85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2A46C7-9922-477E-A434-7DC98BEA6D9B}"/>
                    </a:ext>
                  </a:extLst>
                </p14:cNvPr>
                <p14:cNvContentPartPr/>
                <p14:nvPr/>
              </p14:nvContentPartPr>
              <p14:xfrm>
                <a:off x="3613047" y="949516"/>
                <a:ext cx="117360" cy="7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2A46C7-9922-477E-A434-7DC98BEA6D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95407" y="931516"/>
                  <a:ext cx="153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93D7D5-3F57-4606-8BD9-FEA39E470846}"/>
                    </a:ext>
                  </a:extLst>
                </p14:cNvPr>
                <p14:cNvContentPartPr/>
                <p14:nvPr/>
              </p14:nvContentPartPr>
              <p14:xfrm>
                <a:off x="3582807" y="817036"/>
                <a:ext cx="66960" cy="331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93D7D5-3F57-4606-8BD9-FEA39E4708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65167" y="799396"/>
                  <a:ext cx="102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1F0960-D283-41BF-9110-87C1B597A7BA}"/>
                    </a:ext>
                  </a:extLst>
                </p14:cNvPr>
                <p14:cNvContentPartPr/>
                <p14:nvPr/>
              </p14:nvContentPartPr>
              <p14:xfrm>
                <a:off x="3816807" y="921076"/>
                <a:ext cx="77760" cy="57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1F0960-D283-41BF-9110-87C1B597A7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9167" y="903076"/>
                  <a:ext cx="113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85F336-21EA-47E2-B49E-0C6E176B2E2D}"/>
                    </a:ext>
                  </a:extLst>
                </p14:cNvPr>
                <p14:cNvContentPartPr/>
                <p14:nvPr/>
              </p14:nvContentPartPr>
              <p14:xfrm>
                <a:off x="3932727" y="736036"/>
                <a:ext cx="81720" cy="296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85F336-21EA-47E2-B49E-0C6E176B2E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4727" y="718036"/>
                  <a:ext cx="11736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BDC369-88A7-4792-8073-4FFDFD602E13}"/>
              </a:ext>
            </a:extLst>
          </p:cNvPr>
          <p:cNvGrpSpPr/>
          <p:nvPr/>
        </p:nvGrpSpPr>
        <p:grpSpPr>
          <a:xfrm>
            <a:off x="4463007" y="876796"/>
            <a:ext cx="273960" cy="290880"/>
            <a:chOff x="4463007" y="876796"/>
            <a:chExt cx="27396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A3AEC3-97B3-4774-BAE6-2B491B1B7929}"/>
                    </a:ext>
                  </a:extLst>
                </p14:cNvPr>
                <p14:cNvContentPartPr/>
                <p14:nvPr/>
              </p14:nvContentPartPr>
              <p14:xfrm>
                <a:off x="4463007" y="883636"/>
                <a:ext cx="229320" cy="12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1A3AEC3-97B3-4774-BAE6-2B491B1B79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45007" y="865996"/>
                  <a:ext cx="264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8D1AF70-5067-4695-BF2E-C6A5ED7AD3A3}"/>
                    </a:ext>
                  </a:extLst>
                </p14:cNvPr>
                <p14:cNvContentPartPr/>
                <p14:nvPr/>
              </p14:nvContentPartPr>
              <p14:xfrm>
                <a:off x="4485687" y="876796"/>
                <a:ext cx="9360" cy="140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8D1AF70-5067-4695-BF2E-C6A5ED7AD3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68047" y="858796"/>
                  <a:ext cx="45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236BF56-926D-49FC-A7E2-30F38A9F3202}"/>
                    </a:ext>
                  </a:extLst>
                </p14:cNvPr>
                <p14:cNvContentPartPr/>
                <p14:nvPr/>
              </p14:nvContentPartPr>
              <p14:xfrm>
                <a:off x="4523487" y="1063636"/>
                <a:ext cx="88200" cy="83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236BF56-926D-49FC-A7E2-30F38A9F32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05847" y="1045636"/>
                  <a:ext cx="123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9A3063-FF53-482E-AD24-9FE40E0526BB}"/>
                    </a:ext>
                  </a:extLst>
                </p14:cNvPr>
                <p14:cNvContentPartPr/>
                <p14:nvPr/>
              </p14:nvContentPartPr>
              <p14:xfrm>
                <a:off x="4647687" y="1084516"/>
                <a:ext cx="89280" cy="83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9A3063-FF53-482E-AD24-9FE40E0526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29687" y="1066876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5F5517-3D68-4512-AA3A-7F9BDA1F657C}"/>
              </a:ext>
            </a:extLst>
          </p:cNvPr>
          <p:cNvGrpSpPr/>
          <p:nvPr/>
        </p:nvGrpSpPr>
        <p:grpSpPr>
          <a:xfrm>
            <a:off x="4940007" y="908836"/>
            <a:ext cx="17280" cy="86040"/>
            <a:chOff x="4940007" y="908836"/>
            <a:chExt cx="1728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6C3D01-5B84-4EBD-9F9C-5218B95F1057}"/>
                    </a:ext>
                  </a:extLst>
                </p14:cNvPr>
                <p14:cNvContentPartPr/>
                <p14:nvPr/>
              </p14:nvContentPartPr>
              <p14:xfrm>
                <a:off x="4940007" y="908836"/>
                <a:ext cx="936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6C3D01-5B84-4EBD-9F9C-5218B95F10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22007" y="890836"/>
                  <a:ext cx="45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C24416-AC12-4661-AA70-D8756076FF9D}"/>
                    </a:ext>
                  </a:extLst>
                </p14:cNvPr>
                <p14:cNvContentPartPr/>
                <p14:nvPr/>
              </p14:nvContentPartPr>
              <p14:xfrm>
                <a:off x="4956207" y="988756"/>
                <a:ext cx="1080" cy="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C24416-AC12-4661-AA70-D8756076FF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38567" y="970756"/>
                  <a:ext cx="367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25E7501-62E6-4FA8-A283-3FDC38C531D8}"/>
              </a:ext>
            </a:extLst>
          </p:cNvPr>
          <p:cNvGrpSpPr/>
          <p:nvPr/>
        </p:nvGrpSpPr>
        <p:grpSpPr>
          <a:xfrm>
            <a:off x="1282407" y="1641796"/>
            <a:ext cx="1038240" cy="500040"/>
            <a:chOff x="1282407" y="1641796"/>
            <a:chExt cx="103824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D55F7FC-CC53-402A-88AC-568C579FFE58}"/>
                    </a:ext>
                  </a:extLst>
                </p14:cNvPr>
                <p14:cNvContentPartPr/>
                <p14:nvPr/>
              </p14:nvContentPartPr>
              <p14:xfrm>
                <a:off x="1309407" y="1681756"/>
                <a:ext cx="17640" cy="380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55F7FC-CC53-402A-88AC-568C579FFE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91767" y="1663756"/>
                  <a:ext cx="532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3E285C-C226-41D5-833A-C10C010103D4}"/>
                    </a:ext>
                  </a:extLst>
                </p14:cNvPr>
                <p14:cNvContentPartPr/>
                <p14:nvPr/>
              </p14:nvContentPartPr>
              <p14:xfrm>
                <a:off x="1533687" y="1886236"/>
                <a:ext cx="118440" cy="24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3E285C-C226-41D5-833A-C10C010103D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16047" y="1868596"/>
                  <a:ext cx="154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7589582-A259-4746-8BCA-E1FADC635E77}"/>
                    </a:ext>
                  </a:extLst>
                </p14:cNvPr>
                <p14:cNvContentPartPr/>
                <p14:nvPr/>
              </p14:nvContentPartPr>
              <p14:xfrm>
                <a:off x="1522167" y="1943836"/>
                <a:ext cx="114480" cy="11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7589582-A259-4746-8BCA-E1FADC635E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04527" y="1926196"/>
                  <a:ext cx="150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8C3BF7-56A5-46B6-9668-02E0D9FA86DF}"/>
                    </a:ext>
                  </a:extLst>
                </p14:cNvPr>
                <p14:cNvContentPartPr/>
                <p14:nvPr/>
              </p14:nvContentPartPr>
              <p14:xfrm>
                <a:off x="1307967" y="2027356"/>
                <a:ext cx="33840" cy="11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8C3BF7-56A5-46B6-9668-02E0D9FA86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89967" y="2009716"/>
                  <a:ext cx="69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1A1EB0-BC88-42D4-819A-7E2B412D8ED1}"/>
                    </a:ext>
                  </a:extLst>
                </p14:cNvPr>
                <p14:cNvContentPartPr/>
                <p14:nvPr/>
              </p14:nvContentPartPr>
              <p14:xfrm>
                <a:off x="1313007" y="1648996"/>
                <a:ext cx="78480" cy="1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1A1EB0-BC88-42D4-819A-7E2B412D8E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95007" y="1631356"/>
                  <a:ext cx="114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D2DFF5E-A1BD-4846-A2A5-8E6409D5EC2D}"/>
                    </a:ext>
                  </a:extLst>
                </p14:cNvPr>
                <p14:cNvContentPartPr/>
                <p14:nvPr/>
              </p14:nvContentPartPr>
              <p14:xfrm>
                <a:off x="1316247" y="2037796"/>
                <a:ext cx="11160" cy="1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D2DFF5E-A1BD-4846-A2A5-8E6409D5EC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98247" y="2020156"/>
                  <a:ext cx="46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68BA35-CBD5-4974-A38B-079AAD73CB79}"/>
                    </a:ext>
                  </a:extLst>
                </p14:cNvPr>
                <p14:cNvContentPartPr/>
                <p14:nvPr/>
              </p14:nvContentPartPr>
              <p14:xfrm>
                <a:off x="1298967" y="1652236"/>
                <a:ext cx="15840" cy="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68BA35-CBD5-4974-A38B-079AAD73CB7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80967" y="1634236"/>
                  <a:ext cx="51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116168-40E9-4FEF-B665-BECD2B19B2B7}"/>
                    </a:ext>
                  </a:extLst>
                </p14:cNvPr>
                <p14:cNvContentPartPr/>
                <p14:nvPr/>
              </p14:nvContentPartPr>
              <p14:xfrm>
                <a:off x="1282407" y="2019436"/>
                <a:ext cx="100440" cy="1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116168-40E9-4FEF-B665-BECD2B19B2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64767" y="2001436"/>
                  <a:ext cx="136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814290F-A870-4190-AD52-49F4EE0BB443}"/>
                    </a:ext>
                  </a:extLst>
                </p14:cNvPr>
                <p14:cNvContentPartPr/>
                <p14:nvPr/>
              </p14:nvContentPartPr>
              <p14:xfrm>
                <a:off x="1293567" y="1641796"/>
                <a:ext cx="19800" cy="1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814290F-A870-4190-AD52-49F4EE0BB4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75567" y="1623796"/>
                  <a:ext cx="55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CEE056-0BD5-4906-93B3-106CDEB44EE7}"/>
                    </a:ext>
                  </a:extLst>
                </p14:cNvPr>
                <p14:cNvContentPartPr/>
                <p14:nvPr/>
              </p14:nvContentPartPr>
              <p14:xfrm>
                <a:off x="1811247" y="1913956"/>
                <a:ext cx="130320" cy="81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CEE056-0BD5-4906-93B3-106CDEB44E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93247" y="1895956"/>
                  <a:ext cx="165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66148A8-82E9-4BC9-94A1-1F5688A6AAD9}"/>
                    </a:ext>
                  </a:extLst>
                </p14:cNvPr>
                <p14:cNvContentPartPr/>
                <p14:nvPr/>
              </p14:nvContentPartPr>
              <p14:xfrm>
                <a:off x="1787127" y="1873636"/>
                <a:ext cx="18360" cy="268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66148A8-82E9-4BC9-94A1-1F5688A6AA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69487" y="1855996"/>
                  <a:ext cx="540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B2E0835-39DF-420B-9F79-9A2AFFFAFB47}"/>
                    </a:ext>
                  </a:extLst>
                </p14:cNvPr>
                <p14:cNvContentPartPr/>
                <p14:nvPr/>
              </p14:nvContentPartPr>
              <p14:xfrm>
                <a:off x="2018967" y="1939516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B2E0835-39DF-420B-9F79-9A2AFFFAFB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00967" y="1921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AE9A9E-AF78-4DF3-88A2-A47B62F80C78}"/>
                    </a:ext>
                  </a:extLst>
                </p14:cNvPr>
                <p14:cNvContentPartPr/>
                <p14:nvPr/>
              </p14:nvContentPartPr>
              <p14:xfrm>
                <a:off x="2114007" y="1879396"/>
                <a:ext cx="9720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AE9A9E-AF78-4DF3-88A2-A47B62F80C7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96367" y="1861396"/>
                  <a:ext cx="132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F7454AF-9B43-43D2-BAB5-A39EC15769A6}"/>
                    </a:ext>
                  </a:extLst>
                </p14:cNvPr>
                <p14:cNvContentPartPr/>
                <p14:nvPr/>
              </p14:nvContentPartPr>
              <p14:xfrm>
                <a:off x="2208687" y="1653316"/>
                <a:ext cx="111960" cy="154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F7454AF-9B43-43D2-BAB5-A39EC15769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90687" y="1635316"/>
                  <a:ext cx="14760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9ED0BE-A843-40AD-AC1F-5F64726BF317}"/>
              </a:ext>
            </a:extLst>
          </p:cNvPr>
          <p:cNvGrpSpPr/>
          <p:nvPr/>
        </p:nvGrpSpPr>
        <p:grpSpPr>
          <a:xfrm>
            <a:off x="2674887" y="1737916"/>
            <a:ext cx="406440" cy="276840"/>
            <a:chOff x="2674887" y="1737916"/>
            <a:chExt cx="4064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5376C7-3816-4DD5-B35F-EAFDDAF2A04C}"/>
                    </a:ext>
                  </a:extLst>
                </p14:cNvPr>
                <p14:cNvContentPartPr/>
                <p14:nvPr/>
              </p14:nvContentPartPr>
              <p14:xfrm>
                <a:off x="2674887" y="1826476"/>
                <a:ext cx="342000" cy="33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5376C7-3816-4DD5-B35F-EAFDDAF2A0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56887" y="1808836"/>
                  <a:ext cx="377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036137B-4059-45E4-9310-D6BF853F7798}"/>
                    </a:ext>
                  </a:extLst>
                </p14:cNvPr>
                <p14:cNvContentPartPr/>
                <p14:nvPr/>
              </p14:nvContentPartPr>
              <p14:xfrm>
                <a:off x="2723127" y="1890196"/>
                <a:ext cx="301680" cy="12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036137B-4059-45E4-9310-D6BF853F779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05487" y="1872196"/>
                  <a:ext cx="337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E6891F-B567-4579-9993-0360E1F1FFD0}"/>
                    </a:ext>
                  </a:extLst>
                </p14:cNvPr>
                <p14:cNvContentPartPr/>
                <p14:nvPr/>
              </p14:nvContentPartPr>
              <p14:xfrm>
                <a:off x="2905647" y="1737916"/>
                <a:ext cx="175680" cy="27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E6891F-B567-4579-9993-0360E1F1FF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87647" y="1719916"/>
                  <a:ext cx="21132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17DE982-0E50-47C3-8608-180B9237A9AF}"/>
                  </a:ext>
                </a:extLst>
              </p14:cNvPr>
              <p14:cNvContentPartPr/>
              <p14:nvPr/>
            </p14:nvContentPartPr>
            <p14:xfrm>
              <a:off x="3375087" y="1858156"/>
              <a:ext cx="106920" cy="118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17DE982-0E50-47C3-8608-180B9237A9A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57447" y="1840516"/>
                <a:ext cx="1425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CFAFABE-4B9B-4552-8483-22821F58B27A}"/>
                  </a:ext>
                </a:extLst>
              </p14:cNvPr>
              <p14:cNvContentPartPr/>
              <p14:nvPr/>
            </p14:nvContentPartPr>
            <p14:xfrm>
              <a:off x="3678927" y="1852396"/>
              <a:ext cx="193320" cy="19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CFAFABE-4B9B-4552-8483-22821F58B27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60927" y="1834396"/>
                <a:ext cx="228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662C2EE-EBA7-4288-A7C6-DB99639D59E8}"/>
                  </a:ext>
                </a:extLst>
              </p14:cNvPr>
              <p14:cNvContentPartPr/>
              <p14:nvPr/>
            </p14:nvContentPartPr>
            <p14:xfrm>
              <a:off x="3675687" y="1959316"/>
              <a:ext cx="172080" cy="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662C2EE-EBA7-4288-A7C6-DB99639D59E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57687" y="1941676"/>
                <a:ext cx="2077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9EEEC00-B35C-4AAC-9302-016C9B863806}"/>
              </a:ext>
            </a:extLst>
          </p:cNvPr>
          <p:cNvGrpSpPr/>
          <p:nvPr/>
        </p:nvGrpSpPr>
        <p:grpSpPr>
          <a:xfrm>
            <a:off x="4134687" y="1362436"/>
            <a:ext cx="992160" cy="840960"/>
            <a:chOff x="4134687" y="1362436"/>
            <a:chExt cx="992160" cy="84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B8826DE-F586-4EB4-B79D-F351BDC78CBD}"/>
                    </a:ext>
                  </a:extLst>
                </p14:cNvPr>
                <p14:cNvContentPartPr/>
                <p14:nvPr/>
              </p14:nvContentPartPr>
              <p14:xfrm>
                <a:off x="4134687" y="1362436"/>
                <a:ext cx="992160" cy="741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B8826DE-F586-4EB4-B79D-F351BDC78CB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16687" y="1344796"/>
                  <a:ext cx="102780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57F2FE1-6FEE-45F2-9886-AF59C3E3799E}"/>
                    </a:ext>
                  </a:extLst>
                </p14:cNvPr>
                <p14:cNvContentPartPr/>
                <p14:nvPr/>
              </p14:nvContentPartPr>
              <p14:xfrm>
                <a:off x="4684407" y="1504276"/>
                <a:ext cx="62640" cy="22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57F2FE1-6FEE-45F2-9886-AF59C3E3799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66767" y="1486636"/>
                  <a:ext cx="98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22995C-50CA-46C8-AE37-A7AC261A78DA}"/>
                    </a:ext>
                  </a:extLst>
                </p14:cNvPr>
                <p14:cNvContentPartPr/>
                <p14:nvPr/>
              </p14:nvContentPartPr>
              <p14:xfrm>
                <a:off x="4681167" y="1463596"/>
                <a:ext cx="57960" cy="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22995C-50CA-46C8-AE37-A7AC261A78D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63527" y="1445956"/>
                  <a:ext cx="93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06F5C92-672F-46DA-B24C-DF6EC3779690}"/>
                    </a:ext>
                  </a:extLst>
                </p14:cNvPr>
                <p14:cNvContentPartPr/>
                <p14:nvPr/>
              </p14:nvContentPartPr>
              <p14:xfrm>
                <a:off x="4583607" y="1822156"/>
                <a:ext cx="286200" cy="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06F5C92-672F-46DA-B24C-DF6EC377969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65607" y="1804156"/>
                  <a:ext cx="321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3221A81-B7C3-4A67-ACE1-E731E2852782}"/>
                    </a:ext>
                  </a:extLst>
                </p14:cNvPr>
                <p14:cNvContentPartPr/>
                <p14:nvPr/>
              </p14:nvContentPartPr>
              <p14:xfrm>
                <a:off x="4669647" y="1967596"/>
                <a:ext cx="122040" cy="75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3221A81-B7C3-4A67-ACE1-E731E28527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52007" y="1949596"/>
                  <a:ext cx="157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93E872D-5A1C-4A1A-AA67-58518DF948C9}"/>
                    </a:ext>
                  </a:extLst>
                </p14:cNvPr>
                <p14:cNvContentPartPr/>
                <p14:nvPr/>
              </p14:nvContentPartPr>
              <p14:xfrm>
                <a:off x="4664967" y="1886956"/>
                <a:ext cx="24840" cy="316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93E872D-5A1C-4A1A-AA67-58518DF948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46967" y="1869316"/>
                  <a:ext cx="6048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96D4AA4-478F-4A1B-9F5B-85D170D4C540}"/>
              </a:ext>
            </a:extLst>
          </p:cNvPr>
          <p:cNvGrpSpPr/>
          <p:nvPr/>
        </p:nvGrpSpPr>
        <p:grpSpPr>
          <a:xfrm>
            <a:off x="1331367" y="2910436"/>
            <a:ext cx="95760" cy="397800"/>
            <a:chOff x="1331367" y="2910436"/>
            <a:chExt cx="957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C408B0-CC44-4B78-8F89-F5F91EFA5452}"/>
                    </a:ext>
                  </a:extLst>
                </p14:cNvPr>
                <p14:cNvContentPartPr/>
                <p14:nvPr/>
              </p14:nvContentPartPr>
              <p14:xfrm>
                <a:off x="1331367" y="2929876"/>
                <a:ext cx="95760" cy="154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C408B0-CC44-4B78-8F89-F5F91EFA54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13727" y="2911876"/>
                  <a:ext cx="131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9F3BACE-7DFC-4FFF-BFE4-97E0C7B0D510}"/>
                    </a:ext>
                  </a:extLst>
                </p14:cNvPr>
                <p14:cNvContentPartPr/>
                <p14:nvPr/>
              </p14:nvContentPartPr>
              <p14:xfrm>
                <a:off x="1341447" y="2910436"/>
                <a:ext cx="16920" cy="39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9F3BACE-7DFC-4FFF-BFE4-97E0C7B0D5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23807" y="2892436"/>
                  <a:ext cx="5256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D755E39-FA6C-4E45-BB57-C5168897A256}"/>
              </a:ext>
            </a:extLst>
          </p:cNvPr>
          <p:cNvGrpSpPr/>
          <p:nvPr/>
        </p:nvGrpSpPr>
        <p:grpSpPr>
          <a:xfrm>
            <a:off x="1663287" y="2682556"/>
            <a:ext cx="1842120" cy="392400"/>
            <a:chOff x="1663287" y="2682556"/>
            <a:chExt cx="184212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2EA4853-7E62-474D-BC24-667319FD8E04}"/>
                    </a:ext>
                  </a:extLst>
                </p14:cNvPr>
                <p14:cNvContentPartPr/>
                <p14:nvPr/>
              </p14:nvContentPartPr>
              <p14:xfrm>
                <a:off x="1663287" y="2977036"/>
                <a:ext cx="279360" cy="37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2EA4853-7E62-474D-BC24-667319FD8E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45647" y="2959036"/>
                  <a:ext cx="315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47ACF3A-F5BE-4A1E-8330-E82D210A9716}"/>
                    </a:ext>
                  </a:extLst>
                </p14:cNvPr>
                <p14:cNvContentPartPr/>
                <p14:nvPr/>
              </p14:nvContentPartPr>
              <p14:xfrm>
                <a:off x="1684887" y="3033916"/>
                <a:ext cx="246600" cy="41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47ACF3A-F5BE-4A1E-8330-E82D210A97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66887" y="3015916"/>
                  <a:ext cx="282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B6F90B6-C18C-4882-A84F-B8EBC2BB0741}"/>
                    </a:ext>
                  </a:extLst>
                </p14:cNvPr>
                <p14:cNvContentPartPr/>
                <p14:nvPr/>
              </p14:nvContentPartPr>
              <p14:xfrm>
                <a:off x="2310927" y="2682556"/>
                <a:ext cx="234000" cy="167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B6F90B6-C18C-4882-A84F-B8EBC2BB07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92927" y="2664556"/>
                  <a:ext cx="269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BA8A529-30DC-457F-A071-547C11B598E3}"/>
                    </a:ext>
                  </a:extLst>
                </p14:cNvPr>
                <p14:cNvContentPartPr/>
                <p14:nvPr/>
              </p14:nvContentPartPr>
              <p14:xfrm>
                <a:off x="2576247" y="2877676"/>
                <a:ext cx="101520" cy="74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BA8A529-30DC-457F-A071-547C11B598E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58247" y="2859676"/>
                  <a:ext cx="137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1F83D8-327C-4F74-A6BC-15BC94EAC1DA}"/>
                    </a:ext>
                  </a:extLst>
                </p14:cNvPr>
                <p14:cNvContentPartPr/>
                <p14:nvPr/>
              </p14:nvContentPartPr>
              <p14:xfrm>
                <a:off x="2757687" y="2777956"/>
                <a:ext cx="360" cy="1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1F83D8-327C-4F74-A6BC-15BC94EAC1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40047" y="2760316"/>
                  <a:ext cx="36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F97B955-3CAD-4E14-9124-E3E9D7E62F0D}"/>
                    </a:ext>
                  </a:extLst>
                </p14:cNvPr>
                <p14:cNvContentPartPr/>
                <p14:nvPr/>
              </p14:nvContentPartPr>
              <p14:xfrm>
                <a:off x="2878287" y="2709556"/>
                <a:ext cx="249840" cy="152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F97B955-3CAD-4E14-9124-E3E9D7E62F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60647" y="2691556"/>
                  <a:ext cx="285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788A0C6-0912-468E-AD70-73C6ED00DE6B}"/>
                    </a:ext>
                  </a:extLst>
                </p14:cNvPr>
                <p14:cNvContentPartPr/>
                <p14:nvPr/>
              </p14:nvContentPartPr>
              <p14:xfrm>
                <a:off x="3171687" y="2846356"/>
                <a:ext cx="141840" cy="101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788A0C6-0912-468E-AD70-73C6ED00DE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53687" y="2828716"/>
                  <a:ext cx="177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C9A45D-B2FB-43A5-9194-CA66D42F397F}"/>
                    </a:ext>
                  </a:extLst>
                </p14:cNvPr>
                <p14:cNvContentPartPr/>
                <p14:nvPr/>
              </p14:nvContentPartPr>
              <p14:xfrm>
                <a:off x="2135607" y="2953276"/>
                <a:ext cx="1369800" cy="34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C9A45D-B2FB-43A5-9194-CA66D42F39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17607" y="2935276"/>
                  <a:ext cx="14054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E171D03-5FEA-4A92-BAE3-A0B814998089}"/>
              </a:ext>
            </a:extLst>
          </p:cNvPr>
          <p:cNvGrpSpPr/>
          <p:nvPr/>
        </p:nvGrpSpPr>
        <p:grpSpPr>
          <a:xfrm>
            <a:off x="2256567" y="3159556"/>
            <a:ext cx="1123920" cy="265680"/>
            <a:chOff x="2256567" y="3159556"/>
            <a:chExt cx="11239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B469A72-9D7C-4799-8E94-1D80AAEA7C1C}"/>
                    </a:ext>
                  </a:extLst>
                </p14:cNvPr>
                <p14:cNvContentPartPr/>
                <p14:nvPr/>
              </p14:nvContentPartPr>
              <p14:xfrm>
                <a:off x="2256567" y="3173596"/>
                <a:ext cx="288000" cy="104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B469A72-9D7C-4799-8E94-1D80AAEA7C1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38927" y="3155956"/>
                  <a:ext cx="323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2FD06A-F0F0-4511-B18A-24B18E0D8474}"/>
                    </a:ext>
                  </a:extLst>
                </p14:cNvPr>
                <p14:cNvContentPartPr/>
                <p14:nvPr/>
              </p14:nvContentPartPr>
              <p14:xfrm>
                <a:off x="2544927" y="3333796"/>
                <a:ext cx="100440" cy="91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2FD06A-F0F0-4511-B18A-24B18E0D84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27287" y="3315796"/>
                  <a:ext cx="136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9692710-23FC-4FB9-A6EC-0C6DF4235DB0}"/>
                    </a:ext>
                  </a:extLst>
                </p14:cNvPr>
                <p14:cNvContentPartPr/>
                <p14:nvPr/>
              </p14:nvContentPartPr>
              <p14:xfrm>
                <a:off x="2776767" y="3171076"/>
                <a:ext cx="8640" cy="145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9692710-23FC-4FB9-A6EC-0C6DF4235D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58767" y="3153436"/>
                  <a:ext cx="44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202150-EE3B-4C5F-B4F6-3849C72FDF8E}"/>
                    </a:ext>
                  </a:extLst>
                </p14:cNvPr>
                <p14:cNvContentPartPr/>
                <p14:nvPr/>
              </p14:nvContentPartPr>
              <p14:xfrm>
                <a:off x="2715927" y="3239836"/>
                <a:ext cx="149040" cy="3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202150-EE3B-4C5F-B4F6-3849C72FDF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97927" y="3222196"/>
                  <a:ext cx="184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7B62AFE-34E0-4ED2-8DB5-8FD341999C5C}"/>
                    </a:ext>
                  </a:extLst>
                </p14:cNvPr>
                <p14:cNvContentPartPr/>
                <p14:nvPr/>
              </p14:nvContentPartPr>
              <p14:xfrm>
                <a:off x="3012207" y="3159556"/>
                <a:ext cx="219960" cy="136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7B62AFE-34E0-4ED2-8DB5-8FD341999C5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94567" y="3141556"/>
                  <a:ext cx="255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0208420-6E1D-4CE2-9800-0F5C9EF1FAB7}"/>
                    </a:ext>
                  </a:extLst>
                </p14:cNvPr>
                <p14:cNvContentPartPr/>
                <p14:nvPr/>
              </p14:nvContentPartPr>
              <p14:xfrm>
                <a:off x="3259527" y="3302476"/>
                <a:ext cx="120960" cy="106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0208420-6E1D-4CE2-9800-0F5C9EF1FA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41527" y="3284476"/>
                  <a:ext cx="1566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EBAEC48-A290-469C-8094-561B7AF4FE2B}"/>
              </a:ext>
            </a:extLst>
          </p:cNvPr>
          <p:cNvGrpSpPr/>
          <p:nvPr/>
        </p:nvGrpSpPr>
        <p:grpSpPr>
          <a:xfrm>
            <a:off x="3741567" y="2901436"/>
            <a:ext cx="642960" cy="138600"/>
            <a:chOff x="3741567" y="2901436"/>
            <a:chExt cx="64296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9E60C0-6562-4336-AEF6-8A5E58EDFEA7}"/>
                    </a:ext>
                  </a:extLst>
                </p14:cNvPr>
                <p14:cNvContentPartPr/>
                <p14:nvPr/>
              </p14:nvContentPartPr>
              <p14:xfrm>
                <a:off x="3741567" y="2901436"/>
                <a:ext cx="165960" cy="10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9E60C0-6562-4336-AEF6-8A5E58EDFE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23927" y="2883796"/>
                  <a:ext cx="201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84A470B-4A4A-48D3-8CDC-F13F5ABC5E9D}"/>
                    </a:ext>
                  </a:extLst>
                </p14:cNvPr>
                <p14:cNvContentPartPr/>
                <p14:nvPr/>
              </p14:nvContentPartPr>
              <p14:xfrm>
                <a:off x="3979167" y="2912596"/>
                <a:ext cx="161640" cy="121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84A470B-4A4A-48D3-8CDC-F13F5ABC5E9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61167" y="2894956"/>
                  <a:ext cx="197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2A85360-250C-4990-8D5F-A396CC7C6756}"/>
                    </a:ext>
                  </a:extLst>
                </p14:cNvPr>
                <p14:cNvContentPartPr/>
                <p14:nvPr/>
              </p14:nvContentPartPr>
              <p14:xfrm>
                <a:off x="4211727" y="2944996"/>
                <a:ext cx="172800" cy="9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2A85360-250C-4990-8D5F-A396CC7C67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94087" y="2927356"/>
                  <a:ext cx="2084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0FE2B04-2F01-4A60-859A-99C6C810BFCA}"/>
              </a:ext>
            </a:extLst>
          </p:cNvPr>
          <p:cNvGrpSpPr/>
          <p:nvPr/>
        </p:nvGrpSpPr>
        <p:grpSpPr>
          <a:xfrm>
            <a:off x="4609167" y="2904316"/>
            <a:ext cx="135720" cy="102240"/>
            <a:chOff x="4609167" y="2904316"/>
            <a:chExt cx="13572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FFAAD3D-5A99-4553-83F5-A885BDB602D2}"/>
                    </a:ext>
                  </a:extLst>
                </p14:cNvPr>
                <p14:cNvContentPartPr/>
                <p14:nvPr/>
              </p14:nvContentPartPr>
              <p14:xfrm>
                <a:off x="4622847" y="2904316"/>
                <a:ext cx="122040" cy="16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FFAAD3D-5A99-4553-83F5-A885BDB602D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05207" y="2886676"/>
                  <a:ext cx="157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4C6E647-E723-4A17-A549-1D363D5EB4FD}"/>
                    </a:ext>
                  </a:extLst>
                </p14:cNvPr>
                <p14:cNvContentPartPr/>
                <p14:nvPr/>
              </p14:nvContentPartPr>
              <p14:xfrm>
                <a:off x="4609167" y="3000436"/>
                <a:ext cx="133200" cy="6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4C6E647-E723-4A17-A549-1D363D5EB4F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91167" y="2982796"/>
                  <a:ext cx="1688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C1108FF-A220-44EB-BAAD-C568293B1BFA}"/>
              </a:ext>
            </a:extLst>
          </p:cNvPr>
          <p:cNvGrpSpPr/>
          <p:nvPr/>
        </p:nvGrpSpPr>
        <p:grpSpPr>
          <a:xfrm>
            <a:off x="5091927" y="2605156"/>
            <a:ext cx="2387880" cy="298080"/>
            <a:chOff x="5091927" y="2605156"/>
            <a:chExt cx="238788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093B2D5-C2D3-4216-AC86-89675E08B381}"/>
                    </a:ext>
                  </a:extLst>
                </p14:cNvPr>
                <p14:cNvContentPartPr/>
                <p14:nvPr/>
              </p14:nvContentPartPr>
              <p14:xfrm>
                <a:off x="5210727" y="2631436"/>
                <a:ext cx="12600" cy="15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093B2D5-C2D3-4216-AC86-89675E08B38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93087" y="2613436"/>
                  <a:ext cx="48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818F2F-DF4B-46BF-9E02-4D7B80AAD31E}"/>
                    </a:ext>
                  </a:extLst>
                </p14:cNvPr>
                <p14:cNvContentPartPr/>
                <p14:nvPr/>
              </p14:nvContentPartPr>
              <p14:xfrm>
                <a:off x="5305767" y="2636116"/>
                <a:ext cx="95760" cy="166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818F2F-DF4B-46BF-9E02-4D7B80AAD31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88127" y="2618476"/>
                  <a:ext cx="131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561339-FBBF-4E24-AF93-797984F04F16}"/>
                    </a:ext>
                  </a:extLst>
                </p14:cNvPr>
                <p14:cNvContentPartPr/>
                <p14:nvPr/>
              </p14:nvContentPartPr>
              <p14:xfrm>
                <a:off x="5498007" y="2796676"/>
                <a:ext cx="11880" cy="9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561339-FBBF-4E24-AF93-797984F04F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80367" y="2778676"/>
                  <a:ext cx="47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FCE1CCD-C98E-4BBA-9CF3-49EDE84C86B9}"/>
                    </a:ext>
                  </a:extLst>
                </p14:cNvPr>
                <p14:cNvContentPartPr/>
                <p14:nvPr/>
              </p14:nvContentPartPr>
              <p14:xfrm>
                <a:off x="5565687" y="2681836"/>
                <a:ext cx="128160" cy="125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FCE1CCD-C98E-4BBA-9CF3-49EDE84C86B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48047" y="2663836"/>
                  <a:ext cx="163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A93BC1-B914-40D1-B183-C447659B686F}"/>
                    </a:ext>
                  </a:extLst>
                </p14:cNvPr>
                <p14:cNvContentPartPr/>
                <p14:nvPr/>
              </p14:nvContentPartPr>
              <p14:xfrm>
                <a:off x="5748207" y="2710276"/>
                <a:ext cx="103320" cy="108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A93BC1-B914-40D1-B183-C447659B686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30567" y="2692276"/>
                  <a:ext cx="13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448C459-E850-4560-A24F-3AA7ED977F91}"/>
                    </a:ext>
                  </a:extLst>
                </p14:cNvPr>
                <p14:cNvContentPartPr/>
                <p14:nvPr/>
              </p14:nvContentPartPr>
              <p14:xfrm>
                <a:off x="5903007" y="2719636"/>
                <a:ext cx="74160" cy="92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448C459-E850-4560-A24F-3AA7ED977F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85007" y="2701996"/>
                  <a:ext cx="109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668737C-E966-47FD-8352-1272DC235888}"/>
                    </a:ext>
                  </a:extLst>
                </p14:cNvPr>
                <p14:cNvContentPartPr/>
                <p14:nvPr/>
              </p14:nvContentPartPr>
              <p14:xfrm>
                <a:off x="6043047" y="2719636"/>
                <a:ext cx="94680" cy="93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668737C-E966-47FD-8352-1272DC23588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25047" y="2701996"/>
                  <a:ext cx="130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BF68D26-9831-47A8-8AD4-E21959806352}"/>
                    </a:ext>
                  </a:extLst>
                </p14:cNvPr>
                <p14:cNvContentPartPr/>
                <p14:nvPr/>
              </p14:nvContentPartPr>
              <p14:xfrm>
                <a:off x="6155007" y="2622796"/>
                <a:ext cx="88200" cy="27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BF68D26-9831-47A8-8AD4-E219598063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37007" y="2605156"/>
                  <a:ext cx="123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16E8992-7D56-4ECA-98B5-D9C8783933B1}"/>
                    </a:ext>
                  </a:extLst>
                </p14:cNvPr>
                <p14:cNvContentPartPr/>
                <p14:nvPr/>
              </p14:nvContentPartPr>
              <p14:xfrm>
                <a:off x="5091927" y="2657716"/>
                <a:ext cx="185760" cy="245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16E8992-7D56-4ECA-98B5-D9C8783933B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73927" y="2639716"/>
                  <a:ext cx="221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BACFD7-2709-4EDE-9CA1-F98EC0B89313}"/>
                    </a:ext>
                  </a:extLst>
                </p14:cNvPr>
                <p14:cNvContentPartPr/>
                <p14:nvPr/>
              </p14:nvContentPartPr>
              <p14:xfrm>
                <a:off x="6334647" y="2720356"/>
                <a:ext cx="140760" cy="92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BACFD7-2709-4EDE-9CA1-F98EC0B8931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17007" y="2702716"/>
                  <a:ext cx="176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6084680-E037-4723-AC35-A75B8659CF42}"/>
                    </a:ext>
                  </a:extLst>
                </p14:cNvPr>
                <p14:cNvContentPartPr/>
                <p14:nvPr/>
              </p14:nvContentPartPr>
              <p14:xfrm>
                <a:off x="6362727" y="2694076"/>
                <a:ext cx="112680" cy="127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6084680-E037-4723-AC35-A75B8659CF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44727" y="2676076"/>
                  <a:ext cx="148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78D1F8-3909-4F48-85A5-041B61E82EAA}"/>
                    </a:ext>
                  </a:extLst>
                </p14:cNvPr>
                <p14:cNvContentPartPr/>
                <p14:nvPr/>
              </p14:nvContentPartPr>
              <p14:xfrm>
                <a:off x="6635607" y="2605156"/>
                <a:ext cx="92880" cy="258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78D1F8-3909-4F48-85A5-041B61E82EA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17967" y="2587516"/>
                  <a:ext cx="128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22D023-60E2-47B2-BAD5-38D7B743E82E}"/>
                    </a:ext>
                  </a:extLst>
                </p14:cNvPr>
                <p14:cNvContentPartPr/>
                <p14:nvPr/>
              </p14:nvContentPartPr>
              <p14:xfrm>
                <a:off x="6820647" y="2641516"/>
                <a:ext cx="16920" cy="171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D22D023-60E2-47B2-BAD5-38D7B743E82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03007" y="2623516"/>
                  <a:ext cx="52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7934442-67B1-4E82-B27D-EF9F802A780B}"/>
                    </a:ext>
                  </a:extLst>
                </p14:cNvPr>
                <p14:cNvContentPartPr/>
                <p14:nvPr/>
              </p14:nvContentPartPr>
              <p14:xfrm>
                <a:off x="6910287" y="2609836"/>
                <a:ext cx="133200" cy="213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7934442-67B1-4E82-B27D-EF9F802A780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92287" y="2591836"/>
                  <a:ext cx="168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00E78B-47DD-4442-965D-27DF9F7CB63D}"/>
                    </a:ext>
                  </a:extLst>
                </p14:cNvPr>
                <p14:cNvContentPartPr/>
                <p14:nvPr/>
              </p14:nvContentPartPr>
              <p14:xfrm>
                <a:off x="6939807" y="2710276"/>
                <a:ext cx="78480" cy="3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00E78B-47DD-4442-965D-27DF9F7CB6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21807" y="2692276"/>
                  <a:ext cx="114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D1122C1-AE89-47BD-8B1C-F9DE7ACC076A}"/>
                    </a:ext>
                  </a:extLst>
                </p14:cNvPr>
                <p14:cNvContentPartPr/>
                <p14:nvPr/>
              </p14:nvContentPartPr>
              <p14:xfrm>
                <a:off x="7117287" y="2779756"/>
                <a:ext cx="34200" cy="1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D1122C1-AE89-47BD-8B1C-F9DE7ACC07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99287" y="2761756"/>
                  <a:ext cx="69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3E7EF7E-80B5-4A5A-B4E4-F5BDC4402312}"/>
                    </a:ext>
                  </a:extLst>
                </p14:cNvPr>
                <p14:cNvContentPartPr/>
                <p14:nvPr/>
              </p14:nvContentPartPr>
              <p14:xfrm>
                <a:off x="7217367" y="2629996"/>
                <a:ext cx="102240" cy="202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3E7EF7E-80B5-4A5A-B4E4-F5BDC440231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99367" y="2612356"/>
                  <a:ext cx="137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9FC1A7E-36B2-4D19-B21B-3BEAC8189BB3}"/>
                    </a:ext>
                  </a:extLst>
                </p14:cNvPr>
                <p14:cNvContentPartPr/>
                <p14:nvPr/>
              </p14:nvContentPartPr>
              <p14:xfrm>
                <a:off x="7387287" y="2619196"/>
                <a:ext cx="91080" cy="83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9FC1A7E-36B2-4D19-B21B-3BEAC8189BB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69287" y="2601196"/>
                  <a:ext cx="126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A475AAD-6470-49A9-91B9-7F106FC38488}"/>
                    </a:ext>
                  </a:extLst>
                </p14:cNvPr>
                <p14:cNvContentPartPr/>
                <p14:nvPr/>
              </p14:nvContentPartPr>
              <p14:xfrm>
                <a:off x="7455327" y="2658436"/>
                <a:ext cx="24480" cy="165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A475AAD-6470-49A9-91B9-7F106FC384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37687" y="2640796"/>
                  <a:ext cx="601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92D8C59-FF33-4773-AA7D-BB90AECD361B}"/>
              </a:ext>
            </a:extLst>
          </p:cNvPr>
          <p:cNvGrpSpPr/>
          <p:nvPr/>
        </p:nvGrpSpPr>
        <p:grpSpPr>
          <a:xfrm>
            <a:off x="7652607" y="2448556"/>
            <a:ext cx="432720" cy="405360"/>
            <a:chOff x="7652607" y="2448556"/>
            <a:chExt cx="43272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0D1F64F-C76E-4E1E-A228-9B169F42E875}"/>
                    </a:ext>
                  </a:extLst>
                </p14:cNvPr>
                <p14:cNvContentPartPr/>
                <p14:nvPr/>
              </p14:nvContentPartPr>
              <p14:xfrm>
                <a:off x="7652607" y="2610556"/>
                <a:ext cx="28800" cy="20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0D1F64F-C76E-4E1E-A228-9B169F42E87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34967" y="2592556"/>
                  <a:ext cx="64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0932679-8445-425D-9AF4-4ED952A7FE36}"/>
                    </a:ext>
                  </a:extLst>
                </p14:cNvPr>
                <p14:cNvContentPartPr/>
                <p14:nvPr/>
              </p14:nvContentPartPr>
              <p14:xfrm>
                <a:off x="7813167" y="2581036"/>
                <a:ext cx="103320" cy="203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0932679-8445-425D-9AF4-4ED952A7FE3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95527" y="2563036"/>
                  <a:ext cx="138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BF2D3A-5249-4C06-BC58-5AF6BDE8B3F9}"/>
                    </a:ext>
                  </a:extLst>
                </p14:cNvPr>
                <p14:cNvContentPartPr/>
                <p14:nvPr/>
              </p14:nvContentPartPr>
              <p14:xfrm>
                <a:off x="7985607" y="2448556"/>
                <a:ext cx="99720" cy="405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BF2D3A-5249-4C06-BC58-5AF6BDE8B3F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67967" y="2430916"/>
                  <a:ext cx="135360" cy="44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91AC553-E880-4441-8C13-C2F3789794C2}"/>
                  </a:ext>
                </a:extLst>
              </p14:cNvPr>
              <p14:cNvContentPartPr/>
              <p14:nvPr/>
            </p14:nvContentPartPr>
            <p14:xfrm>
              <a:off x="5102367" y="3007276"/>
              <a:ext cx="2948400" cy="468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91AC553-E880-4441-8C13-C2F3789794C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84727" y="2989276"/>
                <a:ext cx="298404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87D8584-BE24-48CA-A16B-F2849FF63605}"/>
              </a:ext>
            </a:extLst>
          </p:cNvPr>
          <p:cNvGrpSpPr/>
          <p:nvPr/>
        </p:nvGrpSpPr>
        <p:grpSpPr>
          <a:xfrm>
            <a:off x="5442207" y="3229396"/>
            <a:ext cx="960480" cy="210960"/>
            <a:chOff x="5442207" y="3229396"/>
            <a:chExt cx="96048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1CDBD7F-7D4F-4779-AA09-45E727D8DFD8}"/>
                    </a:ext>
                  </a:extLst>
                </p14:cNvPr>
                <p14:cNvContentPartPr/>
                <p14:nvPr/>
              </p14:nvContentPartPr>
              <p14:xfrm>
                <a:off x="5442207" y="3229396"/>
                <a:ext cx="5400" cy="182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1CDBD7F-7D4F-4779-AA09-45E727D8DF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24567" y="3211756"/>
                  <a:ext cx="41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3C93AE3-BDCD-4E9E-A478-6AD7970205B9}"/>
                    </a:ext>
                  </a:extLst>
                </p14:cNvPr>
                <p14:cNvContentPartPr/>
                <p14:nvPr/>
              </p14:nvContentPartPr>
              <p14:xfrm>
                <a:off x="5531847" y="3252436"/>
                <a:ext cx="124200" cy="187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3C93AE3-BDCD-4E9E-A478-6AD7970205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13847" y="3234796"/>
                  <a:ext cx="159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F5EB4DB-01B1-44D8-99D7-4C7F50535B99}"/>
                    </a:ext>
                  </a:extLst>
                </p14:cNvPr>
                <p14:cNvContentPartPr/>
                <p14:nvPr/>
              </p14:nvContentPartPr>
              <p14:xfrm>
                <a:off x="5727327" y="3412636"/>
                <a:ext cx="22680" cy="2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F5EB4DB-01B1-44D8-99D7-4C7F50535B9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09327" y="3394996"/>
                  <a:ext cx="58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C98A9E6-625D-49A8-8478-318120051B3A}"/>
                    </a:ext>
                  </a:extLst>
                </p14:cNvPr>
                <p14:cNvContentPartPr/>
                <p14:nvPr/>
              </p14:nvContentPartPr>
              <p14:xfrm>
                <a:off x="5810127" y="3311836"/>
                <a:ext cx="109800" cy="123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C98A9E6-625D-49A8-8478-318120051B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92487" y="3293836"/>
                  <a:ext cx="145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3198A2-D0D7-4023-A172-A2967F141200}"/>
                    </a:ext>
                  </a:extLst>
                </p14:cNvPr>
                <p14:cNvContentPartPr/>
                <p14:nvPr/>
              </p14:nvContentPartPr>
              <p14:xfrm>
                <a:off x="5993367" y="3329116"/>
                <a:ext cx="94320" cy="105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3198A2-D0D7-4023-A172-A2967F1412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75727" y="3311476"/>
                  <a:ext cx="12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3E4BAEB-C013-4AA5-8EB4-3CDA6874BB52}"/>
                    </a:ext>
                  </a:extLst>
                </p14:cNvPr>
                <p14:cNvContentPartPr/>
                <p14:nvPr/>
              </p14:nvContentPartPr>
              <p14:xfrm>
                <a:off x="6146727" y="3312916"/>
                <a:ext cx="91440" cy="113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3E4BAEB-C013-4AA5-8EB4-3CDA6874BB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29087" y="3295276"/>
                  <a:ext cx="127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B0916CB-9885-4D93-ADC6-42057B52C1A8}"/>
                    </a:ext>
                  </a:extLst>
                </p14:cNvPr>
                <p14:cNvContentPartPr/>
                <p14:nvPr/>
              </p14:nvContentPartPr>
              <p14:xfrm>
                <a:off x="6305127" y="3317596"/>
                <a:ext cx="97560" cy="112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B0916CB-9885-4D93-ADC6-42057B52C1A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87487" y="3299596"/>
                  <a:ext cx="1332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81654DB-3633-4447-83B4-D6CA6BA9B9DE}"/>
              </a:ext>
            </a:extLst>
          </p:cNvPr>
          <p:cNvGrpSpPr/>
          <p:nvPr/>
        </p:nvGrpSpPr>
        <p:grpSpPr>
          <a:xfrm>
            <a:off x="6612207" y="3153436"/>
            <a:ext cx="1343880" cy="249480"/>
            <a:chOff x="6612207" y="3153436"/>
            <a:chExt cx="13438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7ED0F35-8ABF-4C49-8D1E-CA42D94F46EB}"/>
                    </a:ext>
                  </a:extLst>
                </p14:cNvPr>
                <p14:cNvContentPartPr/>
                <p14:nvPr/>
              </p14:nvContentPartPr>
              <p14:xfrm>
                <a:off x="6660807" y="3264316"/>
                <a:ext cx="17640" cy="127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7ED0F35-8ABF-4C49-8D1E-CA42D94F46E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42807" y="3246316"/>
                  <a:ext cx="53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D2E2896-9AF4-4257-8BFF-488F5168BCA8}"/>
                    </a:ext>
                  </a:extLst>
                </p14:cNvPr>
                <p14:cNvContentPartPr/>
                <p14:nvPr/>
              </p14:nvContentPartPr>
              <p14:xfrm>
                <a:off x="6612207" y="3322636"/>
                <a:ext cx="136800" cy="13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D2E2896-9AF4-4257-8BFF-488F5168BCA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94567" y="3304996"/>
                  <a:ext cx="172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EB25FA3-A445-418A-B4DD-56145276D2B8}"/>
                    </a:ext>
                  </a:extLst>
                </p14:cNvPr>
                <p14:cNvContentPartPr/>
                <p14:nvPr/>
              </p14:nvContentPartPr>
              <p14:xfrm>
                <a:off x="6922527" y="3227236"/>
                <a:ext cx="13320" cy="163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EB25FA3-A445-418A-B4DD-56145276D2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04887" y="3209596"/>
                  <a:ext cx="48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C19F48C-6421-49B9-8B22-5142EDCF07B2}"/>
                    </a:ext>
                  </a:extLst>
                </p14:cNvPr>
                <p14:cNvContentPartPr/>
                <p14:nvPr/>
              </p14:nvContentPartPr>
              <p14:xfrm>
                <a:off x="6992367" y="3183676"/>
                <a:ext cx="93960" cy="219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C19F48C-6421-49B9-8B22-5142EDCF07B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74367" y="3165676"/>
                  <a:ext cx="129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856837-7368-4596-9EDA-EAE68F49E32C}"/>
                    </a:ext>
                  </a:extLst>
                </p14:cNvPr>
                <p14:cNvContentPartPr/>
                <p14:nvPr/>
              </p14:nvContentPartPr>
              <p14:xfrm>
                <a:off x="6995607" y="3292396"/>
                <a:ext cx="175320" cy="88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856837-7368-4596-9EDA-EAE68F49E32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77967" y="3274396"/>
                  <a:ext cx="210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1A2E43D-DD2D-40BD-A7DC-8AF687F1E6D2}"/>
                    </a:ext>
                  </a:extLst>
                </p14:cNvPr>
                <p14:cNvContentPartPr/>
                <p14:nvPr/>
              </p14:nvContentPartPr>
              <p14:xfrm>
                <a:off x="7333287" y="3167836"/>
                <a:ext cx="57960" cy="93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1A2E43D-DD2D-40BD-A7DC-8AF687F1E6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15287" y="3150196"/>
                  <a:ext cx="93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D5A7F8F-8241-41E3-9EEA-A564DFC46438}"/>
                    </a:ext>
                  </a:extLst>
                </p14:cNvPr>
                <p14:cNvContentPartPr/>
                <p14:nvPr/>
              </p14:nvContentPartPr>
              <p14:xfrm>
                <a:off x="7390527" y="3256756"/>
                <a:ext cx="24120" cy="140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D5A7F8F-8241-41E3-9EEA-A564DFC4643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72527" y="3239116"/>
                  <a:ext cx="5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2F4D816-1129-440C-8605-49AD27B9C0B6}"/>
                    </a:ext>
                  </a:extLst>
                </p14:cNvPr>
                <p14:cNvContentPartPr/>
                <p14:nvPr/>
              </p14:nvContentPartPr>
              <p14:xfrm>
                <a:off x="7495647" y="3153436"/>
                <a:ext cx="118080" cy="88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2F4D816-1129-440C-8605-49AD27B9C0B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77647" y="3135796"/>
                  <a:ext cx="153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CE38C10-6231-4582-89CB-87F4DC1C97D6}"/>
                    </a:ext>
                  </a:extLst>
                </p14:cNvPr>
                <p14:cNvContentPartPr/>
                <p14:nvPr/>
              </p14:nvContentPartPr>
              <p14:xfrm>
                <a:off x="7586007" y="3231916"/>
                <a:ext cx="9360" cy="159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CE38C10-6231-4582-89CB-87F4DC1C97D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68007" y="3213916"/>
                  <a:ext cx="45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159A227-E677-48E1-85A7-FEB36D96BBED}"/>
                    </a:ext>
                  </a:extLst>
                </p14:cNvPr>
                <p14:cNvContentPartPr/>
                <p14:nvPr/>
              </p14:nvContentPartPr>
              <p14:xfrm>
                <a:off x="7718127" y="3210316"/>
                <a:ext cx="40680" cy="140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159A227-E677-48E1-85A7-FEB36D96BBE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00127" y="3192676"/>
                  <a:ext cx="76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15751F3-B53A-4BBF-B61F-7E7822737232}"/>
                    </a:ext>
                  </a:extLst>
                </p14:cNvPr>
                <p14:cNvContentPartPr/>
                <p14:nvPr/>
              </p14:nvContentPartPr>
              <p14:xfrm>
                <a:off x="7852047" y="3156316"/>
                <a:ext cx="104040" cy="183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15751F3-B53A-4BBF-B61F-7E782273723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34047" y="3138676"/>
                  <a:ext cx="13968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1BF5FE8-62B6-4566-A50D-225CBDFDA330}"/>
              </a:ext>
            </a:extLst>
          </p:cNvPr>
          <p:cNvGrpSpPr/>
          <p:nvPr/>
        </p:nvGrpSpPr>
        <p:grpSpPr>
          <a:xfrm>
            <a:off x="8286927" y="2931676"/>
            <a:ext cx="676080" cy="123840"/>
            <a:chOff x="8286927" y="2931676"/>
            <a:chExt cx="67608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3FF400B-FA76-4109-856F-6079815C4F68}"/>
                    </a:ext>
                  </a:extLst>
                </p14:cNvPr>
                <p14:cNvContentPartPr/>
                <p14:nvPr/>
              </p14:nvContentPartPr>
              <p14:xfrm>
                <a:off x="8286927" y="2937796"/>
                <a:ext cx="204120" cy="108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3FF400B-FA76-4109-856F-6079815C4F6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68927" y="2919796"/>
                  <a:ext cx="239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07056F-397D-4A4A-A5F0-B2BC7BBA9F03}"/>
                    </a:ext>
                  </a:extLst>
                </p14:cNvPr>
                <p14:cNvContentPartPr/>
                <p14:nvPr/>
              </p14:nvContentPartPr>
              <p14:xfrm>
                <a:off x="8529927" y="2931676"/>
                <a:ext cx="210600" cy="123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07056F-397D-4A4A-A5F0-B2BC7BBA9F0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12287" y="2913676"/>
                  <a:ext cx="246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B8ABD33-37C5-41FF-BB7B-8E12CE70F225}"/>
                    </a:ext>
                  </a:extLst>
                </p14:cNvPr>
                <p14:cNvContentPartPr/>
                <p14:nvPr/>
              </p14:nvContentPartPr>
              <p14:xfrm>
                <a:off x="8801007" y="2948956"/>
                <a:ext cx="162000" cy="106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B8ABD33-37C5-41FF-BB7B-8E12CE70F22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83007" y="2930956"/>
                  <a:ext cx="1976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2F8F2E9-C5D1-4E5E-B3A5-AF3FE715AC88}"/>
              </a:ext>
            </a:extLst>
          </p:cNvPr>
          <p:cNvGrpSpPr/>
          <p:nvPr/>
        </p:nvGrpSpPr>
        <p:grpSpPr>
          <a:xfrm>
            <a:off x="9209967" y="2782636"/>
            <a:ext cx="542880" cy="285480"/>
            <a:chOff x="9209967" y="2782636"/>
            <a:chExt cx="54288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A9F4DAD-AFDD-46BA-99D8-C02175038FDC}"/>
                    </a:ext>
                  </a:extLst>
                </p14:cNvPr>
                <p14:cNvContentPartPr/>
                <p14:nvPr/>
              </p14:nvContentPartPr>
              <p14:xfrm>
                <a:off x="9209967" y="2946436"/>
                <a:ext cx="157680" cy="18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A9F4DAD-AFDD-46BA-99D8-C02175038FD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92327" y="2928796"/>
                  <a:ext cx="193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C2CB832-6270-4F24-9B70-825BBBA5F2A2}"/>
                    </a:ext>
                  </a:extLst>
                </p14:cNvPr>
                <p14:cNvContentPartPr/>
                <p14:nvPr/>
              </p14:nvContentPartPr>
              <p14:xfrm>
                <a:off x="9231927" y="3024916"/>
                <a:ext cx="138240" cy="1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C2CB832-6270-4F24-9B70-825BBBA5F2A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14287" y="3006916"/>
                  <a:ext cx="173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3107060-11B1-4C86-AC20-2FCAB739F665}"/>
                    </a:ext>
                  </a:extLst>
                </p14:cNvPr>
                <p14:cNvContentPartPr/>
                <p14:nvPr/>
              </p14:nvContentPartPr>
              <p14:xfrm>
                <a:off x="9492927" y="2782636"/>
                <a:ext cx="192600" cy="285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3107060-11B1-4C86-AC20-2FCAB739F66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75287" y="2764636"/>
                  <a:ext cx="228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17DC96C-CDF3-44C3-B727-263928D1BA63}"/>
                    </a:ext>
                  </a:extLst>
                </p14:cNvPr>
                <p14:cNvContentPartPr/>
                <p14:nvPr/>
              </p14:nvContentPartPr>
              <p14:xfrm>
                <a:off x="9529287" y="2922316"/>
                <a:ext cx="140040" cy="1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17DC96C-CDF3-44C3-B727-263928D1BA6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11287" y="2904316"/>
                  <a:ext cx="175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6239D0C-2A42-4C7E-93E9-1D1DE17B5C67}"/>
                    </a:ext>
                  </a:extLst>
                </p14:cNvPr>
                <p14:cNvContentPartPr/>
                <p14:nvPr/>
              </p14:nvContentPartPr>
              <p14:xfrm>
                <a:off x="9751767" y="3042556"/>
                <a:ext cx="1080" cy="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6239D0C-2A42-4C7E-93E9-1D1DE17B5C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33767" y="3024916"/>
                  <a:ext cx="367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1E8478A-8C56-450D-ADED-B450794334A2}"/>
              </a:ext>
            </a:extLst>
          </p:cNvPr>
          <p:cNvGrpSpPr/>
          <p:nvPr/>
        </p:nvGrpSpPr>
        <p:grpSpPr>
          <a:xfrm>
            <a:off x="9919887" y="2753116"/>
            <a:ext cx="673560" cy="293760"/>
            <a:chOff x="9919887" y="2753116"/>
            <a:chExt cx="67356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ADE80A4-1672-4ADA-9EC1-9FC16F9589FC}"/>
                    </a:ext>
                  </a:extLst>
                </p14:cNvPr>
                <p14:cNvContentPartPr/>
                <p14:nvPr/>
              </p14:nvContentPartPr>
              <p14:xfrm>
                <a:off x="9919887" y="2805316"/>
                <a:ext cx="21600" cy="214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ADE80A4-1672-4ADA-9EC1-9FC16F9589F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02247" y="2787316"/>
                  <a:ext cx="57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C574B2-FDF4-4CC6-B017-829769201370}"/>
                    </a:ext>
                  </a:extLst>
                </p14:cNvPr>
                <p14:cNvContentPartPr/>
                <p14:nvPr/>
              </p14:nvContentPartPr>
              <p14:xfrm>
                <a:off x="10030047" y="2798116"/>
                <a:ext cx="82800" cy="96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C574B2-FDF4-4CC6-B017-8297692013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12047" y="2780476"/>
                  <a:ext cx="118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8D1ED84-43D4-41EF-89B3-BCF5C5DEEA16}"/>
                    </a:ext>
                  </a:extLst>
                </p14:cNvPr>
                <p14:cNvContentPartPr/>
                <p14:nvPr/>
              </p14:nvContentPartPr>
              <p14:xfrm>
                <a:off x="10094847" y="2880916"/>
                <a:ext cx="5400" cy="165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8D1ED84-43D4-41EF-89B3-BCF5C5DEEA1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076847" y="2862916"/>
                  <a:ext cx="41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5B8E191-84DD-40F7-8B72-A29342C79060}"/>
                    </a:ext>
                  </a:extLst>
                </p14:cNvPr>
                <p14:cNvContentPartPr/>
                <p14:nvPr/>
              </p14:nvContentPartPr>
              <p14:xfrm>
                <a:off x="10239927" y="2753116"/>
                <a:ext cx="145800" cy="129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5B8E191-84DD-40F7-8B72-A29342C7906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222287" y="2735116"/>
                  <a:ext cx="181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FDF129B-CE14-4BA5-9A22-A80FB533D1F6}"/>
                    </a:ext>
                  </a:extLst>
                </p14:cNvPr>
                <p14:cNvContentPartPr/>
                <p14:nvPr/>
              </p14:nvContentPartPr>
              <p14:xfrm>
                <a:off x="10261527" y="2873716"/>
                <a:ext cx="121320" cy="115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FDF129B-CE14-4BA5-9A22-A80FB533D1F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243527" y="2856076"/>
                  <a:ext cx="156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F01A12D-367A-4983-B0D0-A2CC7E8DB38A}"/>
                    </a:ext>
                  </a:extLst>
                </p14:cNvPr>
                <p14:cNvContentPartPr/>
                <p14:nvPr/>
              </p14:nvContentPartPr>
              <p14:xfrm>
                <a:off x="10228047" y="2759596"/>
                <a:ext cx="79920" cy="146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F01A12D-367A-4983-B0D0-A2CC7E8DB38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10047" y="2741956"/>
                  <a:ext cx="115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FDD9DED-1736-40F8-8875-5F01F67D78EF}"/>
                    </a:ext>
                  </a:extLst>
                </p14:cNvPr>
                <p14:cNvContentPartPr/>
                <p14:nvPr/>
              </p14:nvContentPartPr>
              <p14:xfrm>
                <a:off x="10459167" y="2783356"/>
                <a:ext cx="84240" cy="225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FDD9DED-1736-40F8-8875-5F01F67D78E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441527" y="2765356"/>
                  <a:ext cx="119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8CF9196-7B1F-49E4-A085-C895F9C71104}"/>
                    </a:ext>
                  </a:extLst>
                </p14:cNvPr>
                <p14:cNvContentPartPr/>
                <p14:nvPr/>
              </p14:nvContentPartPr>
              <p14:xfrm>
                <a:off x="10469247" y="2888116"/>
                <a:ext cx="124200" cy="5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8CF9196-7B1F-49E4-A085-C895F9C7110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51247" y="2870476"/>
                  <a:ext cx="1598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5D2438F-4C71-4FE8-A8F3-BE2B30BF16B3}"/>
              </a:ext>
            </a:extLst>
          </p:cNvPr>
          <p:cNvGrpSpPr/>
          <p:nvPr/>
        </p:nvGrpSpPr>
        <p:grpSpPr>
          <a:xfrm>
            <a:off x="10771647" y="2831236"/>
            <a:ext cx="609120" cy="154800"/>
            <a:chOff x="10771647" y="2831236"/>
            <a:chExt cx="60912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957677F-CBD3-4AA1-BB13-2724BC14036B}"/>
                    </a:ext>
                  </a:extLst>
                </p14:cNvPr>
                <p14:cNvContentPartPr/>
                <p14:nvPr/>
              </p14:nvContentPartPr>
              <p14:xfrm>
                <a:off x="10771647" y="2831236"/>
                <a:ext cx="166320" cy="154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957677F-CBD3-4AA1-BB13-2724BC14036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754007" y="2813596"/>
                  <a:ext cx="201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771004A-4A7B-4BA1-9FF7-3F3491AB63BD}"/>
                    </a:ext>
                  </a:extLst>
                </p14:cNvPr>
                <p14:cNvContentPartPr/>
                <p14:nvPr/>
              </p14:nvContentPartPr>
              <p14:xfrm>
                <a:off x="11015007" y="2845636"/>
                <a:ext cx="191520" cy="132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771004A-4A7B-4BA1-9FF7-3F3491AB63B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997367" y="2827996"/>
                  <a:ext cx="227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8B1798C-4F0F-45EB-BDB7-9D62F84FDD33}"/>
                    </a:ext>
                  </a:extLst>
                </p14:cNvPr>
                <p14:cNvContentPartPr/>
                <p14:nvPr/>
              </p14:nvContentPartPr>
              <p14:xfrm>
                <a:off x="11265567" y="2862196"/>
                <a:ext cx="115200" cy="111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8B1798C-4F0F-45EB-BDB7-9D62F84FDD3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247567" y="2844556"/>
                  <a:ext cx="1508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791B050-8D2B-4578-89FD-1F109F3646CD}"/>
              </a:ext>
            </a:extLst>
          </p:cNvPr>
          <p:cNvGrpSpPr/>
          <p:nvPr/>
        </p:nvGrpSpPr>
        <p:grpSpPr>
          <a:xfrm>
            <a:off x="629007" y="4261516"/>
            <a:ext cx="1008360" cy="596880"/>
            <a:chOff x="629007" y="4261516"/>
            <a:chExt cx="100836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DE72F04-BF16-4D9E-A9AF-0A138080A678}"/>
                    </a:ext>
                  </a:extLst>
                </p14:cNvPr>
                <p14:cNvContentPartPr/>
                <p14:nvPr/>
              </p14:nvContentPartPr>
              <p14:xfrm>
                <a:off x="629007" y="4262956"/>
                <a:ext cx="353160" cy="433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DE72F04-BF16-4D9E-A9AF-0A138080A67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1367" y="4244956"/>
                  <a:ext cx="3888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87F80B4-AE2F-4983-90BA-51DD869FD13A}"/>
                    </a:ext>
                  </a:extLst>
                </p14:cNvPr>
                <p14:cNvContentPartPr/>
                <p14:nvPr/>
              </p14:nvContentPartPr>
              <p14:xfrm>
                <a:off x="950847" y="4261516"/>
                <a:ext cx="68400" cy="404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87F80B4-AE2F-4983-90BA-51DD869FD13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2847" y="4243876"/>
                  <a:ext cx="1040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2F2E153-C0C1-4DBD-9216-0EEB19C74892}"/>
                    </a:ext>
                  </a:extLst>
                </p14:cNvPr>
                <p14:cNvContentPartPr/>
                <p14:nvPr/>
              </p14:nvContentPartPr>
              <p14:xfrm>
                <a:off x="1072167" y="4505596"/>
                <a:ext cx="153720" cy="352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2F2E153-C0C1-4DBD-9216-0EEB19C7489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4527" y="4487596"/>
                  <a:ext cx="1893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7DC68A-FD27-4905-AB02-E3BB662BFFD1}"/>
                    </a:ext>
                  </a:extLst>
                </p14:cNvPr>
                <p14:cNvContentPartPr/>
                <p14:nvPr/>
              </p14:nvContentPartPr>
              <p14:xfrm>
                <a:off x="1289607" y="4553116"/>
                <a:ext cx="124560" cy="107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7DC68A-FD27-4905-AB02-E3BB662BFFD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271607" y="4535476"/>
                  <a:ext cx="160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2309F78-3EA5-4914-960D-17B46DBD88D5}"/>
                    </a:ext>
                  </a:extLst>
                </p14:cNvPr>
                <p14:cNvContentPartPr/>
                <p14:nvPr/>
              </p14:nvContentPartPr>
              <p14:xfrm>
                <a:off x="1396527" y="4580836"/>
                <a:ext cx="54720" cy="87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2309F78-3EA5-4914-960D-17B46DBD88D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378887" y="4563196"/>
                  <a:ext cx="90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B0E2589-BD5A-40F1-93CD-446F541D6110}"/>
                    </a:ext>
                  </a:extLst>
                </p14:cNvPr>
                <p14:cNvContentPartPr/>
                <p14:nvPr/>
              </p14:nvContentPartPr>
              <p14:xfrm>
                <a:off x="1633047" y="4505596"/>
                <a:ext cx="4320" cy="158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B0E2589-BD5A-40F1-93CD-446F541D611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15047" y="4487596"/>
                  <a:ext cx="3996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E0D4142-F0D8-45B8-A525-66D49B79E07A}"/>
              </a:ext>
            </a:extLst>
          </p:cNvPr>
          <p:cNvGrpSpPr/>
          <p:nvPr/>
        </p:nvGrpSpPr>
        <p:grpSpPr>
          <a:xfrm>
            <a:off x="2538447" y="4571476"/>
            <a:ext cx="520920" cy="176040"/>
            <a:chOff x="2538447" y="4571476"/>
            <a:chExt cx="52092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EF6EF98-EAE0-4D0B-93F9-AF70B461F7DF}"/>
                    </a:ext>
                  </a:extLst>
                </p14:cNvPr>
                <p14:cNvContentPartPr/>
                <p14:nvPr/>
              </p14:nvContentPartPr>
              <p14:xfrm>
                <a:off x="2538447" y="4571476"/>
                <a:ext cx="152280" cy="176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EF6EF98-EAE0-4D0B-93F9-AF70B461F7D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20807" y="4553476"/>
                  <a:ext cx="187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883745-D065-4B4A-97CE-F50EB488A931}"/>
                    </a:ext>
                  </a:extLst>
                </p14:cNvPr>
                <p14:cNvContentPartPr/>
                <p14:nvPr/>
              </p14:nvContentPartPr>
              <p14:xfrm>
                <a:off x="2880807" y="4629436"/>
                <a:ext cx="178560" cy="6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883745-D065-4B4A-97CE-F50EB488A93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63167" y="4611796"/>
                  <a:ext cx="214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F6D347-3A2F-4E96-ACE7-FFE7C3F4E87F}"/>
                    </a:ext>
                  </a:extLst>
                </p14:cNvPr>
                <p14:cNvContentPartPr/>
                <p14:nvPr/>
              </p14:nvContentPartPr>
              <p14:xfrm>
                <a:off x="2849847" y="4709356"/>
                <a:ext cx="207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F6D347-3A2F-4E96-ACE7-FFE7C3F4E87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31847" y="4691716"/>
                  <a:ext cx="243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97F156F-D5F5-42A7-ADF1-BBC5C3F9DFAB}"/>
              </a:ext>
            </a:extLst>
          </p:cNvPr>
          <p:cNvGrpSpPr/>
          <p:nvPr/>
        </p:nvGrpSpPr>
        <p:grpSpPr>
          <a:xfrm>
            <a:off x="3436647" y="3967756"/>
            <a:ext cx="4253040" cy="1231200"/>
            <a:chOff x="3436647" y="3967756"/>
            <a:chExt cx="4253040" cy="12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3E5BE19-BDEE-4FBF-9B56-5006944288E5}"/>
                    </a:ext>
                  </a:extLst>
                </p14:cNvPr>
                <p14:cNvContentPartPr/>
                <p14:nvPr/>
              </p14:nvContentPartPr>
              <p14:xfrm>
                <a:off x="3436647" y="4106716"/>
                <a:ext cx="241200" cy="802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3E5BE19-BDEE-4FBF-9B56-5006944288E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18647" y="4088716"/>
                  <a:ext cx="276840" cy="83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C736B65-89C4-4F4E-A0C5-E952FA221A07}"/>
                    </a:ext>
                  </a:extLst>
                </p14:cNvPr>
                <p14:cNvContentPartPr/>
                <p14:nvPr/>
              </p14:nvContentPartPr>
              <p14:xfrm>
                <a:off x="3650127" y="3967756"/>
                <a:ext cx="3211200" cy="177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C736B65-89C4-4F4E-A0C5-E952FA221A0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632487" y="3949756"/>
                  <a:ext cx="3246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71CC523-B631-42DE-9212-C76C815E0F70}"/>
                    </a:ext>
                  </a:extLst>
                </p14:cNvPr>
                <p14:cNvContentPartPr/>
                <p14:nvPr/>
              </p14:nvContentPartPr>
              <p14:xfrm>
                <a:off x="3730767" y="4564636"/>
                <a:ext cx="3265200" cy="56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71CC523-B631-42DE-9212-C76C815E0F7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712767" y="4546996"/>
                  <a:ext cx="3300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8C1C2B0-F15B-4249-B425-0B5974049A86}"/>
                    </a:ext>
                  </a:extLst>
                </p14:cNvPr>
                <p14:cNvContentPartPr/>
                <p14:nvPr/>
              </p14:nvContentPartPr>
              <p14:xfrm>
                <a:off x="4163127" y="4323796"/>
                <a:ext cx="6120" cy="186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8C1C2B0-F15B-4249-B425-0B5974049A8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45127" y="4306156"/>
                  <a:ext cx="41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C651662-AB7D-49D9-AB95-B12477DE845C}"/>
                    </a:ext>
                  </a:extLst>
                </p14:cNvPr>
                <p14:cNvContentPartPr/>
                <p14:nvPr/>
              </p14:nvContentPartPr>
              <p14:xfrm>
                <a:off x="4265727" y="4477516"/>
                <a:ext cx="2880" cy="1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C651662-AB7D-49D9-AB95-B12477DE84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48087" y="4459516"/>
                  <a:ext cx="38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ADAC74C-23E6-4315-822F-EE463591C003}"/>
                    </a:ext>
                  </a:extLst>
                </p14:cNvPr>
                <p14:cNvContentPartPr/>
                <p14:nvPr/>
              </p14:nvContentPartPr>
              <p14:xfrm>
                <a:off x="4345647" y="4277356"/>
                <a:ext cx="151560" cy="239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ADAC74C-23E6-4315-822F-EE463591C0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28007" y="4259356"/>
                  <a:ext cx="187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E7E87AA-785E-4EFE-8CFA-00A3DF06E885}"/>
                    </a:ext>
                  </a:extLst>
                </p14:cNvPr>
                <p14:cNvContentPartPr/>
                <p14:nvPr/>
              </p14:nvContentPartPr>
              <p14:xfrm>
                <a:off x="4607367" y="4277356"/>
                <a:ext cx="122760" cy="205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E7E87AA-785E-4EFE-8CFA-00A3DF06E88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89727" y="4259356"/>
                  <a:ext cx="158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4C3088-AEAA-4E12-84EA-C8DD5804541E}"/>
                    </a:ext>
                  </a:extLst>
                </p14:cNvPr>
                <p14:cNvContentPartPr/>
                <p14:nvPr/>
              </p14:nvContentPartPr>
              <p14:xfrm>
                <a:off x="4785567" y="4253596"/>
                <a:ext cx="120600" cy="103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4C3088-AEAA-4E12-84EA-C8DD580454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67567" y="4235956"/>
                  <a:ext cx="156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17D41F9-8C81-47A6-9AD2-845A657B693D}"/>
                    </a:ext>
                  </a:extLst>
                </p14:cNvPr>
                <p14:cNvContentPartPr/>
                <p14:nvPr/>
              </p14:nvContentPartPr>
              <p14:xfrm>
                <a:off x="4882767" y="4294996"/>
                <a:ext cx="25560" cy="210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17D41F9-8C81-47A6-9AD2-845A657B693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865127" y="4277356"/>
                  <a:ext cx="61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DF3B3A9-F502-40F4-A453-BB18C10B6FFE}"/>
                    </a:ext>
                  </a:extLst>
                </p14:cNvPr>
                <p14:cNvContentPartPr/>
                <p14:nvPr/>
              </p14:nvContentPartPr>
              <p14:xfrm>
                <a:off x="5095887" y="4368436"/>
                <a:ext cx="102960" cy="93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DF3B3A9-F502-40F4-A453-BB18C10B6FF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77887" y="4350796"/>
                  <a:ext cx="138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505104B-8364-471B-921C-8788C85F9ACF}"/>
                    </a:ext>
                  </a:extLst>
                </p14:cNvPr>
                <p14:cNvContentPartPr/>
                <p14:nvPr/>
              </p14:nvContentPartPr>
              <p14:xfrm>
                <a:off x="5100927" y="4334236"/>
                <a:ext cx="108720" cy="137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505104B-8364-471B-921C-8788C85F9AC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82927" y="4316236"/>
                  <a:ext cx="144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01029D1-DB9E-4443-9E7D-88A0E2E28391}"/>
                    </a:ext>
                  </a:extLst>
                </p14:cNvPr>
                <p14:cNvContentPartPr/>
                <p14:nvPr/>
              </p14:nvContentPartPr>
              <p14:xfrm>
                <a:off x="5327007" y="4230556"/>
                <a:ext cx="21960" cy="205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01029D1-DB9E-4443-9E7D-88A0E2E2839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09367" y="4212916"/>
                  <a:ext cx="57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9802BE3-DE89-4656-9713-D53EC896AB29}"/>
                    </a:ext>
                  </a:extLst>
                </p14:cNvPr>
                <p14:cNvContentPartPr/>
                <p14:nvPr/>
              </p14:nvContentPartPr>
              <p14:xfrm>
                <a:off x="5375967" y="4269796"/>
                <a:ext cx="140040" cy="159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9802BE3-DE89-4656-9713-D53EC896AB2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57967" y="4252156"/>
                  <a:ext cx="175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23F4576-D6AB-415C-892F-7CE3F1083082}"/>
                    </a:ext>
                  </a:extLst>
                </p14:cNvPr>
                <p14:cNvContentPartPr/>
                <p14:nvPr/>
              </p14:nvContentPartPr>
              <p14:xfrm>
                <a:off x="5513847" y="4186996"/>
                <a:ext cx="151560" cy="3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23F4576-D6AB-415C-892F-7CE3F10830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95847" y="4168996"/>
                  <a:ext cx="187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4AC6857-2319-4266-B291-2AA511C48DA4}"/>
                    </a:ext>
                  </a:extLst>
                </p14:cNvPr>
                <p14:cNvContentPartPr/>
                <p14:nvPr/>
              </p14:nvContentPartPr>
              <p14:xfrm>
                <a:off x="5773407" y="4023196"/>
                <a:ext cx="69840" cy="133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4AC6857-2319-4266-B291-2AA511C48DA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55407" y="4005196"/>
                  <a:ext cx="105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30C18F2-86A3-4E8E-A3B9-E7CBD97C8FF3}"/>
                    </a:ext>
                  </a:extLst>
                </p14:cNvPr>
                <p14:cNvContentPartPr/>
                <p14:nvPr/>
              </p14:nvContentPartPr>
              <p14:xfrm>
                <a:off x="5859447" y="4095556"/>
                <a:ext cx="11160" cy="113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30C18F2-86A3-4E8E-A3B9-E7CBD97C8F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41447" y="4077556"/>
                  <a:ext cx="46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91A50DD-31EC-4C6F-AC93-FBC1A1C72E4F}"/>
                    </a:ext>
                  </a:extLst>
                </p14:cNvPr>
                <p14:cNvContentPartPr/>
                <p14:nvPr/>
              </p14:nvContentPartPr>
              <p14:xfrm>
                <a:off x="5946927" y="4004476"/>
                <a:ext cx="85680" cy="178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91A50DD-31EC-4C6F-AC93-FBC1A1C72E4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928927" y="3986836"/>
                  <a:ext cx="121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CD51EC9-785A-420C-A5ED-4AA4566E3A4B}"/>
                    </a:ext>
                  </a:extLst>
                </p14:cNvPr>
                <p14:cNvContentPartPr/>
                <p14:nvPr/>
              </p14:nvContentPartPr>
              <p14:xfrm>
                <a:off x="6126207" y="4209316"/>
                <a:ext cx="6120" cy="257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CD51EC9-785A-420C-A5ED-4AA4566E3A4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08207" y="4191316"/>
                  <a:ext cx="41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61CDA8F-7468-437A-B000-8FBF47CEE1E4}"/>
                    </a:ext>
                  </a:extLst>
                </p14:cNvPr>
                <p14:cNvContentPartPr/>
                <p14:nvPr/>
              </p14:nvContentPartPr>
              <p14:xfrm>
                <a:off x="6128727" y="4238836"/>
                <a:ext cx="138960" cy="163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61CDA8F-7468-437A-B000-8FBF47CEE1E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10727" y="4221196"/>
                  <a:ext cx="174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E14D39E-4B5A-43BD-B3C3-68917B613111}"/>
                    </a:ext>
                  </a:extLst>
                </p14:cNvPr>
                <p14:cNvContentPartPr/>
                <p14:nvPr/>
              </p14:nvContentPartPr>
              <p14:xfrm>
                <a:off x="6295767" y="4332436"/>
                <a:ext cx="91080" cy="204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E14D39E-4B5A-43BD-B3C3-68917B61311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77767" y="4314796"/>
                  <a:ext cx="126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73232A8-5BFA-4000-B987-14BD72B04AD9}"/>
                    </a:ext>
                  </a:extLst>
                </p14:cNvPr>
                <p14:cNvContentPartPr/>
                <p14:nvPr/>
              </p14:nvContentPartPr>
              <p14:xfrm>
                <a:off x="6603207" y="4314796"/>
                <a:ext cx="188280" cy="11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73232A8-5BFA-4000-B987-14BD72B04A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85567" y="4297156"/>
                  <a:ext cx="223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2963867-131A-4506-8227-7ACBD46CF96A}"/>
                    </a:ext>
                  </a:extLst>
                </p14:cNvPr>
                <p14:cNvContentPartPr/>
                <p14:nvPr/>
              </p14:nvContentPartPr>
              <p14:xfrm>
                <a:off x="6836487" y="4137676"/>
                <a:ext cx="100440" cy="140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2963867-131A-4506-8227-7ACBD46CF96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18847" y="4120036"/>
                  <a:ext cx="136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BF107A0-CFCF-4340-BC56-B9F3467B4B1B}"/>
                    </a:ext>
                  </a:extLst>
                </p14:cNvPr>
                <p14:cNvContentPartPr/>
                <p14:nvPr/>
              </p14:nvContentPartPr>
              <p14:xfrm>
                <a:off x="3570567" y="4838236"/>
                <a:ext cx="8640" cy="12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BF107A0-CFCF-4340-BC56-B9F3467B4B1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52567" y="4820236"/>
                  <a:ext cx="44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9849332-B44B-49EF-8C7E-AB100FF768B6}"/>
                    </a:ext>
                  </a:extLst>
                </p14:cNvPr>
                <p14:cNvContentPartPr/>
                <p14:nvPr/>
              </p14:nvContentPartPr>
              <p14:xfrm>
                <a:off x="3570567" y="4849756"/>
                <a:ext cx="36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9849332-B44B-49EF-8C7E-AB100FF768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52567" y="48321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6AA0E2D-295E-41F9-892D-A6D1F560B3E7}"/>
                    </a:ext>
                  </a:extLst>
                </p14:cNvPr>
                <p14:cNvContentPartPr/>
                <p14:nvPr/>
              </p14:nvContentPartPr>
              <p14:xfrm>
                <a:off x="3570567" y="4832836"/>
                <a:ext cx="28440" cy="17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6AA0E2D-295E-41F9-892D-A6D1F560B3E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552567" y="4815196"/>
                  <a:ext cx="64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7E12AD6-9295-43EE-8497-22E4E4AD9BCD}"/>
                    </a:ext>
                  </a:extLst>
                </p14:cNvPr>
                <p14:cNvContentPartPr/>
                <p14:nvPr/>
              </p14:nvContentPartPr>
              <p14:xfrm>
                <a:off x="3618447" y="4833556"/>
                <a:ext cx="62280" cy="365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7E12AD6-9295-43EE-8497-22E4E4AD9BC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600447" y="4815916"/>
                  <a:ext cx="979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7E188AF-C058-4AA9-9746-8CD3FAC0F3DC}"/>
                    </a:ext>
                  </a:extLst>
                </p14:cNvPr>
                <p14:cNvContentPartPr/>
                <p14:nvPr/>
              </p14:nvContentPartPr>
              <p14:xfrm>
                <a:off x="4034247" y="4790716"/>
                <a:ext cx="96480" cy="249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7E188AF-C058-4AA9-9746-8CD3FAC0F3D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16607" y="4773076"/>
                  <a:ext cx="132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713DFD8-0140-4E21-A6D0-89E0A388968A}"/>
                    </a:ext>
                  </a:extLst>
                </p14:cNvPr>
                <p14:cNvContentPartPr/>
                <p14:nvPr/>
              </p14:nvContentPartPr>
              <p14:xfrm>
                <a:off x="4048287" y="4926076"/>
                <a:ext cx="106200" cy="20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713DFD8-0140-4E21-A6D0-89E0A388968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30647" y="4908076"/>
                  <a:ext cx="141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48FCB54-F3C3-404D-849C-B63C3FD3F952}"/>
                    </a:ext>
                  </a:extLst>
                </p14:cNvPr>
                <p14:cNvContentPartPr/>
                <p14:nvPr/>
              </p14:nvContentPartPr>
              <p14:xfrm>
                <a:off x="4222527" y="5034436"/>
                <a:ext cx="6120" cy="15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48FCB54-F3C3-404D-849C-B63C3FD3F95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04527" y="5016796"/>
                  <a:ext cx="41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F7BE43-C34E-4AC1-9113-AD1D8F93CBEA}"/>
                    </a:ext>
                  </a:extLst>
                </p14:cNvPr>
                <p14:cNvContentPartPr/>
                <p14:nvPr/>
              </p14:nvContentPartPr>
              <p14:xfrm>
                <a:off x="4360407" y="4801876"/>
                <a:ext cx="20880" cy="249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F7BE43-C34E-4AC1-9113-AD1D8F93CBE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42407" y="4783876"/>
                  <a:ext cx="56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ED35591-825A-4469-904F-42E2F191E506}"/>
                    </a:ext>
                  </a:extLst>
                </p14:cNvPr>
                <p14:cNvContentPartPr/>
                <p14:nvPr/>
              </p14:nvContentPartPr>
              <p14:xfrm>
                <a:off x="4474527" y="4836436"/>
                <a:ext cx="114120" cy="93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ED35591-825A-4469-904F-42E2F191E50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456527" y="4818436"/>
                  <a:ext cx="149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3E9CE49-16E7-48D7-AD5D-BD8E0EF1DDFB}"/>
                    </a:ext>
                  </a:extLst>
                </p14:cNvPr>
                <p14:cNvContentPartPr/>
                <p14:nvPr/>
              </p14:nvContentPartPr>
              <p14:xfrm>
                <a:off x="4538607" y="4899436"/>
                <a:ext cx="46440" cy="138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3E9CE49-16E7-48D7-AD5D-BD8E0EF1DDF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520607" y="4881436"/>
                  <a:ext cx="82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3A5D682-466F-4CC7-BFDA-4010820215F0}"/>
                    </a:ext>
                  </a:extLst>
                </p14:cNvPr>
                <p14:cNvContentPartPr/>
                <p14:nvPr/>
              </p14:nvContentPartPr>
              <p14:xfrm>
                <a:off x="4653447" y="4801156"/>
                <a:ext cx="91440" cy="115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3A5D682-466F-4CC7-BFDA-4010820215F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635447" y="4783156"/>
                  <a:ext cx="127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B18B658-EF90-4693-99A2-061467A7416F}"/>
                    </a:ext>
                  </a:extLst>
                </p14:cNvPr>
                <p14:cNvContentPartPr/>
                <p14:nvPr/>
              </p14:nvContentPartPr>
              <p14:xfrm>
                <a:off x="4656687" y="4908436"/>
                <a:ext cx="140400" cy="120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B18B658-EF90-4693-99A2-061467A7416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638687" y="4890436"/>
                  <a:ext cx="176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D948D76-9070-454A-AB1D-6FB8C37642EC}"/>
                    </a:ext>
                  </a:extLst>
                </p14:cNvPr>
                <p14:cNvContentPartPr/>
                <p14:nvPr/>
              </p14:nvContentPartPr>
              <p14:xfrm>
                <a:off x="4820847" y="4797556"/>
                <a:ext cx="150840" cy="237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D948D76-9070-454A-AB1D-6FB8C37642E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803207" y="4779556"/>
                  <a:ext cx="186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2DE5E51-6C1A-405A-9723-157F3ABA747E}"/>
                    </a:ext>
                  </a:extLst>
                </p14:cNvPr>
                <p14:cNvContentPartPr/>
                <p14:nvPr/>
              </p14:nvContentPartPr>
              <p14:xfrm>
                <a:off x="4871607" y="4928956"/>
                <a:ext cx="116280" cy="3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2DE5E51-6C1A-405A-9723-157F3ABA747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53967" y="4910956"/>
                  <a:ext cx="151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7FA1736-E85C-4A6C-94BF-E408F216386C}"/>
                    </a:ext>
                  </a:extLst>
                </p14:cNvPr>
                <p14:cNvContentPartPr/>
                <p14:nvPr/>
              </p14:nvContentPartPr>
              <p14:xfrm>
                <a:off x="5096967" y="4908436"/>
                <a:ext cx="118080" cy="101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7FA1736-E85C-4A6C-94BF-E408F216386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079327" y="4890436"/>
                  <a:ext cx="153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D8D51B7-0047-4DDA-B10F-4A6F2C8DF26E}"/>
                    </a:ext>
                  </a:extLst>
                </p14:cNvPr>
                <p14:cNvContentPartPr/>
                <p14:nvPr/>
              </p14:nvContentPartPr>
              <p14:xfrm>
                <a:off x="5100927" y="4887556"/>
                <a:ext cx="103680" cy="124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D8D51B7-0047-4DDA-B10F-4A6F2C8DF26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82927" y="4869916"/>
                  <a:ext cx="139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69AD97A-45AE-478E-A16F-8BD87E10EDA9}"/>
                    </a:ext>
                  </a:extLst>
                </p14:cNvPr>
                <p14:cNvContentPartPr/>
                <p14:nvPr/>
              </p14:nvContentPartPr>
              <p14:xfrm>
                <a:off x="5330607" y="4787836"/>
                <a:ext cx="49680" cy="196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69AD97A-45AE-478E-A16F-8BD87E10EDA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312967" y="4769836"/>
                  <a:ext cx="85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21835E7-E61F-4D4B-8C0F-C4F039872F51}"/>
                    </a:ext>
                  </a:extLst>
                </p14:cNvPr>
                <p14:cNvContentPartPr/>
                <p14:nvPr/>
              </p14:nvContentPartPr>
              <p14:xfrm>
                <a:off x="5464527" y="4961356"/>
                <a:ext cx="2160" cy="15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21835E7-E61F-4D4B-8C0F-C4F039872F5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446527" y="4943716"/>
                  <a:ext cx="37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595F2DC-6982-46FB-9630-C2C0AAD39584}"/>
                    </a:ext>
                  </a:extLst>
                </p14:cNvPr>
                <p14:cNvContentPartPr/>
                <p14:nvPr/>
              </p14:nvContentPartPr>
              <p14:xfrm>
                <a:off x="5535807" y="4786396"/>
                <a:ext cx="163800" cy="221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595F2DC-6982-46FB-9630-C2C0AAD3958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517807" y="4768396"/>
                  <a:ext cx="199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D47B9EA-055B-41BE-95B3-D5759BB108D9}"/>
                    </a:ext>
                  </a:extLst>
                </p14:cNvPr>
                <p14:cNvContentPartPr/>
                <p14:nvPr/>
              </p14:nvContentPartPr>
              <p14:xfrm>
                <a:off x="5695287" y="4782796"/>
                <a:ext cx="142920" cy="203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D47B9EA-055B-41BE-95B3-D5759BB108D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677287" y="4764796"/>
                  <a:ext cx="178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DFED0A9-E9FD-4B8D-87FC-0C657FAFD31F}"/>
                    </a:ext>
                  </a:extLst>
                </p14:cNvPr>
                <p14:cNvContentPartPr/>
                <p14:nvPr/>
              </p14:nvContentPartPr>
              <p14:xfrm>
                <a:off x="5913447" y="4838236"/>
                <a:ext cx="148320" cy="149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DFED0A9-E9FD-4B8D-87FC-0C657FAFD31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895807" y="4820236"/>
                  <a:ext cx="183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D42907E-CA1A-4A8F-9BF6-9C1FB424F3EA}"/>
                    </a:ext>
                  </a:extLst>
                </p14:cNvPr>
                <p14:cNvContentPartPr/>
                <p14:nvPr/>
              </p14:nvContentPartPr>
              <p14:xfrm>
                <a:off x="6085167" y="4768036"/>
                <a:ext cx="125280" cy="188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D42907E-CA1A-4A8F-9BF6-9C1FB424F3E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067527" y="4750036"/>
                  <a:ext cx="160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16ABB61-40E3-497C-832B-83FC0FB06C6F}"/>
                    </a:ext>
                  </a:extLst>
                </p14:cNvPr>
                <p14:cNvContentPartPr/>
                <p14:nvPr/>
              </p14:nvContentPartPr>
              <p14:xfrm>
                <a:off x="6105687" y="4699996"/>
                <a:ext cx="131040" cy="46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16ABB61-40E3-497C-832B-83FC0FB06C6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087687" y="4681996"/>
                  <a:ext cx="166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5B7BC22-FE58-4C0A-8D77-395D3193D231}"/>
                    </a:ext>
                  </a:extLst>
                </p14:cNvPr>
                <p14:cNvContentPartPr/>
                <p14:nvPr/>
              </p14:nvContentPartPr>
              <p14:xfrm>
                <a:off x="5944767" y="4829956"/>
                <a:ext cx="14400" cy="12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5B7BC22-FE58-4C0A-8D77-395D3193D23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927127" y="4811956"/>
                  <a:ext cx="50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A4045CC-A34E-48D1-A09A-70AB2158A77C}"/>
                    </a:ext>
                  </a:extLst>
                </p14:cNvPr>
                <p14:cNvContentPartPr/>
                <p14:nvPr/>
              </p14:nvContentPartPr>
              <p14:xfrm>
                <a:off x="6310167" y="4829596"/>
                <a:ext cx="101520" cy="83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A4045CC-A34E-48D1-A09A-70AB2158A77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292167" y="4811956"/>
                  <a:ext cx="137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666196C-7ACD-45DA-8C1A-A161C1AD8EE2}"/>
                    </a:ext>
                  </a:extLst>
                </p14:cNvPr>
                <p14:cNvContentPartPr/>
                <p14:nvPr/>
              </p14:nvContentPartPr>
              <p14:xfrm>
                <a:off x="6274887" y="4814476"/>
                <a:ext cx="127440" cy="154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666196C-7ACD-45DA-8C1A-A161C1AD8EE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256887" y="4796476"/>
                  <a:ext cx="163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A210B00-4806-4D82-9FAE-25FB49FFF589}"/>
                    </a:ext>
                  </a:extLst>
                </p14:cNvPr>
                <p14:cNvContentPartPr/>
                <p14:nvPr/>
              </p14:nvContentPartPr>
              <p14:xfrm>
                <a:off x="6538407" y="4750756"/>
                <a:ext cx="29880" cy="219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A210B00-4806-4D82-9FAE-25FB49FFF58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520407" y="4733116"/>
                  <a:ext cx="65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0078166-E190-41E6-9804-491622888F4A}"/>
                    </a:ext>
                  </a:extLst>
                </p14:cNvPr>
                <p14:cNvContentPartPr/>
                <p14:nvPr/>
              </p14:nvContentPartPr>
              <p14:xfrm>
                <a:off x="6664767" y="4788916"/>
                <a:ext cx="115560" cy="160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0078166-E190-41E6-9804-491622888F4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646767" y="4771276"/>
                  <a:ext cx="151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01A5D1D-5F72-4BD3-A268-85D14ED857FE}"/>
                    </a:ext>
                  </a:extLst>
                </p14:cNvPr>
                <p14:cNvContentPartPr/>
                <p14:nvPr/>
              </p14:nvContentPartPr>
              <p14:xfrm>
                <a:off x="6824967" y="4775956"/>
                <a:ext cx="97920" cy="1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01A5D1D-5F72-4BD3-A268-85D14ED857F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806967" y="4758316"/>
                  <a:ext cx="13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C664B27-BCFE-488B-9915-DE4A22FE33C8}"/>
                    </a:ext>
                  </a:extLst>
                </p14:cNvPr>
                <p14:cNvContentPartPr/>
                <p14:nvPr/>
              </p14:nvContentPartPr>
              <p14:xfrm>
                <a:off x="6975807" y="4639876"/>
                <a:ext cx="97200" cy="161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C664B27-BCFE-488B-9915-DE4A22FE33C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958167" y="4622236"/>
                  <a:ext cx="132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A1AAC53-2A35-482A-8452-CD180CF3A8D2}"/>
                    </a:ext>
                  </a:extLst>
                </p14:cNvPr>
                <p14:cNvContentPartPr/>
                <p14:nvPr/>
              </p14:nvContentPartPr>
              <p14:xfrm>
                <a:off x="7104687" y="4620076"/>
                <a:ext cx="99360" cy="165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A1AAC53-2A35-482A-8452-CD180CF3A8D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087047" y="4602436"/>
                  <a:ext cx="135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E47E628-A019-42A0-A839-041048370CE2}"/>
                    </a:ext>
                  </a:extLst>
                </p14:cNvPr>
                <p14:cNvContentPartPr/>
                <p14:nvPr/>
              </p14:nvContentPartPr>
              <p14:xfrm>
                <a:off x="7114767" y="4695316"/>
                <a:ext cx="79200" cy="5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E47E628-A019-42A0-A839-041048370CE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96767" y="4677676"/>
                  <a:ext cx="114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7B43842-C42A-494F-A857-C6613689F083}"/>
                    </a:ext>
                  </a:extLst>
                </p14:cNvPr>
                <p14:cNvContentPartPr/>
                <p14:nvPr/>
              </p14:nvContentPartPr>
              <p14:xfrm>
                <a:off x="7320687" y="4671916"/>
                <a:ext cx="20880" cy="243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7B43842-C42A-494F-A857-C6613689F08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303047" y="4653916"/>
                  <a:ext cx="56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1F29753-F3C1-4611-AC8A-164897F4F6CF}"/>
                    </a:ext>
                  </a:extLst>
                </p14:cNvPr>
                <p14:cNvContentPartPr/>
                <p14:nvPr/>
              </p14:nvContentPartPr>
              <p14:xfrm>
                <a:off x="7361727" y="4690276"/>
                <a:ext cx="127440" cy="162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1F29753-F3C1-4611-AC8A-164897F4F6C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344087" y="4672636"/>
                  <a:ext cx="163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1693587-C473-487B-AF68-67B55173E384}"/>
                    </a:ext>
                  </a:extLst>
                </p14:cNvPr>
                <p14:cNvContentPartPr/>
                <p14:nvPr/>
              </p14:nvContentPartPr>
              <p14:xfrm>
                <a:off x="7525167" y="4771276"/>
                <a:ext cx="108000" cy="77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1693587-C473-487B-AF68-67B55173E38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507167" y="4753636"/>
                  <a:ext cx="143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ED5A290-9272-4442-93A9-23212CD48097}"/>
                    </a:ext>
                  </a:extLst>
                </p14:cNvPr>
                <p14:cNvContentPartPr/>
                <p14:nvPr/>
              </p14:nvContentPartPr>
              <p14:xfrm>
                <a:off x="7506807" y="4804756"/>
                <a:ext cx="130320" cy="169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ED5A290-9272-4442-93A9-23212CD4809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489167" y="4787116"/>
                  <a:ext cx="165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9C04DD7-7FD7-43C1-B6C4-49F077E3A1CF}"/>
                    </a:ext>
                  </a:extLst>
                </p14:cNvPr>
                <p14:cNvContentPartPr/>
                <p14:nvPr/>
              </p14:nvContentPartPr>
              <p14:xfrm>
                <a:off x="6937287" y="4539436"/>
                <a:ext cx="26640" cy="19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9C04DD7-7FD7-43C1-B6C4-49F077E3A1C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919647" y="4521436"/>
                  <a:ext cx="62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E645194-E151-4545-8388-5B7F6236420D}"/>
                    </a:ext>
                  </a:extLst>
                </p14:cNvPr>
                <p14:cNvContentPartPr/>
                <p14:nvPr/>
              </p14:nvContentPartPr>
              <p14:xfrm>
                <a:off x="6979767" y="4528636"/>
                <a:ext cx="709920" cy="24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E645194-E151-4545-8388-5B7F6236420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61767" y="4510636"/>
                  <a:ext cx="7455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98C907D-B1F3-4186-96AA-E400899954DA}"/>
              </a:ext>
            </a:extLst>
          </p:cNvPr>
          <p:cNvGrpSpPr/>
          <p:nvPr/>
        </p:nvGrpSpPr>
        <p:grpSpPr>
          <a:xfrm>
            <a:off x="7890567" y="4522516"/>
            <a:ext cx="190440" cy="73080"/>
            <a:chOff x="7890567" y="4522516"/>
            <a:chExt cx="19044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593E664-20EC-4F0D-BA5F-C18EF5A19070}"/>
                    </a:ext>
                  </a:extLst>
                </p14:cNvPr>
                <p14:cNvContentPartPr/>
                <p14:nvPr/>
              </p14:nvContentPartPr>
              <p14:xfrm>
                <a:off x="7890567" y="4522516"/>
                <a:ext cx="190440" cy="12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593E664-20EC-4F0D-BA5F-C18EF5A1907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72567" y="4504876"/>
                  <a:ext cx="226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62CD76E-D977-47EA-BD77-7E437202271B}"/>
                    </a:ext>
                  </a:extLst>
                </p14:cNvPr>
                <p14:cNvContentPartPr/>
                <p14:nvPr/>
              </p14:nvContentPartPr>
              <p14:xfrm>
                <a:off x="7906047" y="4588396"/>
                <a:ext cx="131040" cy="7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62CD76E-D977-47EA-BD77-7E437202271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888407" y="4570396"/>
                  <a:ext cx="1666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B409772-93DC-499B-A131-A6AF7E0E10F9}"/>
              </a:ext>
            </a:extLst>
          </p:cNvPr>
          <p:cNvGrpSpPr/>
          <p:nvPr/>
        </p:nvGrpSpPr>
        <p:grpSpPr>
          <a:xfrm>
            <a:off x="8298807" y="4400116"/>
            <a:ext cx="1159920" cy="286920"/>
            <a:chOff x="8298807" y="4400116"/>
            <a:chExt cx="115992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9AB7F05-71B0-4FA2-A5C4-E1BB6533EE7B}"/>
                    </a:ext>
                  </a:extLst>
                </p14:cNvPr>
                <p14:cNvContentPartPr/>
                <p14:nvPr/>
              </p14:nvContentPartPr>
              <p14:xfrm>
                <a:off x="8298807" y="4400116"/>
                <a:ext cx="64440" cy="212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9AB7F05-71B0-4FA2-A5C4-E1BB6533EE7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280807" y="4382116"/>
                  <a:ext cx="100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0DF8F07-9AC4-46B8-B32D-2C3A42BAB76A}"/>
                    </a:ext>
                  </a:extLst>
                </p14:cNvPr>
                <p14:cNvContentPartPr/>
                <p14:nvPr/>
              </p14:nvContentPartPr>
              <p14:xfrm>
                <a:off x="8462607" y="4587676"/>
                <a:ext cx="9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0DF8F07-9AC4-46B8-B32D-2C3A42BAB76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444967" y="4569676"/>
                  <a:ext cx="45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974AA86-7266-4942-8A71-4FCC54BE83E2}"/>
                    </a:ext>
                  </a:extLst>
                </p14:cNvPr>
                <p14:cNvContentPartPr/>
                <p14:nvPr/>
              </p14:nvContentPartPr>
              <p14:xfrm>
                <a:off x="8525967" y="4433956"/>
                <a:ext cx="27360" cy="253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974AA86-7266-4942-8A71-4FCC54BE83E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507967" y="4415956"/>
                  <a:ext cx="63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9A493D3-80AC-4593-ABE1-3ABC2EE77F75}"/>
                    </a:ext>
                  </a:extLst>
                </p14:cNvPr>
                <p14:cNvContentPartPr/>
                <p14:nvPr/>
              </p14:nvContentPartPr>
              <p14:xfrm>
                <a:off x="8654847" y="4456276"/>
                <a:ext cx="84240" cy="185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9A493D3-80AC-4593-ABE1-3ABC2EE77F7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636847" y="4438276"/>
                  <a:ext cx="119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0C1F001-BD64-4992-BB0F-48273B6CDC3C}"/>
                    </a:ext>
                  </a:extLst>
                </p14:cNvPr>
                <p14:cNvContentPartPr/>
                <p14:nvPr/>
              </p14:nvContentPartPr>
              <p14:xfrm>
                <a:off x="8857527" y="4433956"/>
                <a:ext cx="13320" cy="207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0C1F001-BD64-4992-BB0F-48273B6CDC3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839887" y="4415956"/>
                  <a:ext cx="48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A426EAA-2881-46AE-B4FC-F8DAACDED2E4}"/>
                    </a:ext>
                  </a:extLst>
                </p14:cNvPr>
                <p14:cNvContentPartPr/>
                <p14:nvPr/>
              </p14:nvContentPartPr>
              <p14:xfrm>
                <a:off x="9007647" y="4537996"/>
                <a:ext cx="127440" cy="82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A426EAA-2881-46AE-B4FC-F8DAACDED2E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990007" y="4520356"/>
                  <a:ext cx="163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B61F1DC-2C05-4CA0-BD92-4AA5D1CB5D59}"/>
                    </a:ext>
                  </a:extLst>
                </p14:cNvPr>
                <p14:cNvContentPartPr/>
                <p14:nvPr/>
              </p14:nvContentPartPr>
              <p14:xfrm>
                <a:off x="9009447" y="4516756"/>
                <a:ext cx="124200" cy="136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B61F1DC-2C05-4CA0-BD92-4AA5D1CB5D5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91807" y="4498756"/>
                  <a:ext cx="159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395B865-A99D-499C-84D7-1E9BC7398C58}"/>
                    </a:ext>
                  </a:extLst>
                </p14:cNvPr>
                <p14:cNvContentPartPr/>
                <p14:nvPr/>
              </p14:nvContentPartPr>
              <p14:xfrm>
                <a:off x="9244167" y="4410916"/>
                <a:ext cx="34200" cy="182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395B865-A99D-499C-84D7-1E9BC7398C5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226527" y="4393276"/>
                  <a:ext cx="69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BB097FF-4D3F-4A7F-BE6C-E3E8A1D16BC5}"/>
                    </a:ext>
                  </a:extLst>
                </p14:cNvPr>
                <p14:cNvContentPartPr/>
                <p14:nvPr/>
              </p14:nvContentPartPr>
              <p14:xfrm>
                <a:off x="9347847" y="4437916"/>
                <a:ext cx="110880" cy="149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BB097FF-4D3F-4A7F-BE6C-E3E8A1D16BC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330207" y="4420276"/>
                  <a:ext cx="1465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CAED46D-1365-4187-A5B9-A8C4E18CF77A}"/>
              </a:ext>
            </a:extLst>
          </p:cNvPr>
          <p:cNvGrpSpPr/>
          <p:nvPr/>
        </p:nvGrpSpPr>
        <p:grpSpPr>
          <a:xfrm>
            <a:off x="9500487" y="4134076"/>
            <a:ext cx="399600" cy="145440"/>
            <a:chOff x="9500487" y="4134076"/>
            <a:chExt cx="39960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DA419A9-1508-4265-B954-BA1FC4B2DD9D}"/>
                    </a:ext>
                  </a:extLst>
                </p14:cNvPr>
                <p14:cNvContentPartPr/>
                <p14:nvPr/>
              </p14:nvContentPartPr>
              <p14:xfrm>
                <a:off x="9500487" y="4244596"/>
                <a:ext cx="147960" cy="6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DA419A9-1508-4265-B954-BA1FC4B2DD9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482487" y="4226956"/>
                  <a:ext cx="183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143807E-53CD-496A-AA7D-53AEE8E2AA5C}"/>
                    </a:ext>
                  </a:extLst>
                </p14:cNvPr>
                <p14:cNvContentPartPr/>
                <p14:nvPr/>
              </p14:nvContentPartPr>
              <p14:xfrm>
                <a:off x="9710727" y="4134076"/>
                <a:ext cx="4320" cy="142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143807E-53CD-496A-AA7D-53AEE8E2AA5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692727" y="4116076"/>
                  <a:ext cx="39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4011C13-FEE3-491D-87D0-9E4C0016686B}"/>
                    </a:ext>
                  </a:extLst>
                </p14:cNvPr>
                <p14:cNvContentPartPr/>
                <p14:nvPr/>
              </p14:nvContentPartPr>
              <p14:xfrm>
                <a:off x="9807927" y="4156756"/>
                <a:ext cx="92160" cy="122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4011C13-FEE3-491D-87D0-9E4C0016686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790287" y="4138756"/>
                  <a:ext cx="12780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8F01A62C-320A-441E-B4E0-8606AA6079D8}"/>
                  </a:ext>
                </a:extLst>
              </p14:cNvPr>
              <p14:cNvContentPartPr/>
              <p14:nvPr/>
            </p14:nvContentPartPr>
            <p14:xfrm>
              <a:off x="9896127" y="4449796"/>
              <a:ext cx="194040" cy="1364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8F01A62C-320A-441E-B4E0-8606AA6079D8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878127" y="4432156"/>
                <a:ext cx="22968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58639C5F-F1EB-4225-8D3B-3BF3004955E3}"/>
              </a:ext>
            </a:extLst>
          </p:cNvPr>
          <p:cNvGrpSpPr/>
          <p:nvPr/>
        </p:nvGrpSpPr>
        <p:grpSpPr>
          <a:xfrm>
            <a:off x="7937367" y="5273836"/>
            <a:ext cx="221040" cy="81000"/>
            <a:chOff x="7937367" y="5273836"/>
            <a:chExt cx="221040" cy="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7862BF6-DCBD-4525-9F1C-8BB4B7420EC8}"/>
                    </a:ext>
                  </a:extLst>
                </p14:cNvPr>
                <p14:cNvContentPartPr/>
                <p14:nvPr/>
              </p14:nvContentPartPr>
              <p14:xfrm>
                <a:off x="7940607" y="5273836"/>
                <a:ext cx="122760" cy="3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7862BF6-DCBD-4525-9F1C-8BB4B7420EC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922607" y="5256196"/>
                  <a:ext cx="158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B325232-198F-4FF2-8AD7-A810A4175DC2}"/>
                    </a:ext>
                  </a:extLst>
                </p14:cNvPr>
                <p14:cNvContentPartPr/>
                <p14:nvPr/>
              </p14:nvContentPartPr>
              <p14:xfrm>
                <a:off x="7937367" y="5350876"/>
                <a:ext cx="221040" cy="3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B325232-198F-4FF2-8AD7-A810A4175DC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19367" y="5332876"/>
                  <a:ext cx="2566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1A6D93D-4746-4D0D-8E52-833ECB5001B9}"/>
              </a:ext>
            </a:extLst>
          </p:cNvPr>
          <p:cNvGrpSpPr/>
          <p:nvPr/>
        </p:nvGrpSpPr>
        <p:grpSpPr>
          <a:xfrm>
            <a:off x="8418327" y="5071516"/>
            <a:ext cx="644040" cy="228600"/>
            <a:chOff x="8418327" y="5071516"/>
            <a:chExt cx="64404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E496887-2D42-465F-AEF0-67765F574A7E}"/>
                    </a:ext>
                  </a:extLst>
                </p14:cNvPr>
                <p14:cNvContentPartPr/>
                <p14:nvPr/>
              </p14:nvContentPartPr>
              <p14:xfrm>
                <a:off x="8418327" y="5104636"/>
                <a:ext cx="68400" cy="180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E496887-2D42-465F-AEF0-67765F574A7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400687" y="5086996"/>
                  <a:ext cx="104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1D3E2B2-83AC-4CB2-84EB-69536BD6681B}"/>
                    </a:ext>
                  </a:extLst>
                </p14:cNvPr>
                <p14:cNvContentPartPr/>
                <p14:nvPr/>
              </p14:nvContentPartPr>
              <p14:xfrm>
                <a:off x="8551527" y="5277796"/>
                <a:ext cx="2880" cy="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1D3E2B2-83AC-4CB2-84EB-69536BD668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33527" y="5259796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6A4E9D1-6244-4524-AE11-0B32990176BE}"/>
                    </a:ext>
                  </a:extLst>
                </p14:cNvPr>
                <p14:cNvContentPartPr/>
                <p14:nvPr/>
              </p14:nvContentPartPr>
              <p14:xfrm>
                <a:off x="8684367" y="5100316"/>
                <a:ext cx="34920" cy="192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6A4E9D1-6244-4524-AE11-0B32990176B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666367" y="5082676"/>
                  <a:ext cx="70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3EFD1CF-0AB1-4781-AD81-075FE6D64C3A}"/>
                    </a:ext>
                  </a:extLst>
                </p14:cNvPr>
                <p14:cNvContentPartPr/>
                <p14:nvPr/>
              </p14:nvContentPartPr>
              <p14:xfrm>
                <a:off x="8758167" y="5091676"/>
                <a:ext cx="128880" cy="208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3EFD1CF-0AB1-4781-AD81-075FE6D64C3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740527" y="5074036"/>
                  <a:ext cx="164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886AC15-375A-435E-BDD9-8C5D2D1F9E71}"/>
                    </a:ext>
                  </a:extLst>
                </p14:cNvPr>
                <p14:cNvContentPartPr/>
                <p14:nvPr/>
              </p14:nvContentPartPr>
              <p14:xfrm>
                <a:off x="9002247" y="5071516"/>
                <a:ext cx="60120" cy="211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886AC15-375A-435E-BDD9-8C5D2D1F9E7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984247" y="5053876"/>
                  <a:ext cx="957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F85309E8-E7CA-48BA-A45C-0D6452BAC6CE}"/>
              </a:ext>
            </a:extLst>
          </p:cNvPr>
          <p:cNvGrpSpPr/>
          <p:nvPr/>
        </p:nvGrpSpPr>
        <p:grpSpPr>
          <a:xfrm>
            <a:off x="9351807" y="4993756"/>
            <a:ext cx="210240" cy="268920"/>
            <a:chOff x="9351807" y="4993756"/>
            <a:chExt cx="2102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999DC26-037F-4839-8129-DB9F79160B9A}"/>
                    </a:ext>
                  </a:extLst>
                </p14:cNvPr>
                <p14:cNvContentPartPr/>
                <p14:nvPr/>
              </p14:nvContentPartPr>
              <p14:xfrm>
                <a:off x="9351807" y="5063596"/>
                <a:ext cx="210240" cy="199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999DC26-037F-4839-8129-DB9F79160B9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333807" y="5045596"/>
                  <a:ext cx="245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8B0BF6F-0951-401C-8268-3284F9ED0EBB}"/>
                    </a:ext>
                  </a:extLst>
                </p14:cNvPr>
                <p14:cNvContentPartPr/>
                <p14:nvPr/>
              </p14:nvContentPartPr>
              <p14:xfrm>
                <a:off x="9411567" y="5158636"/>
                <a:ext cx="144000" cy="18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8B0BF6F-0951-401C-8268-3284F9ED0EB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393927" y="5140996"/>
                  <a:ext cx="179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35E0999-91E7-4BD4-B51E-05028F5D1571}"/>
                    </a:ext>
                  </a:extLst>
                </p14:cNvPr>
                <p14:cNvContentPartPr/>
                <p14:nvPr/>
              </p14:nvContentPartPr>
              <p14:xfrm>
                <a:off x="9357567" y="4993756"/>
                <a:ext cx="88920" cy="65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35E0999-91E7-4BD4-B51E-05028F5D157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339567" y="4976116"/>
                  <a:ext cx="1245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ED63E645-4AB6-4F9F-A21D-C2E772AD0344}"/>
                  </a:ext>
                </a:extLst>
              </p14:cNvPr>
              <p14:cNvContentPartPr/>
              <p14:nvPr/>
            </p14:nvContentPartPr>
            <p14:xfrm>
              <a:off x="7951407" y="5814916"/>
              <a:ext cx="99720" cy="324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ED63E645-4AB6-4F9F-A21D-C2E772AD0344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7933407" y="5796916"/>
                <a:ext cx="135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68FE576B-0E7B-4B02-9C66-825177543278}"/>
                  </a:ext>
                </a:extLst>
              </p14:cNvPr>
              <p14:cNvContentPartPr/>
              <p14:nvPr/>
            </p14:nvContentPartPr>
            <p14:xfrm>
              <a:off x="7920807" y="5913196"/>
              <a:ext cx="158040" cy="93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68FE576B-0E7B-4B02-9C66-825177543278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7903167" y="5895196"/>
                <a:ext cx="1936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EFF2F4E4-62DC-4728-B7D9-6190CF1A1B21}"/>
                  </a:ext>
                </a:extLst>
              </p14:cNvPr>
              <p14:cNvContentPartPr/>
              <p14:nvPr/>
            </p14:nvContentPartPr>
            <p14:xfrm>
              <a:off x="9320487" y="5751916"/>
              <a:ext cx="27360" cy="928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EFF2F4E4-62DC-4728-B7D9-6190CF1A1B2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9302847" y="5733916"/>
                <a:ext cx="6300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5A5EDCC4-ECE8-46D0-882A-27A85E0080B2}"/>
              </a:ext>
            </a:extLst>
          </p:cNvPr>
          <p:cNvGrpSpPr/>
          <p:nvPr/>
        </p:nvGrpSpPr>
        <p:grpSpPr>
          <a:xfrm>
            <a:off x="8295927" y="5669836"/>
            <a:ext cx="705600" cy="243360"/>
            <a:chOff x="8295927" y="5669836"/>
            <a:chExt cx="70560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7489B43-6189-4E60-8E56-9553240CCCA4}"/>
                    </a:ext>
                  </a:extLst>
                </p14:cNvPr>
                <p14:cNvContentPartPr/>
                <p14:nvPr/>
              </p14:nvContentPartPr>
              <p14:xfrm>
                <a:off x="8295927" y="5745436"/>
                <a:ext cx="147960" cy="141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7489B43-6189-4E60-8E56-9553240CCCA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78287" y="5727796"/>
                  <a:ext cx="183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B15A74-6E10-481D-8074-8BB7E87B17E7}"/>
                    </a:ext>
                  </a:extLst>
                </p14:cNvPr>
                <p14:cNvContentPartPr/>
                <p14:nvPr/>
              </p14:nvContentPartPr>
              <p14:xfrm>
                <a:off x="8508687" y="5907796"/>
                <a:ext cx="9360" cy="5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B15A74-6E10-481D-8074-8BB7E87B17E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490687" y="5890156"/>
                  <a:ext cx="45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9722C16-B357-4C9F-89E0-342915221725}"/>
                    </a:ext>
                  </a:extLst>
                </p14:cNvPr>
                <p14:cNvContentPartPr/>
                <p14:nvPr/>
              </p14:nvContentPartPr>
              <p14:xfrm>
                <a:off x="8663847" y="5717356"/>
                <a:ext cx="18360" cy="161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9722C16-B357-4C9F-89E0-34291522172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645847" y="5699356"/>
                  <a:ext cx="54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6548EE5-ADF1-4216-875A-E01FB8EA1C88}"/>
                    </a:ext>
                  </a:extLst>
                </p14:cNvPr>
                <p14:cNvContentPartPr/>
                <p14:nvPr/>
              </p14:nvContentPartPr>
              <p14:xfrm>
                <a:off x="8772567" y="5671276"/>
                <a:ext cx="114480" cy="202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6548EE5-ADF1-4216-875A-E01FB8EA1C8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754927" y="5653276"/>
                  <a:ext cx="150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8B087E9-A7CB-4EFE-A34E-560D62E5A391}"/>
                    </a:ext>
                  </a:extLst>
                </p14:cNvPr>
                <p14:cNvContentPartPr/>
                <p14:nvPr/>
              </p14:nvContentPartPr>
              <p14:xfrm>
                <a:off x="8983887" y="5669836"/>
                <a:ext cx="17640" cy="182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8B087E9-A7CB-4EFE-A34E-560D62E5A39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966247" y="5652196"/>
                  <a:ext cx="53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2346DA7-3240-4010-AD55-E62F41F19694}"/>
                    </a:ext>
                  </a:extLst>
                </p14:cNvPr>
                <p14:cNvContentPartPr/>
                <p14:nvPr/>
              </p14:nvContentPartPr>
              <p14:xfrm>
                <a:off x="8568447" y="5711236"/>
                <a:ext cx="29160" cy="171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2346DA7-3240-4010-AD55-E62F41F1969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550807" y="5693596"/>
                  <a:ext cx="6480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99CF4EC-3C5F-4E76-8D48-541F3AA6FFC4}"/>
              </a:ext>
            </a:extLst>
          </p:cNvPr>
          <p:cNvGrpSpPr/>
          <p:nvPr/>
        </p:nvGrpSpPr>
        <p:grpSpPr>
          <a:xfrm>
            <a:off x="9317247" y="5722396"/>
            <a:ext cx="381960" cy="117720"/>
            <a:chOff x="9317247" y="5722396"/>
            <a:chExt cx="3819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4723B9A-9AB6-48FF-9A1F-E9BA6D9694EC}"/>
                    </a:ext>
                  </a:extLst>
                </p14:cNvPr>
                <p14:cNvContentPartPr/>
                <p14:nvPr/>
              </p14:nvContentPartPr>
              <p14:xfrm>
                <a:off x="9317247" y="5735716"/>
                <a:ext cx="109440" cy="97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4723B9A-9AB6-48FF-9A1F-E9BA6D9694E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299607" y="5718076"/>
                  <a:ext cx="145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C9AD4DD-A61D-45EF-9BAB-A1746D60886A}"/>
                    </a:ext>
                  </a:extLst>
                </p14:cNvPr>
                <p14:cNvContentPartPr/>
                <p14:nvPr/>
              </p14:nvContentPartPr>
              <p14:xfrm>
                <a:off x="9483927" y="5722396"/>
                <a:ext cx="215280" cy="117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C9AD4DD-A61D-45EF-9BAB-A1746D60886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466287" y="5704756"/>
                  <a:ext cx="250920" cy="15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940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A00E8F-31E3-4A31-A864-7E83B05D2808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068DB-4A9B-4D1F-AE8C-4260B1CE0BAD}"/>
              </a:ext>
            </a:extLst>
          </p:cNvPr>
          <p:cNvSpPr txBox="1"/>
          <p:nvPr/>
        </p:nvSpPr>
        <p:spPr>
          <a:xfrm>
            <a:off x="390525" y="623841"/>
            <a:ext cx="11070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Το μήκος δεσμού του </a:t>
            </a:r>
            <a:r>
              <a:rPr lang="el-GR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N </a:t>
            </a:r>
            <a:r>
              <a:rPr lang="el-GR" dirty="0">
                <a:solidFill>
                  <a:schemeClr val="bg1"/>
                </a:solidFill>
              </a:rPr>
              <a:t>είναι ίσο με 0.117 </a:t>
            </a:r>
            <a:r>
              <a:rPr lang="en-US" dirty="0">
                <a:solidFill>
                  <a:schemeClr val="bg1"/>
                </a:solidFill>
              </a:rPr>
              <a:t>nm.</a:t>
            </a:r>
            <a:r>
              <a:rPr lang="el-GR" dirty="0">
                <a:solidFill>
                  <a:schemeClr val="bg1"/>
                </a:solidFill>
              </a:rPr>
              <a:t> Βρείτε τη θέση (</a:t>
            </a:r>
            <a:r>
              <a:rPr lang="el-GR" dirty="0" err="1">
                <a:solidFill>
                  <a:schemeClr val="bg1"/>
                </a:solidFill>
              </a:rPr>
              <a:t>κυματαριθμο</a:t>
            </a:r>
            <a:r>
              <a:rPr lang="el-GR" dirty="0">
                <a:solidFill>
                  <a:schemeClr val="bg1"/>
                </a:solidFill>
              </a:rPr>
              <a:t>) των τεσσάρων πρώτων κορυφών </a:t>
            </a:r>
          </a:p>
          <a:p>
            <a:r>
              <a:rPr lang="el-GR" dirty="0">
                <a:solidFill>
                  <a:schemeClr val="bg1"/>
                </a:solidFill>
              </a:rPr>
              <a:t>του φάσματος περιστροφής του.</a:t>
            </a:r>
          </a:p>
          <a:p>
            <a:r>
              <a:rPr lang="el-GR" dirty="0">
                <a:solidFill>
                  <a:schemeClr val="bg1"/>
                </a:solidFill>
              </a:rPr>
              <a:t>Δίνεται ότι : </a:t>
            </a:r>
            <a:r>
              <a:rPr lang="en-US" dirty="0">
                <a:solidFill>
                  <a:schemeClr val="bg1"/>
                </a:solidFill>
              </a:rPr>
              <a:t>m(</a:t>
            </a:r>
            <a:r>
              <a:rPr lang="en-US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C)=12.0000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, m(</a:t>
            </a:r>
            <a:r>
              <a:rPr lang="en-US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N)=14.003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7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F24047B-22B0-410E-A23F-B6CFB9B96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9" t="7328" b="7191"/>
          <a:stretch/>
        </p:blipFill>
        <p:spPr>
          <a:xfrm>
            <a:off x="7987681" y="419693"/>
            <a:ext cx="3452942" cy="60186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21EC209-874F-464C-B8C8-AE3618E36C47}"/>
                  </a:ext>
                </a:extLst>
              </p14:cNvPr>
              <p14:cNvContentPartPr/>
              <p14:nvPr/>
            </p14:nvContentPartPr>
            <p14:xfrm>
              <a:off x="116727" y="-230564"/>
              <a:ext cx="190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21EC209-874F-464C-B8C8-AE3618E36C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727" y="-248204"/>
                <a:ext cx="547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6BEEC-ADAD-4F80-B9CC-22C38D74451B}"/>
              </a:ext>
            </a:extLst>
          </p:cNvPr>
          <p:cNvGrpSpPr/>
          <p:nvPr/>
        </p:nvGrpSpPr>
        <p:grpSpPr>
          <a:xfrm>
            <a:off x="437847" y="514636"/>
            <a:ext cx="1620000" cy="329760"/>
            <a:chOff x="437847" y="514636"/>
            <a:chExt cx="162000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A47400C-12D5-4C79-8DB3-02C79B618730}"/>
                    </a:ext>
                  </a:extLst>
                </p14:cNvPr>
                <p14:cNvContentPartPr/>
                <p14:nvPr/>
              </p14:nvContentPartPr>
              <p14:xfrm>
                <a:off x="437847" y="514636"/>
                <a:ext cx="160560" cy="26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A47400C-12D5-4C79-8DB3-02C79B6187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9847" y="496636"/>
                  <a:ext cx="196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C02C53-DA18-48D3-92CD-89D5C1A4335E}"/>
                    </a:ext>
                  </a:extLst>
                </p14:cNvPr>
                <p14:cNvContentPartPr/>
                <p14:nvPr/>
              </p14:nvContentPartPr>
              <p14:xfrm>
                <a:off x="677247" y="699676"/>
                <a:ext cx="154800" cy="10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C02C53-DA18-48D3-92CD-89D5C1A4335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9607" y="682036"/>
                  <a:ext cx="190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4DA87C-C977-48AB-86A8-C261C02CE448}"/>
                    </a:ext>
                  </a:extLst>
                </p14:cNvPr>
                <p14:cNvContentPartPr/>
                <p14:nvPr/>
              </p14:nvContentPartPr>
              <p14:xfrm>
                <a:off x="868047" y="691036"/>
                <a:ext cx="129240" cy="11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4DA87C-C977-48AB-86A8-C261C02CE44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0047" y="673396"/>
                  <a:ext cx="164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CFB2E0-D168-406C-88F1-CA88682616C2}"/>
                    </a:ext>
                  </a:extLst>
                </p14:cNvPr>
                <p14:cNvContentPartPr/>
                <p14:nvPr/>
              </p14:nvContentPartPr>
              <p14:xfrm>
                <a:off x="1052727" y="718036"/>
                <a:ext cx="79920" cy="117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CFB2E0-D168-406C-88F1-CA88682616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5087" y="700396"/>
                  <a:ext cx="115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330761-4DAC-41CB-97F2-568705F18429}"/>
                    </a:ext>
                  </a:extLst>
                </p14:cNvPr>
                <p14:cNvContentPartPr/>
                <p14:nvPr/>
              </p14:nvContentPartPr>
              <p14:xfrm>
                <a:off x="1152087" y="729916"/>
                <a:ext cx="117000" cy="114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330761-4DAC-41CB-97F2-568705F1842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34087" y="712276"/>
                  <a:ext cx="152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5BFAFD-41AC-40A2-8B86-0B45FE3E78C1}"/>
                    </a:ext>
                  </a:extLst>
                </p14:cNvPr>
                <p14:cNvContentPartPr/>
                <p14:nvPr/>
              </p14:nvContentPartPr>
              <p14:xfrm>
                <a:off x="1156767" y="557116"/>
                <a:ext cx="27360" cy="5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5BFAFD-41AC-40A2-8B86-0B45FE3E78C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39127" y="539476"/>
                  <a:ext cx="63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A61DE0-A533-4D33-B218-A6B3A71D9743}"/>
                    </a:ext>
                  </a:extLst>
                </p14:cNvPr>
                <p14:cNvContentPartPr/>
                <p14:nvPr/>
              </p14:nvContentPartPr>
              <p14:xfrm>
                <a:off x="1357287" y="722716"/>
                <a:ext cx="58680" cy="105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A61DE0-A533-4D33-B218-A6B3A71D97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39287" y="704716"/>
                  <a:ext cx="94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0BB4301-D94F-4A50-A3E4-AAC3989B7D84}"/>
                    </a:ext>
                  </a:extLst>
                </p14:cNvPr>
                <p14:cNvContentPartPr/>
                <p14:nvPr/>
              </p14:nvContentPartPr>
              <p14:xfrm>
                <a:off x="1421367" y="714436"/>
                <a:ext cx="19080" cy="12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0BB4301-D94F-4A50-A3E4-AAC3989B7D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03367" y="696796"/>
                  <a:ext cx="54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C8F407-F9A8-44FE-92EF-B415C02BAE4C}"/>
                    </a:ext>
                  </a:extLst>
                </p14:cNvPr>
                <p14:cNvContentPartPr/>
                <p14:nvPr/>
              </p14:nvContentPartPr>
              <p14:xfrm>
                <a:off x="1536927" y="681316"/>
                <a:ext cx="153720" cy="147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C8F407-F9A8-44FE-92EF-B415C02BAE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19287" y="663316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5E21D7-7129-4074-BF29-8B497BD0F8D6}"/>
                    </a:ext>
                  </a:extLst>
                </p14:cNvPr>
                <p14:cNvContentPartPr/>
                <p14:nvPr/>
              </p14:nvContentPartPr>
              <p14:xfrm>
                <a:off x="1770927" y="646396"/>
                <a:ext cx="166320" cy="165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5E21D7-7129-4074-BF29-8B497BD0F8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52927" y="628756"/>
                  <a:ext cx="201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92E188-445F-40AE-911C-F5007E5ED239}"/>
                    </a:ext>
                  </a:extLst>
                </p14:cNvPr>
                <p14:cNvContentPartPr/>
                <p14:nvPr/>
              </p14:nvContentPartPr>
              <p14:xfrm>
                <a:off x="2006727" y="685636"/>
                <a:ext cx="51120" cy="154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92E188-445F-40AE-911C-F5007E5ED2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88727" y="667996"/>
                  <a:ext cx="867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6C6A42-AB51-4AD3-B58A-84B7D07F9440}"/>
              </a:ext>
            </a:extLst>
          </p:cNvPr>
          <p:cNvGrpSpPr/>
          <p:nvPr/>
        </p:nvGrpSpPr>
        <p:grpSpPr>
          <a:xfrm>
            <a:off x="2402367" y="663676"/>
            <a:ext cx="396720" cy="201960"/>
            <a:chOff x="2402367" y="663676"/>
            <a:chExt cx="39672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C59AAF-F97B-4ED4-A04E-AD7ECEEE4C2E}"/>
                    </a:ext>
                  </a:extLst>
                </p14:cNvPr>
                <p14:cNvContentPartPr/>
                <p14:nvPr/>
              </p14:nvContentPartPr>
              <p14:xfrm>
                <a:off x="2402367" y="704716"/>
                <a:ext cx="205560" cy="13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C59AAF-F97B-4ED4-A04E-AD7ECEEE4C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84367" y="686716"/>
                  <a:ext cx="241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C33B02-D5A2-4F1C-AB4C-09A6965861E4}"/>
                    </a:ext>
                  </a:extLst>
                </p14:cNvPr>
                <p14:cNvContentPartPr/>
                <p14:nvPr/>
              </p14:nvContentPartPr>
              <p14:xfrm>
                <a:off x="2665527" y="663676"/>
                <a:ext cx="133560" cy="20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C33B02-D5A2-4F1C-AB4C-09A6965861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47887" y="645676"/>
                  <a:ext cx="1692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D8EDB6-DF76-4E73-A061-50E48181392E}"/>
              </a:ext>
            </a:extLst>
          </p:cNvPr>
          <p:cNvGrpSpPr/>
          <p:nvPr/>
        </p:nvGrpSpPr>
        <p:grpSpPr>
          <a:xfrm>
            <a:off x="3340887" y="525076"/>
            <a:ext cx="301320" cy="520200"/>
            <a:chOff x="3340887" y="525076"/>
            <a:chExt cx="30132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A4F007-D5B8-41BA-B8C1-7B92EA40EE87}"/>
                    </a:ext>
                  </a:extLst>
                </p14:cNvPr>
                <p14:cNvContentPartPr/>
                <p14:nvPr/>
              </p14:nvContentPartPr>
              <p14:xfrm>
                <a:off x="3375807" y="666556"/>
                <a:ext cx="132120" cy="178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A4F007-D5B8-41BA-B8C1-7B92EA40EE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58167" y="648556"/>
                  <a:ext cx="167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62878E-3A45-4DEC-8CE4-2B5C0423B389}"/>
                    </a:ext>
                  </a:extLst>
                </p14:cNvPr>
                <p14:cNvContentPartPr/>
                <p14:nvPr/>
              </p14:nvContentPartPr>
              <p14:xfrm>
                <a:off x="3340887" y="525076"/>
                <a:ext cx="132840" cy="8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62878E-3A45-4DEC-8CE4-2B5C0423B38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23247" y="507436"/>
                  <a:ext cx="168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7C4B08-0172-4E03-ACDA-C21AAD629E9D}"/>
                    </a:ext>
                  </a:extLst>
                </p14:cNvPr>
                <p14:cNvContentPartPr/>
                <p14:nvPr/>
              </p14:nvContentPartPr>
              <p14:xfrm>
                <a:off x="3536727" y="929356"/>
                <a:ext cx="75240" cy="115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7C4B08-0172-4E03-ACDA-C21AAD629E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19087" y="911716"/>
                  <a:ext cx="11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CA90C9-3971-4A57-8225-DE3FD84258C5}"/>
                    </a:ext>
                  </a:extLst>
                </p14:cNvPr>
                <p14:cNvContentPartPr/>
                <p14:nvPr/>
              </p14:nvContentPartPr>
              <p14:xfrm>
                <a:off x="3555807" y="888316"/>
                <a:ext cx="86400" cy="1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CA90C9-3971-4A57-8225-DE3FD84258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37807" y="870316"/>
                  <a:ext cx="12204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141C565-C3BD-47EB-8949-E1567A071ECC}"/>
                  </a:ext>
                </a:extLst>
              </p14:cNvPr>
              <p14:cNvContentPartPr/>
              <p14:nvPr/>
            </p14:nvContentPartPr>
            <p14:xfrm>
              <a:off x="3804567" y="671596"/>
              <a:ext cx="4320" cy="18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141C565-C3BD-47EB-8949-E1567A071EC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86567" y="653956"/>
                <a:ext cx="39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AD9069-50A2-4F84-A1C2-5EA630061652}"/>
                  </a:ext>
                </a:extLst>
              </p14:cNvPr>
              <p14:cNvContentPartPr/>
              <p14:nvPr/>
            </p14:nvContentPartPr>
            <p14:xfrm>
              <a:off x="3824367" y="806956"/>
              <a:ext cx="108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AD9069-50A2-4F84-A1C2-5EA63006165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06367" y="788956"/>
                <a:ext cx="3672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F7CB2D1-E4FC-46C9-8EA7-97C1A6D97ED9}"/>
              </a:ext>
            </a:extLst>
          </p:cNvPr>
          <p:cNvGrpSpPr/>
          <p:nvPr/>
        </p:nvGrpSpPr>
        <p:grpSpPr>
          <a:xfrm>
            <a:off x="58407" y="1323196"/>
            <a:ext cx="1942200" cy="279720"/>
            <a:chOff x="58407" y="1323196"/>
            <a:chExt cx="194220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1219D2E-7F71-483B-8577-550B66714DF2}"/>
                    </a:ext>
                  </a:extLst>
                </p14:cNvPr>
                <p14:cNvContentPartPr/>
                <p14:nvPr/>
              </p14:nvContentPartPr>
              <p14:xfrm>
                <a:off x="540807" y="1364236"/>
                <a:ext cx="62280" cy="206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1219D2E-7F71-483B-8577-550B66714DF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2807" y="1346236"/>
                  <a:ext cx="97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E441A78-510E-4023-AE3C-5A1E93C6E0BF}"/>
                    </a:ext>
                  </a:extLst>
                </p14:cNvPr>
                <p14:cNvContentPartPr/>
                <p14:nvPr/>
              </p14:nvContentPartPr>
              <p14:xfrm>
                <a:off x="58407" y="1332916"/>
                <a:ext cx="108720" cy="270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E441A78-510E-4023-AE3C-5A1E93C6E0B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407" y="1315276"/>
                  <a:ext cx="144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075BF5-3FA0-42BD-9B48-6A64F01A130C}"/>
                    </a:ext>
                  </a:extLst>
                </p14:cNvPr>
                <p14:cNvContentPartPr/>
                <p14:nvPr/>
              </p14:nvContentPartPr>
              <p14:xfrm>
                <a:off x="306807" y="1436956"/>
                <a:ext cx="85320" cy="3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075BF5-3FA0-42BD-9B48-6A64F01A130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9167" y="1419316"/>
                  <a:ext cx="120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F7D480-F8CD-4D7B-8E4A-984FCC775625}"/>
                    </a:ext>
                  </a:extLst>
                </p14:cNvPr>
                <p14:cNvContentPartPr/>
                <p14:nvPr/>
              </p14:nvContentPartPr>
              <p14:xfrm>
                <a:off x="294927" y="1510396"/>
                <a:ext cx="11772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F7D480-F8CD-4D7B-8E4A-984FCC7756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6927" y="1492396"/>
                  <a:ext cx="153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77194D-D5C2-43F2-89F3-0128C9822C38}"/>
                    </a:ext>
                  </a:extLst>
                </p14:cNvPr>
                <p14:cNvContentPartPr/>
                <p14:nvPr/>
              </p14:nvContentPartPr>
              <p14:xfrm>
                <a:off x="748167" y="1394836"/>
                <a:ext cx="140760" cy="128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77194D-D5C2-43F2-89F3-0128C9822C3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0167" y="1377196"/>
                  <a:ext cx="176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429120F-5F58-4D36-9C34-447D559A50F9}"/>
                    </a:ext>
                  </a:extLst>
                </p14:cNvPr>
                <p14:cNvContentPartPr/>
                <p14:nvPr/>
              </p14:nvContentPartPr>
              <p14:xfrm>
                <a:off x="744567" y="1467196"/>
                <a:ext cx="357480" cy="2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429120F-5F58-4D36-9C34-447D559A50F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6927" y="1449196"/>
                  <a:ext cx="393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0611E0E-E6C5-4E66-A0E6-C4430403B43A}"/>
                    </a:ext>
                  </a:extLst>
                </p14:cNvPr>
                <p14:cNvContentPartPr/>
                <p14:nvPr/>
              </p14:nvContentPartPr>
              <p14:xfrm>
                <a:off x="1206087" y="1323196"/>
                <a:ext cx="140760" cy="267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0611E0E-E6C5-4E66-A0E6-C4430403B43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88447" y="1305556"/>
                  <a:ext cx="1764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A6BFFA-6EEA-4885-B498-2ABD34B3A72A}"/>
                    </a:ext>
                  </a:extLst>
                </p14:cNvPr>
                <p14:cNvContentPartPr/>
                <p14:nvPr/>
              </p14:nvContentPartPr>
              <p14:xfrm>
                <a:off x="1468887" y="1453516"/>
                <a:ext cx="150480" cy="4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A6BFFA-6EEA-4885-B498-2ABD34B3A72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50887" y="1435516"/>
                  <a:ext cx="186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6CC6F6-D16D-4DBA-8E12-D6DA9F2034F5}"/>
                    </a:ext>
                  </a:extLst>
                </p14:cNvPr>
                <p14:cNvContentPartPr/>
                <p14:nvPr/>
              </p14:nvContentPartPr>
              <p14:xfrm>
                <a:off x="1488687" y="1519756"/>
                <a:ext cx="153720" cy="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6CC6F6-D16D-4DBA-8E12-D6DA9F2034F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70687" y="1502116"/>
                  <a:ext cx="189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C729E6F-B99B-490F-84AD-E93164133799}"/>
                    </a:ext>
                  </a:extLst>
                </p14:cNvPr>
                <p14:cNvContentPartPr/>
                <p14:nvPr/>
              </p14:nvContentPartPr>
              <p14:xfrm>
                <a:off x="1732407" y="1389796"/>
                <a:ext cx="268200" cy="170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C729E6F-B99B-490F-84AD-E9316413379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14407" y="1372156"/>
                  <a:ext cx="30384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D247C60-27C6-4078-BACF-CA5ECF90601C}"/>
                  </a:ext>
                </a:extLst>
              </p14:cNvPr>
              <p14:cNvContentPartPr/>
              <p14:nvPr/>
            </p14:nvContentPartPr>
            <p14:xfrm>
              <a:off x="1856247" y="1862116"/>
              <a:ext cx="37440" cy="281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D247C60-27C6-4078-BACF-CA5ECF90601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38607" y="1844116"/>
                <a:ext cx="7308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29132889-5DA1-4C1D-BBA3-0698D5190B8D}"/>
              </a:ext>
            </a:extLst>
          </p:cNvPr>
          <p:cNvGrpSpPr/>
          <p:nvPr/>
        </p:nvGrpSpPr>
        <p:grpSpPr>
          <a:xfrm>
            <a:off x="32127" y="1814236"/>
            <a:ext cx="1575720" cy="302400"/>
            <a:chOff x="32127" y="1814236"/>
            <a:chExt cx="15757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6D4ED6-6193-43F0-99ED-E1A0EDF942D7}"/>
                    </a:ext>
                  </a:extLst>
                </p14:cNvPr>
                <p14:cNvContentPartPr/>
                <p14:nvPr/>
              </p14:nvContentPartPr>
              <p14:xfrm>
                <a:off x="653487" y="1918276"/>
                <a:ext cx="182160" cy="17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6D4ED6-6193-43F0-99ED-E1A0EDF942D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5487" y="1900276"/>
                  <a:ext cx="217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0B3ABA-54F3-4A5F-A340-A057889B2D89}"/>
                    </a:ext>
                  </a:extLst>
                </p14:cNvPr>
                <p14:cNvContentPartPr/>
                <p14:nvPr/>
              </p14:nvContentPartPr>
              <p14:xfrm>
                <a:off x="716127" y="1978756"/>
                <a:ext cx="368280" cy="1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0B3ABA-54F3-4A5F-A340-A057889B2D8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8127" y="1961116"/>
                  <a:ext cx="403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6B8CFC-DD42-429D-AC12-6B0570394AB1}"/>
                    </a:ext>
                  </a:extLst>
                </p14:cNvPr>
                <p14:cNvContentPartPr/>
                <p14:nvPr/>
              </p14:nvContentPartPr>
              <p14:xfrm>
                <a:off x="1205367" y="1864276"/>
                <a:ext cx="120960" cy="239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6B8CFC-DD42-429D-AC12-6B0570394A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7367" y="1846276"/>
                  <a:ext cx="156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5C8117-D50D-4A6D-A4E9-A489AC237808}"/>
                    </a:ext>
                  </a:extLst>
                </p14:cNvPr>
                <p14:cNvContentPartPr/>
                <p14:nvPr/>
              </p14:nvContentPartPr>
              <p14:xfrm>
                <a:off x="1476087" y="1940236"/>
                <a:ext cx="131760" cy="5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5C8117-D50D-4A6D-A4E9-A489AC23780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58447" y="1922236"/>
                  <a:ext cx="167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968328-4B60-4E82-A1F8-262480E8E465}"/>
                    </a:ext>
                  </a:extLst>
                </p14:cNvPr>
                <p14:cNvContentPartPr/>
                <p14:nvPr/>
              </p14:nvContentPartPr>
              <p14:xfrm>
                <a:off x="1462407" y="2033476"/>
                <a:ext cx="122760" cy="6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968328-4B60-4E82-A1F8-262480E8E4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44407" y="2015476"/>
                  <a:ext cx="158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FCF2F2-C681-4327-8389-743AD8CA9064}"/>
                    </a:ext>
                  </a:extLst>
                </p14:cNvPr>
                <p14:cNvContentPartPr/>
                <p14:nvPr/>
              </p14:nvContentPartPr>
              <p14:xfrm>
                <a:off x="32127" y="1830076"/>
                <a:ext cx="136440" cy="286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FCF2F2-C681-4327-8389-743AD8CA906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487" y="1812436"/>
                  <a:ext cx="172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194CBF7-9716-4282-8802-30CD467FB1AD}"/>
                    </a:ext>
                  </a:extLst>
                </p14:cNvPr>
                <p14:cNvContentPartPr/>
                <p14:nvPr/>
              </p14:nvContentPartPr>
              <p14:xfrm>
                <a:off x="299607" y="1965436"/>
                <a:ext cx="90720" cy="11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194CBF7-9716-4282-8802-30CD467FB1A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1967" y="1947436"/>
                  <a:ext cx="12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FD97DC-7F14-407D-AA3F-87E1B8720EFF}"/>
                    </a:ext>
                  </a:extLst>
                </p14:cNvPr>
                <p14:cNvContentPartPr/>
                <p14:nvPr/>
              </p14:nvContentPartPr>
              <p14:xfrm>
                <a:off x="269367" y="2028796"/>
                <a:ext cx="140040" cy="9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FD97DC-7F14-407D-AA3F-87E1B8720E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51727" y="2011156"/>
                  <a:ext cx="175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6A59D1-4F01-462A-9E7B-86A7833628BF}"/>
                    </a:ext>
                  </a:extLst>
                </p14:cNvPr>
                <p14:cNvContentPartPr/>
                <p14:nvPr/>
              </p14:nvContentPartPr>
              <p14:xfrm>
                <a:off x="418047" y="1814236"/>
                <a:ext cx="186840" cy="271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6A59D1-4F01-462A-9E7B-86A7833628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0047" y="1796236"/>
                  <a:ext cx="22248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89E877-93FD-4C6E-B0D5-AC878898A3C2}"/>
              </a:ext>
            </a:extLst>
          </p:cNvPr>
          <p:cNvGrpSpPr/>
          <p:nvPr/>
        </p:nvGrpSpPr>
        <p:grpSpPr>
          <a:xfrm>
            <a:off x="719727" y="2315356"/>
            <a:ext cx="1239840" cy="255240"/>
            <a:chOff x="719727" y="2315356"/>
            <a:chExt cx="123984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2FD3448-747A-48C8-B96E-6CFC2C02DFAA}"/>
                    </a:ext>
                  </a:extLst>
                </p14:cNvPr>
                <p14:cNvContentPartPr/>
                <p14:nvPr/>
              </p14:nvContentPartPr>
              <p14:xfrm>
                <a:off x="719727" y="2380516"/>
                <a:ext cx="162360" cy="135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2FD3448-747A-48C8-B96E-6CFC2C02DF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2087" y="2362876"/>
                  <a:ext cx="198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12FAF75-C3D1-4930-AC4D-05650DB37750}"/>
                    </a:ext>
                  </a:extLst>
                </p14:cNvPr>
                <p14:cNvContentPartPr/>
                <p14:nvPr/>
              </p14:nvContentPartPr>
              <p14:xfrm>
                <a:off x="799647" y="2454676"/>
                <a:ext cx="354240" cy="18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12FAF75-C3D1-4930-AC4D-05650DB3775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2007" y="2436676"/>
                  <a:ext cx="389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07EEF9C-94ED-4DFE-80EA-35C3006485E7}"/>
                    </a:ext>
                  </a:extLst>
                </p14:cNvPr>
                <p14:cNvContentPartPr/>
                <p14:nvPr/>
              </p14:nvContentPartPr>
              <p14:xfrm>
                <a:off x="1284207" y="2320756"/>
                <a:ext cx="122760" cy="249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07EEF9C-94ED-4DFE-80EA-35C3006485E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66207" y="2303116"/>
                  <a:ext cx="1584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12CB3B0-EE23-4B09-929F-BF4D2E652EE6}"/>
                    </a:ext>
                  </a:extLst>
                </p14:cNvPr>
                <p14:cNvContentPartPr/>
                <p14:nvPr/>
              </p14:nvContentPartPr>
              <p14:xfrm>
                <a:off x="1549167" y="2420476"/>
                <a:ext cx="14328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12CB3B0-EE23-4B09-929F-BF4D2E652EE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31527" y="2402836"/>
                  <a:ext cx="178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1A8F3C8-82A4-4E1D-A598-CDB364830A8C}"/>
                    </a:ext>
                  </a:extLst>
                </p14:cNvPr>
                <p14:cNvContentPartPr/>
                <p14:nvPr/>
              </p14:nvContentPartPr>
              <p14:xfrm>
                <a:off x="1574727" y="2510836"/>
                <a:ext cx="147960" cy="3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1A8F3C8-82A4-4E1D-A598-CDB364830A8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57087" y="2492836"/>
                  <a:ext cx="183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E9CFC7-5685-4941-A0F2-29D61D01956E}"/>
                    </a:ext>
                  </a:extLst>
                </p14:cNvPr>
                <p14:cNvContentPartPr/>
                <p14:nvPr/>
              </p14:nvContentPartPr>
              <p14:xfrm>
                <a:off x="1774887" y="2315356"/>
                <a:ext cx="184680" cy="243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E9CFC7-5685-4941-A0F2-29D61D01956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57247" y="2297716"/>
                  <a:ext cx="22032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3CF28B-AB56-4887-A5BD-A3F9E95D4603}"/>
              </a:ext>
            </a:extLst>
          </p:cNvPr>
          <p:cNvGrpSpPr/>
          <p:nvPr/>
        </p:nvGrpSpPr>
        <p:grpSpPr>
          <a:xfrm>
            <a:off x="46887" y="2304196"/>
            <a:ext cx="453600" cy="270360"/>
            <a:chOff x="46887" y="2304196"/>
            <a:chExt cx="45360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47F917-8508-4C34-8975-ED4294B14985}"/>
                    </a:ext>
                  </a:extLst>
                </p14:cNvPr>
                <p14:cNvContentPartPr/>
                <p14:nvPr/>
              </p14:nvContentPartPr>
              <p14:xfrm>
                <a:off x="46887" y="2367916"/>
                <a:ext cx="110520" cy="206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47F917-8508-4C34-8975-ED4294B1498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247" y="2350276"/>
                  <a:ext cx="146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12F2F8-8850-4D9D-8C5B-85DA1EC73558}"/>
                    </a:ext>
                  </a:extLst>
                </p14:cNvPr>
                <p14:cNvContentPartPr/>
                <p14:nvPr/>
              </p14:nvContentPartPr>
              <p14:xfrm>
                <a:off x="239127" y="2446396"/>
                <a:ext cx="9900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12F2F8-8850-4D9D-8C5B-85DA1EC735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1127" y="2428396"/>
                  <a:ext cx="13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A6FACB7-F4BF-4A6E-88B7-1D49255C3CC1}"/>
                    </a:ext>
                  </a:extLst>
                </p14:cNvPr>
                <p14:cNvContentPartPr/>
                <p14:nvPr/>
              </p14:nvContentPartPr>
              <p14:xfrm>
                <a:off x="230127" y="2519476"/>
                <a:ext cx="112680" cy="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A6FACB7-F4BF-4A6E-88B7-1D49255C3C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12127" y="2501836"/>
                  <a:ext cx="148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33C97A7-9CB9-4D06-978B-35F76A7C6F83}"/>
                    </a:ext>
                  </a:extLst>
                </p14:cNvPr>
                <p14:cNvContentPartPr/>
                <p14:nvPr/>
              </p14:nvContentPartPr>
              <p14:xfrm>
                <a:off x="361167" y="2304196"/>
                <a:ext cx="139320" cy="236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33C97A7-9CB9-4D06-978B-35F76A7C6F8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3527" y="2286196"/>
                  <a:ext cx="17496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05C24F5-63A2-4D35-BA20-E52F98FF0F78}"/>
              </a:ext>
            </a:extLst>
          </p:cNvPr>
          <p:cNvGrpSpPr/>
          <p:nvPr/>
        </p:nvGrpSpPr>
        <p:grpSpPr>
          <a:xfrm>
            <a:off x="1367007" y="2674636"/>
            <a:ext cx="626040" cy="301680"/>
            <a:chOff x="1367007" y="2674636"/>
            <a:chExt cx="62604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E96F3E6-A797-40E4-9A3B-034D7FE622E8}"/>
                    </a:ext>
                  </a:extLst>
                </p14:cNvPr>
                <p14:cNvContentPartPr/>
                <p14:nvPr/>
              </p14:nvContentPartPr>
              <p14:xfrm>
                <a:off x="1367007" y="2722156"/>
                <a:ext cx="113400" cy="230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E96F3E6-A797-40E4-9A3B-034D7FE622E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49367" y="2704156"/>
                  <a:ext cx="149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4173605-B6A6-44C8-94E3-A8B00EA6CB50}"/>
                    </a:ext>
                  </a:extLst>
                </p14:cNvPr>
                <p14:cNvContentPartPr/>
                <p14:nvPr/>
              </p14:nvContentPartPr>
              <p14:xfrm>
                <a:off x="1613247" y="2795236"/>
                <a:ext cx="129960" cy="6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4173605-B6A6-44C8-94E3-A8B00EA6CB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95607" y="2777236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619952B-9A06-4495-A780-BABC0B196045}"/>
                    </a:ext>
                  </a:extLst>
                </p14:cNvPr>
                <p14:cNvContentPartPr/>
                <p14:nvPr/>
              </p14:nvContentPartPr>
              <p14:xfrm>
                <a:off x="1619007" y="2864716"/>
                <a:ext cx="140760" cy="1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619952B-9A06-4495-A780-BABC0B19604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01367" y="2846716"/>
                  <a:ext cx="176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666908-60CF-4E33-85F6-788D5D9991C3}"/>
                    </a:ext>
                  </a:extLst>
                </p14:cNvPr>
                <p14:cNvContentPartPr/>
                <p14:nvPr/>
              </p14:nvContentPartPr>
              <p14:xfrm>
                <a:off x="1812687" y="2674636"/>
                <a:ext cx="180360" cy="30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666908-60CF-4E33-85F6-788D5D9991C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95047" y="2656996"/>
                  <a:ext cx="21600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09D15B7-11F9-4F85-8F17-079AEEFC044E}"/>
              </a:ext>
            </a:extLst>
          </p:cNvPr>
          <p:cNvGrpSpPr/>
          <p:nvPr/>
        </p:nvGrpSpPr>
        <p:grpSpPr>
          <a:xfrm>
            <a:off x="94407" y="2686516"/>
            <a:ext cx="1053000" cy="337680"/>
            <a:chOff x="94407" y="2686516"/>
            <a:chExt cx="10530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23555C7-5F78-4CF3-88DA-A6019063CF01}"/>
                    </a:ext>
                  </a:extLst>
                </p14:cNvPr>
                <p14:cNvContentPartPr/>
                <p14:nvPr/>
              </p14:nvContentPartPr>
              <p14:xfrm>
                <a:off x="674007" y="2694796"/>
                <a:ext cx="140760" cy="231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23555C7-5F78-4CF3-88DA-A6019063CF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6007" y="2676796"/>
                  <a:ext cx="176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0C0A7D4-B748-491C-B24E-70FB22DDAFDD}"/>
                    </a:ext>
                  </a:extLst>
                </p14:cNvPr>
                <p14:cNvContentPartPr/>
                <p14:nvPr/>
              </p14:nvContentPartPr>
              <p14:xfrm>
                <a:off x="723327" y="2808916"/>
                <a:ext cx="424080" cy="20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0C0A7D4-B748-491C-B24E-70FB22DDAFD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5687" y="2791276"/>
                  <a:ext cx="459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FCC202-998F-4D0A-A09F-666FA0ED4C93}"/>
                    </a:ext>
                  </a:extLst>
                </p14:cNvPr>
                <p14:cNvContentPartPr/>
                <p14:nvPr/>
              </p14:nvContentPartPr>
              <p14:xfrm>
                <a:off x="94407" y="2707036"/>
                <a:ext cx="131400" cy="317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FCC202-998F-4D0A-A09F-666FA0ED4C9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767" y="2689396"/>
                  <a:ext cx="167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3263134-2430-4745-A3C4-42EFC886EBB6}"/>
                    </a:ext>
                  </a:extLst>
                </p14:cNvPr>
                <p14:cNvContentPartPr/>
                <p14:nvPr/>
              </p14:nvContentPartPr>
              <p14:xfrm>
                <a:off x="355047" y="2820076"/>
                <a:ext cx="94320" cy="6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3263134-2430-4745-A3C4-42EFC886EB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7407" y="2802436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3C93022-65B5-4D6A-A59B-380518EC48B0}"/>
                    </a:ext>
                  </a:extLst>
                </p14:cNvPr>
                <p14:cNvContentPartPr/>
                <p14:nvPr/>
              </p14:nvContentPartPr>
              <p14:xfrm>
                <a:off x="335967" y="2908276"/>
                <a:ext cx="97200" cy="16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3C93022-65B5-4D6A-A59B-380518EC48B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7967" y="2890276"/>
                  <a:ext cx="13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ED12EC-7F6D-4F91-9B2A-80E07C633D7F}"/>
                    </a:ext>
                  </a:extLst>
                </p14:cNvPr>
                <p14:cNvContentPartPr/>
                <p14:nvPr/>
              </p14:nvContentPartPr>
              <p14:xfrm>
                <a:off x="504807" y="2686516"/>
                <a:ext cx="95760" cy="148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ED12EC-7F6D-4F91-9B2A-80E07C633D7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6807" y="2668876"/>
                  <a:ext cx="131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B4D33F7-8C9D-4E1D-A81C-C89237A71FF8}"/>
                    </a:ext>
                  </a:extLst>
                </p14:cNvPr>
                <p14:cNvContentPartPr/>
                <p14:nvPr/>
              </p14:nvContentPartPr>
              <p14:xfrm>
                <a:off x="591207" y="2770036"/>
                <a:ext cx="28440" cy="225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B4D33F7-8C9D-4E1D-A81C-C89237A71FF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3567" y="2752036"/>
                  <a:ext cx="6408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42041A8-9904-42C4-A33B-E1D96DA4E2CC}"/>
              </a:ext>
            </a:extLst>
          </p:cNvPr>
          <p:cNvGrpSpPr/>
          <p:nvPr/>
        </p:nvGrpSpPr>
        <p:grpSpPr>
          <a:xfrm>
            <a:off x="593727" y="3421996"/>
            <a:ext cx="1081800" cy="367200"/>
            <a:chOff x="593727" y="3421996"/>
            <a:chExt cx="108180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545A021-FA94-4C2A-A94C-3480BF83C392}"/>
                    </a:ext>
                  </a:extLst>
                </p14:cNvPr>
                <p14:cNvContentPartPr/>
                <p14:nvPr/>
              </p14:nvContentPartPr>
              <p14:xfrm>
                <a:off x="600927" y="3421996"/>
                <a:ext cx="209880" cy="328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545A021-FA94-4C2A-A94C-3480BF83C3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3287" y="3404356"/>
                  <a:ext cx="2455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ED65BC8-7838-4D7E-8A7B-E7BCFF502645}"/>
                    </a:ext>
                  </a:extLst>
                </p14:cNvPr>
                <p14:cNvContentPartPr/>
                <p14:nvPr/>
              </p14:nvContentPartPr>
              <p14:xfrm>
                <a:off x="593727" y="3639076"/>
                <a:ext cx="167040" cy="8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ED65BC8-7838-4D7E-8A7B-E7BCFF50264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5727" y="3621076"/>
                  <a:ext cx="202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1F381DF-5DFA-4F56-BA26-27B1F1B2921F}"/>
                    </a:ext>
                  </a:extLst>
                </p14:cNvPr>
                <p14:cNvContentPartPr/>
                <p14:nvPr/>
              </p14:nvContentPartPr>
              <p14:xfrm>
                <a:off x="904767" y="3609916"/>
                <a:ext cx="92160" cy="145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1F381DF-5DFA-4F56-BA26-27B1F1B2921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7127" y="3592276"/>
                  <a:ext cx="12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42F8C53-736D-485B-92C5-BD849365E5B3}"/>
                    </a:ext>
                  </a:extLst>
                </p14:cNvPr>
                <p14:cNvContentPartPr/>
                <p14:nvPr/>
              </p14:nvContentPartPr>
              <p14:xfrm>
                <a:off x="871287" y="3613876"/>
                <a:ext cx="99000" cy="137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42F8C53-736D-485B-92C5-BD849365E5B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3287" y="3595876"/>
                  <a:ext cx="134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7B29EA9-1608-454C-A257-83C964C2D485}"/>
                    </a:ext>
                  </a:extLst>
                </p14:cNvPr>
                <p14:cNvContentPartPr/>
                <p14:nvPr/>
              </p14:nvContentPartPr>
              <p14:xfrm>
                <a:off x="1058847" y="3614236"/>
                <a:ext cx="86040" cy="107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7B29EA9-1608-454C-A257-83C964C2D48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0847" y="3596236"/>
                  <a:ext cx="121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AA96A61-4258-42AF-837A-4BB45D288A3B}"/>
                    </a:ext>
                  </a:extLst>
                </p14:cNvPr>
                <p14:cNvContentPartPr/>
                <p14:nvPr/>
              </p14:nvContentPartPr>
              <p14:xfrm>
                <a:off x="1199607" y="3613156"/>
                <a:ext cx="102240" cy="125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AA96A61-4258-42AF-837A-4BB45D288A3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81607" y="3595156"/>
                  <a:ext cx="137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C89A17-C0EF-49BB-BB17-DCC940A52E68}"/>
                    </a:ext>
                  </a:extLst>
                </p14:cNvPr>
                <p14:cNvContentPartPr/>
                <p14:nvPr/>
              </p14:nvContentPartPr>
              <p14:xfrm>
                <a:off x="1399047" y="3610996"/>
                <a:ext cx="94680" cy="104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C89A17-C0EF-49BB-BB17-DCC940A52E6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81407" y="3592996"/>
                  <a:ext cx="130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72599B6-6B12-48F7-93C0-F287331368CC}"/>
                    </a:ext>
                  </a:extLst>
                </p14:cNvPr>
                <p14:cNvContentPartPr/>
                <p14:nvPr/>
              </p14:nvContentPartPr>
              <p14:xfrm>
                <a:off x="1374567" y="3592996"/>
                <a:ext cx="9360" cy="196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72599B6-6B12-48F7-93C0-F287331368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356567" y="3575356"/>
                  <a:ext cx="45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2799E10-0094-4E46-8C0A-DD9705D3323C}"/>
                    </a:ext>
                  </a:extLst>
                </p14:cNvPr>
                <p14:cNvContentPartPr/>
                <p14:nvPr/>
              </p14:nvContentPartPr>
              <p14:xfrm>
                <a:off x="1578327" y="3565636"/>
                <a:ext cx="97200" cy="154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2799E10-0094-4E46-8C0A-DD9705D3323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60327" y="3547996"/>
                  <a:ext cx="132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6303111-DFAD-46D1-9CBF-5EAB53C7EC2E}"/>
                    </a:ext>
                  </a:extLst>
                </p14:cNvPr>
                <p14:cNvContentPartPr/>
                <p14:nvPr/>
              </p14:nvContentPartPr>
              <p14:xfrm>
                <a:off x="1583727" y="3655276"/>
                <a:ext cx="59400" cy="1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6303111-DFAD-46D1-9CBF-5EAB53C7EC2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66087" y="3637276"/>
                  <a:ext cx="950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25D8076-B49C-4BAC-90C0-8F4A8CF9BBEA}"/>
              </a:ext>
            </a:extLst>
          </p:cNvPr>
          <p:cNvGrpSpPr/>
          <p:nvPr/>
        </p:nvGrpSpPr>
        <p:grpSpPr>
          <a:xfrm>
            <a:off x="2163327" y="3607396"/>
            <a:ext cx="268920" cy="110160"/>
            <a:chOff x="2163327" y="3607396"/>
            <a:chExt cx="26892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1A94BCC-8A71-4983-8DF9-16280B6E67BF}"/>
                    </a:ext>
                  </a:extLst>
                </p14:cNvPr>
                <p14:cNvContentPartPr/>
                <p14:nvPr/>
              </p14:nvContentPartPr>
              <p14:xfrm>
                <a:off x="2163327" y="3612796"/>
                <a:ext cx="108000" cy="104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1A94BCC-8A71-4983-8DF9-16280B6E67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45687" y="3595156"/>
                  <a:ext cx="143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EBAE7B1-3618-4A83-AF8E-54618AE8A6C9}"/>
                    </a:ext>
                  </a:extLst>
                </p14:cNvPr>
                <p14:cNvContentPartPr/>
                <p14:nvPr/>
              </p14:nvContentPartPr>
              <p14:xfrm>
                <a:off x="2327487" y="3607396"/>
                <a:ext cx="104760" cy="10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EBAE7B1-3618-4A83-AF8E-54618AE8A6C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09847" y="3589396"/>
                  <a:ext cx="14040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6F5DBD1-765B-4DC8-8724-C5E583890EAA}"/>
                  </a:ext>
                </a:extLst>
              </p14:cNvPr>
              <p14:cNvContentPartPr/>
              <p14:nvPr/>
            </p14:nvContentPartPr>
            <p14:xfrm>
              <a:off x="2762007" y="3634396"/>
              <a:ext cx="135000" cy="149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6F5DBD1-765B-4DC8-8724-C5E583890EA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744007" y="3616756"/>
                <a:ext cx="170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B69F17D-A16F-48DB-B053-79A4A950E209}"/>
                  </a:ext>
                </a:extLst>
              </p14:cNvPr>
              <p14:cNvContentPartPr/>
              <p14:nvPr/>
            </p14:nvContentPartPr>
            <p14:xfrm>
              <a:off x="3195447" y="3369796"/>
              <a:ext cx="34200" cy="256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B69F17D-A16F-48DB-B053-79A4A950E20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177447" y="3352156"/>
                <a:ext cx="698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018D720-12F3-4523-9A9C-801783B82829}"/>
                  </a:ext>
                </a:extLst>
              </p14:cNvPr>
              <p14:cNvContentPartPr/>
              <p14:nvPr/>
            </p14:nvContentPartPr>
            <p14:xfrm>
              <a:off x="3205887" y="3844996"/>
              <a:ext cx="26640" cy="18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018D720-12F3-4523-9A9C-801783B8282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188247" y="3827356"/>
                <a:ext cx="6228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5350113-C17F-4D55-B695-DF4D0C9C18E8}"/>
              </a:ext>
            </a:extLst>
          </p:cNvPr>
          <p:cNvGrpSpPr/>
          <p:nvPr/>
        </p:nvGrpSpPr>
        <p:grpSpPr>
          <a:xfrm>
            <a:off x="495087" y="4305436"/>
            <a:ext cx="358200" cy="276480"/>
            <a:chOff x="495087" y="4305436"/>
            <a:chExt cx="3582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BB5F28B-2CFB-423E-A5F5-E9CCA9302F53}"/>
                    </a:ext>
                  </a:extLst>
                </p14:cNvPr>
                <p14:cNvContentPartPr/>
                <p14:nvPr/>
              </p14:nvContentPartPr>
              <p14:xfrm>
                <a:off x="539367" y="4347916"/>
                <a:ext cx="13320" cy="234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BB5F28B-2CFB-423E-A5F5-E9CCA9302F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1727" y="4330276"/>
                  <a:ext cx="48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E7C20A-CC0B-4BD4-ACD1-9AE8EE16C3A3}"/>
                    </a:ext>
                  </a:extLst>
                </p14:cNvPr>
                <p14:cNvContentPartPr/>
                <p14:nvPr/>
              </p14:nvContentPartPr>
              <p14:xfrm>
                <a:off x="530367" y="4570036"/>
                <a:ext cx="56520" cy="2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E7C20A-CC0B-4BD4-ACD1-9AE8EE16C3A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2367" y="4552036"/>
                  <a:ext cx="92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F26472B-23C6-47C3-9461-95A0ADDECC3E}"/>
                    </a:ext>
                  </a:extLst>
                </p14:cNvPr>
                <p14:cNvContentPartPr/>
                <p14:nvPr/>
              </p14:nvContentPartPr>
              <p14:xfrm>
                <a:off x="495087" y="4305436"/>
                <a:ext cx="93960" cy="1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F26472B-23C6-47C3-9461-95A0ADDECC3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7447" y="4287436"/>
                  <a:ext cx="129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435BF1D-78A1-46D2-A373-999651A97E7D}"/>
                    </a:ext>
                  </a:extLst>
                </p14:cNvPr>
                <p14:cNvContentPartPr/>
                <p14:nvPr/>
              </p14:nvContentPartPr>
              <p14:xfrm>
                <a:off x="744567" y="4451596"/>
                <a:ext cx="84960" cy="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435BF1D-78A1-46D2-A373-999651A97E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6927" y="4433956"/>
                  <a:ext cx="120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5CEED86-9CC7-476C-AF4F-9128827BB0F5}"/>
                    </a:ext>
                  </a:extLst>
                </p14:cNvPr>
                <p14:cNvContentPartPr/>
                <p14:nvPr/>
              </p14:nvContentPartPr>
              <p14:xfrm>
                <a:off x="734847" y="4499836"/>
                <a:ext cx="118440" cy="12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5CEED86-9CC7-476C-AF4F-9128827BB0F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7207" y="4481836"/>
                  <a:ext cx="1540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AF13F9C-31B1-4432-89E8-F6B0895C3A71}"/>
              </a:ext>
            </a:extLst>
          </p:cNvPr>
          <p:cNvGrpSpPr/>
          <p:nvPr/>
        </p:nvGrpSpPr>
        <p:grpSpPr>
          <a:xfrm>
            <a:off x="1071447" y="4246036"/>
            <a:ext cx="476640" cy="390960"/>
            <a:chOff x="1071447" y="4246036"/>
            <a:chExt cx="47664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6E7C1C1-1999-4492-9583-B5FD5D02BF82}"/>
                    </a:ext>
                  </a:extLst>
                </p14:cNvPr>
                <p14:cNvContentPartPr/>
                <p14:nvPr/>
              </p14:nvContentPartPr>
              <p14:xfrm>
                <a:off x="1081167" y="4417036"/>
                <a:ext cx="131760" cy="89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6E7C1C1-1999-4492-9583-B5FD5D02BF8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3527" y="4399036"/>
                  <a:ext cx="167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427C69-1158-4E4E-90F1-E8C7BAD21558}"/>
                    </a:ext>
                  </a:extLst>
                </p14:cNvPr>
                <p14:cNvContentPartPr/>
                <p14:nvPr/>
              </p14:nvContentPartPr>
              <p14:xfrm>
                <a:off x="1071447" y="4400836"/>
                <a:ext cx="23400" cy="236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427C69-1158-4E4E-90F1-E8C7BAD2155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53807" y="4382836"/>
                  <a:ext cx="59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6A17989-AF89-4E91-8F93-31558B2BC3B3}"/>
                    </a:ext>
                  </a:extLst>
                </p14:cNvPr>
                <p14:cNvContentPartPr/>
                <p14:nvPr/>
              </p14:nvContentPartPr>
              <p14:xfrm>
                <a:off x="1303647" y="4389676"/>
                <a:ext cx="88920" cy="121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6A17989-AF89-4E91-8F93-31558B2BC3B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6007" y="4371676"/>
                  <a:ext cx="124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B7F6B8-D6FA-463F-B4C2-E821D76C3BF1}"/>
                    </a:ext>
                  </a:extLst>
                </p14:cNvPr>
                <p14:cNvContentPartPr/>
                <p14:nvPr/>
              </p14:nvContentPartPr>
              <p14:xfrm>
                <a:off x="1478607" y="4246036"/>
                <a:ext cx="69480" cy="151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B7F6B8-D6FA-463F-B4C2-E821D76C3BF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60607" y="4228396"/>
                  <a:ext cx="1051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9DF4CD2-33AD-4C4B-BF4A-F2A43042733E}"/>
              </a:ext>
            </a:extLst>
          </p:cNvPr>
          <p:cNvGrpSpPr/>
          <p:nvPr/>
        </p:nvGrpSpPr>
        <p:grpSpPr>
          <a:xfrm>
            <a:off x="209967" y="4999156"/>
            <a:ext cx="1601640" cy="692280"/>
            <a:chOff x="209967" y="4999156"/>
            <a:chExt cx="160164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5738AF-4C0F-44F6-89F0-BE89BB97BFC4}"/>
                    </a:ext>
                  </a:extLst>
                </p14:cNvPr>
                <p14:cNvContentPartPr/>
                <p14:nvPr/>
              </p14:nvContentPartPr>
              <p14:xfrm>
                <a:off x="218607" y="5162596"/>
                <a:ext cx="9360" cy="221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95738AF-4C0F-44F6-89F0-BE89BB97BFC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00607" y="5144596"/>
                  <a:ext cx="45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25159E8-F51A-449F-AF9D-63AC9D5E9324}"/>
                    </a:ext>
                  </a:extLst>
                </p14:cNvPr>
                <p14:cNvContentPartPr/>
                <p14:nvPr/>
              </p14:nvContentPartPr>
              <p14:xfrm>
                <a:off x="209967" y="5110396"/>
                <a:ext cx="165960" cy="322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25159E8-F51A-449F-AF9D-63AC9D5E932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1967" y="5092756"/>
                  <a:ext cx="2016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5B94790-9574-40D1-8977-EEA0745A99A1}"/>
                    </a:ext>
                  </a:extLst>
                </p14:cNvPr>
                <p14:cNvContentPartPr/>
                <p14:nvPr/>
              </p14:nvContentPartPr>
              <p14:xfrm>
                <a:off x="493647" y="5252956"/>
                <a:ext cx="131040" cy="4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5B94790-9574-40D1-8977-EEA0745A99A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5647" y="5234956"/>
                  <a:ext cx="166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77F1AC1-88DE-4C58-9925-C233A3B12D5D}"/>
                    </a:ext>
                  </a:extLst>
                </p14:cNvPr>
                <p14:cNvContentPartPr/>
                <p14:nvPr/>
              </p14:nvContentPartPr>
              <p14:xfrm>
                <a:off x="492567" y="5321356"/>
                <a:ext cx="138960" cy="4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77F1AC1-88DE-4C58-9925-C233A3B12D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74927" y="5303356"/>
                  <a:ext cx="174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1ADEABC-2E3B-4213-A4D5-8570E5AA23F1}"/>
                    </a:ext>
                  </a:extLst>
                </p14:cNvPr>
                <p14:cNvContentPartPr/>
                <p14:nvPr/>
              </p14:nvContentPartPr>
              <p14:xfrm>
                <a:off x="1182327" y="4999156"/>
                <a:ext cx="122760" cy="218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1ADEABC-2E3B-4213-A4D5-8570E5AA23F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64327" y="4981156"/>
                  <a:ext cx="158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A4B4448-42E2-41AE-A29B-A2A1179369BD}"/>
                    </a:ext>
                  </a:extLst>
                </p14:cNvPr>
                <p14:cNvContentPartPr/>
                <p14:nvPr/>
              </p14:nvContentPartPr>
              <p14:xfrm>
                <a:off x="725127" y="5305156"/>
                <a:ext cx="1086480" cy="25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A4B4448-42E2-41AE-A29B-A2A1179369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07127" y="5287156"/>
                  <a:ext cx="1122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9B9A99A-CF72-4844-9A7A-99643ED37FD2}"/>
                    </a:ext>
                  </a:extLst>
                </p14:cNvPr>
                <p14:cNvContentPartPr/>
                <p14:nvPr/>
              </p14:nvContentPartPr>
              <p14:xfrm>
                <a:off x="747807" y="5383276"/>
                <a:ext cx="134280" cy="306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9B9A99A-CF72-4844-9A7A-99643ED37FD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9807" y="5365276"/>
                  <a:ext cx="169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56DD8AA-8AE0-476F-A224-FF5602253C8C}"/>
                    </a:ext>
                  </a:extLst>
                </p14:cNvPr>
                <p14:cNvContentPartPr/>
                <p14:nvPr/>
              </p14:nvContentPartPr>
              <p14:xfrm>
                <a:off x="953367" y="5608636"/>
                <a:ext cx="8640" cy="71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56DD8AA-8AE0-476F-A224-FF5602253C8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35367" y="5590996"/>
                  <a:ext cx="44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4C69C75-2622-4579-98BE-094D177B3A26}"/>
                    </a:ext>
                  </a:extLst>
                </p14:cNvPr>
                <p14:cNvContentPartPr/>
                <p14:nvPr/>
              </p14:nvContentPartPr>
              <p14:xfrm>
                <a:off x="950127" y="5596756"/>
                <a:ext cx="99720" cy="83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4C69C75-2622-4579-98BE-094D177B3A2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2127" y="5579116"/>
                  <a:ext cx="135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F537B3-695F-46DA-83F0-89EC239F1E3C}"/>
                    </a:ext>
                  </a:extLst>
                </p14:cNvPr>
                <p14:cNvContentPartPr/>
                <p14:nvPr/>
              </p14:nvContentPartPr>
              <p14:xfrm>
                <a:off x="1079007" y="5419996"/>
                <a:ext cx="65160" cy="123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F537B3-695F-46DA-83F0-89EC239F1E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1007" y="5402356"/>
                  <a:ext cx="100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6CA444F-A516-474C-9362-8003E382F66D}"/>
                    </a:ext>
                  </a:extLst>
                </p14:cNvPr>
                <p14:cNvContentPartPr/>
                <p14:nvPr/>
              </p14:nvContentPartPr>
              <p14:xfrm>
                <a:off x="1228047" y="5595316"/>
                <a:ext cx="78840" cy="96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6CA444F-A516-474C-9362-8003E382F66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10047" y="5577316"/>
                  <a:ext cx="114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28D27BD-8526-431E-A20E-95F4E872D0AD}"/>
                    </a:ext>
                  </a:extLst>
                </p14:cNvPr>
                <p14:cNvContentPartPr/>
                <p14:nvPr/>
              </p14:nvContentPartPr>
              <p14:xfrm>
                <a:off x="1516407" y="5446996"/>
                <a:ext cx="7920" cy="236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28D27BD-8526-431E-A20E-95F4E872D0A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98767" y="5428996"/>
                  <a:ext cx="43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CC0C4E7-C529-4640-9DC0-F655B37E4E98}"/>
                    </a:ext>
                  </a:extLst>
                </p14:cNvPr>
                <p14:cNvContentPartPr/>
                <p14:nvPr/>
              </p14:nvContentPartPr>
              <p14:xfrm>
                <a:off x="1500207" y="5677396"/>
                <a:ext cx="68400" cy="2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CC0C4E7-C529-4640-9DC0-F655B37E4E9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82207" y="5659756"/>
                  <a:ext cx="104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3E4CD7A-95C9-4A03-BFC0-E9A78D391B7D}"/>
                    </a:ext>
                  </a:extLst>
                </p14:cNvPr>
                <p14:cNvContentPartPr/>
                <p14:nvPr/>
              </p14:nvContentPartPr>
              <p14:xfrm>
                <a:off x="1464567" y="5421076"/>
                <a:ext cx="66240" cy="6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3E4CD7A-95C9-4A03-BFC0-E9A78D391B7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46567" y="5403076"/>
                  <a:ext cx="1018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D16BB38-18BC-4FA5-9CC2-387C664B2208}"/>
              </a:ext>
            </a:extLst>
          </p:cNvPr>
          <p:cNvGrpSpPr/>
          <p:nvPr/>
        </p:nvGrpSpPr>
        <p:grpSpPr>
          <a:xfrm>
            <a:off x="3205167" y="1282876"/>
            <a:ext cx="354240" cy="219600"/>
            <a:chOff x="3205167" y="1282876"/>
            <a:chExt cx="35424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E91BB60-6AD8-4900-B7A8-C569310497B6}"/>
                    </a:ext>
                  </a:extLst>
                </p14:cNvPr>
                <p14:cNvContentPartPr/>
                <p14:nvPr/>
              </p14:nvContentPartPr>
              <p14:xfrm>
                <a:off x="3205167" y="1290796"/>
                <a:ext cx="153720" cy="209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E91BB60-6AD8-4900-B7A8-C569310497B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87527" y="1273156"/>
                  <a:ext cx="189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2C4C8C1-4AE5-41C2-A1E0-2950478D1BBD}"/>
                    </a:ext>
                  </a:extLst>
                </p14:cNvPr>
                <p14:cNvContentPartPr/>
                <p14:nvPr/>
              </p14:nvContentPartPr>
              <p14:xfrm>
                <a:off x="3429447" y="1326436"/>
                <a:ext cx="14760" cy="164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2C4C8C1-4AE5-41C2-A1E0-2950478D1BB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11447" y="1308436"/>
                  <a:ext cx="50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A331B19-36F1-4076-A72A-9D02D9649287}"/>
                    </a:ext>
                  </a:extLst>
                </p14:cNvPr>
                <p14:cNvContentPartPr/>
                <p14:nvPr/>
              </p14:nvContentPartPr>
              <p14:xfrm>
                <a:off x="3421887" y="1282876"/>
                <a:ext cx="137520" cy="219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A331B19-36F1-4076-A72A-9D02D964928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04247" y="1265236"/>
                  <a:ext cx="17316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0EAF0C8-991A-4FE9-A02A-E88C6447F334}"/>
              </a:ext>
            </a:extLst>
          </p:cNvPr>
          <p:cNvGrpSpPr/>
          <p:nvPr/>
        </p:nvGrpSpPr>
        <p:grpSpPr>
          <a:xfrm>
            <a:off x="3189327" y="1713076"/>
            <a:ext cx="396360" cy="269640"/>
            <a:chOff x="3189327" y="1713076"/>
            <a:chExt cx="39636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B78FBB5-4200-4192-9444-8B302F30AC9A}"/>
                    </a:ext>
                  </a:extLst>
                </p14:cNvPr>
                <p14:cNvContentPartPr/>
                <p14:nvPr/>
              </p14:nvContentPartPr>
              <p14:xfrm>
                <a:off x="3189327" y="1732516"/>
                <a:ext cx="189360" cy="181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B78FBB5-4200-4192-9444-8B302F30AC9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171687" y="1714876"/>
                  <a:ext cx="225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3300A1F-B034-4336-8300-D29BC68940BB}"/>
                    </a:ext>
                  </a:extLst>
                </p14:cNvPr>
                <p14:cNvContentPartPr/>
                <p14:nvPr/>
              </p14:nvContentPartPr>
              <p14:xfrm>
                <a:off x="3298767" y="1740796"/>
                <a:ext cx="19080" cy="241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3300A1F-B034-4336-8300-D29BC68940B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81127" y="1722796"/>
                  <a:ext cx="54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7D63819-C3C9-47AA-93BD-3DA880500CD0}"/>
                    </a:ext>
                  </a:extLst>
                </p14:cNvPr>
                <p14:cNvContentPartPr/>
                <p14:nvPr/>
              </p14:nvContentPartPr>
              <p14:xfrm>
                <a:off x="3444927" y="1746556"/>
                <a:ext cx="17640" cy="210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7D63819-C3C9-47AA-93BD-3DA880500CD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426927" y="1728916"/>
                  <a:ext cx="53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184F2CF-BA58-4F3C-BC2A-E718F69782EB}"/>
                    </a:ext>
                  </a:extLst>
                </p14:cNvPr>
                <p14:cNvContentPartPr/>
                <p14:nvPr/>
              </p14:nvContentPartPr>
              <p14:xfrm>
                <a:off x="3457167" y="1713076"/>
                <a:ext cx="128520" cy="236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184F2CF-BA58-4F3C-BC2A-E718F69782E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439167" y="1695436"/>
                  <a:ext cx="16416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33CCED2-B32E-46F1-A321-27A1FB9C6D7A}"/>
              </a:ext>
            </a:extLst>
          </p:cNvPr>
          <p:cNvGrpSpPr/>
          <p:nvPr/>
        </p:nvGrpSpPr>
        <p:grpSpPr>
          <a:xfrm>
            <a:off x="3231447" y="2182516"/>
            <a:ext cx="438120" cy="310680"/>
            <a:chOff x="3231447" y="2182516"/>
            <a:chExt cx="43812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76F67D9-B4E9-4721-9342-624A4B2F3C51}"/>
                    </a:ext>
                  </a:extLst>
                </p14:cNvPr>
                <p14:cNvContentPartPr/>
                <p14:nvPr/>
              </p14:nvContentPartPr>
              <p14:xfrm>
                <a:off x="3231447" y="2197276"/>
                <a:ext cx="132120" cy="295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76F67D9-B4E9-4721-9342-624A4B2F3C5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13807" y="2179276"/>
                  <a:ext cx="167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717552E-CA27-41B7-970B-A730F1D71E8C}"/>
                    </a:ext>
                  </a:extLst>
                </p14:cNvPr>
                <p14:cNvContentPartPr/>
                <p14:nvPr/>
              </p14:nvContentPartPr>
              <p14:xfrm>
                <a:off x="3503247" y="2249836"/>
                <a:ext cx="10080" cy="226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717552E-CA27-41B7-970B-A730F1D71E8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485247" y="2232196"/>
                  <a:ext cx="45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57861EB-4E93-4F62-9B28-A24EFF820F1D}"/>
                    </a:ext>
                  </a:extLst>
                </p14:cNvPr>
                <p14:cNvContentPartPr/>
                <p14:nvPr/>
              </p14:nvContentPartPr>
              <p14:xfrm>
                <a:off x="3505767" y="2182516"/>
                <a:ext cx="163800" cy="257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57861EB-4E93-4F62-9B28-A24EFF820F1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487767" y="2164516"/>
                  <a:ext cx="19944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922640B-64FC-4F72-9879-369AA198468B}"/>
              </a:ext>
            </a:extLst>
          </p:cNvPr>
          <p:cNvGrpSpPr/>
          <p:nvPr/>
        </p:nvGrpSpPr>
        <p:grpSpPr>
          <a:xfrm>
            <a:off x="3202287" y="2609476"/>
            <a:ext cx="495720" cy="290160"/>
            <a:chOff x="3202287" y="2609476"/>
            <a:chExt cx="49572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A2711C4-63BF-47A6-865C-DC41438F3D88}"/>
                    </a:ext>
                  </a:extLst>
                </p14:cNvPr>
                <p14:cNvContentPartPr/>
                <p14:nvPr/>
              </p14:nvContentPartPr>
              <p14:xfrm>
                <a:off x="3202287" y="2646556"/>
                <a:ext cx="160920" cy="249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A2711C4-63BF-47A6-865C-DC41438F3D8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84647" y="2628916"/>
                  <a:ext cx="196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46B56FE-84D9-4A5A-A1B4-0EF0C0157DA7}"/>
                    </a:ext>
                  </a:extLst>
                </p14:cNvPr>
                <p14:cNvContentPartPr/>
                <p14:nvPr/>
              </p14:nvContentPartPr>
              <p14:xfrm>
                <a:off x="3523047" y="2713876"/>
                <a:ext cx="8640" cy="185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46B56FE-84D9-4A5A-A1B4-0EF0C0157DA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05047" y="2695876"/>
                  <a:ext cx="44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50A76B-93CB-4CE2-8FB4-F54FA191CC5C}"/>
                    </a:ext>
                  </a:extLst>
                </p14:cNvPr>
                <p14:cNvContentPartPr/>
                <p14:nvPr/>
              </p14:nvContentPartPr>
              <p14:xfrm>
                <a:off x="3518727" y="2609476"/>
                <a:ext cx="179280" cy="288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50A76B-93CB-4CE2-8FB4-F54FA191CC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01087" y="2591836"/>
                  <a:ext cx="214920" cy="324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6DD5218B-1376-9FD8-E65B-9BAE64B082AF}"/>
              </a:ext>
            </a:extLst>
          </p:cNvPr>
          <p:cNvSpPr/>
          <p:nvPr/>
        </p:nvSpPr>
        <p:spPr>
          <a:xfrm>
            <a:off x="9042927" y="2924836"/>
            <a:ext cx="157320" cy="12632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0B78CC4E-92BA-4805-0DD5-DE7F6D86A8D1}"/>
              </a:ext>
            </a:extLst>
          </p:cNvPr>
          <p:cNvSpPr/>
          <p:nvPr/>
        </p:nvSpPr>
        <p:spPr>
          <a:xfrm>
            <a:off x="9221041" y="4188076"/>
            <a:ext cx="147600" cy="10292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C21D8FA4-5A06-05C2-F1E9-B236A4867B75}"/>
              </a:ext>
            </a:extLst>
          </p:cNvPr>
          <p:cNvSpPr/>
          <p:nvPr/>
        </p:nvSpPr>
        <p:spPr>
          <a:xfrm>
            <a:off x="9398881" y="5217316"/>
            <a:ext cx="181800" cy="61596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32F31C64-0E18-C8B7-5DA0-F054F4D428EE}"/>
              </a:ext>
            </a:extLst>
          </p:cNvPr>
          <p:cNvSpPr/>
          <p:nvPr/>
        </p:nvSpPr>
        <p:spPr>
          <a:xfrm>
            <a:off x="9583783" y="5853391"/>
            <a:ext cx="113890" cy="33768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6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141F7C-1F44-4ED2-8073-9CCA96109E06}"/>
                  </a:ext>
                </a:extLst>
              </p14:cNvPr>
              <p14:cNvContentPartPr/>
              <p14:nvPr/>
            </p14:nvContentPartPr>
            <p14:xfrm>
              <a:off x="871287" y="661156"/>
              <a:ext cx="6840" cy="23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141F7C-1F44-4ED2-8073-9CCA96109E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3287" y="643516"/>
                <a:ext cx="424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B91936-3891-4B38-8456-2A171B50491D}"/>
                  </a:ext>
                </a:extLst>
              </p14:cNvPr>
              <p14:cNvContentPartPr/>
              <p14:nvPr/>
            </p14:nvContentPartPr>
            <p14:xfrm>
              <a:off x="2443407" y="-149204"/>
              <a:ext cx="24120" cy="15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B91936-3891-4B38-8456-2A171B5049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5407" y="-167204"/>
                <a:ext cx="5976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9EADF580-4B6C-406D-A4A5-EB7F85C8818B}"/>
              </a:ext>
            </a:extLst>
          </p:cNvPr>
          <p:cNvGrpSpPr/>
          <p:nvPr/>
        </p:nvGrpSpPr>
        <p:grpSpPr>
          <a:xfrm>
            <a:off x="8164527" y="1302676"/>
            <a:ext cx="318240" cy="127440"/>
            <a:chOff x="8164527" y="1302676"/>
            <a:chExt cx="31824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F86E87-F802-4C03-A845-E417C9EEF3DF}"/>
                    </a:ext>
                  </a:extLst>
                </p14:cNvPr>
                <p14:cNvContentPartPr/>
                <p14:nvPr/>
              </p14:nvContentPartPr>
              <p14:xfrm>
                <a:off x="8164527" y="1363156"/>
                <a:ext cx="281880" cy="12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F86E87-F802-4C03-A845-E417C9EEF3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46887" y="1345516"/>
                  <a:ext cx="317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4199BFB-4168-4FD5-B7D7-5CF95899C69A}"/>
                    </a:ext>
                  </a:extLst>
                </p14:cNvPr>
                <p14:cNvContentPartPr/>
                <p14:nvPr/>
              </p14:nvContentPartPr>
              <p14:xfrm>
                <a:off x="8398527" y="1302676"/>
                <a:ext cx="84240" cy="127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4199BFB-4168-4FD5-B7D7-5CF95899C6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80887" y="1284676"/>
                  <a:ext cx="1198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9718FA7-C301-4EEB-811D-C97DC1A6FE1E}"/>
              </a:ext>
            </a:extLst>
          </p:cNvPr>
          <p:cNvGrpSpPr/>
          <p:nvPr/>
        </p:nvGrpSpPr>
        <p:grpSpPr>
          <a:xfrm>
            <a:off x="837087" y="48076"/>
            <a:ext cx="7106400" cy="2033280"/>
            <a:chOff x="837087" y="48076"/>
            <a:chExt cx="7106400" cy="20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187659C-E147-4EE5-ACD3-BB72567A7FD6}"/>
                    </a:ext>
                  </a:extLst>
                </p14:cNvPr>
                <p14:cNvContentPartPr/>
                <p14:nvPr/>
              </p14:nvContentPartPr>
              <p14:xfrm>
                <a:off x="860487" y="665116"/>
                <a:ext cx="51120" cy="266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187659C-E147-4EE5-ACD3-BB72567A7F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847" y="647116"/>
                  <a:ext cx="86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B0F8A3-9995-4554-B840-F5DF57116818}"/>
                    </a:ext>
                  </a:extLst>
                </p14:cNvPr>
                <p14:cNvContentPartPr/>
                <p14:nvPr/>
              </p14:nvContentPartPr>
              <p14:xfrm>
                <a:off x="837087" y="622996"/>
                <a:ext cx="85320" cy="3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B0F8A3-9995-4554-B840-F5DF571168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9087" y="604996"/>
                  <a:ext cx="120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3B0745-0EB0-4810-9F98-9CC275100186}"/>
                    </a:ext>
                  </a:extLst>
                </p14:cNvPr>
                <p14:cNvContentPartPr/>
                <p14:nvPr/>
              </p14:nvContentPartPr>
              <p14:xfrm>
                <a:off x="1146327" y="790036"/>
                <a:ext cx="109440" cy="1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3B0745-0EB0-4810-9F98-9CC2751001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8327" y="772036"/>
                  <a:ext cx="145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5E6289-E4EF-4056-9BD0-47B1898D43AC}"/>
                    </a:ext>
                  </a:extLst>
                </p14:cNvPr>
                <p14:cNvContentPartPr/>
                <p14:nvPr/>
              </p14:nvContentPartPr>
              <p14:xfrm>
                <a:off x="1144527" y="871756"/>
                <a:ext cx="143280" cy="5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5E6289-E4EF-4056-9BD0-47B1898D43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6887" y="854116"/>
                  <a:ext cx="178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63C3130-7A2B-4EE5-9BE3-F832F716FFBA}"/>
                    </a:ext>
                  </a:extLst>
                </p14:cNvPr>
                <p14:cNvContentPartPr/>
                <p14:nvPr/>
              </p14:nvContentPartPr>
              <p14:xfrm>
                <a:off x="1543407" y="772756"/>
                <a:ext cx="116640" cy="8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63C3130-7A2B-4EE5-9BE3-F832F716FF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25767" y="755116"/>
                  <a:ext cx="152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55ED7D-6E81-4DCB-9278-FD83D58C57D5}"/>
                    </a:ext>
                  </a:extLst>
                </p14:cNvPr>
                <p14:cNvContentPartPr/>
                <p14:nvPr/>
              </p14:nvContentPartPr>
              <p14:xfrm>
                <a:off x="1529727" y="716596"/>
                <a:ext cx="18360" cy="228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55ED7D-6E81-4DCB-9278-FD83D58C57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11727" y="698956"/>
                  <a:ext cx="54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DE6C43-B7D9-40AD-AB06-DF6DF4AA7972}"/>
                    </a:ext>
                  </a:extLst>
                </p14:cNvPr>
                <p14:cNvContentPartPr/>
                <p14:nvPr/>
              </p14:nvContentPartPr>
              <p14:xfrm>
                <a:off x="1797927" y="713716"/>
                <a:ext cx="67680" cy="10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DE6C43-B7D9-40AD-AB06-DF6DF4AA79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80287" y="696076"/>
                  <a:ext cx="103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55FF32-4E7B-4411-BBCC-3FD47D11FD18}"/>
                    </a:ext>
                  </a:extLst>
                </p14:cNvPr>
                <p14:cNvContentPartPr/>
                <p14:nvPr/>
              </p14:nvContentPartPr>
              <p14:xfrm>
                <a:off x="1936887" y="517876"/>
                <a:ext cx="105480" cy="16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55FF32-4E7B-4411-BBCC-3FD47D11FD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18887" y="500236"/>
                  <a:ext cx="141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36B727-6B8D-4325-B0BF-024613D994C5}"/>
                    </a:ext>
                  </a:extLst>
                </p14:cNvPr>
                <p14:cNvContentPartPr/>
                <p14:nvPr/>
              </p14:nvContentPartPr>
              <p14:xfrm>
                <a:off x="1246767" y="1435516"/>
                <a:ext cx="109080" cy="11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36B727-6B8D-4325-B0BF-024613D994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28767" y="1417876"/>
                  <a:ext cx="144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9996D84-6B2B-46FE-92A8-CC6FCBC33497}"/>
                    </a:ext>
                  </a:extLst>
                </p14:cNvPr>
                <p14:cNvContentPartPr/>
                <p14:nvPr/>
              </p14:nvContentPartPr>
              <p14:xfrm>
                <a:off x="1222647" y="1408156"/>
                <a:ext cx="30240" cy="353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9996D84-6B2B-46FE-92A8-CC6FCBC334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04647" y="1390516"/>
                  <a:ext cx="65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738B55-427B-41FF-9AC8-58F8222C468F}"/>
                    </a:ext>
                  </a:extLst>
                </p14:cNvPr>
                <p14:cNvContentPartPr/>
                <p14:nvPr/>
              </p14:nvContentPartPr>
              <p14:xfrm>
                <a:off x="1567527" y="1440196"/>
                <a:ext cx="138240" cy="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738B55-427B-41FF-9AC8-58F8222C46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49527" y="1422196"/>
                  <a:ext cx="173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B3C216-9D4B-4C32-900D-0AF04BF57C14}"/>
                    </a:ext>
                  </a:extLst>
                </p14:cNvPr>
                <p14:cNvContentPartPr/>
                <p14:nvPr/>
              </p14:nvContentPartPr>
              <p14:xfrm>
                <a:off x="1559247" y="1501396"/>
                <a:ext cx="184320" cy="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B3C216-9D4B-4C32-900D-0AF04BF57C1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41247" y="1483396"/>
                  <a:ext cx="21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56425F-0296-42C5-B7CC-AA040B893D0E}"/>
                    </a:ext>
                  </a:extLst>
                </p14:cNvPr>
                <p14:cNvContentPartPr/>
                <p14:nvPr/>
              </p14:nvContentPartPr>
              <p14:xfrm>
                <a:off x="2042727" y="1653316"/>
                <a:ext cx="211320" cy="183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56425F-0296-42C5-B7CC-AA040B893D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24727" y="1635676"/>
                  <a:ext cx="246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2EDC27E-05B0-485D-BF5E-8BC3B729044A}"/>
                    </a:ext>
                  </a:extLst>
                </p14:cNvPr>
                <p14:cNvContentPartPr/>
                <p14:nvPr/>
              </p14:nvContentPartPr>
              <p14:xfrm>
                <a:off x="2288247" y="1844836"/>
                <a:ext cx="108000" cy="12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2EDC27E-05B0-485D-BF5E-8BC3B72904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70247" y="1827196"/>
                  <a:ext cx="143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3B6C38C-6E00-4B40-A57A-C7682B5136C3}"/>
                    </a:ext>
                  </a:extLst>
                </p14:cNvPr>
                <p14:cNvContentPartPr/>
                <p14:nvPr/>
              </p14:nvContentPartPr>
              <p14:xfrm>
                <a:off x="2610087" y="1657996"/>
                <a:ext cx="14400" cy="126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3B6C38C-6E00-4B40-A57A-C7682B5136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2087" y="164035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836DAD-FFE8-4191-B289-296B2D883365}"/>
                    </a:ext>
                  </a:extLst>
                </p14:cNvPr>
                <p14:cNvContentPartPr/>
                <p14:nvPr/>
              </p14:nvContentPartPr>
              <p14:xfrm>
                <a:off x="2540247" y="1713436"/>
                <a:ext cx="168480" cy="1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836DAD-FFE8-4191-B289-296B2D8833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22247" y="1695796"/>
                  <a:ext cx="204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9E83F7-4CD7-4541-8B1D-51B8B82ED567}"/>
                    </a:ext>
                  </a:extLst>
                </p14:cNvPr>
                <p14:cNvContentPartPr/>
                <p14:nvPr/>
              </p14:nvContentPartPr>
              <p14:xfrm>
                <a:off x="2833287" y="1633876"/>
                <a:ext cx="229320" cy="167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9E83F7-4CD7-4541-8B1D-51B8B82ED5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15647" y="1615876"/>
                  <a:ext cx="264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775D7F7-4544-422C-82B1-CFE14E30D671}"/>
                    </a:ext>
                  </a:extLst>
                </p14:cNvPr>
                <p14:cNvContentPartPr/>
                <p14:nvPr/>
              </p14:nvContentPartPr>
              <p14:xfrm>
                <a:off x="3152607" y="1792636"/>
                <a:ext cx="149760" cy="15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775D7F7-4544-422C-82B1-CFE14E30D6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34967" y="1774636"/>
                  <a:ext cx="185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34470CF-AA6A-480E-931A-93878535FE97}"/>
                    </a:ext>
                  </a:extLst>
                </p14:cNvPr>
                <p14:cNvContentPartPr/>
                <p14:nvPr/>
              </p14:nvContentPartPr>
              <p14:xfrm>
                <a:off x="2079807" y="1153996"/>
                <a:ext cx="188280" cy="132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34470CF-AA6A-480E-931A-93878535FE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61807" y="1136356"/>
                  <a:ext cx="223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922482-B52D-4AC0-9FBC-B694CEA438A3}"/>
                    </a:ext>
                  </a:extLst>
                </p14:cNvPr>
                <p14:cNvContentPartPr/>
                <p14:nvPr/>
              </p14:nvContentPartPr>
              <p14:xfrm>
                <a:off x="2301567" y="1309156"/>
                <a:ext cx="100080" cy="123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922482-B52D-4AC0-9FBC-B694CEA438A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83927" y="1291516"/>
                  <a:ext cx="135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DC601B-DE74-46F8-85C2-91154E28AD03}"/>
                    </a:ext>
                  </a:extLst>
                </p14:cNvPr>
                <p14:cNvContentPartPr/>
                <p14:nvPr/>
              </p14:nvContentPartPr>
              <p14:xfrm>
                <a:off x="2546007" y="1223476"/>
                <a:ext cx="18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DC601B-DE74-46F8-85C2-91154E28AD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28007" y="1205836"/>
                  <a:ext cx="5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6E917EF-42E0-40A1-B354-9ABCD975A0DD}"/>
                    </a:ext>
                  </a:extLst>
                </p14:cNvPr>
                <p14:cNvContentPartPr/>
                <p14:nvPr/>
              </p14:nvContentPartPr>
              <p14:xfrm>
                <a:off x="2696847" y="1128436"/>
                <a:ext cx="176760" cy="14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6E917EF-42E0-40A1-B354-9ABCD975A0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79207" y="1110436"/>
                  <a:ext cx="212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F5CA606-9F1C-406B-889B-2C8A21891C3E}"/>
                    </a:ext>
                  </a:extLst>
                </p14:cNvPr>
                <p14:cNvContentPartPr/>
                <p14:nvPr/>
              </p14:nvContentPartPr>
              <p14:xfrm>
                <a:off x="2967207" y="1277836"/>
                <a:ext cx="2160" cy="11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F5CA606-9F1C-406B-889B-2C8A21891C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49207" y="1259836"/>
                  <a:ext cx="37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C99DAB-DE14-4A9A-A1EA-73F54A92E58A}"/>
                    </a:ext>
                  </a:extLst>
                </p14:cNvPr>
                <p14:cNvContentPartPr/>
                <p14:nvPr/>
              </p14:nvContentPartPr>
              <p14:xfrm>
                <a:off x="2969727" y="1225636"/>
                <a:ext cx="117720" cy="156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C99DAB-DE14-4A9A-A1EA-73F54A92E58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51727" y="1207996"/>
                  <a:ext cx="153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372127-34B7-4EDE-88F3-7B401FF67D5D}"/>
                    </a:ext>
                  </a:extLst>
                </p14:cNvPr>
                <p14:cNvContentPartPr/>
                <p14:nvPr/>
              </p14:nvContentPartPr>
              <p14:xfrm>
                <a:off x="1921047" y="1374316"/>
                <a:ext cx="1500840" cy="11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372127-34B7-4EDE-88F3-7B401FF67D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03407" y="1356316"/>
                  <a:ext cx="1536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08FD67-291E-4146-9DB7-12FACDD584A0}"/>
                    </a:ext>
                  </a:extLst>
                </p14:cNvPr>
                <p14:cNvContentPartPr/>
                <p14:nvPr/>
              </p14:nvContentPartPr>
              <p14:xfrm>
                <a:off x="3517647" y="1370356"/>
                <a:ext cx="110880" cy="12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08FD67-291E-4146-9DB7-12FACDD584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0007" y="1352356"/>
                  <a:ext cx="146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B3EED9-7CAA-40BC-BFEE-A2E279B1E798}"/>
                    </a:ext>
                  </a:extLst>
                </p14:cNvPr>
                <p14:cNvContentPartPr/>
                <p14:nvPr/>
              </p14:nvContentPartPr>
              <p14:xfrm>
                <a:off x="3606567" y="1388356"/>
                <a:ext cx="80640" cy="10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B3EED9-7CAA-40BC-BFEE-A2E279B1E79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88927" y="1370356"/>
                  <a:ext cx="116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4667452-7F15-4A46-B260-08CA16EAC70D}"/>
                    </a:ext>
                  </a:extLst>
                </p14:cNvPr>
                <p14:cNvContentPartPr/>
                <p14:nvPr/>
              </p14:nvContentPartPr>
              <p14:xfrm>
                <a:off x="3714927" y="1389796"/>
                <a:ext cx="206280" cy="10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4667452-7F15-4A46-B260-08CA16EAC7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97287" y="1372156"/>
                  <a:ext cx="241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533A27-AA51-4D65-839C-08EE74CAA440}"/>
                    </a:ext>
                  </a:extLst>
                </p14:cNvPr>
                <p14:cNvContentPartPr/>
                <p14:nvPr/>
              </p14:nvContentPartPr>
              <p14:xfrm>
                <a:off x="3988527" y="1400956"/>
                <a:ext cx="145800" cy="10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533A27-AA51-4D65-839C-08EE74CAA4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70527" y="1382956"/>
                  <a:ext cx="181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BD53F3-C6ED-4394-B12E-58B0E0AEB96F}"/>
                    </a:ext>
                  </a:extLst>
                </p14:cNvPr>
                <p14:cNvContentPartPr/>
                <p14:nvPr/>
              </p14:nvContentPartPr>
              <p14:xfrm>
                <a:off x="4370127" y="1375756"/>
                <a:ext cx="68400" cy="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BD53F3-C6ED-4394-B12E-58B0E0AEB96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52487" y="1358116"/>
                  <a:ext cx="104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627E3C4-8E1C-42BB-BCC2-F5BA5B0C621D}"/>
                    </a:ext>
                  </a:extLst>
                </p14:cNvPr>
                <p14:cNvContentPartPr/>
                <p14:nvPr/>
              </p14:nvContentPartPr>
              <p14:xfrm>
                <a:off x="4366167" y="1426876"/>
                <a:ext cx="103680" cy="1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627E3C4-8E1C-42BB-BCC2-F5BA5B0C62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48167" y="1408876"/>
                  <a:ext cx="139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557C06C-7946-44C8-BBF1-4CDFD3A2DAE2}"/>
                    </a:ext>
                  </a:extLst>
                </p14:cNvPr>
                <p14:cNvContentPartPr/>
                <p14:nvPr/>
              </p14:nvContentPartPr>
              <p14:xfrm>
                <a:off x="4620327" y="1400236"/>
                <a:ext cx="2548080" cy="45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557C06C-7946-44C8-BBF1-4CDFD3A2DA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02327" y="1382236"/>
                  <a:ext cx="2583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C7E8FD7-86BD-4F94-8793-F13B04602781}"/>
                    </a:ext>
                  </a:extLst>
                </p14:cNvPr>
                <p14:cNvContentPartPr/>
                <p14:nvPr/>
              </p14:nvContentPartPr>
              <p14:xfrm>
                <a:off x="4641927" y="1078036"/>
                <a:ext cx="47880" cy="168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C7E8FD7-86BD-4F94-8793-F13B046027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23927" y="1060396"/>
                  <a:ext cx="83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5D812E-74D0-4A81-997A-E460FD09149C}"/>
                    </a:ext>
                  </a:extLst>
                </p14:cNvPr>
                <p14:cNvContentPartPr/>
                <p14:nvPr/>
              </p14:nvContentPartPr>
              <p14:xfrm>
                <a:off x="4763247" y="1081636"/>
                <a:ext cx="90720" cy="153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5D812E-74D0-4A81-997A-E460FD0914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45607" y="1063996"/>
                  <a:ext cx="126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4F3FAA8-711E-47C1-8945-ECC7D167190F}"/>
                    </a:ext>
                  </a:extLst>
                </p14:cNvPr>
                <p14:cNvContentPartPr/>
                <p14:nvPr/>
              </p14:nvContentPartPr>
              <p14:xfrm>
                <a:off x="4998327" y="1228156"/>
                <a:ext cx="288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4F3FAA8-711E-47C1-8945-ECC7D16719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80327" y="1210156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D59F6D5-7CF8-4B03-81C8-2F07E8B674E0}"/>
                    </a:ext>
                  </a:extLst>
                </p14:cNvPr>
                <p14:cNvContentPartPr/>
                <p14:nvPr/>
              </p14:nvContentPartPr>
              <p14:xfrm>
                <a:off x="5041167" y="1101436"/>
                <a:ext cx="87480" cy="13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D59F6D5-7CF8-4B03-81C8-2F07E8B674E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23527" y="1083436"/>
                  <a:ext cx="123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631739-D9CB-454B-B1F3-684F0A9E9FE5}"/>
                    </a:ext>
                  </a:extLst>
                </p14:cNvPr>
                <p14:cNvContentPartPr/>
                <p14:nvPr/>
              </p14:nvContentPartPr>
              <p14:xfrm>
                <a:off x="5205327" y="1105036"/>
                <a:ext cx="90000" cy="135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631739-D9CB-454B-B1F3-684F0A9E9F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87687" y="1087396"/>
                  <a:ext cx="125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36A7CD-824D-409B-B90E-A7FF10EA4B41}"/>
                    </a:ext>
                  </a:extLst>
                </p14:cNvPr>
                <p14:cNvContentPartPr/>
                <p14:nvPr/>
              </p14:nvContentPartPr>
              <p14:xfrm>
                <a:off x="5344647" y="1105396"/>
                <a:ext cx="81360" cy="122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36A7CD-824D-409B-B90E-A7FF10EA4B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27007" y="1087756"/>
                  <a:ext cx="117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8D422FA-F7B2-49E4-8038-7BF0704FE72A}"/>
                    </a:ext>
                  </a:extLst>
                </p14:cNvPr>
                <p14:cNvContentPartPr/>
                <p14:nvPr/>
              </p14:nvContentPartPr>
              <p14:xfrm>
                <a:off x="5471007" y="1108996"/>
                <a:ext cx="76320" cy="124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8D422FA-F7B2-49E4-8038-7BF0704FE7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53367" y="1090996"/>
                  <a:ext cx="111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D02F2FA-9C70-47CD-AD88-CBAB7D679D06}"/>
                    </a:ext>
                  </a:extLst>
                </p14:cNvPr>
                <p14:cNvContentPartPr/>
                <p14:nvPr/>
              </p14:nvContentPartPr>
              <p14:xfrm>
                <a:off x="5710767" y="1117996"/>
                <a:ext cx="79200" cy="77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D02F2FA-9C70-47CD-AD88-CBAB7D679D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93127" y="1099996"/>
                  <a:ext cx="114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93953FB-0947-4E81-BDE5-37937DDEDB91}"/>
                    </a:ext>
                  </a:extLst>
                </p14:cNvPr>
                <p14:cNvContentPartPr/>
                <p14:nvPr/>
              </p14:nvContentPartPr>
              <p14:xfrm>
                <a:off x="5704287" y="1095676"/>
                <a:ext cx="79920" cy="109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93953FB-0947-4E81-BDE5-37937DDEDB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86287" y="1078036"/>
                  <a:ext cx="115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FD3C041-4E6F-4D96-A93D-E366E1EE7E97}"/>
                    </a:ext>
                  </a:extLst>
                </p14:cNvPr>
                <p14:cNvContentPartPr/>
                <p14:nvPr/>
              </p14:nvContentPartPr>
              <p14:xfrm>
                <a:off x="6013887" y="1061836"/>
                <a:ext cx="3600" cy="138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FD3C041-4E6F-4D96-A93D-E366E1EE7E9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95887" y="1043836"/>
                  <a:ext cx="3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C0BF277-60D8-49A4-9A9C-DD718DEA7196}"/>
                    </a:ext>
                  </a:extLst>
                </p14:cNvPr>
                <p14:cNvContentPartPr/>
                <p14:nvPr/>
              </p14:nvContentPartPr>
              <p14:xfrm>
                <a:off x="6111447" y="1029436"/>
                <a:ext cx="90000" cy="111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C0BF277-60D8-49A4-9A9C-DD718DEA71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93447" y="1011436"/>
                  <a:ext cx="125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8F6C4F-E85B-4207-BF62-5089190E53A1}"/>
                    </a:ext>
                  </a:extLst>
                </p14:cNvPr>
                <p14:cNvContentPartPr/>
                <p14:nvPr/>
              </p14:nvContentPartPr>
              <p14:xfrm>
                <a:off x="6188487" y="1097836"/>
                <a:ext cx="6840" cy="126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8F6C4F-E85B-4207-BF62-5089190E53A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70847" y="1080196"/>
                  <a:ext cx="42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AFBC128-9F3B-4A79-98C0-F9ECF0583BD8}"/>
                    </a:ext>
                  </a:extLst>
                </p14:cNvPr>
                <p14:cNvContentPartPr/>
                <p14:nvPr/>
              </p14:nvContentPartPr>
              <p14:xfrm>
                <a:off x="6260847" y="1195396"/>
                <a:ext cx="6840" cy="1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AFBC128-9F3B-4A79-98C0-F9ECF0583BD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42847" y="1177756"/>
                  <a:ext cx="4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36763A9-B87B-44FA-93DF-04C2F5F8DBA6}"/>
                    </a:ext>
                  </a:extLst>
                </p14:cNvPr>
                <p14:cNvContentPartPr/>
                <p14:nvPr/>
              </p14:nvContentPartPr>
              <p14:xfrm>
                <a:off x="6367767" y="1107556"/>
                <a:ext cx="65520" cy="99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36763A9-B87B-44FA-93DF-04C2F5F8DB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49767" y="1089916"/>
                  <a:ext cx="101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8E6406-57B8-4FEB-A3ED-5AF39A98C192}"/>
                    </a:ext>
                  </a:extLst>
                </p14:cNvPr>
                <p14:cNvContentPartPr/>
                <p14:nvPr/>
              </p14:nvContentPartPr>
              <p14:xfrm>
                <a:off x="6492327" y="1095316"/>
                <a:ext cx="106560" cy="105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8E6406-57B8-4FEB-A3ED-5AF39A98C1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74687" y="1077676"/>
                  <a:ext cx="142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D46D42B-FEF6-4D3F-A4D2-76E139D452E4}"/>
                    </a:ext>
                  </a:extLst>
                </p14:cNvPr>
                <p14:cNvContentPartPr/>
                <p14:nvPr/>
              </p14:nvContentPartPr>
              <p14:xfrm>
                <a:off x="6658287" y="1030876"/>
                <a:ext cx="111600" cy="187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D46D42B-FEF6-4D3F-A4D2-76E139D452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40287" y="1012876"/>
                  <a:ext cx="147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261423-E2CE-4660-A879-837ED0FA534F}"/>
                    </a:ext>
                  </a:extLst>
                </p14:cNvPr>
                <p14:cNvContentPartPr/>
                <p14:nvPr/>
              </p14:nvContentPartPr>
              <p14:xfrm>
                <a:off x="4706007" y="1603276"/>
                <a:ext cx="9360" cy="97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261423-E2CE-4660-A879-837ED0FA53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88007" y="1585636"/>
                  <a:ext cx="4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610307-71AB-4D49-B16E-20B95A5778DC}"/>
                    </a:ext>
                  </a:extLst>
                </p14:cNvPr>
                <p14:cNvContentPartPr/>
                <p14:nvPr/>
              </p14:nvContentPartPr>
              <p14:xfrm>
                <a:off x="4787727" y="1598596"/>
                <a:ext cx="84600" cy="12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610307-71AB-4D49-B16E-20B95A5778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69727" y="1580596"/>
                  <a:ext cx="120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46DAC43-B1EC-4F10-A27C-3F08704FC4E9}"/>
                    </a:ext>
                  </a:extLst>
                </p14:cNvPr>
                <p14:cNvContentPartPr/>
                <p14:nvPr/>
              </p14:nvContentPartPr>
              <p14:xfrm>
                <a:off x="4991487" y="1718476"/>
                <a:ext cx="11160" cy="10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46DAC43-B1EC-4F10-A27C-3F08704FC4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73847" y="1700836"/>
                  <a:ext cx="46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E07B45-BF56-4750-850A-64B1F0C2B9B8}"/>
                    </a:ext>
                  </a:extLst>
                </p14:cNvPr>
                <p14:cNvContentPartPr/>
                <p14:nvPr/>
              </p14:nvContentPartPr>
              <p14:xfrm>
                <a:off x="5032527" y="1632796"/>
                <a:ext cx="74880" cy="93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CE07B45-BF56-4750-850A-64B1F0C2B9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14887" y="1615156"/>
                  <a:ext cx="110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8A966DA-80D0-466D-9C6F-0EAEAF3299D7}"/>
                    </a:ext>
                  </a:extLst>
                </p14:cNvPr>
                <p14:cNvContentPartPr/>
                <p14:nvPr/>
              </p14:nvContentPartPr>
              <p14:xfrm>
                <a:off x="5195967" y="1634236"/>
                <a:ext cx="79560" cy="8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8A966DA-80D0-466D-9C6F-0EAEAF3299D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78327" y="1616596"/>
                  <a:ext cx="115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E126D3-2677-4B4F-91EE-AE12F18FD182}"/>
                    </a:ext>
                  </a:extLst>
                </p14:cNvPr>
                <p14:cNvContentPartPr/>
                <p14:nvPr/>
              </p14:nvContentPartPr>
              <p14:xfrm>
                <a:off x="5347887" y="1653676"/>
                <a:ext cx="69480" cy="82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E126D3-2677-4B4F-91EE-AE12F18FD1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29887" y="1635676"/>
                  <a:ext cx="105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7D5630D-6AC9-489E-9960-B83C434490D8}"/>
                    </a:ext>
                  </a:extLst>
                </p14:cNvPr>
                <p14:cNvContentPartPr/>
                <p14:nvPr/>
              </p14:nvContentPartPr>
              <p14:xfrm>
                <a:off x="5501607" y="1650076"/>
                <a:ext cx="77760" cy="91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7D5630D-6AC9-489E-9960-B83C434490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83607" y="1632076"/>
                  <a:ext cx="113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9D716CC-4A3F-48D9-A656-FDF3DCC30DCF}"/>
                    </a:ext>
                  </a:extLst>
                </p14:cNvPr>
                <p14:cNvContentPartPr/>
                <p14:nvPr/>
              </p14:nvContentPartPr>
              <p14:xfrm>
                <a:off x="5818407" y="1596796"/>
                <a:ext cx="24120" cy="126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9D716CC-4A3F-48D9-A656-FDF3DCC30DC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00407" y="1578796"/>
                  <a:ext cx="59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3C19B7-A8D7-4C5C-AD31-F8B2AEA932E7}"/>
                    </a:ext>
                  </a:extLst>
                </p14:cNvPr>
                <p14:cNvContentPartPr/>
                <p14:nvPr/>
              </p14:nvContentPartPr>
              <p14:xfrm>
                <a:off x="5733087" y="1675636"/>
                <a:ext cx="132480" cy="12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3C19B7-A8D7-4C5C-AD31-F8B2AEA932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15087" y="1657996"/>
                  <a:ext cx="168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7D37935-2FB3-47FB-95D1-2C164EF952F7}"/>
                    </a:ext>
                  </a:extLst>
                </p14:cNvPr>
                <p14:cNvContentPartPr/>
                <p14:nvPr/>
              </p14:nvContentPartPr>
              <p14:xfrm>
                <a:off x="6000567" y="1592836"/>
                <a:ext cx="53640" cy="93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D37935-2FB3-47FB-95D1-2C164EF952F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82927" y="1575196"/>
                  <a:ext cx="89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261DAA-2BA5-41CC-A051-442753E8D899}"/>
                    </a:ext>
                  </a:extLst>
                </p14:cNvPr>
                <p14:cNvContentPartPr/>
                <p14:nvPr/>
              </p14:nvContentPartPr>
              <p14:xfrm>
                <a:off x="6135927" y="1541356"/>
                <a:ext cx="78480" cy="95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261DAA-2BA5-41CC-A051-442753E8D8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18287" y="1523356"/>
                  <a:ext cx="114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D4F159E-ECE1-4506-A4BC-120150FD08A7}"/>
                    </a:ext>
                  </a:extLst>
                </p14:cNvPr>
                <p14:cNvContentPartPr/>
                <p14:nvPr/>
              </p14:nvContentPartPr>
              <p14:xfrm>
                <a:off x="6246087" y="1589236"/>
                <a:ext cx="129960" cy="120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D4F159E-ECE1-4506-A4BC-120150FD08A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28087" y="1571596"/>
                  <a:ext cx="165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DEC6E97-CF92-42F6-AEEC-ED0671017221}"/>
                    </a:ext>
                  </a:extLst>
                </p14:cNvPr>
                <p14:cNvContentPartPr/>
                <p14:nvPr/>
              </p14:nvContentPartPr>
              <p14:xfrm>
                <a:off x="6459567" y="1603276"/>
                <a:ext cx="108720" cy="107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DEC6E97-CF92-42F6-AEEC-ED067101722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41567" y="1585636"/>
                  <a:ext cx="144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9D2800B-DA9F-4FAA-8028-7498FFA279B4}"/>
                    </a:ext>
                  </a:extLst>
                </p14:cNvPr>
                <p14:cNvContentPartPr/>
                <p14:nvPr/>
              </p14:nvContentPartPr>
              <p14:xfrm>
                <a:off x="6600687" y="1610116"/>
                <a:ext cx="108000" cy="9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9D2800B-DA9F-4FAA-8028-7498FFA279B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83047" y="1592476"/>
                  <a:ext cx="143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E15581D-031D-4754-89DC-F257CA860BB8}"/>
                    </a:ext>
                  </a:extLst>
                </p14:cNvPr>
                <p14:cNvContentPartPr/>
                <p14:nvPr/>
              </p14:nvContentPartPr>
              <p14:xfrm>
                <a:off x="6810207" y="1570156"/>
                <a:ext cx="122040" cy="195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E15581D-031D-4754-89DC-F257CA860B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92207" y="1552156"/>
                  <a:ext cx="157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5A1DB4-35C8-459B-B9D7-158A5BC99944}"/>
                    </a:ext>
                  </a:extLst>
                </p14:cNvPr>
                <p14:cNvContentPartPr/>
                <p14:nvPr/>
              </p14:nvContentPartPr>
              <p14:xfrm>
                <a:off x="7340127" y="1358836"/>
                <a:ext cx="150840" cy="108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5A1DB4-35C8-459B-B9D7-158A5BC999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22487" y="1340836"/>
                  <a:ext cx="18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878C93-8177-4970-8F1C-3934C4B32831}"/>
                    </a:ext>
                  </a:extLst>
                </p14:cNvPr>
                <p14:cNvContentPartPr/>
                <p14:nvPr/>
              </p14:nvContentPartPr>
              <p14:xfrm>
                <a:off x="7523367" y="1351276"/>
                <a:ext cx="181080" cy="81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878C93-8177-4970-8F1C-3934C4B328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05727" y="1333636"/>
                  <a:ext cx="216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CB253DC-1A04-4184-A0C0-663DBEA18622}"/>
                    </a:ext>
                  </a:extLst>
                </p14:cNvPr>
                <p14:cNvContentPartPr/>
                <p14:nvPr/>
              </p14:nvContentPartPr>
              <p14:xfrm>
                <a:off x="7785447" y="1328596"/>
                <a:ext cx="158040" cy="111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CB253DC-1A04-4184-A0C0-663DBEA186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67447" y="1310596"/>
                  <a:ext cx="193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F862762-743A-4928-9A92-DF5660F80B4F}"/>
                    </a:ext>
                  </a:extLst>
                </p14:cNvPr>
                <p14:cNvContentPartPr/>
                <p14:nvPr/>
              </p14:nvContentPartPr>
              <p14:xfrm>
                <a:off x="4526007" y="594556"/>
                <a:ext cx="2706480" cy="1486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F862762-743A-4928-9A92-DF5660F80B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08367" y="576916"/>
                  <a:ext cx="2742120" cy="15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4CE546A-FDE0-4CEA-A68C-BB1945174DCE}"/>
                    </a:ext>
                  </a:extLst>
                </p14:cNvPr>
                <p14:cNvContentPartPr/>
                <p14:nvPr/>
              </p14:nvContentPartPr>
              <p14:xfrm>
                <a:off x="6573687" y="439756"/>
                <a:ext cx="91440" cy="18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4CE546A-FDE0-4CEA-A68C-BB1945174D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55687" y="421756"/>
                  <a:ext cx="127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C260110-F4F4-4E02-8729-B3D5C459CAB0}"/>
                    </a:ext>
                  </a:extLst>
                </p14:cNvPr>
                <p14:cNvContentPartPr/>
                <p14:nvPr/>
              </p14:nvContentPartPr>
              <p14:xfrm>
                <a:off x="6738567" y="203956"/>
                <a:ext cx="144000" cy="193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C260110-F4F4-4E02-8729-B3D5C459CAB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20927" y="186316"/>
                  <a:ext cx="179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EF5749-0344-4FD8-823D-06B48173AC2F}"/>
                    </a:ext>
                  </a:extLst>
                </p14:cNvPr>
                <p14:cNvContentPartPr/>
                <p14:nvPr/>
              </p14:nvContentPartPr>
              <p14:xfrm>
                <a:off x="6791127" y="301516"/>
                <a:ext cx="84960" cy="4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EF5749-0344-4FD8-823D-06B48173AC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73487" y="283516"/>
                  <a:ext cx="120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0D83E81-4F95-4187-9775-5F2FD166CE44}"/>
                    </a:ext>
                  </a:extLst>
                </p14:cNvPr>
                <p14:cNvContentPartPr/>
                <p14:nvPr/>
              </p14:nvContentPartPr>
              <p14:xfrm>
                <a:off x="6626967" y="48076"/>
                <a:ext cx="423360" cy="486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0D83E81-4F95-4187-9775-5F2FD166CE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08967" y="30076"/>
                  <a:ext cx="45900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D191835-E48D-438B-BED1-7999C5232960}"/>
              </a:ext>
            </a:extLst>
          </p:cNvPr>
          <p:cNvGrpSpPr/>
          <p:nvPr/>
        </p:nvGrpSpPr>
        <p:grpSpPr>
          <a:xfrm>
            <a:off x="8643327" y="1196116"/>
            <a:ext cx="386280" cy="275400"/>
            <a:chOff x="8643327" y="1196116"/>
            <a:chExt cx="386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50D31D-DD1B-416A-A295-DD3A1C16B50D}"/>
                    </a:ext>
                  </a:extLst>
                </p14:cNvPr>
                <p14:cNvContentPartPr/>
                <p14:nvPr/>
              </p14:nvContentPartPr>
              <p14:xfrm>
                <a:off x="8662047" y="1278916"/>
                <a:ext cx="75240" cy="192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50D31D-DD1B-416A-A295-DD3A1C16B50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44407" y="1261276"/>
                  <a:ext cx="110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4C0A204-4D6B-41CC-854C-059319309C9D}"/>
                    </a:ext>
                  </a:extLst>
                </p14:cNvPr>
                <p14:cNvContentPartPr/>
                <p14:nvPr/>
              </p14:nvContentPartPr>
              <p14:xfrm>
                <a:off x="8746647" y="1196116"/>
                <a:ext cx="91440" cy="243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4C0A204-4D6B-41CC-854C-059319309C9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29007" y="1178476"/>
                  <a:ext cx="127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C7F5CBC-9177-4EDA-AFBC-02D6F9C35BBC}"/>
                    </a:ext>
                  </a:extLst>
                </p14:cNvPr>
                <p14:cNvContentPartPr/>
                <p14:nvPr/>
              </p14:nvContentPartPr>
              <p14:xfrm>
                <a:off x="8643327" y="1366756"/>
                <a:ext cx="120960" cy="1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C7F5CBC-9177-4EDA-AFBC-02D6F9C35BB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25327" y="1349116"/>
                  <a:ext cx="156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5A546D-BA52-45A9-A9D6-AA9EBEDBC6F2}"/>
                    </a:ext>
                  </a:extLst>
                </p14:cNvPr>
                <p14:cNvContentPartPr/>
                <p14:nvPr/>
              </p14:nvContentPartPr>
              <p14:xfrm>
                <a:off x="8902887" y="1314556"/>
                <a:ext cx="126720" cy="110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5A546D-BA52-45A9-A9D6-AA9EBEDBC6F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84887" y="1296556"/>
                  <a:ext cx="162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41F94B8-3B0B-476F-BBE2-76A31E5FF848}"/>
                    </a:ext>
                  </a:extLst>
                </p14:cNvPr>
                <p14:cNvContentPartPr/>
                <p14:nvPr/>
              </p14:nvContentPartPr>
              <p14:xfrm>
                <a:off x="8936367" y="1297636"/>
                <a:ext cx="61920" cy="10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41F94B8-3B0B-476F-BBE2-76A31E5FF84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18727" y="1279636"/>
                  <a:ext cx="97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6A5B65-EE60-4B71-ABCD-AE51B5E17441}"/>
                    </a:ext>
                  </a:extLst>
                </p14:cNvPr>
                <p14:cNvContentPartPr/>
                <p14:nvPr/>
              </p14:nvContentPartPr>
              <p14:xfrm>
                <a:off x="8715687" y="1349116"/>
                <a:ext cx="145800" cy="10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6A5B65-EE60-4B71-ABCD-AE51B5E174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97687" y="1331476"/>
                  <a:ext cx="1814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29ABF4C-9D45-4640-B745-87075BEC39E5}"/>
              </a:ext>
            </a:extLst>
          </p:cNvPr>
          <p:cNvGrpSpPr/>
          <p:nvPr/>
        </p:nvGrpSpPr>
        <p:grpSpPr>
          <a:xfrm>
            <a:off x="9181167" y="953476"/>
            <a:ext cx="1752120" cy="439560"/>
            <a:chOff x="9181167" y="953476"/>
            <a:chExt cx="175212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293CE1-D297-4AC2-88F2-FF383F86B2E6}"/>
                    </a:ext>
                  </a:extLst>
                </p14:cNvPr>
                <p14:cNvContentPartPr/>
                <p14:nvPr/>
              </p14:nvContentPartPr>
              <p14:xfrm>
                <a:off x="9181167" y="1185316"/>
                <a:ext cx="9360" cy="197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293CE1-D297-4AC2-88F2-FF383F86B2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63167" y="1167316"/>
                  <a:ext cx="45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DD26657-C1B6-48BC-91C7-F852C95EDAF6}"/>
                    </a:ext>
                  </a:extLst>
                </p14:cNvPr>
                <p14:cNvContentPartPr/>
                <p14:nvPr/>
              </p14:nvContentPartPr>
              <p14:xfrm>
                <a:off x="9322287" y="1355236"/>
                <a:ext cx="360" cy="1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DD26657-C1B6-48BC-91C7-F852C95EDA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04287" y="1337236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869AA5-8E02-4280-AA0D-A5992E19E148}"/>
                    </a:ext>
                  </a:extLst>
                </p14:cNvPr>
                <p14:cNvContentPartPr/>
                <p14:nvPr/>
              </p14:nvContentPartPr>
              <p14:xfrm>
                <a:off x="9413727" y="1145356"/>
                <a:ext cx="121680" cy="245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869AA5-8E02-4280-AA0D-A5992E19E14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96087" y="1127356"/>
                  <a:ext cx="157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D6FC106-0E2F-41E6-B36B-9BDCEA32AFD7}"/>
                    </a:ext>
                  </a:extLst>
                </p14:cNvPr>
                <p14:cNvContentPartPr/>
                <p14:nvPr/>
              </p14:nvContentPartPr>
              <p14:xfrm>
                <a:off x="9583647" y="1154716"/>
                <a:ext cx="60480" cy="238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D6FC106-0E2F-41E6-B36B-9BDCEA32AFD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66007" y="1137076"/>
                  <a:ext cx="96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05193B-4532-42CC-9F69-77E67C71645F}"/>
                    </a:ext>
                  </a:extLst>
                </p14:cNvPr>
                <p14:cNvContentPartPr/>
                <p14:nvPr/>
              </p14:nvContentPartPr>
              <p14:xfrm>
                <a:off x="9733767" y="1242196"/>
                <a:ext cx="77040" cy="129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05193B-4532-42CC-9F69-77E67C7164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16127" y="1224196"/>
                  <a:ext cx="112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32BD00E-C491-47A3-AC7A-54040F49D2AF}"/>
                    </a:ext>
                  </a:extLst>
                </p14:cNvPr>
                <p14:cNvContentPartPr/>
                <p14:nvPr/>
              </p14:nvContentPartPr>
              <p14:xfrm>
                <a:off x="9854367" y="1145356"/>
                <a:ext cx="124560" cy="208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32BD00E-C491-47A3-AC7A-54040F49D2A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36367" y="1127356"/>
                  <a:ext cx="160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BBBDBA-57DC-4893-A44D-47763A549DBC}"/>
                    </a:ext>
                  </a:extLst>
                </p14:cNvPr>
                <p14:cNvContentPartPr/>
                <p14:nvPr/>
              </p14:nvContentPartPr>
              <p14:xfrm>
                <a:off x="10129407" y="1233196"/>
                <a:ext cx="147240" cy="119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BBBDBA-57DC-4893-A44D-47763A549DB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11407" y="1215196"/>
                  <a:ext cx="182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C0D31AA-02E2-4153-914E-0C7888CF96CC}"/>
                    </a:ext>
                  </a:extLst>
                </p14:cNvPr>
                <p14:cNvContentPartPr/>
                <p14:nvPr/>
              </p14:nvContentPartPr>
              <p14:xfrm>
                <a:off x="10122567" y="1250116"/>
                <a:ext cx="93240" cy="105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C0D31AA-02E2-4153-914E-0C7888CF96C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04927" y="1232476"/>
                  <a:ext cx="128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E4931C-23A2-4AA8-8765-760B2AAAA058}"/>
                    </a:ext>
                  </a:extLst>
                </p14:cNvPr>
                <p14:cNvContentPartPr/>
                <p14:nvPr/>
              </p14:nvContentPartPr>
              <p14:xfrm>
                <a:off x="10359807" y="1146796"/>
                <a:ext cx="29160" cy="17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E4931C-23A2-4AA8-8765-760B2AAAA05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342167" y="1128796"/>
                  <a:ext cx="64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39D9823-ECFB-4A4E-A7F1-16FACDC4E0FD}"/>
                    </a:ext>
                  </a:extLst>
                </p14:cNvPr>
                <p14:cNvContentPartPr/>
                <p14:nvPr/>
              </p14:nvContentPartPr>
              <p14:xfrm>
                <a:off x="10446927" y="1188196"/>
                <a:ext cx="119880" cy="153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39D9823-ECFB-4A4E-A7F1-16FACDC4E0F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29287" y="1170196"/>
                  <a:ext cx="155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02D111F-7067-401E-8E44-29A16F520A64}"/>
                    </a:ext>
                  </a:extLst>
                </p14:cNvPr>
                <p14:cNvContentPartPr/>
                <p14:nvPr/>
              </p14:nvContentPartPr>
              <p14:xfrm>
                <a:off x="10555287" y="1092076"/>
                <a:ext cx="101520" cy="3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02D111F-7067-401E-8E44-29A16F520A6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37647" y="1074076"/>
                  <a:ext cx="137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53CEA9B-1345-42E7-9F90-27D11D6788DB}"/>
                    </a:ext>
                  </a:extLst>
                </p14:cNvPr>
                <p14:cNvContentPartPr/>
                <p14:nvPr/>
              </p14:nvContentPartPr>
              <p14:xfrm>
                <a:off x="10709007" y="961756"/>
                <a:ext cx="97920" cy="149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53CEA9B-1345-42E7-9F90-27D11D6788D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91007" y="943756"/>
                  <a:ext cx="133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D763E1E-57A1-4A2F-970B-22A1A6E24735}"/>
                    </a:ext>
                  </a:extLst>
                </p14:cNvPr>
                <p14:cNvContentPartPr/>
                <p14:nvPr/>
              </p14:nvContentPartPr>
              <p14:xfrm>
                <a:off x="10850127" y="953476"/>
                <a:ext cx="64800" cy="174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D763E1E-57A1-4A2F-970B-22A1A6E247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32127" y="935836"/>
                  <a:ext cx="100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227A817-5C69-4A24-97CB-4B9DA8E96B1D}"/>
                    </a:ext>
                  </a:extLst>
                </p14:cNvPr>
                <p14:cNvContentPartPr/>
                <p14:nvPr/>
              </p14:nvContentPartPr>
              <p14:xfrm>
                <a:off x="10847607" y="1047076"/>
                <a:ext cx="85680" cy="9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227A817-5C69-4A24-97CB-4B9DA8E96B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829967" y="1029076"/>
                  <a:ext cx="1213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41CF5D1-8C17-4789-BB46-6A6668A9C58D}"/>
              </a:ext>
            </a:extLst>
          </p:cNvPr>
          <p:cNvGrpSpPr/>
          <p:nvPr/>
        </p:nvGrpSpPr>
        <p:grpSpPr>
          <a:xfrm>
            <a:off x="11161167" y="1052836"/>
            <a:ext cx="198360" cy="349920"/>
            <a:chOff x="11161167" y="1052836"/>
            <a:chExt cx="19836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260D27C-3844-4156-A683-1DCBBE9B9DFC}"/>
                    </a:ext>
                  </a:extLst>
                </p14:cNvPr>
                <p14:cNvContentPartPr/>
                <p14:nvPr/>
              </p14:nvContentPartPr>
              <p14:xfrm>
                <a:off x="11161167" y="1052836"/>
                <a:ext cx="21960" cy="227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260D27C-3844-4156-A683-1DCBBE9B9DF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43527" y="1035196"/>
                  <a:ext cx="57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8C1577-A531-4699-890B-992463D54B06}"/>
                    </a:ext>
                  </a:extLst>
                </p14:cNvPr>
                <p14:cNvContentPartPr/>
                <p14:nvPr/>
              </p14:nvContentPartPr>
              <p14:xfrm>
                <a:off x="11164407" y="1134196"/>
                <a:ext cx="195120" cy="268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E8C1577-A531-4699-890B-992463D54B0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146767" y="1116196"/>
                  <a:ext cx="2307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CA7DD0F-4B00-4FCB-8668-7F14952CF920}"/>
              </a:ext>
            </a:extLst>
          </p:cNvPr>
          <p:cNvGrpSpPr/>
          <p:nvPr/>
        </p:nvGrpSpPr>
        <p:grpSpPr>
          <a:xfrm>
            <a:off x="7640007" y="2066596"/>
            <a:ext cx="198360" cy="68040"/>
            <a:chOff x="7640007" y="2066596"/>
            <a:chExt cx="19836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E4DF16-CAB6-4BDF-9E99-791356F29D20}"/>
                    </a:ext>
                  </a:extLst>
                </p14:cNvPr>
                <p14:cNvContentPartPr/>
                <p14:nvPr/>
              </p14:nvContentPartPr>
              <p14:xfrm>
                <a:off x="7651887" y="2066596"/>
                <a:ext cx="185760" cy="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E4DF16-CAB6-4BDF-9E99-791356F29D2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33887" y="2048956"/>
                  <a:ext cx="221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FC44C05-C360-48DC-8C5D-87E4371E6E90}"/>
                    </a:ext>
                  </a:extLst>
                </p14:cNvPr>
                <p14:cNvContentPartPr/>
                <p14:nvPr/>
              </p14:nvContentPartPr>
              <p14:xfrm>
                <a:off x="7640007" y="2128516"/>
                <a:ext cx="198360" cy="6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FC44C05-C360-48DC-8C5D-87E4371E6E9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22367" y="2110876"/>
                  <a:ext cx="2340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A32E575-989A-48DC-B379-ECAA54CCDB02}"/>
              </a:ext>
            </a:extLst>
          </p:cNvPr>
          <p:cNvGrpSpPr/>
          <p:nvPr/>
        </p:nvGrpSpPr>
        <p:grpSpPr>
          <a:xfrm>
            <a:off x="8048967" y="1892356"/>
            <a:ext cx="1258920" cy="239400"/>
            <a:chOff x="8048967" y="1892356"/>
            <a:chExt cx="125892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5CE7E74-5212-4A1B-9108-12222DD8AB31}"/>
                    </a:ext>
                  </a:extLst>
                </p14:cNvPr>
                <p14:cNvContentPartPr/>
                <p14:nvPr/>
              </p14:nvContentPartPr>
              <p14:xfrm>
                <a:off x="8048967" y="1923316"/>
                <a:ext cx="19080" cy="185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5CE7E74-5212-4A1B-9108-12222DD8AB3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30967" y="1905316"/>
                  <a:ext cx="54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89DEAB6-AA6E-4467-9AEC-0B28627014C3}"/>
                    </a:ext>
                  </a:extLst>
                </p14:cNvPr>
                <p14:cNvContentPartPr/>
                <p14:nvPr/>
              </p14:nvContentPartPr>
              <p14:xfrm>
                <a:off x="8158767" y="2084236"/>
                <a:ext cx="360" cy="5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89DEAB6-AA6E-4467-9AEC-0B28627014C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41127" y="2066596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15419BA-4A54-487F-BA2E-22B2C21AA48C}"/>
                    </a:ext>
                  </a:extLst>
                </p14:cNvPr>
                <p14:cNvContentPartPr/>
                <p14:nvPr/>
              </p14:nvContentPartPr>
              <p14:xfrm>
                <a:off x="8263167" y="2004316"/>
                <a:ext cx="153720" cy="119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15419BA-4A54-487F-BA2E-22B2C21AA48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45527" y="1986676"/>
                  <a:ext cx="189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42CB78D-D03C-4480-A507-5A34A7EFF697}"/>
                    </a:ext>
                  </a:extLst>
                </p14:cNvPr>
                <p14:cNvContentPartPr/>
                <p14:nvPr/>
              </p14:nvContentPartPr>
              <p14:xfrm>
                <a:off x="8493927" y="1931956"/>
                <a:ext cx="131040" cy="199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42CB78D-D03C-4480-A507-5A34A7EFF69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75927" y="1914316"/>
                  <a:ext cx="166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298BFDD-E73F-42AB-B1A8-52654E7E8355}"/>
                    </a:ext>
                  </a:extLst>
                </p14:cNvPr>
                <p14:cNvContentPartPr/>
                <p14:nvPr/>
              </p14:nvContentPartPr>
              <p14:xfrm>
                <a:off x="8570247" y="2015476"/>
                <a:ext cx="88920" cy="4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298BFDD-E73F-42AB-B1A8-52654E7E83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52247" y="1997836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374D3B2-2A21-4A71-B14C-36365CD703B4}"/>
                    </a:ext>
                  </a:extLst>
                </p14:cNvPr>
                <p14:cNvContentPartPr/>
                <p14:nvPr/>
              </p14:nvContentPartPr>
              <p14:xfrm>
                <a:off x="8784447" y="1995676"/>
                <a:ext cx="129960" cy="101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374D3B2-2A21-4A71-B14C-36365CD703B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766807" y="1978036"/>
                  <a:ext cx="165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4E5B7B6-3FD5-4FA7-91C0-2A1176DF8274}"/>
                    </a:ext>
                  </a:extLst>
                </p14:cNvPr>
                <p14:cNvContentPartPr/>
                <p14:nvPr/>
              </p14:nvContentPartPr>
              <p14:xfrm>
                <a:off x="8816487" y="1997836"/>
                <a:ext cx="101520" cy="88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4E5B7B6-3FD5-4FA7-91C0-2A1176DF827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98847" y="1980196"/>
                  <a:ext cx="137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C7C331A-888C-44FA-A443-9FEBB2B3EC96}"/>
                    </a:ext>
                  </a:extLst>
                </p14:cNvPr>
                <p14:cNvContentPartPr/>
                <p14:nvPr/>
              </p14:nvContentPartPr>
              <p14:xfrm>
                <a:off x="9049767" y="1892356"/>
                <a:ext cx="30600" cy="213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C7C331A-888C-44FA-A443-9FEBB2B3EC9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31767" y="1874356"/>
                  <a:ext cx="66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7254957-9AFB-43F6-BE7C-0BE0344593D5}"/>
                    </a:ext>
                  </a:extLst>
                </p14:cNvPr>
                <p14:cNvContentPartPr/>
                <p14:nvPr/>
              </p14:nvContentPartPr>
              <p14:xfrm>
                <a:off x="9200247" y="1936276"/>
                <a:ext cx="107640" cy="17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7254957-9AFB-43F6-BE7C-0BE0344593D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82607" y="1918276"/>
                  <a:ext cx="14328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12F9FED-1D4B-4AB4-9467-147AD73ADB23}"/>
              </a:ext>
            </a:extLst>
          </p:cNvPr>
          <p:cNvGrpSpPr/>
          <p:nvPr/>
        </p:nvGrpSpPr>
        <p:grpSpPr>
          <a:xfrm>
            <a:off x="9328767" y="1672036"/>
            <a:ext cx="433080" cy="164520"/>
            <a:chOff x="9328767" y="1672036"/>
            <a:chExt cx="43308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12EA8BD-DC50-48CE-9DA7-B0F70E9ECD78}"/>
                    </a:ext>
                  </a:extLst>
                </p14:cNvPr>
                <p14:cNvContentPartPr/>
                <p14:nvPr/>
              </p14:nvContentPartPr>
              <p14:xfrm>
                <a:off x="9328767" y="1808836"/>
                <a:ext cx="111960" cy="4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12EA8BD-DC50-48CE-9DA7-B0F70E9ECD7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11127" y="1790836"/>
                  <a:ext cx="147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94BCBC3-A85D-4B3D-884E-7FB42E9E43B8}"/>
                    </a:ext>
                  </a:extLst>
                </p14:cNvPr>
                <p14:cNvContentPartPr/>
                <p14:nvPr/>
              </p14:nvContentPartPr>
              <p14:xfrm>
                <a:off x="9524967" y="1691116"/>
                <a:ext cx="90720" cy="136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94BCBC3-A85D-4B3D-884E-7FB42E9E43B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07327" y="1673116"/>
                  <a:ext cx="126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9BC0FD1-78D7-4C87-B21B-83340CF3A035}"/>
                    </a:ext>
                  </a:extLst>
                </p14:cNvPr>
                <p14:cNvContentPartPr/>
                <p14:nvPr/>
              </p14:nvContentPartPr>
              <p14:xfrm>
                <a:off x="9689127" y="1672036"/>
                <a:ext cx="72720" cy="164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9BC0FD1-78D7-4C87-B21B-83340CF3A03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671127" y="1654396"/>
                  <a:ext cx="10836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3776EFF-4073-46AD-BBB4-A0C60EBED715}"/>
              </a:ext>
            </a:extLst>
          </p:cNvPr>
          <p:cNvGrpSpPr/>
          <p:nvPr/>
        </p:nvGrpSpPr>
        <p:grpSpPr>
          <a:xfrm>
            <a:off x="9942927" y="1828636"/>
            <a:ext cx="254160" cy="359280"/>
            <a:chOff x="9942927" y="1828636"/>
            <a:chExt cx="25416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A1C4D01-93BD-4889-8EAC-5BF1715B5043}"/>
                    </a:ext>
                  </a:extLst>
                </p14:cNvPr>
                <p14:cNvContentPartPr/>
                <p14:nvPr/>
              </p14:nvContentPartPr>
              <p14:xfrm>
                <a:off x="9942927" y="1828636"/>
                <a:ext cx="43920" cy="226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A1C4D01-93BD-4889-8EAC-5BF1715B50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24927" y="1810996"/>
                  <a:ext cx="79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5246BAA-54BC-4D12-A4A9-E9320B1D2A34}"/>
                    </a:ext>
                  </a:extLst>
                </p14:cNvPr>
                <p14:cNvContentPartPr/>
                <p14:nvPr/>
              </p14:nvContentPartPr>
              <p14:xfrm>
                <a:off x="9976047" y="1868596"/>
                <a:ext cx="113400" cy="156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5246BAA-54BC-4D12-A4A9-E9320B1D2A3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58407" y="1850956"/>
                  <a:ext cx="149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B72B030-D752-434C-B1A0-C83321A3F3DD}"/>
                    </a:ext>
                  </a:extLst>
                </p14:cNvPr>
                <p14:cNvContentPartPr/>
                <p14:nvPr/>
              </p14:nvContentPartPr>
              <p14:xfrm>
                <a:off x="10118607" y="1975516"/>
                <a:ext cx="78480" cy="44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B72B030-D752-434C-B1A0-C83321A3F3D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00607" y="1957516"/>
                  <a:ext cx="11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B957B44-A0A2-479F-BAA3-4364506204FC}"/>
                    </a:ext>
                  </a:extLst>
                </p14:cNvPr>
                <p14:cNvContentPartPr/>
                <p14:nvPr/>
              </p14:nvContentPartPr>
              <p14:xfrm>
                <a:off x="10131567" y="1999996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B957B44-A0A2-479F-BAA3-4364506204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13927" y="19823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8B5B1E-CB36-4B07-B10D-4E35D6C3BC84}"/>
                    </a:ext>
                  </a:extLst>
                </p14:cNvPr>
                <p14:cNvContentPartPr/>
                <p14:nvPr/>
              </p14:nvContentPartPr>
              <p14:xfrm>
                <a:off x="10121127" y="1999996"/>
                <a:ext cx="55080" cy="187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8B5B1E-CB36-4B07-B10D-4E35D6C3BC8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103487" y="1982356"/>
                  <a:ext cx="9072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4588AB1-F8E8-4385-A6EE-0C53458A38D0}"/>
              </a:ext>
            </a:extLst>
          </p:cNvPr>
          <p:cNvGrpSpPr/>
          <p:nvPr/>
        </p:nvGrpSpPr>
        <p:grpSpPr>
          <a:xfrm>
            <a:off x="814407" y="2464756"/>
            <a:ext cx="2127960" cy="485280"/>
            <a:chOff x="814407" y="2464756"/>
            <a:chExt cx="21279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CF33F68-3FA4-45D6-95CD-EA1D4A9DACE3}"/>
                    </a:ext>
                  </a:extLst>
                </p14:cNvPr>
                <p14:cNvContentPartPr/>
                <p14:nvPr/>
              </p14:nvContentPartPr>
              <p14:xfrm>
                <a:off x="871647" y="2634316"/>
                <a:ext cx="22320" cy="19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CF33F68-3FA4-45D6-95CD-EA1D4A9DAC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3647" y="2616316"/>
                  <a:ext cx="57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29D3536-C78F-4450-8770-AB2B342EECCF}"/>
                    </a:ext>
                  </a:extLst>
                </p14:cNvPr>
                <p14:cNvContentPartPr/>
                <p14:nvPr/>
              </p14:nvContentPartPr>
              <p14:xfrm>
                <a:off x="872727" y="2830516"/>
                <a:ext cx="54720" cy="6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29D3536-C78F-4450-8770-AB2B342EECC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5087" y="2812876"/>
                  <a:ext cx="90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3D6BB16-589E-472A-BFC9-1D8AA83C0C87}"/>
                    </a:ext>
                  </a:extLst>
                </p14:cNvPr>
                <p14:cNvContentPartPr/>
                <p14:nvPr/>
              </p14:nvContentPartPr>
              <p14:xfrm>
                <a:off x="814407" y="2613436"/>
                <a:ext cx="75240" cy="3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3D6BB16-589E-472A-BFC9-1D8AA83C0C8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6767" y="2595436"/>
                  <a:ext cx="110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7C94617-70CC-49D7-87EB-BCA1CDC5836F}"/>
                    </a:ext>
                  </a:extLst>
                </p14:cNvPr>
                <p14:cNvContentPartPr/>
                <p14:nvPr/>
              </p14:nvContentPartPr>
              <p14:xfrm>
                <a:off x="1091967" y="2711716"/>
                <a:ext cx="64440" cy="5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7C94617-70CC-49D7-87EB-BCA1CDC5836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4327" y="2693716"/>
                  <a:ext cx="100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D1FA270-A1D3-44A8-8774-FD1E031C2B68}"/>
                    </a:ext>
                  </a:extLst>
                </p14:cNvPr>
                <p14:cNvContentPartPr/>
                <p14:nvPr/>
              </p14:nvContentPartPr>
              <p14:xfrm>
                <a:off x="1091967" y="2756716"/>
                <a:ext cx="66960" cy="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D1FA270-A1D3-44A8-8774-FD1E031C2B6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4327" y="2738716"/>
                  <a:ext cx="102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A8AFCA3-5477-4C22-9875-7862A9089A63}"/>
                    </a:ext>
                  </a:extLst>
                </p14:cNvPr>
                <p14:cNvContentPartPr/>
                <p14:nvPr/>
              </p14:nvContentPartPr>
              <p14:xfrm>
                <a:off x="1428567" y="2629636"/>
                <a:ext cx="11160" cy="150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A8AFCA3-5477-4C22-9875-7862A9089A6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410927" y="2611996"/>
                  <a:ext cx="46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73BA959-485F-46A0-95FE-431DDCA9DD0D}"/>
                    </a:ext>
                  </a:extLst>
                </p14:cNvPr>
                <p14:cNvContentPartPr/>
                <p14:nvPr/>
              </p14:nvContentPartPr>
              <p14:xfrm>
                <a:off x="1512447" y="2760316"/>
                <a:ext cx="13320" cy="1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73BA959-485F-46A0-95FE-431DDCA9DD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94447" y="2742676"/>
                  <a:ext cx="48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D0DABA2-E19A-493C-90C2-17556F584190}"/>
                    </a:ext>
                  </a:extLst>
                </p14:cNvPr>
                <p14:cNvContentPartPr/>
                <p14:nvPr/>
              </p14:nvContentPartPr>
              <p14:xfrm>
                <a:off x="1619727" y="2703796"/>
                <a:ext cx="118080" cy="111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D0DABA2-E19A-493C-90C2-17556F58419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02087" y="2685796"/>
                  <a:ext cx="153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B276306-8722-4A19-B1A9-DB89783C3FA1}"/>
                    </a:ext>
                  </a:extLst>
                </p14:cNvPr>
                <p14:cNvContentPartPr/>
                <p14:nvPr/>
              </p14:nvContentPartPr>
              <p14:xfrm>
                <a:off x="1796487" y="2631436"/>
                <a:ext cx="130680" cy="209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B276306-8722-4A19-B1A9-DB89783C3FA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78487" y="2613796"/>
                  <a:ext cx="166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F7862B2-A1D5-49AB-B79E-0471770E511B}"/>
                    </a:ext>
                  </a:extLst>
                </p14:cNvPr>
                <p14:cNvContentPartPr/>
                <p14:nvPr/>
              </p14:nvContentPartPr>
              <p14:xfrm>
                <a:off x="1856247" y="2739796"/>
                <a:ext cx="86400" cy="13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F7862B2-A1D5-49AB-B79E-0471770E511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38607" y="2721796"/>
                  <a:ext cx="122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EF17E59-D247-448D-A99E-3E397FCC658F}"/>
                    </a:ext>
                  </a:extLst>
                </p14:cNvPr>
                <p14:cNvContentPartPr/>
                <p14:nvPr/>
              </p14:nvContentPartPr>
              <p14:xfrm>
                <a:off x="2060727" y="2710276"/>
                <a:ext cx="112680" cy="95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EF17E59-D247-448D-A99E-3E397FCC658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43087" y="2692276"/>
                  <a:ext cx="148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B421F66-F828-424C-8693-0106A8CCEDC2}"/>
                    </a:ext>
                  </a:extLst>
                </p14:cNvPr>
                <p14:cNvContentPartPr/>
                <p14:nvPr/>
              </p14:nvContentPartPr>
              <p14:xfrm>
                <a:off x="2074767" y="2696236"/>
                <a:ext cx="79920" cy="126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B421F66-F828-424C-8693-0106A8CCEDC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56767" y="2678236"/>
                  <a:ext cx="115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C6309C1-1FF1-4D51-88F3-A649FAB87720}"/>
                    </a:ext>
                  </a:extLst>
                </p14:cNvPr>
                <p14:cNvContentPartPr/>
                <p14:nvPr/>
              </p14:nvContentPartPr>
              <p14:xfrm>
                <a:off x="2285007" y="2605156"/>
                <a:ext cx="51120" cy="173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C6309C1-1FF1-4D51-88F3-A649FAB8772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67007" y="2587516"/>
                  <a:ext cx="86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6A04104-121C-4077-A38D-86E6FAA2482D}"/>
                    </a:ext>
                  </a:extLst>
                </p14:cNvPr>
                <p14:cNvContentPartPr/>
                <p14:nvPr/>
              </p14:nvContentPartPr>
              <p14:xfrm>
                <a:off x="2373567" y="2668876"/>
                <a:ext cx="98640" cy="128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6A04104-121C-4077-A38D-86E6FAA2482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55567" y="2650876"/>
                  <a:ext cx="134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3290E6A-0FD0-4439-AD86-AABFB67CF4DA}"/>
                    </a:ext>
                  </a:extLst>
                </p14:cNvPr>
                <p14:cNvContentPartPr/>
                <p14:nvPr/>
              </p14:nvContentPartPr>
              <p14:xfrm>
                <a:off x="2553927" y="2608756"/>
                <a:ext cx="135360" cy="6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3290E6A-0FD0-4439-AD86-AABFB67CF4D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36287" y="2591116"/>
                  <a:ext cx="171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9542104-DA86-4147-B442-09C2478D741F}"/>
                    </a:ext>
                  </a:extLst>
                </p14:cNvPr>
                <p14:cNvContentPartPr/>
                <p14:nvPr/>
              </p14:nvContentPartPr>
              <p14:xfrm>
                <a:off x="2710167" y="2493556"/>
                <a:ext cx="92160" cy="144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9542104-DA86-4147-B442-09C2478D741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92167" y="2475916"/>
                  <a:ext cx="127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A4094F9-1F4C-4AEE-ADB0-455E01A1FA80}"/>
                    </a:ext>
                  </a:extLst>
                </p14:cNvPr>
                <p14:cNvContentPartPr/>
                <p14:nvPr/>
              </p14:nvContentPartPr>
              <p14:xfrm>
                <a:off x="2872887" y="2464756"/>
                <a:ext cx="69480" cy="163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A4094F9-1F4C-4AEE-ADB0-455E01A1FA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54887" y="2447116"/>
                  <a:ext cx="105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3E28371-32EA-4A85-9AC4-1D09B885AA0C}"/>
                    </a:ext>
                  </a:extLst>
                </p14:cNvPr>
                <p14:cNvContentPartPr/>
                <p14:nvPr/>
              </p14:nvContentPartPr>
              <p14:xfrm>
                <a:off x="1285647" y="2469436"/>
                <a:ext cx="143280" cy="480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3E28371-32EA-4A85-9AC4-1D09B885AA0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68007" y="2451436"/>
                  <a:ext cx="178920" cy="51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189E852-FE56-42EB-90F3-CD7E80A6860D}"/>
              </a:ext>
            </a:extLst>
          </p:cNvPr>
          <p:cNvGrpSpPr/>
          <p:nvPr/>
        </p:nvGrpSpPr>
        <p:grpSpPr>
          <a:xfrm>
            <a:off x="3158367" y="2354596"/>
            <a:ext cx="2990880" cy="572400"/>
            <a:chOff x="3158367" y="2354596"/>
            <a:chExt cx="299088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564D65D-43B7-4120-B2C6-239BF387DA01}"/>
                    </a:ext>
                  </a:extLst>
                </p14:cNvPr>
                <p14:cNvContentPartPr/>
                <p14:nvPr/>
              </p14:nvContentPartPr>
              <p14:xfrm>
                <a:off x="3158367" y="2642956"/>
                <a:ext cx="37440" cy="171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564D65D-43B7-4120-B2C6-239BF387DA0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40367" y="2624956"/>
                  <a:ext cx="73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B05DE3-80F8-486D-BDD5-B20E11D3AEFD}"/>
                    </a:ext>
                  </a:extLst>
                </p14:cNvPr>
                <p14:cNvContentPartPr/>
                <p14:nvPr/>
              </p14:nvContentPartPr>
              <p14:xfrm>
                <a:off x="3159087" y="2668156"/>
                <a:ext cx="99720" cy="115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B05DE3-80F8-486D-BDD5-B20E11D3AEF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41447" y="2650156"/>
                  <a:ext cx="135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87F37F3-6E04-4290-B4A9-43805EDD9416}"/>
                    </a:ext>
                  </a:extLst>
                </p14:cNvPr>
                <p14:cNvContentPartPr/>
                <p14:nvPr/>
              </p14:nvContentPartPr>
              <p14:xfrm>
                <a:off x="3329367" y="2730076"/>
                <a:ext cx="71640" cy="191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87F37F3-6E04-4290-B4A9-43805EDD941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11727" y="2712436"/>
                  <a:ext cx="107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236D8F0-B8F9-47EC-A0FB-F76CB800FF25}"/>
                    </a:ext>
                  </a:extLst>
                </p14:cNvPr>
                <p14:cNvContentPartPr/>
                <p14:nvPr/>
              </p14:nvContentPartPr>
              <p14:xfrm>
                <a:off x="3394167" y="2464756"/>
                <a:ext cx="150840" cy="462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236D8F0-B8F9-47EC-A0FB-F76CB800FF2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76167" y="2447116"/>
                  <a:ext cx="1864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C97C5E9-70BD-44CB-B209-8B8E2C452D29}"/>
                    </a:ext>
                  </a:extLst>
                </p14:cNvPr>
                <p14:cNvContentPartPr/>
                <p14:nvPr/>
              </p14:nvContentPartPr>
              <p14:xfrm>
                <a:off x="3688647" y="2668876"/>
                <a:ext cx="92160" cy="91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C97C5E9-70BD-44CB-B209-8B8E2C452D2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671007" y="2650876"/>
                  <a:ext cx="127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E4C89DE-682A-4D06-9A94-169A9666152D}"/>
                    </a:ext>
                  </a:extLst>
                </p14:cNvPr>
                <p14:cNvContentPartPr/>
                <p14:nvPr/>
              </p14:nvContentPartPr>
              <p14:xfrm>
                <a:off x="3691887" y="2668156"/>
                <a:ext cx="79200" cy="98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E4C89DE-682A-4D06-9A94-169A9666152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74247" y="2650156"/>
                  <a:ext cx="114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D67A341-E456-422C-9B9D-C3C7DE1BEBB4}"/>
                    </a:ext>
                  </a:extLst>
                </p14:cNvPr>
                <p14:cNvContentPartPr/>
                <p14:nvPr/>
              </p14:nvContentPartPr>
              <p14:xfrm>
                <a:off x="3871887" y="2444956"/>
                <a:ext cx="89640" cy="454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D67A341-E456-422C-9B9D-C3C7DE1BEBB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54247" y="2426956"/>
                  <a:ext cx="1252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461F858-A7EE-4DBF-9B44-B543E087EE25}"/>
                    </a:ext>
                  </a:extLst>
                </p14:cNvPr>
                <p14:cNvContentPartPr/>
                <p14:nvPr/>
              </p14:nvContentPartPr>
              <p14:xfrm>
                <a:off x="4053327" y="2616316"/>
                <a:ext cx="124200" cy="133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461F858-A7EE-4DBF-9B44-B543E087EE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35327" y="2598316"/>
                  <a:ext cx="159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4899A72-9C75-4EE3-BC9F-5628552624DB}"/>
                    </a:ext>
                  </a:extLst>
                </p14:cNvPr>
                <p14:cNvContentPartPr/>
                <p14:nvPr/>
              </p14:nvContentPartPr>
              <p14:xfrm>
                <a:off x="4302807" y="2760316"/>
                <a:ext cx="3600" cy="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4899A72-9C75-4EE3-BC9F-5628552624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85167" y="2742676"/>
                  <a:ext cx="39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E2504C6-9ACD-4FA6-B52C-EA6BB8DF0A9F}"/>
                    </a:ext>
                  </a:extLst>
                </p14:cNvPr>
                <p14:cNvContentPartPr/>
                <p14:nvPr/>
              </p14:nvContentPartPr>
              <p14:xfrm>
                <a:off x="4402887" y="2618476"/>
                <a:ext cx="20880" cy="152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E2504C6-9ACD-4FA6-B52C-EA6BB8DF0A9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385247" y="2600836"/>
                  <a:ext cx="56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1747B1A-A6EA-47B2-80C4-FD470C6BF629}"/>
                    </a:ext>
                  </a:extLst>
                </p14:cNvPr>
                <p14:cNvContentPartPr/>
                <p14:nvPr/>
              </p14:nvContentPartPr>
              <p14:xfrm>
                <a:off x="4528527" y="2605156"/>
                <a:ext cx="26640" cy="168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1747B1A-A6EA-47B2-80C4-FD470C6BF62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10887" y="2587516"/>
                  <a:ext cx="62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E3B9DD3-E048-4A0C-AE19-FD7A6A758907}"/>
                    </a:ext>
                  </a:extLst>
                </p14:cNvPr>
                <p14:cNvContentPartPr/>
                <p14:nvPr/>
              </p14:nvContentPartPr>
              <p14:xfrm>
                <a:off x="4624647" y="2559436"/>
                <a:ext cx="120600" cy="236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E3B9DD3-E048-4A0C-AE19-FD7A6A75890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607007" y="2541796"/>
                  <a:ext cx="156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9F157DC-FCAA-43FA-909F-CA4B87AC8303}"/>
                    </a:ext>
                  </a:extLst>
                </p14:cNvPr>
                <p14:cNvContentPartPr/>
                <p14:nvPr/>
              </p14:nvContentPartPr>
              <p14:xfrm>
                <a:off x="4644447" y="2650876"/>
                <a:ext cx="120960" cy="16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9F157DC-FCAA-43FA-909F-CA4B87AC830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26447" y="2633236"/>
                  <a:ext cx="15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F0F33E0-D65F-4CBF-9653-FCB91757725E}"/>
                    </a:ext>
                  </a:extLst>
                </p14:cNvPr>
                <p14:cNvContentPartPr/>
                <p14:nvPr/>
              </p14:nvContentPartPr>
              <p14:xfrm>
                <a:off x="4885647" y="2689396"/>
                <a:ext cx="138240" cy="85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F0F33E0-D65F-4CBF-9653-FCB91757725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68007" y="2671756"/>
                  <a:ext cx="173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E54EFC9-7419-452F-A33E-64C732165CE9}"/>
                    </a:ext>
                  </a:extLst>
                </p14:cNvPr>
                <p14:cNvContentPartPr/>
                <p14:nvPr/>
              </p14:nvContentPartPr>
              <p14:xfrm>
                <a:off x="4896447" y="2650876"/>
                <a:ext cx="105480" cy="105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E54EFC9-7419-452F-A33E-64C732165CE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878447" y="2633236"/>
                  <a:ext cx="141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5A1B4CF-4439-4786-8BD1-9029FF3610E7}"/>
                    </a:ext>
                  </a:extLst>
                </p14:cNvPr>
                <p14:cNvContentPartPr/>
                <p14:nvPr/>
              </p14:nvContentPartPr>
              <p14:xfrm>
                <a:off x="5196687" y="2566996"/>
                <a:ext cx="17640" cy="214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5A1B4CF-4439-4786-8BD1-9029FF3610E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179047" y="2548996"/>
                  <a:ext cx="53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944AB35-4BFD-41B8-AC72-B22169A916D6}"/>
                    </a:ext>
                  </a:extLst>
                </p14:cNvPr>
                <p14:cNvContentPartPr/>
                <p14:nvPr/>
              </p14:nvContentPartPr>
              <p14:xfrm>
                <a:off x="5301807" y="2608756"/>
                <a:ext cx="119520" cy="136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944AB35-4BFD-41B8-AC72-B22169A916D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284167" y="2590756"/>
                  <a:ext cx="155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C5D111A-75D6-47DC-A3BB-7ACB2E93D675}"/>
                    </a:ext>
                  </a:extLst>
                </p14:cNvPr>
                <p14:cNvContentPartPr/>
                <p14:nvPr/>
              </p14:nvContentPartPr>
              <p14:xfrm>
                <a:off x="5361927" y="2497516"/>
                <a:ext cx="97920" cy="13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C5D111A-75D6-47DC-A3BB-7ACB2E93D67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43927" y="2479516"/>
                  <a:ext cx="133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409FFBF-39FC-4511-9E9D-E4A1B0E56C11}"/>
                    </a:ext>
                  </a:extLst>
                </p14:cNvPr>
                <p14:cNvContentPartPr/>
                <p14:nvPr/>
              </p14:nvContentPartPr>
              <p14:xfrm>
                <a:off x="5550567" y="2395276"/>
                <a:ext cx="87120" cy="56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409FFBF-39FC-4511-9E9D-E4A1B0E56C1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32927" y="2377636"/>
                  <a:ext cx="122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828DC31-2DE4-49E7-8C52-CE4D4D93DD11}"/>
                    </a:ext>
                  </a:extLst>
                </p14:cNvPr>
                <p14:cNvContentPartPr/>
                <p14:nvPr/>
              </p14:nvContentPartPr>
              <p14:xfrm>
                <a:off x="5544807" y="2417596"/>
                <a:ext cx="65160" cy="173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828DC31-2DE4-49E7-8C52-CE4D4D93DD1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27167" y="2399596"/>
                  <a:ext cx="100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61347C4-CCA8-4D20-B250-5120A01E6538}"/>
                    </a:ext>
                  </a:extLst>
                </p14:cNvPr>
                <p14:cNvContentPartPr/>
                <p14:nvPr/>
              </p14:nvContentPartPr>
              <p14:xfrm>
                <a:off x="5689527" y="2643316"/>
                <a:ext cx="194760" cy="110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61347C4-CCA8-4D20-B250-5120A01E653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671527" y="2625316"/>
                  <a:ext cx="230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BD19913-DC9D-4B4F-88CF-00147CC989B2}"/>
                    </a:ext>
                  </a:extLst>
                </p14:cNvPr>
                <p14:cNvContentPartPr/>
                <p14:nvPr/>
              </p14:nvContentPartPr>
              <p14:xfrm>
                <a:off x="5914527" y="2471596"/>
                <a:ext cx="73080" cy="370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BD19913-DC9D-4B4F-88CF-00147CC989B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96527" y="2453596"/>
                  <a:ext cx="1087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DAA3300-8FD4-470B-960F-65F425436B31}"/>
                    </a:ext>
                  </a:extLst>
                </p14:cNvPr>
                <p14:cNvContentPartPr/>
                <p14:nvPr/>
              </p14:nvContentPartPr>
              <p14:xfrm>
                <a:off x="6042327" y="2354596"/>
                <a:ext cx="106920" cy="119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DAA3300-8FD4-470B-960F-65F425436B3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024687" y="2336956"/>
                  <a:ext cx="1425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C606D00-A41B-4EC1-81DB-189FC2123D25}"/>
              </a:ext>
            </a:extLst>
          </p:cNvPr>
          <p:cNvGrpSpPr/>
          <p:nvPr/>
        </p:nvGrpSpPr>
        <p:grpSpPr>
          <a:xfrm>
            <a:off x="6280647" y="2687236"/>
            <a:ext cx="162000" cy="62280"/>
            <a:chOff x="6280647" y="2687236"/>
            <a:chExt cx="16200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4BECC8C-08BA-4BA7-BAC4-5A25BCFD7321}"/>
                    </a:ext>
                  </a:extLst>
                </p14:cNvPr>
                <p14:cNvContentPartPr/>
                <p14:nvPr/>
              </p14:nvContentPartPr>
              <p14:xfrm>
                <a:off x="6280647" y="2687236"/>
                <a:ext cx="132480" cy="6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4BECC8C-08BA-4BA7-BAC4-5A25BCFD732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62647" y="2669596"/>
                  <a:ext cx="168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C055AE6-7130-42B0-8781-22D3966CADC6}"/>
                    </a:ext>
                  </a:extLst>
                </p14:cNvPr>
                <p14:cNvContentPartPr/>
                <p14:nvPr/>
              </p14:nvContentPartPr>
              <p14:xfrm>
                <a:off x="6304407" y="2746996"/>
                <a:ext cx="138240" cy="2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C055AE6-7130-42B0-8781-22D3966CADC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86407" y="2729356"/>
                  <a:ext cx="173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8E686E4-BF07-413C-B8A3-C6502C98A151}"/>
              </a:ext>
            </a:extLst>
          </p:cNvPr>
          <p:cNvGrpSpPr/>
          <p:nvPr/>
        </p:nvGrpSpPr>
        <p:grpSpPr>
          <a:xfrm>
            <a:off x="6723807" y="2304556"/>
            <a:ext cx="1386360" cy="453240"/>
            <a:chOff x="6723807" y="2304556"/>
            <a:chExt cx="138636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EB55E47-FCAE-4996-AF2F-D5279CE13793}"/>
                    </a:ext>
                  </a:extLst>
                </p14:cNvPr>
                <p14:cNvContentPartPr/>
                <p14:nvPr/>
              </p14:nvContentPartPr>
              <p14:xfrm>
                <a:off x="6723807" y="2563036"/>
                <a:ext cx="1080" cy="194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EB55E47-FCAE-4996-AF2F-D5279CE1379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706167" y="2545396"/>
                  <a:ext cx="36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F3F2958-5F48-48A3-8389-C035D1BADD5F}"/>
                    </a:ext>
                  </a:extLst>
                </p14:cNvPr>
                <p14:cNvContentPartPr/>
                <p14:nvPr/>
              </p14:nvContentPartPr>
              <p14:xfrm>
                <a:off x="6829647" y="2703436"/>
                <a:ext cx="6840" cy="2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F3F2958-5F48-48A3-8389-C035D1BADD5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812007" y="2685796"/>
                  <a:ext cx="4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2AE52DE-8799-4651-86AA-0F380AE7389C}"/>
                    </a:ext>
                  </a:extLst>
                </p14:cNvPr>
                <p14:cNvContentPartPr/>
                <p14:nvPr/>
              </p14:nvContentPartPr>
              <p14:xfrm>
                <a:off x="6936567" y="2548996"/>
                <a:ext cx="132480" cy="126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2AE52DE-8799-4651-86AA-0F380AE7389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918567" y="2531356"/>
                  <a:ext cx="168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96D5384-7D1C-4306-9F45-ACA85F1E7C3C}"/>
                    </a:ext>
                  </a:extLst>
                </p14:cNvPr>
                <p14:cNvContentPartPr/>
                <p14:nvPr/>
              </p14:nvContentPartPr>
              <p14:xfrm>
                <a:off x="7054647" y="2630356"/>
                <a:ext cx="18720" cy="127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96D5384-7D1C-4306-9F45-ACA85F1E7C3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36647" y="2612716"/>
                  <a:ext cx="54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24FB767-11FB-4F9F-847A-5722720C9E35}"/>
                    </a:ext>
                  </a:extLst>
                </p14:cNvPr>
                <p14:cNvContentPartPr/>
                <p14:nvPr/>
              </p14:nvContentPartPr>
              <p14:xfrm>
                <a:off x="7178487" y="2529916"/>
                <a:ext cx="106560" cy="210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24FB767-11FB-4F9F-847A-5722720C9E3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60847" y="2511916"/>
                  <a:ext cx="142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CD0500E-A19A-4B35-8C47-8BD9AA748E77}"/>
                    </a:ext>
                  </a:extLst>
                </p14:cNvPr>
                <p14:cNvContentPartPr/>
                <p14:nvPr/>
              </p14:nvContentPartPr>
              <p14:xfrm>
                <a:off x="7368207" y="2662036"/>
                <a:ext cx="113760" cy="78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CD0500E-A19A-4B35-8C47-8BD9AA748E7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50567" y="2644396"/>
                  <a:ext cx="149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6C8E05A-AB11-430C-B51D-4B27A54B5503}"/>
                    </a:ext>
                  </a:extLst>
                </p14:cNvPr>
                <p14:cNvContentPartPr/>
                <p14:nvPr/>
              </p14:nvContentPartPr>
              <p14:xfrm>
                <a:off x="7378287" y="2655556"/>
                <a:ext cx="68400" cy="95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6C8E05A-AB11-430C-B51D-4B27A54B550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360287" y="2637556"/>
                  <a:ext cx="104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79860CD-2CA5-4242-BCCD-3DC7294C9D02}"/>
                    </a:ext>
                  </a:extLst>
                </p14:cNvPr>
                <p14:cNvContentPartPr/>
                <p14:nvPr/>
              </p14:nvContentPartPr>
              <p14:xfrm>
                <a:off x="7568007" y="2560156"/>
                <a:ext cx="51120" cy="182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79860CD-2CA5-4242-BCCD-3DC7294C9D0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550007" y="2542516"/>
                  <a:ext cx="86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0652F8A-8218-43A1-9378-105091E42CED}"/>
                    </a:ext>
                  </a:extLst>
                </p14:cNvPr>
                <p14:cNvContentPartPr/>
                <p14:nvPr/>
              </p14:nvContentPartPr>
              <p14:xfrm>
                <a:off x="7686087" y="2593636"/>
                <a:ext cx="122400" cy="134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0652F8A-8218-43A1-9378-105091E42CE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668087" y="2575636"/>
                  <a:ext cx="158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76ABF39-D6D9-47EF-B853-58F0CCEE206D}"/>
                    </a:ext>
                  </a:extLst>
                </p14:cNvPr>
                <p14:cNvContentPartPr/>
                <p14:nvPr/>
              </p14:nvContentPartPr>
              <p14:xfrm>
                <a:off x="7792647" y="2505436"/>
                <a:ext cx="97920" cy="13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76ABF39-D6D9-47EF-B853-58F0CCEE206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775007" y="2487796"/>
                  <a:ext cx="133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A15B52D-5A2E-45DA-B176-6269E3EA2DE9}"/>
                    </a:ext>
                  </a:extLst>
                </p14:cNvPr>
                <p14:cNvContentPartPr/>
                <p14:nvPr/>
              </p14:nvContentPartPr>
              <p14:xfrm>
                <a:off x="7862487" y="2360716"/>
                <a:ext cx="117000" cy="84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A15B52D-5A2E-45DA-B176-6269E3EA2D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844487" y="2342716"/>
                  <a:ext cx="152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43014FB-D3F9-41EE-9717-0F279A9F7EC0}"/>
                    </a:ext>
                  </a:extLst>
                </p14:cNvPr>
                <p14:cNvContentPartPr/>
                <p14:nvPr/>
              </p14:nvContentPartPr>
              <p14:xfrm>
                <a:off x="7945287" y="2388796"/>
                <a:ext cx="21960" cy="138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43014FB-D3F9-41EE-9717-0F279A9F7EC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927287" y="2370796"/>
                  <a:ext cx="57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E464C40-9EFA-49C8-8070-A8E83FEA28DB}"/>
                    </a:ext>
                  </a:extLst>
                </p14:cNvPr>
                <p14:cNvContentPartPr/>
                <p14:nvPr/>
              </p14:nvContentPartPr>
              <p14:xfrm>
                <a:off x="8038887" y="2304556"/>
                <a:ext cx="71280" cy="210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E464C40-9EFA-49C8-8070-A8E83FEA28D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021247" y="2286556"/>
                  <a:ext cx="10692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813C086-37DD-415D-98EE-E4BB36D4EE5D}"/>
              </a:ext>
            </a:extLst>
          </p:cNvPr>
          <p:cNvGrpSpPr/>
          <p:nvPr/>
        </p:nvGrpSpPr>
        <p:grpSpPr>
          <a:xfrm>
            <a:off x="8330487" y="2538916"/>
            <a:ext cx="270000" cy="290880"/>
            <a:chOff x="8330487" y="2538916"/>
            <a:chExt cx="2700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62EE088-3CCC-4013-B8D1-35B0FCB3F609}"/>
                    </a:ext>
                  </a:extLst>
                </p14:cNvPr>
                <p14:cNvContentPartPr/>
                <p14:nvPr/>
              </p14:nvContentPartPr>
              <p14:xfrm>
                <a:off x="8330487" y="2540716"/>
                <a:ext cx="26640" cy="177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62EE088-3CCC-4013-B8D1-35B0FCB3F60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312487" y="2523076"/>
                  <a:ext cx="62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9EDEDB5-9811-4163-8021-819E94974598}"/>
                    </a:ext>
                  </a:extLst>
                </p14:cNvPr>
                <p14:cNvContentPartPr/>
                <p14:nvPr/>
              </p14:nvContentPartPr>
              <p14:xfrm>
                <a:off x="8360007" y="2538916"/>
                <a:ext cx="195840" cy="132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9EDEDB5-9811-4163-8021-819E9497459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42007" y="2520916"/>
                  <a:ext cx="231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1D75A8A-9DB9-4EDD-A76A-7E02BDD58F3F}"/>
                    </a:ext>
                  </a:extLst>
                </p14:cNvPr>
                <p14:cNvContentPartPr/>
                <p14:nvPr/>
              </p14:nvContentPartPr>
              <p14:xfrm>
                <a:off x="8538927" y="2615236"/>
                <a:ext cx="61560" cy="214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1D75A8A-9DB9-4EDD-A76A-7E02BDD58F3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521287" y="2597596"/>
                  <a:ext cx="9720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95589DA-CE7F-4744-A3D0-6FAACCE6817A}"/>
                  </a:ext>
                </a:extLst>
              </p14:cNvPr>
              <p14:cNvContentPartPr/>
              <p14:nvPr/>
            </p14:nvContentPartPr>
            <p14:xfrm>
              <a:off x="8861847" y="2602996"/>
              <a:ext cx="153000" cy="874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95589DA-CE7F-4744-A3D0-6FAACCE6817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843847" y="2585356"/>
                <a:ext cx="188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D8E4DD71-2452-47DC-B63F-09D5564CE70A}"/>
                  </a:ext>
                </a:extLst>
              </p14:cNvPr>
              <p14:cNvContentPartPr/>
              <p14:nvPr/>
            </p14:nvContentPartPr>
            <p14:xfrm>
              <a:off x="9078567" y="2363956"/>
              <a:ext cx="58680" cy="1396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D8E4DD71-2452-47DC-B63F-09D5564CE70A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060567" y="2345956"/>
                <a:ext cx="9432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9521DC8-5ED0-46B4-8865-03636DFF068F}"/>
              </a:ext>
            </a:extLst>
          </p:cNvPr>
          <p:cNvGrpSpPr/>
          <p:nvPr/>
        </p:nvGrpSpPr>
        <p:grpSpPr>
          <a:xfrm>
            <a:off x="361167" y="3539356"/>
            <a:ext cx="799200" cy="402840"/>
            <a:chOff x="361167" y="3539356"/>
            <a:chExt cx="7992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16EC6D0-86E3-4452-9B31-4BFA2D0C63C4}"/>
                    </a:ext>
                  </a:extLst>
                </p14:cNvPr>
                <p14:cNvContentPartPr/>
                <p14:nvPr/>
              </p14:nvContentPartPr>
              <p14:xfrm>
                <a:off x="361167" y="3539356"/>
                <a:ext cx="231480" cy="275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16EC6D0-86E3-4452-9B31-4BFA2D0C63C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43527" y="3521716"/>
                  <a:ext cx="267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114E128-C227-4D72-A935-7B4B4590CF15}"/>
                    </a:ext>
                  </a:extLst>
                </p14:cNvPr>
                <p14:cNvContentPartPr/>
                <p14:nvPr/>
              </p14:nvContentPartPr>
              <p14:xfrm>
                <a:off x="546207" y="3551596"/>
                <a:ext cx="109440" cy="270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114E128-C227-4D72-A935-7B4B4590CF1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28207" y="3533956"/>
                  <a:ext cx="145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915A3A3-01AE-42DD-8829-A582AA423ECA}"/>
                    </a:ext>
                  </a:extLst>
                </p14:cNvPr>
                <p14:cNvContentPartPr/>
                <p14:nvPr/>
              </p14:nvContentPartPr>
              <p14:xfrm>
                <a:off x="693807" y="3703876"/>
                <a:ext cx="117720" cy="238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915A3A3-01AE-42DD-8829-A582AA423EC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76167" y="3686236"/>
                  <a:ext cx="153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9337BD7-05E2-46D4-8AC6-27E5E70D10CF}"/>
                    </a:ext>
                  </a:extLst>
                </p14:cNvPr>
                <p14:cNvContentPartPr/>
                <p14:nvPr/>
              </p14:nvContentPartPr>
              <p14:xfrm>
                <a:off x="868767" y="3698116"/>
                <a:ext cx="166320" cy="156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9337BD7-05E2-46D4-8AC6-27E5E70D10C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50767" y="3680116"/>
                  <a:ext cx="201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A08E85B-D5CD-4483-B165-12C8FE6099E3}"/>
                    </a:ext>
                  </a:extLst>
                </p14:cNvPr>
                <p14:cNvContentPartPr/>
                <p14:nvPr/>
              </p14:nvContentPartPr>
              <p14:xfrm>
                <a:off x="1132287" y="3694156"/>
                <a:ext cx="36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A08E85B-D5CD-4483-B165-12C8FE6099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4287" y="36765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396B9CF-A803-40C9-B5F2-E773DF1AB1AB}"/>
                    </a:ext>
                  </a:extLst>
                </p14:cNvPr>
                <p14:cNvContentPartPr/>
                <p14:nvPr/>
              </p14:nvContentPartPr>
              <p14:xfrm>
                <a:off x="1160007" y="3813316"/>
                <a:ext cx="360" cy="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396B9CF-A803-40C9-B5F2-E773DF1AB1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2367" y="37953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FD2E59E-A314-4D5A-A62C-038A8243B352}"/>
              </a:ext>
            </a:extLst>
          </p:cNvPr>
          <p:cNvGrpSpPr/>
          <p:nvPr/>
        </p:nvGrpSpPr>
        <p:grpSpPr>
          <a:xfrm>
            <a:off x="1895847" y="3794956"/>
            <a:ext cx="201960" cy="305280"/>
            <a:chOff x="1895847" y="3794956"/>
            <a:chExt cx="2019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C77DFD4-AFC6-4181-A28D-4BDF3CA28349}"/>
                    </a:ext>
                  </a:extLst>
                </p14:cNvPr>
                <p14:cNvContentPartPr/>
                <p14:nvPr/>
              </p14:nvContentPartPr>
              <p14:xfrm>
                <a:off x="1907367" y="3853276"/>
                <a:ext cx="40680" cy="246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C77DFD4-AFC6-4181-A28D-4BDF3CA2834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89367" y="3835276"/>
                  <a:ext cx="76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A6ABD22-CC8F-4816-88D5-9BF19D5C3895}"/>
                    </a:ext>
                  </a:extLst>
                </p14:cNvPr>
                <p14:cNvContentPartPr/>
                <p14:nvPr/>
              </p14:nvContentPartPr>
              <p14:xfrm>
                <a:off x="1895847" y="3794956"/>
                <a:ext cx="201960" cy="295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A6ABD22-CC8F-4816-88D5-9BF19D5C389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877847" y="3776956"/>
                  <a:ext cx="23760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D567AC7-F123-4EAE-A750-1DF3E21D17A1}"/>
              </a:ext>
            </a:extLst>
          </p:cNvPr>
          <p:cNvGrpSpPr/>
          <p:nvPr/>
        </p:nvGrpSpPr>
        <p:grpSpPr>
          <a:xfrm>
            <a:off x="2268447" y="3893956"/>
            <a:ext cx="168840" cy="82800"/>
            <a:chOff x="2268447" y="3893956"/>
            <a:chExt cx="16884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17FB40D-D596-459B-B7A9-D05C645B92BE}"/>
                    </a:ext>
                  </a:extLst>
                </p14:cNvPr>
                <p14:cNvContentPartPr/>
                <p14:nvPr/>
              </p14:nvContentPartPr>
              <p14:xfrm>
                <a:off x="2268447" y="3893956"/>
                <a:ext cx="137520" cy="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17FB40D-D596-459B-B7A9-D05C645B92B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250807" y="3875956"/>
                  <a:ext cx="173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8AACAFB-C310-4FCE-8A90-E1B7FCBB82DF}"/>
                    </a:ext>
                  </a:extLst>
                </p14:cNvPr>
                <p14:cNvContentPartPr/>
                <p14:nvPr/>
              </p14:nvContentPartPr>
              <p14:xfrm>
                <a:off x="2301207" y="3961636"/>
                <a:ext cx="74160" cy="15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8AACAFB-C310-4FCE-8A90-E1B7FCBB82D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283567" y="3943996"/>
                  <a:ext cx="109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0B91DA8-655F-49EB-BFCC-077C00AED2C2}"/>
                    </a:ext>
                  </a:extLst>
                </p14:cNvPr>
                <p14:cNvContentPartPr/>
                <p14:nvPr/>
              </p14:nvContentPartPr>
              <p14:xfrm>
                <a:off x="2314527" y="3943996"/>
                <a:ext cx="122760" cy="3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0B91DA8-655F-49EB-BFCC-077C00AED2C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96527" y="3926356"/>
                  <a:ext cx="1584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8846DC77-9EE8-4CDD-B411-BD02549D990F}"/>
                  </a:ext>
                </a:extLst>
              </p14:cNvPr>
              <p14:cNvContentPartPr/>
              <p14:nvPr/>
            </p14:nvContentPartPr>
            <p14:xfrm>
              <a:off x="2767767" y="3865876"/>
              <a:ext cx="5166000" cy="1238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8846DC77-9EE8-4CDD-B411-BD02549D990F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749767" y="3847876"/>
                <a:ext cx="520164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032E26B-D311-41F9-8640-F457BBFCC319}"/>
              </a:ext>
            </a:extLst>
          </p:cNvPr>
          <p:cNvGrpSpPr/>
          <p:nvPr/>
        </p:nvGrpSpPr>
        <p:grpSpPr>
          <a:xfrm>
            <a:off x="3653007" y="3296716"/>
            <a:ext cx="1826640" cy="412560"/>
            <a:chOff x="3653007" y="3296716"/>
            <a:chExt cx="182664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EAD5B0C-0031-4645-83AD-4AE61BCD0F6F}"/>
                    </a:ext>
                  </a:extLst>
                </p14:cNvPr>
                <p14:cNvContentPartPr/>
                <p14:nvPr/>
              </p14:nvContentPartPr>
              <p14:xfrm>
                <a:off x="3653007" y="3486796"/>
                <a:ext cx="126720" cy="218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EAD5B0C-0031-4645-83AD-4AE61BCD0F6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635007" y="3468796"/>
                  <a:ext cx="162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65F7CA0-5FAF-47B0-B627-112E8A0B538B}"/>
                    </a:ext>
                  </a:extLst>
                </p14:cNvPr>
                <p14:cNvContentPartPr/>
                <p14:nvPr/>
              </p14:nvContentPartPr>
              <p14:xfrm>
                <a:off x="3898167" y="3644836"/>
                <a:ext cx="5400" cy="3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65F7CA0-5FAF-47B0-B627-112E8A0B53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80167" y="3626836"/>
                  <a:ext cx="41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FBDBA1E-BD5F-4B24-9FA0-76859112FA7E}"/>
                    </a:ext>
                  </a:extLst>
                </p14:cNvPr>
                <p14:cNvContentPartPr/>
                <p14:nvPr/>
              </p14:nvContentPartPr>
              <p14:xfrm>
                <a:off x="3980607" y="3458716"/>
                <a:ext cx="104040" cy="210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FBDBA1E-BD5F-4B24-9FA0-76859112FA7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962967" y="3440716"/>
                  <a:ext cx="139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ECAB0AB-03E0-4181-92F0-9C6DBE7075E3}"/>
                    </a:ext>
                  </a:extLst>
                </p14:cNvPr>
                <p14:cNvContentPartPr/>
                <p14:nvPr/>
              </p14:nvContentPartPr>
              <p14:xfrm>
                <a:off x="4134687" y="3483556"/>
                <a:ext cx="108720" cy="217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ECAB0AB-03E0-4181-92F0-9C6DBE7075E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116687" y="3465556"/>
                  <a:ext cx="144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1E60E1A-BAFD-4C65-B912-960112C9429A}"/>
                    </a:ext>
                  </a:extLst>
                </p14:cNvPr>
                <p14:cNvContentPartPr/>
                <p14:nvPr/>
              </p14:nvContentPartPr>
              <p14:xfrm>
                <a:off x="4311807" y="3465196"/>
                <a:ext cx="69840" cy="199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1E60E1A-BAFD-4C65-B912-960112C9429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94167" y="3447556"/>
                  <a:ext cx="105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23B5B26-74AB-4D5E-B692-37BB66355CC2}"/>
                    </a:ext>
                  </a:extLst>
                </p14:cNvPr>
                <p14:cNvContentPartPr/>
                <p14:nvPr/>
              </p14:nvContentPartPr>
              <p14:xfrm>
                <a:off x="4514487" y="3591556"/>
                <a:ext cx="164520" cy="117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23B5B26-74AB-4D5E-B692-37BB66355CC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496847" y="3573916"/>
                  <a:ext cx="200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8350B2A-438F-4864-852C-528E56F02884}"/>
                    </a:ext>
                  </a:extLst>
                </p14:cNvPr>
                <p14:cNvContentPartPr/>
                <p14:nvPr/>
              </p14:nvContentPartPr>
              <p14:xfrm>
                <a:off x="4549047" y="3560596"/>
                <a:ext cx="104760" cy="128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8350B2A-438F-4864-852C-528E56F0288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531407" y="3542596"/>
                  <a:ext cx="140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4C2DC90-A4A6-4A7F-951E-E042308C3873}"/>
                    </a:ext>
                  </a:extLst>
                </p14:cNvPr>
                <p14:cNvContentPartPr/>
                <p14:nvPr/>
              </p14:nvContentPartPr>
              <p14:xfrm>
                <a:off x="4795287" y="3483916"/>
                <a:ext cx="19080" cy="137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4C2DC90-A4A6-4A7F-951E-E042308C387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777647" y="3465916"/>
                  <a:ext cx="54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342E7BC-104A-4F12-9B70-8C895F460032}"/>
                    </a:ext>
                  </a:extLst>
                </p14:cNvPr>
                <p14:cNvContentPartPr/>
                <p14:nvPr/>
              </p14:nvContentPartPr>
              <p14:xfrm>
                <a:off x="4882407" y="3505516"/>
                <a:ext cx="145800" cy="157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342E7BC-104A-4F12-9B70-8C895F46003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864767" y="3487876"/>
                  <a:ext cx="181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BB7C0D5-B2D8-41A6-942B-9ADCC7E0F3D4}"/>
                    </a:ext>
                  </a:extLst>
                </p14:cNvPr>
                <p14:cNvContentPartPr/>
                <p14:nvPr/>
              </p14:nvContentPartPr>
              <p14:xfrm>
                <a:off x="5071407" y="3468076"/>
                <a:ext cx="115200" cy="7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BB7C0D5-B2D8-41A6-942B-9ADCC7E0F3D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053407" y="3450436"/>
                  <a:ext cx="150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982B203-0692-45C6-B92E-89040AE19250}"/>
                    </a:ext>
                  </a:extLst>
                </p14:cNvPr>
                <p14:cNvContentPartPr/>
                <p14:nvPr/>
              </p14:nvContentPartPr>
              <p14:xfrm>
                <a:off x="5245287" y="3318676"/>
                <a:ext cx="82800" cy="163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982B203-0692-45C6-B92E-89040AE1925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227647" y="3300676"/>
                  <a:ext cx="118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869B601-3CB5-4C4F-8955-4E243FECEED5}"/>
                    </a:ext>
                  </a:extLst>
                </p14:cNvPr>
                <p14:cNvContentPartPr/>
                <p14:nvPr/>
              </p14:nvContentPartPr>
              <p14:xfrm>
                <a:off x="5392167" y="3296716"/>
                <a:ext cx="80640" cy="99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869B601-3CB5-4C4F-8955-4E243FECEED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74527" y="3279076"/>
                  <a:ext cx="116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7BD5A24-B960-4179-865E-8F3EBF936A1C}"/>
                    </a:ext>
                  </a:extLst>
                </p14:cNvPr>
                <p14:cNvContentPartPr/>
                <p14:nvPr/>
              </p14:nvContentPartPr>
              <p14:xfrm>
                <a:off x="5463807" y="3341716"/>
                <a:ext cx="15840" cy="155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7BD5A24-B960-4179-865E-8F3EBF936A1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445807" y="3324076"/>
                  <a:ext cx="514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473AC6C2-2626-4585-8940-3E3512B5DFB4}"/>
              </a:ext>
            </a:extLst>
          </p:cNvPr>
          <p:cNvGrpSpPr/>
          <p:nvPr/>
        </p:nvGrpSpPr>
        <p:grpSpPr>
          <a:xfrm>
            <a:off x="5749287" y="3417316"/>
            <a:ext cx="399960" cy="236520"/>
            <a:chOff x="5749287" y="3417316"/>
            <a:chExt cx="3999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BFBCECD-8A3B-4E8D-82D2-C371E3056FE3}"/>
                    </a:ext>
                  </a:extLst>
                </p14:cNvPr>
                <p14:cNvContentPartPr/>
                <p14:nvPr/>
              </p14:nvContentPartPr>
              <p14:xfrm>
                <a:off x="5749287" y="3417316"/>
                <a:ext cx="118080" cy="236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BFBCECD-8A3B-4E8D-82D2-C371E3056FE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31647" y="3399316"/>
                  <a:ext cx="153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3359DA6-46D4-43FA-8936-EF833DFA7E1A}"/>
                    </a:ext>
                  </a:extLst>
                </p14:cNvPr>
                <p14:cNvContentPartPr/>
                <p14:nvPr/>
              </p14:nvContentPartPr>
              <p14:xfrm>
                <a:off x="5971047" y="3550876"/>
                <a:ext cx="11160" cy="8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3359DA6-46D4-43FA-8936-EF833DFA7E1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953047" y="3533236"/>
                  <a:ext cx="46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0EB995C-6705-4575-B083-EB56A4801F08}"/>
                    </a:ext>
                  </a:extLst>
                </p14:cNvPr>
                <p14:cNvContentPartPr/>
                <p14:nvPr/>
              </p14:nvContentPartPr>
              <p14:xfrm>
                <a:off x="6029367" y="3492556"/>
                <a:ext cx="119880" cy="159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0EB995C-6705-4575-B083-EB56A4801F0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011367" y="3474916"/>
                  <a:ext cx="15552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45A18AC-A0F5-453C-A97D-975A8F174BC5}"/>
              </a:ext>
            </a:extLst>
          </p:cNvPr>
          <p:cNvGrpSpPr/>
          <p:nvPr/>
        </p:nvGrpSpPr>
        <p:grpSpPr>
          <a:xfrm>
            <a:off x="2849847" y="3996196"/>
            <a:ext cx="2918160" cy="533880"/>
            <a:chOff x="2849847" y="3996196"/>
            <a:chExt cx="29181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6F5728A-4218-4439-8A6F-73FD28F57309}"/>
                    </a:ext>
                  </a:extLst>
                </p14:cNvPr>
                <p14:cNvContentPartPr/>
                <p14:nvPr/>
              </p14:nvContentPartPr>
              <p14:xfrm>
                <a:off x="2849847" y="4070716"/>
                <a:ext cx="182880" cy="313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6F5728A-4218-4439-8A6F-73FD28F5730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831847" y="4052716"/>
                  <a:ext cx="2185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63FEC44-0D6B-4F40-BB32-9363D1FE78E1}"/>
                    </a:ext>
                  </a:extLst>
                </p14:cNvPr>
                <p14:cNvContentPartPr/>
                <p14:nvPr/>
              </p14:nvContentPartPr>
              <p14:xfrm>
                <a:off x="3170607" y="4240996"/>
                <a:ext cx="96480" cy="140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63FEC44-0D6B-4F40-BB32-9363D1FE78E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152607" y="4223356"/>
                  <a:ext cx="132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24FE36D-9F7C-4577-BCED-E1DBFD0C2169}"/>
                    </a:ext>
                  </a:extLst>
                </p14:cNvPr>
                <p14:cNvContentPartPr/>
                <p14:nvPr/>
              </p14:nvContentPartPr>
              <p14:xfrm>
                <a:off x="3306327" y="4017076"/>
                <a:ext cx="86400" cy="158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24FE36D-9F7C-4577-BCED-E1DBFD0C216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288327" y="3999076"/>
                  <a:ext cx="122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3B7FD70-A192-4ED6-ACFF-D2185F10E3A7}"/>
                    </a:ext>
                  </a:extLst>
                </p14:cNvPr>
                <p14:cNvContentPartPr/>
                <p14:nvPr/>
              </p14:nvContentPartPr>
              <p14:xfrm>
                <a:off x="3467967" y="4283836"/>
                <a:ext cx="29880" cy="38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3B7FD70-A192-4ED6-ACFF-D2185F10E3A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449967" y="4266196"/>
                  <a:ext cx="65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4E79019-6711-47CF-8233-EC2B7A21898B}"/>
                    </a:ext>
                  </a:extLst>
                </p14:cNvPr>
                <p14:cNvContentPartPr/>
                <p14:nvPr/>
              </p14:nvContentPartPr>
              <p14:xfrm>
                <a:off x="3449967" y="4254316"/>
                <a:ext cx="90000" cy="85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4E79019-6711-47CF-8233-EC2B7A21898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431967" y="4236676"/>
                  <a:ext cx="125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7FBD28B-3997-4BEE-9E4C-93742DF4B71B}"/>
                    </a:ext>
                  </a:extLst>
                </p14:cNvPr>
                <p14:cNvContentPartPr/>
                <p14:nvPr/>
              </p14:nvContentPartPr>
              <p14:xfrm>
                <a:off x="3645087" y="4017076"/>
                <a:ext cx="129960" cy="513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7FBD28B-3997-4BEE-9E4C-93742DF4B71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27447" y="3999436"/>
                  <a:ext cx="16560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0F2F528-E488-45F6-8DB0-EDBC464B1559}"/>
                    </a:ext>
                  </a:extLst>
                </p14:cNvPr>
                <p14:cNvContentPartPr/>
                <p14:nvPr/>
              </p14:nvContentPartPr>
              <p14:xfrm>
                <a:off x="3448167" y="4219036"/>
                <a:ext cx="70920" cy="142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0F2F528-E488-45F6-8DB0-EDBC464B155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430527" y="4201036"/>
                  <a:ext cx="106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E78BE9F-AB32-44D3-9F28-5548CE7168D3}"/>
                    </a:ext>
                  </a:extLst>
                </p14:cNvPr>
                <p14:cNvContentPartPr/>
                <p14:nvPr/>
              </p14:nvContentPartPr>
              <p14:xfrm>
                <a:off x="3816807" y="4135876"/>
                <a:ext cx="96120" cy="201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E78BE9F-AB32-44D3-9F28-5548CE7168D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799167" y="4117876"/>
                  <a:ext cx="131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BF43573-9CFB-4BED-98C8-6BD1B46B1144}"/>
                    </a:ext>
                  </a:extLst>
                </p14:cNvPr>
                <p14:cNvContentPartPr/>
                <p14:nvPr/>
              </p14:nvContentPartPr>
              <p14:xfrm>
                <a:off x="4032087" y="4230556"/>
                <a:ext cx="120960" cy="874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BF43573-9CFB-4BED-98C8-6BD1B46B114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14087" y="4212916"/>
                  <a:ext cx="156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F113483-2821-4D34-B2C4-E88BB353376F}"/>
                    </a:ext>
                  </a:extLst>
                </p14:cNvPr>
                <p14:cNvContentPartPr/>
                <p14:nvPr/>
              </p14:nvContentPartPr>
              <p14:xfrm>
                <a:off x="4031007" y="4212916"/>
                <a:ext cx="86400" cy="131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F113483-2821-4D34-B2C4-E88BB353376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013367" y="4195276"/>
                  <a:ext cx="122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D5E40B0-5AA7-44DD-9559-92710D8EF8D5}"/>
                    </a:ext>
                  </a:extLst>
                </p14:cNvPr>
                <p14:cNvContentPartPr/>
                <p14:nvPr/>
              </p14:nvContentPartPr>
              <p14:xfrm>
                <a:off x="4243767" y="4156756"/>
                <a:ext cx="29880" cy="168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D5E40B0-5AA7-44DD-9559-92710D8EF8D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225767" y="4139116"/>
                  <a:ext cx="65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FE1181A-0B86-4AB2-8B92-ECD747B17848}"/>
                    </a:ext>
                  </a:extLst>
                </p14:cNvPr>
                <p14:cNvContentPartPr/>
                <p14:nvPr/>
              </p14:nvContentPartPr>
              <p14:xfrm>
                <a:off x="4354647" y="4161076"/>
                <a:ext cx="127800" cy="181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FE1181A-0B86-4AB2-8B92-ECD747B1784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336647" y="4143436"/>
                  <a:ext cx="163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8AAF347-3621-4485-8A0D-3A91068FF9A8}"/>
                    </a:ext>
                  </a:extLst>
                </p14:cNvPr>
                <p14:cNvContentPartPr/>
                <p14:nvPr/>
              </p14:nvContentPartPr>
              <p14:xfrm>
                <a:off x="4496487" y="4021036"/>
                <a:ext cx="14400" cy="107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8AAF347-3621-4485-8A0D-3A91068FF9A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478847" y="4003036"/>
                  <a:ext cx="50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FF91EAB-3B99-444F-8A5B-0388E8F58B62}"/>
                    </a:ext>
                  </a:extLst>
                </p14:cNvPr>
                <p14:cNvContentPartPr/>
                <p14:nvPr/>
              </p14:nvContentPartPr>
              <p14:xfrm>
                <a:off x="4589367" y="3996196"/>
                <a:ext cx="83520" cy="91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FF91EAB-3B99-444F-8A5B-0388E8F58B6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571367" y="3978556"/>
                  <a:ext cx="119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5E0989C-3A51-4AAD-98EB-4CF2E5EA190B}"/>
                    </a:ext>
                  </a:extLst>
                </p14:cNvPr>
                <p14:cNvContentPartPr/>
                <p14:nvPr/>
              </p14:nvContentPartPr>
              <p14:xfrm>
                <a:off x="4816527" y="4237396"/>
                <a:ext cx="98280" cy="118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5E0989C-3A51-4AAD-98EB-4CF2E5EA190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798527" y="4219396"/>
                  <a:ext cx="13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CE21AF7-BFA9-4A1C-954C-2A4A0E405F89}"/>
                    </a:ext>
                  </a:extLst>
                </p14:cNvPr>
                <p14:cNvContentPartPr/>
                <p14:nvPr/>
              </p14:nvContentPartPr>
              <p14:xfrm>
                <a:off x="4996167" y="4251436"/>
                <a:ext cx="198720" cy="114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CE21AF7-BFA9-4A1C-954C-2A4A0E405F8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978167" y="4233436"/>
                  <a:ext cx="234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72738AE-143D-4CC6-9652-3280E45EF778}"/>
                    </a:ext>
                  </a:extLst>
                </p14:cNvPr>
                <p14:cNvContentPartPr/>
                <p14:nvPr/>
              </p14:nvContentPartPr>
              <p14:xfrm>
                <a:off x="5309367" y="4215076"/>
                <a:ext cx="112680" cy="170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72738AE-143D-4CC6-9652-3280E45EF77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291367" y="4197436"/>
                  <a:ext cx="148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D6A953F-BE3C-4E8A-BB71-DD65C782182F}"/>
                    </a:ext>
                  </a:extLst>
                </p14:cNvPr>
                <p14:cNvContentPartPr/>
                <p14:nvPr/>
              </p14:nvContentPartPr>
              <p14:xfrm>
                <a:off x="5453007" y="4120036"/>
                <a:ext cx="93960" cy="8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D6A953F-BE3C-4E8A-BB71-DD65C782182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435367" y="4102036"/>
                  <a:ext cx="129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3673F7A-FD1E-43B9-A665-21B25EDC4D92}"/>
                    </a:ext>
                  </a:extLst>
                </p14:cNvPr>
                <p14:cNvContentPartPr/>
                <p14:nvPr/>
              </p14:nvContentPartPr>
              <p14:xfrm>
                <a:off x="5612127" y="4062436"/>
                <a:ext cx="3600" cy="60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3673F7A-FD1E-43B9-A665-21B25EDC4D9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594487" y="4044436"/>
                  <a:ext cx="39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5DE0C7B-8213-4915-A479-645BBED79039}"/>
                    </a:ext>
                  </a:extLst>
                </p14:cNvPr>
                <p14:cNvContentPartPr/>
                <p14:nvPr/>
              </p14:nvContentPartPr>
              <p14:xfrm>
                <a:off x="5673687" y="4026436"/>
                <a:ext cx="94320" cy="421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5DE0C7B-8213-4915-A479-645BBED7903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656047" y="4008436"/>
                  <a:ext cx="129960" cy="45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C24068B-8E79-43A1-A717-BB9E0069762E}"/>
              </a:ext>
            </a:extLst>
          </p:cNvPr>
          <p:cNvGrpSpPr/>
          <p:nvPr/>
        </p:nvGrpSpPr>
        <p:grpSpPr>
          <a:xfrm>
            <a:off x="5866647" y="3893236"/>
            <a:ext cx="3563640" cy="588240"/>
            <a:chOff x="5866647" y="3893236"/>
            <a:chExt cx="3563640" cy="5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DDD7503-EC9A-4580-9938-ABB729B21090}"/>
                    </a:ext>
                  </a:extLst>
                </p14:cNvPr>
                <p14:cNvContentPartPr/>
                <p14:nvPr/>
              </p14:nvContentPartPr>
              <p14:xfrm>
                <a:off x="5866647" y="4261516"/>
                <a:ext cx="65160" cy="75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DDD7503-EC9A-4580-9938-ABB729B2109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849007" y="4243876"/>
                  <a:ext cx="10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B78B776-D9FD-40F1-8B41-46F34B9E820D}"/>
                    </a:ext>
                  </a:extLst>
                </p14:cNvPr>
                <p14:cNvContentPartPr/>
                <p14:nvPr/>
              </p14:nvContentPartPr>
              <p14:xfrm>
                <a:off x="5881407" y="4246396"/>
                <a:ext cx="62640" cy="94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B78B776-D9FD-40F1-8B41-46F34B9E820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863767" y="4228396"/>
                  <a:ext cx="98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CF2A2CB-DA91-4418-B277-B1B8C468EDC7}"/>
                    </a:ext>
                  </a:extLst>
                </p14:cNvPr>
                <p14:cNvContentPartPr/>
                <p14:nvPr/>
              </p14:nvContentPartPr>
              <p14:xfrm>
                <a:off x="6052047" y="4045156"/>
                <a:ext cx="112320" cy="432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CF2A2CB-DA91-4418-B277-B1B8C468EDC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034047" y="4027516"/>
                  <a:ext cx="1479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F358E8B-03CF-4705-AC92-B2BB45CF5FCE}"/>
                    </a:ext>
                  </a:extLst>
                </p14:cNvPr>
                <p14:cNvContentPartPr/>
                <p14:nvPr/>
              </p14:nvContentPartPr>
              <p14:xfrm>
                <a:off x="6250047" y="4130836"/>
                <a:ext cx="7920" cy="225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F358E8B-03CF-4705-AC92-B2BB45CF5FC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232407" y="4113196"/>
                  <a:ext cx="43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12B03F4-0FB3-46D4-AD70-7E0F457B8C76}"/>
                    </a:ext>
                  </a:extLst>
                </p14:cNvPr>
                <p14:cNvContentPartPr/>
                <p14:nvPr/>
              </p14:nvContentPartPr>
              <p14:xfrm>
                <a:off x="6328887" y="4303996"/>
                <a:ext cx="2880" cy="7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12B03F4-0FB3-46D4-AD70-7E0F457B8C7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311247" y="4285996"/>
                  <a:ext cx="38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6BEDB19-B9C1-4487-9DAB-5948987DFC7D}"/>
                    </a:ext>
                  </a:extLst>
                </p14:cNvPr>
                <p14:cNvContentPartPr/>
                <p14:nvPr/>
              </p14:nvContentPartPr>
              <p14:xfrm>
                <a:off x="6386487" y="4153156"/>
                <a:ext cx="80640" cy="125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6BEDB19-B9C1-4487-9DAB-5948987DFC7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368487" y="4135156"/>
                  <a:ext cx="116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FC4632D-3CE4-4287-BC59-7D8B1833CC7D}"/>
                    </a:ext>
                  </a:extLst>
                </p14:cNvPr>
                <p14:cNvContentPartPr/>
                <p14:nvPr/>
              </p14:nvContentPartPr>
              <p14:xfrm>
                <a:off x="6491607" y="4240996"/>
                <a:ext cx="29160" cy="111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FC4632D-3CE4-4287-BC59-7D8B1833CC7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73607" y="4223356"/>
                  <a:ext cx="64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09A4FF5-4700-4706-9C5A-66A2DCD8E7D9}"/>
                    </a:ext>
                  </a:extLst>
                </p14:cNvPr>
                <p14:cNvContentPartPr/>
                <p14:nvPr/>
              </p14:nvContentPartPr>
              <p14:xfrm>
                <a:off x="6600687" y="4141996"/>
                <a:ext cx="103680" cy="204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09A4FF5-4700-4706-9C5A-66A2DCD8E7D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583047" y="4124356"/>
                  <a:ext cx="139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3F0FB58-CED0-4382-B95D-F9BBDF4F366A}"/>
                    </a:ext>
                  </a:extLst>
                </p14:cNvPr>
                <p14:cNvContentPartPr/>
                <p14:nvPr/>
              </p14:nvContentPartPr>
              <p14:xfrm>
                <a:off x="6848727" y="4289236"/>
                <a:ext cx="142560" cy="102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3F0FB58-CED0-4382-B95D-F9BBDF4F366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830727" y="4271236"/>
                  <a:ext cx="178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42059F4-5DBC-4F4B-8494-F9CB47CA5605}"/>
                    </a:ext>
                  </a:extLst>
                </p14:cNvPr>
                <p14:cNvContentPartPr/>
                <p14:nvPr/>
              </p14:nvContentPartPr>
              <p14:xfrm>
                <a:off x="6887247" y="4300756"/>
                <a:ext cx="79920" cy="75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42059F4-5DBC-4F4B-8494-F9CB47CA560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869607" y="4283116"/>
                  <a:ext cx="115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1F39E11-648A-4EA8-B523-540E4EC55E84}"/>
                    </a:ext>
                  </a:extLst>
                </p14:cNvPr>
                <p14:cNvContentPartPr/>
                <p14:nvPr/>
              </p14:nvContentPartPr>
              <p14:xfrm>
                <a:off x="7100007" y="4190956"/>
                <a:ext cx="32400" cy="184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1F39E11-648A-4EA8-B523-540E4EC55E8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082007" y="4172956"/>
                  <a:ext cx="68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B6A4A07-779D-4B6A-98A8-AD7412D70C07}"/>
                    </a:ext>
                  </a:extLst>
                </p14:cNvPr>
                <p14:cNvContentPartPr/>
                <p14:nvPr/>
              </p14:nvContentPartPr>
              <p14:xfrm>
                <a:off x="7214127" y="4227676"/>
                <a:ext cx="132480" cy="150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B6A4A07-779D-4B6A-98A8-AD7412D70C0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196127" y="4209676"/>
                  <a:ext cx="168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A60B135-8F5A-47F0-AE8B-855FFD09C243}"/>
                    </a:ext>
                  </a:extLst>
                </p14:cNvPr>
                <p14:cNvContentPartPr/>
                <p14:nvPr/>
              </p14:nvContentPartPr>
              <p14:xfrm>
                <a:off x="7390527" y="4167196"/>
                <a:ext cx="95760" cy="5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A60B135-8F5A-47F0-AE8B-855FFD09C24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372527" y="4149196"/>
                  <a:ext cx="131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4204422-90A7-4C65-827F-422D462734AF}"/>
                    </a:ext>
                  </a:extLst>
                </p14:cNvPr>
                <p14:cNvContentPartPr/>
                <p14:nvPr/>
              </p14:nvContentPartPr>
              <p14:xfrm>
                <a:off x="7548207" y="4032556"/>
                <a:ext cx="94680" cy="104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4204422-90A7-4C65-827F-422D462734A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530567" y="4014916"/>
                  <a:ext cx="130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B44D336-3812-4E08-A1BE-E9E70FF64CF2}"/>
                    </a:ext>
                  </a:extLst>
                </p14:cNvPr>
                <p14:cNvContentPartPr/>
                <p14:nvPr/>
              </p14:nvContentPartPr>
              <p14:xfrm>
                <a:off x="7652247" y="4090516"/>
                <a:ext cx="16920" cy="964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B44D336-3812-4E08-A1BE-E9E70FF64CF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634607" y="4072516"/>
                  <a:ext cx="52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EA846AE-C953-468E-8389-37840311491E}"/>
                    </a:ext>
                  </a:extLst>
                </p14:cNvPr>
                <p14:cNvContentPartPr/>
                <p14:nvPr/>
              </p14:nvContentPartPr>
              <p14:xfrm>
                <a:off x="7726047" y="4021756"/>
                <a:ext cx="100800" cy="155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EA846AE-C953-468E-8389-37840311491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708407" y="4003756"/>
                  <a:ext cx="136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280AA61-50CA-4042-944D-CA852D802A02}"/>
                    </a:ext>
                  </a:extLst>
                </p14:cNvPr>
                <p14:cNvContentPartPr/>
                <p14:nvPr/>
              </p14:nvContentPartPr>
              <p14:xfrm>
                <a:off x="7977327" y="4184836"/>
                <a:ext cx="11160" cy="165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280AA61-50CA-4042-944D-CA852D802A0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959687" y="4167196"/>
                  <a:ext cx="46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6463423-ED0A-4133-9898-58690F4C9BA4}"/>
                    </a:ext>
                  </a:extLst>
                </p14:cNvPr>
                <p14:cNvContentPartPr/>
                <p14:nvPr/>
              </p14:nvContentPartPr>
              <p14:xfrm>
                <a:off x="7998927" y="4219756"/>
                <a:ext cx="124200" cy="118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6463423-ED0A-4133-9898-58690F4C9BA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981287" y="4201756"/>
                  <a:ext cx="159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5B8EB94-B7B0-4163-A64B-B73B065B6A51}"/>
                    </a:ext>
                  </a:extLst>
                </p14:cNvPr>
                <p14:cNvContentPartPr/>
                <p14:nvPr/>
              </p14:nvContentPartPr>
              <p14:xfrm>
                <a:off x="8150487" y="4274836"/>
                <a:ext cx="101880" cy="206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5B8EB94-B7B0-4163-A64B-B73B065B6A5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132847" y="4257196"/>
                  <a:ext cx="137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920460A-F584-472F-ABD5-70E59545AC21}"/>
                    </a:ext>
                  </a:extLst>
                </p14:cNvPr>
                <p14:cNvContentPartPr/>
                <p14:nvPr/>
              </p14:nvContentPartPr>
              <p14:xfrm>
                <a:off x="8493567" y="4231996"/>
                <a:ext cx="139320" cy="86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920460A-F584-472F-ABD5-70E59545AC2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475927" y="4213996"/>
                  <a:ext cx="174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D60F561-2976-4795-A238-B7AEE900AF89}"/>
                    </a:ext>
                  </a:extLst>
                </p14:cNvPr>
                <p14:cNvContentPartPr/>
                <p14:nvPr/>
              </p14:nvContentPartPr>
              <p14:xfrm>
                <a:off x="8668887" y="4113196"/>
                <a:ext cx="90720" cy="95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D60F561-2976-4795-A238-B7AEE900AF8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650887" y="4095196"/>
                  <a:ext cx="126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1301965-DCE1-4541-B027-31EC48D1E26D}"/>
                    </a:ext>
                  </a:extLst>
                </p14:cNvPr>
                <p14:cNvContentPartPr/>
                <p14:nvPr/>
              </p14:nvContentPartPr>
              <p14:xfrm>
                <a:off x="8850327" y="4051996"/>
                <a:ext cx="72720" cy="370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1301965-DCE1-4541-B027-31EC48D1E26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832327" y="4033996"/>
                  <a:ext cx="1083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5387FC9-73C7-4091-9D04-149A4234E0B1}"/>
                    </a:ext>
                  </a:extLst>
                </p14:cNvPr>
                <p14:cNvContentPartPr/>
                <p14:nvPr/>
              </p14:nvContentPartPr>
              <p14:xfrm>
                <a:off x="7952127" y="3929236"/>
                <a:ext cx="1295280" cy="54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5387FC9-73C7-4091-9D04-149A4234E0B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934127" y="3911236"/>
                  <a:ext cx="1330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95CDE16-FD58-45CF-8389-D7E04A7F502C}"/>
                    </a:ext>
                  </a:extLst>
                </p14:cNvPr>
                <p14:cNvContentPartPr/>
                <p14:nvPr/>
              </p14:nvContentPartPr>
              <p14:xfrm>
                <a:off x="9310767" y="3893236"/>
                <a:ext cx="119520" cy="10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95CDE16-FD58-45CF-8389-D7E04A7F502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292767" y="3875236"/>
                  <a:ext cx="155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D7AEAF0-8F64-4B1E-8DF3-A66CFD593441}"/>
                    </a:ext>
                  </a:extLst>
                </p14:cNvPr>
                <p14:cNvContentPartPr/>
                <p14:nvPr/>
              </p14:nvContentPartPr>
              <p14:xfrm>
                <a:off x="9262167" y="3964516"/>
                <a:ext cx="162000" cy="4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D7AEAF0-8F64-4B1E-8DF3-A66CFD59344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244527" y="3946516"/>
                  <a:ext cx="1976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8F0E4E5D-A792-45E2-B473-4CC492F73412}"/>
                  </a:ext>
                </a:extLst>
              </p14:cNvPr>
              <p14:cNvContentPartPr/>
              <p14:nvPr/>
            </p14:nvContentPartPr>
            <p14:xfrm>
              <a:off x="9642327" y="3766156"/>
              <a:ext cx="11160" cy="1695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8F0E4E5D-A792-45E2-B473-4CC492F73412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9624687" y="3748156"/>
                <a:ext cx="4680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C78D056E-678A-4869-8DFC-53C822347298}"/>
              </a:ext>
            </a:extLst>
          </p:cNvPr>
          <p:cNvGrpSpPr/>
          <p:nvPr/>
        </p:nvGrpSpPr>
        <p:grpSpPr>
          <a:xfrm>
            <a:off x="9818007" y="3716476"/>
            <a:ext cx="411120" cy="236880"/>
            <a:chOff x="9818007" y="3716476"/>
            <a:chExt cx="41112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AF0DEF8-D751-4841-AA02-0C062D748ED7}"/>
                    </a:ext>
                  </a:extLst>
                </p14:cNvPr>
                <p14:cNvContentPartPr/>
                <p14:nvPr/>
              </p14:nvContentPartPr>
              <p14:xfrm>
                <a:off x="9818007" y="3918076"/>
                <a:ext cx="5400" cy="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AF0DEF8-D751-4841-AA02-0C062D748ED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800367" y="3900436"/>
                  <a:ext cx="41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5528947-383A-4DD4-B397-B9FB3952041B}"/>
                    </a:ext>
                  </a:extLst>
                </p14:cNvPr>
                <p14:cNvContentPartPr/>
                <p14:nvPr/>
              </p14:nvContentPartPr>
              <p14:xfrm>
                <a:off x="9889647" y="3746716"/>
                <a:ext cx="111960" cy="90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5528947-383A-4DD4-B397-B9FB3952041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871647" y="3729076"/>
                  <a:ext cx="147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F7C16BD-2E69-4F7B-9BF4-EE7A42320F85}"/>
                    </a:ext>
                  </a:extLst>
                </p14:cNvPr>
                <p14:cNvContentPartPr/>
                <p14:nvPr/>
              </p14:nvContentPartPr>
              <p14:xfrm>
                <a:off x="9964167" y="3825916"/>
                <a:ext cx="47160" cy="127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F7C16BD-2E69-4F7B-9BF4-EE7A42320F8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946527" y="3807916"/>
                  <a:ext cx="82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70E4823-6127-458F-B93D-CDE88137BEDD}"/>
                    </a:ext>
                  </a:extLst>
                </p14:cNvPr>
                <p14:cNvContentPartPr/>
                <p14:nvPr/>
              </p14:nvContentPartPr>
              <p14:xfrm>
                <a:off x="10100607" y="3716476"/>
                <a:ext cx="128520" cy="211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70E4823-6127-458F-B93D-CDE88137BED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082607" y="3698836"/>
                  <a:ext cx="1641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CFD32B68-2B8C-472A-B818-FE77F6F84E96}"/>
              </a:ext>
            </a:extLst>
          </p:cNvPr>
          <p:cNvGrpSpPr/>
          <p:nvPr/>
        </p:nvGrpSpPr>
        <p:grpSpPr>
          <a:xfrm>
            <a:off x="10390767" y="3595876"/>
            <a:ext cx="630000" cy="339840"/>
            <a:chOff x="10390767" y="3595876"/>
            <a:chExt cx="63000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5E2B883-57DB-4571-AF60-CB3ADE4A69BE}"/>
                    </a:ext>
                  </a:extLst>
                </p14:cNvPr>
                <p14:cNvContentPartPr/>
                <p14:nvPr/>
              </p14:nvContentPartPr>
              <p14:xfrm>
                <a:off x="10390767" y="3814756"/>
                <a:ext cx="118080" cy="120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5E2B883-57DB-4571-AF60-CB3ADE4A69B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372767" y="3796756"/>
                  <a:ext cx="153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7D2CFFF-D9A1-4947-916D-E656F8E4973D}"/>
                    </a:ext>
                  </a:extLst>
                </p14:cNvPr>
                <p14:cNvContentPartPr/>
                <p14:nvPr/>
              </p14:nvContentPartPr>
              <p14:xfrm>
                <a:off x="10562487" y="3834556"/>
                <a:ext cx="182880" cy="982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7D2CFFF-D9A1-4947-916D-E656F8E4973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544847" y="3816556"/>
                  <a:ext cx="218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904B5D3-CE79-46F6-8BFA-0E7407CB6687}"/>
                    </a:ext>
                  </a:extLst>
                </p14:cNvPr>
                <p14:cNvContentPartPr/>
                <p14:nvPr/>
              </p14:nvContentPartPr>
              <p14:xfrm>
                <a:off x="10756527" y="3725476"/>
                <a:ext cx="119520" cy="8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904B5D3-CE79-46F6-8BFA-0E7407CB668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738527" y="3707476"/>
                  <a:ext cx="155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4F97015-502B-4171-ABD5-111CD3EDDD96}"/>
                    </a:ext>
                  </a:extLst>
                </p14:cNvPr>
                <p14:cNvContentPartPr/>
                <p14:nvPr/>
              </p14:nvContentPartPr>
              <p14:xfrm>
                <a:off x="11000247" y="3595876"/>
                <a:ext cx="20520" cy="187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4F97015-502B-4171-ABD5-111CD3EDDD9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982607" y="3578236"/>
                  <a:ext cx="561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A2D7AE27-8110-457F-9F0F-B4882ABE5088}"/>
              </a:ext>
            </a:extLst>
          </p:cNvPr>
          <p:cNvGrpSpPr/>
          <p:nvPr/>
        </p:nvGrpSpPr>
        <p:grpSpPr>
          <a:xfrm>
            <a:off x="3218127" y="3033916"/>
            <a:ext cx="4446360" cy="861480"/>
            <a:chOff x="3218127" y="3033916"/>
            <a:chExt cx="444636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D18DEB1-9FFD-44CA-AE4F-A45F88B7E188}"/>
                    </a:ext>
                  </a:extLst>
                </p14:cNvPr>
                <p14:cNvContentPartPr/>
                <p14:nvPr/>
              </p14:nvContentPartPr>
              <p14:xfrm>
                <a:off x="3218127" y="3132916"/>
                <a:ext cx="3412800" cy="7624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D18DEB1-9FFD-44CA-AE4F-A45F88B7E18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200487" y="3114916"/>
                  <a:ext cx="3448440" cy="7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0F821D9-51A7-49B1-9659-4E1F66F54E18}"/>
                    </a:ext>
                  </a:extLst>
                </p14:cNvPr>
                <p14:cNvContentPartPr/>
                <p14:nvPr/>
              </p14:nvContentPartPr>
              <p14:xfrm>
                <a:off x="6657927" y="3347116"/>
                <a:ext cx="250920" cy="795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0F821D9-51A7-49B1-9659-4E1F66F54E1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640287" y="3329116"/>
                  <a:ext cx="286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DA892E1-FA33-42A0-BF09-A47FB8BE32EA}"/>
                    </a:ext>
                  </a:extLst>
                </p14:cNvPr>
                <p14:cNvContentPartPr/>
                <p14:nvPr/>
              </p14:nvContentPartPr>
              <p14:xfrm>
                <a:off x="6898047" y="3033916"/>
                <a:ext cx="766440" cy="5616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DA892E1-FA33-42A0-BF09-A47FB8BE32E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880047" y="3016276"/>
                  <a:ext cx="80208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3464060-AEF2-4DF6-A13C-6213E35C0BB6}"/>
                    </a:ext>
                  </a:extLst>
                </p14:cNvPr>
                <p14:cNvContentPartPr/>
                <p14:nvPr/>
              </p14:nvContentPartPr>
              <p14:xfrm>
                <a:off x="7266687" y="3177916"/>
                <a:ext cx="7920" cy="241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3464060-AEF2-4DF6-A13C-6213E35C0BB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248687" y="3159916"/>
                  <a:ext cx="43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4770CFD-8097-41CF-B694-EB1A444982CA}"/>
                    </a:ext>
                  </a:extLst>
                </p14:cNvPr>
                <p14:cNvContentPartPr/>
                <p14:nvPr/>
              </p14:nvContentPartPr>
              <p14:xfrm>
                <a:off x="7302327" y="3296716"/>
                <a:ext cx="87840" cy="1710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4770CFD-8097-41CF-B694-EB1A444982C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284327" y="3279076"/>
                  <a:ext cx="12348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9D24143-5188-491A-A60A-9C0333FAD0B1}"/>
              </a:ext>
            </a:extLst>
          </p:cNvPr>
          <p:cNvGrpSpPr/>
          <p:nvPr/>
        </p:nvGrpSpPr>
        <p:grpSpPr>
          <a:xfrm>
            <a:off x="5973927" y="3815476"/>
            <a:ext cx="4088520" cy="1001520"/>
            <a:chOff x="5973927" y="3815476"/>
            <a:chExt cx="4088520" cy="10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2973AE2-7580-4F13-ABCF-9ABBA6D82282}"/>
                    </a:ext>
                  </a:extLst>
                </p14:cNvPr>
                <p14:cNvContentPartPr/>
                <p14:nvPr/>
              </p14:nvContentPartPr>
              <p14:xfrm>
                <a:off x="5973927" y="3815476"/>
                <a:ext cx="3336840" cy="1001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2973AE2-7580-4F13-ABCF-9ABBA6D8228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955927" y="3797476"/>
                  <a:ext cx="337248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3EBB9BA-475F-42F4-B899-033E6F677FF0}"/>
                    </a:ext>
                  </a:extLst>
                </p14:cNvPr>
                <p14:cNvContentPartPr/>
                <p14:nvPr/>
              </p14:nvContentPartPr>
              <p14:xfrm>
                <a:off x="9276927" y="4525396"/>
                <a:ext cx="257400" cy="12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3EBB9BA-475F-42F4-B899-033E6F677FF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259287" y="4507756"/>
                  <a:ext cx="29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A1566A1-2A85-4996-B6C2-CE8A29E195BB}"/>
                    </a:ext>
                  </a:extLst>
                </p14:cNvPr>
                <p14:cNvContentPartPr/>
                <p14:nvPr/>
              </p14:nvContentPartPr>
              <p14:xfrm>
                <a:off x="9761487" y="4433236"/>
                <a:ext cx="66600" cy="209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A1566A1-2A85-4996-B6C2-CE8A29E195B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743847" y="4415236"/>
                  <a:ext cx="102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775868B-4FDB-4F60-987B-392CA97E1B80}"/>
                    </a:ext>
                  </a:extLst>
                </p14:cNvPr>
                <p14:cNvContentPartPr/>
                <p14:nvPr/>
              </p14:nvContentPartPr>
              <p14:xfrm>
                <a:off x="9778767" y="4385716"/>
                <a:ext cx="87480" cy="151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775868B-4FDB-4F60-987B-392CA97E1B8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760767" y="4368076"/>
                  <a:ext cx="123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5139DFB-CBE6-4D78-BF28-5A4A711D7C44}"/>
                    </a:ext>
                  </a:extLst>
                </p14:cNvPr>
                <p14:cNvContentPartPr/>
                <p14:nvPr/>
              </p14:nvContentPartPr>
              <p14:xfrm>
                <a:off x="9557367" y="4210036"/>
                <a:ext cx="505080" cy="5479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5139DFB-CBE6-4D78-BF28-5A4A711D7C4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539367" y="4192036"/>
                  <a:ext cx="540720" cy="58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D502D585-550D-4F13-B811-1DC422A04974}"/>
                  </a:ext>
                </a:extLst>
              </p14:cNvPr>
              <p14:cNvContentPartPr/>
              <p14:nvPr/>
            </p14:nvContentPartPr>
            <p14:xfrm>
              <a:off x="3646887" y="4490116"/>
              <a:ext cx="1990440" cy="15552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D502D585-550D-4F13-B811-1DC422A04974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3628887" y="4472116"/>
                <a:ext cx="20260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6225042C-3C73-49F9-96BF-77CB15CD3A1D}"/>
                  </a:ext>
                </a:extLst>
              </p14:cNvPr>
              <p14:cNvContentPartPr/>
              <p14:nvPr/>
            </p14:nvContentPartPr>
            <p14:xfrm>
              <a:off x="4436367" y="4825636"/>
              <a:ext cx="144360" cy="15480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6225042C-3C73-49F9-96BF-77CB15CD3A1D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4418727" y="4807636"/>
                <a:ext cx="18000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A06531BC-CC79-4F45-8FB7-8959837081F7}"/>
              </a:ext>
            </a:extLst>
          </p:cNvPr>
          <p:cNvGrpSpPr/>
          <p:nvPr/>
        </p:nvGrpSpPr>
        <p:grpSpPr>
          <a:xfrm>
            <a:off x="427047" y="5254756"/>
            <a:ext cx="775440" cy="433440"/>
            <a:chOff x="427047" y="5254756"/>
            <a:chExt cx="77544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56DDA0B-FBC2-4776-BBC6-744B2E61426B}"/>
                    </a:ext>
                  </a:extLst>
                </p14:cNvPr>
                <p14:cNvContentPartPr/>
                <p14:nvPr/>
              </p14:nvContentPartPr>
              <p14:xfrm>
                <a:off x="427047" y="5259076"/>
                <a:ext cx="212400" cy="312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56DDA0B-FBC2-4776-BBC6-744B2E61426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09047" y="5241436"/>
                  <a:ext cx="248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6C261AF-218A-4D02-B5A6-D8A56EDDAF53}"/>
                    </a:ext>
                  </a:extLst>
                </p14:cNvPr>
                <p14:cNvContentPartPr/>
                <p14:nvPr/>
              </p14:nvContentPartPr>
              <p14:xfrm>
                <a:off x="617487" y="5254756"/>
                <a:ext cx="58680" cy="2844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6C261AF-218A-4D02-B5A6-D8A56EDDAF5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99487" y="5237116"/>
                  <a:ext cx="94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B7C39C5-967F-4EAC-8A76-A606ADC105BC}"/>
                    </a:ext>
                  </a:extLst>
                </p14:cNvPr>
                <p14:cNvContentPartPr/>
                <p14:nvPr/>
              </p14:nvContentPartPr>
              <p14:xfrm>
                <a:off x="757167" y="5419276"/>
                <a:ext cx="86760" cy="2689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B7C39C5-967F-4EAC-8A76-A606ADC105B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39167" y="5401276"/>
                  <a:ext cx="1224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D8D1C9F-68AB-41D0-A97B-F75289F03523}"/>
                    </a:ext>
                  </a:extLst>
                </p14:cNvPr>
                <p14:cNvContentPartPr/>
                <p14:nvPr/>
              </p14:nvContentPartPr>
              <p14:xfrm>
                <a:off x="925287" y="5409916"/>
                <a:ext cx="128520" cy="135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D8D1C9F-68AB-41D0-A97B-F75289F0352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07287" y="5392276"/>
                  <a:ext cx="164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355EED9-3BFA-49DA-8933-8205E44401AE}"/>
                    </a:ext>
                  </a:extLst>
                </p14:cNvPr>
                <p14:cNvContentPartPr/>
                <p14:nvPr/>
              </p14:nvContentPartPr>
              <p14:xfrm>
                <a:off x="1188807" y="5359516"/>
                <a:ext cx="360" cy="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355EED9-3BFA-49DA-8933-8205E44401A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1167" y="5341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FB076A3-6B1E-486D-AB13-FCF42894CCB7}"/>
                    </a:ext>
                  </a:extLst>
                </p14:cNvPr>
                <p14:cNvContentPartPr/>
                <p14:nvPr/>
              </p14:nvContentPartPr>
              <p14:xfrm>
                <a:off x="1191327" y="5479396"/>
                <a:ext cx="11160" cy="27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FB076A3-6B1E-486D-AB13-FCF42894CCB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73687" y="5461396"/>
                  <a:ext cx="4680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F710648C-BABD-4900-B1BC-0D7A0D03CBEB}"/>
                  </a:ext>
                </a:extLst>
              </p14:cNvPr>
              <p14:cNvContentPartPr/>
              <p14:nvPr/>
            </p14:nvContentPartPr>
            <p14:xfrm>
              <a:off x="1849047" y="5236396"/>
              <a:ext cx="124200" cy="8532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F710648C-BABD-4900-B1BC-0D7A0D03CBEB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831047" y="5218396"/>
                <a:ext cx="15984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4277EF-1833-4E6F-81A2-F91B0CCD1CF9}"/>
              </a:ext>
            </a:extLst>
          </p:cNvPr>
          <p:cNvGrpSpPr/>
          <p:nvPr/>
        </p:nvGrpSpPr>
        <p:grpSpPr>
          <a:xfrm>
            <a:off x="1873527" y="5423236"/>
            <a:ext cx="260640" cy="331200"/>
            <a:chOff x="1873527" y="5423236"/>
            <a:chExt cx="26064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6B26639-5082-4CB1-99A2-45A7D505F5AB}"/>
                    </a:ext>
                  </a:extLst>
                </p14:cNvPr>
                <p14:cNvContentPartPr/>
                <p14:nvPr/>
              </p14:nvContentPartPr>
              <p14:xfrm>
                <a:off x="1873527" y="5423236"/>
                <a:ext cx="131040" cy="1944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6B26639-5082-4CB1-99A2-45A7D505F5A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855887" y="5405236"/>
                  <a:ext cx="166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8AF12AA-1ECD-4C49-989C-F0522669059C}"/>
                    </a:ext>
                  </a:extLst>
                </p14:cNvPr>
                <p14:cNvContentPartPr/>
                <p14:nvPr/>
              </p14:nvContentPartPr>
              <p14:xfrm>
                <a:off x="2074767" y="5621956"/>
                <a:ext cx="59400" cy="1324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8AF12AA-1ECD-4C49-989C-F0522669059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056767" y="5604316"/>
                  <a:ext cx="950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A373C568-DC90-4CF2-8661-66A280005DE2}"/>
              </a:ext>
            </a:extLst>
          </p:cNvPr>
          <p:cNvGrpSpPr/>
          <p:nvPr/>
        </p:nvGrpSpPr>
        <p:grpSpPr>
          <a:xfrm>
            <a:off x="2313447" y="5454916"/>
            <a:ext cx="141120" cy="96480"/>
            <a:chOff x="2313447" y="5454916"/>
            <a:chExt cx="14112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2B4B8BE-153F-459F-9999-35DAAA876295}"/>
                    </a:ext>
                  </a:extLst>
                </p14:cNvPr>
                <p14:cNvContentPartPr/>
                <p14:nvPr/>
              </p14:nvContentPartPr>
              <p14:xfrm>
                <a:off x="2313447" y="5454916"/>
                <a:ext cx="108720" cy="24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2B4B8BE-153F-459F-9999-35DAAA87629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295807" y="5437276"/>
                  <a:ext cx="144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60CA613-FF57-440D-A569-CAA082506EF1}"/>
                    </a:ext>
                  </a:extLst>
                </p14:cNvPr>
                <p14:cNvContentPartPr/>
                <p14:nvPr/>
              </p14:nvContentPartPr>
              <p14:xfrm>
                <a:off x="2326047" y="5536996"/>
                <a:ext cx="128520" cy="144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60CA613-FF57-440D-A569-CAA082506EF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308047" y="5519356"/>
                  <a:ext cx="1641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AABB113-F75F-4DF0-B0D8-2E2E642A1F8E}"/>
              </a:ext>
            </a:extLst>
          </p:cNvPr>
          <p:cNvGrpSpPr/>
          <p:nvPr/>
        </p:nvGrpSpPr>
        <p:grpSpPr>
          <a:xfrm>
            <a:off x="2664807" y="5396956"/>
            <a:ext cx="425160" cy="259920"/>
            <a:chOff x="2664807" y="5396956"/>
            <a:chExt cx="42516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D4A9847-D69D-4A66-A8B8-B4E0A5C20374}"/>
                    </a:ext>
                  </a:extLst>
                </p14:cNvPr>
                <p14:cNvContentPartPr/>
                <p14:nvPr/>
              </p14:nvContentPartPr>
              <p14:xfrm>
                <a:off x="2664807" y="5405596"/>
                <a:ext cx="162360" cy="251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D4A9847-D69D-4A66-A8B8-B4E0A5C2037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646807" y="5387596"/>
                  <a:ext cx="198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60CEEA2-52FD-4A3C-8268-F35DAD60C7C7}"/>
                    </a:ext>
                  </a:extLst>
                </p14:cNvPr>
                <p14:cNvContentPartPr/>
                <p14:nvPr/>
              </p14:nvContentPartPr>
              <p14:xfrm>
                <a:off x="2966847" y="5435836"/>
                <a:ext cx="12240" cy="1879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60CEEA2-52FD-4A3C-8268-F35DAD60C7C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949207" y="5417836"/>
                  <a:ext cx="47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F0F2936-122A-4084-AA90-4C71DF423268}"/>
                    </a:ext>
                  </a:extLst>
                </p14:cNvPr>
                <p14:cNvContentPartPr/>
                <p14:nvPr/>
              </p14:nvContentPartPr>
              <p14:xfrm>
                <a:off x="2953167" y="5396956"/>
                <a:ext cx="136800" cy="252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F0F2936-122A-4084-AA90-4C71DF42326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935167" y="5378956"/>
                  <a:ext cx="17244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9926B12-52A4-4F45-BF6C-A3DE85FFDC24}"/>
              </a:ext>
            </a:extLst>
          </p:cNvPr>
          <p:cNvGrpSpPr/>
          <p:nvPr/>
        </p:nvGrpSpPr>
        <p:grpSpPr>
          <a:xfrm>
            <a:off x="3392367" y="5463196"/>
            <a:ext cx="126720" cy="74880"/>
            <a:chOff x="3392367" y="5463196"/>
            <a:chExt cx="12672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E6EFDEA-5279-4151-AA83-EE44B0F90C10}"/>
                    </a:ext>
                  </a:extLst>
                </p14:cNvPr>
                <p14:cNvContentPartPr/>
                <p14:nvPr/>
              </p14:nvContentPartPr>
              <p14:xfrm>
                <a:off x="3392367" y="5463196"/>
                <a:ext cx="108000" cy="3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E6EFDEA-5279-4151-AA83-EE44B0F90C1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374727" y="5445196"/>
                  <a:ext cx="14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15F70B9-FC0C-43E7-AB12-6C19212076CF}"/>
                    </a:ext>
                  </a:extLst>
                </p14:cNvPr>
                <p14:cNvContentPartPr/>
                <p14:nvPr/>
              </p14:nvContentPartPr>
              <p14:xfrm>
                <a:off x="3394887" y="5534836"/>
                <a:ext cx="124200" cy="32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15F70B9-FC0C-43E7-AB12-6C19212076C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376887" y="5516836"/>
                  <a:ext cx="1598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0B09E99C-9E06-49AD-9739-36D5476B4F1A}"/>
              </a:ext>
            </a:extLst>
          </p:cNvPr>
          <p:cNvGrpSpPr/>
          <p:nvPr/>
        </p:nvGrpSpPr>
        <p:grpSpPr>
          <a:xfrm>
            <a:off x="3858567" y="5256196"/>
            <a:ext cx="1364040" cy="402120"/>
            <a:chOff x="3858567" y="5256196"/>
            <a:chExt cx="13640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9B7D6F6-9B22-416F-81ED-8CB2AE511471}"/>
                    </a:ext>
                  </a:extLst>
                </p14:cNvPr>
                <p14:cNvContentPartPr/>
                <p14:nvPr/>
              </p14:nvContentPartPr>
              <p14:xfrm>
                <a:off x="3858567" y="5404156"/>
                <a:ext cx="88200" cy="2541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9B7D6F6-9B22-416F-81ED-8CB2AE51147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840927" y="5386516"/>
                  <a:ext cx="123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70717EF-DBFB-461D-9C9C-65F62A653273}"/>
                    </a:ext>
                  </a:extLst>
                </p14:cNvPr>
                <p14:cNvContentPartPr/>
                <p14:nvPr/>
              </p14:nvContentPartPr>
              <p14:xfrm>
                <a:off x="4094367" y="5605036"/>
                <a:ext cx="11880" cy="39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70717EF-DBFB-461D-9C9C-65F62A65327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076367" y="5587036"/>
                  <a:ext cx="47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BB6DEC5-00FB-4324-8BE5-2D9EF1D57F13}"/>
                    </a:ext>
                  </a:extLst>
                </p14:cNvPr>
                <p14:cNvContentPartPr/>
                <p14:nvPr/>
              </p14:nvContentPartPr>
              <p14:xfrm>
                <a:off x="4111287" y="5370316"/>
                <a:ext cx="185400" cy="2386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BB6DEC5-00FB-4324-8BE5-2D9EF1D57F1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093647" y="5352676"/>
                  <a:ext cx="221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6CDB10C-9DAE-4C5C-A624-BFA4F5FBB6BB}"/>
                    </a:ext>
                  </a:extLst>
                </p14:cNvPr>
                <p14:cNvContentPartPr/>
                <p14:nvPr/>
              </p14:nvContentPartPr>
              <p14:xfrm>
                <a:off x="4365087" y="5376076"/>
                <a:ext cx="65880" cy="1245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6CDB10C-9DAE-4C5C-A624-BFA4F5FBB6B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347447" y="5358076"/>
                  <a:ext cx="101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D9B3832-8425-44F9-A5AC-97C2AFC25550}"/>
                    </a:ext>
                  </a:extLst>
                </p14:cNvPr>
                <p14:cNvContentPartPr/>
                <p14:nvPr/>
              </p14:nvContentPartPr>
              <p14:xfrm>
                <a:off x="4443207" y="5457796"/>
                <a:ext cx="16920" cy="1324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D9B3832-8425-44F9-A5AC-97C2AFC2555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425207" y="5440156"/>
                  <a:ext cx="52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9FCEA5E-E2B0-44B6-AB9C-6C4C2CA9982C}"/>
                    </a:ext>
                  </a:extLst>
                </p14:cNvPr>
                <p14:cNvContentPartPr/>
                <p14:nvPr/>
              </p14:nvContentPartPr>
              <p14:xfrm>
                <a:off x="4614927" y="5464636"/>
                <a:ext cx="87480" cy="1303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9FCEA5E-E2B0-44B6-AB9C-6C4C2CA9982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596927" y="5446636"/>
                  <a:ext cx="123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0963CDA-0FD3-4528-A27E-BE86AFD791A7}"/>
                    </a:ext>
                  </a:extLst>
                </p14:cNvPr>
                <p14:cNvContentPartPr/>
                <p14:nvPr/>
              </p14:nvContentPartPr>
              <p14:xfrm>
                <a:off x="4766847" y="5471836"/>
                <a:ext cx="129240" cy="1148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0963CDA-0FD3-4528-A27E-BE86AFD791A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748847" y="5454196"/>
                  <a:ext cx="164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5CA7782-BE4C-4DAD-9903-594664667F26}"/>
                    </a:ext>
                  </a:extLst>
                </p14:cNvPr>
                <p14:cNvContentPartPr/>
                <p14:nvPr/>
              </p14:nvContentPartPr>
              <p14:xfrm>
                <a:off x="4882047" y="5488396"/>
                <a:ext cx="92880" cy="111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5CA7782-BE4C-4DAD-9903-594664667F2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864407" y="5470396"/>
                  <a:ext cx="128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B2DD7D6-5FA7-454C-BDAD-26A36722A1AF}"/>
                    </a:ext>
                  </a:extLst>
                </p14:cNvPr>
                <p14:cNvContentPartPr/>
                <p14:nvPr/>
              </p14:nvContentPartPr>
              <p14:xfrm>
                <a:off x="5037567" y="5369956"/>
                <a:ext cx="160560" cy="144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B2DD7D6-5FA7-454C-BDAD-26A36722A1A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019927" y="5352316"/>
                  <a:ext cx="196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935155C-606F-4525-81D3-CE7F4011711C}"/>
                    </a:ext>
                  </a:extLst>
                </p14:cNvPr>
                <p14:cNvContentPartPr/>
                <p14:nvPr/>
              </p14:nvContentPartPr>
              <p14:xfrm>
                <a:off x="5219007" y="5256196"/>
                <a:ext cx="3600" cy="151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935155C-606F-4525-81D3-CE7F4011711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201367" y="5238556"/>
                  <a:ext cx="392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1390E26C-B379-49BB-B7FE-48A7B60F7CCF}"/>
              </a:ext>
            </a:extLst>
          </p:cNvPr>
          <p:cNvGrpSpPr/>
          <p:nvPr/>
        </p:nvGrpSpPr>
        <p:grpSpPr>
          <a:xfrm>
            <a:off x="1862007" y="5814916"/>
            <a:ext cx="605520" cy="429840"/>
            <a:chOff x="1862007" y="5814916"/>
            <a:chExt cx="6055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BC1178E-47EA-4565-9E05-6F7F88E89968}"/>
                    </a:ext>
                  </a:extLst>
                </p14:cNvPr>
                <p14:cNvContentPartPr/>
                <p14:nvPr/>
              </p14:nvContentPartPr>
              <p14:xfrm>
                <a:off x="1867407" y="5975836"/>
                <a:ext cx="78480" cy="1332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BC1178E-47EA-4565-9E05-6F7F88E8996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849767" y="5958196"/>
                  <a:ext cx="114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DB08909-C286-4388-A4FC-F2AB606D045D}"/>
                    </a:ext>
                  </a:extLst>
                </p14:cNvPr>
                <p14:cNvContentPartPr/>
                <p14:nvPr/>
              </p14:nvContentPartPr>
              <p14:xfrm>
                <a:off x="1936887" y="5955316"/>
                <a:ext cx="46440" cy="182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DB08909-C286-4388-A4FC-F2AB606D045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918887" y="5937316"/>
                  <a:ext cx="82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78ED0D3-910F-4A2B-91B9-9F9B27FB30F9}"/>
                    </a:ext>
                  </a:extLst>
                </p14:cNvPr>
                <p14:cNvContentPartPr/>
                <p14:nvPr/>
              </p14:nvContentPartPr>
              <p14:xfrm>
                <a:off x="1862007" y="5814916"/>
                <a:ext cx="71640" cy="662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78ED0D3-910F-4A2B-91B9-9F9B27FB30F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844367" y="5796916"/>
                  <a:ext cx="107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DC600DE-F6DA-45FA-BADB-0D5CC55FACAC}"/>
                    </a:ext>
                  </a:extLst>
                </p14:cNvPr>
                <p14:cNvContentPartPr/>
                <p14:nvPr/>
              </p14:nvContentPartPr>
              <p14:xfrm>
                <a:off x="2027967" y="6134236"/>
                <a:ext cx="149040" cy="110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DC600DE-F6DA-45FA-BADB-0D5CC55FACA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009967" y="6116236"/>
                  <a:ext cx="184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738C12D-1ADA-416D-8D6D-A0664BE531EA}"/>
                    </a:ext>
                  </a:extLst>
                </p14:cNvPr>
                <p14:cNvContentPartPr/>
                <p14:nvPr/>
              </p14:nvContentPartPr>
              <p14:xfrm>
                <a:off x="2302287" y="6027676"/>
                <a:ext cx="129960" cy="10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738C12D-1ADA-416D-8D6D-A0664BE531E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284287" y="6009676"/>
                  <a:ext cx="165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C107A99-E6FC-4DBB-8081-7A981EDC82E2}"/>
                    </a:ext>
                  </a:extLst>
                </p14:cNvPr>
                <p14:cNvContentPartPr/>
                <p14:nvPr/>
              </p14:nvContentPartPr>
              <p14:xfrm>
                <a:off x="2312007" y="6097156"/>
                <a:ext cx="155520" cy="46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C107A99-E6FC-4DBB-8081-7A981EDC82E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294007" y="6079156"/>
                  <a:ext cx="1911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05F05090-4931-4A57-BC23-D987FB24F751}"/>
              </a:ext>
            </a:extLst>
          </p:cNvPr>
          <p:cNvGrpSpPr/>
          <p:nvPr/>
        </p:nvGrpSpPr>
        <p:grpSpPr>
          <a:xfrm>
            <a:off x="2667687" y="5872516"/>
            <a:ext cx="429120" cy="252000"/>
            <a:chOff x="2667687" y="5872516"/>
            <a:chExt cx="4291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49477C4-DF5B-4F9B-AA45-912F5B2C98A5}"/>
                    </a:ext>
                  </a:extLst>
                </p14:cNvPr>
                <p14:cNvContentPartPr/>
                <p14:nvPr/>
              </p14:nvContentPartPr>
              <p14:xfrm>
                <a:off x="2667687" y="5885116"/>
                <a:ext cx="164880" cy="1436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49477C4-DF5B-4F9B-AA45-912F5B2C98A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650047" y="5867116"/>
                  <a:ext cx="200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290544F-199C-43DB-9E09-97D43F34E932}"/>
                    </a:ext>
                  </a:extLst>
                </p14:cNvPr>
                <p14:cNvContentPartPr/>
                <p14:nvPr/>
              </p14:nvContentPartPr>
              <p14:xfrm>
                <a:off x="2756967" y="5880436"/>
                <a:ext cx="39600" cy="244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290544F-199C-43DB-9E09-97D43F34E93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739327" y="5862796"/>
                  <a:ext cx="75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922E6EA-F6E9-45C2-8E38-6AAB88251F63}"/>
                    </a:ext>
                  </a:extLst>
                </p14:cNvPr>
                <p14:cNvContentPartPr/>
                <p14:nvPr/>
              </p14:nvContentPartPr>
              <p14:xfrm>
                <a:off x="2961447" y="5930116"/>
                <a:ext cx="21600" cy="1785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922E6EA-F6E9-45C2-8E38-6AAB88251F6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943447" y="5912116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9B3D6EE-0F9B-4260-909E-D81EECD5884B}"/>
                    </a:ext>
                  </a:extLst>
                </p14:cNvPr>
                <p14:cNvContentPartPr/>
                <p14:nvPr/>
              </p14:nvContentPartPr>
              <p14:xfrm>
                <a:off x="2959647" y="5872516"/>
                <a:ext cx="137160" cy="2433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9B3D6EE-0F9B-4260-909E-D81EECD5884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942007" y="5854876"/>
                  <a:ext cx="1728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C08842ED-CD7B-4743-9149-2848C3AD8804}"/>
              </a:ext>
            </a:extLst>
          </p:cNvPr>
          <p:cNvGrpSpPr/>
          <p:nvPr/>
        </p:nvGrpSpPr>
        <p:grpSpPr>
          <a:xfrm>
            <a:off x="3372567" y="5968636"/>
            <a:ext cx="157320" cy="69480"/>
            <a:chOff x="3372567" y="5968636"/>
            <a:chExt cx="15732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40921DE-B8D8-45F8-8D55-5B6584956EA9}"/>
                    </a:ext>
                  </a:extLst>
                </p14:cNvPr>
                <p14:cNvContentPartPr/>
                <p14:nvPr/>
              </p14:nvContentPartPr>
              <p14:xfrm>
                <a:off x="3372567" y="5968636"/>
                <a:ext cx="157320" cy="68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40921DE-B8D8-45F8-8D55-5B6584956EA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354927" y="5950636"/>
                  <a:ext cx="192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B2A63D1-6E74-4228-926D-A7401F42C31A}"/>
                    </a:ext>
                  </a:extLst>
                </p14:cNvPr>
                <p14:cNvContentPartPr/>
                <p14:nvPr/>
              </p14:nvContentPartPr>
              <p14:xfrm>
                <a:off x="3395607" y="6031996"/>
                <a:ext cx="127440" cy="61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B2A63D1-6E74-4228-926D-A7401F42C31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377967" y="6014356"/>
                  <a:ext cx="163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FE59A32D-215B-4A25-AFA7-16BAD680FDF7}"/>
              </a:ext>
            </a:extLst>
          </p:cNvPr>
          <p:cNvGrpSpPr/>
          <p:nvPr/>
        </p:nvGrpSpPr>
        <p:grpSpPr>
          <a:xfrm>
            <a:off x="3827607" y="5850916"/>
            <a:ext cx="676080" cy="302040"/>
            <a:chOff x="3827607" y="5850916"/>
            <a:chExt cx="6760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026D854-6AA9-454D-B4C0-2CD063D7C074}"/>
                    </a:ext>
                  </a:extLst>
                </p14:cNvPr>
                <p14:cNvContentPartPr/>
                <p14:nvPr/>
              </p14:nvContentPartPr>
              <p14:xfrm>
                <a:off x="3827607" y="5868196"/>
                <a:ext cx="126720" cy="2847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026D854-6AA9-454D-B4C0-2CD063D7C07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809607" y="5850196"/>
                  <a:ext cx="1623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5AB181E-9D4F-4B1E-8DB5-D0A1CAC48CA7}"/>
                    </a:ext>
                  </a:extLst>
                </p14:cNvPr>
                <p14:cNvContentPartPr/>
                <p14:nvPr/>
              </p14:nvContentPartPr>
              <p14:xfrm>
                <a:off x="3828327" y="6012916"/>
                <a:ext cx="134280" cy="144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5AB181E-9D4F-4B1E-8DB5-D0A1CAC48CA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810327" y="5994916"/>
                  <a:ext cx="169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94B4C21-AC63-4C25-B97C-AB85AF58F859}"/>
                    </a:ext>
                  </a:extLst>
                </p14:cNvPr>
                <p14:cNvContentPartPr/>
                <p14:nvPr/>
              </p14:nvContentPartPr>
              <p14:xfrm>
                <a:off x="4095807" y="6091036"/>
                <a:ext cx="23400" cy="61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94B4C21-AC63-4C25-B97C-AB85AF58F85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078167" y="6073396"/>
                  <a:ext cx="59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467A551-84C3-46D7-98A6-808779728C0E}"/>
                    </a:ext>
                  </a:extLst>
                </p14:cNvPr>
                <p14:cNvContentPartPr/>
                <p14:nvPr/>
              </p14:nvContentPartPr>
              <p14:xfrm>
                <a:off x="4140087" y="5850916"/>
                <a:ext cx="126720" cy="2530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467A551-84C3-46D7-98A6-808779728C0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122447" y="5833276"/>
                  <a:ext cx="162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F77D68E-4E64-46E1-B610-DDB3AE3832F5}"/>
                    </a:ext>
                  </a:extLst>
                </p14:cNvPr>
                <p14:cNvContentPartPr/>
                <p14:nvPr/>
              </p14:nvContentPartPr>
              <p14:xfrm>
                <a:off x="4352127" y="5861356"/>
                <a:ext cx="79560" cy="1058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F77D68E-4E64-46E1-B610-DDB3AE3832F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334127" y="5843356"/>
                  <a:ext cx="115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6EABA85-EE4B-42E9-BE1F-57D575178F8B}"/>
                    </a:ext>
                  </a:extLst>
                </p14:cNvPr>
                <p14:cNvContentPartPr/>
                <p14:nvPr/>
              </p14:nvContentPartPr>
              <p14:xfrm>
                <a:off x="4358607" y="5980516"/>
                <a:ext cx="145080" cy="1540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6EABA85-EE4B-42E9-BE1F-57D575178F8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340607" y="5962876"/>
                  <a:ext cx="1807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B3DB643A-6A2D-406D-A62B-7FF6D450F8D4}"/>
              </a:ext>
            </a:extLst>
          </p:cNvPr>
          <p:cNvGrpSpPr/>
          <p:nvPr/>
        </p:nvGrpSpPr>
        <p:grpSpPr>
          <a:xfrm>
            <a:off x="4792407" y="5782876"/>
            <a:ext cx="514800" cy="314640"/>
            <a:chOff x="4792407" y="5782876"/>
            <a:chExt cx="5148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CFDBC22-8E5C-4E11-B2B2-C80F7662DE17}"/>
                    </a:ext>
                  </a:extLst>
                </p14:cNvPr>
                <p14:cNvContentPartPr/>
                <p14:nvPr/>
              </p14:nvContentPartPr>
              <p14:xfrm>
                <a:off x="4792407" y="5970076"/>
                <a:ext cx="86040" cy="1213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CFDBC22-8E5C-4E11-B2B2-C80F7662DE1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774767" y="5952076"/>
                  <a:ext cx="121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13B1AB0-DFD8-4186-9EC1-72E734DB878C}"/>
                    </a:ext>
                  </a:extLst>
                </p14:cNvPr>
                <p14:cNvContentPartPr/>
                <p14:nvPr/>
              </p14:nvContentPartPr>
              <p14:xfrm>
                <a:off x="4942527" y="6010756"/>
                <a:ext cx="198360" cy="867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13B1AB0-DFD8-4186-9EC1-72E734DB878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924527" y="5992756"/>
                  <a:ext cx="234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78C0976-446F-41A6-A814-AE0F8329ABA1}"/>
                    </a:ext>
                  </a:extLst>
                </p14:cNvPr>
                <p14:cNvContentPartPr/>
                <p14:nvPr/>
              </p14:nvContentPartPr>
              <p14:xfrm>
                <a:off x="5161407" y="5893756"/>
                <a:ext cx="101520" cy="39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78C0976-446F-41A6-A814-AE0F8329ABA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143767" y="5876116"/>
                  <a:ext cx="137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6DE36FD-3323-415B-8CE9-8B08CBE7428C}"/>
                    </a:ext>
                  </a:extLst>
                </p14:cNvPr>
                <p14:cNvContentPartPr/>
                <p14:nvPr/>
              </p14:nvContentPartPr>
              <p14:xfrm>
                <a:off x="5306847" y="5782876"/>
                <a:ext cx="360" cy="1695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6DE36FD-3323-415B-8CE9-8B08CBE7428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289207" y="5765236"/>
                  <a:ext cx="360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C2BE3CD-E066-48D2-B305-D672229E1FF0}"/>
              </a:ext>
            </a:extLst>
          </p:cNvPr>
          <p:cNvGrpSpPr/>
          <p:nvPr/>
        </p:nvGrpSpPr>
        <p:grpSpPr>
          <a:xfrm>
            <a:off x="6510327" y="5318476"/>
            <a:ext cx="1522440" cy="468720"/>
            <a:chOff x="6510327" y="5318476"/>
            <a:chExt cx="152244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E3BB526-BA08-476D-A590-0151E96CD746}"/>
                    </a:ext>
                  </a:extLst>
                </p14:cNvPr>
                <p14:cNvContentPartPr/>
                <p14:nvPr/>
              </p14:nvContentPartPr>
              <p14:xfrm>
                <a:off x="6520407" y="5470396"/>
                <a:ext cx="147240" cy="1504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E3BB526-BA08-476D-A590-0151E96CD74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502407" y="5452756"/>
                  <a:ext cx="182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FF2AB8C-63AD-4AD7-A5BA-1BC5491F041A}"/>
                    </a:ext>
                  </a:extLst>
                </p14:cNvPr>
                <p14:cNvContentPartPr/>
                <p14:nvPr/>
              </p14:nvContentPartPr>
              <p14:xfrm>
                <a:off x="6510327" y="5318476"/>
                <a:ext cx="120240" cy="399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FF2AB8C-63AD-4AD7-A5BA-1BC5491F041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492687" y="5300476"/>
                  <a:ext cx="155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34F3F74-231E-4243-8940-77A5502E99A3}"/>
                    </a:ext>
                  </a:extLst>
                </p14:cNvPr>
                <p14:cNvContentPartPr/>
                <p14:nvPr/>
              </p14:nvContentPartPr>
              <p14:xfrm>
                <a:off x="6708327" y="5627716"/>
                <a:ext cx="91800" cy="1594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34F3F74-231E-4243-8940-77A5502E99A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690327" y="5609716"/>
                  <a:ext cx="127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3B7DE42-18B6-419C-8A65-50DF5BB282DC}"/>
                    </a:ext>
                  </a:extLst>
                </p14:cNvPr>
                <p14:cNvContentPartPr/>
                <p14:nvPr/>
              </p14:nvContentPartPr>
              <p14:xfrm>
                <a:off x="7014687" y="5449156"/>
                <a:ext cx="125640" cy="144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3B7DE42-18B6-419C-8A65-50DF5BB282DC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997047" y="5431156"/>
                  <a:ext cx="161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0299DC2-20AD-4F19-8A82-18087D8DBCBC}"/>
                    </a:ext>
                  </a:extLst>
                </p14:cNvPr>
                <p14:cNvContentPartPr/>
                <p14:nvPr/>
              </p14:nvContentPartPr>
              <p14:xfrm>
                <a:off x="7000647" y="5547436"/>
                <a:ext cx="129240" cy="68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0299DC2-20AD-4F19-8A82-18087D8DBCB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982647" y="5529436"/>
                  <a:ext cx="164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815B83CC-65A8-4567-ADC9-D044D98AA42D}"/>
                    </a:ext>
                  </a:extLst>
                </p14:cNvPr>
                <p14:cNvContentPartPr/>
                <p14:nvPr/>
              </p14:nvContentPartPr>
              <p14:xfrm>
                <a:off x="7294047" y="5354476"/>
                <a:ext cx="127440" cy="2401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815B83CC-65A8-4567-ADC9-D044D98AA42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276407" y="5336836"/>
                  <a:ext cx="163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BEDB96C-FDF1-4A88-8341-15F7C82B26B9}"/>
                    </a:ext>
                  </a:extLst>
                </p14:cNvPr>
                <p14:cNvContentPartPr/>
                <p14:nvPr/>
              </p14:nvContentPartPr>
              <p14:xfrm>
                <a:off x="7596447" y="5383996"/>
                <a:ext cx="2160" cy="1976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BEDB96C-FDF1-4A88-8341-15F7C82B26B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578807" y="5366356"/>
                  <a:ext cx="37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27282C2-ECF5-4989-9ADC-C2EECB8429CE}"/>
                    </a:ext>
                  </a:extLst>
                </p14:cNvPr>
                <p14:cNvContentPartPr/>
                <p14:nvPr/>
              </p14:nvContentPartPr>
              <p14:xfrm>
                <a:off x="7584207" y="5332516"/>
                <a:ext cx="123840" cy="2505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27282C2-ECF5-4989-9ADC-C2EECB8429C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566567" y="5314876"/>
                  <a:ext cx="159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BAE064F-6AD0-4AEC-9A78-568BF4B32BB7}"/>
                    </a:ext>
                  </a:extLst>
                </p14:cNvPr>
                <p14:cNvContentPartPr/>
                <p14:nvPr/>
              </p14:nvContentPartPr>
              <p14:xfrm>
                <a:off x="7911807" y="5431516"/>
                <a:ext cx="120960" cy="6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BAE064F-6AD0-4AEC-9A78-568BF4B32BB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894167" y="5413516"/>
                  <a:ext cx="156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B7D4C2D-9167-417D-9B6C-B525EFFB140F}"/>
                    </a:ext>
                  </a:extLst>
                </p14:cNvPr>
                <p14:cNvContentPartPr/>
                <p14:nvPr/>
              </p14:nvContentPartPr>
              <p14:xfrm>
                <a:off x="7897047" y="5520076"/>
                <a:ext cx="72720" cy="32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B7D4C2D-9167-417D-9B6C-B525EFFB140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79047" y="5502076"/>
                  <a:ext cx="1083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913202A4-F932-4156-A809-7BC5E27404D6}"/>
              </a:ext>
            </a:extLst>
          </p:cNvPr>
          <p:cNvGrpSpPr/>
          <p:nvPr/>
        </p:nvGrpSpPr>
        <p:grpSpPr>
          <a:xfrm>
            <a:off x="8259207" y="5145316"/>
            <a:ext cx="1466280" cy="434160"/>
            <a:chOff x="8259207" y="5145316"/>
            <a:chExt cx="14662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2AF7DE4-D3A3-4197-8C4F-46A339882370}"/>
                    </a:ext>
                  </a:extLst>
                </p14:cNvPr>
                <p14:cNvContentPartPr/>
                <p14:nvPr/>
              </p14:nvContentPartPr>
              <p14:xfrm>
                <a:off x="8259207" y="5360596"/>
                <a:ext cx="13320" cy="1821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2AF7DE4-D3A3-4197-8C4F-46A33988237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241207" y="5342596"/>
                  <a:ext cx="48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D554EF95-ABB2-494E-8A6D-0BD68BD2EC0A}"/>
                    </a:ext>
                  </a:extLst>
                </p14:cNvPr>
                <p14:cNvContentPartPr/>
                <p14:nvPr/>
              </p14:nvContentPartPr>
              <p14:xfrm>
                <a:off x="8379087" y="5369236"/>
                <a:ext cx="12600" cy="2102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D554EF95-ABB2-494E-8A6D-0BD68BD2EC0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361087" y="5351596"/>
                  <a:ext cx="48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54234E2-21D2-4035-AE0F-86CDE311B034}"/>
                    </a:ext>
                  </a:extLst>
                </p14:cNvPr>
                <p14:cNvContentPartPr/>
                <p14:nvPr/>
              </p14:nvContentPartPr>
              <p14:xfrm>
                <a:off x="8512647" y="5531956"/>
                <a:ext cx="2880" cy="10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54234E2-21D2-4035-AE0F-86CDE311B03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95007" y="5513956"/>
                  <a:ext cx="38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6FFEE6DF-84BA-488C-84C1-076AFE31A70B}"/>
                    </a:ext>
                  </a:extLst>
                </p14:cNvPr>
                <p14:cNvContentPartPr/>
                <p14:nvPr/>
              </p14:nvContentPartPr>
              <p14:xfrm>
                <a:off x="8589687" y="5341156"/>
                <a:ext cx="129600" cy="2106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6FFEE6DF-84BA-488C-84C1-076AFE31A70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571687" y="5323516"/>
                  <a:ext cx="165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55C8D83-4FF1-42A2-A03E-E9150D2118D7}"/>
                    </a:ext>
                  </a:extLst>
                </p14:cNvPr>
                <p14:cNvContentPartPr/>
                <p14:nvPr/>
              </p14:nvContentPartPr>
              <p14:xfrm>
                <a:off x="8834487" y="5270236"/>
                <a:ext cx="184320" cy="2098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55C8D83-4FF1-42A2-A03E-E9150D2118D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816847" y="5252236"/>
                  <a:ext cx="219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D779F35-AC5A-4A68-B64C-3BCDF9021CF0}"/>
                    </a:ext>
                  </a:extLst>
                </p14:cNvPr>
                <p14:cNvContentPartPr/>
                <p14:nvPr/>
              </p14:nvContentPartPr>
              <p14:xfrm>
                <a:off x="9145887" y="5386156"/>
                <a:ext cx="94680" cy="1008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D779F35-AC5A-4A68-B64C-3BCDF9021CF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127887" y="5368516"/>
                  <a:ext cx="130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21040E84-665E-4111-8486-72DB0DE2544D}"/>
                    </a:ext>
                  </a:extLst>
                </p14:cNvPr>
                <p14:cNvContentPartPr/>
                <p14:nvPr/>
              </p14:nvContentPartPr>
              <p14:xfrm>
                <a:off x="9296727" y="5403436"/>
                <a:ext cx="176040" cy="925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21040E84-665E-4111-8486-72DB0DE2544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279087" y="5385436"/>
                  <a:ext cx="211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528FCB0-D7DF-4C49-80DA-0354625E9618}"/>
                    </a:ext>
                  </a:extLst>
                </p14:cNvPr>
                <p14:cNvContentPartPr/>
                <p14:nvPr/>
              </p14:nvContentPartPr>
              <p14:xfrm>
                <a:off x="9478887" y="5273836"/>
                <a:ext cx="137520" cy="79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528FCB0-D7DF-4C49-80DA-0354625E961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461247" y="5256196"/>
                  <a:ext cx="173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193386C-E782-461E-9831-59D2906D89F7}"/>
                    </a:ext>
                  </a:extLst>
                </p14:cNvPr>
                <p14:cNvContentPartPr/>
                <p14:nvPr/>
              </p14:nvContentPartPr>
              <p14:xfrm>
                <a:off x="9703887" y="5145316"/>
                <a:ext cx="21600" cy="1548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193386C-E782-461E-9831-59D2906D89F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686247" y="5127676"/>
                  <a:ext cx="572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998A4418-C70C-4696-A774-7C87996D2958}"/>
              </a:ext>
            </a:extLst>
          </p:cNvPr>
          <p:cNvGrpSpPr/>
          <p:nvPr/>
        </p:nvGrpSpPr>
        <p:grpSpPr>
          <a:xfrm>
            <a:off x="6475767" y="5913196"/>
            <a:ext cx="1057680" cy="451080"/>
            <a:chOff x="6475767" y="5913196"/>
            <a:chExt cx="105768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2325293-F7ED-48B8-9E81-73B4746112DD}"/>
                    </a:ext>
                  </a:extLst>
                </p14:cNvPr>
                <p14:cNvContentPartPr/>
                <p14:nvPr/>
              </p14:nvContentPartPr>
              <p14:xfrm>
                <a:off x="6543087" y="6077716"/>
                <a:ext cx="111960" cy="123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2325293-F7ED-48B8-9E81-73B4746112D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525447" y="6060076"/>
                  <a:ext cx="147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47E4A59E-7F8D-4365-A55D-1EE5BAD95365}"/>
                    </a:ext>
                  </a:extLst>
                </p14:cNvPr>
                <p14:cNvContentPartPr/>
                <p14:nvPr/>
              </p14:nvContentPartPr>
              <p14:xfrm>
                <a:off x="6475767" y="5913196"/>
                <a:ext cx="160560" cy="741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47E4A59E-7F8D-4365-A55D-1EE5BAD95365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458127" y="5895196"/>
                  <a:ext cx="196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7103727-EA36-4BEA-87D4-68566E12126F}"/>
                    </a:ext>
                  </a:extLst>
                </p14:cNvPr>
                <p14:cNvContentPartPr/>
                <p14:nvPr/>
              </p14:nvContentPartPr>
              <p14:xfrm>
                <a:off x="6646767" y="6253756"/>
                <a:ext cx="88200" cy="601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37103727-EA36-4BEA-87D4-68566E12126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628767" y="6235756"/>
                  <a:ext cx="123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CE718B6B-AB93-4BF8-963B-020DE0D73C69}"/>
                    </a:ext>
                  </a:extLst>
                </p14:cNvPr>
                <p14:cNvContentPartPr/>
                <p14:nvPr/>
              </p14:nvContentPartPr>
              <p14:xfrm>
                <a:off x="6769167" y="6267796"/>
                <a:ext cx="7920" cy="964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CE718B6B-AB93-4BF8-963B-020DE0D73C6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751167" y="6249796"/>
                  <a:ext cx="43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6DA263BD-021E-4308-9266-4B7470450BF3}"/>
                    </a:ext>
                  </a:extLst>
                </p14:cNvPr>
                <p14:cNvContentPartPr/>
                <p14:nvPr/>
              </p14:nvContentPartPr>
              <p14:xfrm>
                <a:off x="6846927" y="6118396"/>
                <a:ext cx="144720" cy="180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6DA263BD-021E-4308-9266-4B7470450BF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829287" y="6100756"/>
                  <a:ext cx="180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D23C2E75-1F9B-4639-9EDD-71D9AD02B649}"/>
                    </a:ext>
                  </a:extLst>
                </p14:cNvPr>
                <p14:cNvContentPartPr/>
                <p14:nvPr/>
              </p14:nvContentPartPr>
              <p14:xfrm>
                <a:off x="6862767" y="6197596"/>
                <a:ext cx="167760" cy="144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D23C2E75-1F9B-4639-9EDD-71D9AD02B64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844767" y="6179596"/>
                  <a:ext cx="203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BFE9B0C-3729-47AD-82CA-D82F6A1B9C58}"/>
                    </a:ext>
                  </a:extLst>
                </p14:cNvPr>
                <p14:cNvContentPartPr/>
                <p14:nvPr/>
              </p14:nvContentPartPr>
              <p14:xfrm>
                <a:off x="7126647" y="6007876"/>
                <a:ext cx="186120" cy="1990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BFE9B0C-3729-47AD-82CA-D82F6A1B9C5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109007" y="5990236"/>
                  <a:ext cx="221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0BE95A3A-EFF0-48A5-91E6-C649ECCC1207}"/>
                    </a:ext>
                  </a:extLst>
                </p14:cNvPr>
                <p14:cNvContentPartPr/>
                <p14:nvPr/>
              </p14:nvContentPartPr>
              <p14:xfrm>
                <a:off x="7425087" y="6066196"/>
                <a:ext cx="14400" cy="1659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0BE95A3A-EFF0-48A5-91E6-C649ECCC120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407087" y="6048196"/>
                  <a:ext cx="50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02AD1C8-F864-4398-98A6-41BAD06F0656}"/>
                    </a:ext>
                  </a:extLst>
                </p14:cNvPr>
                <p14:cNvContentPartPr/>
                <p14:nvPr/>
              </p14:nvContentPartPr>
              <p14:xfrm>
                <a:off x="7406727" y="6020116"/>
                <a:ext cx="126720" cy="2052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02AD1C8-F864-4398-98A6-41BAD06F065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388727" y="6002476"/>
                  <a:ext cx="1623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56858CAA-86F9-4712-B44B-70403E289368}"/>
              </a:ext>
            </a:extLst>
          </p:cNvPr>
          <p:cNvGrpSpPr/>
          <p:nvPr/>
        </p:nvGrpSpPr>
        <p:grpSpPr>
          <a:xfrm>
            <a:off x="7825767" y="6062236"/>
            <a:ext cx="177840" cy="80280"/>
            <a:chOff x="7825767" y="6062236"/>
            <a:chExt cx="17784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A719FC00-49E8-4254-8C0F-73300F0E6408}"/>
                    </a:ext>
                  </a:extLst>
                </p14:cNvPr>
                <p14:cNvContentPartPr/>
                <p14:nvPr/>
              </p14:nvContentPartPr>
              <p14:xfrm>
                <a:off x="7861767" y="6062236"/>
                <a:ext cx="116280" cy="46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A719FC00-49E8-4254-8C0F-73300F0E640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843767" y="6044596"/>
                  <a:ext cx="151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B2EB644-F4F2-41D5-A2D6-263DA37F19AA}"/>
                    </a:ext>
                  </a:extLst>
                </p14:cNvPr>
                <p14:cNvContentPartPr/>
                <p14:nvPr/>
              </p14:nvContentPartPr>
              <p14:xfrm>
                <a:off x="7825767" y="6133876"/>
                <a:ext cx="177840" cy="86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B2EB644-F4F2-41D5-A2D6-263DA37F19A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807767" y="6116236"/>
                  <a:ext cx="2134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66BCD733-5373-4F77-AC97-0BA0A214EB59}"/>
              </a:ext>
            </a:extLst>
          </p:cNvPr>
          <p:cNvGrpSpPr/>
          <p:nvPr/>
        </p:nvGrpSpPr>
        <p:grpSpPr>
          <a:xfrm>
            <a:off x="8324007" y="5894476"/>
            <a:ext cx="783720" cy="293040"/>
            <a:chOff x="8324007" y="5894476"/>
            <a:chExt cx="78372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6458883-A7CA-4C72-8FBE-73B269EB0491}"/>
                    </a:ext>
                  </a:extLst>
                </p14:cNvPr>
                <p14:cNvContentPartPr/>
                <p14:nvPr/>
              </p14:nvContentPartPr>
              <p14:xfrm>
                <a:off x="8324007" y="5998156"/>
                <a:ext cx="23400" cy="1630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6458883-A7CA-4C72-8FBE-73B269EB049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306007" y="5980156"/>
                  <a:ext cx="59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ADAE182-5358-4292-B261-DBE33601194E}"/>
                    </a:ext>
                  </a:extLst>
                </p14:cNvPr>
                <p14:cNvContentPartPr/>
                <p14:nvPr/>
              </p14:nvContentPartPr>
              <p14:xfrm>
                <a:off x="8453607" y="5965396"/>
                <a:ext cx="123120" cy="2221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ADAE182-5358-4292-B261-DBE33601194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435967" y="5947756"/>
                  <a:ext cx="158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753AB05-F7F9-47EC-BCF1-847EDB670404}"/>
                    </a:ext>
                  </a:extLst>
                </p14:cNvPr>
                <p14:cNvContentPartPr/>
                <p14:nvPr/>
              </p14:nvContentPartPr>
              <p14:xfrm>
                <a:off x="8706687" y="6126676"/>
                <a:ext cx="21600" cy="86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753AB05-F7F9-47EC-BCF1-847EDB67040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688687" y="6108676"/>
                  <a:ext cx="57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50FAB0D-467E-4C91-93D1-E3DD5A37144D}"/>
                    </a:ext>
                  </a:extLst>
                </p14:cNvPr>
                <p14:cNvContentPartPr/>
                <p14:nvPr/>
              </p14:nvContentPartPr>
              <p14:xfrm>
                <a:off x="8750967" y="5929396"/>
                <a:ext cx="158760" cy="2026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050FAB0D-467E-4C91-93D1-E3DD5A37144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732967" y="5911756"/>
                  <a:ext cx="194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99A68A0-6D74-4E61-A744-3092D5628451}"/>
                    </a:ext>
                  </a:extLst>
                </p14:cNvPr>
                <p14:cNvContentPartPr/>
                <p14:nvPr/>
              </p14:nvContentPartPr>
              <p14:xfrm>
                <a:off x="8987847" y="5894476"/>
                <a:ext cx="119880" cy="2109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99A68A0-6D74-4E61-A744-3092D562845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969847" y="5876836"/>
                  <a:ext cx="1555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485FD7F1-86D5-4A98-9AEB-D973D4DF4FA1}"/>
              </a:ext>
            </a:extLst>
          </p:cNvPr>
          <p:cNvGrpSpPr/>
          <p:nvPr/>
        </p:nvGrpSpPr>
        <p:grpSpPr>
          <a:xfrm>
            <a:off x="9304287" y="5824276"/>
            <a:ext cx="542880" cy="310320"/>
            <a:chOff x="9304287" y="5824276"/>
            <a:chExt cx="5428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3581E1C-8214-48F4-B9E9-F2A0A638D8ED}"/>
                    </a:ext>
                  </a:extLst>
                </p14:cNvPr>
                <p14:cNvContentPartPr/>
                <p14:nvPr/>
              </p14:nvContentPartPr>
              <p14:xfrm>
                <a:off x="9304287" y="5977996"/>
                <a:ext cx="137520" cy="1184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3581E1C-8214-48F4-B9E9-F2A0A638D8ED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286287" y="5960356"/>
                  <a:ext cx="173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939CD92F-0290-433A-B088-DB7485ED44B6}"/>
                    </a:ext>
                  </a:extLst>
                </p14:cNvPr>
                <p14:cNvContentPartPr/>
                <p14:nvPr/>
              </p14:nvContentPartPr>
              <p14:xfrm>
                <a:off x="9462687" y="6023356"/>
                <a:ext cx="199800" cy="1112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939CD92F-0290-433A-B088-DB7485ED44B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444687" y="6005356"/>
                  <a:ext cx="235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B34182DE-F87E-426E-A8A7-C136D1FD6560}"/>
                    </a:ext>
                  </a:extLst>
                </p14:cNvPr>
                <p14:cNvContentPartPr/>
                <p14:nvPr/>
              </p14:nvContentPartPr>
              <p14:xfrm>
                <a:off x="9643407" y="5937316"/>
                <a:ext cx="140760" cy="151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B34182DE-F87E-426E-A8A7-C136D1FD656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625407" y="5919676"/>
                  <a:ext cx="176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BCCF691B-FF7A-4001-936F-798F5EA34810}"/>
                    </a:ext>
                  </a:extLst>
                </p14:cNvPr>
                <p14:cNvContentPartPr/>
                <p14:nvPr/>
              </p14:nvContentPartPr>
              <p14:xfrm>
                <a:off x="9836007" y="5824276"/>
                <a:ext cx="11160" cy="1339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BCCF691B-FF7A-4001-936F-798F5EA3481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818367" y="5806636"/>
                  <a:ext cx="46800" cy="16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596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7AF12-A688-4CA4-9543-4FDE6BB1F128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B872E0-43C5-4C17-A163-15395B31B614}"/>
                  </a:ext>
                </a:extLst>
              </p:cNvPr>
              <p:cNvSpPr txBox="1"/>
              <p:nvPr/>
            </p:nvSpPr>
            <p:spPr>
              <a:xfrm>
                <a:off x="390525" y="628650"/>
                <a:ext cx="11007501" cy="948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O </a:t>
                </a:r>
                <a:r>
                  <a:rPr lang="el-GR" dirty="0" err="1">
                    <a:solidFill>
                      <a:schemeClr val="bg1"/>
                    </a:solidFill>
                  </a:rPr>
                  <a:t>κυματαριθμος</a:t>
                </a:r>
                <a:r>
                  <a:rPr lang="el-GR" dirty="0">
                    <a:solidFill>
                      <a:schemeClr val="bg1"/>
                    </a:solidFill>
                  </a:rPr>
                  <a:t> δόνησης ισορροπίας,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l-G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𝜄𝜎𝜊𝜌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, του μορίου </a:t>
                </a:r>
                <a:r>
                  <a:rPr lang="el-GR" baseline="30000" dirty="0">
                    <a:solidFill>
                      <a:schemeClr val="bg1"/>
                    </a:solidFill>
                  </a:rPr>
                  <a:t>14</a:t>
                </a:r>
                <a:r>
                  <a:rPr lang="el-GR" dirty="0">
                    <a:solidFill>
                      <a:schemeClr val="bg1"/>
                    </a:solidFill>
                  </a:rPr>
                  <a:t>Ν</a:t>
                </a:r>
                <a:r>
                  <a:rPr lang="el-GR" baseline="30000" dirty="0">
                    <a:solidFill>
                      <a:schemeClr val="bg1"/>
                    </a:solidFill>
                  </a:rPr>
                  <a:t>16</a:t>
                </a:r>
                <a:r>
                  <a:rPr lang="el-GR" dirty="0">
                    <a:solidFill>
                      <a:schemeClr val="bg1"/>
                    </a:solidFill>
                  </a:rPr>
                  <a:t>Ο και το γινόμενο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𝜄𝜎𝜊𝜌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l-G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𝜄𝜎𝜊𝜌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 (όπου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𝜄𝜎𝜊𝜌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 η σταθερά</a:t>
                </a:r>
              </a:p>
              <a:p>
                <a:r>
                  <a:rPr lang="el-GR" dirty="0" err="1">
                    <a:solidFill>
                      <a:schemeClr val="bg1"/>
                    </a:solidFill>
                  </a:rPr>
                  <a:t>αναρμονικότητας</a:t>
                </a:r>
                <a:r>
                  <a:rPr lang="el-GR" dirty="0">
                    <a:solidFill>
                      <a:schemeClr val="bg1"/>
                    </a:solidFill>
                  </a:rPr>
                  <a:t>) είναι : 1904 </a:t>
                </a:r>
                <a:r>
                  <a:rPr lang="en-US" dirty="0">
                    <a:solidFill>
                      <a:schemeClr val="bg1"/>
                    </a:solidFill>
                  </a:rPr>
                  <a:t>cm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l-GR" dirty="0">
                    <a:solidFill>
                      <a:schemeClr val="bg1"/>
                    </a:solidFill>
                  </a:rPr>
                  <a:t>και 13.96 </a:t>
                </a:r>
                <a:r>
                  <a:rPr lang="en-US" dirty="0">
                    <a:solidFill>
                      <a:schemeClr val="bg1"/>
                    </a:solidFill>
                  </a:rPr>
                  <a:t>cm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en-US" dirty="0">
                    <a:solidFill>
                      <a:schemeClr val="bg1"/>
                    </a:solidFill>
                  </a:rPr>
                  <a:t> , </a:t>
                </a:r>
                <a:r>
                  <a:rPr lang="el-GR" dirty="0">
                    <a:solidFill>
                      <a:schemeClr val="bg1"/>
                    </a:solidFill>
                  </a:rPr>
                  <a:t>αντίστοιχα. Υπολογίστε, με βάση το μοντέλο του </a:t>
                </a:r>
                <a:r>
                  <a:rPr lang="el-GR" dirty="0" err="1">
                    <a:solidFill>
                      <a:schemeClr val="bg1"/>
                    </a:solidFill>
                  </a:rPr>
                  <a:t>αναρμονικού</a:t>
                </a:r>
                <a:endParaRPr lang="el-GR" dirty="0">
                  <a:solidFill>
                    <a:schemeClr val="bg1"/>
                  </a:solidFill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</a:rPr>
                  <a:t>ταλαντωτή τους </a:t>
                </a:r>
                <a:r>
                  <a:rPr lang="el-GR" dirty="0" err="1">
                    <a:solidFill>
                      <a:schemeClr val="bg1"/>
                    </a:solidFill>
                  </a:rPr>
                  <a:t>κυματάριθμους</a:t>
                </a:r>
                <a:r>
                  <a:rPr lang="el-GR" dirty="0">
                    <a:solidFill>
                      <a:schemeClr val="bg1"/>
                    </a:solidFill>
                  </a:rPr>
                  <a:t> των δύο πρώτων αρμονικών μεταπτώσεων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B872E0-43C5-4C17-A163-15395B31B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628650"/>
                <a:ext cx="11007501" cy="948016"/>
              </a:xfrm>
              <a:prstGeom prst="rect">
                <a:avLst/>
              </a:prstGeom>
              <a:blipFill>
                <a:blip r:embed="rId2"/>
                <a:stretch>
                  <a:fillRect l="-443" t="-2564" b="-8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30E045-E09A-4CD9-B65D-CE73CF9F1710}"/>
                  </a:ext>
                </a:extLst>
              </p14:cNvPr>
              <p14:cNvContentPartPr/>
              <p14:nvPr/>
            </p14:nvContentPartPr>
            <p14:xfrm>
              <a:off x="3473007" y="1128436"/>
              <a:ext cx="4147200" cy="443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30E045-E09A-4CD9-B65D-CE73CF9F17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5007" y="1110436"/>
                <a:ext cx="4182840" cy="4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C077EF9-D2F4-4B04-8C13-60F48DE6FD78}"/>
              </a:ext>
            </a:extLst>
          </p:cNvPr>
          <p:cNvGrpSpPr/>
          <p:nvPr/>
        </p:nvGrpSpPr>
        <p:grpSpPr>
          <a:xfrm>
            <a:off x="8865087" y="1565836"/>
            <a:ext cx="2151360" cy="2138400"/>
            <a:chOff x="8865087" y="1565836"/>
            <a:chExt cx="2151360" cy="21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5F30AE-C6CD-4359-8E78-0797AA10E3B0}"/>
                    </a:ext>
                  </a:extLst>
                </p14:cNvPr>
                <p14:cNvContentPartPr/>
                <p14:nvPr/>
              </p14:nvContentPartPr>
              <p14:xfrm>
                <a:off x="8879847" y="2079196"/>
                <a:ext cx="2136600" cy="1625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5F30AE-C6CD-4359-8E78-0797AA10E3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61847" y="2061196"/>
                  <a:ext cx="2172240" cy="16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0CC6F26-E4FA-4F54-BC4E-DC893F655D6E}"/>
                    </a:ext>
                  </a:extLst>
                </p14:cNvPr>
                <p14:cNvContentPartPr/>
                <p14:nvPr/>
              </p14:nvContentPartPr>
              <p14:xfrm>
                <a:off x="8865087" y="1565836"/>
                <a:ext cx="19080" cy="604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0CC6F26-E4FA-4F54-BC4E-DC893F655D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47087" y="1547836"/>
                  <a:ext cx="54720" cy="64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0987BF-DA06-4272-AFAF-45C6F4B5A34F}"/>
              </a:ext>
            </a:extLst>
          </p:cNvPr>
          <p:cNvGrpSpPr/>
          <p:nvPr/>
        </p:nvGrpSpPr>
        <p:grpSpPr>
          <a:xfrm>
            <a:off x="9265767" y="3373756"/>
            <a:ext cx="1320120" cy="134280"/>
            <a:chOff x="9265767" y="3373756"/>
            <a:chExt cx="132012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7D2D16-7087-4B09-A85D-4FB1238C39E0}"/>
                    </a:ext>
                  </a:extLst>
                </p14:cNvPr>
                <p14:cNvContentPartPr/>
                <p14:nvPr/>
              </p14:nvContentPartPr>
              <p14:xfrm>
                <a:off x="9265767" y="3430636"/>
                <a:ext cx="58680" cy="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7D2D16-7087-4B09-A85D-4FB1238C39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47767" y="3412636"/>
                  <a:ext cx="94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EE0C70-7154-4815-A7EC-CE31E1DD8C37}"/>
                    </a:ext>
                  </a:extLst>
                </p14:cNvPr>
                <p14:cNvContentPartPr/>
                <p14:nvPr/>
              </p14:nvContentPartPr>
              <p14:xfrm>
                <a:off x="9360087" y="3422356"/>
                <a:ext cx="53640" cy="3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EE0C70-7154-4815-A7EC-CE31E1DD8C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42087" y="3404716"/>
                  <a:ext cx="89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CADC22E-433D-49A1-89AB-EC1F068568FA}"/>
                    </a:ext>
                  </a:extLst>
                </p14:cNvPr>
                <p14:cNvContentPartPr/>
                <p14:nvPr/>
              </p14:nvContentPartPr>
              <p14:xfrm>
                <a:off x="9413367" y="3420916"/>
                <a:ext cx="13320" cy="1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CADC22E-433D-49A1-89AB-EC1F068568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95727" y="3403276"/>
                  <a:ext cx="48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4A2FBD-FD7E-4195-8B72-0B1A0E4E169F}"/>
                    </a:ext>
                  </a:extLst>
                </p14:cNvPr>
                <p14:cNvContentPartPr/>
                <p14:nvPr/>
              </p14:nvContentPartPr>
              <p14:xfrm>
                <a:off x="9287727" y="3443956"/>
                <a:ext cx="11700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4A2FBD-FD7E-4195-8B72-0B1A0E4E16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70087" y="3425956"/>
                  <a:ext cx="152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8D29E3-7AF1-42B3-BDA3-B9BF8AC1D173}"/>
                    </a:ext>
                  </a:extLst>
                </p14:cNvPr>
                <p14:cNvContentPartPr/>
                <p14:nvPr/>
              </p14:nvContentPartPr>
              <p14:xfrm>
                <a:off x="9317247" y="3441796"/>
                <a:ext cx="283680" cy="1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8D29E3-7AF1-42B3-BDA3-B9BF8AC1D17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99607" y="3423796"/>
                  <a:ext cx="319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735F43-8307-47CB-AA80-3A1229C6026A}"/>
                    </a:ext>
                  </a:extLst>
                </p14:cNvPr>
                <p14:cNvContentPartPr/>
                <p14:nvPr/>
              </p14:nvContentPartPr>
              <p14:xfrm>
                <a:off x="9437127" y="3444676"/>
                <a:ext cx="267840" cy="2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735F43-8307-47CB-AA80-3A1229C6026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19487" y="3426676"/>
                  <a:ext cx="303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061113-06EC-412D-A64B-0C2B4DA202CB}"/>
                    </a:ext>
                  </a:extLst>
                </p14:cNvPr>
                <p14:cNvContentPartPr/>
                <p14:nvPr/>
              </p14:nvContentPartPr>
              <p14:xfrm>
                <a:off x="9390327" y="3438556"/>
                <a:ext cx="355680" cy="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061113-06EC-412D-A64B-0C2B4DA202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72687" y="3420916"/>
                  <a:ext cx="391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E96819-9ECA-4D3A-A793-F6AF05E119A2}"/>
                    </a:ext>
                  </a:extLst>
                </p14:cNvPr>
                <p14:cNvContentPartPr/>
                <p14:nvPr/>
              </p14:nvContentPartPr>
              <p14:xfrm>
                <a:off x="9612807" y="3437836"/>
                <a:ext cx="212040" cy="5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E96819-9ECA-4D3A-A793-F6AF05E119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95167" y="3420196"/>
                  <a:ext cx="247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0FDE41-5805-4789-AFBD-4A188FFDF203}"/>
                    </a:ext>
                  </a:extLst>
                </p14:cNvPr>
                <p14:cNvContentPartPr/>
                <p14:nvPr/>
              </p14:nvContentPartPr>
              <p14:xfrm>
                <a:off x="9713967" y="3438556"/>
                <a:ext cx="135000" cy="1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0FDE41-5805-4789-AFBD-4A188FFDF20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95967" y="3420916"/>
                  <a:ext cx="170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E3A626-C9CE-4C45-BA48-CA2FFD335CA7}"/>
                    </a:ext>
                  </a:extLst>
                </p14:cNvPr>
                <p14:cNvContentPartPr/>
                <p14:nvPr/>
              </p14:nvContentPartPr>
              <p14:xfrm>
                <a:off x="9782007" y="3435676"/>
                <a:ext cx="120240" cy="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E3A626-C9CE-4C45-BA48-CA2FFD335C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64007" y="3418036"/>
                  <a:ext cx="155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C17E4A-B784-4676-96E3-78FB3D19DA34}"/>
                    </a:ext>
                  </a:extLst>
                </p14:cNvPr>
                <p14:cNvContentPartPr/>
                <p14:nvPr/>
              </p14:nvContentPartPr>
              <p14:xfrm>
                <a:off x="10040487" y="3407236"/>
                <a:ext cx="118800" cy="10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C17E4A-B784-4676-96E3-78FB3D19DA3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22847" y="3389236"/>
                  <a:ext cx="154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7D2EC4-A137-4A0D-B645-3D4E55831CE5}"/>
                    </a:ext>
                  </a:extLst>
                </p14:cNvPr>
                <p14:cNvContentPartPr/>
                <p14:nvPr/>
              </p14:nvContentPartPr>
              <p14:xfrm>
                <a:off x="10278807" y="3423796"/>
                <a:ext cx="759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7D2EC4-A137-4A0D-B645-3D4E55831C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60807" y="3406156"/>
                  <a:ext cx="111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B84BB9-2F7A-44F8-8060-50F5908864CB}"/>
                    </a:ext>
                  </a:extLst>
                </p14:cNvPr>
                <p14:cNvContentPartPr/>
                <p14:nvPr/>
              </p14:nvContentPartPr>
              <p14:xfrm>
                <a:off x="10264047" y="3466636"/>
                <a:ext cx="119520" cy="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B84BB9-2F7A-44F8-8060-50F5908864C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46047" y="3448996"/>
                  <a:ext cx="155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E67C47-FB19-4E9E-BE51-EBCB52099B1B}"/>
                    </a:ext>
                  </a:extLst>
                </p14:cNvPr>
                <p14:cNvContentPartPr/>
                <p14:nvPr/>
              </p14:nvContentPartPr>
              <p14:xfrm>
                <a:off x="10453767" y="3373756"/>
                <a:ext cx="132120" cy="118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E67C47-FB19-4E9E-BE51-EBCB52099B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36127" y="3355756"/>
                  <a:ext cx="1677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F51D8B-0392-4847-BD16-009A1CAC3FD4}"/>
              </a:ext>
            </a:extLst>
          </p:cNvPr>
          <p:cNvGrpSpPr/>
          <p:nvPr/>
        </p:nvGrpSpPr>
        <p:grpSpPr>
          <a:xfrm>
            <a:off x="9167127" y="3019876"/>
            <a:ext cx="1382760" cy="168120"/>
            <a:chOff x="9167127" y="3019876"/>
            <a:chExt cx="138276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56AD5E-8F98-4E5E-8BA0-9FA1DC71BA41}"/>
                    </a:ext>
                  </a:extLst>
                </p14:cNvPr>
                <p14:cNvContentPartPr/>
                <p14:nvPr/>
              </p14:nvContentPartPr>
              <p14:xfrm>
                <a:off x="9167127" y="3145516"/>
                <a:ext cx="18684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56AD5E-8F98-4E5E-8BA0-9FA1DC71BA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49127" y="3127516"/>
                  <a:ext cx="222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0CDA8C-2135-4315-80CC-F570FD75BDE6}"/>
                    </a:ext>
                  </a:extLst>
                </p14:cNvPr>
                <p14:cNvContentPartPr/>
                <p14:nvPr/>
              </p14:nvContentPartPr>
              <p14:xfrm>
                <a:off x="9201687" y="3149116"/>
                <a:ext cx="29664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0CDA8C-2135-4315-80CC-F570FD75BDE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83687" y="3131116"/>
                  <a:ext cx="332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F8EE6B-5EFF-43B4-86E1-696A40C9DBA3}"/>
                    </a:ext>
                  </a:extLst>
                </p14:cNvPr>
                <p14:cNvContentPartPr/>
                <p14:nvPr/>
              </p14:nvContentPartPr>
              <p14:xfrm>
                <a:off x="9395367" y="3137236"/>
                <a:ext cx="32868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F8EE6B-5EFF-43B4-86E1-696A40C9DB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77367" y="3119236"/>
                  <a:ext cx="364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6A889F2-3EFC-45F5-8791-BED5B6FAA83E}"/>
                    </a:ext>
                  </a:extLst>
                </p14:cNvPr>
                <p14:cNvContentPartPr/>
                <p14:nvPr/>
              </p14:nvContentPartPr>
              <p14:xfrm>
                <a:off x="9690207" y="3136516"/>
                <a:ext cx="1119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6A889F2-3EFC-45F5-8791-BED5B6FAA8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72207" y="3118516"/>
                  <a:ext cx="147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84D773-8F29-4158-BD59-AD045C980709}"/>
                    </a:ext>
                  </a:extLst>
                </p14:cNvPr>
                <p14:cNvContentPartPr/>
                <p14:nvPr/>
              </p14:nvContentPartPr>
              <p14:xfrm>
                <a:off x="9782727" y="3126076"/>
                <a:ext cx="133200" cy="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84D773-8F29-4158-BD59-AD045C9807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65087" y="3108436"/>
                  <a:ext cx="168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087C10-E85C-4B22-8D18-5A2B804DFC1F}"/>
                    </a:ext>
                  </a:extLst>
                </p14:cNvPr>
                <p14:cNvContentPartPr/>
                <p14:nvPr/>
              </p14:nvContentPartPr>
              <p14:xfrm>
                <a:off x="9757527" y="3128236"/>
                <a:ext cx="190080" cy="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087C10-E85C-4B22-8D18-5A2B804DFC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39527" y="3110596"/>
                  <a:ext cx="225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39E845B-F95E-4C96-B792-9CFEF8542460}"/>
                    </a:ext>
                  </a:extLst>
                </p14:cNvPr>
                <p14:cNvContentPartPr/>
                <p14:nvPr/>
              </p14:nvContentPartPr>
              <p14:xfrm>
                <a:off x="10043727" y="3075316"/>
                <a:ext cx="106560" cy="9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39E845B-F95E-4C96-B792-9CFEF85424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26087" y="3057316"/>
                  <a:ext cx="142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9E2A56-16F6-4D4C-BA31-4A7367CAC352}"/>
                    </a:ext>
                  </a:extLst>
                </p14:cNvPr>
                <p14:cNvContentPartPr/>
                <p14:nvPr/>
              </p14:nvContentPartPr>
              <p14:xfrm>
                <a:off x="10269807" y="3119596"/>
                <a:ext cx="11268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9E2A56-16F6-4D4C-BA31-4A7367CAC3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51807" y="3101596"/>
                  <a:ext cx="148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64155E8-9863-49F8-A2BC-213DAD323EE2}"/>
                    </a:ext>
                  </a:extLst>
                </p14:cNvPr>
                <p14:cNvContentPartPr/>
                <p14:nvPr/>
              </p14:nvContentPartPr>
              <p14:xfrm>
                <a:off x="10303287" y="3153436"/>
                <a:ext cx="9468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64155E8-9863-49F8-A2BC-213DAD323E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85647" y="3135796"/>
                  <a:ext cx="13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90B80F-7E6A-46D6-9E01-C140686A5451}"/>
                    </a:ext>
                  </a:extLst>
                </p14:cNvPr>
                <p14:cNvContentPartPr/>
                <p14:nvPr/>
              </p14:nvContentPartPr>
              <p14:xfrm>
                <a:off x="10539807" y="3019876"/>
                <a:ext cx="10080" cy="16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90B80F-7E6A-46D6-9E01-C140686A54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21807" y="3001876"/>
                  <a:ext cx="457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15F7D92-365A-491A-B4B8-72B301AA437C}"/>
              </a:ext>
            </a:extLst>
          </p:cNvPr>
          <p:cNvGrpSpPr/>
          <p:nvPr/>
        </p:nvGrpSpPr>
        <p:grpSpPr>
          <a:xfrm>
            <a:off x="9068487" y="2782276"/>
            <a:ext cx="1575720" cy="137160"/>
            <a:chOff x="9068487" y="2782276"/>
            <a:chExt cx="157572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EAF822-E061-4892-8D41-9D1E20D122E7}"/>
                    </a:ext>
                  </a:extLst>
                </p14:cNvPr>
                <p14:cNvContentPartPr/>
                <p14:nvPr/>
              </p14:nvContentPartPr>
              <p14:xfrm>
                <a:off x="9068487" y="2870476"/>
                <a:ext cx="1515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EAF822-E061-4892-8D41-9D1E20D122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50847" y="2852836"/>
                  <a:ext cx="187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0744273-9CC7-416B-90B2-5CAE9BAD88DF}"/>
                    </a:ext>
                  </a:extLst>
                </p14:cNvPr>
                <p14:cNvContentPartPr/>
                <p14:nvPr/>
              </p14:nvContentPartPr>
              <p14:xfrm>
                <a:off x="9073527" y="2885956"/>
                <a:ext cx="259920" cy="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0744273-9CC7-416B-90B2-5CAE9BAD88D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55527" y="2868316"/>
                  <a:ext cx="295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FB96518-CACA-4F7D-BEA4-CEA5F0258A95}"/>
                    </a:ext>
                  </a:extLst>
                </p14:cNvPr>
                <p14:cNvContentPartPr/>
                <p14:nvPr/>
              </p14:nvContentPartPr>
              <p14:xfrm>
                <a:off x="9166407" y="2880916"/>
                <a:ext cx="242640" cy="6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FB96518-CACA-4F7D-BEA4-CEA5F0258A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48407" y="2862916"/>
                  <a:ext cx="278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AB59A8-5625-446F-B413-A26A616EC69F}"/>
                    </a:ext>
                  </a:extLst>
                </p14:cNvPr>
                <p14:cNvContentPartPr/>
                <p14:nvPr/>
              </p14:nvContentPartPr>
              <p14:xfrm>
                <a:off x="9292767" y="2874796"/>
                <a:ext cx="230400" cy="1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AB59A8-5625-446F-B413-A26A616EC6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74767" y="2857156"/>
                  <a:ext cx="266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5738BC8-BFCC-4610-A1F5-F7D000A4AC89}"/>
                    </a:ext>
                  </a:extLst>
                </p14:cNvPr>
                <p14:cNvContentPartPr/>
                <p14:nvPr/>
              </p14:nvContentPartPr>
              <p14:xfrm>
                <a:off x="9415167" y="2875516"/>
                <a:ext cx="225360" cy="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5738BC8-BFCC-4610-A1F5-F7D000A4AC8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97167" y="2857876"/>
                  <a:ext cx="261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9A47871-657C-4069-975C-355A6807E101}"/>
                    </a:ext>
                  </a:extLst>
                </p14:cNvPr>
                <p14:cNvContentPartPr/>
                <p14:nvPr/>
              </p14:nvContentPartPr>
              <p14:xfrm>
                <a:off x="9492927" y="2873356"/>
                <a:ext cx="236880" cy="1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9A47871-657C-4069-975C-355A6807E1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5287" y="2855716"/>
                  <a:ext cx="272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2AC780-FB0D-49AA-ABF9-56225B409B60}"/>
                    </a:ext>
                  </a:extLst>
                </p14:cNvPr>
                <p14:cNvContentPartPr/>
                <p14:nvPr/>
              </p14:nvContentPartPr>
              <p14:xfrm>
                <a:off x="9653847" y="2874076"/>
                <a:ext cx="21888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2AC780-FB0D-49AA-ABF9-56225B409B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36207" y="2856436"/>
                  <a:ext cx="254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2BCF7E-D10F-4626-AECD-6AAE730996BD}"/>
                    </a:ext>
                  </a:extLst>
                </p14:cNvPr>
                <p14:cNvContentPartPr/>
                <p14:nvPr/>
              </p14:nvContentPartPr>
              <p14:xfrm>
                <a:off x="9791727" y="2872636"/>
                <a:ext cx="134280" cy="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2BCF7E-D10F-4626-AECD-6AAE730996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74087" y="2854996"/>
                  <a:ext cx="169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584033-5846-4460-BDD7-B234763358FD}"/>
                    </a:ext>
                  </a:extLst>
                </p14:cNvPr>
                <p14:cNvContentPartPr/>
                <p14:nvPr/>
              </p14:nvContentPartPr>
              <p14:xfrm>
                <a:off x="9869847" y="2866156"/>
                <a:ext cx="10872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584033-5846-4460-BDD7-B234763358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51847" y="2848156"/>
                  <a:ext cx="144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ABA10A-262A-4E8A-BF59-9109C8F06A62}"/>
                    </a:ext>
                  </a:extLst>
                </p14:cNvPr>
                <p14:cNvContentPartPr/>
                <p14:nvPr/>
              </p14:nvContentPartPr>
              <p14:xfrm>
                <a:off x="10101327" y="2811436"/>
                <a:ext cx="104040" cy="10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ABA10A-262A-4E8A-BF59-9109C8F06A6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83687" y="2793436"/>
                  <a:ext cx="139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2CB653-2C39-498B-9C46-A45D8C735C11}"/>
                    </a:ext>
                  </a:extLst>
                </p14:cNvPr>
                <p14:cNvContentPartPr/>
                <p14:nvPr/>
              </p14:nvContentPartPr>
              <p14:xfrm>
                <a:off x="10324527" y="2839516"/>
                <a:ext cx="133200" cy="1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2CB653-2C39-498B-9C46-A45D8C735C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06887" y="2821516"/>
                  <a:ext cx="168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AF95B8-5451-46BD-AAA5-82AC539E70D3}"/>
                    </a:ext>
                  </a:extLst>
                </p14:cNvPr>
                <p14:cNvContentPartPr/>
                <p14:nvPr/>
              </p14:nvContentPartPr>
              <p14:xfrm>
                <a:off x="10344327" y="2888116"/>
                <a:ext cx="10620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AF95B8-5451-46BD-AAA5-82AC539E70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26687" y="2870476"/>
                  <a:ext cx="141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B0C8021-D9BD-4E64-9F17-3336759CA2DC}"/>
                    </a:ext>
                  </a:extLst>
                </p14:cNvPr>
                <p14:cNvContentPartPr/>
                <p14:nvPr/>
              </p14:nvContentPartPr>
              <p14:xfrm>
                <a:off x="10546287" y="2782276"/>
                <a:ext cx="9792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B0C8021-D9BD-4E64-9F17-3336759CA2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28647" y="2764636"/>
                  <a:ext cx="1335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302954-BA12-495D-84BB-E3F4DF521392}"/>
              </a:ext>
            </a:extLst>
          </p:cNvPr>
          <p:cNvGrpSpPr/>
          <p:nvPr/>
        </p:nvGrpSpPr>
        <p:grpSpPr>
          <a:xfrm>
            <a:off x="8913327" y="2474476"/>
            <a:ext cx="1978920" cy="180000"/>
            <a:chOff x="8913327" y="2474476"/>
            <a:chExt cx="19789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EB23053-311F-4FEE-91A2-949E948E15EE}"/>
                    </a:ext>
                  </a:extLst>
                </p14:cNvPr>
                <p14:cNvContentPartPr/>
                <p14:nvPr/>
              </p14:nvContentPartPr>
              <p14:xfrm>
                <a:off x="8913327" y="2609116"/>
                <a:ext cx="10080" cy="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EB23053-311F-4FEE-91A2-949E948E15E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95687" y="2591116"/>
                  <a:ext cx="45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3E203E-5E59-4443-B5BB-B6470A2FB570}"/>
                    </a:ext>
                  </a:extLst>
                </p14:cNvPr>
                <p14:cNvContentPartPr/>
                <p14:nvPr/>
              </p14:nvContentPartPr>
              <p14:xfrm>
                <a:off x="8923407" y="2611276"/>
                <a:ext cx="466560" cy="33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3E203E-5E59-4443-B5BB-B6470A2FB5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05407" y="2593276"/>
                  <a:ext cx="502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D973877-9D51-47DC-943F-D9376FADD5E5}"/>
                    </a:ext>
                  </a:extLst>
                </p14:cNvPr>
                <p14:cNvContentPartPr/>
                <p14:nvPr/>
              </p14:nvContentPartPr>
              <p14:xfrm>
                <a:off x="9264687" y="2630356"/>
                <a:ext cx="288360" cy="12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D973877-9D51-47DC-943F-D9376FADD5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47047" y="2612716"/>
                  <a:ext cx="32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A00B6D-26F4-49CB-BBA0-AC2B9D425170}"/>
                    </a:ext>
                  </a:extLst>
                </p14:cNvPr>
                <p14:cNvContentPartPr/>
                <p14:nvPr/>
              </p14:nvContentPartPr>
              <p14:xfrm>
                <a:off x="9408327" y="2640076"/>
                <a:ext cx="311400" cy="1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A00B6D-26F4-49CB-BBA0-AC2B9D4251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90687" y="2622076"/>
                  <a:ext cx="347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E091169-3D32-46D9-A010-4983AEE0A33D}"/>
                    </a:ext>
                  </a:extLst>
                </p14:cNvPr>
                <p14:cNvContentPartPr/>
                <p14:nvPr/>
              </p14:nvContentPartPr>
              <p14:xfrm>
                <a:off x="9549807" y="2638636"/>
                <a:ext cx="267120" cy="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E091169-3D32-46D9-A010-4983AEE0A3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31807" y="2620636"/>
                  <a:ext cx="302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11731A2-A9AE-43D9-BA26-D6C3353FBB48}"/>
                    </a:ext>
                  </a:extLst>
                </p14:cNvPr>
                <p14:cNvContentPartPr/>
                <p14:nvPr/>
              </p14:nvContentPartPr>
              <p14:xfrm>
                <a:off x="9737727" y="2629636"/>
                <a:ext cx="201600" cy="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11731A2-A9AE-43D9-BA26-D6C3353FBB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19727" y="2611636"/>
                  <a:ext cx="237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521C4F1-5995-4D27-9710-B931547F1FB5}"/>
                    </a:ext>
                  </a:extLst>
                </p14:cNvPr>
                <p14:cNvContentPartPr/>
                <p14:nvPr/>
              </p14:nvContentPartPr>
              <p14:xfrm>
                <a:off x="9902607" y="2627476"/>
                <a:ext cx="10800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521C4F1-5995-4D27-9710-B931547F1F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84967" y="2609476"/>
                  <a:ext cx="14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AD965D-7D3D-4EED-AFDD-0AD63773F8B8}"/>
                    </a:ext>
                  </a:extLst>
                </p14:cNvPr>
                <p14:cNvContentPartPr/>
                <p14:nvPr/>
              </p14:nvContentPartPr>
              <p14:xfrm>
                <a:off x="9917367" y="2620636"/>
                <a:ext cx="200520" cy="1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AD965D-7D3D-4EED-AFDD-0AD63773F8B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99727" y="2602996"/>
                  <a:ext cx="236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6CB7EB-E3B3-47D4-A8FE-922CE2D3A5B7}"/>
                    </a:ext>
                  </a:extLst>
                </p14:cNvPr>
                <p14:cNvContentPartPr/>
                <p14:nvPr/>
              </p14:nvContentPartPr>
              <p14:xfrm>
                <a:off x="10309767" y="2567716"/>
                <a:ext cx="114120" cy="61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6CB7EB-E3B3-47D4-A8FE-922CE2D3A5B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92127" y="2549716"/>
                  <a:ext cx="149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0F1DBFA-323A-4541-A58E-48070810D2E9}"/>
                    </a:ext>
                  </a:extLst>
                </p14:cNvPr>
                <p14:cNvContentPartPr/>
                <p14:nvPr/>
              </p14:nvContentPartPr>
              <p14:xfrm>
                <a:off x="10530807" y="2582476"/>
                <a:ext cx="11772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0F1DBFA-323A-4541-A58E-48070810D2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12807" y="2564476"/>
                  <a:ext cx="153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45C059-9338-47B9-B0A0-13646BCA703E}"/>
                    </a:ext>
                  </a:extLst>
                </p14:cNvPr>
                <p14:cNvContentPartPr/>
                <p14:nvPr/>
              </p14:nvContentPartPr>
              <p14:xfrm>
                <a:off x="10553847" y="2611276"/>
                <a:ext cx="152280" cy="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45C059-9338-47B9-B0A0-13646BCA70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35847" y="2593276"/>
                  <a:ext cx="187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7D6E3AD-C2AD-4E80-97B2-4602D178D9A2}"/>
                    </a:ext>
                  </a:extLst>
                </p14:cNvPr>
                <p14:cNvContentPartPr/>
                <p14:nvPr/>
              </p14:nvContentPartPr>
              <p14:xfrm>
                <a:off x="10773807" y="2474476"/>
                <a:ext cx="118440" cy="180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7D6E3AD-C2AD-4E80-97B2-4602D178D9A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55807" y="2456476"/>
                  <a:ext cx="154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A208C1-7734-4CC4-91BE-04651DD71573}"/>
                    </a:ext>
                  </a:extLst>
                </p14:cNvPr>
                <p14:cNvContentPartPr/>
                <p14:nvPr/>
              </p14:nvContentPartPr>
              <p14:xfrm>
                <a:off x="10301847" y="2544676"/>
                <a:ext cx="21600" cy="31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A208C1-7734-4CC4-91BE-04651DD7157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83847" y="2526676"/>
                  <a:ext cx="57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AF708B-3D2B-4A71-8E65-3728E1487DFB}"/>
                    </a:ext>
                  </a:extLst>
                </p14:cNvPr>
                <p14:cNvContentPartPr/>
                <p14:nvPr/>
              </p14:nvContentPartPr>
              <p14:xfrm>
                <a:off x="10412367" y="2510836"/>
                <a:ext cx="6840" cy="2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AF708B-3D2B-4A71-8E65-3728E1487D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94727" y="2492836"/>
                  <a:ext cx="4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DCAB053-597D-4BDE-84A1-FEB5AB2EF678}"/>
                    </a:ext>
                  </a:extLst>
                </p14:cNvPr>
                <p14:cNvContentPartPr/>
                <p14:nvPr/>
              </p14:nvContentPartPr>
              <p14:xfrm>
                <a:off x="10400127" y="2510836"/>
                <a:ext cx="28440" cy="3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DCAB053-597D-4BDE-84A1-FEB5AB2EF6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82487" y="2492836"/>
                  <a:ext cx="640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B8770F9-DB3A-41FF-9DA6-250AFB7A75EF}"/>
              </a:ext>
            </a:extLst>
          </p:cNvPr>
          <p:cNvGrpSpPr/>
          <p:nvPr/>
        </p:nvGrpSpPr>
        <p:grpSpPr>
          <a:xfrm>
            <a:off x="9301047" y="2633236"/>
            <a:ext cx="421200" cy="812520"/>
            <a:chOff x="9301047" y="2633236"/>
            <a:chExt cx="421200" cy="81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5F0485-BBA2-4D25-869D-B154B2BD580A}"/>
                    </a:ext>
                  </a:extLst>
                </p14:cNvPr>
                <p14:cNvContentPartPr/>
                <p14:nvPr/>
              </p14:nvContentPartPr>
              <p14:xfrm>
                <a:off x="9376287" y="2885236"/>
                <a:ext cx="24840" cy="555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5F0485-BBA2-4D25-869D-B154B2BD58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58647" y="2867596"/>
                  <a:ext cx="6048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F48E14-19B7-460D-B7CA-A3B86CBF1EAA}"/>
                    </a:ext>
                  </a:extLst>
                </p14:cNvPr>
                <p14:cNvContentPartPr/>
                <p14:nvPr/>
              </p14:nvContentPartPr>
              <p14:xfrm>
                <a:off x="9301047" y="2906116"/>
                <a:ext cx="56880" cy="123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F48E14-19B7-460D-B7CA-A3B86CBF1E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83047" y="2888116"/>
                  <a:ext cx="92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8CFC45-E6BD-4281-9FF8-9B810131AC44}"/>
                    </a:ext>
                  </a:extLst>
                </p14:cNvPr>
                <p14:cNvContentPartPr/>
                <p14:nvPr/>
              </p14:nvContentPartPr>
              <p14:xfrm>
                <a:off x="9362967" y="2906836"/>
                <a:ext cx="57960" cy="122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8CFC45-E6BD-4281-9FF8-9B810131AC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45327" y="2888836"/>
                  <a:ext cx="93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ECDA28F-534A-4931-A630-A0FF536188DC}"/>
                    </a:ext>
                  </a:extLst>
                </p14:cNvPr>
                <p14:cNvContentPartPr/>
                <p14:nvPr/>
              </p14:nvContentPartPr>
              <p14:xfrm>
                <a:off x="9588327" y="2660596"/>
                <a:ext cx="28440" cy="785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ECDA28F-534A-4931-A630-A0FF536188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70327" y="2642956"/>
                  <a:ext cx="6408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C6915F1-7D8F-4BC4-A73B-0DD20005FB98}"/>
                    </a:ext>
                  </a:extLst>
                </p14:cNvPr>
                <p14:cNvContentPartPr/>
                <p14:nvPr/>
              </p14:nvContentPartPr>
              <p14:xfrm>
                <a:off x="9540447" y="2660596"/>
                <a:ext cx="57960" cy="111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C6915F1-7D8F-4BC4-A73B-0DD20005FB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22807" y="2642956"/>
                  <a:ext cx="93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B2F314-2D88-4FB1-B260-B2E9A3FFD4A0}"/>
                    </a:ext>
                  </a:extLst>
                </p14:cNvPr>
                <p14:cNvContentPartPr/>
                <p14:nvPr/>
              </p14:nvContentPartPr>
              <p14:xfrm>
                <a:off x="9625047" y="2633236"/>
                <a:ext cx="97200" cy="116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B2F314-2D88-4FB1-B260-B2E9A3FFD4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07407" y="2615596"/>
                  <a:ext cx="132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F4FAED3-001F-4098-8EEB-C0B027AAAF7F}"/>
                    </a:ext>
                  </a:extLst>
                </p14:cNvPr>
                <p14:cNvContentPartPr/>
                <p14:nvPr/>
              </p14:nvContentPartPr>
              <p14:xfrm>
                <a:off x="9374127" y="2889556"/>
                <a:ext cx="46440" cy="92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F4FAED3-001F-4098-8EEB-C0B027AAAF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56127" y="2871916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C451B8-6BE2-448B-84A2-021194660579}"/>
              </a:ext>
            </a:extLst>
          </p:cNvPr>
          <p:cNvGrpSpPr/>
          <p:nvPr/>
        </p:nvGrpSpPr>
        <p:grpSpPr>
          <a:xfrm>
            <a:off x="9717207" y="3148396"/>
            <a:ext cx="120240" cy="266400"/>
            <a:chOff x="9717207" y="3148396"/>
            <a:chExt cx="1202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66B8452-7F70-4A32-919A-977856B55C79}"/>
                    </a:ext>
                  </a:extLst>
                </p14:cNvPr>
                <p14:cNvContentPartPr/>
                <p14:nvPr/>
              </p14:nvContentPartPr>
              <p14:xfrm>
                <a:off x="9766527" y="3149116"/>
                <a:ext cx="12600" cy="265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66B8452-7F70-4A32-919A-977856B55C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48527" y="3131116"/>
                  <a:ext cx="48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0CA0BDA-9F8E-4FDB-B914-4A512744F023}"/>
                    </a:ext>
                  </a:extLst>
                </p14:cNvPr>
                <p14:cNvContentPartPr/>
                <p14:nvPr/>
              </p14:nvContentPartPr>
              <p14:xfrm>
                <a:off x="9717207" y="3148396"/>
                <a:ext cx="49680" cy="84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0CA0BDA-9F8E-4FDB-B914-4A512744F0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99207" y="3130396"/>
                  <a:ext cx="85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103FBB-DF9C-4351-8B09-90D06B6DC23C}"/>
                    </a:ext>
                  </a:extLst>
                </p14:cNvPr>
                <p14:cNvContentPartPr/>
                <p14:nvPr/>
              </p14:nvContentPartPr>
              <p14:xfrm>
                <a:off x="9784527" y="3148396"/>
                <a:ext cx="52920" cy="77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103FBB-DF9C-4351-8B09-90D06B6DC2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66527" y="3130396"/>
                  <a:ext cx="8856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F952A1C-6596-4381-900E-D6F16ABB53C6}"/>
              </a:ext>
            </a:extLst>
          </p:cNvPr>
          <p:cNvGrpSpPr/>
          <p:nvPr/>
        </p:nvGrpSpPr>
        <p:grpSpPr>
          <a:xfrm>
            <a:off x="3360327" y="1561876"/>
            <a:ext cx="387000" cy="635040"/>
            <a:chOff x="3360327" y="1561876"/>
            <a:chExt cx="38700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986F37-69A8-4278-B37D-78A9CE5EA706}"/>
                    </a:ext>
                  </a:extLst>
                </p14:cNvPr>
                <p14:cNvContentPartPr/>
                <p14:nvPr/>
              </p14:nvContentPartPr>
              <p14:xfrm>
                <a:off x="3384807" y="1561876"/>
                <a:ext cx="362520" cy="61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986F37-69A8-4278-B37D-78A9CE5EA7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67167" y="1544236"/>
                  <a:ext cx="39816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834041-2977-4F12-9806-BAFC13C3AF0A}"/>
                    </a:ext>
                  </a:extLst>
                </p14:cNvPr>
                <p14:cNvContentPartPr/>
                <p14:nvPr/>
              </p14:nvContentPartPr>
              <p14:xfrm>
                <a:off x="3360327" y="1977316"/>
                <a:ext cx="195120" cy="219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834041-2977-4F12-9806-BAFC13C3AF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42327" y="1959316"/>
                  <a:ext cx="23076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78F54DE-67DE-4534-A5AC-C20C9BC07F76}"/>
              </a:ext>
            </a:extLst>
          </p:cNvPr>
          <p:cNvGrpSpPr/>
          <p:nvPr/>
        </p:nvGrpSpPr>
        <p:grpSpPr>
          <a:xfrm>
            <a:off x="2769927" y="2376916"/>
            <a:ext cx="2506680" cy="271080"/>
            <a:chOff x="2769927" y="2376916"/>
            <a:chExt cx="25066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C667C0-63C3-4FBA-8A6A-43EA4E1BA589}"/>
                    </a:ext>
                  </a:extLst>
                </p14:cNvPr>
                <p14:cNvContentPartPr/>
                <p14:nvPr/>
              </p14:nvContentPartPr>
              <p14:xfrm>
                <a:off x="2769927" y="2435236"/>
                <a:ext cx="129600" cy="205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C667C0-63C3-4FBA-8A6A-43EA4E1BA58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52287" y="2417236"/>
                  <a:ext cx="165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0BC7F5-C6F4-4625-AAA1-B517E8414B6D}"/>
                    </a:ext>
                  </a:extLst>
                </p14:cNvPr>
                <p14:cNvContentPartPr/>
                <p14:nvPr/>
              </p14:nvContentPartPr>
              <p14:xfrm>
                <a:off x="3032727" y="2520196"/>
                <a:ext cx="167760" cy="6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F0BC7F5-C6F4-4625-AAA1-B517E8414B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15087" y="2502556"/>
                  <a:ext cx="203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B2E977-8D8A-439B-BBE5-40FF68C85302}"/>
                    </a:ext>
                  </a:extLst>
                </p14:cNvPr>
                <p14:cNvContentPartPr/>
                <p14:nvPr/>
              </p14:nvContentPartPr>
              <p14:xfrm>
                <a:off x="3035967" y="2563036"/>
                <a:ext cx="231840" cy="20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B2E977-8D8A-439B-BBE5-40FF68C853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18327" y="2545396"/>
                  <a:ext cx="267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64E1FE-87E3-426D-8798-E072B5BD1D12}"/>
                    </a:ext>
                  </a:extLst>
                </p14:cNvPr>
                <p14:cNvContentPartPr/>
                <p14:nvPr/>
              </p14:nvContentPartPr>
              <p14:xfrm>
                <a:off x="3350967" y="2397076"/>
                <a:ext cx="150120" cy="242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64E1FE-87E3-426D-8798-E072B5BD1D1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33327" y="2379436"/>
                  <a:ext cx="185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CBD721-4F46-4180-9170-54860983C6C1}"/>
                    </a:ext>
                  </a:extLst>
                </p14:cNvPr>
                <p14:cNvContentPartPr/>
                <p14:nvPr/>
              </p14:nvContentPartPr>
              <p14:xfrm>
                <a:off x="3696927" y="2463316"/>
                <a:ext cx="235800" cy="184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CBD721-4F46-4180-9170-54860983C6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79287" y="2445316"/>
                  <a:ext cx="271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3F5A82-0545-41C2-B1E4-573DC0CB51A0}"/>
                    </a:ext>
                  </a:extLst>
                </p14:cNvPr>
                <p14:cNvContentPartPr/>
                <p14:nvPr/>
              </p14:nvContentPartPr>
              <p14:xfrm>
                <a:off x="3761367" y="2545396"/>
                <a:ext cx="628920" cy="16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3F5A82-0545-41C2-B1E4-573DC0CB51A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43727" y="2527396"/>
                  <a:ext cx="664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B91C39B-D912-495A-913B-5A9B42977CE6}"/>
                    </a:ext>
                  </a:extLst>
                </p14:cNvPr>
                <p14:cNvContentPartPr/>
                <p14:nvPr/>
              </p14:nvContentPartPr>
              <p14:xfrm>
                <a:off x="4545087" y="2376916"/>
                <a:ext cx="158760" cy="239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B91C39B-D912-495A-913B-5A9B42977CE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27087" y="2359276"/>
                  <a:ext cx="194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0A56A4C-C9FA-4B50-B98F-BC9A5F5C2777}"/>
                    </a:ext>
                  </a:extLst>
                </p14:cNvPr>
                <p14:cNvContentPartPr/>
                <p14:nvPr/>
              </p14:nvContentPartPr>
              <p14:xfrm>
                <a:off x="4838127" y="2487796"/>
                <a:ext cx="136800" cy="9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0A56A4C-C9FA-4B50-B98F-BC9A5F5C27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20127" y="2469796"/>
                  <a:ext cx="172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81F9B1-DEF5-44C0-B537-4183CFF26622}"/>
                    </a:ext>
                  </a:extLst>
                </p14:cNvPr>
                <p14:cNvContentPartPr/>
                <p14:nvPr/>
              </p14:nvContentPartPr>
              <p14:xfrm>
                <a:off x="4820127" y="2574196"/>
                <a:ext cx="187560" cy="5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81F9B1-DEF5-44C0-B537-4183CFF266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02127" y="2556556"/>
                  <a:ext cx="223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5960AA-AB2E-44E1-AEB9-FA3986943A3D}"/>
                    </a:ext>
                  </a:extLst>
                </p14:cNvPr>
                <p14:cNvContentPartPr/>
                <p14:nvPr/>
              </p14:nvContentPartPr>
              <p14:xfrm>
                <a:off x="5121807" y="2433796"/>
                <a:ext cx="154800" cy="188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5960AA-AB2E-44E1-AEB9-FA3986943A3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03807" y="2416156"/>
                  <a:ext cx="19044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5C8B1C-5C67-4F63-B2B9-A06DBB3E12CC}"/>
              </a:ext>
            </a:extLst>
          </p:cNvPr>
          <p:cNvGrpSpPr/>
          <p:nvPr/>
        </p:nvGrpSpPr>
        <p:grpSpPr>
          <a:xfrm>
            <a:off x="6120447" y="2196556"/>
            <a:ext cx="1704240" cy="465120"/>
            <a:chOff x="6120447" y="2196556"/>
            <a:chExt cx="170424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2094578-992A-4B94-A63B-B247CE9ABD90}"/>
                    </a:ext>
                  </a:extLst>
                </p14:cNvPr>
                <p14:cNvContentPartPr/>
                <p14:nvPr/>
              </p14:nvContentPartPr>
              <p14:xfrm>
                <a:off x="6120447" y="2356396"/>
                <a:ext cx="59400" cy="206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2094578-992A-4B94-A63B-B247CE9ABD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02807" y="2338396"/>
                  <a:ext cx="95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712597-23BB-4DB5-8834-79ADD9A96BCC}"/>
                    </a:ext>
                  </a:extLst>
                </p14:cNvPr>
                <p14:cNvContentPartPr/>
                <p14:nvPr/>
              </p14:nvContentPartPr>
              <p14:xfrm>
                <a:off x="6126927" y="2555836"/>
                <a:ext cx="117000" cy="5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712597-23BB-4DB5-8834-79ADD9A96BC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09287" y="2537836"/>
                  <a:ext cx="152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C9829CE-BDB0-45BA-A450-1BEA0F50E448}"/>
                    </a:ext>
                  </a:extLst>
                </p14:cNvPr>
                <p14:cNvContentPartPr/>
                <p14:nvPr/>
              </p14:nvContentPartPr>
              <p14:xfrm>
                <a:off x="6292167" y="2313916"/>
                <a:ext cx="115200" cy="94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C9829CE-BDB0-45BA-A450-1BEA0F50E4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74167" y="2295916"/>
                  <a:ext cx="150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DCA520B-7F97-4FE8-A8F0-D1184657AD4E}"/>
                    </a:ext>
                  </a:extLst>
                </p14:cNvPr>
                <p14:cNvContentPartPr/>
                <p14:nvPr/>
              </p14:nvContentPartPr>
              <p14:xfrm>
                <a:off x="6535527" y="2469076"/>
                <a:ext cx="106560" cy="116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DCA520B-7F97-4FE8-A8F0-D1184657AD4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17887" y="2451436"/>
                  <a:ext cx="142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18908A4-552C-4F70-963A-821E4FCC6050}"/>
                    </a:ext>
                  </a:extLst>
                </p14:cNvPr>
                <p14:cNvContentPartPr/>
                <p14:nvPr/>
              </p14:nvContentPartPr>
              <p14:xfrm>
                <a:off x="6727047" y="2447836"/>
                <a:ext cx="117720" cy="213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18908A4-552C-4F70-963A-821E4FCC605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09407" y="2429836"/>
                  <a:ext cx="153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028B3CE-AEC3-4876-AC64-6B9D8F90FFEF}"/>
                    </a:ext>
                  </a:extLst>
                </p14:cNvPr>
                <p14:cNvContentPartPr/>
                <p14:nvPr/>
              </p14:nvContentPartPr>
              <p14:xfrm>
                <a:off x="6955287" y="2452156"/>
                <a:ext cx="117720" cy="92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028B3CE-AEC3-4876-AC64-6B9D8F90FF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37647" y="2434516"/>
                  <a:ext cx="15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C99086-1A0D-4270-A9DF-C3BEB6FFA450}"/>
                    </a:ext>
                  </a:extLst>
                </p14:cNvPr>
                <p14:cNvContentPartPr/>
                <p14:nvPr/>
              </p14:nvContentPartPr>
              <p14:xfrm>
                <a:off x="6932247" y="2345236"/>
                <a:ext cx="50400" cy="304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C99086-1A0D-4270-A9DF-C3BEB6FFA4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14607" y="2327236"/>
                  <a:ext cx="86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428CA8-93A6-4199-AECC-FC30328396A1}"/>
                    </a:ext>
                  </a:extLst>
                </p14:cNvPr>
                <p14:cNvContentPartPr/>
                <p14:nvPr/>
              </p14:nvContentPartPr>
              <p14:xfrm>
                <a:off x="7141767" y="2447476"/>
                <a:ext cx="106560" cy="9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428CA8-93A6-4199-AECC-FC30328396A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23767" y="2429476"/>
                  <a:ext cx="142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DEDD26E-E90A-4980-8267-E8005C385C85}"/>
                    </a:ext>
                  </a:extLst>
                </p14:cNvPr>
                <p14:cNvContentPartPr/>
                <p14:nvPr/>
              </p14:nvContentPartPr>
              <p14:xfrm>
                <a:off x="7295127" y="2424076"/>
                <a:ext cx="93960" cy="118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DEDD26E-E90A-4980-8267-E8005C385C8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77487" y="2406436"/>
                  <a:ext cx="129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A7390E4-1628-4745-B8D1-D8690DB19DB8}"/>
                    </a:ext>
                  </a:extLst>
                </p14:cNvPr>
                <p14:cNvContentPartPr/>
                <p14:nvPr/>
              </p14:nvContentPartPr>
              <p14:xfrm>
                <a:off x="7440567" y="2458276"/>
                <a:ext cx="13320" cy="80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A7390E4-1628-4745-B8D1-D8690DB19D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22927" y="2440276"/>
                  <a:ext cx="4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053F6F7-5D95-4215-8298-068A3164460C}"/>
                    </a:ext>
                  </a:extLst>
                </p14:cNvPr>
                <p14:cNvContentPartPr/>
                <p14:nvPr/>
              </p14:nvContentPartPr>
              <p14:xfrm>
                <a:off x="7533447" y="2432356"/>
                <a:ext cx="18360" cy="88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053F6F7-5D95-4215-8298-068A3164460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15447" y="2414356"/>
                  <a:ext cx="54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6A18BCC-55EC-4DF9-8EFD-8DFE83C3F9A6}"/>
                    </a:ext>
                  </a:extLst>
                </p14:cNvPr>
                <p14:cNvContentPartPr/>
                <p14:nvPr/>
              </p14:nvContentPartPr>
              <p14:xfrm>
                <a:off x="7526247" y="2450716"/>
                <a:ext cx="146160" cy="63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6A18BCC-55EC-4DF9-8EFD-8DFE83C3F9A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08607" y="2433076"/>
                  <a:ext cx="181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2960F8-FA9F-48EF-A230-AF154463920F}"/>
                    </a:ext>
                  </a:extLst>
                </p14:cNvPr>
                <p14:cNvContentPartPr/>
                <p14:nvPr/>
              </p14:nvContentPartPr>
              <p14:xfrm>
                <a:off x="7723167" y="2437396"/>
                <a:ext cx="101520" cy="70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2960F8-FA9F-48EF-A230-AF15446392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05167" y="2419756"/>
                  <a:ext cx="137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CAE0B8-C6B1-47F5-914A-D9ABB11F57C3}"/>
                    </a:ext>
                  </a:extLst>
                </p14:cNvPr>
                <p14:cNvContentPartPr/>
                <p14:nvPr/>
              </p14:nvContentPartPr>
              <p14:xfrm>
                <a:off x="7745127" y="2196556"/>
                <a:ext cx="24120" cy="63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CAE0B8-C6B1-47F5-914A-D9ABB11F57C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27487" y="2178916"/>
                  <a:ext cx="597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F132919-DF57-4A0B-B36C-38E5A4BF4F0B}"/>
              </a:ext>
            </a:extLst>
          </p:cNvPr>
          <p:cNvGrpSpPr/>
          <p:nvPr/>
        </p:nvGrpSpPr>
        <p:grpSpPr>
          <a:xfrm>
            <a:off x="2769207" y="2878756"/>
            <a:ext cx="2464920" cy="291960"/>
            <a:chOff x="2769207" y="2878756"/>
            <a:chExt cx="246492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7CE2A77-C1B0-4590-B663-CF746930B849}"/>
                    </a:ext>
                  </a:extLst>
                </p14:cNvPr>
                <p14:cNvContentPartPr/>
                <p14:nvPr/>
              </p14:nvContentPartPr>
              <p14:xfrm>
                <a:off x="2769207" y="2938516"/>
                <a:ext cx="136800" cy="200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7CE2A77-C1B0-4590-B663-CF746930B8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51567" y="2920516"/>
                  <a:ext cx="172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99F37A1-D679-48E7-B60C-B96B959C6BB7}"/>
                    </a:ext>
                  </a:extLst>
                </p14:cNvPr>
                <p14:cNvContentPartPr/>
                <p14:nvPr/>
              </p14:nvContentPartPr>
              <p14:xfrm>
                <a:off x="3061527" y="3029236"/>
                <a:ext cx="1677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99F37A1-D679-48E7-B60C-B96B959C6B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43527" y="3011596"/>
                  <a:ext cx="203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67289C1-674A-485E-B0DE-432D48C2E1ED}"/>
                    </a:ext>
                  </a:extLst>
                </p14:cNvPr>
                <p14:cNvContentPartPr/>
                <p14:nvPr/>
              </p14:nvContentPartPr>
              <p14:xfrm>
                <a:off x="3082767" y="3092956"/>
                <a:ext cx="187560" cy="8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67289C1-674A-485E-B0DE-432D48C2E1E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65127" y="3074956"/>
                  <a:ext cx="223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03A4C6A-91A3-4961-8041-7E307FB96512}"/>
                    </a:ext>
                  </a:extLst>
                </p14:cNvPr>
                <p14:cNvContentPartPr/>
                <p14:nvPr/>
              </p14:nvContentPartPr>
              <p14:xfrm>
                <a:off x="3332607" y="2878756"/>
                <a:ext cx="154800" cy="291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03A4C6A-91A3-4961-8041-7E307FB965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14607" y="2860756"/>
                  <a:ext cx="1904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AB2502E-FD85-46F4-B0E6-36507F4370FB}"/>
                    </a:ext>
                  </a:extLst>
                </p14:cNvPr>
                <p14:cNvContentPartPr/>
                <p14:nvPr/>
              </p14:nvContentPartPr>
              <p14:xfrm>
                <a:off x="3655167" y="2956876"/>
                <a:ext cx="237600" cy="190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AB2502E-FD85-46F4-B0E6-36507F4370F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37167" y="2939236"/>
                  <a:ext cx="273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B078014-88AD-4996-B42C-319369C5AE18}"/>
                    </a:ext>
                  </a:extLst>
                </p14:cNvPr>
                <p14:cNvContentPartPr/>
                <p14:nvPr/>
              </p14:nvContentPartPr>
              <p14:xfrm>
                <a:off x="3710967" y="3049756"/>
                <a:ext cx="563400" cy="24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B078014-88AD-4996-B42C-319369C5AE1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92967" y="3032116"/>
                  <a:ext cx="599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DE67D71-EC39-4564-8903-8946D3071635}"/>
                    </a:ext>
                  </a:extLst>
                </p14:cNvPr>
                <p14:cNvContentPartPr/>
                <p14:nvPr/>
              </p14:nvContentPartPr>
              <p14:xfrm>
                <a:off x="4531767" y="2967316"/>
                <a:ext cx="125640" cy="180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DE67D71-EC39-4564-8903-8946D307163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14127" y="2949316"/>
                  <a:ext cx="161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EFFAEEF-8B4E-4A84-9FC9-C5841D8952AA}"/>
                    </a:ext>
                  </a:extLst>
                </p14:cNvPr>
                <p14:cNvContentPartPr/>
                <p14:nvPr/>
              </p14:nvContentPartPr>
              <p14:xfrm>
                <a:off x="4778007" y="3000436"/>
                <a:ext cx="140760" cy="14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EFFAEEF-8B4E-4A84-9FC9-C5841D8952A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60367" y="2982796"/>
                  <a:ext cx="176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B2127C2-C73E-46E3-BFBD-1993C82BA34E}"/>
                    </a:ext>
                  </a:extLst>
                </p14:cNvPr>
                <p14:cNvContentPartPr/>
                <p14:nvPr/>
              </p14:nvContentPartPr>
              <p14:xfrm>
                <a:off x="4787367" y="3064876"/>
                <a:ext cx="189360" cy="18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B2127C2-C73E-46E3-BFBD-1993C82BA34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69367" y="3046876"/>
                  <a:ext cx="225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163070-7D7B-4485-8E74-3855D6AEB562}"/>
                    </a:ext>
                  </a:extLst>
                </p14:cNvPr>
                <p14:cNvContentPartPr/>
                <p14:nvPr/>
              </p14:nvContentPartPr>
              <p14:xfrm>
                <a:off x="5091927" y="2946436"/>
                <a:ext cx="142200" cy="172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163070-7D7B-4485-8E74-3855D6AEB56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74287" y="2928436"/>
                  <a:ext cx="1778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951586B-8189-4C98-8880-C7A87481E4D9}"/>
              </a:ext>
            </a:extLst>
          </p:cNvPr>
          <p:cNvGrpSpPr/>
          <p:nvPr/>
        </p:nvGrpSpPr>
        <p:grpSpPr>
          <a:xfrm>
            <a:off x="6118287" y="2787676"/>
            <a:ext cx="1708560" cy="370440"/>
            <a:chOff x="6118287" y="2787676"/>
            <a:chExt cx="17085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273D1ED-045B-40A9-91EB-557DE86995EA}"/>
                    </a:ext>
                  </a:extLst>
                </p14:cNvPr>
                <p14:cNvContentPartPr/>
                <p14:nvPr/>
              </p14:nvContentPartPr>
              <p14:xfrm>
                <a:off x="6118287" y="2871916"/>
                <a:ext cx="184680" cy="214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273D1ED-045B-40A9-91EB-557DE86995E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00647" y="2853916"/>
                  <a:ext cx="220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D2CB51D-8D73-438D-B322-954CB48C4483}"/>
                    </a:ext>
                  </a:extLst>
                </p14:cNvPr>
                <p14:cNvContentPartPr/>
                <p14:nvPr/>
              </p14:nvContentPartPr>
              <p14:xfrm>
                <a:off x="6342207" y="2815396"/>
                <a:ext cx="106200" cy="98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D2CB51D-8D73-438D-B322-954CB48C448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24207" y="2797756"/>
                  <a:ext cx="141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25B7E48-06A1-4A6C-9600-B7341744923B}"/>
                    </a:ext>
                  </a:extLst>
                </p14:cNvPr>
                <p14:cNvContentPartPr/>
                <p14:nvPr/>
              </p14:nvContentPartPr>
              <p14:xfrm>
                <a:off x="6581607" y="2995396"/>
                <a:ext cx="161280" cy="77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25B7E48-06A1-4A6C-9600-B7341744923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63967" y="2977396"/>
                  <a:ext cx="196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2A3324E-9619-424C-BE9C-B3F8DF12F82C}"/>
                    </a:ext>
                  </a:extLst>
                </p14:cNvPr>
                <p14:cNvContentPartPr/>
                <p14:nvPr/>
              </p14:nvContentPartPr>
              <p14:xfrm>
                <a:off x="6789687" y="2960836"/>
                <a:ext cx="84960" cy="19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2A3324E-9619-424C-BE9C-B3F8DF12F82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71687" y="2942836"/>
                  <a:ext cx="120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4FDAE99-CF2B-429A-AE0A-49AFB846C3CD}"/>
                    </a:ext>
                  </a:extLst>
                </p14:cNvPr>
                <p14:cNvContentPartPr/>
                <p14:nvPr/>
              </p14:nvContentPartPr>
              <p14:xfrm>
                <a:off x="6998127" y="2957596"/>
                <a:ext cx="126000" cy="66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4FDAE99-CF2B-429A-AE0A-49AFB846C3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80127" y="2939956"/>
                  <a:ext cx="161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F628646-59E0-4C2E-9203-8ED406DC0BA4}"/>
                    </a:ext>
                  </a:extLst>
                </p14:cNvPr>
                <p14:cNvContentPartPr/>
                <p14:nvPr/>
              </p14:nvContentPartPr>
              <p14:xfrm>
                <a:off x="7008927" y="2839516"/>
                <a:ext cx="12240" cy="287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F628646-59E0-4C2E-9203-8ED406DC0BA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91287" y="2821516"/>
                  <a:ext cx="478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F110916-8B64-4910-B1F0-2A3850C4CB95}"/>
                    </a:ext>
                  </a:extLst>
                </p14:cNvPr>
                <p14:cNvContentPartPr/>
                <p14:nvPr/>
              </p14:nvContentPartPr>
              <p14:xfrm>
                <a:off x="7223127" y="2891356"/>
                <a:ext cx="101520" cy="104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F110916-8B64-4910-B1F0-2A3850C4CB9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05127" y="2873716"/>
                  <a:ext cx="137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392BF4A-11EA-4BF3-8A4B-811BE940173B}"/>
                    </a:ext>
                  </a:extLst>
                </p14:cNvPr>
                <p14:cNvContentPartPr/>
                <p14:nvPr/>
              </p14:nvContentPartPr>
              <p14:xfrm>
                <a:off x="7368207" y="2908276"/>
                <a:ext cx="64440" cy="95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392BF4A-11EA-4BF3-8A4B-811BE94017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50567" y="2890276"/>
                  <a:ext cx="100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75E6495-0E93-4AAD-A897-B462EE05EEC6}"/>
                    </a:ext>
                  </a:extLst>
                </p14:cNvPr>
                <p14:cNvContentPartPr/>
                <p14:nvPr/>
              </p14:nvContentPartPr>
              <p14:xfrm>
                <a:off x="7445607" y="2902156"/>
                <a:ext cx="27360" cy="114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75E6495-0E93-4AAD-A897-B462EE05EEC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27607" y="2884516"/>
                  <a:ext cx="63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C2A27BC-1302-449A-8774-410AD6FEBF5B}"/>
                    </a:ext>
                  </a:extLst>
                </p14:cNvPr>
                <p14:cNvContentPartPr/>
                <p14:nvPr/>
              </p14:nvContentPartPr>
              <p14:xfrm>
                <a:off x="7526607" y="2914036"/>
                <a:ext cx="7920" cy="97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C2A27BC-1302-449A-8774-410AD6FEBF5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08967" y="2896396"/>
                  <a:ext cx="43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3B39D4-063E-4322-9675-8290CD2DECA4}"/>
                    </a:ext>
                  </a:extLst>
                </p14:cNvPr>
                <p14:cNvContentPartPr/>
                <p14:nvPr/>
              </p14:nvContentPartPr>
              <p14:xfrm>
                <a:off x="7604727" y="2900716"/>
                <a:ext cx="24120" cy="90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3B39D4-063E-4322-9675-8290CD2DEC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87087" y="2883076"/>
                  <a:ext cx="59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47962A9-A705-412A-9A83-2FDBF35A0014}"/>
                    </a:ext>
                  </a:extLst>
                </p14:cNvPr>
                <p14:cNvContentPartPr/>
                <p14:nvPr/>
              </p14:nvContentPartPr>
              <p14:xfrm>
                <a:off x="7620567" y="2890276"/>
                <a:ext cx="82080" cy="94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47962A9-A705-412A-9A83-2FDBF35A001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02927" y="2872636"/>
                  <a:ext cx="117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BFF4BAE-0B15-4E23-9F75-DE3813E60DC3}"/>
                    </a:ext>
                  </a:extLst>
                </p14:cNvPr>
                <p14:cNvContentPartPr/>
                <p14:nvPr/>
              </p14:nvContentPartPr>
              <p14:xfrm>
                <a:off x="7720647" y="2935636"/>
                <a:ext cx="106200" cy="54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BFF4BAE-0B15-4E23-9F75-DE3813E60DC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02647" y="2917996"/>
                  <a:ext cx="141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0140B20-ECF2-4A7B-B094-21240C7F76D2}"/>
                    </a:ext>
                  </a:extLst>
                </p14:cNvPr>
                <p14:cNvContentPartPr/>
                <p14:nvPr/>
              </p14:nvContentPartPr>
              <p14:xfrm>
                <a:off x="7750167" y="2787676"/>
                <a:ext cx="360" cy="52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0140B20-ECF2-4A7B-B094-21240C7F76D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32167" y="2770036"/>
                  <a:ext cx="360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B869D6A-8B76-488A-B84A-BC696CA94F8C}"/>
              </a:ext>
            </a:extLst>
          </p:cNvPr>
          <p:cNvGrpSpPr/>
          <p:nvPr/>
        </p:nvGrpSpPr>
        <p:grpSpPr>
          <a:xfrm>
            <a:off x="353967" y="3960916"/>
            <a:ext cx="442800" cy="298080"/>
            <a:chOff x="353967" y="3960916"/>
            <a:chExt cx="44280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7F374EC-20D8-49C7-8B91-441ED97092F6}"/>
                    </a:ext>
                  </a:extLst>
                </p14:cNvPr>
                <p14:cNvContentPartPr/>
                <p14:nvPr/>
              </p14:nvContentPartPr>
              <p14:xfrm>
                <a:off x="353967" y="3960916"/>
                <a:ext cx="176040" cy="291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7F374EC-20D8-49C7-8B91-441ED97092F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6327" y="3943276"/>
                  <a:ext cx="211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56DF64E-EEA0-412E-B315-0CD76A497FAB}"/>
                    </a:ext>
                  </a:extLst>
                </p14:cNvPr>
                <p14:cNvContentPartPr/>
                <p14:nvPr/>
              </p14:nvContentPartPr>
              <p14:xfrm>
                <a:off x="504087" y="4156756"/>
                <a:ext cx="27360" cy="87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56DF64E-EEA0-412E-B315-0CD76A497FA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6447" y="4139116"/>
                  <a:ext cx="63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1E8F81-1588-411E-900C-A74EDA1F1C5F}"/>
                    </a:ext>
                  </a:extLst>
                </p14:cNvPr>
                <p14:cNvContentPartPr/>
                <p14:nvPr/>
              </p14:nvContentPartPr>
              <p14:xfrm>
                <a:off x="614607" y="4112476"/>
                <a:ext cx="182160" cy="146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1E8F81-1588-411E-900C-A74EDA1F1C5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6967" y="4094836"/>
                  <a:ext cx="2178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3C2143F-0FB0-41BB-953B-202D23907813}"/>
              </a:ext>
            </a:extLst>
          </p:cNvPr>
          <p:cNvGrpSpPr/>
          <p:nvPr/>
        </p:nvGrpSpPr>
        <p:grpSpPr>
          <a:xfrm>
            <a:off x="1056687" y="4151716"/>
            <a:ext cx="430560" cy="156240"/>
            <a:chOff x="1056687" y="4151716"/>
            <a:chExt cx="43056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6898497-5BB9-4F0C-BC40-5A14A811378F}"/>
                    </a:ext>
                  </a:extLst>
                </p14:cNvPr>
                <p14:cNvContentPartPr/>
                <p14:nvPr/>
              </p14:nvContentPartPr>
              <p14:xfrm>
                <a:off x="1056687" y="4173676"/>
                <a:ext cx="119520" cy="134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6898497-5BB9-4F0C-BC40-5A14A811378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9047" y="4156036"/>
                  <a:ext cx="155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A4FE13E-1488-46F7-970E-7D5B5E19A7E3}"/>
                    </a:ext>
                  </a:extLst>
                </p14:cNvPr>
                <p14:cNvContentPartPr/>
                <p14:nvPr/>
              </p14:nvContentPartPr>
              <p14:xfrm>
                <a:off x="1234887" y="4208956"/>
                <a:ext cx="108000" cy="92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A4FE13E-1488-46F7-970E-7D5B5E19A7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16887" y="4190956"/>
                  <a:ext cx="143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6E7400-CF3F-46E0-9433-6A4A75B692FB}"/>
                    </a:ext>
                  </a:extLst>
                </p14:cNvPr>
                <p14:cNvContentPartPr/>
                <p14:nvPr/>
              </p14:nvContentPartPr>
              <p14:xfrm>
                <a:off x="1396527" y="4151716"/>
                <a:ext cx="90720" cy="125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6E7400-CF3F-46E0-9433-6A4A75B692F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78887" y="4133716"/>
                  <a:ext cx="1263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B9975CA-B4E7-4361-B015-10DEDAEC7404}"/>
              </a:ext>
            </a:extLst>
          </p:cNvPr>
          <p:cNvGrpSpPr/>
          <p:nvPr/>
        </p:nvGrpSpPr>
        <p:grpSpPr>
          <a:xfrm>
            <a:off x="1970367" y="3952276"/>
            <a:ext cx="1816560" cy="455400"/>
            <a:chOff x="1970367" y="3952276"/>
            <a:chExt cx="181656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AE97C7F-7DDF-4B8E-9DB8-5E72DC843ADD}"/>
                    </a:ext>
                  </a:extLst>
                </p14:cNvPr>
                <p14:cNvContentPartPr/>
                <p14:nvPr/>
              </p14:nvContentPartPr>
              <p14:xfrm>
                <a:off x="1970367" y="4082956"/>
                <a:ext cx="197640" cy="18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AE97C7F-7DDF-4B8E-9DB8-5E72DC843A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52367" y="4064956"/>
                  <a:ext cx="233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54BD5D8-3DBD-459B-B66D-16C7CB2E744C}"/>
                    </a:ext>
                  </a:extLst>
                </p14:cNvPr>
                <p14:cNvContentPartPr/>
                <p14:nvPr/>
              </p14:nvContentPartPr>
              <p14:xfrm>
                <a:off x="2235687" y="4113916"/>
                <a:ext cx="147240" cy="150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54BD5D8-3DBD-459B-B66D-16C7CB2E744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17687" y="4096276"/>
                  <a:ext cx="182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8AB0E6D-EF76-4465-9D8C-5919538764FE}"/>
                    </a:ext>
                  </a:extLst>
                </p14:cNvPr>
                <p14:cNvContentPartPr/>
                <p14:nvPr/>
              </p14:nvContentPartPr>
              <p14:xfrm>
                <a:off x="2392647" y="4136236"/>
                <a:ext cx="310320" cy="271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8AB0E6D-EF76-4465-9D8C-5919538764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75007" y="4118236"/>
                  <a:ext cx="345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32AA4EF-D8CE-44F1-AB54-4C1564F9C1CB}"/>
                    </a:ext>
                  </a:extLst>
                </p14:cNvPr>
                <p14:cNvContentPartPr/>
                <p14:nvPr/>
              </p14:nvContentPartPr>
              <p14:xfrm>
                <a:off x="2797287" y="4181956"/>
                <a:ext cx="107280" cy="102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32AA4EF-D8CE-44F1-AB54-4C1564F9C1C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79287" y="4163956"/>
                  <a:ext cx="142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F35F5E-88CD-4271-B79A-8C5AEDF9A6D4}"/>
                    </a:ext>
                  </a:extLst>
                </p14:cNvPr>
                <p14:cNvContentPartPr/>
                <p14:nvPr/>
              </p14:nvContentPartPr>
              <p14:xfrm>
                <a:off x="2759847" y="4097716"/>
                <a:ext cx="80280" cy="308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F35F5E-88CD-4271-B79A-8C5AEDF9A6D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42207" y="4080076"/>
                  <a:ext cx="115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574409C-198F-44CA-922F-9B3583F21F78}"/>
                    </a:ext>
                  </a:extLst>
                </p14:cNvPr>
                <p14:cNvContentPartPr/>
                <p14:nvPr/>
              </p14:nvContentPartPr>
              <p14:xfrm>
                <a:off x="2987727" y="4147036"/>
                <a:ext cx="134640" cy="123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574409C-198F-44CA-922F-9B3583F21F7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69727" y="4129036"/>
                  <a:ext cx="170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7B391B-FF20-4A8D-B2C4-606D368CD7A5}"/>
                    </a:ext>
                  </a:extLst>
                </p14:cNvPr>
                <p14:cNvContentPartPr/>
                <p14:nvPr/>
              </p14:nvContentPartPr>
              <p14:xfrm>
                <a:off x="3173127" y="4168636"/>
                <a:ext cx="79200" cy="111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7B391B-FF20-4A8D-B2C4-606D368CD7A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55487" y="4150996"/>
                  <a:ext cx="114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A01901D-C04D-4A8B-82BD-8262E2BA08E0}"/>
                    </a:ext>
                  </a:extLst>
                </p14:cNvPr>
                <p14:cNvContentPartPr/>
                <p14:nvPr/>
              </p14:nvContentPartPr>
              <p14:xfrm>
                <a:off x="3243687" y="4152436"/>
                <a:ext cx="52920" cy="142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A01901D-C04D-4A8B-82BD-8262E2BA08E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26047" y="4134436"/>
                  <a:ext cx="88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9F9C1D3-EE7A-4125-82BA-653E6E363373}"/>
                    </a:ext>
                  </a:extLst>
                </p14:cNvPr>
                <p14:cNvContentPartPr/>
                <p14:nvPr/>
              </p14:nvContentPartPr>
              <p14:xfrm>
                <a:off x="3393087" y="4178356"/>
                <a:ext cx="19080" cy="55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9F9C1D3-EE7A-4125-82BA-653E6E36337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75447" y="4160356"/>
                  <a:ext cx="54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B8EC59F-530D-44A8-9A48-A90E50BD090A}"/>
                    </a:ext>
                  </a:extLst>
                </p14:cNvPr>
                <p14:cNvContentPartPr/>
                <p14:nvPr/>
              </p14:nvContentPartPr>
              <p14:xfrm>
                <a:off x="3459687" y="4141996"/>
                <a:ext cx="172080" cy="131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B8EC59F-530D-44A8-9A48-A90E50BD09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42047" y="4124356"/>
                  <a:ext cx="20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6B5A561-33C8-4625-A8A1-C4E3D34EB461}"/>
                    </a:ext>
                  </a:extLst>
                </p14:cNvPr>
                <p14:cNvContentPartPr/>
                <p14:nvPr/>
              </p14:nvContentPartPr>
              <p14:xfrm>
                <a:off x="3680727" y="4203916"/>
                <a:ext cx="106200" cy="86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6B5A561-33C8-4625-A8A1-C4E3D34EB46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63087" y="4185916"/>
                  <a:ext cx="141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94CC2C3-764C-4996-A7E1-82979FBB7E3C}"/>
                    </a:ext>
                  </a:extLst>
                </p14:cNvPr>
                <p14:cNvContentPartPr/>
                <p14:nvPr/>
              </p14:nvContentPartPr>
              <p14:xfrm>
                <a:off x="3675687" y="3952276"/>
                <a:ext cx="5400" cy="114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94CC2C3-764C-4996-A7E1-82979FBB7E3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57687" y="3934276"/>
                  <a:ext cx="410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F561663-5E5B-4556-B459-0EE358ADD9D5}"/>
              </a:ext>
            </a:extLst>
          </p:cNvPr>
          <p:cNvGrpSpPr/>
          <p:nvPr/>
        </p:nvGrpSpPr>
        <p:grpSpPr>
          <a:xfrm>
            <a:off x="4148367" y="3935356"/>
            <a:ext cx="1617120" cy="359280"/>
            <a:chOff x="4148367" y="3935356"/>
            <a:chExt cx="161712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B346111-D15D-4EDA-BFDC-D28372EDBF1C}"/>
                    </a:ext>
                  </a:extLst>
                </p14:cNvPr>
                <p14:cNvContentPartPr/>
                <p14:nvPr/>
              </p14:nvContentPartPr>
              <p14:xfrm>
                <a:off x="4148367" y="4063876"/>
                <a:ext cx="99720" cy="175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B346111-D15D-4EDA-BFDC-D28372EDBF1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30727" y="4046236"/>
                  <a:ext cx="135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143FCD4-F2A8-4996-A865-5EF732CCFF90}"/>
                    </a:ext>
                  </a:extLst>
                </p14:cNvPr>
                <p14:cNvContentPartPr/>
                <p14:nvPr/>
              </p14:nvContentPartPr>
              <p14:xfrm>
                <a:off x="4329807" y="4110316"/>
                <a:ext cx="75960" cy="143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143FCD4-F2A8-4996-A865-5EF732CCFF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12167" y="4092316"/>
                  <a:ext cx="111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E7359B5-D973-48A0-BB04-5CC900A7204C}"/>
                    </a:ext>
                  </a:extLst>
                </p14:cNvPr>
                <p14:cNvContentPartPr/>
                <p14:nvPr/>
              </p14:nvContentPartPr>
              <p14:xfrm>
                <a:off x="4280487" y="4161436"/>
                <a:ext cx="176760" cy="129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E7359B5-D973-48A0-BB04-5CC900A7204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62847" y="4143436"/>
                  <a:ext cx="212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D6D4457-2FCF-46E5-B467-D692E39E38C7}"/>
                    </a:ext>
                  </a:extLst>
                </p14:cNvPr>
                <p14:cNvContentPartPr/>
                <p14:nvPr/>
              </p14:nvContentPartPr>
              <p14:xfrm>
                <a:off x="4496487" y="4006276"/>
                <a:ext cx="181080" cy="288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D6D4457-2FCF-46E5-B467-D692E39E38C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78847" y="3988276"/>
                  <a:ext cx="216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FEFF158-8B06-437F-8DB8-12151D13E7F4}"/>
                    </a:ext>
                  </a:extLst>
                </p14:cNvPr>
                <p14:cNvContentPartPr/>
                <p14:nvPr/>
              </p14:nvContentPartPr>
              <p14:xfrm>
                <a:off x="4317567" y="4223356"/>
                <a:ext cx="10080" cy="17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FEFF158-8B06-437F-8DB8-12151D13E7F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99927" y="4205356"/>
                  <a:ext cx="45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8766DBD-ECA0-4783-B0AC-E81934FCE7CF}"/>
                    </a:ext>
                  </a:extLst>
                </p14:cNvPr>
                <p14:cNvContentPartPr/>
                <p14:nvPr/>
              </p14:nvContentPartPr>
              <p14:xfrm>
                <a:off x="4701687" y="4104556"/>
                <a:ext cx="195840" cy="136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8766DBD-ECA0-4783-B0AC-E81934FCE7C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83687" y="4086556"/>
                  <a:ext cx="231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2538527-0B30-480C-991B-B1E33B2193C8}"/>
                    </a:ext>
                  </a:extLst>
                </p14:cNvPr>
                <p14:cNvContentPartPr/>
                <p14:nvPr/>
              </p14:nvContentPartPr>
              <p14:xfrm>
                <a:off x="4928487" y="4143436"/>
                <a:ext cx="88200" cy="88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2538527-0B30-480C-991B-B1E33B2193C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10487" y="4125796"/>
                  <a:ext cx="123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6DB9F4D-2270-4F8D-8CD8-453A5BAFCD33}"/>
                    </a:ext>
                  </a:extLst>
                </p14:cNvPr>
                <p14:cNvContentPartPr/>
                <p14:nvPr/>
              </p14:nvContentPartPr>
              <p14:xfrm>
                <a:off x="5032527" y="4108876"/>
                <a:ext cx="20160" cy="98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6DB9F4D-2270-4F8D-8CD8-453A5BAFCD3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14887" y="4090876"/>
                  <a:ext cx="55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85C40B7-6E22-4FF2-9C87-86A5F0D6B79C}"/>
                    </a:ext>
                  </a:extLst>
                </p14:cNvPr>
                <p14:cNvContentPartPr/>
                <p14:nvPr/>
              </p14:nvContentPartPr>
              <p14:xfrm>
                <a:off x="5117127" y="4088716"/>
                <a:ext cx="122760" cy="133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85C40B7-6E22-4FF2-9C87-86A5F0D6B79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99487" y="4071076"/>
                  <a:ext cx="158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CA7EB51-0661-43B6-9934-28D5D7FA2405}"/>
                    </a:ext>
                  </a:extLst>
                </p14:cNvPr>
                <p14:cNvContentPartPr/>
                <p14:nvPr/>
              </p14:nvContentPartPr>
              <p14:xfrm>
                <a:off x="5280567" y="4059196"/>
                <a:ext cx="286200" cy="146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CA7EB51-0661-43B6-9934-28D5D7FA240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62927" y="4041556"/>
                  <a:ext cx="321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E6D46CE-596F-4C45-AFA0-89C8583FB2E9}"/>
                    </a:ext>
                  </a:extLst>
                </p14:cNvPr>
                <p14:cNvContentPartPr/>
                <p14:nvPr/>
              </p14:nvContentPartPr>
              <p14:xfrm>
                <a:off x="5607447" y="4101316"/>
                <a:ext cx="158040" cy="70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E6D46CE-596F-4C45-AFA0-89C8583FB2E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89447" y="4083676"/>
                  <a:ext cx="193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1D25414-2A61-4BBD-87F2-F92D2E58E0F9}"/>
                    </a:ext>
                  </a:extLst>
                </p14:cNvPr>
                <p14:cNvContentPartPr/>
                <p14:nvPr/>
              </p14:nvContentPartPr>
              <p14:xfrm>
                <a:off x="5580087" y="3935356"/>
                <a:ext cx="23400" cy="33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1D25414-2A61-4BBD-87F2-F92D2E58E0F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62447" y="3917356"/>
                  <a:ext cx="5904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0BFD422-6001-4648-A01F-8EB6B8A0D8AE}"/>
                  </a:ext>
                </a:extLst>
              </p14:cNvPr>
              <p14:cNvContentPartPr/>
              <p14:nvPr/>
            </p14:nvContentPartPr>
            <p14:xfrm>
              <a:off x="6017847" y="3987556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0BFD422-6001-4648-A01F-8EB6B8A0D8A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999847" y="396991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50129F9-48F5-4CA0-902F-5DE8EFF487E0}"/>
                  </a:ext>
                </a:extLst>
              </p14:cNvPr>
              <p14:cNvContentPartPr/>
              <p14:nvPr/>
            </p14:nvContentPartPr>
            <p14:xfrm>
              <a:off x="6034407" y="4105996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50129F9-48F5-4CA0-902F-5DE8EFF487E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016407" y="408799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1EF5821-EE0C-4A1C-AC5B-F50C9C11078E}"/>
              </a:ext>
            </a:extLst>
          </p:cNvPr>
          <p:cNvGrpSpPr/>
          <p:nvPr/>
        </p:nvGrpSpPr>
        <p:grpSpPr>
          <a:xfrm>
            <a:off x="1228407" y="4671556"/>
            <a:ext cx="377640" cy="475200"/>
            <a:chOff x="1228407" y="4671556"/>
            <a:chExt cx="37764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1193D1E-31D8-4818-A2E2-A6EF8A0D0E23}"/>
                    </a:ext>
                  </a:extLst>
                </p14:cNvPr>
                <p14:cNvContentPartPr/>
                <p14:nvPr/>
              </p14:nvContentPartPr>
              <p14:xfrm>
                <a:off x="1247847" y="4671556"/>
                <a:ext cx="195120" cy="352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1193D1E-31D8-4818-A2E2-A6EF8A0D0E2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30207" y="4653556"/>
                  <a:ext cx="2307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D67ED59-DBE4-4CCD-A256-A84409C1F211}"/>
                    </a:ext>
                  </a:extLst>
                </p14:cNvPr>
                <p14:cNvContentPartPr/>
                <p14:nvPr/>
              </p14:nvContentPartPr>
              <p14:xfrm>
                <a:off x="1228407" y="4887556"/>
                <a:ext cx="127440" cy="10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D67ED59-DBE4-4CCD-A256-A84409C1F21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10407" y="4869916"/>
                  <a:ext cx="163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F3A834D-4CDB-4A7D-B0E0-0FD29183B656}"/>
                    </a:ext>
                  </a:extLst>
                </p14:cNvPr>
                <p14:cNvContentPartPr/>
                <p14:nvPr/>
              </p14:nvContentPartPr>
              <p14:xfrm>
                <a:off x="1536207" y="5022916"/>
                <a:ext cx="69840" cy="123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F3A834D-4CDB-4A7D-B0E0-0FD29183B65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18207" y="5004916"/>
                  <a:ext cx="10548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F164E55-9329-4B26-9FF8-D5C22F4DD199}"/>
                  </a:ext>
                </a:extLst>
              </p14:cNvPr>
              <p14:cNvContentPartPr/>
              <p14:nvPr/>
            </p14:nvContentPartPr>
            <p14:xfrm>
              <a:off x="1913127" y="4889716"/>
              <a:ext cx="135000" cy="46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F164E55-9329-4B26-9FF8-D5C22F4DD19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895127" y="4872076"/>
                <a:ext cx="1706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1E9C9D8-3EFC-4B0F-A542-4DAF925F77B3}"/>
                  </a:ext>
                </a:extLst>
              </p14:cNvPr>
              <p14:cNvContentPartPr/>
              <p14:nvPr/>
            </p14:nvContentPartPr>
            <p14:xfrm>
              <a:off x="1925367" y="4942996"/>
              <a:ext cx="129240" cy="46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1E9C9D8-3EFC-4B0F-A542-4DAF925F77B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907367" y="4924996"/>
                <a:ext cx="164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3A0B957-9207-43A2-AC45-E05EE8795514}"/>
                  </a:ext>
                </a:extLst>
              </p14:cNvPr>
              <p14:cNvContentPartPr/>
              <p14:nvPr/>
            </p14:nvContentPartPr>
            <p14:xfrm>
              <a:off x="2308767" y="4820236"/>
              <a:ext cx="118080" cy="1519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3A0B957-9207-43A2-AC45-E05EE879551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290767" y="4802596"/>
                <a:ext cx="153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5BC995C9-3933-4938-981D-99E315D8B00E}"/>
                  </a:ext>
                </a:extLst>
              </p14:cNvPr>
              <p14:cNvContentPartPr/>
              <p14:nvPr/>
            </p14:nvContentPartPr>
            <p14:xfrm>
              <a:off x="2191407" y="4632676"/>
              <a:ext cx="145440" cy="4539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5BC995C9-3933-4938-981D-99E315D8B00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173767" y="4614676"/>
                <a:ext cx="181080" cy="48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C9810D5-35F8-41B5-A60E-6CE8D768749B}"/>
              </a:ext>
            </a:extLst>
          </p:cNvPr>
          <p:cNvGrpSpPr/>
          <p:nvPr/>
        </p:nvGrpSpPr>
        <p:grpSpPr>
          <a:xfrm>
            <a:off x="2601087" y="4623676"/>
            <a:ext cx="1738440" cy="563400"/>
            <a:chOff x="2601087" y="4623676"/>
            <a:chExt cx="173844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4C541EA-1C59-431B-8664-1C8C8D121D40}"/>
                    </a:ext>
                  </a:extLst>
                </p14:cNvPr>
                <p14:cNvContentPartPr/>
                <p14:nvPr/>
              </p14:nvContentPartPr>
              <p14:xfrm>
                <a:off x="2601087" y="4894036"/>
                <a:ext cx="108000" cy="9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4C541EA-1C59-431B-8664-1C8C8D121D4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583087" y="4876396"/>
                  <a:ext cx="143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0CFAFA7-F6C0-40B5-B1C0-E19BE2F10D79}"/>
                    </a:ext>
                  </a:extLst>
                </p14:cNvPr>
                <p14:cNvContentPartPr/>
                <p14:nvPr/>
              </p14:nvContentPartPr>
              <p14:xfrm>
                <a:off x="2655087" y="4830676"/>
                <a:ext cx="8640" cy="137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0CFAFA7-F6C0-40B5-B1C0-E19BE2F10D7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637447" y="4812676"/>
                  <a:ext cx="44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8B464D4-5C0A-4BAE-ADF7-4FB56F08564A}"/>
                    </a:ext>
                  </a:extLst>
                </p14:cNvPr>
                <p14:cNvContentPartPr/>
                <p14:nvPr/>
              </p14:nvContentPartPr>
              <p14:xfrm>
                <a:off x="2967927" y="4631956"/>
                <a:ext cx="14400" cy="194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8B464D4-5C0A-4BAE-ADF7-4FB56F08564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50287" y="4613956"/>
                  <a:ext cx="50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9243319-A153-4794-90F8-54436238F81D}"/>
                    </a:ext>
                  </a:extLst>
                </p14:cNvPr>
                <p14:cNvContentPartPr/>
                <p14:nvPr/>
              </p14:nvContentPartPr>
              <p14:xfrm>
                <a:off x="2848767" y="4905916"/>
                <a:ext cx="222120" cy="29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9243319-A153-4794-90F8-54436238F81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831127" y="4888276"/>
                  <a:ext cx="257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687AB62-22B0-4717-9055-8A6A3CA3D671}"/>
                    </a:ext>
                  </a:extLst>
                </p14:cNvPr>
                <p14:cNvContentPartPr/>
                <p14:nvPr/>
              </p14:nvContentPartPr>
              <p14:xfrm>
                <a:off x="2911767" y="5017516"/>
                <a:ext cx="159120" cy="154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687AB62-22B0-4717-9055-8A6A3CA3D67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894127" y="4999516"/>
                  <a:ext cx="194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B2FECB4-3F27-4F01-943A-459F420B91FB}"/>
                    </a:ext>
                  </a:extLst>
                </p14:cNvPr>
                <p14:cNvContentPartPr/>
                <p14:nvPr/>
              </p14:nvContentPartPr>
              <p14:xfrm>
                <a:off x="3175647" y="4623676"/>
                <a:ext cx="80640" cy="360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B2FECB4-3F27-4F01-943A-459F420B91F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157647" y="4606036"/>
                  <a:ext cx="1162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C9549E-D59C-4168-9CF8-997A5ED03452}"/>
                    </a:ext>
                  </a:extLst>
                </p14:cNvPr>
                <p14:cNvContentPartPr/>
                <p14:nvPr/>
              </p14:nvContentPartPr>
              <p14:xfrm>
                <a:off x="3392007" y="4662196"/>
                <a:ext cx="25560" cy="232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C9549E-D59C-4168-9CF8-997A5ED0345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374007" y="4644556"/>
                  <a:ext cx="61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1D648F1-304C-4A41-B4C3-AC5068E2E41F}"/>
                    </a:ext>
                  </a:extLst>
                </p14:cNvPr>
                <p14:cNvContentPartPr/>
                <p14:nvPr/>
              </p14:nvContentPartPr>
              <p14:xfrm>
                <a:off x="3405327" y="4810156"/>
                <a:ext cx="90720" cy="135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1D648F1-304C-4A41-B4C3-AC5068E2E41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387687" y="4792156"/>
                  <a:ext cx="126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F81DDB6-4B9E-410E-9A7D-620F179CCF79}"/>
                    </a:ext>
                  </a:extLst>
                </p14:cNvPr>
                <p14:cNvContentPartPr/>
                <p14:nvPr/>
              </p14:nvContentPartPr>
              <p14:xfrm>
                <a:off x="3532767" y="4828156"/>
                <a:ext cx="95760" cy="120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F81DDB6-4B9E-410E-9A7D-620F179CCF7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14767" y="4810516"/>
                  <a:ext cx="131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682D052-4138-4CFE-B334-64B63A445BE0}"/>
                    </a:ext>
                  </a:extLst>
                </p14:cNvPr>
                <p14:cNvContentPartPr/>
                <p14:nvPr/>
              </p14:nvContentPartPr>
              <p14:xfrm>
                <a:off x="3711687" y="4830676"/>
                <a:ext cx="84240" cy="10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682D052-4138-4CFE-B334-64B63A445BE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694047" y="4812676"/>
                  <a:ext cx="119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80DA90E-6062-4851-8405-F67CBF840452}"/>
                    </a:ext>
                  </a:extLst>
                </p14:cNvPr>
                <p14:cNvContentPartPr/>
                <p14:nvPr/>
              </p14:nvContentPartPr>
              <p14:xfrm>
                <a:off x="3673527" y="4628356"/>
                <a:ext cx="124560" cy="72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80DA90E-6062-4851-8405-F67CBF84045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655887" y="4610356"/>
                  <a:ext cx="160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E8C7EB9-9820-4DCF-A454-A8270595F372}"/>
                    </a:ext>
                  </a:extLst>
                </p14:cNvPr>
                <p14:cNvContentPartPr/>
                <p14:nvPr/>
              </p14:nvContentPartPr>
              <p14:xfrm>
                <a:off x="3843807" y="4968196"/>
                <a:ext cx="24120" cy="98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E8C7EB9-9820-4DCF-A454-A8270595F37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26167" y="4950196"/>
                  <a:ext cx="59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7712DEE-E184-4041-863B-2BF1765BCD2C}"/>
                    </a:ext>
                  </a:extLst>
                </p14:cNvPr>
                <p14:cNvContentPartPr/>
                <p14:nvPr/>
              </p14:nvContentPartPr>
              <p14:xfrm>
                <a:off x="3946407" y="4990876"/>
                <a:ext cx="115200" cy="102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7712DEE-E184-4041-863B-2BF1765BCD2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28767" y="4972876"/>
                  <a:ext cx="150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0FC3349-6A88-4563-B77D-8BC196A6BD3C}"/>
                    </a:ext>
                  </a:extLst>
                </p14:cNvPr>
                <p14:cNvContentPartPr/>
                <p14:nvPr/>
              </p14:nvContentPartPr>
              <p14:xfrm>
                <a:off x="4110567" y="5014636"/>
                <a:ext cx="52560" cy="90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0FC3349-6A88-4563-B77D-8BC196A6BD3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92927" y="4996996"/>
                  <a:ext cx="88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265BF60-5414-4AA7-8FFF-E2A8E815C684}"/>
                    </a:ext>
                  </a:extLst>
                </p14:cNvPr>
                <p14:cNvContentPartPr/>
                <p14:nvPr/>
              </p14:nvContentPartPr>
              <p14:xfrm>
                <a:off x="4236207" y="5019316"/>
                <a:ext cx="103320" cy="167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265BF60-5414-4AA7-8FFF-E2A8E815C68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218207" y="5001676"/>
                  <a:ext cx="13896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2A4254C-6BA8-46A1-BC70-55F40D02D5EA}"/>
                  </a:ext>
                </a:extLst>
              </p14:cNvPr>
              <p14:cNvContentPartPr/>
              <p14:nvPr/>
            </p14:nvContentPartPr>
            <p14:xfrm>
              <a:off x="4627167" y="4810156"/>
              <a:ext cx="105480" cy="25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2A4254C-6BA8-46A1-BC70-55F40D02D5EA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609167" y="4792156"/>
                <a:ext cx="14112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2E01B05-176D-41C7-98E5-664DA821931B}"/>
              </a:ext>
            </a:extLst>
          </p:cNvPr>
          <p:cNvGrpSpPr/>
          <p:nvPr/>
        </p:nvGrpSpPr>
        <p:grpSpPr>
          <a:xfrm>
            <a:off x="4983567" y="4638436"/>
            <a:ext cx="1005480" cy="473040"/>
            <a:chOff x="4983567" y="4638436"/>
            <a:chExt cx="100548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F1B3ED1-29ED-4783-AD74-DC26E75F7AF9}"/>
                    </a:ext>
                  </a:extLst>
                </p14:cNvPr>
                <p14:cNvContentPartPr/>
                <p14:nvPr/>
              </p14:nvContentPartPr>
              <p14:xfrm>
                <a:off x="4983567" y="4638436"/>
                <a:ext cx="90720" cy="389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F1B3ED1-29ED-4783-AD74-DC26E75F7AF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965567" y="4620796"/>
                  <a:ext cx="1263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A50DDF7-6A98-43F4-869F-23635B1BA00F}"/>
                    </a:ext>
                  </a:extLst>
                </p14:cNvPr>
                <p14:cNvContentPartPr/>
                <p14:nvPr/>
              </p14:nvContentPartPr>
              <p14:xfrm>
                <a:off x="5186967" y="4790716"/>
                <a:ext cx="95760" cy="142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A50DDF7-6A98-43F4-869F-23635B1BA00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169327" y="4773076"/>
                  <a:ext cx="131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84AC69A-F3E1-4775-85D3-DE7ADEAE0D39}"/>
                    </a:ext>
                  </a:extLst>
                </p14:cNvPr>
                <p14:cNvContentPartPr/>
                <p14:nvPr/>
              </p14:nvContentPartPr>
              <p14:xfrm>
                <a:off x="5444727" y="4806196"/>
                <a:ext cx="2880" cy="147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84AC69A-F3E1-4775-85D3-DE7ADEAE0D3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427087" y="4788556"/>
                  <a:ext cx="38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C21AF05-03E8-4CFF-9FD5-E631EF2FD94D}"/>
                    </a:ext>
                  </a:extLst>
                </p14:cNvPr>
                <p14:cNvContentPartPr/>
                <p14:nvPr/>
              </p14:nvContentPartPr>
              <p14:xfrm>
                <a:off x="5384967" y="4875676"/>
                <a:ext cx="99000" cy="12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C21AF05-03E8-4CFF-9FD5-E631EF2FD94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66967" y="4858036"/>
                  <a:ext cx="134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5753FAC-3191-4133-AE5E-160DE2244C1E}"/>
                    </a:ext>
                  </a:extLst>
                </p14:cNvPr>
                <p14:cNvContentPartPr/>
                <p14:nvPr/>
              </p14:nvContentPartPr>
              <p14:xfrm>
                <a:off x="5713287" y="4645996"/>
                <a:ext cx="360" cy="196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5753FAC-3191-4133-AE5E-160DE2244C1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95287" y="4627996"/>
                  <a:ext cx="36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FE394EF-A332-4F9D-A47E-7CC4C45233FD}"/>
                    </a:ext>
                  </a:extLst>
                </p14:cNvPr>
                <p14:cNvContentPartPr/>
                <p14:nvPr/>
              </p14:nvContentPartPr>
              <p14:xfrm>
                <a:off x="5608167" y="4890436"/>
                <a:ext cx="195840" cy="8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FE394EF-A332-4F9D-A47E-7CC4C45233F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590527" y="4872796"/>
                  <a:ext cx="23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42C0932-C04A-441D-BF4B-E0AD5C0F49FF}"/>
                    </a:ext>
                  </a:extLst>
                </p14:cNvPr>
                <p14:cNvContentPartPr/>
                <p14:nvPr/>
              </p14:nvContentPartPr>
              <p14:xfrm>
                <a:off x="5654967" y="4984756"/>
                <a:ext cx="116280" cy="126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42C0932-C04A-441D-BF4B-E0AD5C0F49F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637327" y="4967116"/>
                  <a:ext cx="151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6DDB5C8-C13B-4202-9235-44EE6D1204B1}"/>
                    </a:ext>
                  </a:extLst>
                </p14:cNvPr>
                <p14:cNvContentPartPr/>
                <p14:nvPr/>
              </p14:nvContentPartPr>
              <p14:xfrm>
                <a:off x="5913447" y="4643836"/>
                <a:ext cx="75600" cy="393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6DDB5C8-C13B-4202-9235-44EE6D1204B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95807" y="4625836"/>
                  <a:ext cx="11124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A415BB33-AB64-4DB0-AC57-1F4433B2EDF8}"/>
                  </a:ext>
                </a:extLst>
              </p14:cNvPr>
              <p14:cNvContentPartPr/>
              <p14:nvPr/>
            </p14:nvContentPartPr>
            <p14:xfrm>
              <a:off x="6003087" y="4476436"/>
              <a:ext cx="88920" cy="1324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A415BB33-AB64-4DB0-AC57-1F4433B2EDF8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5985087" y="4458436"/>
                <a:ext cx="12456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D6B0ADE-F6AB-48BC-B3FD-8F15A0DC1ABA}"/>
              </a:ext>
            </a:extLst>
          </p:cNvPr>
          <p:cNvGrpSpPr/>
          <p:nvPr/>
        </p:nvGrpSpPr>
        <p:grpSpPr>
          <a:xfrm>
            <a:off x="6161487" y="4723396"/>
            <a:ext cx="294480" cy="214560"/>
            <a:chOff x="6161487" y="4723396"/>
            <a:chExt cx="2944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03B95BD-9553-45B6-AAA1-A2EC1877519E}"/>
                    </a:ext>
                  </a:extLst>
                </p14:cNvPr>
                <p14:cNvContentPartPr/>
                <p14:nvPr/>
              </p14:nvContentPartPr>
              <p14:xfrm>
                <a:off x="6161487" y="4723396"/>
                <a:ext cx="11880" cy="201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03B95BD-9553-45B6-AAA1-A2EC1877519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143847" y="4705756"/>
                  <a:ext cx="47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2BA06CF-C449-473F-9652-48B74187AC2D}"/>
                    </a:ext>
                  </a:extLst>
                </p14:cNvPr>
                <p14:cNvContentPartPr/>
                <p14:nvPr/>
              </p14:nvContentPartPr>
              <p14:xfrm>
                <a:off x="6184527" y="4801516"/>
                <a:ext cx="90360" cy="136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2BA06CF-C449-473F-9652-48B74187AC2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166527" y="4783876"/>
                  <a:ext cx="126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8B8B658-EF66-4057-A281-E532DA636214}"/>
                    </a:ext>
                  </a:extLst>
                </p14:cNvPr>
                <p14:cNvContentPartPr/>
                <p14:nvPr/>
              </p14:nvContentPartPr>
              <p14:xfrm>
                <a:off x="6354447" y="4806916"/>
                <a:ext cx="101520" cy="118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8B8B658-EF66-4057-A281-E532DA63621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336447" y="4789276"/>
                  <a:ext cx="13716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3DF5E098-FA12-4872-B5AA-FB6A819CCA25}"/>
                  </a:ext>
                </a:extLst>
              </p14:cNvPr>
              <p14:cNvContentPartPr/>
              <p14:nvPr/>
            </p14:nvContentPartPr>
            <p14:xfrm>
              <a:off x="7089927" y="4609996"/>
              <a:ext cx="158040" cy="514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3DF5E098-FA12-4872-B5AA-FB6A819CCA2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7072287" y="4592356"/>
                <a:ext cx="19368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9C6C2D7-72A7-4313-8771-42E24163CB42}"/>
              </a:ext>
            </a:extLst>
          </p:cNvPr>
          <p:cNvGrpSpPr/>
          <p:nvPr/>
        </p:nvGrpSpPr>
        <p:grpSpPr>
          <a:xfrm>
            <a:off x="6505287" y="4750036"/>
            <a:ext cx="1339920" cy="460080"/>
            <a:chOff x="6505287" y="4750036"/>
            <a:chExt cx="133992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0FACADC-A3F9-4C52-AA51-D27E21C62DE5}"/>
                    </a:ext>
                  </a:extLst>
                </p14:cNvPr>
                <p14:cNvContentPartPr/>
                <p14:nvPr/>
              </p14:nvContentPartPr>
              <p14:xfrm>
                <a:off x="6591687" y="4818796"/>
                <a:ext cx="168480" cy="261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0FACADC-A3F9-4C52-AA51-D27E21C62DE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574047" y="4801156"/>
                  <a:ext cx="2041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6F5A9D9-7895-4EEE-A85C-A7A83CAF7D6B}"/>
                    </a:ext>
                  </a:extLst>
                </p14:cNvPr>
                <p14:cNvContentPartPr/>
                <p14:nvPr/>
              </p14:nvContentPartPr>
              <p14:xfrm>
                <a:off x="6505287" y="4776676"/>
                <a:ext cx="191880" cy="304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6F5A9D9-7895-4EEE-A85C-A7A83CAF7D6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487647" y="4758676"/>
                  <a:ext cx="227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420DF6F-8D3E-4985-90E0-99D204811D9E}"/>
                    </a:ext>
                  </a:extLst>
                </p14:cNvPr>
                <p14:cNvContentPartPr/>
                <p14:nvPr/>
              </p14:nvContentPartPr>
              <p14:xfrm>
                <a:off x="6804447" y="5003476"/>
                <a:ext cx="2880" cy="127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420DF6F-8D3E-4985-90E0-99D204811D9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86447" y="4985836"/>
                  <a:ext cx="3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12D7858-3180-4F29-8463-A30AFCCEEFD9}"/>
                    </a:ext>
                  </a:extLst>
                </p14:cNvPr>
                <p14:cNvContentPartPr/>
                <p14:nvPr/>
              </p14:nvContentPartPr>
              <p14:xfrm>
                <a:off x="6875007" y="5029396"/>
                <a:ext cx="104040" cy="113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12D7858-3180-4F29-8463-A30AFCCEEFD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857007" y="5011756"/>
                  <a:ext cx="139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EB0A9DA-9A82-42BF-8144-85DB0EC8F405}"/>
                    </a:ext>
                  </a:extLst>
                </p14:cNvPr>
                <p14:cNvContentPartPr/>
                <p14:nvPr/>
              </p14:nvContentPartPr>
              <p14:xfrm>
                <a:off x="7012167" y="5061796"/>
                <a:ext cx="60480" cy="83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EB0A9DA-9A82-42BF-8144-85DB0EC8F40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94167" y="5044156"/>
                  <a:ext cx="96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AE93492-FF95-4571-AD60-33B7FA520BF0}"/>
                    </a:ext>
                  </a:extLst>
                </p14:cNvPr>
                <p14:cNvContentPartPr/>
                <p14:nvPr/>
              </p14:nvContentPartPr>
              <p14:xfrm>
                <a:off x="7152567" y="5044876"/>
                <a:ext cx="69480" cy="165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AE93492-FF95-4571-AD60-33B7FA520BF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34567" y="5027236"/>
                  <a:ext cx="105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E869B65-130B-4EDB-A382-A00152765F76}"/>
                    </a:ext>
                  </a:extLst>
                </p14:cNvPr>
                <p14:cNvContentPartPr/>
                <p14:nvPr/>
              </p14:nvContentPartPr>
              <p14:xfrm>
                <a:off x="7154727" y="4750036"/>
                <a:ext cx="117000" cy="151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E869B65-130B-4EDB-A382-A00152765F7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137087" y="4732396"/>
                  <a:ext cx="152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9700700-E677-4C5C-A8AA-194F76E9AE39}"/>
                    </a:ext>
                  </a:extLst>
                </p14:cNvPr>
                <p14:cNvContentPartPr/>
                <p14:nvPr/>
              </p14:nvContentPartPr>
              <p14:xfrm>
                <a:off x="7318167" y="4967116"/>
                <a:ext cx="14400" cy="88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9700700-E677-4C5C-A8AA-194F76E9AE3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300527" y="4949116"/>
                  <a:ext cx="50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828E83D-13AA-4690-8B65-06F153230F1C}"/>
                    </a:ext>
                  </a:extLst>
                </p14:cNvPr>
                <p14:cNvContentPartPr/>
                <p14:nvPr/>
              </p14:nvContentPartPr>
              <p14:xfrm>
                <a:off x="7420407" y="4970356"/>
                <a:ext cx="95040" cy="98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828E83D-13AA-4690-8B65-06F153230F1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402767" y="4952356"/>
                  <a:ext cx="130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DCBD0EA-FD03-4C78-AE67-BEE57C83EBAE}"/>
                    </a:ext>
                  </a:extLst>
                </p14:cNvPr>
                <p14:cNvContentPartPr/>
                <p14:nvPr/>
              </p14:nvContentPartPr>
              <p14:xfrm>
                <a:off x="7570167" y="4987996"/>
                <a:ext cx="77760" cy="74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DCBD0EA-FD03-4C78-AE67-BEE57C83EBA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52527" y="4970356"/>
                  <a:ext cx="113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63DA095-787F-432E-A8D6-317685E068D2}"/>
                    </a:ext>
                  </a:extLst>
                </p14:cNvPr>
                <p14:cNvContentPartPr/>
                <p14:nvPr/>
              </p14:nvContentPartPr>
              <p14:xfrm>
                <a:off x="7754847" y="4996996"/>
                <a:ext cx="90360" cy="141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63DA095-787F-432E-A8D6-317685E068D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36847" y="4978996"/>
                  <a:ext cx="1260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357415A-51DA-4B0E-9CD6-955129E556A7}"/>
              </a:ext>
            </a:extLst>
          </p:cNvPr>
          <p:cNvGrpSpPr/>
          <p:nvPr/>
        </p:nvGrpSpPr>
        <p:grpSpPr>
          <a:xfrm>
            <a:off x="8122767" y="4699276"/>
            <a:ext cx="574920" cy="390240"/>
            <a:chOff x="8122767" y="4699276"/>
            <a:chExt cx="57492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8611FCA-4B34-4020-9AB5-7FCFBC93FE89}"/>
                    </a:ext>
                  </a:extLst>
                </p14:cNvPr>
                <p14:cNvContentPartPr/>
                <p14:nvPr/>
              </p14:nvContentPartPr>
              <p14:xfrm>
                <a:off x="8169567" y="4817356"/>
                <a:ext cx="343440" cy="47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8611FCA-4B34-4020-9AB5-7FCFBC93FE8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151927" y="4799716"/>
                  <a:ext cx="379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904CED0-341D-4EE0-B9B7-073B78935943}"/>
                    </a:ext>
                  </a:extLst>
                </p14:cNvPr>
                <p14:cNvContentPartPr/>
                <p14:nvPr/>
              </p14:nvContentPartPr>
              <p14:xfrm>
                <a:off x="8122767" y="4937236"/>
                <a:ext cx="405000" cy="12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904CED0-341D-4EE0-B9B7-073B7893594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105127" y="4919236"/>
                  <a:ext cx="440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1D84850-BBBD-4285-BA73-50214B99E9F5}"/>
                    </a:ext>
                  </a:extLst>
                </p14:cNvPr>
                <p14:cNvContentPartPr/>
                <p14:nvPr/>
              </p14:nvContentPartPr>
              <p14:xfrm>
                <a:off x="8439207" y="4699276"/>
                <a:ext cx="258480" cy="390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1D84850-BBBD-4285-BA73-50214B99E9F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421207" y="4681636"/>
                  <a:ext cx="294120" cy="42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8BD5FA3D-5492-44D0-A2AB-C78D02D416BD}"/>
                  </a:ext>
                </a:extLst>
              </p14:cNvPr>
              <p14:cNvContentPartPr/>
              <p14:nvPr/>
            </p14:nvContentPartPr>
            <p14:xfrm>
              <a:off x="1034367" y="5533756"/>
              <a:ext cx="166320" cy="651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8BD5FA3D-5492-44D0-A2AB-C78D02D416B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016727" y="5515756"/>
                <a:ext cx="2019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24C4F22-521C-47FA-8109-97847061C71D}"/>
              </a:ext>
            </a:extLst>
          </p:cNvPr>
          <p:cNvGrpSpPr/>
          <p:nvPr/>
        </p:nvGrpSpPr>
        <p:grpSpPr>
          <a:xfrm>
            <a:off x="1105287" y="5713756"/>
            <a:ext cx="268200" cy="340200"/>
            <a:chOff x="1105287" y="5713756"/>
            <a:chExt cx="26820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CAAF6B5-C5B6-41C4-BD3B-C4FCAD2F3C15}"/>
                    </a:ext>
                  </a:extLst>
                </p14:cNvPr>
                <p14:cNvContentPartPr/>
                <p14:nvPr/>
              </p14:nvContentPartPr>
              <p14:xfrm>
                <a:off x="1105287" y="5713756"/>
                <a:ext cx="154080" cy="168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CAAF6B5-C5B6-41C4-BD3B-C4FCAD2F3C1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87287" y="5695756"/>
                  <a:ext cx="189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9AA488B-BCD9-402F-960C-F4CE396BAF72}"/>
                    </a:ext>
                  </a:extLst>
                </p14:cNvPr>
                <p14:cNvContentPartPr/>
                <p14:nvPr/>
              </p14:nvContentPartPr>
              <p14:xfrm>
                <a:off x="1279167" y="5939116"/>
                <a:ext cx="94320" cy="114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9AA488B-BCD9-402F-960C-F4CE396BAF7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261527" y="5921116"/>
                  <a:ext cx="1299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6C73676-22F9-4161-98C5-18F3ABD3C4E5}"/>
              </a:ext>
            </a:extLst>
          </p:cNvPr>
          <p:cNvGrpSpPr/>
          <p:nvPr/>
        </p:nvGrpSpPr>
        <p:grpSpPr>
          <a:xfrm>
            <a:off x="1559247" y="5763076"/>
            <a:ext cx="150480" cy="73440"/>
            <a:chOff x="1559247" y="5763076"/>
            <a:chExt cx="15048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0A75511-1A76-4349-B6DB-378125390C46}"/>
                    </a:ext>
                  </a:extLst>
                </p14:cNvPr>
                <p14:cNvContentPartPr/>
                <p14:nvPr/>
              </p14:nvContentPartPr>
              <p14:xfrm>
                <a:off x="1567527" y="5763076"/>
                <a:ext cx="142200" cy="2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0A75511-1A76-4349-B6DB-378125390C4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49527" y="5745436"/>
                  <a:ext cx="177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813D078-A143-457A-A311-883BB7B2219D}"/>
                    </a:ext>
                  </a:extLst>
                </p14:cNvPr>
                <p14:cNvContentPartPr/>
                <p14:nvPr/>
              </p14:nvContentPartPr>
              <p14:xfrm>
                <a:off x="1559247" y="5833996"/>
                <a:ext cx="149760" cy="2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813D078-A143-457A-A311-883BB7B2219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541247" y="5816356"/>
                  <a:ext cx="1854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420CBE7-F8C2-4D81-A509-45B7ED4E6AB4}"/>
              </a:ext>
            </a:extLst>
          </p:cNvPr>
          <p:cNvGrpSpPr/>
          <p:nvPr/>
        </p:nvGrpSpPr>
        <p:grpSpPr>
          <a:xfrm>
            <a:off x="1882167" y="5511796"/>
            <a:ext cx="1728000" cy="576720"/>
            <a:chOff x="1882167" y="5511796"/>
            <a:chExt cx="172800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8C782FE-94D5-43CD-A2DA-CC6621C4B6AB}"/>
                    </a:ext>
                  </a:extLst>
                </p14:cNvPr>
                <p14:cNvContentPartPr/>
                <p14:nvPr/>
              </p14:nvContentPartPr>
              <p14:xfrm>
                <a:off x="1882167" y="5551756"/>
                <a:ext cx="132120" cy="382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8C782FE-94D5-43CD-A2DA-CC6621C4B6A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864167" y="5534116"/>
                  <a:ext cx="1677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9652B13-3CE9-4C3C-A5A9-0BF326CF8D70}"/>
                    </a:ext>
                  </a:extLst>
                </p14:cNvPr>
                <p14:cNvContentPartPr/>
                <p14:nvPr/>
              </p14:nvContentPartPr>
              <p14:xfrm>
                <a:off x="2013207" y="5692876"/>
                <a:ext cx="126000" cy="132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9652B13-3CE9-4C3C-A5A9-0BF326CF8D7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95207" y="5675236"/>
                  <a:ext cx="161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44D390D-2ACF-4930-9834-84AE2522635C}"/>
                    </a:ext>
                  </a:extLst>
                </p14:cNvPr>
                <p14:cNvContentPartPr/>
                <p14:nvPr/>
              </p14:nvContentPartPr>
              <p14:xfrm>
                <a:off x="2290767" y="5680996"/>
                <a:ext cx="20160" cy="179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44D390D-2ACF-4930-9834-84AE2522635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272767" y="5663356"/>
                  <a:ext cx="55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21E4EC6-BE3D-493C-B5A8-48B03BF81722}"/>
                    </a:ext>
                  </a:extLst>
                </p14:cNvPr>
                <p14:cNvContentPartPr/>
                <p14:nvPr/>
              </p14:nvContentPartPr>
              <p14:xfrm>
                <a:off x="2219847" y="5767396"/>
                <a:ext cx="144720" cy="13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21E4EC6-BE3D-493C-B5A8-48B03BF8172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202207" y="5749756"/>
                  <a:ext cx="180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D9E52B3-DBAB-4AE4-A4EB-CD119883A2B1}"/>
                    </a:ext>
                  </a:extLst>
                </p14:cNvPr>
                <p14:cNvContentPartPr/>
                <p14:nvPr/>
              </p14:nvContentPartPr>
              <p14:xfrm>
                <a:off x="2544207" y="5511796"/>
                <a:ext cx="20160" cy="191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D9E52B3-DBAB-4AE4-A4EB-CD119883A2B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526567" y="5494156"/>
                  <a:ext cx="55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6398A47-B89E-4770-AF60-7226DE9CDA0F}"/>
                    </a:ext>
                  </a:extLst>
                </p14:cNvPr>
                <p14:cNvContentPartPr/>
                <p14:nvPr/>
              </p14:nvContentPartPr>
              <p14:xfrm>
                <a:off x="2426847" y="5786836"/>
                <a:ext cx="242640" cy="39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6398A47-B89E-4770-AF60-7226DE9CDA0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409207" y="5768836"/>
                  <a:ext cx="278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FB7C4D7-0F79-4ED2-9A96-72810CAF306A}"/>
                    </a:ext>
                  </a:extLst>
                </p14:cNvPr>
                <p14:cNvContentPartPr/>
                <p14:nvPr/>
              </p14:nvContentPartPr>
              <p14:xfrm>
                <a:off x="2494887" y="5903836"/>
                <a:ext cx="166320" cy="136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FB7C4D7-0F79-4ED2-9A96-72810CAF306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477247" y="5886196"/>
                  <a:ext cx="201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13C2DA9-CA55-4882-8891-C334409337F3}"/>
                    </a:ext>
                  </a:extLst>
                </p14:cNvPr>
                <p14:cNvContentPartPr/>
                <p14:nvPr/>
              </p14:nvContentPartPr>
              <p14:xfrm>
                <a:off x="2738967" y="5511796"/>
                <a:ext cx="84960" cy="458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13C2DA9-CA55-4882-8891-C334409337F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720967" y="5494156"/>
                  <a:ext cx="1206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EB22877-1B57-4B44-89BB-43F204655111}"/>
                    </a:ext>
                  </a:extLst>
                </p14:cNvPr>
                <p14:cNvContentPartPr/>
                <p14:nvPr/>
              </p14:nvContentPartPr>
              <p14:xfrm>
                <a:off x="2975487" y="5703316"/>
                <a:ext cx="109440" cy="124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EB22877-1B57-4B44-89BB-43F2046551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957487" y="5685316"/>
                  <a:ext cx="145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691725A-3772-4395-93FB-7352EE62DCE2}"/>
                    </a:ext>
                  </a:extLst>
                </p14:cNvPr>
                <p14:cNvContentPartPr/>
                <p14:nvPr/>
              </p14:nvContentPartPr>
              <p14:xfrm>
                <a:off x="2888367" y="5522956"/>
                <a:ext cx="188280" cy="86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691725A-3772-4395-93FB-7352EE62DCE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870367" y="5505316"/>
                  <a:ext cx="223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50993D3-06FB-427F-87C3-BFD0D4CCF597}"/>
                    </a:ext>
                  </a:extLst>
                </p14:cNvPr>
                <p14:cNvContentPartPr/>
                <p14:nvPr/>
              </p14:nvContentPartPr>
              <p14:xfrm>
                <a:off x="3131727" y="5843716"/>
                <a:ext cx="19080" cy="133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50993D3-06FB-427F-87C3-BFD0D4CCF59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113727" y="5825716"/>
                  <a:ext cx="54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81D5325-818C-4F2B-83E1-FA7851812EE9}"/>
                    </a:ext>
                  </a:extLst>
                </p14:cNvPr>
                <p14:cNvContentPartPr/>
                <p14:nvPr/>
              </p14:nvContentPartPr>
              <p14:xfrm>
                <a:off x="3240807" y="5828956"/>
                <a:ext cx="109080" cy="138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81D5325-818C-4F2B-83E1-FA7851812EE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223167" y="5810956"/>
                  <a:ext cx="144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CB6F0CB-20EA-4C23-AB05-A9A9EF36DACC}"/>
                    </a:ext>
                  </a:extLst>
                </p14:cNvPr>
                <p14:cNvContentPartPr/>
                <p14:nvPr/>
              </p14:nvContentPartPr>
              <p14:xfrm>
                <a:off x="3380127" y="5884396"/>
                <a:ext cx="79200" cy="96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CB6F0CB-20EA-4C23-AB05-A9A9EF36DAC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362127" y="5866756"/>
                  <a:ext cx="114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A9C4ECB-45FB-4CC6-8DAF-C23B98781E48}"/>
                    </a:ext>
                  </a:extLst>
                </p14:cNvPr>
                <p14:cNvContentPartPr/>
                <p14:nvPr/>
              </p14:nvContentPartPr>
              <p14:xfrm>
                <a:off x="3502527" y="5881156"/>
                <a:ext cx="107640" cy="207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A9C4ECB-45FB-4CC6-8DAF-C23B98781E4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484527" y="5863516"/>
                  <a:ext cx="14328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B76A434-63D1-4330-BF5F-C828069D525F}"/>
                  </a:ext>
                </a:extLst>
              </p14:cNvPr>
              <p14:cNvContentPartPr/>
              <p14:nvPr/>
            </p14:nvContentPartPr>
            <p14:xfrm>
              <a:off x="3935967" y="5681716"/>
              <a:ext cx="214560" cy="86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B76A434-63D1-4330-BF5F-C828069D525F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3917967" y="5664076"/>
                <a:ext cx="25020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D1BD793C-F76A-4765-B67F-D3A865B7C319}"/>
              </a:ext>
            </a:extLst>
          </p:cNvPr>
          <p:cNvGrpSpPr/>
          <p:nvPr/>
        </p:nvGrpSpPr>
        <p:grpSpPr>
          <a:xfrm>
            <a:off x="4405407" y="5391556"/>
            <a:ext cx="2378880" cy="659520"/>
            <a:chOff x="4405407" y="5391556"/>
            <a:chExt cx="237888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FAE4CEB-6DD5-4319-A554-3AB189CAC320}"/>
                    </a:ext>
                  </a:extLst>
                </p14:cNvPr>
                <p14:cNvContentPartPr/>
                <p14:nvPr/>
              </p14:nvContentPartPr>
              <p14:xfrm>
                <a:off x="4405407" y="5485156"/>
                <a:ext cx="158760" cy="394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FAE4CEB-6DD5-4319-A554-3AB189CAC32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387407" y="5467516"/>
                  <a:ext cx="1944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7201C4A-9295-4531-A8D4-3AFB0D4C9FFE}"/>
                    </a:ext>
                  </a:extLst>
                </p14:cNvPr>
                <p14:cNvContentPartPr/>
                <p14:nvPr/>
              </p14:nvContentPartPr>
              <p14:xfrm>
                <a:off x="4549767" y="5610796"/>
                <a:ext cx="128520" cy="163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7201C4A-9295-4531-A8D4-3AFB0D4C9FF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532127" y="5593156"/>
                  <a:ext cx="164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5A208A2-40D4-40EA-88D7-DA8A46609581}"/>
                    </a:ext>
                  </a:extLst>
                </p14:cNvPr>
                <p14:cNvContentPartPr/>
                <p14:nvPr/>
              </p14:nvContentPartPr>
              <p14:xfrm>
                <a:off x="4822647" y="5734996"/>
                <a:ext cx="127440" cy="4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5A208A2-40D4-40EA-88D7-DA8A4660958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804647" y="5717356"/>
                  <a:ext cx="163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0CDFC10-9260-4CC1-ADEA-A688752A48A9}"/>
                    </a:ext>
                  </a:extLst>
                </p14:cNvPr>
                <p14:cNvContentPartPr/>
                <p14:nvPr/>
              </p14:nvContentPartPr>
              <p14:xfrm>
                <a:off x="4834887" y="5659036"/>
                <a:ext cx="27360" cy="136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0CDFC10-9260-4CC1-ADEA-A688752A48A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816887" y="5641036"/>
                  <a:ext cx="63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1DA008B-D3FB-435B-BD96-F0E199C20C2A}"/>
                    </a:ext>
                  </a:extLst>
                </p14:cNvPr>
                <p14:cNvContentPartPr/>
                <p14:nvPr/>
              </p14:nvContentPartPr>
              <p14:xfrm>
                <a:off x="5113167" y="5391556"/>
                <a:ext cx="31680" cy="237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1DA008B-D3FB-435B-BD96-F0E199C20C2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095167" y="5373556"/>
                  <a:ext cx="67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DF873D0-EC30-4300-9AB1-95A9FB971A6E}"/>
                    </a:ext>
                  </a:extLst>
                </p14:cNvPr>
                <p14:cNvContentPartPr/>
                <p14:nvPr/>
              </p14:nvContentPartPr>
              <p14:xfrm>
                <a:off x="5049087" y="5718796"/>
                <a:ext cx="145800" cy="12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DF873D0-EC30-4300-9AB1-95A9FB971A6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031447" y="5700796"/>
                  <a:ext cx="181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11B4CBB-B8BE-465A-9223-F5D2FC9FA234}"/>
                    </a:ext>
                  </a:extLst>
                </p14:cNvPr>
                <p14:cNvContentPartPr/>
                <p14:nvPr/>
              </p14:nvContentPartPr>
              <p14:xfrm>
                <a:off x="5070327" y="5790796"/>
                <a:ext cx="153720" cy="117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11B4CBB-B8BE-465A-9223-F5D2FC9FA23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52687" y="5773156"/>
                  <a:ext cx="189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EEF0930-1F7A-4A80-BF1E-E6B0571D174C}"/>
                    </a:ext>
                  </a:extLst>
                </p14:cNvPr>
                <p14:cNvContentPartPr/>
                <p14:nvPr/>
              </p14:nvContentPartPr>
              <p14:xfrm>
                <a:off x="5380647" y="5544556"/>
                <a:ext cx="52920" cy="300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EEF0930-1F7A-4A80-BF1E-E6B0571D174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63007" y="5526556"/>
                  <a:ext cx="88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19DD442-ECF2-41E9-ADB6-3DAE3D9FCA9C}"/>
                    </a:ext>
                  </a:extLst>
                </p14:cNvPr>
                <p14:cNvContentPartPr/>
                <p14:nvPr/>
              </p14:nvContentPartPr>
              <p14:xfrm>
                <a:off x="5438247" y="5407756"/>
                <a:ext cx="124200" cy="135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19DD442-ECF2-41E9-ADB6-3DAE3D9FCA9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20247" y="5390116"/>
                  <a:ext cx="159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A30418D-82C9-41B3-98BF-7B10BC06AB90}"/>
                    </a:ext>
                  </a:extLst>
                </p14:cNvPr>
                <p14:cNvContentPartPr/>
                <p14:nvPr/>
              </p14:nvContentPartPr>
              <p14:xfrm>
                <a:off x="5560647" y="5685676"/>
                <a:ext cx="185040" cy="194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A30418D-82C9-41B3-98BF-7B10BC06AB9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542647" y="5667676"/>
                  <a:ext cx="220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C0C02E8-B00F-4F88-89A9-161346CAE1DA}"/>
                    </a:ext>
                  </a:extLst>
                </p14:cNvPr>
                <p14:cNvContentPartPr/>
                <p14:nvPr/>
              </p14:nvContentPartPr>
              <p14:xfrm>
                <a:off x="5465247" y="5669116"/>
                <a:ext cx="225360" cy="284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C0C02E8-B00F-4F88-89A9-161346CAE1D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447607" y="5651476"/>
                  <a:ext cx="261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3BCD053-0115-4147-B36A-32DB998B14F5}"/>
                    </a:ext>
                  </a:extLst>
                </p14:cNvPr>
                <p14:cNvContentPartPr/>
                <p14:nvPr/>
              </p14:nvContentPartPr>
              <p14:xfrm>
                <a:off x="5807967" y="5839756"/>
                <a:ext cx="8280" cy="119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3BCD053-0115-4147-B36A-32DB998B14F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790327" y="5821756"/>
                  <a:ext cx="43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BA8BE00-0D1B-4323-A15C-CC8844B9A3BF}"/>
                    </a:ext>
                  </a:extLst>
                </p14:cNvPr>
                <p14:cNvContentPartPr/>
                <p14:nvPr/>
              </p14:nvContentPartPr>
              <p14:xfrm>
                <a:off x="5899767" y="5827516"/>
                <a:ext cx="54720" cy="112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BA8BE00-0D1B-4323-A15C-CC8844B9A3B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881767" y="5809516"/>
                  <a:ext cx="90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BD3AAA9-633E-4641-AC4D-C6139EA71155}"/>
                    </a:ext>
                  </a:extLst>
                </p14:cNvPr>
                <p14:cNvContentPartPr/>
                <p14:nvPr/>
              </p14:nvContentPartPr>
              <p14:xfrm>
                <a:off x="5991207" y="5844796"/>
                <a:ext cx="82800" cy="105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BD3AAA9-633E-4641-AC4D-C6139EA7115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73567" y="5826796"/>
                  <a:ext cx="118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461BE79-792E-43AC-8EE5-AE02D968D209}"/>
                    </a:ext>
                  </a:extLst>
                </p14:cNvPr>
                <p14:cNvContentPartPr/>
                <p14:nvPr/>
              </p14:nvContentPartPr>
              <p14:xfrm>
                <a:off x="6098847" y="5860636"/>
                <a:ext cx="68760" cy="190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461BE79-792E-43AC-8EE5-AE02D968D20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080847" y="5842636"/>
                  <a:ext cx="104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11704C4-4981-41C4-9EF0-7D6D121E39F4}"/>
                    </a:ext>
                  </a:extLst>
                </p14:cNvPr>
                <p14:cNvContentPartPr/>
                <p14:nvPr/>
              </p14:nvContentPartPr>
              <p14:xfrm>
                <a:off x="6131967" y="5578396"/>
                <a:ext cx="122040" cy="137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11704C4-4981-41C4-9EF0-7D6D121E39F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13967" y="5560396"/>
                  <a:ext cx="157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69542CD-54E3-4642-9A1C-FE4AAE9D2AD4}"/>
                    </a:ext>
                  </a:extLst>
                </p14:cNvPr>
                <p14:cNvContentPartPr/>
                <p14:nvPr/>
              </p14:nvContentPartPr>
              <p14:xfrm>
                <a:off x="6111447" y="5460316"/>
                <a:ext cx="73440" cy="20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69542CD-54E3-4642-9A1C-FE4AAE9D2AD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093447" y="5442316"/>
                  <a:ext cx="109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7C6544E-36A7-4AD3-8CF4-71F61BB130BF}"/>
                    </a:ext>
                  </a:extLst>
                </p14:cNvPr>
                <p14:cNvContentPartPr/>
                <p14:nvPr/>
              </p14:nvContentPartPr>
              <p14:xfrm>
                <a:off x="6302607" y="5779996"/>
                <a:ext cx="23400" cy="103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7C6544E-36A7-4AD3-8CF4-71F61BB130B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284967" y="5762356"/>
                  <a:ext cx="59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5303307-2D60-4240-B844-54AFA3D64565}"/>
                    </a:ext>
                  </a:extLst>
                </p14:cNvPr>
                <p14:cNvContentPartPr/>
                <p14:nvPr/>
              </p14:nvContentPartPr>
              <p14:xfrm>
                <a:off x="6416727" y="5753716"/>
                <a:ext cx="124200" cy="119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5303307-2D60-4240-B844-54AFA3D6456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399087" y="5735716"/>
                  <a:ext cx="159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EAB7F00-6C9B-4C77-AE15-C0E71631F35D}"/>
                    </a:ext>
                  </a:extLst>
                </p14:cNvPr>
                <p14:cNvContentPartPr/>
                <p14:nvPr/>
              </p14:nvContentPartPr>
              <p14:xfrm>
                <a:off x="6568647" y="5787556"/>
                <a:ext cx="79560" cy="95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EAB7F00-6C9B-4C77-AE15-C0E71631F35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50647" y="5769556"/>
                  <a:ext cx="115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B20AA85-8548-4BAC-84D2-9A598AACFB38}"/>
                    </a:ext>
                  </a:extLst>
                </p14:cNvPr>
                <p14:cNvContentPartPr/>
                <p14:nvPr/>
              </p14:nvContentPartPr>
              <p14:xfrm>
                <a:off x="6704007" y="5765956"/>
                <a:ext cx="80280" cy="163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B20AA85-8548-4BAC-84D2-9A598AACFB3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686367" y="5747956"/>
                  <a:ext cx="11592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2BEDFA9-F534-404B-9C3B-41BF320193D7}"/>
              </a:ext>
            </a:extLst>
          </p:cNvPr>
          <p:cNvGrpSpPr/>
          <p:nvPr/>
        </p:nvGrpSpPr>
        <p:grpSpPr>
          <a:xfrm>
            <a:off x="10169007" y="4275916"/>
            <a:ext cx="1990800" cy="923400"/>
            <a:chOff x="10169007" y="4275916"/>
            <a:chExt cx="1990800" cy="92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48DEBC5-B7C1-4BE8-B0EB-691A6C81BA8E}"/>
                    </a:ext>
                  </a:extLst>
                </p14:cNvPr>
                <p14:cNvContentPartPr/>
                <p14:nvPr/>
              </p14:nvContentPartPr>
              <p14:xfrm>
                <a:off x="10350087" y="4732396"/>
                <a:ext cx="178560" cy="169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48DEBC5-B7C1-4BE8-B0EB-691A6C81BA8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332447" y="4714756"/>
                  <a:ext cx="214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8E4502C-A3F2-4DCB-8FB4-B0A3951B024F}"/>
                    </a:ext>
                  </a:extLst>
                </p14:cNvPr>
                <p14:cNvContentPartPr/>
                <p14:nvPr/>
              </p14:nvContentPartPr>
              <p14:xfrm>
                <a:off x="10677327" y="4815196"/>
                <a:ext cx="112320" cy="7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8E4502C-A3F2-4DCB-8FB4-B0A3951B024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659327" y="4797196"/>
                  <a:ext cx="147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CD9AA13-BE65-449F-AB19-391763C3E009}"/>
                    </a:ext>
                  </a:extLst>
                </p14:cNvPr>
                <p14:cNvContentPartPr/>
                <p14:nvPr/>
              </p14:nvContentPartPr>
              <p14:xfrm>
                <a:off x="10653927" y="4888276"/>
                <a:ext cx="221040" cy="12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CD9AA13-BE65-449F-AB19-391763C3E00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635927" y="4870636"/>
                  <a:ext cx="256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42DA9E2-42C7-4475-BFEF-AB7BD7B10FAA}"/>
                    </a:ext>
                  </a:extLst>
                </p14:cNvPr>
                <p14:cNvContentPartPr/>
                <p14:nvPr/>
              </p14:nvContentPartPr>
              <p14:xfrm>
                <a:off x="11049207" y="4747516"/>
                <a:ext cx="110520" cy="157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42DA9E2-42C7-4475-BFEF-AB7BD7B10FA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031567" y="4729876"/>
                  <a:ext cx="146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EC0BC75-8494-49B7-85EA-F04F91B4240C}"/>
                    </a:ext>
                  </a:extLst>
                </p14:cNvPr>
                <p14:cNvContentPartPr/>
                <p14:nvPr/>
              </p14:nvContentPartPr>
              <p14:xfrm>
                <a:off x="11265567" y="4825636"/>
                <a:ext cx="360" cy="2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EC0BC75-8494-49B7-85EA-F04F91B424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247567" y="4807636"/>
                  <a:ext cx="3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844D3BC-F097-4F4A-93EE-2541F3132B66}"/>
                    </a:ext>
                  </a:extLst>
                </p14:cNvPr>
                <p14:cNvContentPartPr/>
                <p14:nvPr/>
              </p14:nvContentPartPr>
              <p14:xfrm>
                <a:off x="11400207" y="4690276"/>
                <a:ext cx="127440" cy="201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844D3BC-F097-4F4A-93EE-2541F3132B6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382207" y="4672636"/>
                  <a:ext cx="163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4029434-1423-4C30-B3F4-C1F47012E08F}"/>
                    </a:ext>
                  </a:extLst>
                </p14:cNvPr>
                <p14:cNvContentPartPr/>
                <p14:nvPr/>
              </p14:nvContentPartPr>
              <p14:xfrm>
                <a:off x="11373927" y="4523956"/>
                <a:ext cx="142560" cy="55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4029434-1423-4C30-B3F4-C1F47012E08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355927" y="4506316"/>
                  <a:ext cx="17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A1AAA6C-8265-456C-9F47-C76400DB301C}"/>
                    </a:ext>
                  </a:extLst>
                </p14:cNvPr>
                <p14:cNvContentPartPr/>
                <p14:nvPr/>
              </p14:nvContentPartPr>
              <p14:xfrm>
                <a:off x="10225167" y="4311916"/>
                <a:ext cx="360" cy="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A1AAA6C-8265-456C-9F47-C76400DB301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07527" y="42942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06BA564-06F8-42E1-84DF-67260ECFA21D}"/>
                    </a:ext>
                  </a:extLst>
                </p14:cNvPr>
                <p14:cNvContentPartPr/>
                <p14:nvPr/>
              </p14:nvContentPartPr>
              <p14:xfrm>
                <a:off x="10169007" y="4306876"/>
                <a:ext cx="1990800" cy="892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06BA564-06F8-42E1-84DF-67260ECFA21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151007" y="4288876"/>
                  <a:ext cx="2026440" cy="9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EC5E210-8106-4C59-8A7B-21D193893CC9}"/>
                    </a:ext>
                  </a:extLst>
                </p14:cNvPr>
                <p14:cNvContentPartPr/>
                <p14:nvPr/>
              </p14:nvContentPartPr>
              <p14:xfrm>
                <a:off x="10207887" y="4275916"/>
                <a:ext cx="1836360" cy="30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EC5E210-8106-4C59-8A7B-21D193893CC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189887" y="4257916"/>
                  <a:ext cx="1872000" cy="6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226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1EF6BC-2B0E-4676-9C37-4B0503C5A1C4}"/>
                  </a:ext>
                </a:extLst>
              </p14:cNvPr>
              <p14:cNvContentPartPr/>
              <p14:nvPr/>
            </p14:nvContentPartPr>
            <p14:xfrm>
              <a:off x="1398327" y="854116"/>
              <a:ext cx="158400" cy="177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1EF6BC-2B0E-4676-9C37-4B0503C5A1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0327" y="836476"/>
                <a:ext cx="19404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3BF8D75-5EEA-4BF3-932B-3A6A131C75EF}"/>
              </a:ext>
            </a:extLst>
          </p:cNvPr>
          <p:cNvGrpSpPr/>
          <p:nvPr/>
        </p:nvGrpSpPr>
        <p:grpSpPr>
          <a:xfrm>
            <a:off x="1719087" y="905956"/>
            <a:ext cx="159120" cy="84600"/>
            <a:chOff x="1719087" y="905956"/>
            <a:chExt cx="15912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667B12-054F-4F43-AA17-7255488B181E}"/>
                    </a:ext>
                  </a:extLst>
                </p14:cNvPr>
                <p14:cNvContentPartPr/>
                <p14:nvPr/>
              </p14:nvContentPartPr>
              <p14:xfrm>
                <a:off x="1719087" y="905956"/>
                <a:ext cx="140040" cy="18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667B12-054F-4F43-AA17-7255488B18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1447" y="887956"/>
                  <a:ext cx="175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27E206D-7C43-454B-8EB4-8DA5CF2F16D5}"/>
                    </a:ext>
                  </a:extLst>
                </p14:cNvPr>
                <p14:cNvContentPartPr/>
                <p14:nvPr/>
              </p14:nvContentPartPr>
              <p14:xfrm>
                <a:off x="1731687" y="977596"/>
                <a:ext cx="146520" cy="12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27E206D-7C43-454B-8EB4-8DA5CF2F16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3687" y="959596"/>
                  <a:ext cx="18216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D7B4D1-1C3E-4E97-8053-38864A693767}"/>
                  </a:ext>
                </a:extLst>
              </p14:cNvPr>
              <p14:cNvContentPartPr/>
              <p14:nvPr/>
            </p14:nvContentPartPr>
            <p14:xfrm>
              <a:off x="2039127" y="879316"/>
              <a:ext cx="170280" cy="14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D7B4D1-1C3E-4E97-8053-38864A6937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1127" y="861316"/>
                <a:ext cx="2059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12E891-4064-4FD6-A66A-513660181B9E}"/>
                  </a:ext>
                </a:extLst>
              </p14:cNvPr>
              <p14:cNvContentPartPr/>
              <p14:nvPr/>
            </p14:nvContentPartPr>
            <p14:xfrm>
              <a:off x="2422887" y="820276"/>
              <a:ext cx="1080" cy="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12E891-4064-4FD6-A66A-513660181B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4887" y="802276"/>
                <a:ext cx="36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885CAA-A427-4F85-8B74-F0774B6C5458}"/>
                  </a:ext>
                </a:extLst>
              </p14:cNvPr>
              <p14:cNvContentPartPr/>
              <p14:nvPr/>
            </p14:nvContentPartPr>
            <p14:xfrm>
              <a:off x="2410647" y="969316"/>
              <a:ext cx="2880" cy="2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885CAA-A427-4F85-8B74-F0774B6C54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92647" y="951676"/>
                <a:ext cx="38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E2F5EB-254B-42F0-82F3-61CA7573B377}"/>
                  </a:ext>
                </a:extLst>
              </p14:cNvPr>
              <p14:cNvContentPartPr/>
              <p14:nvPr/>
            </p14:nvContentPartPr>
            <p14:xfrm>
              <a:off x="3065487" y="574036"/>
              <a:ext cx="194760" cy="10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E2F5EB-254B-42F0-82F3-61CA7573B3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47847" y="556396"/>
                <a:ext cx="23040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0F80863-4E56-4DE7-80C5-A7B4BDD853B8}"/>
              </a:ext>
            </a:extLst>
          </p:cNvPr>
          <p:cNvGrpSpPr/>
          <p:nvPr/>
        </p:nvGrpSpPr>
        <p:grpSpPr>
          <a:xfrm>
            <a:off x="3129567" y="741076"/>
            <a:ext cx="303480" cy="349200"/>
            <a:chOff x="3129567" y="741076"/>
            <a:chExt cx="30348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46D7900-B11E-498A-8FD4-67611AB5B9E8}"/>
                    </a:ext>
                  </a:extLst>
                </p14:cNvPr>
                <p14:cNvContentPartPr/>
                <p14:nvPr/>
              </p14:nvContentPartPr>
              <p14:xfrm>
                <a:off x="3129567" y="741076"/>
                <a:ext cx="160560" cy="19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46D7900-B11E-498A-8FD4-67611AB5B9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11927" y="723436"/>
                  <a:ext cx="196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4E5C2DF-D4C4-4739-B112-D428040EC7D7}"/>
                    </a:ext>
                  </a:extLst>
                </p14:cNvPr>
                <p14:cNvContentPartPr/>
                <p14:nvPr/>
              </p14:nvContentPartPr>
              <p14:xfrm>
                <a:off x="3342327" y="995956"/>
                <a:ext cx="90720" cy="94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4E5C2DF-D4C4-4739-B112-D428040EC7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4327" y="977956"/>
                  <a:ext cx="1263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971795-194F-4628-BB8C-7840471F932D}"/>
              </a:ext>
            </a:extLst>
          </p:cNvPr>
          <p:cNvGrpSpPr/>
          <p:nvPr/>
        </p:nvGrpSpPr>
        <p:grpSpPr>
          <a:xfrm>
            <a:off x="3672447" y="432916"/>
            <a:ext cx="1623600" cy="720720"/>
            <a:chOff x="3672447" y="432916"/>
            <a:chExt cx="162360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2EADAA-7051-413F-9FCD-EB8D9F76EEEE}"/>
                    </a:ext>
                  </a:extLst>
                </p14:cNvPr>
                <p14:cNvContentPartPr/>
                <p14:nvPr/>
              </p14:nvContentPartPr>
              <p14:xfrm>
                <a:off x="3672447" y="791476"/>
                <a:ext cx="149760" cy="12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2EADAA-7051-413F-9FCD-EB8D9F76EE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54807" y="773476"/>
                  <a:ext cx="185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82668E-51A3-433E-AB98-092BF526CBFE}"/>
                    </a:ext>
                  </a:extLst>
                </p14:cNvPr>
                <p14:cNvContentPartPr/>
                <p14:nvPr/>
              </p14:nvContentPartPr>
              <p14:xfrm>
                <a:off x="3673887" y="857716"/>
                <a:ext cx="163080" cy="1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82668E-51A3-433E-AB98-092BF526CB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56247" y="840076"/>
                  <a:ext cx="198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4D357D-5E83-46A6-BC11-AB0B73B92F7E}"/>
                    </a:ext>
                  </a:extLst>
                </p14:cNvPr>
                <p14:cNvContentPartPr/>
                <p14:nvPr/>
              </p14:nvContentPartPr>
              <p14:xfrm>
                <a:off x="4283007" y="432916"/>
                <a:ext cx="11880" cy="19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4D357D-5E83-46A6-BC11-AB0B73B92F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65367" y="415276"/>
                  <a:ext cx="47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A2D844-1A8F-424C-8F3B-13D55A80550B}"/>
                    </a:ext>
                  </a:extLst>
                </p14:cNvPr>
                <p14:cNvContentPartPr/>
                <p14:nvPr/>
              </p14:nvContentPartPr>
              <p14:xfrm>
                <a:off x="4162407" y="756556"/>
                <a:ext cx="249120" cy="10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A2D844-1A8F-424C-8F3B-13D55A8055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44767" y="738916"/>
                  <a:ext cx="284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C0364E-5E4E-46B5-BA4D-205C57AA2332}"/>
                    </a:ext>
                  </a:extLst>
                </p14:cNvPr>
                <p14:cNvContentPartPr/>
                <p14:nvPr/>
              </p14:nvContentPartPr>
              <p14:xfrm>
                <a:off x="4240527" y="898396"/>
                <a:ext cx="132480" cy="186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C0364E-5E4E-46B5-BA4D-205C57AA23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2527" y="880396"/>
                  <a:ext cx="168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503A34-9424-49C9-9623-88A15543AEF0}"/>
                    </a:ext>
                  </a:extLst>
                </p14:cNvPr>
                <p14:cNvContentPartPr/>
                <p14:nvPr/>
              </p14:nvContentPartPr>
              <p14:xfrm>
                <a:off x="3959367" y="566116"/>
                <a:ext cx="87480" cy="416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503A34-9424-49C9-9623-88A15543AE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1727" y="548116"/>
                  <a:ext cx="1231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7317A0-E8BA-4904-A917-950C264D7262}"/>
                    </a:ext>
                  </a:extLst>
                </p14:cNvPr>
                <p14:cNvContentPartPr/>
                <p14:nvPr/>
              </p14:nvContentPartPr>
              <p14:xfrm>
                <a:off x="4484967" y="493036"/>
                <a:ext cx="131760" cy="484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7317A0-E8BA-4904-A917-950C264D72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67327" y="475036"/>
                  <a:ext cx="1674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FCA3372-DC72-428D-BDE4-8EC4228F2732}"/>
                    </a:ext>
                  </a:extLst>
                </p14:cNvPr>
                <p14:cNvContentPartPr/>
                <p14:nvPr/>
              </p14:nvContentPartPr>
              <p14:xfrm>
                <a:off x="4739487" y="697516"/>
                <a:ext cx="129960" cy="17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FCA3372-DC72-428D-BDE4-8EC4228F27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21847" y="679876"/>
                  <a:ext cx="165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7B14F7-9E75-4719-AC0E-A3428C73C111}"/>
                    </a:ext>
                  </a:extLst>
                </p14:cNvPr>
                <p14:cNvContentPartPr/>
                <p14:nvPr/>
              </p14:nvContentPartPr>
              <p14:xfrm>
                <a:off x="4674687" y="534076"/>
                <a:ext cx="158760" cy="8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7B14F7-9E75-4719-AC0E-A3428C73C1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56687" y="516436"/>
                  <a:ext cx="194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7E14B7-D1BE-4187-9D67-5DDEF86787ED}"/>
                    </a:ext>
                  </a:extLst>
                </p14:cNvPr>
                <p14:cNvContentPartPr/>
                <p14:nvPr/>
              </p14:nvContentPartPr>
              <p14:xfrm>
                <a:off x="4821567" y="880756"/>
                <a:ext cx="33120" cy="10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7E14B7-D1BE-4187-9D67-5DDEF86787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03927" y="863116"/>
                  <a:ext cx="68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E7B1EA-375C-4836-9EED-73085D3EB9EB}"/>
                    </a:ext>
                  </a:extLst>
                </p14:cNvPr>
                <p14:cNvContentPartPr/>
                <p14:nvPr/>
              </p14:nvContentPartPr>
              <p14:xfrm>
                <a:off x="4929207" y="903076"/>
                <a:ext cx="95040" cy="10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E7B1EA-375C-4836-9EED-73085D3EB9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11207" y="885076"/>
                  <a:ext cx="130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3375947-33E9-4434-AAE6-8050951AF5AC}"/>
                    </a:ext>
                  </a:extLst>
                </p14:cNvPr>
                <p14:cNvContentPartPr/>
                <p14:nvPr/>
              </p14:nvContentPartPr>
              <p14:xfrm>
                <a:off x="5090847" y="919996"/>
                <a:ext cx="54000" cy="84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3375947-33E9-4434-AAE6-8050951AF5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3207" y="901996"/>
                  <a:ext cx="8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464DC5-5B60-40B1-92B5-4F885476A1E8}"/>
                    </a:ext>
                  </a:extLst>
                </p14:cNvPr>
                <p14:cNvContentPartPr/>
                <p14:nvPr/>
              </p14:nvContentPartPr>
              <p14:xfrm>
                <a:off x="5218287" y="944476"/>
                <a:ext cx="77760" cy="20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464DC5-5B60-40B1-92B5-4F885476A1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00287" y="926476"/>
                  <a:ext cx="11340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772D21A-2AD9-473F-A1B8-879E16D19CFD}"/>
                  </a:ext>
                </a:extLst>
              </p14:cNvPr>
              <p14:cNvContentPartPr/>
              <p14:nvPr/>
            </p14:nvContentPartPr>
            <p14:xfrm>
              <a:off x="5569287" y="764116"/>
              <a:ext cx="259920" cy="18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772D21A-2AD9-473F-A1B8-879E16D19CF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51647" y="746116"/>
                <a:ext cx="29556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DC151C3-D692-4CA3-A4EC-11695C2242C0}"/>
              </a:ext>
            </a:extLst>
          </p:cNvPr>
          <p:cNvGrpSpPr/>
          <p:nvPr/>
        </p:nvGrpSpPr>
        <p:grpSpPr>
          <a:xfrm>
            <a:off x="5992287" y="247876"/>
            <a:ext cx="2086920" cy="790200"/>
            <a:chOff x="5992287" y="247876"/>
            <a:chExt cx="2086920" cy="7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CBF8A6-42FD-45C9-8793-B391783B8D78}"/>
                    </a:ext>
                  </a:extLst>
                </p14:cNvPr>
                <p14:cNvContentPartPr/>
                <p14:nvPr/>
              </p14:nvContentPartPr>
              <p14:xfrm>
                <a:off x="6250047" y="376756"/>
                <a:ext cx="14400" cy="198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CBF8A6-42FD-45C9-8793-B391783B8D7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32407" y="359116"/>
                  <a:ext cx="50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B3A3E0-C177-41D9-9A06-5F1E333DBAC5}"/>
                    </a:ext>
                  </a:extLst>
                </p14:cNvPr>
                <p14:cNvContentPartPr/>
                <p14:nvPr/>
              </p14:nvContentPartPr>
              <p14:xfrm>
                <a:off x="6162207" y="706516"/>
                <a:ext cx="294120" cy="1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B3A3E0-C177-41D9-9A06-5F1E333DBAC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44567" y="688516"/>
                  <a:ext cx="329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0236C1-70DE-4BB7-AE09-8F98061BB42D}"/>
                    </a:ext>
                  </a:extLst>
                </p14:cNvPr>
                <p14:cNvContentPartPr/>
                <p14:nvPr/>
              </p14:nvContentPartPr>
              <p14:xfrm>
                <a:off x="6227367" y="877876"/>
                <a:ext cx="124200" cy="16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0236C1-70DE-4BB7-AE09-8F98061BB42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09367" y="859876"/>
                  <a:ext cx="159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70F424-6F8A-4EA4-9D36-91D63855EB58}"/>
                    </a:ext>
                  </a:extLst>
                </p14:cNvPr>
                <p14:cNvContentPartPr/>
                <p14:nvPr/>
              </p14:nvContentPartPr>
              <p14:xfrm>
                <a:off x="5992287" y="520036"/>
                <a:ext cx="115200" cy="423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70F424-6F8A-4EA4-9D36-91D63855EB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74647" y="502396"/>
                  <a:ext cx="1508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CDB200-F2A0-4EDC-BEEE-86DFAB7DD54A}"/>
                    </a:ext>
                  </a:extLst>
                </p14:cNvPr>
                <p14:cNvContentPartPr/>
                <p14:nvPr/>
              </p14:nvContentPartPr>
              <p14:xfrm>
                <a:off x="6524367" y="435076"/>
                <a:ext cx="87480" cy="471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CDB200-F2A0-4EDC-BEEE-86DFAB7DD5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06727" y="417436"/>
                  <a:ext cx="1231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64654FC-F936-43E8-BEB5-D8D832C62F41}"/>
                    </a:ext>
                  </a:extLst>
                </p14:cNvPr>
                <p14:cNvContentPartPr/>
                <p14:nvPr/>
              </p14:nvContentPartPr>
              <p14:xfrm>
                <a:off x="6587727" y="247876"/>
                <a:ext cx="105480" cy="17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64654FC-F936-43E8-BEB5-D8D832C62F4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69727" y="230236"/>
                  <a:ext cx="141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BC8AC86-B8E3-486E-8CE8-923C79DEBCCC}"/>
                    </a:ext>
                  </a:extLst>
                </p14:cNvPr>
                <p14:cNvContentPartPr/>
                <p14:nvPr/>
              </p14:nvContentPartPr>
              <p14:xfrm>
                <a:off x="6832167" y="608956"/>
                <a:ext cx="166320" cy="224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BC8AC86-B8E3-486E-8CE8-923C79DEBC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14527" y="590956"/>
                  <a:ext cx="201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12D841-0323-41E0-A3EC-6F07C51BDBA7}"/>
                    </a:ext>
                  </a:extLst>
                </p14:cNvPr>
                <p14:cNvContentPartPr/>
                <p14:nvPr/>
              </p14:nvContentPartPr>
              <p14:xfrm>
                <a:off x="6803367" y="565396"/>
                <a:ext cx="135720" cy="266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12D841-0323-41E0-A3EC-6F07C51BDB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85727" y="547396"/>
                  <a:ext cx="171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9FB7FC-0438-4FE2-97F7-476D8B77C14D}"/>
                    </a:ext>
                  </a:extLst>
                </p14:cNvPr>
                <p14:cNvContentPartPr/>
                <p14:nvPr/>
              </p14:nvContentPartPr>
              <p14:xfrm>
                <a:off x="7127727" y="801556"/>
                <a:ext cx="28440" cy="118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9FB7FC-0438-4FE2-97F7-476D8B77C14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10087" y="783916"/>
                  <a:ext cx="64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CAB3CD-C4AE-428B-AF88-44B77A0BF743}"/>
                    </a:ext>
                  </a:extLst>
                </p14:cNvPr>
                <p14:cNvContentPartPr/>
                <p14:nvPr/>
              </p14:nvContentPartPr>
              <p14:xfrm>
                <a:off x="7203327" y="817036"/>
                <a:ext cx="106560" cy="126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CAB3CD-C4AE-428B-AF88-44B77A0BF7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85327" y="799396"/>
                  <a:ext cx="142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5B722A-C0DE-456F-94DC-6BE538CF8696}"/>
                    </a:ext>
                  </a:extLst>
                </p14:cNvPr>
                <p14:cNvContentPartPr/>
                <p14:nvPr/>
              </p14:nvContentPartPr>
              <p14:xfrm>
                <a:off x="7337247" y="828196"/>
                <a:ext cx="71280" cy="118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5B722A-C0DE-456F-94DC-6BE538CF86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19607" y="810556"/>
                  <a:ext cx="106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9CFB63-44D0-4F66-B6D0-93740FB22A9C}"/>
                    </a:ext>
                  </a:extLst>
                </p14:cNvPr>
                <p14:cNvContentPartPr/>
                <p14:nvPr/>
              </p14:nvContentPartPr>
              <p14:xfrm>
                <a:off x="7436607" y="852676"/>
                <a:ext cx="67680" cy="16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9CFB63-44D0-4F66-B6D0-93740FB22A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18607" y="835036"/>
                  <a:ext cx="103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23024D-E283-4E24-8A42-444C9A6F64DD}"/>
                    </a:ext>
                  </a:extLst>
                </p14:cNvPr>
                <p14:cNvContentPartPr/>
                <p14:nvPr/>
              </p14:nvContentPartPr>
              <p14:xfrm>
                <a:off x="7510407" y="486916"/>
                <a:ext cx="135000" cy="202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23024D-E283-4E24-8A42-444C9A6F64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92407" y="469276"/>
                  <a:ext cx="170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1E4676-8206-4FF4-B4B1-EC36E78B9FA7}"/>
                    </a:ext>
                  </a:extLst>
                </p14:cNvPr>
                <p14:cNvContentPartPr/>
                <p14:nvPr/>
              </p14:nvContentPartPr>
              <p14:xfrm>
                <a:off x="7466847" y="316996"/>
                <a:ext cx="155520" cy="13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1E4676-8206-4FF4-B4B1-EC36E78B9F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49207" y="299356"/>
                  <a:ext cx="191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9430E9D-7A15-4598-A642-C48E8F9279BB}"/>
                    </a:ext>
                  </a:extLst>
                </p14:cNvPr>
                <p14:cNvContentPartPr/>
                <p14:nvPr/>
              </p14:nvContentPartPr>
              <p14:xfrm>
                <a:off x="7671327" y="697516"/>
                <a:ext cx="16920" cy="140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9430E9D-7A15-4598-A642-C48E8F9279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53327" y="679876"/>
                  <a:ext cx="52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7E1F87-064D-43A9-9A42-409D523722C8}"/>
                    </a:ext>
                  </a:extLst>
                </p14:cNvPr>
                <p14:cNvContentPartPr/>
                <p14:nvPr/>
              </p14:nvContentPartPr>
              <p14:xfrm>
                <a:off x="7740447" y="711556"/>
                <a:ext cx="111960" cy="127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7E1F87-064D-43A9-9A42-409D523722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22447" y="693916"/>
                  <a:ext cx="147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10DA8E3-2536-427E-B1CD-4FF25ECF5185}"/>
                    </a:ext>
                  </a:extLst>
                </p14:cNvPr>
                <p14:cNvContentPartPr/>
                <p14:nvPr/>
              </p14:nvContentPartPr>
              <p14:xfrm>
                <a:off x="7879767" y="733876"/>
                <a:ext cx="52200" cy="108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10DA8E3-2536-427E-B1CD-4FF25ECF51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62127" y="715876"/>
                  <a:ext cx="87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BDED710-1228-4A3A-A50B-5ABC3BF71878}"/>
                    </a:ext>
                  </a:extLst>
                </p14:cNvPr>
                <p14:cNvContentPartPr/>
                <p14:nvPr/>
              </p14:nvContentPartPr>
              <p14:xfrm>
                <a:off x="7951407" y="744316"/>
                <a:ext cx="127800" cy="20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BDED710-1228-4A3A-A50B-5ABC3BF718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33407" y="726676"/>
                  <a:ext cx="16344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2F9456-1FD9-4DB3-914C-A413D197A760}"/>
                  </a:ext>
                </a:extLst>
              </p14:cNvPr>
              <p14:cNvContentPartPr/>
              <p14:nvPr/>
            </p14:nvContentPartPr>
            <p14:xfrm>
              <a:off x="1397247" y="1645396"/>
              <a:ext cx="120240" cy="183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2F9456-1FD9-4DB3-914C-A413D197A76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79607" y="1627756"/>
                <a:ext cx="15588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29BDB465-FA3F-4CEB-A19E-4C715AE9BD08}"/>
              </a:ext>
            </a:extLst>
          </p:cNvPr>
          <p:cNvGrpSpPr/>
          <p:nvPr/>
        </p:nvGrpSpPr>
        <p:grpSpPr>
          <a:xfrm>
            <a:off x="1697847" y="1695796"/>
            <a:ext cx="195120" cy="83880"/>
            <a:chOff x="1697847" y="1695796"/>
            <a:chExt cx="19512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735BB3-C23A-4632-A17D-6DCD2D7D4D02}"/>
                    </a:ext>
                  </a:extLst>
                </p14:cNvPr>
                <p14:cNvContentPartPr/>
                <p14:nvPr/>
              </p14:nvContentPartPr>
              <p14:xfrm>
                <a:off x="1697847" y="1695796"/>
                <a:ext cx="149040" cy="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735BB3-C23A-4632-A17D-6DCD2D7D4D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80207" y="1677796"/>
                  <a:ext cx="184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943AC8-AA89-4C61-8B1D-DD2AC2C280A4}"/>
                    </a:ext>
                  </a:extLst>
                </p14:cNvPr>
                <p14:cNvContentPartPr/>
                <p14:nvPr/>
              </p14:nvContentPartPr>
              <p14:xfrm>
                <a:off x="1702887" y="1778596"/>
                <a:ext cx="190080" cy="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943AC8-AA89-4C61-8B1D-DD2AC2C280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84887" y="1760596"/>
                  <a:ext cx="2257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C31C705-5466-4A02-9DD5-EA2464EC22DD}"/>
                  </a:ext>
                </a:extLst>
              </p14:cNvPr>
              <p14:cNvContentPartPr/>
              <p14:nvPr/>
            </p14:nvContentPartPr>
            <p14:xfrm>
              <a:off x="2055687" y="1561516"/>
              <a:ext cx="165240" cy="242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C31C705-5466-4A02-9DD5-EA2464EC22D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38047" y="1543876"/>
                <a:ext cx="2008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F7B4AA-8EBF-499A-900A-D3558C765C0C}"/>
                  </a:ext>
                </a:extLst>
              </p14:cNvPr>
              <p14:cNvContentPartPr/>
              <p14:nvPr/>
            </p14:nvContentPartPr>
            <p14:xfrm>
              <a:off x="2476167" y="1674196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F7B4AA-8EBF-499A-900A-D3558C765C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58167" y="16565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29C0CE3-E313-4C28-A2B9-BF0DA2F5D7C4}"/>
                  </a:ext>
                </a:extLst>
              </p14:cNvPr>
              <p14:cNvContentPartPr/>
              <p14:nvPr/>
            </p14:nvContentPartPr>
            <p14:xfrm>
              <a:off x="2502447" y="1785076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29C0CE3-E313-4C28-A2B9-BF0DA2F5D7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84447" y="176743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52A3D18-8E62-4EAD-B1B8-E30282078D01}"/>
                  </a:ext>
                </a:extLst>
              </p14:cNvPr>
              <p14:cNvContentPartPr/>
              <p14:nvPr/>
            </p14:nvContentPartPr>
            <p14:xfrm>
              <a:off x="2997447" y="1400956"/>
              <a:ext cx="191520" cy="70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52A3D18-8E62-4EAD-B1B8-E30282078D0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79807" y="1382956"/>
                <a:ext cx="22716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DB823D85-0D58-4EDE-8097-E80E2C8FE86D}"/>
              </a:ext>
            </a:extLst>
          </p:cNvPr>
          <p:cNvGrpSpPr/>
          <p:nvPr/>
        </p:nvGrpSpPr>
        <p:grpSpPr>
          <a:xfrm>
            <a:off x="3090327" y="1623436"/>
            <a:ext cx="252360" cy="272880"/>
            <a:chOff x="3090327" y="1623436"/>
            <a:chExt cx="25236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C5D49C-471B-476C-B113-C9B9A4BEBF47}"/>
                    </a:ext>
                  </a:extLst>
                </p14:cNvPr>
                <p14:cNvContentPartPr/>
                <p14:nvPr/>
              </p14:nvContentPartPr>
              <p14:xfrm>
                <a:off x="3090327" y="1623436"/>
                <a:ext cx="126720" cy="159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C5D49C-471B-476C-B113-C9B9A4BEBF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72327" y="1605436"/>
                  <a:ext cx="162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B10D725-B038-4924-BE63-25A5437EA420}"/>
                    </a:ext>
                  </a:extLst>
                </p14:cNvPr>
                <p14:cNvContentPartPr/>
                <p14:nvPr/>
              </p14:nvContentPartPr>
              <p14:xfrm>
                <a:off x="3251247" y="1741516"/>
                <a:ext cx="91440" cy="154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B10D725-B038-4924-BE63-25A5437EA4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33247" y="1723516"/>
                  <a:ext cx="1270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FCF6FBD-6075-48FE-86B9-C59284A39DE7}"/>
              </a:ext>
            </a:extLst>
          </p:cNvPr>
          <p:cNvGrpSpPr/>
          <p:nvPr/>
        </p:nvGrpSpPr>
        <p:grpSpPr>
          <a:xfrm>
            <a:off x="3602607" y="1394836"/>
            <a:ext cx="847080" cy="495360"/>
            <a:chOff x="3602607" y="1394836"/>
            <a:chExt cx="84708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2E60DAB-F9E7-4563-B230-BD73AEEC3820}"/>
                    </a:ext>
                  </a:extLst>
                </p14:cNvPr>
                <p14:cNvContentPartPr/>
                <p14:nvPr/>
              </p14:nvContentPartPr>
              <p14:xfrm>
                <a:off x="3602607" y="1672036"/>
                <a:ext cx="136800" cy="3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2E60DAB-F9E7-4563-B230-BD73AEEC38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84607" y="1654396"/>
                  <a:ext cx="172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B61B12-3664-492E-8BBF-F46AA899FE3E}"/>
                    </a:ext>
                  </a:extLst>
                </p14:cNvPr>
                <p14:cNvContentPartPr/>
                <p14:nvPr/>
              </p14:nvContentPartPr>
              <p14:xfrm>
                <a:off x="3626367" y="1731076"/>
                <a:ext cx="118440" cy="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B61B12-3664-492E-8BBF-F46AA899FE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08367" y="1713436"/>
                  <a:ext cx="154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7126C6-4013-427E-9B6E-78A81CBFDE2B}"/>
                    </a:ext>
                  </a:extLst>
                </p14:cNvPr>
                <p14:cNvContentPartPr/>
                <p14:nvPr/>
              </p14:nvContentPartPr>
              <p14:xfrm>
                <a:off x="3904647" y="1394836"/>
                <a:ext cx="82440" cy="470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7126C6-4013-427E-9B6E-78A81CBFDE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87007" y="1377196"/>
                  <a:ext cx="11808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13FEAC-B550-4304-9CEA-CEA1023A2DFA}"/>
                    </a:ext>
                  </a:extLst>
                </p14:cNvPr>
                <p14:cNvContentPartPr/>
                <p14:nvPr/>
              </p14:nvContentPartPr>
              <p14:xfrm>
                <a:off x="4061607" y="1483756"/>
                <a:ext cx="1332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13FEAC-B550-4304-9CEA-CEA1023A2D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43607" y="1465756"/>
                  <a:ext cx="48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D2F8771-F163-479E-8C92-A21AFD56CD9B}"/>
                    </a:ext>
                  </a:extLst>
                </p14:cNvPr>
                <p14:cNvContentPartPr/>
                <p14:nvPr/>
              </p14:nvContentPartPr>
              <p14:xfrm>
                <a:off x="4037487" y="1457116"/>
                <a:ext cx="106560" cy="19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D2F8771-F163-479E-8C92-A21AFD56CD9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19847" y="1439116"/>
                  <a:ext cx="142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C6B8375-8A57-49E2-B0AA-E7BE2AEC045E}"/>
                    </a:ext>
                  </a:extLst>
                </p14:cNvPr>
                <p14:cNvContentPartPr/>
                <p14:nvPr/>
              </p14:nvContentPartPr>
              <p14:xfrm>
                <a:off x="4042527" y="1431916"/>
                <a:ext cx="191520" cy="1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C6B8375-8A57-49E2-B0AA-E7BE2AEC04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24887" y="1414276"/>
                  <a:ext cx="227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86EF0BB-3E1D-49D8-9B7C-CEC0AFD10236}"/>
                    </a:ext>
                  </a:extLst>
                </p14:cNvPr>
                <p14:cNvContentPartPr/>
                <p14:nvPr/>
              </p14:nvContentPartPr>
              <p14:xfrm>
                <a:off x="4000047" y="1686796"/>
                <a:ext cx="288360" cy="8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86EF0BB-3E1D-49D8-9B7C-CEC0AFD102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82047" y="1669156"/>
                  <a:ext cx="324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AF56E16-4167-4D26-91AF-A89BA75043FE}"/>
                    </a:ext>
                  </a:extLst>
                </p14:cNvPr>
                <p14:cNvContentPartPr/>
                <p14:nvPr/>
              </p14:nvContentPartPr>
              <p14:xfrm>
                <a:off x="4089687" y="1776076"/>
                <a:ext cx="147960" cy="114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AF56E16-4167-4D26-91AF-A89BA75043F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71687" y="1758436"/>
                  <a:ext cx="183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0BBFC3B-83C6-424A-8528-CF77BD1EDE56}"/>
                    </a:ext>
                  </a:extLst>
                </p14:cNvPr>
                <p14:cNvContentPartPr/>
                <p14:nvPr/>
              </p14:nvContentPartPr>
              <p14:xfrm>
                <a:off x="4352127" y="1417156"/>
                <a:ext cx="97560" cy="453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0BBFC3B-83C6-424A-8528-CF77BD1EDE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34127" y="1399516"/>
                  <a:ext cx="133200" cy="48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0277416-9F67-4A0C-AAD4-9CBF6ED35DA7}"/>
                  </a:ext>
                </a:extLst>
              </p14:cNvPr>
              <p14:cNvContentPartPr/>
              <p14:nvPr/>
            </p14:nvContentPartPr>
            <p14:xfrm>
              <a:off x="4642647" y="1511836"/>
              <a:ext cx="127440" cy="15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0277416-9F67-4A0C-AAD4-9CBF6ED35DA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25007" y="1493836"/>
                <a:ext cx="16308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0115BC4D-BD88-4605-8C3A-21F8601623A4}"/>
              </a:ext>
            </a:extLst>
          </p:cNvPr>
          <p:cNvGrpSpPr/>
          <p:nvPr/>
        </p:nvGrpSpPr>
        <p:grpSpPr>
          <a:xfrm>
            <a:off x="4658487" y="1683196"/>
            <a:ext cx="605880" cy="331200"/>
            <a:chOff x="4658487" y="1683196"/>
            <a:chExt cx="60588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AB478D-FC17-45F5-9860-00491D085832}"/>
                    </a:ext>
                  </a:extLst>
                </p14:cNvPr>
                <p14:cNvContentPartPr/>
                <p14:nvPr/>
              </p14:nvContentPartPr>
              <p14:xfrm>
                <a:off x="4658487" y="1683196"/>
                <a:ext cx="53640" cy="80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AB478D-FC17-45F5-9860-00491D0858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40487" y="1665196"/>
                  <a:ext cx="89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247F06F-9B00-42D6-A460-D2DE85CFFB96}"/>
                    </a:ext>
                  </a:extLst>
                </p14:cNvPr>
                <p14:cNvContentPartPr/>
                <p14:nvPr/>
              </p14:nvContentPartPr>
              <p14:xfrm>
                <a:off x="4812567" y="1785076"/>
                <a:ext cx="21600" cy="72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247F06F-9B00-42D6-A460-D2DE85CFFB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94927" y="1767436"/>
                  <a:ext cx="57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6327513-C0E9-44F6-A860-DE707B3F58C0}"/>
                    </a:ext>
                  </a:extLst>
                </p14:cNvPr>
                <p14:cNvContentPartPr/>
                <p14:nvPr/>
              </p14:nvContentPartPr>
              <p14:xfrm>
                <a:off x="4907967" y="1778596"/>
                <a:ext cx="102240" cy="89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6327513-C0E9-44F6-A860-DE707B3F58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89967" y="1760596"/>
                  <a:ext cx="137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530A02-7056-481F-AC2B-B5F2A26CC0E4}"/>
                    </a:ext>
                  </a:extLst>
                </p14:cNvPr>
                <p14:cNvContentPartPr/>
                <p14:nvPr/>
              </p14:nvContentPartPr>
              <p14:xfrm>
                <a:off x="5054127" y="1794076"/>
                <a:ext cx="66240" cy="7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530A02-7056-481F-AC2B-B5F2A26CC0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6127" y="1776076"/>
                  <a:ext cx="101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9D2E6E3-534C-45C7-B635-A5FB932B4C26}"/>
                    </a:ext>
                  </a:extLst>
                </p14:cNvPr>
                <p14:cNvContentPartPr/>
                <p14:nvPr/>
              </p14:nvContentPartPr>
              <p14:xfrm>
                <a:off x="5202447" y="1823956"/>
                <a:ext cx="61920" cy="19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9D2E6E3-534C-45C7-B635-A5FB932B4C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84807" y="1805956"/>
                  <a:ext cx="9756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A8D99EA-AEA3-4CE5-A5D9-DC14EC5D4FC8}"/>
                  </a:ext>
                </a:extLst>
              </p14:cNvPr>
              <p14:cNvContentPartPr/>
              <p14:nvPr/>
            </p14:nvContentPartPr>
            <p14:xfrm>
              <a:off x="5449767" y="1653676"/>
              <a:ext cx="171000" cy="2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A8D99EA-AEA3-4CE5-A5D9-DC14EC5D4FC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431767" y="1635676"/>
                <a:ext cx="2066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7F6314ED-B858-42C6-BBA4-AC177CECA3D8}"/>
              </a:ext>
            </a:extLst>
          </p:cNvPr>
          <p:cNvGrpSpPr/>
          <p:nvPr/>
        </p:nvGrpSpPr>
        <p:grpSpPr>
          <a:xfrm>
            <a:off x="5855847" y="1254796"/>
            <a:ext cx="2109240" cy="707040"/>
            <a:chOff x="5855847" y="1254796"/>
            <a:chExt cx="210924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40FC4AB-4178-4395-BC1F-5019B9790970}"/>
                    </a:ext>
                  </a:extLst>
                </p14:cNvPr>
                <p14:cNvContentPartPr/>
                <p14:nvPr/>
              </p14:nvContentPartPr>
              <p14:xfrm>
                <a:off x="5855847" y="1458556"/>
                <a:ext cx="116280" cy="406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40FC4AB-4178-4395-BC1F-5019B97909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38207" y="1440556"/>
                  <a:ext cx="1519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876BCA5-C37B-4C68-A81A-28DC25C53824}"/>
                    </a:ext>
                  </a:extLst>
                </p14:cNvPr>
                <p14:cNvContentPartPr/>
                <p14:nvPr/>
              </p14:nvContentPartPr>
              <p14:xfrm>
                <a:off x="6063927" y="1397356"/>
                <a:ext cx="88920" cy="196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876BCA5-C37B-4C68-A81A-28DC25C538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45927" y="1379356"/>
                  <a:ext cx="124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4AA386C-7DED-4232-98F7-608E430B3BD9}"/>
                    </a:ext>
                  </a:extLst>
                </p14:cNvPr>
                <p14:cNvContentPartPr/>
                <p14:nvPr/>
              </p14:nvContentPartPr>
              <p14:xfrm>
                <a:off x="6098127" y="1389796"/>
                <a:ext cx="108720" cy="7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4AA386C-7DED-4232-98F7-608E430B3B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80487" y="1372156"/>
                  <a:ext cx="144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B3B0F9F-B1A8-4692-84FB-EA1AC90D1D64}"/>
                    </a:ext>
                  </a:extLst>
                </p14:cNvPr>
                <p14:cNvContentPartPr/>
                <p14:nvPr/>
              </p14:nvContentPartPr>
              <p14:xfrm>
                <a:off x="6017847" y="1680316"/>
                <a:ext cx="209880" cy="24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B3B0F9F-B1A8-4692-84FB-EA1AC90D1D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99847" y="1662316"/>
                  <a:ext cx="245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229CF3-B703-49BB-BC37-27094DE82C67}"/>
                    </a:ext>
                  </a:extLst>
                </p14:cNvPr>
                <p14:cNvContentPartPr/>
                <p14:nvPr/>
              </p14:nvContentPartPr>
              <p14:xfrm>
                <a:off x="6091647" y="1788316"/>
                <a:ext cx="155520" cy="9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229CF3-B703-49BB-BC37-27094DE82C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74007" y="1770316"/>
                  <a:ext cx="191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1BBF717-3387-432A-A456-EAB6283E15AA}"/>
                    </a:ext>
                  </a:extLst>
                </p14:cNvPr>
                <p14:cNvContentPartPr/>
                <p14:nvPr/>
              </p14:nvContentPartPr>
              <p14:xfrm>
                <a:off x="6328887" y="1493116"/>
                <a:ext cx="65880" cy="356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1BBF717-3387-432A-A456-EAB6283E15A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11247" y="1475476"/>
                  <a:ext cx="1015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BB92D7-2905-4DBA-915A-3D2E9BD147D7}"/>
                    </a:ext>
                  </a:extLst>
                </p14:cNvPr>
                <p14:cNvContentPartPr/>
                <p14:nvPr/>
              </p14:nvContentPartPr>
              <p14:xfrm>
                <a:off x="6427527" y="1254796"/>
                <a:ext cx="80640" cy="184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BB92D7-2905-4DBA-915A-3D2E9BD147D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09527" y="1237156"/>
                  <a:ext cx="116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6FA0BE-9F0F-45DD-A1C3-DA62C7B25A38}"/>
                    </a:ext>
                  </a:extLst>
                </p14:cNvPr>
                <p14:cNvContentPartPr/>
                <p14:nvPr/>
              </p14:nvContentPartPr>
              <p14:xfrm>
                <a:off x="6612207" y="1528036"/>
                <a:ext cx="203040" cy="286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6FA0BE-9F0F-45DD-A1C3-DA62C7B25A3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94567" y="1510036"/>
                  <a:ext cx="2386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4DF6530-8754-49F0-BBE4-4AC15D21C04D}"/>
                    </a:ext>
                  </a:extLst>
                </p14:cNvPr>
                <p14:cNvContentPartPr/>
                <p14:nvPr/>
              </p14:nvContentPartPr>
              <p14:xfrm>
                <a:off x="6677007" y="1514716"/>
                <a:ext cx="97200" cy="213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4DF6530-8754-49F0-BBE4-4AC15D21C04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59367" y="1496716"/>
                  <a:ext cx="132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321944F-9D3E-4DBF-9B38-9292A1179F93}"/>
                    </a:ext>
                  </a:extLst>
                </p14:cNvPr>
                <p14:cNvContentPartPr/>
                <p14:nvPr/>
              </p14:nvContentPartPr>
              <p14:xfrm>
                <a:off x="6911727" y="1763836"/>
                <a:ext cx="51120" cy="87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321944F-9D3E-4DBF-9B38-9292A1179F9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94087" y="1745836"/>
                  <a:ext cx="86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D4DF8C-D09A-4562-87CB-1807D31A5EB3}"/>
                    </a:ext>
                  </a:extLst>
                </p14:cNvPr>
                <p14:cNvContentPartPr/>
                <p14:nvPr/>
              </p14:nvContentPartPr>
              <p14:xfrm>
                <a:off x="7000287" y="1737916"/>
                <a:ext cx="89280" cy="114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D4DF8C-D09A-4562-87CB-1807D31A5EB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82647" y="1719916"/>
                  <a:ext cx="124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B48B362-26FC-410D-BE24-64FF76ABB17F}"/>
                    </a:ext>
                  </a:extLst>
                </p14:cNvPr>
                <p14:cNvContentPartPr/>
                <p14:nvPr/>
              </p14:nvContentPartPr>
              <p14:xfrm>
                <a:off x="7115487" y="1753036"/>
                <a:ext cx="56520" cy="91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B48B362-26FC-410D-BE24-64FF76ABB1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97847" y="1735036"/>
                  <a:ext cx="92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01E8A00-C16F-46DA-BC26-C289569DF80C}"/>
                    </a:ext>
                  </a:extLst>
                </p14:cNvPr>
                <p14:cNvContentPartPr/>
                <p14:nvPr/>
              </p14:nvContentPartPr>
              <p14:xfrm>
                <a:off x="7217007" y="1787236"/>
                <a:ext cx="78120" cy="174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01E8A00-C16F-46DA-BC26-C289569DF80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99007" y="1769596"/>
                  <a:ext cx="113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4B814D2-CA58-4040-B1DE-A6C9774ACB98}"/>
                    </a:ext>
                  </a:extLst>
                </p14:cNvPr>
                <p14:cNvContentPartPr/>
                <p14:nvPr/>
              </p14:nvContentPartPr>
              <p14:xfrm>
                <a:off x="7328247" y="1487356"/>
                <a:ext cx="88200" cy="149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4B814D2-CA58-4040-B1DE-A6C9774ACB9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10247" y="1469356"/>
                  <a:ext cx="123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984AB3A-5D8C-4A11-A397-B1B0DB8D4EB2}"/>
                    </a:ext>
                  </a:extLst>
                </p14:cNvPr>
                <p14:cNvContentPartPr/>
                <p14:nvPr/>
              </p14:nvContentPartPr>
              <p14:xfrm>
                <a:off x="7286127" y="1313836"/>
                <a:ext cx="134280" cy="9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984AB3A-5D8C-4A11-A397-B1B0DB8D4EB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68487" y="1295836"/>
                  <a:ext cx="169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A580A2-1D41-421A-AB6C-89326003CADC}"/>
                    </a:ext>
                  </a:extLst>
                </p14:cNvPr>
                <p14:cNvContentPartPr/>
                <p14:nvPr/>
              </p14:nvContentPartPr>
              <p14:xfrm>
                <a:off x="7491327" y="1664836"/>
                <a:ext cx="19080" cy="142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9A580A2-1D41-421A-AB6C-89326003CA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73687" y="1646836"/>
                  <a:ext cx="54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F07DE66-17A1-4DA8-B604-FD3A62CABDD8}"/>
                    </a:ext>
                  </a:extLst>
                </p14:cNvPr>
                <p14:cNvContentPartPr/>
                <p14:nvPr/>
              </p14:nvContentPartPr>
              <p14:xfrm>
                <a:off x="7585647" y="1672036"/>
                <a:ext cx="93600" cy="114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F07DE66-17A1-4DA8-B604-FD3A62CABD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67647" y="1654396"/>
                  <a:ext cx="129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2DE795-DD86-48B2-9BD3-02676656B7D1}"/>
                    </a:ext>
                  </a:extLst>
                </p14:cNvPr>
                <p14:cNvContentPartPr/>
                <p14:nvPr/>
              </p14:nvContentPartPr>
              <p14:xfrm>
                <a:off x="7722087" y="1677076"/>
                <a:ext cx="56520" cy="10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2DE795-DD86-48B2-9BD3-02676656B7D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04447" y="1659436"/>
                  <a:ext cx="92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A103F62-67E1-468D-9633-4C5680E6D262}"/>
                    </a:ext>
                  </a:extLst>
                </p14:cNvPr>
                <p14:cNvContentPartPr/>
                <p14:nvPr/>
              </p14:nvContentPartPr>
              <p14:xfrm>
                <a:off x="7871847" y="1683916"/>
                <a:ext cx="93240" cy="222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A103F62-67E1-468D-9633-4C5680E6D2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53847" y="1665916"/>
                  <a:ext cx="12888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E75E5DF-9011-48F5-8D84-DF7E8E178BFC}"/>
                  </a:ext>
                </a:extLst>
              </p14:cNvPr>
              <p14:cNvContentPartPr/>
              <p14:nvPr/>
            </p14:nvContentPartPr>
            <p14:xfrm>
              <a:off x="1436847" y="2400676"/>
              <a:ext cx="115560" cy="158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E75E5DF-9011-48F5-8D84-DF7E8E178BF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418847" y="2382676"/>
                <a:ext cx="15120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FC01FA4-8660-4283-B498-6C2822EDF1F1}"/>
              </a:ext>
            </a:extLst>
          </p:cNvPr>
          <p:cNvGrpSpPr/>
          <p:nvPr/>
        </p:nvGrpSpPr>
        <p:grpSpPr>
          <a:xfrm>
            <a:off x="1717647" y="2292676"/>
            <a:ext cx="435240" cy="247320"/>
            <a:chOff x="1717647" y="2292676"/>
            <a:chExt cx="43524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3E3BF37-41BA-4199-8293-AC2FE60D6CEF}"/>
                    </a:ext>
                  </a:extLst>
                </p14:cNvPr>
                <p14:cNvContentPartPr/>
                <p14:nvPr/>
              </p14:nvContentPartPr>
              <p14:xfrm>
                <a:off x="1732407" y="2465476"/>
                <a:ext cx="102960" cy="5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3E3BF37-41BA-4199-8293-AC2FE60D6C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14407" y="2447836"/>
                  <a:ext cx="138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7514579-EB6A-41B6-B3B2-14D18A3B634D}"/>
                    </a:ext>
                  </a:extLst>
                </p14:cNvPr>
                <p14:cNvContentPartPr/>
                <p14:nvPr/>
              </p14:nvContentPartPr>
              <p14:xfrm>
                <a:off x="1717647" y="2527756"/>
                <a:ext cx="172080" cy="8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7514579-EB6A-41B6-B3B2-14D18A3B634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99647" y="2509756"/>
                  <a:ext cx="20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6BF4FE5-8192-4958-B173-4AE6B534198E}"/>
                    </a:ext>
                  </a:extLst>
                </p14:cNvPr>
                <p14:cNvContentPartPr/>
                <p14:nvPr/>
              </p14:nvContentPartPr>
              <p14:xfrm>
                <a:off x="1993407" y="2292676"/>
                <a:ext cx="159480" cy="24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6BF4FE5-8192-4958-B173-4AE6B53419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75767" y="2274676"/>
                  <a:ext cx="195120" cy="28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EA50AEE-9C8C-4FF1-9EB6-DDA3A347F437}"/>
                  </a:ext>
                </a:extLst>
              </p14:cNvPr>
              <p14:cNvContentPartPr/>
              <p14:nvPr/>
            </p14:nvContentPartPr>
            <p14:xfrm>
              <a:off x="2400567" y="2429476"/>
              <a:ext cx="15840" cy="10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EA50AEE-9C8C-4FF1-9EB6-DDA3A347F43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382927" y="2411476"/>
                <a:ext cx="51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F0C7992-B3BA-4923-9019-7F2BEDE2C8D3}"/>
                  </a:ext>
                </a:extLst>
              </p14:cNvPr>
              <p14:cNvContentPartPr/>
              <p14:nvPr/>
            </p14:nvContentPartPr>
            <p14:xfrm>
              <a:off x="2433327" y="2543956"/>
              <a:ext cx="2880" cy="1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F0C7992-B3BA-4923-9019-7F2BEDE2C8D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415687" y="2525956"/>
                <a:ext cx="385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6905E1F-650E-4E90-AB75-F515A818FE26}"/>
                  </a:ext>
                </a:extLst>
              </p14:cNvPr>
              <p14:cNvContentPartPr/>
              <p14:nvPr/>
            </p14:nvContentPartPr>
            <p14:xfrm>
              <a:off x="3076647" y="2245156"/>
              <a:ext cx="147600" cy="752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6905E1F-650E-4E90-AB75-F515A818FE2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059007" y="2227516"/>
                <a:ext cx="18324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8FEA07B-F0E3-4100-85DD-B8A719877E27}"/>
              </a:ext>
            </a:extLst>
          </p:cNvPr>
          <p:cNvGrpSpPr/>
          <p:nvPr/>
        </p:nvGrpSpPr>
        <p:grpSpPr>
          <a:xfrm>
            <a:off x="3132807" y="2419756"/>
            <a:ext cx="497160" cy="294120"/>
            <a:chOff x="3132807" y="2419756"/>
            <a:chExt cx="4971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A58EEF9-C7C7-4EA3-A2E6-AACFE5001CBA}"/>
                    </a:ext>
                  </a:extLst>
                </p14:cNvPr>
                <p14:cNvContentPartPr/>
                <p14:nvPr/>
              </p14:nvContentPartPr>
              <p14:xfrm>
                <a:off x="3132807" y="2419756"/>
                <a:ext cx="131760" cy="156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A58EEF9-C7C7-4EA3-A2E6-AACFE5001CB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15167" y="2402116"/>
                  <a:ext cx="167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5A783A-A069-4965-855B-49DB32B3B069}"/>
                    </a:ext>
                  </a:extLst>
                </p14:cNvPr>
                <p14:cNvContentPartPr/>
                <p14:nvPr/>
              </p14:nvContentPartPr>
              <p14:xfrm>
                <a:off x="3307047" y="2565196"/>
                <a:ext cx="84600" cy="148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5A783A-A069-4965-855B-49DB32B3B06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89047" y="2547556"/>
                  <a:ext cx="120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80AD0B7-F14E-422F-BC6E-36A2D8BC37D1}"/>
                    </a:ext>
                  </a:extLst>
                </p14:cNvPr>
                <p14:cNvContentPartPr/>
                <p14:nvPr/>
              </p14:nvContentPartPr>
              <p14:xfrm>
                <a:off x="3517287" y="2424076"/>
                <a:ext cx="112680" cy="10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80AD0B7-F14E-422F-BC6E-36A2D8BC37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99287" y="2406436"/>
                  <a:ext cx="148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5FB7E85-BDAC-48C2-A1DF-99DCE38DF637}"/>
                    </a:ext>
                  </a:extLst>
                </p14:cNvPr>
                <p14:cNvContentPartPr/>
                <p14:nvPr/>
              </p14:nvContentPartPr>
              <p14:xfrm>
                <a:off x="3521967" y="2500396"/>
                <a:ext cx="82440" cy="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5FB7E85-BDAC-48C2-A1DF-99DCE38DF6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04327" y="2482396"/>
                  <a:ext cx="118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9C949B3-CAA5-4CC6-89CD-2002577EF12A}"/>
              </a:ext>
            </a:extLst>
          </p:cNvPr>
          <p:cNvGrpSpPr/>
          <p:nvPr/>
        </p:nvGrpSpPr>
        <p:grpSpPr>
          <a:xfrm>
            <a:off x="3890607" y="2158396"/>
            <a:ext cx="1416600" cy="581040"/>
            <a:chOff x="3890607" y="2158396"/>
            <a:chExt cx="141660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8947C54-4FB8-40AE-9927-F5F3E586BBDF}"/>
                    </a:ext>
                  </a:extLst>
                </p14:cNvPr>
                <p14:cNvContentPartPr/>
                <p14:nvPr/>
              </p14:nvContentPartPr>
              <p14:xfrm>
                <a:off x="3890607" y="2158396"/>
                <a:ext cx="158040" cy="581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8947C54-4FB8-40AE-9927-F5F3E586BBD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72607" y="2140396"/>
                  <a:ext cx="19368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B8CD93C-1BC4-4458-9D03-EE98AC4C7E19}"/>
                    </a:ext>
                  </a:extLst>
                </p14:cNvPr>
                <p14:cNvContentPartPr/>
                <p14:nvPr/>
              </p14:nvContentPartPr>
              <p14:xfrm>
                <a:off x="4097607" y="2173516"/>
                <a:ext cx="95400" cy="203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B8CD93C-1BC4-4458-9D03-EE98AC4C7E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79607" y="2155876"/>
                  <a:ext cx="131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023A20F-B650-47AD-A7C9-50937804A0C7}"/>
                    </a:ext>
                  </a:extLst>
                </p14:cNvPr>
                <p14:cNvContentPartPr/>
                <p14:nvPr/>
              </p14:nvContentPartPr>
              <p14:xfrm>
                <a:off x="4126407" y="2269636"/>
                <a:ext cx="88920" cy="7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023A20F-B650-47AD-A7C9-50937804A0C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08407" y="2251996"/>
                  <a:ext cx="124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1A131C8-D611-431F-92A3-1571CEA9DEA2}"/>
                    </a:ext>
                  </a:extLst>
                </p14:cNvPr>
                <p14:cNvContentPartPr/>
                <p14:nvPr/>
              </p14:nvContentPartPr>
              <p14:xfrm>
                <a:off x="4034247" y="2437396"/>
                <a:ext cx="301680" cy="20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1A131C8-D611-431F-92A3-1571CEA9DE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16607" y="2419756"/>
                  <a:ext cx="337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11B1BF-9D17-4816-8259-1F82524B681D}"/>
                    </a:ext>
                  </a:extLst>
                </p14:cNvPr>
                <p14:cNvContentPartPr/>
                <p14:nvPr/>
              </p14:nvContentPartPr>
              <p14:xfrm>
                <a:off x="4135767" y="2592556"/>
                <a:ext cx="116640" cy="113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511B1BF-9D17-4816-8259-1F82524B68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17767" y="2574916"/>
                  <a:ext cx="152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436A7D6-2800-4FF9-96B5-9A20F0DD60BB}"/>
                    </a:ext>
                  </a:extLst>
                </p14:cNvPr>
                <p14:cNvContentPartPr/>
                <p14:nvPr/>
              </p14:nvContentPartPr>
              <p14:xfrm>
                <a:off x="4416927" y="2183956"/>
                <a:ext cx="114120" cy="526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436A7D6-2800-4FF9-96B5-9A20F0DD60B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99287" y="2166316"/>
                  <a:ext cx="14976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CE9F24C-D1CD-487D-8E00-669B2D5F75A2}"/>
                    </a:ext>
                  </a:extLst>
                </p14:cNvPr>
                <p14:cNvContentPartPr/>
                <p14:nvPr/>
              </p14:nvContentPartPr>
              <p14:xfrm>
                <a:off x="4666407" y="2248396"/>
                <a:ext cx="132480" cy="41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CE9F24C-D1CD-487D-8E00-669B2D5F75A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48767" y="2230396"/>
                  <a:ext cx="168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C4DDF0-561F-4913-84E1-266166BF9EFE}"/>
                    </a:ext>
                  </a:extLst>
                </p14:cNvPr>
                <p14:cNvContentPartPr/>
                <p14:nvPr/>
              </p14:nvContentPartPr>
              <p14:xfrm>
                <a:off x="4711767" y="2404996"/>
                <a:ext cx="111960" cy="141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C4DDF0-561F-4913-84E1-266166BF9EF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93767" y="2387356"/>
                  <a:ext cx="147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7148C57-63D8-4E1C-A094-239E515C76BC}"/>
                    </a:ext>
                  </a:extLst>
                </p14:cNvPr>
                <p14:cNvContentPartPr/>
                <p14:nvPr/>
              </p14:nvContentPartPr>
              <p14:xfrm>
                <a:off x="4870167" y="2546836"/>
                <a:ext cx="30600" cy="80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7148C57-63D8-4E1C-A094-239E515C76B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52167" y="2529196"/>
                  <a:ext cx="66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587AC9B-7CA8-448D-825D-919DDF4DCC4B}"/>
                    </a:ext>
                  </a:extLst>
                </p14:cNvPr>
                <p14:cNvContentPartPr/>
                <p14:nvPr/>
              </p14:nvContentPartPr>
              <p14:xfrm>
                <a:off x="4983567" y="2535676"/>
                <a:ext cx="81720" cy="79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587AC9B-7CA8-448D-825D-919DDF4DCC4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65567" y="2518036"/>
                  <a:ext cx="117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3348608-7B23-4CEA-AE5E-22E94E7781D4}"/>
                    </a:ext>
                  </a:extLst>
                </p14:cNvPr>
                <p14:cNvContentPartPr/>
                <p14:nvPr/>
              </p14:nvContentPartPr>
              <p14:xfrm>
                <a:off x="5128647" y="2545396"/>
                <a:ext cx="70920" cy="70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3348608-7B23-4CEA-AE5E-22E94E7781D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11007" y="2527396"/>
                  <a:ext cx="106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E1BFFF6-C1BC-46E7-8343-CBB3B56847CC}"/>
                    </a:ext>
                  </a:extLst>
                </p14:cNvPr>
                <p14:cNvContentPartPr/>
                <p14:nvPr/>
              </p14:nvContentPartPr>
              <p14:xfrm>
                <a:off x="5257887" y="2554756"/>
                <a:ext cx="49320" cy="169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E1BFFF6-C1BC-46E7-8343-CBB3B56847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39887" y="2536756"/>
                  <a:ext cx="849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71EED6E-6664-491A-8AB3-1C8FE51C08C2}"/>
                  </a:ext>
                </a:extLst>
              </p14:cNvPr>
              <p14:cNvContentPartPr/>
              <p14:nvPr/>
            </p14:nvContentPartPr>
            <p14:xfrm>
              <a:off x="5492247" y="2435956"/>
              <a:ext cx="103680" cy="144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71EED6E-6664-491A-8AB3-1C8FE51C08C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474607" y="2418316"/>
                <a:ext cx="13932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CE20A0D-84E2-40F2-90B1-5D48F5A19D38}"/>
              </a:ext>
            </a:extLst>
          </p:cNvPr>
          <p:cNvGrpSpPr/>
          <p:nvPr/>
        </p:nvGrpSpPr>
        <p:grpSpPr>
          <a:xfrm>
            <a:off x="5940807" y="2040676"/>
            <a:ext cx="1997640" cy="610200"/>
            <a:chOff x="5940807" y="2040676"/>
            <a:chExt cx="199764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CFD7826-D846-4F06-82FC-8F7784AC0140}"/>
                    </a:ext>
                  </a:extLst>
                </p14:cNvPr>
                <p14:cNvContentPartPr/>
                <p14:nvPr/>
              </p14:nvContentPartPr>
              <p14:xfrm>
                <a:off x="5940807" y="2187916"/>
                <a:ext cx="186480" cy="439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CFD7826-D846-4F06-82FC-8F7784AC014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23167" y="2169916"/>
                  <a:ext cx="2221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788116-715C-4C1F-87B8-1884154DF01A}"/>
                    </a:ext>
                  </a:extLst>
                </p14:cNvPr>
                <p14:cNvContentPartPr/>
                <p14:nvPr/>
              </p14:nvContentPartPr>
              <p14:xfrm>
                <a:off x="6137727" y="2127076"/>
                <a:ext cx="80280" cy="158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788116-715C-4C1F-87B8-1884154DF01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19727" y="2109436"/>
                  <a:ext cx="115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4573DB-7010-4FC9-BAEC-1D568191F533}"/>
                    </a:ext>
                  </a:extLst>
                </p14:cNvPr>
                <p14:cNvContentPartPr/>
                <p14:nvPr/>
              </p14:nvContentPartPr>
              <p14:xfrm>
                <a:off x="6173007" y="2193676"/>
                <a:ext cx="67680" cy="18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4573DB-7010-4FC9-BAEC-1D568191F53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55007" y="2176036"/>
                  <a:ext cx="103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C77CFE-F581-479E-82DE-891465B56183}"/>
                    </a:ext>
                  </a:extLst>
                </p14:cNvPr>
                <p14:cNvContentPartPr/>
                <p14:nvPr/>
              </p14:nvContentPartPr>
              <p14:xfrm>
                <a:off x="6085887" y="2381236"/>
                <a:ext cx="214560" cy="11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CC77CFE-F581-479E-82DE-891465B5618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68247" y="2363596"/>
                  <a:ext cx="250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11FDEFB-DA6A-44FA-892A-7B3AC6D6894C}"/>
                    </a:ext>
                  </a:extLst>
                </p14:cNvPr>
                <p14:cNvContentPartPr/>
                <p14:nvPr/>
              </p14:nvContentPartPr>
              <p14:xfrm>
                <a:off x="6178767" y="2468716"/>
                <a:ext cx="153000" cy="108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11FDEFB-DA6A-44FA-892A-7B3AC6D6894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60767" y="2451076"/>
                  <a:ext cx="188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0ED8DDB-FAD6-4E8D-890C-3E61B6179367}"/>
                    </a:ext>
                  </a:extLst>
                </p14:cNvPr>
                <p14:cNvContentPartPr/>
                <p14:nvPr/>
              </p14:nvContentPartPr>
              <p14:xfrm>
                <a:off x="6395487" y="2237956"/>
                <a:ext cx="55080" cy="370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0ED8DDB-FAD6-4E8D-890C-3E61B617936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77487" y="2220316"/>
                  <a:ext cx="907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31E908C-232C-431A-94CE-F14128D31164}"/>
                    </a:ext>
                  </a:extLst>
                </p14:cNvPr>
                <p14:cNvContentPartPr/>
                <p14:nvPr/>
              </p14:nvContentPartPr>
              <p14:xfrm>
                <a:off x="6469287" y="2040676"/>
                <a:ext cx="90000" cy="93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31E908C-232C-431A-94CE-F14128D311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51647" y="2023036"/>
                  <a:ext cx="125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8602E55-C704-4940-9E55-740652292796}"/>
                    </a:ext>
                  </a:extLst>
                </p14:cNvPr>
                <p14:cNvContentPartPr/>
                <p14:nvPr/>
              </p14:nvContentPartPr>
              <p14:xfrm>
                <a:off x="6646407" y="2305636"/>
                <a:ext cx="174600" cy="233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8602E55-C704-4940-9E55-7406522927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28767" y="2287996"/>
                  <a:ext cx="210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0DFC10C-AF0C-4E50-88FB-6ACC80B16EB0}"/>
                    </a:ext>
                  </a:extLst>
                </p14:cNvPr>
                <p14:cNvContentPartPr/>
                <p14:nvPr/>
              </p14:nvContentPartPr>
              <p14:xfrm>
                <a:off x="6672327" y="2249116"/>
                <a:ext cx="97200" cy="219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0DFC10C-AF0C-4E50-88FB-6ACC80B16EB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54327" y="2231116"/>
                  <a:ext cx="132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3F7B447-BDD0-4B70-9FFE-FB7AC5B4F28C}"/>
                    </a:ext>
                  </a:extLst>
                </p14:cNvPr>
                <p14:cNvContentPartPr/>
                <p14:nvPr/>
              </p14:nvContentPartPr>
              <p14:xfrm>
                <a:off x="6910287" y="2455396"/>
                <a:ext cx="33840" cy="111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3F7B447-BDD0-4B70-9FFE-FB7AC5B4F28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92287" y="2437396"/>
                  <a:ext cx="69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CCDB423-D54B-4F76-BC2C-4AC964B120CE}"/>
                    </a:ext>
                  </a:extLst>
                </p14:cNvPr>
                <p14:cNvContentPartPr/>
                <p14:nvPr/>
              </p14:nvContentPartPr>
              <p14:xfrm>
                <a:off x="6994527" y="2478796"/>
                <a:ext cx="63000" cy="93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CCDB423-D54B-4F76-BC2C-4AC964B120C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76527" y="2461156"/>
                  <a:ext cx="98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56094F-A195-40AD-8298-79F76D19C892}"/>
                    </a:ext>
                  </a:extLst>
                </p14:cNvPr>
                <p14:cNvContentPartPr/>
                <p14:nvPr/>
              </p14:nvContentPartPr>
              <p14:xfrm>
                <a:off x="7114767" y="2487076"/>
                <a:ext cx="44640" cy="68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56094F-A195-40AD-8298-79F76D19C89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97127" y="2469076"/>
                  <a:ext cx="80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F9E5111-3E8B-4276-BA8D-BF98366904FA}"/>
                    </a:ext>
                  </a:extLst>
                </p14:cNvPr>
                <p14:cNvContentPartPr/>
                <p14:nvPr/>
              </p14:nvContentPartPr>
              <p14:xfrm>
                <a:off x="7207287" y="2508316"/>
                <a:ext cx="68400" cy="142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F9E5111-3E8B-4276-BA8D-BF98366904F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89647" y="2490316"/>
                  <a:ext cx="104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D96ABDF-226E-449A-A121-EA1A385C0788}"/>
                    </a:ext>
                  </a:extLst>
                </p14:cNvPr>
                <p14:cNvContentPartPr/>
                <p14:nvPr/>
              </p14:nvContentPartPr>
              <p14:xfrm>
                <a:off x="7307727" y="2262436"/>
                <a:ext cx="74160" cy="102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D96ABDF-226E-449A-A121-EA1A385C07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89727" y="2244436"/>
                  <a:ext cx="109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03B2B95-7CE2-4A4A-A950-45B4B25F8716}"/>
                    </a:ext>
                  </a:extLst>
                </p14:cNvPr>
                <p14:cNvContentPartPr/>
                <p14:nvPr/>
              </p14:nvContentPartPr>
              <p14:xfrm>
                <a:off x="7252647" y="2133196"/>
                <a:ext cx="140040" cy="10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03B2B95-7CE2-4A4A-A950-45B4B25F871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34647" y="2115196"/>
                  <a:ext cx="175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351808D-CE74-469A-BC8E-586550CFAE72}"/>
                    </a:ext>
                  </a:extLst>
                </p14:cNvPr>
                <p14:cNvContentPartPr/>
                <p14:nvPr/>
              </p14:nvContentPartPr>
              <p14:xfrm>
                <a:off x="7456047" y="2449276"/>
                <a:ext cx="28440" cy="9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351808D-CE74-469A-BC8E-586550CFAE7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38407" y="2431636"/>
                  <a:ext cx="64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71FCB86-C0BA-4764-B03C-070AC5F4A7E0}"/>
                    </a:ext>
                  </a:extLst>
                </p14:cNvPr>
                <p14:cNvContentPartPr/>
                <p14:nvPr/>
              </p14:nvContentPartPr>
              <p14:xfrm>
                <a:off x="7572327" y="2431636"/>
                <a:ext cx="81360" cy="86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71FCB86-C0BA-4764-B03C-070AC5F4A7E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54327" y="2413636"/>
                  <a:ext cx="117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762538-778A-42B3-848C-9E8B7F74F84C}"/>
                    </a:ext>
                  </a:extLst>
                </p14:cNvPr>
                <p14:cNvContentPartPr/>
                <p14:nvPr/>
              </p14:nvContentPartPr>
              <p14:xfrm>
                <a:off x="7706607" y="2442436"/>
                <a:ext cx="74520" cy="68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762538-778A-42B3-848C-9E8B7F74F84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88607" y="2424796"/>
                  <a:ext cx="110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34AE247-5CA9-4922-AAFB-F1948FA62FCC}"/>
                    </a:ext>
                  </a:extLst>
                </p14:cNvPr>
                <p14:cNvContentPartPr/>
                <p14:nvPr/>
              </p14:nvContentPartPr>
              <p14:xfrm>
                <a:off x="7830447" y="2443156"/>
                <a:ext cx="108000" cy="182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34AE247-5CA9-4922-AAFB-F1948FA62FC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12807" y="2425516"/>
                  <a:ext cx="1436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48A4903-B599-4674-9518-2976C2F9A77C}"/>
              </a:ext>
            </a:extLst>
          </p:cNvPr>
          <p:cNvGrpSpPr/>
          <p:nvPr/>
        </p:nvGrpSpPr>
        <p:grpSpPr>
          <a:xfrm>
            <a:off x="1156767" y="3571036"/>
            <a:ext cx="699480" cy="493560"/>
            <a:chOff x="1156767" y="3571036"/>
            <a:chExt cx="69948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F09ADEB-3E21-44F6-B52A-F186A9DCB6C2}"/>
                    </a:ext>
                  </a:extLst>
                </p14:cNvPr>
                <p14:cNvContentPartPr/>
                <p14:nvPr/>
              </p14:nvContentPartPr>
              <p14:xfrm>
                <a:off x="1190607" y="3742396"/>
                <a:ext cx="144720" cy="171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F09ADEB-3E21-44F6-B52A-F186A9DCB6C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72607" y="3724396"/>
                  <a:ext cx="180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9730603-686A-48A4-90CB-8153B77C766A}"/>
                    </a:ext>
                  </a:extLst>
                </p14:cNvPr>
                <p14:cNvContentPartPr/>
                <p14:nvPr/>
              </p14:nvContentPartPr>
              <p14:xfrm>
                <a:off x="1156767" y="3571036"/>
                <a:ext cx="153000" cy="102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9730603-686A-48A4-90CB-8153B77C766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9127" y="3553036"/>
                  <a:ext cx="188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576E98B-7085-4FED-BFE0-E616B6C3F4D4}"/>
                    </a:ext>
                  </a:extLst>
                </p14:cNvPr>
                <p14:cNvContentPartPr/>
                <p14:nvPr/>
              </p14:nvContentPartPr>
              <p14:xfrm>
                <a:off x="1375287" y="3937156"/>
                <a:ext cx="79200" cy="127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576E98B-7085-4FED-BFE0-E616B6C3F4D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57287" y="3919516"/>
                  <a:ext cx="114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20AD027-A5F5-4289-A999-03652117A660}"/>
                    </a:ext>
                  </a:extLst>
                </p14:cNvPr>
                <p14:cNvContentPartPr/>
                <p14:nvPr/>
              </p14:nvContentPartPr>
              <p14:xfrm>
                <a:off x="1523247" y="3955876"/>
                <a:ext cx="91440" cy="94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20AD027-A5F5-4289-A999-03652117A6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05247" y="3937876"/>
                  <a:ext cx="127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36BD31D-900D-4283-B532-8882DE9A41B1}"/>
                    </a:ext>
                  </a:extLst>
                </p14:cNvPr>
                <p14:cNvContentPartPr/>
                <p14:nvPr/>
              </p14:nvContentPartPr>
              <p14:xfrm>
                <a:off x="1571487" y="3989716"/>
                <a:ext cx="167040" cy="1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36BD31D-900D-4283-B532-8882DE9A41B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553487" y="3972076"/>
                  <a:ext cx="202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668B0FF-D370-45BB-94CD-B40817CDFDF8}"/>
                    </a:ext>
                  </a:extLst>
                </p14:cNvPr>
                <p14:cNvContentPartPr/>
                <p14:nvPr/>
              </p14:nvContentPartPr>
              <p14:xfrm>
                <a:off x="1765167" y="3937516"/>
                <a:ext cx="91080" cy="100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668B0FF-D370-45BB-94CD-B40817CDFDF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47167" y="3919516"/>
                  <a:ext cx="1267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C2559C9-1623-4FEB-A6A4-62543B05571F}"/>
              </a:ext>
            </a:extLst>
          </p:cNvPr>
          <p:cNvGrpSpPr/>
          <p:nvPr/>
        </p:nvGrpSpPr>
        <p:grpSpPr>
          <a:xfrm>
            <a:off x="2124807" y="3705316"/>
            <a:ext cx="169560" cy="74880"/>
            <a:chOff x="2124807" y="3705316"/>
            <a:chExt cx="16956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C820469-78F4-44AE-B35F-E752197A4286}"/>
                    </a:ext>
                  </a:extLst>
                </p14:cNvPr>
                <p14:cNvContentPartPr/>
                <p14:nvPr/>
              </p14:nvContentPartPr>
              <p14:xfrm>
                <a:off x="2124807" y="3705316"/>
                <a:ext cx="115200" cy="5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C820469-78F4-44AE-B35F-E752197A42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06807" y="3687676"/>
                  <a:ext cx="150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D18C09-606F-455B-8322-7A7BAFB2D726}"/>
                    </a:ext>
                  </a:extLst>
                </p14:cNvPr>
                <p14:cNvContentPartPr/>
                <p14:nvPr/>
              </p14:nvContentPartPr>
              <p14:xfrm>
                <a:off x="2145327" y="3776236"/>
                <a:ext cx="149040" cy="3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D18C09-606F-455B-8322-7A7BAFB2D72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27327" y="3758596"/>
                  <a:ext cx="1846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8C7CB2B-F408-4CC0-8574-DBA81D474922}"/>
              </a:ext>
            </a:extLst>
          </p:cNvPr>
          <p:cNvGrpSpPr/>
          <p:nvPr/>
        </p:nvGrpSpPr>
        <p:grpSpPr>
          <a:xfrm>
            <a:off x="2515047" y="3487156"/>
            <a:ext cx="822960" cy="462600"/>
            <a:chOff x="2515047" y="3487156"/>
            <a:chExt cx="82296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5C180D4-2217-4A99-AEA5-B1B8860340A0}"/>
                    </a:ext>
                  </a:extLst>
                </p14:cNvPr>
                <p14:cNvContentPartPr/>
                <p14:nvPr/>
              </p14:nvContentPartPr>
              <p14:xfrm>
                <a:off x="2526207" y="3650596"/>
                <a:ext cx="130320" cy="153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5C180D4-2217-4A99-AEA5-B1B8860340A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08567" y="3632956"/>
                  <a:ext cx="165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50E657-7E87-4241-BA40-51B798BD5340}"/>
                    </a:ext>
                  </a:extLst>
                </p14:cNvPr>
                <p14:cNvContentPartPr/>
                <p14:nvPr/>
              </p14:nvContentPartPr>
              <p14:xfrm>
                <a:off x="2515047" y="3491116"/>
                <a:ext cx="109080" cy="58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50E657-7E87-4241-BA40-51B798BD534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97407" y="3473116"/>
                  <a:ext cx="144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559ADA-4856-44F5-9D38-EAC64A95E4CC}"/>
                    </a:ext>
                  </a:extLst>
                </p14:cNvPr>
                <p14:cNvContentPartPr/>
                <p14:nvPr/>
              </p14:nvContentPartPr>
              <p14:xfrm>
                <a:off x="2676327" y="3813676"/>
                <a:ext cx="102240" cy="107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559ADA-4856-44F5-9D38-EAC64A95E4C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58687" y="3795676"/>
                  <a:ext cx="137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FF21368-7440-4521-ADF5-69D1D95009A0}"/>
                    </a:ext>
                  </a:extLst>
                </p14:cNvPr>
                <p14:cNvContentPartPr/>
                <p14:nvPr/>
              </p14:nvContentPartPr>
              <p14:xfrm>
                <a:off x="2867847" y="3726916"/>
                <a:ext cx="15048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FF21368-7440-4521-ADF5-69D1D95009A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49847" y="3708916"/>
                  <a:ext cx="186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C060A0D-F3DE-468E-BECD-F6BB2D001122}"/>
                    </a:ext>
                  </a:extLst>
                </p14:cNvPr>
                <p14:cNvContentPartPr/>
                <p14:nvPr/>
              </p14:nvContentPartPr>
              <p14:xfrm>
                <a:off x="3127047" y="3633676"/>
                <a:ext cx="99720" cy="160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C060A0D-F3DE-468E-BECD-F6BB2D00112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09407" y="3616036"/>
                  <a:ext cx="135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01966B8-C46B-495D-983E-699CA425B87C}"/>
                    </a:ext>
                  </a:extLst>
                </p14:cNvPr>
                <p14:cNvContentPartPr/>
                <p14:nvPr/>
              </p14:nvContentPartPr>
              <p14:xfrm>
                <a:off x="3102567" y="3487156"/>
                <a:ext cx="90720" cy="52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01966B8-C46B-495D-983E-699CA425B87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084927" y="3469516"/>
                  <a:ext cx="126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641183E-4C2B-4DBE-8490-D38D934D7816}"/>
                    </a:ext>
                  </a:extLst>
                </p14:cNvPr>
                <p14:cNvContentPartPr/>
                <p14:nvPr/>
              </p14:nvContentPartPr>
              <p14:xfrm>
                <a:off x="3261687" y="3870556"/>
                <a:ext cx="76320" cy="79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641183E-4C2B-4DBE-8490-D38D934D781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243687" y="3852916"/>
                  <a:ext cx="1119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4682D6D-DF74-42B6-99BC-ABA9E0BF413A}"/>
              </a:ext>
            </a:extLst>
          </p:cNvPr>
          <p:cNvGrpSpPr/>
          <p:nvPr/>
        </p:nvGrpSpPr>
        <p:grpSpPr>
          <a:xfrm>
            <a:off x="3633567" y="3617476"/>
            <a:ext cx="204120" cy="86760"/>
            <a:chOff x="3633567" y="3617476"/>
            <a:chExt cx="20412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48E6DF8-FB7A-4DF8-9D9B-9D3D8144BA99}"/>
                    </a:ext>
                  </a:extLst>
                </p14:cNvPr>
                <p14:cNvContentPartPr/>
                <p14:nvPr/>
              </p14:nvContentPartPr>
              <p14:xfrm>
                <a:off x="3633567" y="3617476"/>
                <a:ext cx="131040" cy="2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48E6DF8-FB7A-4DF8-9D9B-9D3D8144BA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15927" y="3599476"/>
                  <a:ext cx="166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66F2003-3CF5-44ED-A5AB-1C11955D157E}"/>
                    </a:ext>
                  </a:extLst>
                </p14:cNvPr>
                <p14:cNvContentPartPr/>
                <p14:nvPr/>
              </p14:nvContentPartPr>
              <p14:xfrm>
                <a:off x="3667407" y="3703156"/>
                <a:ext cx="170280" cy="1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66F2003-3CF5-44ED-A5AB-1C11955D157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49407" y="3685516"/>
                  <a:ext cx="2059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6239187-9358-4DAD-B218-E6C5DB001C90}"/>
              </a:ext>
            </a:extLst>
          </p:cNvPr>
          <p:cNvGrpSpPr/>
          <p:nvPr/>
        </p:nvGrpSpPr>
        <p:grpSpPr>
          <a:xfrm>
            <a:off x="4109847" y="3698836"/>
            <a:ext cx="480960" cy="20160"/>
            <a:chOff x="4109847" y="3698836"/>
            <a:chExt cx="480960" cy="2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4C2B188-DBB6-4E54-82BD-50D188E6BFF3}"/>
                    </a:ext>
                  </a:extLst>
                </p14:cNvPr>
                <p14:cNvContentPartPr/>
                <p14:nvPr/>
              </p14:nvContentPartPr>
              <p14:xfrm>
                <a:off x="4109847" y="3706756"/>
                <a:ext cx="24840" cy="1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4C2B188-DBB6-4E54-82BD-50D188E6BFF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092207" y="3689116"/>
                  <a:ext cx="60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FDF4760-807E-4F98-8CA4-5402E5B40497}"/>
                    </a:ext>
                  </a:extLst>
                </p14:cNvPr>
                <p14:cNvContentPartPr/>
                <p14:nvPr/>
              </p14:nvContentPartPr>
              <p14:xfrm>
                <a:off x="4288767" y="3716476"/>
                <a:ext cx="3312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FDF4760-807E-4F98-8CA4-5402E5B4049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271127" y="3698836"/>
                  <a:ext cx="68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9204CD4-3B2D-418C-8EC2-73E095BC0767}"/>
                    </a:ext>
                  </a:extLst>
                </p14:cNvPr>
                <p14:cNvContentPartPr/>
                <p14:nvPr/>
              </p14:nvContentPartPr>
              <p14:xfrm>
                <a:off x="4456527" y="3698836"/>
                <a:ext cx="134280" cy="14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9204CD4-3B2D-418C-8EC2-73E095BC076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438527" y="3680836"/>
                  <a:ext cx="1699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A10D4B8-15F4-4BF8-B54C-CE4EB1B7C95D}"/>
              </a:ext>
            </a:extLst>
          </p:cNvPr>
          <p:cNvGrpSpPr/>
          <p:nvPr/>
        </p:nvGrpSpPr>
        <p:grpSpPr>
          <a:xfrm>
            <a:off x="4938927" y="3627916"/>
            <a:ext cx="140760" cy="63720"/>
            <a:chOff x="4938927" y="3627916"/>
            <a:chExt cx="14076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8BA217-5832-453B-B8A4-2B4C8477C150}"/>
                    </a:ext>
                  </a:extLst>
                </p14:cNvPr>
                <p14:cNvContentPartPr/>
                <p14:nvPr/>
              </p14:nvContentPartPr>
              <p14:xfrm>
                <a:off x="4938927" y="3627916"/>
                <a:ext cx="126720" cy="3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8BA217-5832-453B-B8A4-2B4C8477C15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21287" y="3609916"/>
                  <a:ext cx="162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D45147A-05F9-42A5-8162-394576338675}"/>
                    </a:ext>
                  </a:extLst>
                </p14:cNvPr>
                <p14:cNvContentPartPr/>
                <p14:nvPr/>
              </p14:nvContentPartPr>
              <p14:xfrm>
                <a:off x="4944687" y="3686236"/>
                <a:ext cx="135000" cy="5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D45147A-05F9-42A5-8162-39457633867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27047" y="3668236"/>
                  <a:ext cx="1706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A177AE2-4B5A-4676-83A1-D51A8A698524}"/>
              </a:ext>
            </a:extLst>
          </p:cNvPr>
          <p:cNvGrpSpPr/>
          <p:nvPr/>
        </p:nvGrpSpPr>
        <p:grpSpPr>
          <a:xfrm>
            <a:off x="5428887" y="3437116"/>
            <a:ext cx="1296360" cy="256320"/>
            <a:chOff x="5428887" y="3437116"/>
            <a:chExt cx="129636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B0AE5E9-3FAF-478B-8C2A-DA660EE2C1C4}"/>
                    </a:ext>
                  </a:extLst>
                </p14:cNvPr>
                <p14:cNvContentPartPr/>
                <p14:nvPr/>
              </p14:nvContentPartPr>
              <p14:xfrm>
                <a:off x="5428887" y="3458356"/>
                <a:ext cx="100440" cy="235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B0AE5E9-3FAF-478B-8C2A-DA660EE2C1C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11247" y="3440356"/>
                  <a:ext cx="136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635B8B6-A906-4994-8B64-843D5F214EF9}"/>
                    </a:ext>
                  </a:extLst>
                </p14:cNvPr>
                <p14:cNvContentPartPr/>
                <p14:nvPr/>
              </p14:nvContentPartPr>
              <p14:xfrm>
                <a:off x="5644167" y="3442516"/>
                <a:ext cx="104400" cy="244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635B8B6-A906-4994-8B64-843D5F214E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26527" y="3424516"/>
                  <a:ext cx="140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DEB20B0-CB66-4C50-9F47-EC11E39096D3}"/>
                    </a:ext>
                  </a:extLst>
                </p14:cNvPr>
                <p14:cNvContentPartPr/>
                <p14:nvPr/>
              </p14:nvContentPartPr>
              <p14:xfrm>
                <a:off x="5658927" y="3573916"/>
                <a:ext cx="141480" cy="32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DEB20B0-CB66-4C50-9F47-EC11E39096D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41287" y="3555916"/>
                  <a:ext cx="177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914B61D-C00D-4892-AB99-50F31330073E}"/>
                    </a:ext>
                  </a:extLst>
                </p14:cNvPr>
                <p14:cNvContentPartPr/>
                <p14:nvPr/>
              </p14:nvContentPartPr>
              <p14:xfrm>
                <a:off x="5906967" y="3450076"/>
                <a:ext cx="113760" cy="210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914B61D-C00D-4892-AB99-50F31330073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89327" y="3432076"/>
                  <a:ext cx="149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4F0F413-4433-410B-9D50-ED854452C757}"/>
                    </a:ext>
                  </a:extLst>
                </p14:cNvPr>
                <p14:cNvContentPartPr/>
                <p14:nvPr/>
              </p14:nvContentPartPr>
              <p14:xfrm>
                <a:off x="6103167" y="3437116"/>
                <a:ext cx="82440" cy="156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4F0F413-4433-410B-9D50-ED854452C75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85527" y="3419476"/>
                  <a:ext cx="118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222F820-B692-4DB4-9416-6DE082D81A0D}"/>
                    </a:ext>
                  </a:extLst>
                </p14:cNvPr>
                <p14:cNvContentPartPr/>
                <p14:nvPr/>
              </p14:nvContentPartPr>
              <p14:xfrm>
                <a:off x="6182007" y="3529636"/>
                <a:ext cx="2880" cy="151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222F820-B692-4DB4-9416-6DE082D81A0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64367" y="3511636"/>
                  <a:ext cx="38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9CBB80C-4B22-4C77-A073-768BA5B6ACD0}"/>
                    </a:ext>
                  </a:extLst>
                </p14:cNvPr>
                <p14:cNvContentPartPr/>
                <p14:nvPr/>
              </p14:nvContentPartPr>
              <p14:xfrm>
                <a:off x="6284607" y="3645556"/>
                <a:ext cx="1188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9CBB80C-4B22-4C77-A073-768BA5B6ACD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66967" y="3627556"/>
                  <a:ext cx="47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CB64E15-B016-4EB9-B2E5-AAAC4FFC4490}"/>
                    </a:ext>
                  </a:extLst>
                </p14:cNvPr>
                <p14:cNvContentPartPr/>
                <p14:nvPr/>
              </p14:nvContentPartPr>
              <p14:xfrm>
                <a:off x="6434007" y="3469156"/>
                <a:ext cx="127440" cy="193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CB64E15-B016-4EB9-B2E5-AAAC4FFC449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16367" y="3451156"/>
                  <a:ext cx="163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146130A-76A5-412D-A8B5-FF0A0D194DC4}"/>
                    </a:ext>
                  </a:extLst>
                </p14:cNvPr>
                <p14:cNvContentPartPr/>
                <p14:nvPr/>
              </p14:nvContentPartPr>
              <p14:xfrm>
                <a:off x="6635247" y="3468796"/>
                <a:ext cx="63720" cy="124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146130A-76A5-412D-A8B5-FF0A0D194DC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17247" y="3451156"/>
                  <a:ext cx="99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08B4609-875A-44DD-82B7-C32F07934893}"/>
                    </a:ext>
                  </a:extLst>
                </p14:cNvPr>
                <p14:cNvContentPartPr/>
                <p14:nvPr/>
              </p14:nvContentPartPr>
              <p14:xfrm>
                <a:off x="6702567" y="3540796"/>
                <a:ext cx="22680" cy="117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08B4609-875A-44DD-82B7-C32F0793489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84567" y="3522796"/>
                  <a:ext cx="583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2D43D7B-41C8-4BB9-A854-47662B481E5B}"/>
              </a:ext>
            </a:extLst>
          </p:cNvPr>
          <p:cNvGrpSpPr/>
          <p:nvPr/>
        </p:nvGrpSpPr>
        <p:grpSpPr>
          <a:xfrm>
            <a:off x="6987327" y="3321196"/>
            <a:ext cx="449640" cy="325800"/>
            <a:chOff x="6987327" y="3321196"/>
            <a:chExt cx="44964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4AE2810-C80F-4B4B-83DB-D44E90DBAD2F}"/>
                    </a:ext>
                  </a:extLst>
                </p14:cNvPr>
                <p14:cNvContentPartPr/>
                <p14:nvPr/>
              </p14:nvContentPartPr>
              <p14:xfrm>
                <a:off x="6987327" y="3522076"/>
                <a:ext cx="77040" cy="123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4AE2810-C80F-4B4B-83DB-D44E90DBAD2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69327" y="3504436"/>
                  <a:ext cx="112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30710B8-80B2-4087-8A1E-005C435AFF2D}"/>
                    </a:ext>
                  </a:extLst>
                </p14:cNvPr>
                <p14:cNvContentPartPr/>
                <p14:nvPr/>
              </p14:nvContentPartPr>
              <p14:xfrm>
                <a:off x="7098927" y="3552676"/>
                <a:ext cx="162000" cy="94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30710B8-80B2-4087-8A1E-005C435AFF2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81287" y="3534676"/>
                  <a:ext cx="197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590B956-084E-4E68-9B12-E2FA30AA7218}"/>
                    </a:ext>
                  </a:extLst>
                </p14:cNvPr>
                <p14:cNvContentPartPr/>
                <p14:nvPr/>
              </p14:nvContentPartPr>
              <p14:xfrm>
                <a:off x="7258407" y="3435676"/>
                <a:ext cx="96480" cy="4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590B956-084E-4E68-9B12-E2FA30AA721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40407" y="3418036"/>
                  <a:ext cx="132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A9918B5-AAD4-4C55-BD9D-F20C69F4C66F}"/>
                    </a:ext>
                  </a:extLst>
                </p14:cNvPr>
                <p14:cNvContentPartPr/>
                <p14:nvPr/>
              </p14:nvContentPartPr>
              <p14:xfrm>
                <a:off x="7430847" y="3321196"/>
                <a:ext cx="6120" cy="143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A9918B5-AAD4-4C55-BD9D-F20C69F4C66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12847" y="3303196"/>
                  <a:ext cx="4176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985A897-6529-4D81-8AB9-51724F9DD83F}"/>
                  </a:ext>
                </a:extLst>
              </p14:cNvPr>
              <p14:cNvContentPartPr/>
              <p14:nvPr/>
            </p14:nvContentPartPr>
            <p14:xfrm>
              <a:off x="1187007" y="4214356"/>
              <a:ext cx="109440" cy="1090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985A897-6529-4D81-8AB9-51724F9DD83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169367" y="4196716"/>
                <a:ext cx="14508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6E6850B-72B0-4229-A1C5-5CEDB1FC1E52}"/>
              </a:ext>
            </a:extLst>
          </p:cNvPr>
          <p:cNvGrpSpPr/>
          <p:nvPr/>
        </p:nvGrpSpPr>
        <p:grpSpPr>
          <a:xfrm>
            <a:off x="1209327" y="4411636"/>
            <a:ext cx="675360" cy="345960"/>
            <a:chOff x="1209327" y="4411636"/>
            <a:chExt cx="67536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047A65C-70EF-4FF7-8792-C05E8B9C9F86}"/>
                    </a:ext>
                  </a:extLst>
                </p14:cNvPr>
                <p14:cNvContentPartPr/>
                <p14:nvPr/>
              </p14:nvContentPartPr>
              <p14:xfrm>
                <a:off x="1209327" y="4411636"/>
                <a:ext cx="99360" cy="186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047A65C-70EF-4FF7-8792-C05E8B9C9F8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91687" y="4393996"/>
                  <a:ext cx="135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B848949-6C33-4E2A-BD43-5279D877A142}"/>
                    </a:ext>
                  </a:extLst>
                </p14:cNvPr>
                <p14:cNvContentPartPr/>
                <p14:nvPr/>
              </p14:nvContentPartPr>
              <p14:xfrm>
                <a:off x="1381047" y="4631236"/>
                <a:ext cx="88200" cy="126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B848949-6C33-4E2A-BD43-5279D877A14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363047" y="4613236"/>
                  <a:ext cx="123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03B4D43-4A4C-4CC5-BA62-C86BCDDCE63A}"/>
                    </a:ext>
                  </a:extLst>
                </p14:cNvPr>
                <p14:cNvContentPartPr/>
                <p14:nvPr/>
              </p14:nvContentPartPr>
              <p14:xfrm>
                <a:off x="1556727" y="4647436"/>
                <a:ext cx="117000" cy="97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03B4D43-4A4C-4CC5-BA62-C86BCDDCE63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38727" y="4629796"/>
                  <a:ext cx="152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0E8C613-538F-475F-9B79-BE75F164CD02}"/>
                    </a:ext>
                  </a:extLst>
                </p14:cNvPr>
                <p14:cNvContentPartPr/>
                <p14:nvPr/>
              </p14:nvContentPartPr>
              <p14:xfrm>
                <a:off x="1568247" y="4690276"/>
                <a:ext cx="195840" cy="29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0E8C613-538F-475F-9B79-BE75F164CD0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550247" y="4672636"/>
                  <a:ext cx="231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FEF431C-B64C-4A80-9970-880405E4CF2C}"/>
                    </a:ext>
                  </a:extLst>
                </p14:cNvPr>
                <p14:cNvContentPartPr/>
                <p14:nvPr/>
              </p14:nvContentPartPr>
              <p14:xfrm>
                <a:off x="1800087" y="4658596"/>
                <a:ext cx="84600" cy="97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FEF431C-B64C-4A80-9970-880405E4CF2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782087" y="4640596"/>
                  <a:ext cx="1202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27D16FB-70DE-4EF9-B114-08D168E13582}"/>
              </a:ext>
            </a:extLst>
          </p:cNvPr>
          <p:cNvGrpSpPr/>
          <p:nvPr/>
        </p:nvGrpSpPr>
        <p:grpSpPr>
          <a:xfrm>
            <a:off x="2169087" y="4468516"/>
            <a:ext cx="162000" cy="74880"/>
            <a:chOff x="2169087" y="4468516"/>
            <a:chExt cx="16200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E65A169-7BB8-4EAB-AACA-52BA844384E5}"/>
                    </a:ext>
                  </a:extLst>
                </p14:cNvPr>
                <p14:cNvContentPartPr/>
                <p14:nvPr/>
              </p14:nvContentPartPr>
              <p14:xfrm>
                <a:off x="2169087" y="4468516"/>
                <a:ext cx="123480" cy="3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E65A169-7BB8-4EAB-AACA-52BA844384E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151447" y="4450876"/>
                  <a:ext cx="159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ED88F61-5D76-4D06-A63B-54AA280681D4}"/>
                    </a:ext>
                  </a:extLst>
                </p14:cNvPr>
                <p14:cNvContentPartPr/>
                <p14:nvPr/>
              </p14:nvContentPartPr>
              <p14:xfrm>
                <a:off x="2169807" y="4540876"/>
                <a:ext cx="161280" cy="2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ED88F61-5D76-4D06-A63B-54AA280681D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52167" y="4523236"/>
                  <a:ext cx="1969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7F252F7-593D-4C8F-8380-2267BBE906B5}"/>
              </a:ext>
            </a:extLst>
          </p:cNvPr>
          <p:cNvGrpSpPr/>
          <p:nvPr/>
        </p:nvGrpSpPr>
        <p:grpSpPr>
          <a:xfrm>
            <a:off x="2534847" y="4236676"/>
            <a:ext cx="844560" cy="446040"/>
            <a:chOff x="2534847" y="4236676"/>
            <a:chExt cx="84456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6209ECD-CD86-4F12-B9D2-76C13A99BCAC}"/>
                    </a:ext>
                  </a:extLst>
                </p14:cNvPr>
                <p14:cNvContentPartPr/>
                <p14:nvPr/>
              </p14:nvContentPartPr>
              <p14:xfrm>
                <a:off x="2587767" y="4420636"/>
                <a:ext cx="75960" cy="147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6209ECD-CD86-4F12-B9D2-76C13A99BCA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570127" y="4402636"/>
                  <a:ext cx="111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078BEC3-9BA5-42B7-8B7B-9ED4B5127359}"/>
                    </a:ext>
                  </a:extLst>
                </p14:cNvPr>
                <p14:cNvContentPartPr/>
                <p14:nvPr/>
              </p14:nvContentPartPr>
              <p14:xfrm>
                <a:off x="2534847" y="4269076"/>
                <a:ext cx="95400" cy="82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078BEC3-9BA5-42B7-8B7B-9ED4B512735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516847" y="4251436"/>
                  <a:ext cx="131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7C978AB-E8B4-4602-B889-5C944E33C17B}"/>
                    </a:ext>
                  </a:extLst>
                </p14:cNvPr>
                <p14:cNvContentPartPr/>
                <p14:nvPr/>
              </p14:nvContentPartPr>
              <p14:xfrm>
                <a:off x="2703687" y="4566796"/>
                <a:ext cx="100440" cy="115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7C978AB-E8B4-4602-B889-5C944E33C17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85687" y="4549156"/>
                  <a:ext cx="136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403A7E0-ADC4-4764-839C-D5E04743B24D}"/>
                    </a:ext>
                  </a:extLst>
                </p14:cNvPr>
                <p14:cNvContentPartPr/>
                <p14:nvPr/>
              </p14:nvContentPartPr>
              <p14:xfrm>
                <a:off x="2912847" y="4490836"/>
                <a:ext cx="158040" cy="6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403A7E0-ADC4-4764-839C-D5E04743B24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95207" y="4472836"/>
                  <a:ext cx="193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FF9D2F5-032E-4B9D-B24F-D3E6F160C084}"/>
                    </a:ext>
                  </a:extLst>
                </p14:cNvPr>
                <p14:cNvContentPartPr/>
                <p14:nvPr/>
              </p14:nvContentPartPr>
              <p14:xfrm>
                <a:off x="3186447" y="4391116"/>
                <a:ext cx="81720" cy="127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FF9D2F5-032E-4B9D-B24F-D3E6F160C08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168447" y="4373116"/>
                  <a:ext cx="117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3705031-34BA-4168-AA9C-87BFEDF71057}"/>
                    </a:ext>
                  </a:extLst>
                </p14:cNvPr>
                <p14:cNvContentPartPr/>
                <p14:nvPr/>
              </p14:nvContentPartPr>
              <p14:xfrm>
                <a:off x="3130287" y="4236676"/>
                <a:ext cx="97560" cy="68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3705031-34BA-4168-AA9C-87BFEDF7105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112287" y="4218676"/>
                  <a:ext cx="133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A3BECA9-D1EB-402E-8493-030DD968BAF0}"/>
                    </a:ext>
                  </a:extLst>
                </p14:cNvPr>
                <p14:cNvContentPartPr/>
                <p14:nvPr/>
              </p14:nvContentPartPr>
              <p14:xfrm>
                <a:off x="3304527" y="4574716"/>
                <a:ext cx="74880" cy="97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A3BECA9-D1EB-402E-8493-030DD968BAF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86887" y="4557076"/>
                  <a:ext cx="11052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28834EF-EDA3-4D42-A764-6DC30CC744D9}"/>
              </a:ext>
            </a:extLst>
          </p:cNvPr>
          <p:cNvGrpSpPr/>
          <p:nvPr/>
        </p:nvGrpSpPr>
        <p:grpSpPr>
          <a:xfrm>
            <a:off x="3596847" y="4436836"/>
            <a:ext cx="193320" cy="69840"/>
            <a:chOff x="3596847" y="4436836"/>
            <a:chExt cx="193320" cy="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24A7FE2-9C1C-488C-8198-60EB3C89C519}"/>
                    </a:ext>
                  </a:extLst>
                </p14:cNvPr>
                <p14:cNvContentPartPr/>
                <p14:nvPr/>
              </p14:nvContentPartPr>
              <p14:xfrm>
                <a:off x="3596847" y="4436836"/>
                <a:ext cx="167040" cy="1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24A7FE2-9C1C-488C-8198-60EB3C89C51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578847" y="4419196"/>
                  <a:ext cx="202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F11B22D-C3CF-419B-9164-27874AE0D950}"/>
                    </a:ext>
                  </a:extLst>
                </p14:cNvPr>
                <p14:cNvContentPartPr/>
                <p14:nvPr/>
              </p14:nvContentPartPr>
              <p14:xfrm>
                <a:off x="3625647" y="4505596"/>
                <a:ext cx="164520" cy="1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F11B22D-C3CF-419B-9164-27874AE0D95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07647" y="4487596"/>
                  <a:ext cx="2001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C3D8E75C-319B-4E60-81B6-DC628557E72D}"/>
                  </a:ext>
                </a:extLst>
              </p14:cNvPr>
              <p14:cNvContentPartPr/>
              <p14:nvPr/>
            </p14:nvContentPartPr>
            <p14:xfrm>
              <a:off x="4046847" y="4451596"/>
              <a:ext cx="43920" cy="18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C3D8E75C-319B-4E60-81B6-DC628557E72D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028847" y="4433956"/>
                <a:ext cx="795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8C10602E-F2FE-45AB-BA23-19F817E94CCA}"/>
                  </a:ext>
                </a:extLst>
              </p14:cNvPr>
              <p14:cNvContentPartPr/>
              <p14:nvPr/>
            </p14:nvContentPartPr>
            <p14:xfrm>
              <a:off x="4367607" y="4442596"/>
              <a:ext cx="296640" cy="54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8C10602E-F2FE-45AB-BA23-19F817E94CCA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349967" y="4424956"/>
                <a:ext cx="33228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C03D4E4-03F5-4EB9-B1EF-3B30FA24C53C}"/>
              </a:ext>
            </a:extLst>
          </p:cNvPr>
          <p:cNvGrpSpPr/>
          <p:nvPr/>
        </p:nvGrpSpPr>
        <p:grpSpPr>
          <a:xfrm>
            <a:off x="5040807" y="4390036"/>
            <a:ext cx="195840" cy="91440"/>
            <a:chOff x="5040807" y="4390036"/>
            <a:chExt cx="19584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410B9DA-17A9-4F76-A622-67E4EA414D30}"/>
                    </a:ext>
                  </a:extLst>
                </p14:cNvPr>
                <p14:cNvContentPartPr/>
                <p14:nvPr/>
              </p14:nvContentPartPr>
              <p14:xfrm>
                <a:off x="5049447" y="4390036"/>
                <a:ext cx="187200" cy="10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410B9DA-17A9-4F76-A622-67E4EA414D3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31447" y="4372036"/>
                  <a:ext cx="222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00FC318-400D-4C9F-B3D5-E8E44BFDF305}"/>
                    </a:ext>
                  </a:extLst>
                </p14:cNvPr>
                <p14:cNvContentPartPr/>
                <p14:nvPr/>
              </p14:nvContentPartPr>
              <p14:xfrm>
                <a:off x="5040807" y="4476796"/>
                <a:ext cx="147240" cy="4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00FC318-400D-4C9F-B3D5-E8E44BFDF30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023167" y="4458796"/>
                  <a:ext cx="182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F7D07A32-47D6-4ABC-9C18-291964BC5160}"/>
              </a:ext>
            </a:extLst>
          </p:cNvPr>
          <p:cNvGrpSpPr/>
          <p:nvPr/>
        </p:nvGrpSpPr>
        <p:grpSpPr>
          <a:xfrm>
            <a:off x="5527527" y="4184116"/>
            <a:ext cx="1199520" cy="263520"/>
            <a:chOff x="5527527" y="4184116"/>
            <a:chExt cx="119952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04804D1-6859-4975-A144-8524E86C39B2}"/>
                    </a:ext>
                  </a:extLst>
                </p14:cNvPr>
                <p14:cNvContentPartPr/>
                <p14:nvPr/>
              </p14:nvContentPartPr>
              <p14:xfrm>
                <a:off x="5590167" y="4197796"/>
                <a:ext cx="111240" cy="14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04804D1-6859-4975-A144-8524E86C39B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72167" y="4180156"/>
                  <a:ext cx="146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C08A2B5-2D16-4D21-95B9-48340188FB3C}"/>
                    </a:ext>
                  </a:extLst>
                </p14:cNvPr>
                <p14:cNvContentPartPr/>
                <p14:nvPr/>
              </p14:nvContentPartPr>
              <p14:xfrm>
                <a:off x="5527527" y="4207876"/>
                <a:ext cx="156240" cy="222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C08A2B5-2D16-4D21-95B9-48340188FB3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509527" y="4189876"/>
                  <a:ext cx="191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6AAF9E7-46C1-4361-904A-C93AD2E2173C}"/>
                    </a:ext>
                  </a:extLst>
                </p14:cNvPr>
                <p14:cNvContentPartPr/>
                <p14:nvPr/>
              </p14:nvContentPartPr>
              <p14:xfrm>
                <a:off x="5778807" y="4207156"/>
                <a:ext cx="117720" cy="187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6AAF9E7-46C1-4361-904A-C93AD2E2173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761167" y="4189156"/>
                  <a:ext cx="153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7791459-0D10-457B-97AD-51EF8A191081}"/>
                    </a:ext>
                  </a:extLst>
                </p14:cNvPr>
                <p14:cNvContentPartPr/>
                <p14:nvPr/>
              </p14:nvContentPartPr>
              <p14:xfrm>
                <a:off x="5989407" y="4195276"/>
                <a:ext cx="88200" cy="129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7791459-0D10-457B-97AD-51EF8A19108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971407" y="4177276"/>
                  <a:ext cx="123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928D368-72D2-400A-A4B8-8C6E7381F7C2}"/>
                    </a:ext>
                  </a:extLst>
                </p14:cNvPr>
                <p14:cNvContentPartPr/>
                <p14:nvPr/>
              </p14:nvContentPartPr>
              <p14:xfrm>
                <a:off x="6066447" y="4289236"/>
                <a:ext cx="9360" cy="137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928D368-72D2-400A-A4B8-8C6E7381F7C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048447" y="4271236"/>
                  <a:ext cx="45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DC81E1D-E595-49F5-84B4-88A6D8CA88E7}"/>
                    </a:ext>
                  </a:extLst>
                </p14:cNvPr>
                <p14:cNvContentPartPr/>
                <p14:nvPr/>
              </p14:nvContentPartPr>
              <p14:xfrm>
                <a:off x="6174447" y="4219036"/>
                <a:ext cx="71280" cy="112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DC81E1D-E595-49F5-84B4-88A6D8CA88E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156447" y="4201036"/>
                  <a:ext cx="106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D067E03-27C2-42D0-9DB7-EC14D04F33DF}"/>
                    </a:ext>
                  </a:extLst>
                </p14:cNvPr>
                <p14:cNvContentPartPr/>
                <p14:nvPr/>
              </p14:nvContentPartPr>
              <p14:xfrm>
                <a:off x="6233847" y="4288876"/>
                <a:ext cx="14400" cy="158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D067E03-27C2-42D0-9DB7-EC14D04F33D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15847" y="4270876"/>
                  <a:ext cx="5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4373B5F-147B-4138-B9A6-B0F9737293E4}"/>
                    </a:ext>
                  </a:extLst>
                </p14:cNvPr>
                <p14:cNvContentPartPr/>
                <p14:nvPr/>
              </p14:nvContentPartPr>
              <p14:xfrm>
                <a:off x="6332127" y="4401556"/>
                <a:ext cx="22680" cy="4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4373B5F-147B-4138-B9A6-B0F9737293E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314487" y="4383556"/>
                  <a:ext cx="58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8492D45-330A-4E28-858D-C25EC603C8CB}"/>
                    </a:ext>
                  </a:extLst>
                </p14:cNvPr>
                <p14:cNvContentPartPr/>
                <p14:nvPr/>
              </p14:nvContentPartPr>
              <p14:xfrm>
                <a:off x="6458127" y="4189516"/>
                <a:ext cx="87840" cy="126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8492D45-330A-4E28-858D-C25EC603C8C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40487" y="4171516"/>
                  <a:ext cx="123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55D7F47-72B6-4A73-A799-52576FBF8088}"/>
                    </a:ext>
                  </a:extLst>
                </p14:cNvPr>
                <p14:cNvContentPartPr/>
                <p14:nvPr/>
              </p14:nvContentPartPr>
              <p14:xfrm>
                <a:off x="6545607" y="4269796"/>
                <a:ext cx="3600" cy="143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55D7F47-72B6-4A73-A799-52576FBF808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527967" y="4252156"/>
                  <a:ext cx="39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1BAB93C-CD15-4701-9618-BE018BD781F6}"/>
                    </a:ext>
                  </a:extLst>
                </p14:cNvPr>
                <p14:cNvContentPartPr/>
                <p14:nvPr/>
              </p14:nvContentPartPr>
              <p14:xfrm>
                <a:off x="6616167" y="4184116"/>
                <a:ext cx="110880" cy="217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1BAB93C-CD15-4701-9618-BE018BD781F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598527" y="4166116"/>
                  <a:ext cx="14652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6D0C9F3-1D10-44A1-9FF6-883ABB8B35CD}"/>
              </a:ext>
            </a:extLst>
          </p:cNvPr>
          <p:cNvGrpSpPr/>
          <p:nvPr/>
        </p:nvGrpSpPr>
        <p:grpSpPr>
          <a:xfrm>
            <a:off x="6932967" y="4153156"/>
            <a:ext cx="465480" cy="272520"/>
            <a:chOff x="6932967" y="4153156"/>
            <a:chExt cx="46548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F151A1E-E53C-4F9A-8CF0-391D7CDD14F2}"/>
                    </a:ext>
                  </a:extLst>
                </p14:cNvPr>
                <p14:cNvContentPartPr/>
                <p14:nvPr/>
              </p14:nvContentPartPr>
              <p14:xfrm>
                <a:off x="6932967" y="4292836"/>
                <a:ext cx="92520" cy="107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F151A1E-E53C-4F9A-8CF0-391D7CDD14F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915327" y="4274836"/>
                  <a:ext cx="128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3CBC917-B828-452E-95CB-94C2BB655EB9}"/>
                    </a:ext>
                  </a:extLst>
                </p14:cNvPr>
                <p14:cNvContentPartPr/>
                <p14:nvPr/>
              </p14:nvContentPartPr>
              <p14:xfrm>
                <a:off x="7054647" y="4328116"/>
                <a:ext cx="179640" cy="97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3CBC917-B828-452E-95CB-94C2BB655EB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036647" y="4310476"/>
                  <a:ext cx="215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520B1BC-EB46-4096-9678-BBDC66AAC8AD}"/>
                    </a:ext>
                  </a:extLst>
                </p14:cNvPr>
                <p14:cNvContentPartPr/>
                <p14:nvPr/>
              </p14:nvContentPartPr>
              <p14:xfrm>
                <a:off x="7205847" y="4246396"/>
                <a:ext cx="120960" cy="1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520B1BC-EB46-4096-9678-BBDC66AAC8A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187847" y="4228396"/>
                  <a:ext cx="156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85BAAB1-6D61-4729-9E25-40470CB517E0}"/>
                    </a:ext>
                  </a:extLst>
                </p14:cNvPr>
                <p14:cNvContentPartPr/>
                <p14:nvPr/>
              </p14:nvContentPartPr>
              <p14:xfrm>
                <a:off x="7395567" y="4153156"/>
                <a:ext cx="2880" cy="130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85BAAB1-6D61-4729-9E25-40470CB517E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77567" y="4135156"/>
                  <a:ext cx="385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5CDEBEF-5483-476B-A2B6-04C0FDB799A4}"/>
              </a:ext>
            </a:extLst>
          </p:cNvPr>
          <p:cNvGrpSpPr/>
          <p:nvPr/>
        </p:nvGrpSpPr>
        <p:grpSpPr>
          <a:xfrm>
            <a:off x="802887" y="3302116"/>
            <a:ext cx="1155600" cy="853560"/>
            <a:chOff x="802887" y="3302116"/>
            <a:chExt cx="1155600" cy="85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82BDB21-56BB-4B5F-BC2B-6864E38C974A}"/>
                    </a:ext>
                  </a:extLst>
                </p14:cNvPr>
                <p14:cNvContentPartPr/>
                <p14:nvPr/>
              </p14:nvContentPartPr>
              <p14:xfrm>
                <a:off x="802887" y="3379156"/>
                <a:ext cx="1155600" cy="776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82BDB21-56BB-4B5F-BC2B-6864E38C974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85247" y="3361516"/>
                  <a:ext cx="1191240" cy="8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02D4EF9-E25B-4694-B2EF-25C2A7D82D46}"/>
                    </a:ext>
                  </a:extLst>
                </p14:cNvPr>
                <p14:cNvContentPartPr/>
                <p14:nvPr/>
              </p14:nvContentPartPr>
              <p14:xfrm>
                <a:off x="843567" y="3302116"/>
                <a:ext cx="173160" cy="239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02D4EF9-E25B-4694-B2EF-25C2A7D82D4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25567" y="3284116"/>
                  <a:ext cx="20880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3F0A040-2226-4C99-8593-7C1A092D67E1}"/>
              </a:ext>
            </a:extLst>
          </p:cNvPr>
          <p:cNvGrpSpPr/>
          <p:nvPr/>
        </p:nvGrpSpPr>
        <p:grpSpPr>
          <a:xfrm>
            <a:off x="215367" y="2780476"/>
            <a:ext cx="1322640" cy="323280"/>
            <a:chOff x="215367" y="2780476"/>
            <a:chExt cx="13226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2D87725-49C9-464A-9168-32C7F062AA15}"/>
                    </a:ext>
                  </a:extLst>
                </p14:cNvPr>
                <p14:cNvContentPartPr/>
                <p14:nvPr/>
              </p14:nvContentPartPr>
              <p14:xfrm>
                <a:off x="215367" y="2864716"/>
                <a:ext cx="90720" cy="209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2D87725-49C9-464A-9168-32C7F062AA1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97367" y="2846716"/>
                  <a:ext cx="126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46F8288-132D-47C0-9380-DF9CB9375FD3}"/>
                    </a:ext>
                  </a:extLst>
                </p14:cNvPr>
                <p14:cNvContentPartPr/>
                <p14:nvPr/>
              </p14:nvContentPartPr>
              <p14:xfrm>
                <a:off x="345687" y="2805316"/>
                <a:ext cx="80640" cy="110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46F8288-132D-47C0-9380-DF9CB9375FD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8047" y="2787676"/>
                  <a:ext cx="116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883BFE2-63EB-4506-9937-A38F226E579C}"/>
                    </a:ext>
                  </a:extLst>
                </p14:cNvPr>
                <p14:cNvContentPartPr/>
                <p14:nvPr/>
              </p14:nvContentPartPr>
              <p14:xfrm>
                <a:off x="504447" y="2916916"/>
                <a:ext cx="137880" cy="936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883BFE2-63EB-4506-9937-A38F226E579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86807" y="2899276"/>
                  <a:ext cx="173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EADF03E-2A94-443E-A130-204A183F04A9}"/>
                    </a:ext>
                  </a:extLst>
                </p14:cNvPr>
                <p14:cNvContentPartPr/>
                <p14:nvPr/>
              </p14:nvContentPartPr>
              <p14:xfrm>
                <a:off x="672567" y="2931676"/>
                <a:ext cx="61200" cy="164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EADF03E-2A94-443E-A130-204A183F04A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54567" y="2914036"/>
                  <a:ext cx="96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CD43ECF-BAD9-4FBE-9795-FD68B31029C0}"/>
                    </a:ext>
                  </a:extLst>
                </p14:cNvPr>
                <p14:cNvContentPartPr/>
                <p14:nvPr/>
              </p14:nvContentPartPr>
              <p14:xfrm>
                <a:off x="815487" y="2915476"/>
                <a:ext cx="100440" cy="82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CD43ECF-BAD9-4FBE-9795-FD68B31029C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7487" y="2897836"/>
                  <a:ext cx="136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0F37B9D-8355-4DE5-91C3-4E38043DF3A6}"/>
                    </a:ext>
                  </a:extLst>
                </p14:cNvPr>
                <p14:cNvContentPartPr/>
                <p14:nvPr/>
              </p14:nvContentPartPr>
              <p14:xfrm>
                <a:off x="810807" y="2840956"/>
                <a:ext cx="51120" cy="262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0F37B9D-8355-4DE5-91C3-4E38043DF3A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92807" y="2822956"/>
                  <a:ext cx="86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A9C83B2-AF9A-4B25-8F4A-096EF10DBEB2}"/>
                    </a:ext>
                  </a:extLst>
                </p14:cNvPr>
                <p14:cNvContentPartPr/>
                <p14:nvPr/>
              </p14:nvContentPartPr>
              <p14:xfrm>
                <a:off x="987567" y="2906836"/>
                <a:ext cx="77400" cy="78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A9C83B2-AF9A-4B25-8F4A-096EF10DBEB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69927" y="2889196"/>
                  <a:ext cx="113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E33B216-DABE-4741-9D65-9AF30CF7F7CE}"/>
                    </a:ext>
                  </a:extLst>
                </p14:cNvPr>
                <p14:cNvContentPartPr/>
                <p14:nvPr/>
              </p14:nvContentPartPr>
              <p14:xfrm>
                <a:off x="1099527" y="2906836"/>
                <a:ext cx="88200" cy="96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E33B216-DABE-4741-9D65-9AF30CF7F7C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81527" y="2888836"/>
                  <a:ext cx="123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4B97505-ACBB-4364-9F63-8C62BB700AD8}"/>
                    </a:ext>
                  </a:extLst>
                </p14:cNvPr>
                <p14:cNvContentPartPr/>
                <p14:nvPr/>
              </p14:nvContentPartPr>
              <p14:xfrm>
                <a:off x="1224087" y="2920156"/>
                <a:ext cx="34920" cy="84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4B97505-ACBB-4364-9F63-8C62BB700AD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206447" y="2902156"/>
                  <a:ext cx="70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CF70DFF-9C8A-47F1-BBE6-3CFE7AF3941F}"/>
                    </a:ext>
                  </a:extLst>
                </p14:cNvPr>
                <p14:cNvContentPartPr/>
                <p14:nvPr/>
              </p14:nvContentPartPr>
              <p14:xfrm>
                <a:off x="1318767" y="2923756"/>
                <a:ext cx="108720" cy="66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CF70DFF-9C8A-47F1-BBE6-3CFE7AF3941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300767" y="2905756"/>
                  <a:ext cx="144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05D4B0D-F2F9-44AE-98A8-313321753238}"/>
                    </a:ext>
                  </a:extLst>
                </p14:cNvPr>
                <p14:cNvContentPartPr/>
                <p14:nvPr/>
              </p14:nvContentPartPr>
              <p14:xfrm>
                <a:off x="1464567" y="2941396"/>
                <a:ext cx="73440" cy="48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05D4B0D-F2F9-44AE-98A8-31332175323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446927" y="2923756"/>
                  <a:ext cx="109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8DF5A48-F417-47E8-81A1-BBC212C2747D}"/>
                    </a:ext>
                  </a:extLst>
                </p14:cNvPr>
                <p14:cNvContentPartPr/>
                <p14:nvPr/>
              </p14:nvContentPartPr>
              <p14:xfrm>
                <a:off x="1442607" y="2780476"/>
                <a:ext cx="360" cy="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8DF5A48-F417-47E8-81A1-BBC212C2747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424607" y="27624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6EC53BF-F8C2-4B76-9803-0DA27C0B6374}"/>
              </a:ext>
            </a:extLst>
          </p:cNvPr>
          <p:cNvGrpSpPr/>
          <p:nvPr/>
        </p:nvGrpSpPr>
        <p:grpSpPr>
          <a:xfrm>
            <a:off x="841767" y="4139116"/>
            <a:ext cx="1274400" cy="1195200"/>
            <a:chOff x="841767" y="4139116"/>
            <a:chExt cx="1274400" cy="11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08879D4-9490-4CDE-BAC4-7916D1FA78E8}"/>
                    </a:ext>
                  </a:extLst>
                </p14:cNvPr>
                <p14:cNvContentPartPr/>
                <p14:nvPr/>
              </p14:nvContentPartPr>
              <p14:xfrm>
                <a:off x="841767" y="4139116"/>
                <a:ext cx="1274400" cy="958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08879D4-9490-4CDE-BAC4-7916D1FA78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24127" y="4121476"/>
                  <a:ext cx="1310040" cy="9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13D33C6-CB38-4E1E-A296-EBBD9F2ECF01}"/>
                    </a:ext>
                  </a:extLst>
                </p14:cNvPr>
                <p14:cNvContentPartPr/>
                <p14:nvPr/>
              </p14:nvContentPartPr>
              <p14:xfrm>
                <a:off x="1311927" y="5042716"/>
                <a:ext cx="61200" cy="291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13D33C6-CB38-4E1E-A296-EBBD9F2ECF0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294287" y="5025076"/>
                  <a:ext cx="9684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98826922-DACF-44BA-987E-6C7439BB37B1}"/>
              </a:ext>
            </a:extLst>
          </p:cNvPr>
          <p:cNvGrpSpPr/>
          <p:nvPr/>
        </p:nvGrpSpPr>
        <p:grpSpPr>
          <a:xfrm>
            <a:off x="1141647" y="5440156"/>
            <a:ext cx="1601640" cy="434880"/>
            <a:chOff x="1141647" y="5440156"/>
            <a:chExt cx="16016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E5E6BBB-9A42-4E44-A45C-ABB6E73F4830}"/>
                    </a:ext>
                  </a:extLst>
                </p14:cNvPr>
                <p14:cNvContentPartPr/>
                <p14:nvPr/>
              </p14:nvContentPartPr>
              <p14:xfrm>
                <a:off x="1141647" y="5576956"/>
                <a:ext cx="114840" cy="205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E5E6BBB-9A42-4E44-A45C-ABB6E73F483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24007" y="5558956"/>
                  <a:ext cx="150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59889AA-B2DC-4C78-8C7B-3A4E0117BA62}"/>
                    </a:ext>
                  </a:extLst>
                </p14:cNvPr>
                <p14:cNvContentPartPr/>
                <p14:nvPr/>
              </p14:nvContentPartPr>
              <p14:xfrm>
                <a:off x="1304727" y="5548516"/>
                <a:ext cx="124200" cy="117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59889AA-B2DC-4C78-8C7B-3A4E0117BA6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286727" y="5530516"/>
                  <a:ext cx="159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B213E1C-9CFC-4841-B3CF-169542C8DD35}"/>
                    </a:ext>
                  </a:extLst>
                </p14:cNvPr>
                <p14:cNvContentPartPr/>
                <p14:nvPr/>
              </p14:nvContentPartPr>
              <p14:xfrm>
                <a:off x="1510287" y="5700436"/>
                <a:ext cx="166680" cy="72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B213E1C-9CFC-4841-B3CF-169542C8DD3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492287" y="5682436"/>
                  <a:ext cx="202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D5B50A6-BF0A-4F18-A478-90E90E4C552D}"/>
                    </a:ext>
                  </a:extLst>
                </p14:cNvPr>
                <p14:cNvContentPartPr/>
                <p14:nvPr/>
              </p14:nvContentPartPr>
              <p14:xfrm>
                <a:off x="1699287" y="5697916"/>
                <a:ext cx="69120" cy="167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D5B50A6-BF0A-4F18-A478-90E90E4C552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681647" y="5679916"/>
                  <a:ext cx="104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1EE9174-BE39-4060-AA7F-D1370BA6175B}"/>
                    </a:ext>
                  </a:extLst>
                </p14:cNvPr>
                <p14:cNvContentPartPr/>
                <p14:nvPr/>
              </p14:nvContentPartPr>
              <p14:xfrm>
                <a:off x="1854807" y="5669116"/>
                <a:ext cx="122040" cy="63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1EE9174-BE39-4060-AA7F-D1370BA6175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36807" y="5651116"/>
                  <a:ext cx="157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9B49082-2CB1-4944-9F64-08C79B5EBC8A}"/>
                    </a:ext>
                  </a:extLst>
                </p14:cNvPr>
                <p14:cNvContentPartPr/>
                <p14:nvPr/>
              </p14:nvContentPartPr>
              <p14:xfrm>
                <a:off x="1852287" y="5591716"/>
                <a:ext cx="61200" cy="283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9B49082-2CB1-4944-9F64-08C79B5EBC8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834287" y="5573716"/>
                  <a:ext cx="96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B148BA2-4DC9-49B9-B0C4-161007A076DF}"/>
                    </a:ext>
                  </a:extLst>
                </p14:cNvPr>
                <p14:cNvContentPartPr/>
                <p14:nvPr/>
              </p14:nvContentPartPr>
              <p14:xfrm>
                <a:off x="2078007" y="5623036"/>
                <a:ext cx="95040" cy="82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B148BA2-4DC9-49B9-B0C4-161007A076D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060007" y="5605036"/>
                  <a:ext cx="130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E0506B9-9427-4AF4-A774-C40727146866}"/>
                    </a:ext>
                  </a:extLst>
                </p14:cNvPr>
                <p14:cNvContentPartPr/>
                <p14:nvPr/>
              </p14:nvContentPartPr>
              <p14:xfrm>
                <a:off x="2252967" y="5611516"/>
                <a:ext cx="90720" cy="111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E0506B9-9427-4AF4-A774-C4072714686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234967" y="5593876"/>
                  <a:ext cx="126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73BBB91-3A50-498F-8277-573DD0DE9510}"/>
                    </a:ext>
                  </a:extLst>
                </p14:cNvPr>
                <p14:cNvContentPartPr/>
                <p14:nvPr/>
              </p14:nvContentPartPr>
              <p14:xfrm>
                <a:off x="2353047" y="5625556"/>
                <a:ext cx="15840" cy="105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73BBB91-3A50-498F-8277-573DD0DE951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335047" y="5607916"/>
                  <a:ext cx="51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3906DC6-432A-4173-83DD-25A4BE2B38B2}"/>
                    </a:ext>
                  </a:extLst>
                </p14:cNvPr>
                <p14:cNvContentPartPr/>
                <p14:nvPr/>
              </p14:nvContentPartPr>
              <p14:xfrm>
                <a:off x="2467167" y="5628796"/>
                <a:ext cx="16920" cy="66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3906DC6-432A-4173-83DD-25A4BE2B38B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449167" y="5610796"/>
                  <a:ext cx="52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C33E13C-A7F1-40BB-B949-AA274ECE1CF5}"/>
                    </a:ext>
                  </a:extLst>
                </p14:cNvPr>
                <p14:cNvContentPartPr/>
                <p14:nvPr/>
              </p14:nvContentPartPr>
              <p14:xfrm>
                <a:off x="2530527" y="5644276"/>
                <a:ext cx="91440" cy="58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C33E13C-A7F1-40BB-B949-AA274ECE1CF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512527" y="5626276"/>
                  <a:ext cx="127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F064450-5EFA-4C1E-8659-1116F313467F}"/>
                    </a:ext>
                  </a:extLst>
                </p14:cNvPr>
                <p14:cNvContentPartPr/>
                <p14:nvPr/>
              </p14:nvContentPartPr>
              <p14:xfrm>
                <a:off x="2663367" y="5623036"/>
                <a:ext cx="79920" cy="43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F064450-5EFA-4C1E-8659-1116F313467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645367" y="5605396"/>
                  <a:ext cx="115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920A0CD-7B52-4931-87C0-2050E36E306E}"/>
                    </a:ext>
                  </a:extLst>
                </p14:cNvPr>
                <p14:cNvContentPartPr/>
                <p14:nvPr/>
              </p14:nvContentPartPr>
              <p14:xfrm>
                <a:off x="2686407" y="5440156"/>
                <a:ext cx="15120" cy="48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920A0CD-7B52-4931-87C0-2050E36E306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668407" y="5422516"/>
                  <a:ext cx="5076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646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B2E7D73-DB08-4241-994B-B367E311CA48}"/>
              </a:ext>
            </a:extLst>
          </p:cNvPr>
          <p:cNvSpPr/>
          <p:nvPr/>
        </p:nvSpPr>
        <p:spPr>
          <a:xfrm>
            <a:off x="3552825" y="1400175"/>
            <a:ext cx="4933950" cy="3860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06EA5F-6B8A-40BA-A42B-521B82F30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3800475" y="1597086"/>
            <a:ext cx="4171950" cy="36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0FE2183-6A83-45DF-AE85-E4FD716E3BDE}"/>
              </a:ext>
            </a:extLst>
          </p:cNvPr>
          <p:cNvSpPr/>
          <p:nvPr/>
        </p:nvSpPr>
        <p:spPr>
          <a:xfrm>
            <a:off x="342899" y="390635"/>
            <a:ext cx="9763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2400" dirty="0">
                <a:solidFill>
                  <a:schemeClr val="bg1"/>
                </a:solidFill>
                <a:ea typeface="Times New Roman" panose="02020603050405020304" pitchFamily="18" charset="0"/>
              </a:rPr>
              <a:t>Σε ποια ομάδα συμμετρίας ανήκει η παρακάτω μοριακή δομή;</a:t>
            </a:r>
          </a:p>
          <a:p>
            <a:pPr>
              <a:spcAft>
                <a:spcPts val="0"/>
              </a:spcAft>
            </a:pPr>
            <a:r>
              <a:rPr lang="el-GR" dirty="0">
                <a:solidFill>
                  <a:schemeClr val="bg1"/>
                </a:solidFill>
              </a:rPr>
              <a:t>Αναφέρετε όλα τα στοιχεία συμμετρίας του μορίου αυτού, δείχνοντάς τα πάνω στο Σχήμα. </a:t>
            </a:r>
            <a:endParaRPr lang="el-GR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8AA18-DEF9-4001-9B95-43E3323770B2}"/>
              </a:ext>
            </a:extLst>
          </p:cNvPr>
          <p:cNvSpPr txBox="1"/>
          <p:nvPr/>
        </p:nvSpPr>
        <p:spPr>
          <a:xfrm>
            <a:off x="419100" y="213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6</a:t>
            </a:r>
          </a:p>
        </p:txBody>
      </p:sp>
    </p:spTree>
    <p:extLst>
      <p:ext uri="{BB962C8B-B14F-4D97-AF65-F5344CB8AC3E}">
        <p14:creationId xmlns:p14="http://schemas.microsoft.com/office/powerpoint/2010/main" val="409707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98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B6425C-451D-4540-8DA9-2318DDB5D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4" b="6172"/>
          <a:stretch/>
        </p:blipFill>
        <p:spPr>
          <a:xfrm>
            <a:off x="1104900" y="1223657"/>
            <a:ext cx="9814560" cy="5634343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F82D6C4-34A8-4FEC-8415-D0839D8D104D}"/>
              </a:ext>
            </a:extLst>
          </p:cNvPr>
          <p:cNvSpPr/>
          <p:nvPr/>
        </p:nvSpPr>
        <p:spPr>
          <a:xfrm>
            <a:off x="6696075" y="5038725"/>
            <a:ext cx="371475" cy="276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2399B-C5AB-4988-991B-44D218C3C8FD}"/>
              </a:ext>
            </a:extLst>
          </p:cNvPr>
          <p:cNvSpPr txBox="1"/>
          <p:nvPr/>
        </p:nvSpPr>
        <p:spPr>
          <a:xfrm>
            <a:off x="0" y="515771"/>
            <a:ext cx="1258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Σε ποια οργανική ένωση από αυτές που δίνονται αντιστοιχεί το φάσμα </a:t>
            </a:r>
            <a:r>
              <a:rPr lang="el-GR" sz="2000" dirty="0" err="1">
                <a:solidFill>
                  <a:schemeClr val="bg1"/>
                </a:solidFill>
              </a:rPr>
              <a:t>υπερύθρου</a:t>
            </a:r>
            <a:r>
              <a:rPr lang="el-GR" sz="2000" dirty="0">
                <a:solidFill>
                  <a:schemeClr val="bg1"/>
                </a:solidFill>
              </a:rPr>
              <a:t> του Σχήματος;. Να σημειώσετε </a:t>
            </a:r>
          </a:p>
          <a:p>
            <a:r>
              <a:rPr lang="el-GR" sz="2000" dirty="0">
                <a:solidFill>
                  <a:schemeClr val="bg1"/>
                </a:solidFill>
              </a:rPr>
              <a:t>μέσα στα πλαίσια  την απόδοση σε συγκεκριμένη μορφή δόνησης, στην οποία οφείλεται η συγκεκριμένη κορυφή.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773BE-6190-4075-BECF-7FCC6896E8D3}"/>
              </a:ext>
            </a:extLst>
          </p:cNvPr>
          <p:cNvSpPr txBox="1"/>
          <p:nvPr/>
        </p:nvSpPr>
        <p:spPr>
          <a:xfrm>
            <a:off x="114300" y="146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1</a:t>
            </a:r>
          </a:p>
        </p:txBody>
      </p:sp>
    </p:spTree>
    <p:extLst>
      <p:ext uri="{BB962C8B-B14F-4D97-AF65-F5344CB8AC3E}">
        <p14:creationId xmlns:p14="http://schemas.microsoft.com/office/powerpoint/2010/main" val="744017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98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B8C7B3-ED98-4530-BF9D-0C589997DB5E}"/>
              </a:ext>
            </a:extLst>
          </p:cNvPr>
          <p:cNvGrpSpPr/>
          <p:nvPr/>
        </p:nvGrpSpPr>
        <p:grpSpPr>
          <a:xfrm>
            <a:off x="7566927" y="1475476"/>
            <a:ext cx="501120" cy="591480"/>
            <a:chOff x="7566927" y="1475476"/>
            <a:chExt cx="5011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14:cNvPr>
                <p14:cNvContentPartPr/>
                <p14:nvPr/>
              </p14:nvContentPartPr>
              <p14:xfrm>
                <a:off x="7708047" y="1475476"/>
                <a:ext cx="186840" cy="19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0407" y="1457836"/>
                  <a:ext cx="222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14:cNvPr>
                <p14:cNvContentPartPr/>
                <p14:nvPr/>
              </p14:nvContentPartPr>
              <p14:xfrm>
                <a:off x="7934847" y="1603276"/>
                <a:ext cx="8496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16847" y="1585636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14:cNvPr>
                <p14:cNvContentPartPr/>
                <p14:nvPr/>
              </p14:nvContentPartPr>
              <p14:xfrm>
                <a:off x="7999647" y="1666276"/>
                <a:ext cx="17640" cy="12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82007" y="1648276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14:cNvPr>
                <p14:cNvContentPartPr/>
                <p14:nvPr/>
              </p14:nvContentPartPr>
              <p14:xfrm>
                <a:off x="7566927" y="1936636"/>
                <a:ext cx="11196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9287" y="1918636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14:cNvPr>
                <p14:cNvContentPartPr/>
                <p14:nvPr/>
              </p14:nvContentPartPr>
              <p14:xfrm>
                <a:off x="7768167" y="1954996"/>
                <a:ext cx="8172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50167" y="1937356"/>
                  <a:ext cx="11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14:cNvPr>
                <p14:cNvContentPartPr/>
                <p14:nvPr/>
              </p14:nvContentPartPr>
              <p14:xfrm>
                <a:off x="7765647" y="2025916"/>
                <a:ext cx="106920" cy="1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8007" y="2008276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14:cNvPr>
                <p14:cNvContentPartPr/>
                <p14:nvPr/>
              </p14:nvContentPartPr>
              <p14:xfrm>
                <a:off x="7956807" y="1867156"/>
                <a:ext cx="11124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167" y="1849156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14:cNvPr>
                <p14:cNvContentPartPr/>
                <p14:nvPr/>
              </p14:nvContentPartPr>
              <p14:xfrm>
                <a:off x="8036367" y="1938796"/>
                <a:ext cx="288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8727" y="1920796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CD1D042-6F19-2752-417A-87CD4F0D1766}"/>
              </a:ext>
            </a:extLst>
          </p:cNvPr>
          <p:cNvSpPr/>
          <p:nvPr/>
        </p:nvSpPr>
        <p:spPr>
          <a:xfrm rot="5400000">
            <a:off x="5232530" y="3392038"/>
            <a:ext cx="482962" cy="27143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697B352-4CDD-2FA3-6FF7-350E65FFB2D3}"/>
              </a:ext>
            </a:extLst>
          </p:cNvPr>
          <p:cNvSpPr/>
          <p:nvPr/>
        </p:nvSpPr>
        <p:spPr>
          <a:xfrm>
            <a:off x="6265945" y="631880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C798FE-FC10-B512-FA86-C626C41AD700}"/>
              </a:ext>
            </a:extLst>
          </p:cNvPr>
          <p:cNvSpPr/>
          <p:nvPr/>
        </p:nvSpPr>
        <p:spPr>
          <a:xfrm rot="5400000">
            <a:off x="8417830" y="881253"/>
            <a:ext cx="360360" cy="165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95EACA-F260-66AC-8350-1196C52CE4D3}"/>
              </a:ext>
            </a:extLst>
          </p:cNvPr>
          <p:cNvSpPr/>
          <p:nvPr/>
        </p:nvSpPr>
        <p:spPr>
          <a:xfrm rot="5400000">
            <a:off x="8263512" y="19285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40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B8C7B3-ED98-4530-BF9D-0C589997DB5E}"/>
              </a:ext>
            </a:extLst>
          </p:cNvPr>
          <p:cNvGrpSpPr/>
          <p:nvPr/>
        </p:nvGrpSpPr>
        <p:grpSpPr>
          <a:xfrm>
            <a:off x="7566927" y="1475476"/>
            <a:ext cx="501120" cy="591480"/>
            <a:chOff x="7566927" y="1475476"/>
            <a:chExt cx="5011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14:cNvPr>
                <p14:cNvContentPartPr/>
                <p14:nvPr/>
              </p14:nvContentPartPr>
              <p14:xfrm>
                <a:off x="7708047" y="1475476"/>
                <a:ext cx="186840" cy="19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0407" y="1457836"/>
                  <a:ext cx="222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14:cNvPr>
                <p14:cNvContentPartPr/>
                <p14:nvPr/>
              </p14:nvContentPartPr>
              <p14:xfrm>
                <a:off x="7934847" y="1603276"/>
                <a:ext cx="8496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16847" y="1585636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14:cNvPr>
                <p14:cNvContentPartPr/>
                <p14:nvPr/>
              </p14:nvContentPartPr>
              <p14:xfrm>
                <a:off x="7999647" y="1666276"/>
                <a:ext cx="17640" cy="12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82007" y="1648276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14:cNvPr>
                <p14:cNvContentPartPr/>
                <p14:nvPr/>
              </p14:nvContentPartPr>
              <p14:xfrm>
                <a:off x="7566927" y="1936636"/>
                <a:ext cx="11196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9287" y="1918636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14:cNvPr>
                <p14:cNvContentPartPr/>
                <p14:nvPr/>
              </p14:nvContentPartPr>
              <p14:xfrm>
                <a:off x="7768167" y="1954996"/>
                <a:ext cx="8172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50167" y="1937356"/>
                  <a:ext cx="11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14:cNvPr>
                <p14:cNvContentPartPr/>
                <p14:nvPr/>
              </p14:nvContentPartPr>
              <p14:xfrm>
                <a:off x="7765647" y="2025916"/>
                <a:ext cx="106920" cy="1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8007" y="2008276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14:cNvPr>
                <p14:cNvContentPartPr/>
                <p14:nvPr/>
              </p14:nvContentPartPr>
              <p14:xfrm>
                <a:off x="7956807" y="1867156"/>
                <a:ext cx="11124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167" y="1849156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14:cNvPr>
                <p14:cNvContentPartPr/>
                <p14:nvPr/>
              </p14:nvContentPartPr>
              <p14:xfrm>
                <a:off x="8036367" y="1938796"/>
                <a:ext cx="288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8727" y="1920796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CD1D042-6F19-2752-417A-87CD4F0D1766}"/>
              </a:ext>
            </a:extLst>
          </p:cNvPr>
          <p:cNvSpPr/>
          <p:nvPr/>
        </p:nvSpPr>
        <p:spPr>
          <a:xfrm rot="5400000">
            <a:off x="5232530" y="3392038"/>
            <a:ext cx="482962" cy="27143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697B352-4CDD-2FA3-6FF7-350E65FFB2D3}"/>
              </a:ext>
            </a:extLst>
          </p:cNvPr>
          <p:cNvSpPr/>
          <p:nvPr/>
        </p:nvSpPr>
        <p:spPr>
          <a:xfrm>
            <a:off x="6265945" y="631880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C798FE-FC10-B512-FA86-C626C41AD700}"/>
              </a:ext>
            </a:extLst>
          </p:cNvPr>
          <p:cNvSpPr/>
          <p:nvPr/>
        </p:nvSpPr>
        <p:spPr>
          <a:xfrm rot="5400000">
            <a:off x="8417830" y="881253"/>
            <a:ext cx="360360" cy="165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95EACA-F260-66AC-8350-1196C52CE4D3}"/>
              </a:ext>
            </a:extLst>
          </p:cNvPr>
          <p:cNvSpPr/>
          <p:nvPr/>
        </p:nvSpPr>
        <p:spPr>
          <a:xfrm rot="5400000">
            <a:off x="8263512" y="19285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7A90938-7A19-DA66-B859-09370B4EFB37}"/>
              </a:ext>
            </a:extLst>
          </p:cNvPr>
          <p:cNvSpPr/>
          <p:nvPr/>
        </p:nvSpPr>
        <p:spPr>
          <a:xfrm rot="5400000">
            <a:off x="8391495" y="4003175"/>
            <a:ext cx="272374" cy="1587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AC107F-D70D-7AE9-0D2A-4FB3CCD7709D}"/>
              </a:ext>
            </a:extLst>
          </p:cNvPr>
          <p:cNvSpPr/>
          <p:nvPr/>
        </p:nvSpPr>
        <p:spPr>
          <a:xfrm rot="5400000">
            <a:off x="8433193" y="3269789"/>
            <a:ext cx="272373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19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B8C7B3-ED98-4530-BF9D-0C589997DB5E}"/>
              </a:ext>
            </a:extLst>
          </p:cNvPr>
          <p:cNvGrpSpPr/>
          <p:nvPr/>
        </p:nvGrpSpPr>
        <p:grpSpPr>
          <a:xfrm>
            <a:off x="7566927" y="1475476"/>
            <a:ext cx="501120" cy="591480"/>
            <a:chOff x="7566927" y="1475476"/>
            <a:chExt cx="5011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14:cNvPr>
                <p14:cNvContentPartPr/>
                <p14:nvPr/>
              </p14:nvContentPartPr>
              <p14:xfrm>
                <a:off x="7708047" y="1475476"/>
                <a:ext cx="186840" cy="19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0407" y="1457836"/>
                  <a:ext cx="222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14:cNvPr>
                <p14:cNvContentPartPr/>
                <p14:nvPr/>
              </p14:nvContentPartPr>
              <p14:xfrm>
                <a:off x="7934847" y="1603276"/>
                <a:ext cx="8496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16847" y="1585636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14:cNvPr>
                <p14:cNvContentPartPr/>
                <p14:nvPr/>
              </p14:nvContentPartPr>
              <p14:xfrm>
                <a:off x="7999647" y="1666276"/>
                <a:ext cx="17640" cy="12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82007" y="1648276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14:cNvPr>
                <p14:cNvContentPartPr/>
                <p14:nvPr/>
              </p14:nvContentPartPr>
              <p14:xfrm>
                <a:off x="7566927" y="1936636"/>
                <a:ext cx="11196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9287" y="1918636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14:cNvPr>
                <p14:cNvContentPartPr/>
                <p14:nvPr/>
              </p14:nvContentPartPr>
              <p14:xfrm>
                <a:off x="7768167" y="1954996"/>
                <a:ext cx="8172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50167" y="1937356"/>
                  <a:ext cx="11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14:cNvPr>
                <p14:cNvContentPartPr/>
                <p14:nvPr/>
              </p14:nvContentPartPr>
              <p14:xfrm>
                <a:off x="7765647" y="2025916"/>
                <a:ext cx="106920" cy="1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8007" y="2008276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14:cNvPr>
                <p14:cNvContentPartPr/>
                <p14:nvPr/>
              </p14:nvContentPartPr>
              <p14:xfrm>
                <a:off x="7956807" y="1867156"/>
                <a:ext cx="11124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167" y="1849156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14:cNvPr>
                <p14:cNvContentPartPr/>
                <p14:nvPr/>
              </p14:nvContentPartPr>
              <p14:xfrm>
                <a:off x="8036367" y="1938796"/>
                <a:ext cx="288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8727" y="1920796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CD1D042-6F19-2752-417A-87CD4F0D1766}"/>
              </a:ext>
            </a:extLst>
          </p:cNvPr>
          <p:cNvSpPr/>
          <p:nvPr/>
        </p:nvSpPr>
        <p:spPr>
          <a:xfrm rot="5400000">
            <a:off x="5232530" y="3392038"/>
            <a:ext cx="482962" cy="27143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697B352-4CDD-2FA3-6FF7-350E65FFB2D3}"/>
              </a:ext>
            </a:extLst>
          </p:cNvPr>
          <p:cNvSpPr/>
          <p:nvPr/>
        </p:nvSpPr>
        <p:spPr>
          <a:xfrm>
            <a:off x="6265945" y="631880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C798FE-FC10-B512-FA86-C626C41AD700}"/>
              </a:ext>
            </a:extLst>
          </p:cNvPr>
          <p:cNvSpPr/>
          <p:nvPr/>
        </p:nvSpPr>
        <p:spPr>
          <a:xfrm rot="5400000">
            <a:off x="8417830" y="881253"/>
            <a:ext cx="360360" cy="165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95EACA-F260-66AC-8350-1196C52CE4D3}"/>
              </a:ext>
            </a:extLst>
          </p:cNvPr>
          <p:cNvSpPr/>
          <p:nvPr/>
        </p:nvSpPr>
        <p:spPr>
          <a:xfrm rot="5400000">
            <a:off x="8263512" y="19285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7A90938-7A19-DA66-B859-09370B4EFB37}"/>
              </a:ext>
            </a:extLst>
          </p:cNvPr>
          <p:cNvSpPr/>
          <p:nvPr/>
        </p:nvSpPr>
        <p:spPr>
          <a:xfrm rot="5400000">
            <a:off x="8391495" y="4003175"/>
            <a:ext cx="272374" cy="1587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AC107F-D70D-7AE9-0D2A-4FB3CCD7709D}"/>
              </a:ext>
            </a:extLst>
          </p:cNvPr>
          <p:cNvSpPr/>
          <p:nvPr/>
        </p:nvSpPr>
        <p:spPr>
          <a:xfrm rot="5400000">
            <a:off x="8433193" y="3269789"/>
            <a:ext cx="272373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BAE315-2554-D4CB-0A2D-82D137471FC7}"/>
              </a:ext>
            </a:extLst>
          </p:cNvPr>
          <p:cNvGrpSpPr/>
          <p:nvPr/>
        </p:nvGrpSpPr>
        <p:grpSpPr>
          <a:xfrm>
            <a:off x="4349607" y="279916"/>
            <a:ext cx="481320" cy="272520"/>
            <a:chOff x="4349607" y="279916"/>
            <a:chExt cx="4813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9D6FE8-BCD6-B328-1319-9DC110763CDC}"/>
                    </a:ext>
                  </a:extLst>
                </p14:cNvPr>
                <p14:cNvContentPartPr/>
                <p14:nvPr/>
              </p14:nvContentPartPr>
              <p14:xfrm>
                <a:off x="4349607" y="279916"/>
                <a:ext cx="163080" cy="118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0D2EB09-72F6-4B36-A2F8-6917014E19D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31967" y="262276"/>
                  <a:ext cx="198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3E11F1C-FCB6-7B78-7202-650D1C99FD71}"/>
                    </a:ext>
                  </a:extLst>
                </p14:cNvPr>
                <p14:cNvContentPartPr/>
                <p14:nvPr/>
              </p14:nvContentPartPr>
              <p14:xfrm>
                <a:off x="4440687" y="280636"/>
                <a:ext cx="36360" cy="149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07B689A-8EB7-47BD-98BE-5BE63E810C3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423047" y="262996"/>
                  <a:ext cx="72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B467B5-D64D-1624-41F2-9221070D05D5}"/>
                    </a:ext>
                  </a:extLst>
                </p14:cNvPr>
                <p14:cNvContentPartPr/>
                <p14:nvPr/>
              </p14:nvContentPartPr>
              <p14:xfrm>
                <a:off x="4603767" y="361276"/>
                <a:ext cx="115920" cy="104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3B3E1F8-9944-4BEE-A1D2-1DD568A3687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585767" y="343636"/>
                  <a:ext cx="151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B59AFE-294E-1B77-E221-343ECABE83A5}"/>
                    </a:ext>
                  </a:extLst>
                </p14:cNvPr>
                <p14:cNvContentPartPr/>
                <p14:nvPr/>
              </p14:nvContentPartPr>
              <p14:xfrm>
                <a:off x="4750287" y="481156"/>
                <a:ext cx="48960" cy="57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CD72C62-B7EA-4B4E-9B87-523B1645A8F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32287" y="463156"/>
                  <a:ext cx="84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DD5107-56F9-0D2E-C22D-6D30D91858D8}"/>
                    </a:ext>
                  </a:extLst>
                </p14:cNvPr>
                <p14:cNvContentPartPr/>
                <p14:nvPr/>
              </p14:nvContentPartPr>
              <p14:xfrm>
                <a:off x="4792047" y="476116"/>
                <a:ext cx="38880" cy="76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5292391-95D8-4759-87B0-48D286C8192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74407" y="458116"/>
                  <a:ext cx="74520" cy="111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F3BA232-51E5-B8C4-6711-09DC22CA800B}"/>
              </a:ext>
            </a:extLst>
          </p:cNvPr>
          <p:cNvSpPr/>
          <p:nvPr/>
        </p:nvSpPr>
        <p:spPr>
          <a:xfrm>
            <a:off x="8834346" y="4408716"/>
            <a:ext cx="678892" cy="1548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64663BE-068B-BCDD-76C8-311BA8568A14}"/>
              </a:ext>
            </a:extLst>
          </p:cNvPr>
          <p:cNvSpPr/>
          <p:nvPr/>
        </p:nvSpPr>
        <p:spPr>
          <a:xfrm rot="5400000">
            <a:off x="8928629" y="4918691"/>
            <a:ext cx="1144380" cy="1755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E11E15-9B15-9C84-56C6-10B99F480CAF}"/>
              </a:ext>
            </a:extLst>
          </p:cNvPr>
          <p:cNvGrpSpPr/>
          <p:nvPr/>
        </p:nvGrpSpPr>
        <p:grpSpPr>
          <a:xfrm>
            <a:off x="9258927" y="5998156"/>
            <a:ext cx="441360" cy="576360"/>
            <a:chOff x="9258927" y="5998156"/>
            <a:chExt cx="44136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066488-EC6F-7311-316F-29D58503821B}"/>
                    </a:ext>
                  </a:extLst>
                </p14:cNvPr>
                <p14:cNvContentPartPr/>
                <p14:nvPr/>
              </p14:nvContentPartPr>
              <p14:xfrm>
                <a:off x="9538287" y="5998156"/>
                <a:ext cx="4320" cy="167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8F5D4C6-8CF7-4E11-A4B1-CD3D61D586D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520287" y="5980156"/>
                  <a:ext cx="39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8E8EFB-F9F7-0B93-CD87-A0E4A7D96D0F}"/>
                    </a:ext>
                  </a:extLst>
                </p14:cNvPr>
                <p14:cNvContentPartPr/>
                <p14:nvPr/>
              </p14:nvContentPartPr>
              <p14:xfrm>
                <a:off x="9258927" y="6287596"/>
                <a:ext cx="167040" cy="184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C0F89D-C39F-47EC-A7CE-E2805F8A637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240927" y="6269596"/>
                  <a:ext cx="202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B9C769D-8299-4E0B-1E5C-DA91729AB8D7}"/>
                    </a:ext>
                  </a:extLst>
                </p14:cNvPr>
                <p14:cNvContentPartPr/>
                <p14:nvPr/>
              </p14:nvContentPartPr>
              <p14:xfrm>
                <a:off x="9481767" y="6430876"/>
                <a:ext cx="122400" cy="93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D02AB80-65C0-4DF8-9FD4-58B17B5CC0E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63767" y="6413236"/>
                  <a:ext cx="15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987A45-5115-7C54-70E5-861AC3F122FC}"/>
                    </a:ext>
                  </a:extLst>
                </p14:cNvPr>
                <p14:cNvContentPartPr/>
                <p14:nvPr/>
              </p14:nvContentPartPr>
              <p14:xfrm>
                <a:off x="9584727" y="6471196"/>
                <a:ext cx="5400" cy="103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826923A-DE0F-4D7F-A8EE-F03636AF956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67087" y="6453556"/>
                  <a:ext cx="41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7920BD-E0F0-AF3A-A817-3433FB057A5C}"/>
                    </a:ext>
                  </a:extLst>
                </p14:cNvPr>
                <p14:cNvContentPartPr/>
                <p14:nvPr/>
              </p14:nvContentPartPr>
              <p14:xfrm>
                <a:off x="9640887" y="6470116"/>
                <a:ext cx="59400" cy="100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FFCAE9F-F1CE-4681-BC47-FD6C0080D29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622887" y="6452476"/>
                  <a:ext cx="95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D43CF17-57F6-E4D9-4A97-879538456F4D}"/>
                    </a:ext>
                  </a:extLst>
                </p14:cNvPr>
                <p14:cNvContentPartPr/>
                <p14:nvPr/>
              </p14:nvContentPartPr>
              <p14:xfrm>
                <a:off x="9556287" y="6465796"/>
                <a:ext cx="10080" cy="19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9CA98C9-4A02-45DB-AD0E-C807FB85D48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38287" y="6447796"/>
                  <a:ext cx="45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C04E898-B44B-1C37-DA34-410226D6A7E4}"/>
                    </a:ext>
                  </a:extLst>
                </p14:cNvPr>
                <p14:cNvContentPartPr/>
                <p14:nvPr/>
              </p14:nvContentPartPr>
              <p14:xfrm>
                <a:off x="9421647" y="6450316"/>
                <a:ext cx="1080" cy="36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A043107-1A89-4E58-B337-547065B2FD5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03647" y="6432316"/>
                  <a:ext cx="36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1E093D-57EA-220C-796D-62302AADF2C0}"/>
                    </a:ext>
                  </a:extLst>
                </p14:cNvPr>
                <p14:cNvContentPartPr/>
                <p14:nvPr/>
              </p14:nvContentPartPr>
              <p14:xfrm>
                <a:off x="9419127" y="6258796"/>
                <a:ext cx="5400" cy="38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FE12BD-B0B5-49D2-8A0C-AF6C682A362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01127" y="6241156"/>
                  <a:ext cx="4104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8C000D-74CC-4E0F-5DBF-B5A1515377DD}"/>
              </a:ext>
            </a:extLst>
          </p:cNvPr>
          <p:cNvGrpSpPr/>
          <p:nvPr/>
        </p:nvGrpSpPr>
        <p:grpSpPr>
          <a:xfrm>
            <a:off x="839247" y="287476"/>
            <a:ext cx="1038600" cy="1697400"/>
            <a:chOff x="839247" y="287476"/>
            <a:chExt cx="1038600" cy="16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EE011F-F44E-1211-E5E5-B6F8E8AE6853}"/>
                    </a:ext>
                  </a:extLst>
                </p14:cNvPr>
                <p14:cNvContentPartPr/>
                <p14:nvPr/>
              </p14:nvContentPartPr>
              <p14:xfrm>
                <a:off x="839247" y="1900996"/>
                <a:ext cx="88920" cy="4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6D0A52D-5AB7-4A67-8F47-56901DEE988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1247" y="1883356"/>
                  <a:ext cx="124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A7991C-04A6-A392-0F91-FD5E28DE71AA}"/>
                    </a:ext>
                  </a:extLst>
                </p14:cNvPr>
                <p14:cNvContentPartPr/>
                <p14:nvPr/>
              </p14:nvContentPartPr>
              <p14:xfrm>
                <a:off x="1792167" y="1279636"/>
                <a:ext cx="63720" cy="38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E31980B-A80A-4CAC-B893-25C0D07FF0B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774527" y="1261996"/>
                  <a:ext cx="99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DA805A-F0DB-A412-CAC6-0E1EE7F9F9F9}"/>
                    </a:ext>
                  </a:extLst>
                </p14:cNvPr>
                <p14:cNvContentPartPr/>
                <p14:nvPr/>
              </p14:nvContentPartPr>
              <p14:xfrm>
                <a:off x="1838247" y="1259836"/>
                <a:ext cx="39600" cy="40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C8D50B1-53DF-4DB3-9785-7B933321F7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820607" y="1241836"/>
                  <a:ext cx="75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4E569F-7D37-38F6-5507-36E7D8D11E56}"/>
                    </a:ext>
                  </a:extLst>
                </p14:cNvPr>
                <p14:cNvContentPartPr/>
                <p14:nvPr/>
              </p14:nvContentPartPr>
              <p14:xfrm>
                <a:off x="1409487" y="327436"/>
                <a:ext cx="10440" cy="53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FA5DA71-937F-494F-BFD9-7AB5B8BD8F6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391847" y="309436"/>
                  <a:ext cx="46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E4E8D2-0833-D446-4236-7C2BC3F6B2B1}"/>
                    </a:ext>
                  </a:extLst>
                </p14:cNvPr>
                <p14:cNvContentPartPr/>
                <p14:nvPr/>
              </p14:nvContentPartPr>
              <p14:xfrm>
                <a:off x="1408047" y="398356"/>
                <a:ext cx="10080" cy="50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9952E4-D523-414A-93EB-ED8377D922E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90407" y="380356"/>
                  <a:ext cx="45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65FCE8-EE23-8CBF-F318-D3C91489D793}"/>
                    </a:ext>
                  </a:extLst>
                </p14:cNvPr>
                <p14:cNvContentPartPr/>
                <p14:nvPr/>
              </p14:nvContentPartPr>
              <p14:xfrm>
                <a:off x="1382487" y="509956"/>
                <a:ext cx="18360" cy="64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FD65922-E7D6-4979-A1AA-910A3CA1EC5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64847" y="491956"/>
                  <a:ext cx="54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BC814A7-197C-B3DA-66B6-6EE1839B09B6}"/>
                    </a:ext>
                  </a:extLst>
                </p14:cNvPr>
                <p14:cNvContentPartPr/>
                <p14:nvPr/>
              </p14:nvContentPartPr>
              <p14:xfrm>
                <a:off x="1347207" y="609676"/>
                <a:ext cx="32400" cy="80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EB758EE-0B00-4C27-9156-4733303F8C3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29567" y="591676"/>
                  <a:ext cx="68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FA1866-DAFF-FE57-1AA4-56F574E595B4}"/>
                    </a:ext>
                  </a:extLst>
                </p14:cNvPr>
                <p14:cNvContentPartPr/>
                <p14:nvPr/>
              </p14:nvContentPartPr>
              <p14:xfrm>
                <a:off x="1319487" y="622276"/>
                <a:ext cx="32400" cy="12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BBD5F61-0BD8-4C5D-B8D8-24EDAF3796B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301487" y="604276"/>
                  <a:ext cx="68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B7EA34-3BC6-CAD3-14BE-B1A3E991C261}"/>
                    </a:ext>
                  </a:extLst>
                </p14:cNvPr>
                <p14:cNvContentPartPr/>
                <p14:nvPr/>
              </p14:nvContentPartPr>
              <p14:xfrm>
                <a:off x="1293927" y="754396"/>
                <a:ext cx="24840" cy="95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B95B2C9-CE3B-40F0-BD93-0A3CED6E526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276287" y="736756"/>
                  <a:ext cx="60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6D4D2F-CE74-2830-D2E0-F1300759CC42}"/>
                    </a:ext>
                  </a:extLst>
                </p14:cNvPr>
                <p14:cNvContentPartPr/>
                <p14:nvPr/>
              </p14:nvContentPartPr>
              <p14:xfrm>
                <a:off x="1238847" y="891196"/>
                <a:ext cx="51120" cy="192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82C5BBD-FF38-496B-B68F-D4E5656D10E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221207" y="873196"/>
                  <a:ext cx="86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BA13BC6-3719-E107-6FA0-09204E2A2529}"/>
                    </a:ext>
                  </a:extLst>
                </p14:cNvPr>
                <p14:cNvContentPartPr/>
                <p14:nvPr/>
              </p14:nvContentPartPr>
              <p14:xfrm>
                <a:off x="1255407" y="769156"/>
                <a:ext cx="29160" cy="114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A461E72-A829-4D8A-A44D-5B1321656A6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237407" y="751516"/>
                  <a:ext cx="64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C6F1177-B9EF-09F2-7D94-588DCD9478B7}"/>
                    </a:ext>
                  </a:extLst>
                </p14:cNvPr>
                <p14:cNvContentPartPr/>
                <p14:nvPr/>
              </p14:nvContentPartPr>
              <p14:xfrm>
                <a:off x="1246407" y="960676"/>
                <a:ext cx="9360" cy="28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8266FA8-D248-4FE1-8107-199DFCAE5E8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28407" y="942676"/>
                  <a:ext cx="45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F3F6B3F-F1A6-D7B5-17CC-207DF3C8EF4F}"/>
                    </a:ext>
                  </a:extLst>
                </p14:cNvPr>
                <p14:cNvContentPartPr/>
                <p14:nvPr/>
              </p14:nvContentPartPr>
              <p14:xfrm>
                <a:off x="1182327" y="1047796"/>
                <a:ext cx="59400" cy="144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FCB772F-E144-4C61-9F1A-94660CF4B7D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64327" y="1029796"/>
                  <a:ext cx="95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B39D086-4C73-BA86-CB86-A50EDA635389}"/>
                    </a:ext>
                  </a:extLst>
                </p14:cNvPr>
                <p14:cNvContentPartPr/>
                <p14:nvPr/>
              </p14:nvContentPartPr>
              <p14:xfrm>
                <a:off x="1108527" y="1181356"/>
                <a:ext cx="50400" cy="105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BCCAD34-0A38-4114-B1AA-437C3D1B584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90527" y="1163716"/>
                  <a:ext cx="86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8210A4C-A502-2E77-51F0-B1AA423C1A0C}"/>
                    </a:ext>
                  </a:extLst>
                </p14:cNvPr>
                <p14:cNvContentPartPr/>
                <p14:nvPr/>
              </p14:nvContentPartPr>
              <p14:xfrm>
                <a:off x="1090527" y="1290796"/>
                <a:ext cx="27360" cy="55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E68CBD-6BB4-474D-8C2F-BB06062B9BD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2527" y="1273156"/>
                  <a:ext cx="63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8554E06-05CF-03E9-5C99-175BE9C2B083}"/>
                    </a:ext>
                  </a:extLst>
                </p14:cNvPr>
                <p14:cNvContentPartPr/>
                <p14:nvPr/>
              </p14:nvContentPartPr>
              <p14:xfrm>
                <a:off x="992247" y="1290796"/>
                <a:ext cx="125640" cy="234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DA7D9E6-C1EE-4F26-A80F-E67BCBA588F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4247" y="1273156"/>
                  <a:ext cx="161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9682B7-B54C-EC99-2DF6-FB52FD6E426F}"/>
                    </a:ext>
                  </a:extLst>
                </p14:cNvPr>
                <p14:cNvContentPartPr/>
                <p14:nvPr/>
              </p14:nvContentPartPr>
              <p14:xfrm>
                <a:off x="995127" y="1522996"/>
                <a:ext cx="9360" cy="24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73C4766-7806-47C8-910F-C13573AF9C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77487" y="150499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6DC532E-FCEC-4B94-3CA0-F47D6B9CFDEE}"/>
                    </a:ext>
                  </a:extLst>
                </p14:cNvPr>
                <p14:cNvContentPartPr/>
                <p14:nvPr/>
              </p14:nvContentPartPr>
              <p14:xfrm>
                <a:off x="972807" y="1519036"/>
                <a:ext cx="59400" cy="270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02F4CE7-1CF9-4748-82C7-92472E8051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5167" y="1501396"/>
                  <a:ext cx="950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AC6970-4838-1092-2DED-91EF02D22CF5}"/>
                    </a:ext>
                  </a:extLst>
                </p14:cNvPr>
                <p14:cNvContentPartPr/>
                <p14:nvPr/>
              </p14:nvContentPartPr>
              <p14:xfrm>
                <a:off x="872727" y="1721716"/>
                <a:ext cx="90720" cy="219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D4BB9D3-2299-43F3-B810-5CC8B1752E2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5087" y="1703716"/>
                  <a:ext cx="126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2412AB-994A-CD49-A731-0FBB52E9FB8C}"/>
                    </a:ext>
                  </a:extLst>
                </p14:cNvPr>
                <p14:cNvContentPartPr/>
                <p14:nvPr/>
              </p14:nvContentPartPr>
              <p14:xfrm>
                <a:off x="869487" y="1935916"/>
                <a:ext cx="5400" cy="24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6B38904-21D2-4A32-AE30-12EB006939A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51847" y="1917916"/>
                  <a:ext cx="41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B21078-0DD3-B532-DBB9-6844264F1425}"/>
                    </a:ext>
                  </a:extLst>
                </p14:cNvPr>
                <p14:cNvContentPartPr/>
                <p14:nvPr/>
              </p14:nvContentPartPr>
              <p14:xfrm>
                <a:off x="944367" y="1646116"/>
                <a:ext cx="184320" cy="227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3162A3D-C311-4CAC-8410-2A114A33FBE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6367" y="1628476"/>
                  <a:ext cx="219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174458-E8E4-3A80-3676-8D2B1CFA4D64}"/>
                    </a:ext>
                  </a:extLst>
                </p14:cNvPr>
                <p14:cNvContentPartPr/>
                <p14:nvPr/>
              </p14:nvContentPartPr>
              <p14:xfrm>
                <a:off x="913767" y="1854556"/>
                <a:ext cx="72720" cy="88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B7799D4-6008-4F35-BDB3-3E2502E9E82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96127" y="1836916"/>
                  <a:ext cx="108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EACE765-AE2E-39AB-5042-9252A02B6945}"/>
                    </a:ext>
                  </a:extLst>
                </p14:cNvPr>
                <p14:cNvContentPartPr/>
                <p14:nvPr/>
              </p14:nvContentPartPr>
              <p14:xfrm>
                <a:off x="1073247" y="1730356"/>
                <a:ext cx="63720" cy="48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EEA6163-DA81-4B5E-A0C5-3CFA6AF774E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55247" y="1712716"/>
                  <a:ext cx="99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4730636-A62A-7FA2-A960-CF9A82DEEDD9}"/>
                    </a:ext>
                  </a:extLst>
                </p14:cNvPr>
                <p14:cNvContentPartPr/>
                <p14:nvPr/>
              </p14:nvContentPartPr>
              <p14:xfrm>
                <a:off x="1171527" y="1554676"/>
                <a:ext cx="174240" cy="136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70F47D6-B55E-4E44-801B-0FDA85AF5B1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53887" y="1536676"/>
                  <a:ext cx="209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39A6E7F-A4B0-C977-8D65-C47D2BCEAB9C}"/>
                    </a:ext>
                  </a:extLst>
                </p14:cNvPr>
                <p14:cNvContentPartPr/>
                <p14:nvPr/>
              </p14:nvContentPartPr>
              <p14:xfrm>
                <a:off x="1413087" y="1459996"/>
                <a:ext cx="36360" cy="52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8327575-0DCD-41CD-8BA4-99735D42493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395087" y="1442356"/>
                  <a:ext cx="72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51A9D59-22CE-3CD3-CA71-ED61F190A96A}"/>
                    </a:ext>
                  </a:extLst>
                </p14:cNvPr>
                <p14:cNvContentPartPr/>
                <p14:nvPr/>
              </p14:nvContentPartPr>
              <p14:xfrm>
                <a:off x="1537647" y="1259836"/>
                <a:ext cx="171000" cy="154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90190BF-F3B3-411A-9174-D0649572B83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20007" y="1241836"/>
                  <a:ext cx="206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EDCD430-27FB-3C54-0A65-F5B924350B04}"/>
                    </a:ext>
                  </a:extLst>
                </p14:cNvPr>
                <p14:cNvContentPartPr/>
                <p14:nvPr/>
              </p14:nvContentPartPr>
              <p14:xfrm>
                <a:off x="1751127" y="1237516"/>
                <a:ext cx="360" cy="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FC96BC4-02A1-42AC-94B1-AF70DD2D409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733487" y="121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FF07BF4-C226-496A-4FD7-EB414AF3A7E3}"/>
                    </a:ext>
                  </a:extLst>
                </p14:cNvPr>
                <p14:cNvContentPartPr/>
                <p14:nvPr/>
              </p14:nvContentPartPr>
              <p14:xfrm>
                <a:off x="1778487" y="1214836"/>
                <a:ext cx="51120" cy="3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9A87951-8022-4EB3-ACE4-C193CF715E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760487" y="1196836"/>
                  <a:ext cx="86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6067DA3-D742-577D-7F39-1592AA01E1FC}"/>
                    </a:ext>
                  </a:extLst>
                </p14:cNvPr>
                <p14:cNvContentPartPr/>
                <p14:nvPr/>
              </p14:nvContentPartPr>
              <p14:xfrm>
                <a:off x="1511367" y="287476"/>
                <a:ext cx="20160" cy="59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215007A-EB42-4F6B-AC5E-FEB450C39CD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93727" y="269476"/>
                  <a:ext cx="55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B9846CF-F895-26C4-82CB-8951770AA91D}"/>
                    </a:ext>
                  </a:extLst>
                </p14:cNvPr>
                <p14:cNvContentPartPr/>
                <p14:nvPr/>
              </p14:nvContentPartPr>
              <p14:xfrm>
                <a:off x="1646007" y="531916"/>
                <a:ext cx="360" cy="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AA6885C-0BB0-435B-A383-B87D8615742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628367" y="5142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65F1453-A3B8-9B3E-FF16-8D4C5B225B63}"/>
                    </a:ext>
                  </a:extLst>
                </p14:cNvPr>
                <p14:cNvContentPartPr/>
                <p14:nvPr/>
              </p14:nvContentPartPr>
              <p14:xfrm>
                <a:off x="1547727" y="372436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6ABFCC7-CD08-4C16-A5A6-C77EACE63DE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529727" y="3544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5D8FF9C-05A9-4D02-7F5E-0DBFEEF2A52A}"/>
                    </a:ext>
                  </a:extLst>
                </p14:cNvPr>
                <p14:cNvContentPartPr/>
                <p14:nvPr/>
              </p14:nvContentPartPr>
              <p14:xfrm>
                <a:off x="1527927" y="331756"/>
                <a:ext cx="101160" cy="196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1895806-A44D-40A2-8B83-BBC7EE819ED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10287" y="314116"/>
                  <a:ext cx="136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28DBF93-4BE3-1BF2-CAF9-501685F4323E}"/>
                    </a:ext>
                  </a:extLst>
                </p14:cNvPr>
                <p14:cNvContentPartPr/>
                <p14:nvPr/>
              </p14:nvContentPartPr>
              <p14:xfrm>
                <a:off x="1613247" y="552076"/>
                <a:ext cx="29880" cy="44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760F6BD-8769-4FEE-9B7E-20147A6A370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595607" y="534076"/>
                  <a:ext cx="65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12DBA2-9D75-AA5F-6168-7348BC956844}"/>
                    </a:ext>
                  </a:extLst>
                </p14:cNvPr>
                <p14:cNvContentPartPr/>
                <p14:nvPr/>
              </p14:nvContentPartPr>
              <p14:xfrm>
                <a:off x="1630527" y="590956"/>
                <a:ext cx="47880" cy="96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48BB502-EAFA-42CB-A5FA-E854EE2C50F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612887" y="573316"/>
                  <a:ext cx="83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5AE1F0-8541-8232-EE55-9F928F34D1C9}"/>
                    </a:ext>
                  </a:extLst>
                </p14:cNvPr>
                <p14:cNvContentPartPr/>
                <p14:nvPr/>
              </p14:nvContentPartPr>
              <p14:xfrm>
                <a:off x="1607487" y="559276"/>
                <a:ext cx="35640" cy="104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7CB32B1-2806-47ED-8711-FBEE5E387E0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89847" y="541636"/>
                  <a:ext cx="71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5427872-FCFB-35B5-721A-B28F2E609725}"/>
                    </a:ext>
                  </a:extLst>
                </p14:cNvPr>
                <p14:cNvContentPartPr/>
                <p14:nvPr/>
              </p14:nvContentPartPr>
              <p14:xfrm>
                <a:off x="1664367" y="707956"/>
                <a:ext cx="18360" cy="117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03564F7-D347-4926-BB11-15599E70A0E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46367" y="689956"/>
                  <a:ext cx="54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E45D2B5-3BFC-BBC7-3583-2B41B7BB37BE}"/>
                    </a:ext>
                  </a:extLst>
                </p14:cNvPr>
                <p14:cNvContentPartPr/>
                <p14:nvPr/>
              </p14:nvContentPartPr>
              <p14:xfrm>
                <a:off x="1686327" y="832876"/>
                <a:ext cx="9360" cy="15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BE417EB-6930-4C0C-AE76-ED762C4A51B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668687" y="814876"/>
                  <a:ext cx="45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26CDDE2-FA28-6A91-31D1-669188BD434B}"/>
                    </a:ext>
                  </a:extLst>
                </p14:cNvPr>
                <p14:cNvContentPartPr/>
                <p14:nvPr/>
              </p14:nvContentPartPr>
              <p14:xfrm>
                <a:off x="1666527" y="773476"/>
                <a:ext cx="83160" cy="159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A4AEEE9-E30E-4BDE-9713-F4AF2E229CF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648887" y="755836"/>
                  <a:ext cx="118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AA2575D-231B-0BA7-3BD8-2DF4DF48569E}"/>
                    </a:ext>
                  </a:extLst>
                </p14:cNvPr>
                <p14:cNvContentPartPr/>
                <p14:nvPr/>
              </p14:nvContentPartPr>
              <p14:xfrm>
                <a:off x="1738887" y="917116"/>
                <a:ext cx="92160" cy="175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36F92A6-DE9A-4E77-B64F-E9300943EC1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721247" y="899116"/>
                  <a:ext cx="127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DE8756D-8B7D-01E2-33E3-232168180212}"/>
                    </a:ext>
                  </a:extLst>
                </p14:cNvPr>
                <p14:cNvContentPartPr/>
                <p14:nvPr/>
              </p14:nvContentPartPr>
              <p14:xfrm>
                <a:off x="1811247" y="1152556"/>
                <a:ext cx="34200" cy="125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79F14DB-19AB-4F6E-A4D1-5A9510B24C8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793247" y="1134916"/>
                  <a:ext cx="69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3463A2C-0445-C4A8-4DF0-57F506C4A066}"/>
                    </a:ext>
                  </a:extLst>
                </p14:cNvPr>
                <p14:cNvContentPartPr/>
                <p14:nvPr/>
              </p14:nvContentPartPr>
              <p14:xfrm>
                <a:off x="1495887" y="1271716"/>
                <a:ext cx="315720" cy="255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56E05E1-A464-4BCF-AD91-38C05A8E0D9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478247" y="1253716"/>
                  <a:ext cx="351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7637C46-B4FD-67BB-5899-ED0EE7D82F77}"/>
                    </a:ext>
                  </a:extLst>
                </p14:cNvPr>
                <p14:cNvContentPartPr/>
                <p14:nvPr/>
              </p14:nvContentPartPr>
              <p14:xfrm>
                <a:off x="1333527" y="1590676"/>
                <a:ext cx="82440" cy="85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C78E093-81A8-419A-8F0B-D7E710A6CDF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315527" y="1573036"/>
                  <a:ext cx="118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92FEC23-D4F6-7C75-80B0-2B0BF5B295C5}"/>
                    </a:ext>
                  </a:extLst>
                </p14:cNvPr>
                <p14:cNvContentPartPr/>
                <p14:nvPr/>
              </p14:nvContentPartPr>
              <p14:xfrm>
                <a:off x="1147047" y="1736476"/>
                <a:ext cx="97200" cy="85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90AA11E-C644-477A-AFAD-6DC2F45785C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29047" y="1718476"/>
                  <a:ext cx="132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F6D9287-0B62-4849-1485-25FB6A11207E}"/>
                    </a:ext>
                  </a:extLst>
                </p14:cNvPr>
                <p14:cNvContentPartPr/>
                <p14:nvPr/>
              </p14:nvContentPartPr>
              <p14:xfrm>
                <a:off x="959847" y="1870036"/>
                <a:ext cx="97200" cy="57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D8391A0-93F4-4FFB-A94B-D061C9448ED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41847" y="1852396"/>
                  <a:ext cx="132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51876C8-48C7-773A-0FCD-36C02147B3EF}"/>
                    </a:ext>
                  </a:extLst>
                </p14:cNvPr>
                <p14:cNvContentPartPr/>
                <p14:nvPr/>
              </p14:nvContentPartPr>
              <p14:xfrm>
                <a:off x="862287" y="1957876"/>
                <a:ext cx="51120" cy="27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BF87475-C6D4-4291-8397-80F7EC8AB28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4287" y="1940236"/>
                  <a:ext cx="86760" cy="6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7611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092A8E7-03E9-4209-8934-8B61193C1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4" b="6172"/>
          <a:stretch/>
        </p:blipFill>
        <p:spPr>
          <a:xfrm>
            <a:off x="1266825" y="804557"/>
            <a:ext cx="9814560" cy="5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B03418-8357-4A84-9C21-04BF1D0A3828}"/>
              </a:ext>
            </a:extLst>
          </p:cNvPr>
          <p:cNvSpPr txBox="1"/>
          <p:nvPr/>
        </p:nvSpPr>
        <p:spPr>
          <a:xfrm>
            <a:off x="6155055" y="5457825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C=O</a:t>
            </a:r>
            <a:endParaRPr lang="el-GR" sz="16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A02B651F-6D56-4816-A367-430D333F2AAC}"/>
              </a:ext>
            </a:extLst>
          </p:cNvPr>
          <p:cNvSpPr/>
          <p:nvPr/>
        </p:nvSpPr>
        <p:spPr>
          <a:xfrm>
            <a:off x="5821680" y="5088939"/>
            <a:ext cx="1219200" cy="10763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C1B4DD69-F8AE-47D5-BED2-0AC48DA1B2D5}"/>
              </a:ext>
            </a:extLst>
          </p:cNvPr>
          <p:cNvCxnSpPr/>
          <p:nvPr/>
        </p:nvCxnSpPr>
        <p:spPr>
          <a:xfrm flipH="1">
            <a:off x="8753475" y="1352550"/>
            <a:ext cx="1543050" cy="1085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8A865D5-1AF2-481B-847C-A3335F44D238}"/>
              </a:ext>
            </a:extLst>
          </p:cNvPr>
          <p:cNvSpPr/>
          <p:nvPr/>
        </p:nvSpPr>
        <p:spPr>
          <a:xfrm>
            <a:off x="6855142" y="4598817"/>
            <a:ext cx="371475" cy="27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76160-1E12-4A96-BE6D-368FA68EB614}"/>
              </a:ext>
            </a:extLst>
          </p:cNvPr>
          <p:cNvSpPr txBox="1"/>
          <p:nvPr/>
        </p:nvSpPr>
        <p:spPr>
          <a:xfrm>
            <a:off x="114300" y="146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1</a:t>
            </a:r>
          </a:p>
        </p:txBody>
      </p:sp>
    </p:spTree>
    <p:extLst>
      <p:ext uri="{BB962C8B-B14F-4D97-AF65-F5344CB8AC3E}">
        <p14:creationId xmlns:p14="http://schemas.microsoft.com/office/powerpoint/2010/main" val="227943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092A8E7-03E9-4209-8934-8B61193C1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4" b="6172"/>
          <a:stretch/>
        </p:blipFill>
        <p:spPr>
          <a:xfrm>
            <a:off x="1266825" y="804557"/>
            <a:ext cx="9814560" cy="5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B03418-8357-4A84-9C21-04BF1D0A3828}"/>
              </a:ext>
            </a:extLst>
          </p:cNvPr>
          <p:cNvSpPr txBox="1"/>
          <p:nvPr/>
        </p:nvSpPr>
        <p:spPr>
          <a:xfrm>
            <a:off x="6155055" y="5457825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C=O</a:t>
            </a:r>
            <a:endParaRPr lang="el-GR" sz="16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A02B651F-6D56-4816-A367-430D333F2AAC}"/>
              </a:ext>
            </a:extLst>
          </p:cNvPr>
          <p:cNvSpPr/>
          <p:nvPr/>
        </p:nvSpPr>
        <p:spPr>
          <a:xfrm>
            <a:off x="5821680" y="5088939"/>
            <a:ext cx="1219200" cy="10763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C1B4DD69-F8AE-47D5-BED2-0AC48DA1B2D5}"/>
              </a:ext>
            </a:extLst>
          </p:cNvPr>
          <p:cNvCxnSpPr/>
          <p:nvPr/>
        </p:nvCxnSpPr>
        <p:spPr>
          <a:xfrm flipH="1">
            <a:off x="8753475" y="1352550"/>
            <a:ext cx="1543050" cy="1085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AD08DE-A89D-47EB-9910-2D4362EB6EDA}"/>
              </a:ext>
            </a:extLst>
          </p:cNvPr>
          <p:cNvSpPr txBox="1"/>
          <p:nvPr/>
        </p:nvSpPr>
        <p:spPr>
          <a:xfrm>
            <a:off x="4745355" y="4750385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-OH</a:t>
            </a:r>
            <a:endParaRPr lang="el-GR" sz="16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227F6A96-E6A3-437E-8788-6424D9DF1DBD}"/>
              </a:ext>
            </a:extLst>
          </p:cNvPr>
          <p:cNvSpPr/>
          <p:nvPr/>
        </p:nvSpPr>
        <p:spPr>
          <a:xfrm>
            <a:off x="4340543" y="4381500"/>
            <a:ext cx="1219200" cy="1076325"/>
          </a:xfrm>
          <a:prstGeom prst="ellipse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6D6AF23B-68B3-495C-9063-85D8BF4B40F3}"/>
              </a:ext>
            </a:extLst>
          </p:cNvPr>
          <p:cNvCxnSpPr/>
          <p:nvPr/>
        </p:nvCxnSpPr>
        <p:spPr>
          <a:xfrm flipH="1">
            <a:off x="6431280" y="1352550"/>
            <a:ext cx="1543050" cy="108585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3353D849-D07F-4D2D-93D7-B0D29F7709CD}"/>
              </a:ext>
            </a:extLst>
          </p:cNvPr>
          <p:cNvCxnSpPr/>
          <p:nvPr/>
        </p:nvCxnSpPr>
        <p:spPr>
          <a:xfrm flipH="1">
            <a:off x="3973830" y="1352550"/>
            <a:ext cx="1543050" cy="108585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9290B15-35DB-45B3-94B6-8004FA2639C2}"/>
              </a:ext>
            </a:extLst>
          </p:cNvPr>
          <p:cNvSpPr/>
          <p:nvPr/>
        </p:nvSpPr>
        <p:spPr>
          <a:xfrm>
            <a:off x="6890385" y="4598817"/>
            <a:ext cx="371475" cy="27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F4D3D-B347-416F-A9AC-489B7A669F20}"/>
              </a:ext>
            </a:extLst>
          </p:cNvPr>
          <p:cNvSpPr txBox="1"/>
          <p:nvPr/>
        </p:nvSpPr>
        <p:spPr>
          <a:xfrm>
            <a:off x="114300" y="146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2C33CC-225C-44B9-8D71-E9E928882E0B}"/>
              </a:ext>
            </a:extLst>
          </p:cNvPr>
          <p:cNvGrpSpPr/>
          <p:nvPr/>
        </p:nvGrpSpPr>
        <p:grpSpPr>
          <a:xfrm>
            <a:off x="1461924" y="2551876"/>
            <a:ext cx="1217520" cy="405000"/>
            <a:chOff x="1461924" y="2551876"/>
            <a:chExt cx="121752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AA5CF20-490F-41B5-AD46-4F90C285DE2E}"/>
                    </a:ext>
                  </a:extLst>
                </p14:cNvPr>
                <p14:cNvContentPartPr/>
                <p14:nvPr/>
              </p14:nvContentPartPr>
              <p14:xfrm>
                <a:off x="1461924" y="2626036"/>
                <a:ext cx="174960" cy="168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AA5CF20-490F-41B5-AD46-4F90C285DE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43924" y="2608036"/>
                  <a:ext cx="210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C811DC6-7557-4B22-84CB-5988ECA9D773}"/>
                    </a:ext>
                  </a:extLst>
                </p14:cNvPr>
                <p14:cNvContentPartPr/>
                <p14:nvPr/>
              </p14:nvContentPartPr>
              <p14:xfrm>
                <a:off x="1704564" y="2640796"/>
                <a:ext cx="15120" cy="168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C811DC6-7557-4B22-84CB-5988ECA9D77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86924" y="2622796"/>
                  <a:ext cx="50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B080B5A-E2DF-4A57-A045-D083C499E4DB}"/>
                    </a:ext>
                  </a:extLst>
                </p14:cNvPr>
                <p14:cNvContentPartPr/>
                <p14:nvPr/>
              </p14:nvContentPartPr>
              <p14:xfrm>
                <a:off x="1723644" y="2704156"/>
                <a:ext cx="84240" cy="2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B080B5A-E2DF-4A57-A045-D083C499E4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05644" y="2686516"/>
                  <a:ext cx="119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F5F6D4-1F1C-442A-AAED-BFA14A8A7551}"/>
                    </a:ext>
                  </a:extLst>
                </p14:cNvPr>
                <p14:cNvContentPartPr/>
                <p14:nvPr/>
              </p14:nvContentPartPr>
              <p14:xfrm>
                <a:off x="1778364" y="2609836"/>
                <a:ext cx="6480" cy="212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F5F6D4-1F1C-442A-AAED-BFA14A8A755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60364" y="2591836"/>
                  <a:ext cx="42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65F51A8-0D09-4F64-9018-624F3F44CBD9}"/>
                    </a:ext>
                  </a:extLst>
                </p14:cNvPr>
                <p14:cNvContentPartPr/>
                <p14:nvPr/>
              </p14:nvContentPartPr>
              <p14:xfrm>
                <a:off x="1837764" y="2807836"/>
                <a:ext cx="91080" cy="149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65F51A8-0D09-4F64-9018-624F3F44CB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19764" y="2789836"/>
                  <a:ext cx="126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209E13D-8D22-4FDA-A2EF-DC334A47BB26}"/>
                    </a:ext>
                  </a:extLst>
                </p14:cNvPr>
                <p14:cNvContentPartPr/>
                <p14:nvPr/>
              </p14:nvContentPartPr>
              <p14:xfrm>
                <a:off x="2010204" y="2592916"/>
                <a:ext cx="102600" cy="176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209E13D-8D22-4FDA-A2EF-DC334A47BB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92564" y="2575276"/>
                  <a:ext cx="138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E5A433-8350-4518-8074-BC6A9DB8C7D2}"/>
                    </a:ext>
                  </a:extLst>
                </p14:cNvPr>
                <p14:cNvContentPartPr/>
                <p14:nvPr/>
              </p14:nvContentPartPr>
              <p14:xfrm>
                <a:off x="2149524" y="2623156"/>
                <a:ext cx="156600" cy="148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E5A433-8350-4518-8074-BC6A9DB8C7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31524" y="2605156"/>
                  <a:ext cx="192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8E9DBF-FD25-46BB-8AD7-536E3E415A81}"/>
                    </a:ext>
                  </a:extLst>
                </p14:cNvPr>
                <p14:cNvContentPartPr/>
                <p14:nvPr/>
              </p14:nvContentPartPr>
              <p14:xfrm>
                <a:off x="2346804" y="2625676"/>
                <a:ext cx="130680" cy="156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8E9DBF-FD25-46BB-8AD7-536E3E415A8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29164" y="2608036"/>
                  <a:ext cx="166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E07FA4-3CD5-4441-89A6-6C8C2EB48E0B}"/>
                    </a:ext>
                  </a:extLst>
                </p14:cNvPr>
                <p14:cNvContentPartPr/>
                <p14:nvPr/>
              </p14:nvContentPartPr>
              <p14:xfrm>
                <a:off x="2562444" y="2582476"/>
                <a:ext cx="20880" cy="202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E07FA4-3CD5-4441-89A6-6C8C2EB48E0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44804" y="2564476"/>
                  <a:ext cx="56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38309C-AB24-4D4D-9C00-E8AABCB1D6C8}"/>
                    </a:ext>
                  </a:extLst>
                </p14:cNvPr>
                <p14:cNvContentPartPr/>
                <p14:nvPr/>
              </p14:nvContentPartPr>
              <p14:xfrm>
                <a:off x="2559204" y="2663476"/>
                <a:ext cx="118440" cy="29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38309C-AB24-4D4D-9C00-E8AABCB1D6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41564" y="2645836"/>
                  <a:ext cx="154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E1DBF1-F854-4321-BC70-04C984BC3EF3}"/>
                    </a:ext>
                  </a:extLst>
                </p14:cNvPr>
                <p14:cNvContentPartPr/>
                <p14:nvPr/>
              </p14:nvContentPartPr>
              <p14:xfrm>
                <a:off x="2667564" y="2551876"/>
                <a:ext cx="11880" cy="232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E1DBF1-F854-4321-BC70-04C984BC3E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49924" y="2534236"/>
                  <a:ext cx="4752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58E8EA-D528-45AA-A9BB-075AE1FFE56E}"/>
              </a:ext>
            </a:extLst>
          </p:cNvPr>
          <p:cNvGrpSpPr/>
          <p:nvPr/>
        </p:nvGrpSpPr>
        <p:grpSpPr>
          <a:xfrm>
            <a:off x="2275884" y="1405996"/>
            <a:ext cx="909000" cy="938880"/>
            <a:chOff x="2275884" y="1405996"/>
            <a:chExt cx="909000" cy="93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D98958-58A9-402A-9E32-55D531195E6D}"/>
                    </a:ext>
                  </a:extLst>
                </p14:cNvPr>
                <p14:cNvContentPartPr/>
                <p14:nvPr/>
              </p14:nvContentPartPr>
              <p14:xfrm>
                <a:off x="2275884" y="1405996"/>
                <a:ext cx="436320" cy="620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7D98958-58A9-402A-9E32-55D531195E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58244" y="1388356"/>
                  <a:ext cx="47196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8C6210-7425-4B07-8609-D5A5EE3DCE71}"/>
                    </a:ext>
                  </a:extLst>
                </p14:cNvPr>
                <p14:cNvContentPartPr/>
                <p14:nvPr/>
              </p14:nvContentPartPr>
              <p14:xfrm>
                <a:off x="2495124" y="2107636"/>
                <a:ext cx="689760" cy="237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8C6210-7425-4B07-8609-D5A5EE3DCE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77484" y="2089996"/>
                  <a:ext cx="72540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3489E4-D856-428A-AAEF-E5A5B4447A29}"/>
                  </a:ext>
                </a:extLst>
              </p14:cNvPr>
              <p14:cNvContentPartPr/>
              <p14:nvPr/>
            </p14:nvContentPartPr>
            <p14:xfrm>
              <a:off x="2151324" y="1666636"/>
              <a:ext cx="544680" cy="675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3489E4-D856-428A-AAEF-E5A5B4447A2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33684" y="1648636"/>
                <a:ext cx="58032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778DF51-1A3F-459E-AD1E-B6DF3924432B}"/>
                  </a:ext>
                </a:extLst>
              </p14:cNvPr>
              <p14:cNvContentPartPr/>
              <p14:nvPr/>
            </p14:nvContentPartPr>
            <p14:xfrm>
              <a:off x="7310484" y="4255756"/>
              <a:ext cx="590760" cy="255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778DF51-1A3F-459E-AD1E-B6DF3924432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92484" y="4238116"/>
                <a:ext cx="62640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4C0095AE-CC99-481B-BFFA-622371783D7A}"/>
              </a:ext>
            </a:extLst>
          </p:cNvPr>
          <p:cNvGrpSpPr/>
          <p:nvPr/>
        </p:nvGrpSpPr>
        <p:grpSpPr>
          <a:xfrm>
            <a:off x="7271604" y="5033716"/>
            <a:ext cx="357840" cy="154440"/>
            <a:chOff x="7271604" y="5033716"/>
            <a:chExt cx="35784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2BC7AA-574A-4EF2-84AD-3994AD09ACDD}"/>
                    </a:ext>
                  </a:extLst>
                </p14:cNvPr>
                <p14:cNvContentPartPr/>
                <p14:nvPr/>
              </p14:nvContentPartPr>
              <p14:xfrm>
                <a:off x="7271604" y="5033716"/>
                <a:ext cx="102240" cy="139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2BC7AA-574A-4EF2-84AD-3994AD09ACD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53604" y="5016076"/>
                  <a:ext cx="137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FAC242-D484-481E-B41D-FAB4B55C9154}"/>
                    </a:ext>
                  </a:extLst>
                </p14:cNvPr>
                <p14:cNvContentPartPr/>
                <p14:nvPr/>
              </p14:nvContentPartPr>
              <p14:xfrm>
                <a:off x="7363764" y="5109316"/>
                <a:ext cx="99360" cy="5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FAC242-D484-481E-B41D-FAB4B55C915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46124" y="5091316"/>
                  <a:ext cx="135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B52C8A-095D-4B50-9A21-D370C58599C3}"/>
                    </a:ext>
                  </a:extLst>
                </p14:cNvPr>
                <p14:cNvContentPartPr/>
                <p14:nvPr/>
              </p14:nvContentPartPr>
              <p14:xfrm>
                <a:off x="7503084" y="5043076"/>
                <a:ext cx="126360" cy="145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B52C8A-095D-4B50-9A21-D370C58599C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85444" y="5025436"/>
                  <a:ext cx="1620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52364A-C20E-465A-B736-9EDDAE425DEF}"/>
              </a:ext>
            </a:extLst>
          </p:cNvPr>
          <p:cNvGrpSpPr/>
          <p:nvPr/>
        </p:nvGrpSpPr>
        <p:grpSpPr>
          <a:xfrm>
            <a:off x="5028804" y="4634836"/>
            <a:ext cx="10080" cy="22680"/>
            <a:chOff x="5028804" y="4634836"/>
            <a:chExt cx="10080" cy="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5E0B78-5031-4346-BE63-5822D811E171}"/>
                    </a:ext>
                  </a:extLst>
                </p14:cNvPr>
                <p14:cNvContentPartPr/>
                <p14:nvPr/>
              </p14:nvContentPartPr>
              <p14:xfrm>
                <a:off x="5038524" y="4657156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5E0B78-5031-4346-BE63-5822D811E17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20884" y="46391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E0C6E40-38CC-470A-AB2F-490F6C171DDF}"/>
                    </a:ext>
                  </a:extLst>
                </p14:cNvPr>
                <p14:cNvContentPartPr/>
                <p14:nvPr/>
              </p14:nvContentPartPr>
              <p14:xfrm>
                <a:off x="5028804" y="4634836"/>
                <a:ext cx="6120" cy="20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E0C6E40-38CC-470A-AB2F-490F6C171D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10804" y="4617196"/>
                  <a:ext cx="4176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9F2BED8-0D4D-4C41-8AE3-C0F63364F915}"/>
                  </a:ext>
                </a:extLst>
              </p14:cNvPr>
              <p14:cNvContentPartPr/>
              <p14:nvPr/>
            </p14:nvContentPartPr>
            <p14:xfrm>
              <a:off x="5051844" y="4868476"/>
              <a:ext cx="2880" cy="62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9F2BED8-0D4D-4C41-8AE3-C0F63364F91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33844" y="4850476"/>
                <a:ext cx="3852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8BE725B-81CE-4E49-B160-F23B1F941C9D}"/>
              </a:ext>
            </a:extLst>
          </p:cNvPr>
          <p:cNvGrpSpPr/>
          <p:nvPr/>
        </p:nvGrpSpPr>
        <p:grpSpPr>
          <a:xfrm>
            <a:off x="5483637" y="4142892"/>
            <a:ext cx="384120" cy="223560"/>
            <a:chOff x="5481324" y="4176196"/>
            <a:chExt cx="38412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F1E93B3-B69E-4AA9-945C-2DC24C0D6724}"/>
                    </a:ext>
                  </a:extLst>
                </p14:cNvPr>
                <p14:cNvContentPartPr/>
                <p14:nvPr/>
              </p14:nvContentPartPr>
              <p14:xfrm>
                <a:off x="5481324" y="4222636"/>
                <a:ext cx="115200" cy="165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F1E93B3-B69E-4AA9-945C-2DC24C0D672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63324" y="4204636"/>
                  <a:ext cx="150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A984780-DD23-44AD-B191-7C1BA50C3007}"/>
                    </a:ext>
                  </a:extLst>
                </p14:cNvPr>
                <p14:cNvContentPartPr/>
                <p14:nvPr/>
              </p14:nvContentPartPr>
              <p14:xfrm>
                <a:off x="5603364" y="4289956"/>
                <a:ext cx="9648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A984780-DD23-44AD-B191-7C1BA50C300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85724" y="4271956"/>
                  <a:ext cx="132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BA4AE19-1ED2-4848-B678-E95F9384674D}"/>
                    </a:ext>
                  </a:extLst>
                </p14:cNvPr>
                <p14:cNvContentPartPr/>
                <p14:nvPr/>
              </p14:nvContentPartPr>
              <p14:xfrm>
                <a:off x="5739804" y="4193116"/>
                <a:ext cx="12960" cy="179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BA4AE19-1ED2-4848-B678-E95F9384674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21804" y="4175116"/>
                  <a:ext cx="48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0E6583B-4C42-4991-A555-5D0BBF54FC73}"/>
                    </a:ext>
                  </a:extLst>
                </p14:cNvPr>
                <p14:cNvContentPartPr/>
                <p14:nvPr/>
              </p14:nvContentPartPr>
              <p14:xfrm>
                <a:off x="5752764" y="4270516"/>
                <a:ext cx="110520" cy="4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0E6583B-4C42-4991-A555-5D0BBF54FC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35124" y="4252876"/>
                  <a:ext cx="146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875AE0B-E821-4186-8F10-F598352096AB}"/>
                    </a:ext>
                  </a:extLst>
                </p14:cNvPr>
                <p14:cNvContentPartPr/>
                <p14:nvPr/>
              </p14:nvContentPartPr>
              <p14:xfrm>
                <a:off x="5834844" y="4176196"/>
                <a:ext cx="30600" cy="223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875AE0B-E821-4186-8F10-F598352096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17204" y="4158196"/>
                  <a:ext cx="66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32CA79-8D5F-4982-95DA-2590D0D4856D}"/>
                    </a:ext>
                  </a:extLst>
                </p14:cNvPr>
                <p14:cNvContentPartPr/>
                <p14:nvPr/>
              </p14:nvContentPartPr>
              <p14:xfrm>
                <a:off x="5555124" y="4361596"/>
                <a:ext cx="4464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32CA79-8D5F-4982-95DA-2590D0D4856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37124" y="4343596"/>
                  <a:ext cx="8028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EEA4D4-BF76-4490-BA55-E53302290C64}"/>
                  </a:ext>
                </a:extLst>
              </p14:cNvPr>
              <p14:cNvContentPartPr/>
              <p14:nvPr/>
            </p14:nvContentPartPr>
            <p14:xfrm>
              <a:off x="7201764" y="4140556"/>
              <a:ext cx="2880" cy="8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EEA4D4-BF76-4490-BA55-E53302290C6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84124" y="4122916"/>
                <a:ext cx="3852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20B1FE68-D7E9-42C2-AD9E-1BAB851CEF35}"/>
              </a:ext>
            </a:extLst>
          </p:cNvPr>
          <p:cNvGrpSpPr/>
          <p:nvPr/>
        </p:nvGrpSpPr>
        <p:grpSpPr>
          <a:xfrm>
            <a:off x="6922044" y="4591276"/>
            <a:ext cx="294480" cy="599400"/>
            <a:chOff x="6922044" y="4591276"/>
            <a:chExt cx="29448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9898AFA-5117-4714-B8F9-B19C9210CC32}"/>
                    </a:ext>
                  </a:extLst>
                </p14:cNvPr>
                <p14:cNvContentPartPr/>
                <p14:nvPr/>
              </p14:nvContentPartPr>
              <p14:xfrm>
                <a:off x="6922044" y="4663996"/>
                <a:ext cx="90000" cy="16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9898AFA-5117-4714-B8F9-B19C9210CC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04044" y="4646356"/>
                  <a:ext cx="125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C522F30-5948-4ECD-AB95-6BDE92E76B5F}"/>
                    </a:ext>
                  </a:extLst>
                </p14:cNvPr>
                <p14:cNvContentPartPr/>
                <p14:nvPr/>
              </p14:nvContentPartPr>
              <p14:xfrm>
                <a:off x="7044084" y="4688836"/>
                <a:ext cx="2160" cy="139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C522F30-5948-4ECD-AB95-6BDE92E76B5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26444" y="4671196"/>
                  <a:ext cx="37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6545A80-231D-463B-BE47-B9023CFE19A9}"/>
                    </a:ext>
                  </a:extLst>
                </p14:cNvPr>
                <p14:cNvContentPartPr/>
                <p14:nvPr/>
              </p14:nvContentPartPr>
              <p14:xfrm>
                <a:off x="7039404" y="4756156"/>
                <a:ext cx="96480" cy="32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6545A80-231D-463B-BE47-B9023CFE19A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21404" y="4738156"/>
                  <a:ext cx="132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93DB95-75EC-4783-A05E-82C5B5470291}"/>
                    </a:ext>
                  </a:extLst>
                </p14:cNvPr>
                <p14:cNvContentPartPr/>
                <p14:nvPr/>
              </p14:nvContentPartPr>
              <p14:xfrm>
                <a:off x="7109244" y="4665436"/>
                <a:ext cx="12600" cy="160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93DB95-75EC-4783-A05E-82C5B547029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91244" y="4647436"/>
                  <a:ext cx="48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3685DA6-D08C-42A0-A818-81662DC0FB27}"/>
                    </a:ext>
                  </a:extLst>
                </p14:cNvPr>
                <p14:cNvContentPartPr/>
                <p14:nvPr/>
              </p14:nvContentPartPr>
              <p14:xfrm>
                <a:off x="7111404" y="4747516"/>
                <a:ext cx="105120" cy="21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3685DA6-D08C-42A0-A818-81662DC0FB2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93764" y="4729516"/>
                  <a:ext cx="140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E07A118-89BF-4922-BCAA-0E3B5BBB105F}"/>
                    </a:ext>
                  </a:extLst>
                </p14:cNvPr>
                <p14:cNvContentPartPr/>
                <p14:nvPr/>
              </p14:nvContentPartPr>
              <p14:xfrm>
                <a:off x="7153524" y="4591276"/>
                <a:ext cx="9360" cy="27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E07A118-89BF-4922-BCAA-0E3B5BBB10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35524" y="4573276"/>
                  <a:ext cx="45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AB77D0-0535-43DC-B986-84962C4AFF2F}"/>
                    </a:ext>
                  </a:extLst>
                </p14:cNvPr>
                <p14:cNvContentPartPr/>
                <p14:nvPr/>
              </p14:nvContentPartPr>
              <p14:xfrm>
                <a:off x="7129764" y="4768036"/>
                <a:ext cx="10080" cy="2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AB77D0-0535-43DC-B986-84962C4AFF2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11764" y="4750036"/>
                  <a:ext cx="45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F576EF-8B91-4BFE-9D0E-3DA65A074061}"/>
                    </a:ext>
                  </a:extLst>
                </p14:cNvPr>
                <p14:cNvContentPartPr/>
                <p14:nvPr/>
              </p14:nvContentPartPr>
              <p14:xfrm>
                <a:off x="7133724" y="4848316"/>
                <a:ext cx="5400" cy="179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F576EF-8B91-4BFE-9D0E-3DA65A07406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16084" y="4830676"/>
                  <a:ext cx="41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6C7C00-D516-448E-9F77-02F86CC21653}"/>
                    </a:ext>
                  </a:extLst>
                </p14:cNvPr>
                <p14:cNvContentPartPr/>
                <p14:nvPr/>
              </p14:nvContentPartPr>
              <p14:xfrm>
                <a:off x="7133004" y="5099596"/>
                <a:ext cx="1080" cy="91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6C7C00-D516-448E-9F77-02F86CC2165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15004" y="5081956"/>
                  <a:ext cx="367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4551DFD-6496-42D7-A89B-C8D0ABB60B21}"/>
              </a:ext>
            </a:extLst>
          </p:cNvPr>
          <p:cNvGrpSpPr/>
          <p:nvPr/>
        </p:nvGrpSpPr>
        <p:grpSpPr>
          <a:xfrm>
            <a:off x="7115004" y="5293996"/>
            <a:ext cx="36360" cy="612000"/>
            <a:chOff x="7115004" y="5293996"/>
            <a:chExt cx="3636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D184EA2-AEB5-4503-AB05-C57E36F03308}"/>
                    </a:ext>
                  </a:extLst>
                </p14:cNvPr>
                <p14:cNvContentPartPr/>
                <p14:nvPr/>
              </p14:nvContentPartPr>
              <p14:xfrm>
                <a:off x="7132284" y="5293996"/>
                <a:ext cx="6840" cy="153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D184EA2-AEB5-4503-AB05-C57E36F033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14284" y="5275996"/>
                  <a:ext cx="42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C1B1FFB-628C-45F2-8266-2E74DC7773C5}"/>
                    </a:ext>
                  </a:extLst>
                </p14:cNvPr>
                <p14:cNvContentPartPr/>
                <p14:nvPr/>
              </p14:nvContentPartPr>
              <p14:xfrm>
                <a:off x="7122204" y="5477956"/>
                <a:ext cx="15120" cy="114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C1B1FFB-628C-45F2-8266-2E74DC7773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04564" y="5459956"/>
                  <a:ext cx="50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F27BC96-94BB-46DD-A22B-38D1F0B46C3F}"/>
                    </a:ext>
                  </a:extLst>
                </p14:cNvPr>
                <p14:cNvContentPartPr/>
                <p14:nvPr/>
              </p14:nvContentPartPr>
              <p14:xfrm>
                <a:off x="7115004" y="5633116"/>
                <a:ext cx="1080" cy="2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F27BC96-94BB-46DD-A22B-38D1F0B46C3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97004" y="5615116"/>
                  <a:ext cx="36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97C76C9-0742-4BD7-983C-FC80CBF74126}"/>
                    </a:ext>
                  </a:extLst>
                </p14:cNvPr>
                <p14:cNvContentPartPr/>
                <p14:nvPr/>
              </p14:nvContentPartPr>
              <p14:xfrm>
                <a:off x="7136244" y="5553196"/>
                <a:ext cx="9360" cy="43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97C76C9-0742-4BD7-983C-FC80CBF7412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18244" y="5535556"/>
                  <a:ext cx="45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AF96704-C483-46B8-8CE2-9ECE5499DE60}"/>
                    </a:ext>
                  </a:extLst>
                </p14:cNvPr>
                <p14:cNvContentPartPr/>
                <p14:nvPr/>
              </p14:nvContentPartPr>
              <p14:xfrm>
                <a:off x="7147764" y="5656876"/>
                <a:ext cx="360" cy="159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AF96704-C483-46B8-8CE2-9ECE5499DE6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29764" y="5638876"/>
                  <a:ext cx="36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AD144EC-26F8-4870-9CB6-B15CF10803E5}"/>
                    </a:ext>
                  </a:extLst>
                </p14:cNvPr>
                <p14:cNvContentPartPr/>
                <p14:nvPr/>
              </p14:nvContentPartPr>
              <p14:xfrm>
                <a:off x="7148484" y="5834716"/>
                <a:ext cx="2880" cy="64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AD144EC-26F8-4870-9CB6-B15CF10803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30844" y="581707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351EA89-A716-4274-823A-5A915F7FCBFB}"/>
                    </a:ext>
                  </a:extLst>
                </p14:cNvPr>
                <p14:cNvContentPartPr/>
                <p14:nvPr/>
              </p14:nvContentPartPr>
              <p14:xfrm>
                <a:off x="7151004" y="5905636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351EA89-A716-4274-823A-5A915F7FCBF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33004" y="58879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1B12DF8-9290-439B-A109-A80BA7956EFB}"/>
                  </a:ext>
                </a:extLst>
              </p14:cNvPr>
              <p14:cNvContentPartPr/>
              <p14:nvPr/>
            </p14:nvContentPartPr>
            <p14:xfrm>
              <a:off x="7977270" y="4236787"/>
              <a:ext cx="136800" cy="619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1B12DF8-9290-439B-A109-A80BA7956EF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959630" y="4219147"/>
                <a:ext cx="17244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06B870A0-64C1-4C04-99E4-4C084EDCBFEF}"/>
              </a:ext>
            </a:extLst>
          </p:cNvPr>
          <p:cNvGrpSpPr/>
          <p:nvPr/>
        </p:nvGrpSpPr>
        <p:grpSpPr>
          <a:xfrm>
            <a:off x="8229270" y="4124827"/>
            <a:ext cx="551520" cy="204480"/>
            <a:chOff x="8229270" y="4124827"/>
            <a:chExt cx="55152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05827B7-7568-4213-97FD-943267806D16}"/>
                    </a:ext>
                  </a:extLst>
                </p14:cNvPr>
                <p14:cNvContentPartPr/>
                <p14:nvPr/>
              </p14:nvContentPartPr>
              <p14:xfrm>
                <a:off x="8229270" y="4194667"/>
                <a:ext cx="90000" cy="131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05827B7-7568-4213-97FD-943267806D1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11630" y="4176667"/>
                  <a:ext cx="125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CAB11CA-36B7-4485-8546-35DA5354A28D}"/>
                    </a:ext>
                  </a:extLst>
                </p14:cNvPr>
                <p14:cNvContentPartPr/>
                <p14:nvPr/>
              </p14:nvContentPartPr>
              <p14:xfrm>
                <a:off x="8405310" y="4124827"/>
                <a:ext cx="28080" cy="186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CAB11CA-36B7-4485-8546-35DA5354A28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87670" y="4106827"/>
                  <a:ext cx="63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CC70F29-C1FB-40E9-91B7-1C67E661B21C}"/>
                    </a:ext>
                  </a:extLst>
                </p14:cNvPr>
                <p14:cNvContentPartPr/>
                <p14:nvPr/>
              </p14:nvContentPartPr>
              <p14:xfrm>
                <a:off x="8477310" y="4126627"/>
                <a:ext cx="86760" cy="118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CC70F29-C1FB-40E9-91B7-1C67E661B21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59310" y="4108987"/>
                  <a:ext cx="122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EFF33F5-AD70-44C1-8957-5493A0AEB60A}"/>
                    </a:ext>
                  </a:extLst>
                </p14:cNvPr>
                <p14:cNvContentPartPr/>
                <p14:nvPr/>
              </p14:nvContentPartPr>
              <p14:xfrm>
                <a:off x="8550030" y="4205107"/>
                <a:ext cx="8640" cy="124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EFF33F5-AD70-44C1-8957-5493A0AEB60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32390" y="4187107"/>
                  <a:ext cx="44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2AD0F92-EBE5-489E-B7A4-29FB1D6F7B39}"/>
                    </a:ext>
                  </a:extLst>
                </p14:cNvPr>
                <p14:cNvContentPartPr/>
                <p14:nvPr/>
              </p14:nvContentPartPr>
              <p14:xfrm>
                <a:off x="8605830" y="4202587"/>
                <a:ext cx="52560" cy="126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2AD0F92-EBE5-489E-B7A4-29FB1D6F7B3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88190" y="4184587"/>
                  <a:ext cx="88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330286E-304A-40DF-91D6-09F5459D5746}"/>
                    </a:ext>
                  </a:extLst>
                </p14:cNvPr>
                <p14:cNvContentPartPr/>
                <p14:nvPr/>
              </p14:nvContentPartPr>
              <p14:xfrm>
                <a:off x="8709510" y="4184947"/>
                <a:ext cx="71280" cy="133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330286E-304A-40DF-91D6-09F5459D574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691870" y="4167307"/>
                  <a:ext cx="106920" cy="16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66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092A8E7-03E9-4209-8934-8B61193C1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4" b="6172"/>
          <a:stretch/>
        </p:blipFill>
        <p:spPr>
          <a:xfrm>
            <a:off x="1238250" y="775982"/>
            <a:ext cx="9814560" cy="5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B03418-8357-4A84-9C21-04BF1D0A3828}"/>
              </a:ext>
            </a:extLst>
          </p:cNvPr>
          <p:cNvSpPr txBox="1"/>
          <p:nvPr/>
        </p:nvSpPr>
        <p:spPr>
          <a:xfrm>
            <a:off x="6126480" y="5457825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C=O</a:t>
            </a:r>
            <a:endParaRPr lang="el-GR" sz="16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A02B651F-6D56-4816-A367-430D333F2AAC}"/>
              </a:ext>
            </a:extLst>
          </p:cNvPr>
          <p:cNvSpPr/>
          <p:nvPr/>
        </p:nvSpPr>
        <p:spPr>
          <a:xfrm>
            <a:off x="5821680" y="5088939"/>
            <a:ext cx="1219200" cy="10763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C1B4DD69-F8AE-47D5-BED2-0AC48DA1B2D5}"/>
              </a:ext>
            </a:extLst>
          </p:cNvPr>
          <p:cNvCxnSpPr/>
          <p:nvPr/>
        </p:nvCxnSpPr>
        <p:spPr>
          <a:xfrm flipH="1">
            <a:off x="8753475" y="1352550"/>
            <a:ext cx="1543050" cy="1085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AD08DE-A89D-47EB-9910-2D4362EB6EDA}"/>
              </a:ext>
            </a:extLst>
          </p:cNvPr>
          <p:cNvSpPr txBox="1"/>
          <p:nvPr/>
        </p:nvSpPr>
        <p:spPr>
          <a:xfrm>
            <a:off x="4745355" y="4750385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-OH</a:t>
            </a:r>
            <a:endParaRPr lang="el-GR" sz="16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227F6A96-E6A3-437E-8788-6424D9DF1DBD}"/>
              </a:ext>
            </a:extLst>
          </p:cNvPr>
          <p:cNvSpPr/>
          <p:nvPr/>
        </p:nvSpPr>
        <p:spPr>
          <a:xfrm>
            <a:off x="4340543" y="4381500"/>
            <a:ext cx="1219200" cy="1076325"/>
          </a:xfrm>
          <a:prstGeom prst="ellipse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6D6AF23B-68B3-495C-9063-85D8BF4B40F3}"/>
              </a:ext>
            </a:extLst>
          </p:cNvPr>
          <p:cNvCxnSpPr/>
          <p:nvPr/>
        </p:nvCxnSpPr>
        <p:spPr>
          <a:xfrm flipH="1">
            <a:off x="6431280" y="1352550"/>
            <a:ext cx="1543050" cy="108585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3353D849-D07F-4D2D-93D7-B0D29F7709CD}"/>
              </a:ext>
            </a:extLst>
          </p:cNvPr>
          <p:cNvCxnSpPr/>
          <p:nvPr/>
        </p:nvCxnSpPr>
        <p:spPr>
          <a:xfrm flipH="1">
            <a:off x="3973830" y="1352550"/>
            <a:ext cx="1543050" cy="108585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9290B15-35DB-45B3-94B6-8004FA2639C2}"/>
              </a:ext>
            </a:extLst>
          </p:cNvPr>
          <p:cNvSpPr/>
          <p:nvPr/>
        </p:nvSpPr>
        <p:spPr>
          <a:xfrm>
            <a:off x="6852285" y="4598817"/>
            <a:ext cx="371475" cy="27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51FA0-8C8E-4153-A6B9-19DA95066E83}"/>
              </a:ext>
            </a:extLst>
          </p:cNvPr>
          <p:cNvSpPr txBox="1"/>
          <p:nvPr/>
        </p:nvSpPr>
        <p:spPr>
          <a:xfrm>
            <a:off x="5387817" y="4042946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C-H</a:t>
            </a:r>
            <a:endParaRPr lang="el-GR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36ADBF-73FD-48EC-B997-2DCFFE163844}"/>
              </a:ext>
            </a:extLst>
          </p:cNvPr>
          <p:cNvSpPr txBox="1"/>
          <p:nvPr/>
        </p:nvSpPr>
        <p:spPr>
          <a:xfrm>
            <a:off x="7126605" y="4919662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C-O</a:t>
            </a:r>
            <a:endParaRPr lang="el-GR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29498-BCFA-4423-ACEA-0B17678B7B88}"/>
              </a:ext>
            </a:extLst>
          </p:cNvPr>
          <p:cNvSpPr txBox="1"/>
          <p:nvPr/>
        </p:nvSpPr>
        <p:spPr>
          <a:xfrm>
            <a:off x="6761797" y="4567652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</a:t>
            </a:r>
            <a:r>
              <a:rPr lang="en-US" sz="1600" baseline="-25000" dirty="0"/>
              <a:t>3</a:t>
            </a:r>
            <a:endParaRPr lang="el-GR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42588-FC00-4F5E-96BE-A2A30F888BF9}"/>
              </a:ext>
            </a:extLst>
          </p:cNvPr>
          <p:cNvSpPr txBox="1"/>
          <p:nvPr/>
        </p:nvSpPr>
        <p:spPr>
          <a:xfrm>
            <a:off x="114300" y="146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1</a:t>
            </a:r>
          </a:p>
        </p:txBody>
      </p:sp>
    </p:spTree>
    <p:extLst>
      <p:ext uri="{BB962C8B-B14F-4D97-AF65-F5344CB8AC3E}">
        <p14:creationId xmlns:p14="http://schemas.microsoft.com/office/powerpoint/2010/main" val="416915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95" y="2147079"/>
            <a:ext cx="11892409" cy="30039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" y="1440662"/>
            <a:ext cx="720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(α) αλδεϋδη, (β) κετόνη, (γ) αλειφατική αλκοόλη, (δ) αρωματική αλκοόλη, </a:t>
            </a:r>
          </a:p>
          <a:p>
            <a:r>
              <a:rPr lang="el-GR" dirty="0">
                <a:solidFill>
                  <a:schemeClr val="bg1"/>
                </a:solidFill>
              </a:rPr>
              <a:t>(ε) αρωματικό αλκίνιο, (στ) αλειφατικό αλκίνιο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0FA9-D33E-46E7-870B-B5DEA12BA988}" type="slidenum">
              <a:rPr lang="el-GR" smtClean="0"/>
              <a:t>6</a:t>
            </a:fld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D4ED8-16DB-4F85-8776-3FF0369A3601}"/>
              </a:ext>
            </a:extLst>
          </p:cNvPr>
          <p:cNvSpPr txBox="1"/>
          <p:nvPr/>
        </p:nvSpPr>
        <p:spPr>
          <a:xfrm>
            <a:off x="114300" y="501178"/>
            <a:ext cx="12087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Σε ποια οργανική ένωση από αυτές που δίνονται αντιστοιχεί το φάσμα </a:t>
            </a:r>
            <a:r>
              <a:rPr lang="el-GR" sz="2000" dirty="0" err="1">
                <a:solidFill>
                  <a:schemeClr val="bg1"/>
                </a:solidFill>
              </a:rPr>
              <a:t>υπερύθρου</a:t>
            </a:r>
            <a:r>
              <a:rPr lang="el-GR" sz="2000" dirty="0">
                <a:solidFill>
                  <a:schemeClr val="bg1"/>
                </a:solidFill>
              </a:rPr>
              <a:t> του Σχήματος; Να αποδώσετε </a:t>
            </a:r>
          </a:p>
          <a:p>
            <a:r>
              <a:rPr lang="el-GR" sz="2000" dirty="0">
                <a:solidFill>
                  <a:schemeClr val="bg1"/>
                </a:solidFill>
              </a:rPr>
              <a:t>όσες περισσότερες κορυφές μπορείτε σε συγκεκριμένη μορφή δόνησης/ομάδα. </a:t>
            </a:r>
          </a:p>
          <a:p>
            <a:r>
              <a:rPr lang="el-GR" sz="2000" dirty="0">
                <a:solidFill>
                  <a:schemeClr val="bg1"/>
                </a:solidFill>
              </a:rPr>
              <a:t>Να δικαιολογήσετε τους αποκλεισμούς που θα κάνετε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5A364-E7B2-4128-AE17-DC4319DB2DA8}"/>
              </a:ext>
            </a:extLst>
          </p:cNvPr>
          <p:cNvSpPr txBox="1"/>
          <p:nvPr/>
        </p:nvSpPr>
        <p:spPr>
          <a:xfrm>
            <a:off x="114300" y="146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D150FE-5017-4ABA-9D56-2222DCC0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95" y="985029"/>
            <a:ext cx="11892409" cy="300391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EF6BCA-70BD-4F62-AD58-35E374F06B86}"/>
              </a:ext>
            </a:extLst>
          </p:cNvPr>
          <p:cNvSpPr txBox="1"/>
          <p:nvPr/>
        </p:nvSpPr>
        <p:spPr>
          <a:xfrm>
            <a:off x="114300" y="278612"/>
            <a:ext cx="720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(α) αλδεϋδη, (β) κετόνη, (γ) αλειφατική αλκοόλη, (δ) αρωματική αλκοόλη, </a:t>
            </a:r>
          </a:p>
          <a:p>
            <a:r>
              <a:rPr lang="el-GR" dirty="0">
                <a:solidFill>
                  <a:schemeClr val="bg1"/>
                </a:solidFill>
              </a:rPr>
              <a:t>(ε) αρωματικό αλκίνιο, (στ) αλειφατικό αλκίνιο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8581B-0F14-40DB-BAD1-7D63A7270F9D}"/>
              </a:ext>
            </a:extLst>
          </p:cNvPr>
          <p:cNvSpPr txBox="1"/>
          <p:nvPr/>
        </p:nvSpPr>
        <p:spPr>
          <a:xfrm>
            <a:off x="343727" y="4304347"/>
            <a:ext cx="9348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Απουσία ισχυρής 1820 – 1660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 </a:t>
            </a:r>
            <a:r>
              <a:rPr lang="el-GR" dirty="0">
                <a:solidFill>
                  <a:schemeClr val="bg1"/>
                </a:solidFill>
              </a:rPr>
              <a:t>(δηλ.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απουσία  </a:t>
            </a:r>
            <a:r>
              <a:rPr lang="en-US" dirty="0">
                <a:solidFill>
                  <a:schemeClr val="bg1"/>
                </a:solidFill>
              </a:rPr>
              <a:t>C=O), </a:t>
            </a:r>
            <a:r>
              <a:rPr lang="el-GR" dirty="0">
                <a:solidFill>
                  <a:schemeClr val="bg1"/>
                </a:solidFill>
              </a:rPr>
              <a:t>επομένως αποκλείουμε τα (α) και (β).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F176AF2-6287-4714-A0CE-A1B8FB076DC4}"/>
              </a:ext>
            </a:extLst>
          </p:cNvPr>
          <p:cNvSpPr/>
          <p:nvPr/>
        </p:nvSpPr>
        <p:spPr>
          <a:xfrm>
            <a:off x="5667376" y="1076325"/>
            <a:ext cx="857250" cy="2800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495E626-4AAA-4FB7-943D-8C66178AB712}"/>
              </a:ext>
            </a:extLst>
          </p:cNvPr>
          <p:cNvSpPr/>
          <p:nvPr/>
        </p:nvSpPr>
        <p:spPr>
          <a:xfrm rot="16200000">
            <a:off x="4653376" y="-185324"/>
            <a:ext cx="647698" cy="926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ED233BB7-AC43-48B1-BD1E-A5749D479D8A}"/>
              </a:ext>
            </a:extLst>
          </p:cNvPr>
          <p:cNvCxnSpPr>
            <a:cxnSpLocks/>
          </p:cNvCxnSpPr>
          <p:nvPr/>
        </p:nvCxnSpPr>
        <p:spPr>
          <a:xfrm>
            <a:off x="1534350" y="289768"/>
            <a:ext cx="917035" cy="3356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5EBC93C3-79BE-4CDE-8EFC-8BF704F3BC87}"/>
              </a:ext>
            </a:extLst>
          </p:cNvPr>
          <p:cNvCxnSpPr>
            <a:cxnSpLocks/>
          </p:cNvCxnSpPr>
          <p:nvPr/>
        </p:nvCxnSpPr>
        <p:spPr>
          <a:xfrm>
            <a:off x="343725" y="278612"/>
            <a:ext cx="961200" cy="2191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99B8DF-CBBD-44F9-9387-B501FCD1B13C}"/>
              </a:ext>
            </a:extLst>
          </p:cNvPr>
          <p:cNvSpPr txBox="1"/>
          <p:nvPr/>
        </p:nvSpPr>
        <p:spPr>
          <a:xfrm>
            <a:off x="10439400" y="1284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7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D150FE-5017-4ABA-9D56-2222DCC0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95" y="985029"/>
            <a:ext cx="11892409" cy="300391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EF6BCA-70BD-4F62-AD58-35E374F06B86}"/>
              </a:ext>
            </a:extLst>
          </p:cNvPr>
          <p:cNvSpPr txBox="1"/>
          <p:nvPr/>
        </p:nvSpPr>
        <p:spPr>
          <a:xfrm>
            <a:off x="114300" y="278612"/>
            <a:ext cx="720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(α) αλδεϋδη, (β) κετόνη, (γ) αλειφατική αλκοόλη, (δ) αρωματική αλκοόλη, </a:t>
            </a:r>
          </a:p>
          <a:p>
            <a:r>
              <a:rPr lang="el-GR" dirty="0">
                <a:solidFill>
                  <a:schemeClr val="bg1"/>
                </a:solidFill>
              </a:rPr>
              <a:t>(ε) αρωματικό αλκίνιο, (στ) αλειφατικό αλκίνιο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8581B-0F14-40DB-BAD1-7D63A7270F9D}"/>
              </a:ext>
            </a:extLst>
          </p:cNvPr>
          <p:cNvSpPr txBox="1"/>
          <p:nvPr/>
        </p:nvSpPr>
        <p:spPr>
          <a:xfrm>
            <a:off x="343727" y="4304347"/>
            <a:ext cx="109243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Απουσία ισχυρής 1820 – 1660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 </a:t>
            </a:r>
            <a:r>
              <a:rPr lang="el-GR" dirty="0">
                <a:solidFill>
                  <a:schemeClr val="bg1"/>
                </a:solidFill>
              </a:rPr>
              <a:t>(δηλ. </a:t>
            </a:r>
            <a:r>
              <a:rPr lang="en-US" dirty="0">
                <a:solidFill>
                  <a:schemeClr val="bg1"/>
                </a:solidFill>
              </a:rPr>
              <a:t>C=O), </a:t>
            </a:r>
            <a:r>
              <a:rPr lang="el-GR" dirty="0">
                <a:solidFill>
                  <a:schemeClr val="bg1"/>
                </a:solidFill>
              </a:rPr>
              <a:t>επομένως αποκλείουμε τα (α) και (β).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Παρουσία ισχυρής και ευρείας στα 3600 – 3200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 </a:t>
            </a:r>
            <a:r>
              <a:rPr lang="el-GR" dirty="0">
                <a:solidFill>
                  <a:schemeClr val="bg1"/>
                </a:solidFill>
                <a:sym typeface="Symbol"/>
              </a:rPr>
              <a:t>έχουμε   – ΟΗ (              ……..  κάποια αλκοόλη)</a:t>
            </a:r>
          </a:p>
          <a:p>
            <a:r>
              <a:rPr lang="el-GR" dirty="0">
                <a:solidFill>
                  <a:schemeClr val="bg1"/>
                </a:solidFill>
                <a:sym typeface="Symbol"/>
              </a:rPr>
              <a:t>      Επιβεβαίωση από </a:t>
            </a:r>
            <a:r>
              <a:rPr lang="en-US" dirty="0">
                <a:solidFill>
                  <a:schemeClr val="bg1"/>
                </a:solidFill>
                <a:sym typeface="Symbol"/>
              </a:rPr>
              <a:t>C – O  (</a:t>
            </a:r>
            <a:r>
              <a:rPr lang="el-GR" dirty="0">
                <a:solidFill>
                  <a:schemeClr val="bg1"/>
                </a:solidFill>
                <a:sym typeface="Symbol"/>
              </a:rPr>
              <a:t>του δεσμού </a:t>
            </a:r>
            <a:r>
              <a:rPr lang="en-US" dirty="0">
                <a:solidFill>
                  <a:schemeClr val="bg1"/>
                </a:solidFill>
                <a:sym typeface="Symbol"/>
              </a:rPr>
              <a:t>C-OH)</a:t>
            </a:r>
            <a:r>
              <a:rPr lang="el-GR" dirty="0">
                <a:solidFill>
                  <a:schemeClr val="bg1"/>
                </a:solidFill>
                <a:sym typeface="Symbol"/>
              </a:rPr>
              <a:t> στα 1300 -1000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  <a:sym typeface="Symbol"/>
              </a:rPr>
              <a:t>      Αρα, αποκλείονται τα (ε), (στ) (άλλωστε δεν υπάρχει και η χαρακτηριστική οξεία ασθενής στα 2150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r>
              <a:rPr lang="el-GR" baseline="30000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400" dirty="0">
                <a:solidFill>
                  <a:schemeClr val="bg1"/>
                </a:solidFill>
                <a:sym typeface="Symbol"/>
              </a:rPr>
              <a:t></a:t>
            </a:r>
            <a:r>
              <a:rPr lang="en-US" sz="2000" dirty="0">
                <a:solidFill>
                  <a:schemeClr val="bg1"/>
                </a:solidFill>
                <a:sym typeface="Symbol"/>
              </a:rPr>
              <a:t>C</a:t>
            </a:r>
            <a:r>
              <a:rPr lang="en-US" dirty="0">
                <a:solidFill>
                  <a:schemeClr val="bg1"/>
                </a:solidFill>
                <a:sym typeface="Symbol"/>
              </a:rPr>
              <a:t>)</a:t>
            </a:r>
          </a:p>
          <a:p>
            <a:endParaRPr lang="en-US" dirty="0">
              <a:solidFill>
                <a:schemeClr val="bg1"/>
              </a:solidFill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>
                <a:solidFill>
                  <a:schemeClr val="bg1"/>
                </a:solidFill>
                <a:sym typeface="Symbol"/>
              </a:rPr>
              <a:t>Άρα, ειναι η (γ) ή η (δ).........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F176AF2-6287-4714-A0CE-A1B8FB076DC4}"/>
              </a:ext>
            </a:extLst>
          </p:cNvPr>
          <p:cNvSpPr/>
          <p:nvPr/>
        </p:nvSpPr>
        <p:spPr>
          <a:xfrm>
            <a:off x="5667376" y="1076325"/>
            <a:ext cx="826072" cy="2800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495E626-4AAA-4FB7-943D-8C66178AB712}"/>
              </a:ext>
            </a:extLst>
          </p:cNvPr>
          <p:cNvSpPr/>
          <p:nvPr/>
        </p:nvSpPr>
        <p:spPr>
          <a:xfrm rot="16200000">
            <a:off x="4653376" y="-185324"/>
            <a:ext cx="647698" cy="926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ED233BB7-AC43-48B1-BD1E-A5749D479D8A}"/>
              </a:ext>
            </a:extLst>
          </p:cNvPr>
          <p:cNvCxnSpPr>
            <a:cxnSpLocks/>
          </p:cNvCxnSpPr>
          <p:nvPr/>
        </p:nvCxnSpPr>
        <p:spPr>
          <a:xfrm>
            <a:off x="1534350" y="289768"/>
            <a:ext cx="917035" cy="335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5EBC93C3-79BE-4CDE-8EFC-8BF704F3BC87}"/>
              </a:ext>
            </a:extLst>
          </p:cNvPr>
          <p:cNvCxnSpPr>
            <a:cxnSpLocks/>
          </p:cNvCxnSpPr>
          <p:nvPr/>
        </p:nvCxnSpPr>
        <p:spPr>
          <a:xfrm>
            <a:off x="343725" y="278612"/>
            <a:ext cx="961200" cy="2191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βάλ 12">
            <a:extLst>
              <a:ext uri="{FF2B5EF4-FFF2-40B4-BE49-F238E27FC236}">
                <a16:creationId xmlns:a16="http://schemas.microsoft.com/office/drawing/2014/main" id="{6CAB1020-A989-4349-A067-BBDE3E148AF6}"/>
              </a:ext>
            </a:extLst>
          </p:cNvPr>
          <p:cNvSpPr/>
          <p:nvPr/>
        </p:nvSpPr>
        <p:spPr>
          <a:xfrm>
            <a:off x="1162051" y="1545085"/>
            <a:ext cx="1200150" cy="20193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8513D9-63CF-40E5-AB2D-3F301663C227}"/>
              </a:ext>
            </a:extLst>
          </p:cNvPr>
          <p:cNvSpPr txBox="1"/>
          <p:nvPr/>
        </p:nvSpPr>
        <p:spPr>
          <a:xfrm>
            <a:off x="647700" y="297180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00CC"/>
                </a:solidFill>
              </a:rPr>
              <a:t>-ΟΗ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DC9BECCC-B894-4321-B077-8A6F9467CF68}"/>
              </a:ext>
            </a:extLst>
          </p:cNvPr>
          <p:cNvSpPr/>
          <p:nvPr/>
        </p:nvSpPr>
        <p:spPr>
          <a:xfrm rot="16200000">
            <a:off x="5294029" y="-75419"/>
            <a:ext cx="979038" cy="10917741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470563F9-84ED-47D8-8372-65B071B36EC9}"/>
              </a:ext>
            </a:extLst>
          </p:cNvPr>
          <p:cNvSpPr/>
          <p:nvPr/>
        </p:nvSpPr>
        <p:spPr>
          <a:xfrm>
            <a:off x="8782051" y="1652531"/>
            <a:ext cx="971550" cy="20193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637D0-B742-4204-ADAB-4F1B0B970A6E}"/>
              </a:ext>
            </a:extLst>
          </p:cNvPr>
          <p:cNvSpPr txBox="1"/>
          <p:nvPr/>
        </p:nvSpPr>
        <p:spPr>
          <a:xfrm>
            <a:off x="9753601" y="318552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</a:t>
            </a:r>
            <a:r>
              <a:rPr lang="el-GR" b="1" dirty="0">
                <a:solidFill>
                  <a:srgbClr val="0000CC"/>
                </a:solidFill>
              </a:rPr>
              <a:t>-Ο</a:t>
            </a:r>
            <a:r>
              <a:rPr lang="en-US" b="1" dirty="0">
                <a:solidFill>
                  <a:srgbClr val="0000CC"/>
                </a:solidFill>
              </a:rPr>
              <a:t>(</a:t>
            </a:r>
            <a:r>
              <a:rPr lang="el-GR" b="1" dirty="0">
                <a:solidFill>
                  <a:srgbClr val="0000CC"/>
                </a:solidFill>
              </a:rPr>
              <a:t>Η</a:t>
            </a:r>
            <a:r>
              <a:rPr lang="en-US" b="1" dirty="0">
                <a:solidFill>
                  <a:srgbClr val="0000CC"/>
                </a:solidFill>
              </a:rPr>
              <a:t>)</a:t>
            </a:r>
            <a:endParaRPr lang="el-GR" b="1" dirty="0">
              <a:solidFill>
                <a:srgbClr val="0000CC"/>
              </a:solidFill>
            </a:endParaRPr>
          </a:p>
        </p:txBody>
      </p: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7D18C6FB-09D7-46AA-92F3-EED9D562672C}"/>
              </a:ext>
            </a:extLst>
          </p:cNvPr>
          <p:cNvCxnSpPr>
            <a:cxnSpLocks/>
          </p:cNvCxnSpPr>
          <p:nvPr/>
        </p:nvCxnSpPr>
        <p:spPr>
          <a:xfrm>
            <a:off x="2867025" y="706994"/>
            <a:ext cx="1562100" cy="9654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A7388E40-897D-4F2D-94F8-876F22E496E5}"/>
              </a:ext>
            </a:extLst>
          </p:cNvPr>
          <p:cNvCxnSpPr>
            <a:cxnSpLocks/>
          </p:cNvCxnSpPr>
          <p:nvPr/>
        </p:nvCxnSpPr>
        <p:spPr>
          <a:xfrm>
            <a:off x="533400" y="673562"/>
            <a:ext cx="1390650" cy="21626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F2AB43-ED23-4499-815F-D8946BEEA2FF}"/>
              </a:ext>
            </a:extLst>
          </p:cNvPr>
          <p:cNvSpPr txBox="1"/>
          <p:nvPr/>
        </p:nvSpPr>
        <p:spPr>
          <a:xfrm>
            <a:off x="10420350" y="1499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52E8F336-26A9-44D2-926B-FE80BAACABA2}"/>
              </a:ext>
            </a:extLst>
          </p:cNvPr>
          <p:cNvSpPr/>
          <p:nvPr/>
        </p:nvSpPr>
        <p:spPr>
          <a:xfrm>
            <a:off x="7412709" y="4949301"/>
            <a:ext cx="639338" cy="239697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3EECD9-8053-47C7-8D7A-7D8C27EE14F2}"/>
              </a:ext>
            </a:extLst>
          </p:cNvPr>
          <p:cNvGrpSpPr/>
          <p:nvPr/>
        </p:nvGrpSpPr>
        <p:grpSpPr>
          <a:xfrm>
            <a:off x="8715630" y="1210987"/>
            <a:ext cx="577440" cy="152640"/>
            <a:chOff x="8715630" y="1210987"/>
            <a:chExt cx="57744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A98BEB-52FE-49BB-9319-AC8A6AC859B5}"/>
                    </a:ext>
                  </a:extLst>
                </p14:cNvPr>
                <p14:cNvContentPartPr/>
                <p14:nvPr/>
              </p14:nvContentPartPr>
              <p14:xfrm>
                <a:off x="8715630" y="1230427"/>
                <a:ext cx="170280" cy="133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A98BEB-52FE-49BB-9319-AC8A6AC859B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97630" y="1212787"/>
                  <a:ext cx="205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6895165-91E2-4177-BBFA-941F2530747D}"/>
                    </a:ext>
                  </a:extLst>
                </p14:cNvPr>
                <p14:cNvContentPartPr/>
                <p14:nvPr/>
              </p14:nvContentPartPr>
              <p14:xfrm>
                <a:off x="8899950" y="1292707"/>
                <a:ext cx="152640" cy="9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6895165-91E2-4177-BBFA-941F2530747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1950" y="1275067"/>
                  <a:ext cx="188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C6C26A7-5EC8-488B-AC69-A2A6091BDE0E}"/>
                    </a:ext>
                  </a:extLst>
                </p14:cNvPr>
                <p14:cNvContentPartPr/>
                <p14:nvPr/>
              </p14:nvContentPartPr>
              <p14:xfrm>
                <a:off x="9134670" y="1210987"/>
                <a:ext cx="158400" cy="145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6C26A7-5EC8-488B-AC69-A2A6091BDE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16670" y="1192987"/>
                  <a:ext cx="19404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267EF78-BB28-4AC7-9C70-217745DC5C4C}"/>
                  </a:ext>
                </a:extLst>
              </p14:cNvPr>
              <p14:cNvContentPartPr/>
              <p14:nvPr/>
            </p14:nvContentPartPr>
            <p14:xfrm>
              <a:off x="9693030" y="3006667"/>
              <a:ext cx="922320" cy="580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267EF78-BB28-4AC7-9C70-217745DC5C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75390" y="2989027"/>
                <a:ext cx="95796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3E209AF-B34F-4AAE-8862-2A225DD75C53}"/>
                  </a:ext>
                </a:extLst>
              </p14:cNvPr>
              <p14:cNvContentPartPr/>
              <p14:nvPr/>
            </p14:nvContentPartPr>
            <p14:xfrm>
              <a:off x="2617590" y="3567187"/>
              <a:ext cx="1080" cy="7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3E209AF-B34F-4AAE-8862-2A225DD75C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99950" y="3549187"/>
                <a:ext cx="367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76B0DDED-6FDB-4478-B1CD-4F1CAD3D7C90}"/>
              </a:ext>
            </a:extLst>
          </p:cNvPr>
          <p:cNvGrpSpPr/>
          <p:nvPr/>
        </p:nvGrpSpPr>
        <p:grpSpPr>
          <a:xfrm>
            <a:off x="2604270" y="2760427"/>
            <a:ext cx="49680" cy="715680"/>
            <a:chOff x="2604270" y="2760427"/>
            <a:chExt cx="4968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F28579-68F3-42D8-A6CD-36E8DA936011}"/>
                    </a:ext>
                  </a:extLst>
                </p14:cNvPr>
                <p14:cNvContentPartPr/>
                <p14:nvPr/>
              </p14:nvContentPartPr>
              <p14:xfrm>
                <a:off x="2604270" y="3403387"/>
                <a:ext cx="5400" cy="27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F28579-68F3-42D8-A6CD-36E8DA9360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86270" y="3385387"/>
                  <a:ext cx="41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68D8300-692B-435E-8D59-82F4318E2270}"/>
                    </a:ext>
                  </a:extLst>
                </p14:cNvPr>
                <p14:cNvContentPartPr/>
                <p14:nvPr/>
              </p14:nvContentPartPr>
              <p14:xfrm>
                <a:off x="2604270" y="3403387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68D8300-692B-435E-8D59-82F4318E22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86270" y="33853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49EE10F-CFB0-46C9-B74F-F3B64B52B72B}"/>
                    </a:ext>
                  </a:extLst>
                </p14:cNvPr>
                <p14:cNvContentPartPr/>
                <p14:nvPr/>
              </p14:nvContentPartPr>
              <p14:xfrm>
                <a:off x="2604270" y="3403387"/>
                <a:ext cx="12240" cy="72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49EE10F-CFB0-46C9-B74F-F3B64B52B7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86270" y="3385387"/>
                  <a:ext cx="47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F03789-C932-489C-8A51-DD87657C0B65}"/>
                    </a:ext>
                  </a:extLst>
                </p14:cNvPr>
                <p14:cNvContentPartPr/>
                <p14:nvPr/>
              </p14:nvContentPartPr>
              <p14:xfrm>
                <a:off x="2619030" y="3275947"/>
                <a:ext cx="7200" cy="105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F03789-C932-489C-8A51-DD87657C0B6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01390" y="3257947"/>
                  <a:ext cx="42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2D9DC99-8DE4-4FB4-82FF-81777B540B22}"/>
                    </a:ext>
                  </a:extLst>
                </p14:cNvPr>
                <p14:cNvContentPartPr/>
                <p14:nvPr/>
              </p14:nvContentPartPr>
              <p14:xfrm>
                <a:off x="2624430" y="3213307"/>
                <a:ext cx="360" cy="29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2D9DC99-8DE4-4FB4-82FF-81777B540B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06430" y="3195667"/>
                  <a:ext cx="36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4AA4CF5-B71F-4377-B2B5-B42F4B12303F}"/>
                    </a:ext>
                  </a:extLst>
                </p14:cNvPr>
                <p14:cNvContentPartPr/>
                <p14:nvPr/>
              </p14:nvContentPartPr>
              <p14:xfrm>
                <a:off x="2624430" y="3109267"/>
                <a:ext cx="3240" cy="8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4AA4CF5-B71F-4377-B2B5-B42F4B1230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06430" y="3091627"/>
                  <a:ext cx="38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C46635C-8F5F-4700-8604-64FC662FE2C9}"/>
                    </a:ext>
                  </a:extLst>
                </p14:cNvPr>
                <p14:cNvContentPartPr/>
                <p14:nvPr/>
              </p14:nvContentPartPr>
              <p14:xfrm>
                <a:off x="2629470" y="3054547"/>
                <a:ext cx="4680" cy="33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C46635C-8F5F-4700-8604-64FC662FE2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11830" y="3036547"/>
                  <a:ext cx="40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9749205-4196-40F1-AE1D-6C4EA17AFD68}"/>
                    </a:ext>
                  </a:extLst>
                </p14:cNvPr>
                <p14:cNvContentPartPr/>
                <p14:nvPr/>
              </p14:nvContentPartPr>
              <p14:xfrm>
                <a:off x="2614710" y="2974627"/>
                <a:ext cx="20520" cy="70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9749205-4196-40F1-AE1D-6C4EA17AFD6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96710" y="2956627"/>
                  <a:ext cx="56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273C9D7-6332-4F03-A153-279DAF9B42CF}"/>
                    </a:ext>
                  </a:extLst>
                </p14:cNvPr>
                <p14:cNvContentPartPr/>
                <p14:nvPr/>
              </p14:nvContentPartPr>
              <p14:xfrm>
                <a:off x="2643870" y="2920987"/>
                <a:ext cx="3960" cy="36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273C9D7-6332-4F03-A153-279DAF9B42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25870" y="2902987"/>
                  <a:ext cx="39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E28BF29-E569-4B08-82DF-AE368E884594}"/>
                    </a:ext>
                  </a:extLst>
                </p14:cNvPr>
                <p14:cNvContentPartPr/>
                <p14:nvPr/>
              </p14:nvContentPartPr>
              <p14:xfrm>
                <a:off x="2640630" y="2828107"/>
                <a:ext cx="10800" cy="92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E28BF29-E569-4B08-82DF-AE368E8845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22990" y="2810467"/>
                  <a:ext cx="46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00BC4D9-70A0-4609-93B4-19A7F5B1CD2E}"/>
                    </a:ext>
                  </a:extLst>
                </p14:cNvPr>
                <p14:cNvContentPartPr/>
                <p14:nvPr/>
              </p14:nvContentPartPr>
              <p14:xfrm>
                <a:off x="2645310" y="2760427"/>
                <a:ext cx="8640" cy="85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00BC4D9-70A0-4609-93B4-19A7F5B1CD2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27310" y="2742787"/>
                  <a:ext cx="44280" cy="12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865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D150FE-5017-4ABA-9D56-2222DCC0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95" y="985029"/>
            <a:ext cx="11892409" cy="300391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EF6BCA-70BD-4F62-AD58-35E374F06B86}"/>
              </a:ext>
            </a:extLst>
          </p:cNvPr>
          <p:cNvSpPr txBox="1"/>
          <p:nvPr/>
        </p:nvSpPr>
        <p:spPr>
          <a:xfrm>
            <a:off x="114300" y="278612"/>
            <a:ext cx="720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(α) αλδεϋδη, (β) κετόνη, (γ) αλειφατική αλκοόλη, (δ) αρωματική αλκοόλη, </a:t>
            </a:r>
          </a:p>
          <a:p>
            <a:r>
              <a:rPr lang="el-GR" dirty="0">
                <a:solidFill>
                  <a:schemeClr val="bg1"/>
                </a:solidFill>
              </a:rPr>
              <a:t>(ε) αρωματικό αλκίνιο, (στ) αλειφατικό αλκίνιο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8581B-0F14-40DB-BAD1-7D63A7270F9D}"/>
              </a:ext>
            </a:extLst>
          </p:cNvPr>
          <p:cNvSpPr txBox="1"/>
          <p:nvPr/>
        </p:nvSpPr>
        <p:spPr>
          <a:xfrm>
            <a:off x="343727" y="4304347"/>
            <a:ext cx="11960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Παρουσία μέτριων/ισχυρών απορροφήσεων στην περιοχή 1</a:t>
            </a:r>
            <a:r>
              <a:rPr lang="en-US" dirty="0">
                <a:solidFill>
                  <a:schemeClr val="bg1"/>
                </a:solidFill>
              </a:rPr>
              <a:t>65</a:t>
            </a:r>
            <a:r>
              <a:rPr lang="el-GR" dirty="0">
                <a:solidFill>
                  <a:schemeClr val="bg1"/>
                </a:solidFill>
              </a:rPr>
              <a:t>0 – 1</a:t>
            </a:r>
            <a:r>
              <a:rPr lang="en-US" dirty="0">
                <a:solidFill>
                  <a:schemeClr val="bg1"/>
                </a:solidFill>
              </a:rPr>
              <a:t>45</a:t>
            </a:r>
            <a:r>
              <a:rPr lang="el-GR" dirty="0">
                <a:solidFill>
                  <a:schemeClr val="bg1"/>
                </a:solidFill>
              </a:rPr>
              <a:t>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r>
              <a:rPr lang="el-GR" baseline="30000" dirty="0">
                <a:solidFill>
                  <a:schemeClr val="bg1"/>
                </a:solidFill>
              </a:rPr>
              <a:t>                        </a:t>
            </a:r>
            <a:r>
              <a:rPr lang="el-GR" dirty="0">
                <a:solidFill>
                  <a:schemeClr val="bg1"/>
                </a:solidFill>
              </a:rPr>
              <a:t>… αρωματικός δακτύλιος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>
                <a:solidFill>
                  <a:schemeClr val="bg1"/>
                </a:solidFill>
                <a:sym typeface="Symbol"/>
              </a:rPr>
              <a:t>Επιβεβαίωση από παρουσία κορυφών στην περιοχή δονήσεων τάσης </a:t>
            </a:r>
            <a:r>
              <a:rPr lang="en-US" dirty="0">
                <a:solidFill>
                  <a:schemeClr val="bg1"/>
                </a:solidFill>
                <a:sym typeface="Symbol"/>
              </a:rPr>
              <a:t>C-H </a:t>
            </a:r>
            <a:r>
              <a:rPr lang="el-GR" dirty="0">
                <a:solidFill>
                  <a:schemeClr val="bg1"/>
                </a:solidFill>
                <a:sym typeface="Symbol"/>
              </a:rPr>
              <a:t>άνω των 3000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  <a:sym typeface="Symbol"/>
              </a:rPr>
              <a:t>      Αρα, πρόκειται για αρωματική αλκοόλη που ενδέχεται να έχει και </a:t>
            </a:r>
            <a:r>
              <a:rPr lang="el-GR" dirty="0" err="1">
                <a:solidFill>
                  <a:schemeClr val="bg1"/>
                </a:solidFill>
                <a:sym typeface="Symbol"/>
              </a:rPr>
              <a:t>αλειφατική</a:t>
            </a:r>
            <a:r>
              <a:rPr lang="el-GR" dirty="0">
                <a:solidFill>
                  <a:schemeClr val="bg1"/>
                </a:solidFill>
                <a:sym typeface="Symbol"/>
              </a:rPr>
              <a:t> αλυσίδα (κορυφές </a:t>
            </a:r>
            <a:r>
              <a:rPr lang="en-US" dirty="0">
                <a:solidFill>
                  <a:schemeClr val="bg1"/>
                </a:solidFill>
                <a:sym typeface="Symbol"/>
              </a:rPr>
              <a:t>C-H</a:t>
            </a:r>
            <a:r>
              <a:rPr lang="el-GR" dirty="0">
                <a:solidFill>
                  <a:schemeClr val="bg1"/>
                </a:solidFill>
                <a:sym typeface="Symbol"/>
              </a:rPr>
              <a:t> κάτω των 3000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r>
              <a:rPr lang="el-GR" dirty="0">
                <a:solidFill>
                  <a:schemeClr val="bg1"/>
                </a:solidFill>
                <a:sym typeface="Symbol"/>
              </a:rPr>
              <a:t> </a:t>
            </a:r>
            <a:endParaRPr lang="en-US" dirty="0">
              <a:solidFill>
                <a:schemeClr val="bg1"/>
              </a:solidFill>
              <a:sym typeface="Symbol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F176AF2-6287-4714-A0CE-A1B8FB076DC4}"/>
              </a:ext>
            </a:extLst>
          </p:cNvPr>
          <p:cNvSpPr/>
          <p:nvPr/>
        </p:nvSpPr>
        <p:spPr>
          <a:xfrm>
            <a:off x="5667376" y="1076325"/>
            <a:ext cx="826072" cy="2800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495E626-4AAA-4FB7-943D-8C66178AB712}"/>
              </a:ext>
            </a:extLst>
          </p:cNvPr>
          <p:cNvSpPr/>
          <p:nvPr/>
        </p:nvSpPr>
        <p:spPr>
          <a:xfrm rot="16200000">
            <a:off x="5453477" y="-985425"/>
            <a:ext cx="1552573" cy="1177207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ED233BB7-AC43-48B1-BD1E-A5749D479D8A}"/>
              </a:ext>
            </a:extLst>
          </p:cNvPr>
          <p:cNvCxnSpPr>
            <a:cxnSpLocks/>
          </p:cNvCxnSpPr>
          <p:nvPr/>
        </p:nvCxnSpPr>
        <p:spPr>
          <a:xfrm>
            <a:off x="1534350" y="289768"/>
            <a:ext cx="917035" cy="3356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5EBC93C3-79BE-4CDE-8EFC-8BF704F3BC87}"/>
              </a:ext>
            </a:extLst>
          </p:cNvPr>
          <p:cNvCxnSpPr>
            <a:cxnSpLocks/>
          </p:cNvCxnSpPr>
          <p:nvPr/>
        </p:nvCxnSpPr>
        <p:spPr>
          <a:xfrm>
            <a:off x="343725" y="278612"/>
            <a:ext cx="961200" cy="2191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βάλ 12">
            <a:extLst>
              <a:ext uri="{FF2B5EF4-FFF2-40B4-BE49-F238E27FC236}">
                <a16:creationId xmlns:a16="http://schemas.microsoft.com/office/drawing/2014/main" id="{6CAB1020-A989-4349-A067-BBDE3E148AF6}"/>
              </a:ext>
            </a:extLst>
          </p:cNvPr>
          <p:cNvSpPr/>
          <p:nvPr/>
        </p:nvSpPr>
        <p:spPr>
          <a:xfrm>
            <a:off x="1162051" y="1545085"/>
            <a:ext cx="1200150" cy="20193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8513D9-63CF-40E5-AB2D-3F301663C227}"/>
              </a:ext>
            </a:extLst>
          </p:cNvPr>
          <p:cNvSpPr txBox="1"/>
          <p:nvPr/>
        </p:nvSpPr>
        <p:spPr>
          <a:xfrm>
            <a:off x="647700" y="297180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00CC"/>
                </a:solidFill>
              </a:rPr>
              <a:t>-ΟΗ</a:t>
            </a: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470563F9-84ED-47D8-8372-65B071B36EC9}"/>
              </a:ext>
            </a:extLst>
          </p:cNvPr>
          <p:cNvSpPr/>
          <p:nvPr/>
        </p:nvSpPr>
        <p:spPr>
          <a:xfrm>
            <a:off x="8782051" y="1652531"/>
            <a:ext cx="971550" cy="20193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637D0-B742-4204-ADAB-4F1B0B970A6E}"/>
              </a:ext>
            </a:extLst>
          </p:cNvPr>
          <p:cNvSpPr txBox="1"/>
          <p:nvPr/>
        </p:nvSpPr>
        <p:spPr>
          <a:xfrm>
            <a:off x="9753601" y="318552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</a:t>
            </a:r>
            <a:r>
              <a:rPr lang="el-GR" b="1" dirty="0">
                <a:solidFill>
                  <a:srgbClr val="0000CC"/>
                </a:solidFill>
              </a:rPr>
              <a:t>-Ο</a:t>
            </a:r>
            <a:r>
              <a:rPr lang="en-US" b="1" dirty="0">
                <a:solidFill>
                  <a:srgbClr val="0000CC"/>
                </a:solidFill>
              </a:rPr>
              <a:t>(</a:t>
            </a:r>
            <a:r>
              <a:rPr lang="el-GR" b="1" dirty="0">
                <a:solidFill>
                  <a:srgbClr val="0000CC"/>
                </a:solidFill>
              </a:rPr>
              <a:t>Η</a:t>
            </a:r>
            <a:r>
              <a:rPr lang="en-US" b="1" dirty="0">
                <a:solidFill>
                  <a:srgbClr val="0000CC"/>
                </a:solidFill>
              </a:rPr>
              <a:t>)</a:t>
            </a:r>
            <a:endParaRPr lang="el-GR" b="1" dirty="0">
              <a:solidFill>
                <a:srgbClr val="0000CC"/>
              </a:solidFill>
            </a:endParaRPr>
          </a:p>
        </p:txBody>
      </p: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7D18C6FB-09D7-46AA-92F3-EED9D562672C}"/>
              </a:ext>
            </a:extLst>
          </p:cNvPr>
          <p:cNvCxnSpPr>
            <a:cxnSpLocks/>
          </p:cNvCxnSpPr>
          <p:nvPr/>
        </p:nvCxnSpPr>
        <p:spPr>
          <a:xfrm>
            <a:off x="2867025" y="706994"/>
            <a:ext cx="1562100" cy="96541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A7388E40-897D-4F2D-94F8-876F22E496E5}"/>
              </a:ext>
            </a:extLst>
          </p:cNvPr>
          <p:cNvCxnSpPr>
            <a:cxnSpLocks/>
          </p:cNvCxnSpPr>
          <p:nvPr/>
        </p:nvCxnSpPr>
        <p:spPr>
          <a:xfrm>
            <a:off x="533400" y="673562"/>
            <a:ext cx="1390650" cy="216261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AB03BAD8-19C8-43C1-8761-852654943C42}"/>
              </a:ext>
            </a:extLst>
          </p:cNvPr>
          <p:cNvSpPr/>
          <p:nvPr/>
        </p:nvSpPr>
        <p:spPr>
          <a:xfrm>
            <a:off x="6581775" y="755264"/>
            <a:ext cx="1076178" cy="33690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F2C99F38-C098-4166-B014-75D0C0A88CAF}"/>
              </a:ext>
            </a:extLst>
          </p:cNvPr>
          <p:cNvSpPr/>
          <p:nvPr/>
        </p:nvSpPr>
        <p:spPr>
          <a:xfrm>
            <a:off x="8001000" y="4396713"/>
            <a:ext cx="552450" cy="20194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C432A822-4B46-427F-9983-F1DE301F606C}"/>
              </a:ext>
            </a:extLst>
          </p:cNvPr>
          <p:cNvSpPr/>
          <p:nvPr/>
        </p:nvSpPr>
        <p:spPr>
          <a:xfrm>
            <a:off x="2257573" y="1514528"/>
            <a:ext cx="1076178" cy="24744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E012CF9A-01D5-43A5-8F79-2F3EBD2A3117}"/>
              </a:ext>
            </a:extLst>
          </p:cNvPr>
          <p:cNvSpPr/>
          <p:nvPr/>
        </p:nvSpPr>
        <p:spPr>
          <a:xfrm rot="16200000">
            <a:off x="5736336" y="-816526"/>
            <a:ext cx="688151" cy="253398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DFC105-52B8-4DA8-8442-6CA2D09AEDCB}"/>
              </a:ext>
            </a:extLst>
          </p:cNvPr>
          <p:cNvSpPr txBox="1"/>
          <p:nvPr/>
        </p:nvSpPr>
        <p:spPr>
          <a:xfrm>
            <a:off x="10506075" y="1737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0CCB771-1CCF-423B-B515-BF09EB7A78FA}"/>
                  </a:ext>
                </a:extLst>
              </p14:cNvPr>
              <p14:cNvContentPartPr/>
              <p14:nvPr/>
            </p14:nvContentPartPr>
            <p14:xfrm>
              <a:off x="6191310" y="4655827"/>
              <a:ext cx="1424880" cy="41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0CCB771-1CCF-423B-B515-BF09EB7A78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3310" y="4637827"/>
                <a:ext cx="146052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78FC697-7826-4B48-9ECD-D77F3AD64919}"/>
              </a:ext>
            </a:extLst>
          </p:cNvPr>
          <p:cNvGrpSpPr/>
          <p:nvPr/>
        </p:nvGrpSpPr>
        <p:grpSpPr>
          <a:xfrm>
            <a:off x="7476510" y="304147"/>
            <a:ext cx="513720" cy="660240"/>
            <a:chOff x="7476510" y="304147"/>
            <a:chExt cx="51372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EB7D64-219E-438D-8570-7E6C86EFD4D2}"/>
                    </a:ext>
                  </a:extLst>
                </p14:cNvPr>
                <p14:cNvContentPartPr/>
                <p14:nvPr/>
              </p14:nvContentPartPr>
              <p14:xfrm>
                <a:off x="7483710" y="304147"/>
                <a:ext cx="506520" cy="655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EB7D64-219E-438D-8570-7E6C86EFD4D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66070" y="286147"/>
                  <a:ext cx="54216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EBD44C-D161-46AE-A024-E0C79CE4AA9A}"/>
                    </a:ext>
                  </a:extLst>
                </p14:cNvPr>
                <p14:cNvContentPartPr/>
                <p14:nvPr/>
              </p14:nvContentPartPr>
              <p14:xfrm>
                <a:off x="7476510" y="768187"/>
                <a:ext cx="178560" cy="19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EBD44C-D161-46AE-A024-E0C79CE4AA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58510" y="750187"/>
                  <a:ext cx="21420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9CB2F4A-CD8E-4CD6-BC44-48745CF87D15}"/>
                  </a:ext>
                </a:extLst>
              </p14:cNvPr>
              <p14:cNvContentPartPr/>
              <p14:nvPr/>
            </p14:nvContentPartPr>
            <p14:xfrm>
              <a:off x="5618910" y="5129587"/>
              <a:ext cx="3527280" cy="92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9CB2F4A-CD8E-4CD6-BC44-48745CF87D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1270" y="5111947"/>
                <a:ext cx="35629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644082B-4A63-47D9-ADE1-BB3B3622734A}"/>
                  </a:ext>
                </a:extLst>
              </p14:cNvPr>
              <p14:cNvContentPartPr/>
              <p14:nvPr/>
            </p14:nvContentPartPr>
            <p14:xfrm>
              <a:off x="2836830" y="1916947"/>
              <a:ext cx="21240" cy="29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644082B-4A63-47D9-ADE1-BB3B362273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19190" y="1899307"/>
                <a:ext cx="5688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488521BE-998E-491F-8325-342EDE99FEBD}"/>
              </a:ext>
            </a:extLst>
          </p:cNvPr>
          <p:cNvGrpSpPr/>
          <p:nvPr/>
        </p:nvGrpSpPr>
        <p:grpSpPr>
          <a:xfrm>
            <a:off x="7426470" y="2627947"/>
            <a:ext cx="742680" cy="274320"/>
            <a:chOff x="7426470" y="2627947"/>
            <a:chExt cx="7426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4659259-7263-4CFE-8793-92EA6BE79C90}"/>
                    </a:ext>
                  </a:extLst>
                </p14:cNvPr>
                <p14:cNvContentPartPr/>
                <p14:nvPr/>
              </p14:nvContentPartPr>
              <p14:xfrm>
                <a:off x="7426470" y="2739547"/>
                <a:ext cx="354600" cy="10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4659259-7263-4CFE-8793-92EA6BE79C9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08470" y="2721907"/>
                  <a:ext cx="390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11A21C-2B70-4F2E-99FA-1159F327A119}"/>
                    </a:ext>
                  </a:extLst>
                </p14:cNvPr>
                <p14:cNvContentPartPr/>
                <p14:nvPr/>
              </p14:nvContentPartPr>
              <p14:xfrm>
                <a:off x="7802670" y="2627947"/>
                <a:ext cx="129600" cy="138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11A21C-2B70-4F2E-99FA-1159F327A1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84670" y="2610307"/>
                  <a:ext cx="165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45BEE95-78D8-4F6D-90D9-C004D3EA82D1}"/>
                    </a:ext>
                  </a:extLst>
                </p14:cNvPr>
                <p14:cNvContentPartPr/>
                <p14:nvPr/>
              </p14:nvContentPartPr>
              <p14:xfrm>
                <a:off x="7955670" y="2661067"/>
                <a:ext cx="1800" cy="138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45BEE95-78D8-4F6D-90D9-C004D3EA82D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38030" y="2643427"/>
                  <a:ext cx="37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6B1EC33-3A14-4F81-9D0F-B338DE10AB4C}"/>
                    </a:ext>
                  </a:extLst>
                </p14:cNvPr>
                <p14:cNvContentPartPr/>
                <p14:nvPr/>
              </p14:nvContentPartPr>
              <p14:xfrm>
                <a:off x="7961070" y="2709667"/>
                <a:ext cx="76320" cy="23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6B1EC33-3A14-4F81-9D0F-B338DE10AB4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43070" y="2691667"/>
                  <a:ext cx="111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3136E9-0662-400E-B6C6-86CB069B9196}"/>
                    </a:ext>
                  </a:extLst>
                </p14:cNvPr>
                <p14:cNvContentPartPr/>
                <p14:nvPr/>
              </p14:nvContentPartPr>
              <p14:xfrm>
                <a:off x="8037030" y="2643787"/>
                <a:ext cx="360" cy="167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3136E9-0662-400E-B6C6-86CB069B91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19390" y="2625787"/>
                  <a:ext cx="36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BB81F95-C34E-4961-B746-86062ADAF2CC}"/>
                    </a:ext>
                  </a:extLst>
                </p14:cNvPr>
                <p14:cNvContentPartPr/>
                <p14:nvPr/>
              </p14:nvContentPartPr>
              <p14:xfrm>
                <a:off x="8095350" y="2785267"/>
                <a:ext cx="73800" cy="117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BB81F95-C34E-4961-B746-86062ADAF2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77710" y="2767267"/>
                  <a:ext cx="109440" cy="152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7ADD5E-54AB-865A-EF07-A9312ADFCBE3}"/>
              </a:ext>
            </a:extLst>
          </p:cNvPr>
          <p:cNvSpPr txBox="1"/>
          <p:nvPr/>
        </p:nvSpPr>
        <p:spPr>
          <a:xfrm>
            <a:off x="3421380" y="1969008"/>
            <a:ext cx="119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C-H </a:t>
            </a:r>
            <a:r>
              <a:rPr lang="el-GR" dirty="0" err="1"/>
              <a:t>αλειφ</a:t>
            </a:r>
            <a:r>
              <a:rPr lang="el-GR" dirty="0"/>
              <a:t>.</a:t>
            </a:r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24420C5-6985-BE6E-E26D-CF032DFDDDFA}"/>
              </a:ext>
            </a:extLst>
          </p:cNvPr>
          <p:cNvCxnSpPr>
            <a:stCxn id="8" idx="1"/>
          </p:cNvCxnSpPr>
          <p:nvPr/>
        </p:nvCxnSpPr>
        <p:spPr>
          <a:xfrm flipH="1">
            <a:off x="2790264" y="2153674"/>
            <a:ext cx="631116" cy="2120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448423-9F66-590D-733F-F280479EAE68}"/>
              </a:ext>
            </a:extLst>
          </p:cNvPr>
          <p:cNvCxnSpPr>
            <a:cxnSpLocks/>
          </p:cNvCxnSpPr>
          <p:nvPr/>
        </p:nvCxnSpPr>
        <p:spPr>
          <a:xfrm>
            <a:off x="2226976" y="1406657"/>
            <a:ext cx="237627" cy="5161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6FF13DF-6F4F-C297-A0A1-8A5379E87AF8}"/>
              </a:ext>
            </a:extLst>
          </p:cNvPr>
          <p:cNvSpPr txBox="1"/>
          <p:nvPr/>
        </p:nvSpPr>
        <p:spPr>
          <a:xfrm>
            <a:off x="1749023" y="1080547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C-H </a:t>
            </a:r>
            <a:r>
              <a:rPr lang="el-GR" dirty="0" err="1"/>
              <a:t>αρωμ</a:t>
            </a:r>
            <a:r>
              <a:rPr lang="el-GR" dirty="0"/>
              <a:t>.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3E22FA-2312-1E87-D2C2-C8BB471CB744}"/>
              </a:ext>
            </a:extLst>
          </p:cNvPr>
          <p:cNvSpPr txBox="1"/>
          <p:nvPr/>
        </p:nvSpPr>
        <p:spPr>
          <a:xfrm>
            <a:off x="7792622" y="628141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>
                <a:solidFill>
                  <a:srgbClr val="FFC000"/>
                </a:solidFill>
              </a:rPr>
              <a:t>Αρωμ</a:t>
            </a:r>
            <a:r>
              <a:rPr lang="el-GR" dirty="0">
                <a:solidFill>
                  <a:srgbClr val="FFC000"/>
                </a:solidFill>
              </a:rPr>
              <a:t>. </a:t>
            </a:r>
            <a:r>
              <a:rPr lang="el-GR" dirty="0" err="1">
                <a:solidFill>
                  <a:srgbClr val="FFC000"/>
                </a:solidFill>
              </a:rPr>
              <a:t>δακτ</a:t>
            </a:r>
            <a:r>
              <a:rPr lang="el-GR" dirty="0">
                <a:solidFill>
                  <a:srgbClr val="FFC000"/>
                </a:solidFill>
              </a:rPr>
              <a:t>.</a:t>
            </a:r>
            <a:endParaRPr lang="en-GB" dirty="0">
              <a:solidFill>
                <a:srgbClr val="FFC00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FC61704-A67F-20BC-9907-8EA6F1DF8767}"/>
              </a:ext>
            </a:extLst>
          </p:cNvPr>
          <p:cNvCxnSpPr>
            <a:cxnSpLocks/>
          </p:cNvCxnSpPr>
          <p:nvPr/>
        </p:nvCxnSpPr>
        <p:spPr>
          <a:xfrm flipH="1">
            <a:off x="6739939" y="911984"/>
            <a:ext cx="1127531" cy="6142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0CC314-2C43-EA33-8F7B-5AB6EF7CF489}"/>
              </a:ext>
            </a:extLst>
          </p:cNvPr>
          <p:cNvCxnSpPr>
            <a:cxnSpLocks/>
          </p:cNvCxnSpPr>
          <p:nvPr/>
        </p:nvCxnSpPr>
        <p:spPr>
          <a:xfrm flipH="1">
            <a:off x="7238109" y="945585"/>
            <a:ext cx="641673" cy="9464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98913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609</Words>
  <Application>Microsoft Office PowerPoint</Application>
  <PresentationFormat>Widescreen</PresentationFormat>
  <Paragraphs>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Μπογοσιάν Σογομών</dc:creator>
  <cp:lastModifiedBy>BOGHOSIAN SOGHOMON</cp:lastModifiedBy>
  <cp:revision>27</cp:revision>
  <cp:lastPrinted>2021-01-08T07:35:41Z</cp:lastPrinted>
  <dcterms:created xsi:type="dcterms:W3CDTF">2021-01-05T18:00:49Z</dcterms:created>
  <dcterms:modified xsi:type="dcterms:W3CDTF">2024-12-17T08:54:32Z</dcterms:modified>
</cp:coreProperties>
</file>