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Lst>
  <p:notesMasterIdLst>
    <p:notesMasterId r:id="rId19"/>
  </p:notesMasterIdLst>
  <p:handoutMasterIdLst>
    <p:handoutMasterId r:id="rId20"/>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Skills for Tourism Professionals" id="{576C9744-DE92-405B-9C31-A107AFA217D2}">
          <p14:sldIdLst>
            <p14:sldId id="2561"/>
          </p14:sldIdLst>
        </p14:section>
        <p14:section name="Course Overview" id="{C7AF9DDD-57F2-4C66-BA3E-FCA30A84BD61}">
          <p14:sldIdLst>
            <p14:sldId id="2562"/>
            <p14:sldId id="2563"/>
            <p14:sldId id="2564"/>
          </p14:sldIdLst>
        </p14:section>
        <p14:section name="Effective Presentation Principles" id="{C673A5F8-6E8A-44DB-AD8E-399C8ED98D86}">
          <p14:sldIdLst>
            <p14:sldId id="2565"/>
            <p14:sldId id="2566"/>
          </p14:sldIdLst>
        </p14:section>
        <p14:section name="Presentation Structure" id="{1005BBFA-F83D-4010-BC06-CB61535DE8C7}">
          <p14:sldIdLst>
            <p14:sldId id="2567"/>
            <p14:sldId id="2568"/>
          </p14:sldIdLst>
        </p14:section>
        <p14:section name="Using Visual Tools" id="{3405E0B3-9647-4131-8B0F-DFBF6AA2F501}">
          <p14:sldIdLst>
            <p14:sldId id="2569"/>
            <p14:sldId id="2570"/>
          </p14:sldIdLst>
        </p14:section>
        <p14:section name="Professional Tips" id="{08976E3D-7204-43D9-A06F-5EE02A10471E}">
          <p14:sldIdLst>
            <p14:sldId id="2571"/>
            <p14:sldId id="2572"/>
          </p14:sldIdLst>
        </p14:section>
        <p14:section name="Conclusion" id="{BED5DEC7-7929-4786-B555-0FAB623FD914}">
          <p14:sldIdLst>
            <p14:sldId id="2573"/>
            <p14:sldId id="25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E2471F2E-E011-F521-299E-65FC243E7E5E}" name="David Salaguinto" initials="DS" userId="S::davidsa@microsoft.com::9399e6ad-b974-43d0-b593-8c2804f84e0d" providerId="AD"/>
  <p188:author id="{DC3CAF61-3D39-8A1C-6AB6-F5CBCFCBEA47}" name="Vanessa Buzgheia (ALLEGIS GROUP HOLDINGS INC)" initials="" userId="S::v-vabuzgheia@microsoft.com::f3934b54-4599-40d0-96a8-d6208686f730"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B7B0A-DF44-4576-865E-832F157CF57C}" v="17" dt="2025-11-12T15:28:59.638"/>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7" autoAdjust="0"/>
    <p:restoredTop sz="94468"/>
  </p:normalViewPr>
  <p:slideViewPr>
    <p:cSldViewPr snapToGrid="0">
      <p:cViewPr varScale="1">
        <p:scale>
          <a:sx n="75" d="100"/>
          <a:sy n="75" d="100"/>
        </p:scale>
        <p:origin x="77" y="115"/>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11/12/2025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185544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Visual tools play a critical role in enhancing tourism presentations by providing context, evoking emotions, and supporting spoken content. Images of destinations can transport the audience and create a sense of excitement. Charts and graphs are useful for presenting data such as visitor statistics or budget breakdowns. Maps help illustrate location and travel routes, making logistical information easier to understand. Videos offer immersive experiences, showcasing attractions and services in action. When used effectively, these tools can make presentations more engaging and informative. Tourism professionals should select visuals that are high-quality, relevant, and culturally appropriate. Integrating these elements thoughtfully ensures that the presentation is not only visually appealing but also reinforces the key messages being delivered.</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59395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Tips for Tourism Professionals</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01442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Tourism professionals can enhance their presentations by incorporating several best practices tailored to their industry. Engaging storytelling is a powerful technique; sharing personal experiences or customer testimonials can make the content relatable and memorable. Maintaining cultural sensitivity is essential, especially when presenting to international audiences. This involves being aware of cultural norms, avoiding stereotypes, and using inclusive language and visuals. Highlighting unique experiences and local attractions can differentiate offerings and capture interest. Encouraging audience interaction through questions, polls, or discussions fosters engagement and makes the presentation more dynamic. These tips help tourism professionals deliver presentations that are not only informative but also resonate with their audience and reflect the values of the tourism industry.</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397986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and Next Steps</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191002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conclusion, mastering presentation skills is essential for tourism professionals who aim to communicate effectively and inspire their audiences. This course has covered the foundational principles of effective presentations, the importance of structure, and the strategic use of visual tools. Participants are encouraged to apply these skills by practicing their presentation delivery, refining their content, and experimenting with different visual aids. Continuous improvement and feedback are key to becoming a confident and impactful presenter. By integrating these techniques into their professional practice, tourism professionals can enhance their communication, promote their services more effectively, and contribute to a more engaging and informative tourism experience.</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7115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 Objective, Learning Outcomes</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58909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primary objective of this course is to equip tourism professionals with effective presentation techniques that leverage visual aids to enhance communication. In the tourism industry, presentations are a vital tool for conveying information about destinations, services, and experiences. By mastering the use of visual elements such as images, maps, and videos, professionals can create engaging and informative presentations that resonate with diverse audiences. This course aims to build foundational skills in organizing content, selecting appropriate visuals, and delivering messages with clarity and impact. Participants will learn how to tailor their presentations to different contexts, whether for clients, stakeholders, or public audiences, ensuring that their communication is both professional and compelling.</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0774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By the end of this course, participants will be able to structure a professional presentation and effectively use visual tools to support spoken content. Structuring a presentation involves organizing ideas logically, beginning with an engaging introduction, followed by a coherent body, and concluding with a strong summary or call to action. This structure helps maintain audience attention and ensures the message is clearly understood. Additionally, participants will learn to incorporate visual aids such as charts, images, and videos to reinforce key points and provide context. These tools not only enhance understanding but also make presentations more memorable and impactful. The course emphasizes practical application, encouraging learners to create and deliver presentations that reflect real-world tourism scenarios.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86511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Principles of Effective Presentations</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49500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Effective presentations are built on several key principles that ensure clarity, engagement, and professionalism. First, knowing your audience is crucial; understanding their interests and expectations allows you to tailor your content appropriately. Second, keeping content clear and concise helps prevent information overload and maintains focus on the main message. Third, using visuals strategically enhances comprehension and retention, especially in tourism where imagery can evoke emotions and interest. Fourth, practicing delivery and timing ensures smooth execution and builds confidence. These principles are essential for tourism professionals who often present to diverse groups, including clients, partners, and public audiences. Mastering these fundamentals enables presenters to communicate effectively and leave a lasting impression.</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250333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Structuring a Professional Presentation</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292760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well-structured presentation follows a clear format that guides the audience through the content logically. It begins with an introduction that captures attention and outlines the objectives. This sets the stage and prepares the audience for what to expect. The body of the presentation contains the main points, organized in a logical sequence with supporting evidence and visuals. This section should flow smoothly, with transitions that connect ideas. The conclusion summarizes the key takeaways and often includes a call to action or final thought to leave a lasting impression. For tourism professionals, this structure is particularly important when presenting travel packages, destination highlights, or service offerings. It ensures that the message is coherent, persuasive, and easy to follow.</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25784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Visual Tools for Tourism Presentations</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2048579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1944F5-72DB-5388-391B-5DC34BAD29A9}"/>
              </a:ext>
            </a:extLst>
          </p:cNvPr>
          <p:cNvSpPr/>
          <p:nvPr/>
        </p:nvSpPr>
        <p:spPr>
          <a:xfrm>
            <a:off x="1121981" y="874987"/>
            <a:ext cx="6584950"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1A7C733-6185-B286-B0DA-134F6D3AB879}"/>
              </a:ext>
            </a:extLst>
          </p:cNvPr>
          <p:cNvSpPr>
            <a:spLocks noGrp="1"/>
          </p:cNvSpPr>
          <p:nvPr>
            <p:ph type="title"/>
          </p:nvPr>
        </p:nvSpPr>
        <p:spPr>
          <a:xfrm>
            <a:off x="1475245" y="1362457"/>
            <a:ext cx="5879592" cy="3209544"/>
          </a:xfrm>
        </p:spPr>
        <p:txBody>
          <a:bodyPr>
            <a:normAutofit/>
          </a:bodyPr>
          <a:lstStyle>
            <a:lvl1pPr>
              <a:defRPr sz="6200"/>
            </a:lvl1pPr>
          </a:lstStyle>
          <a:p>
            <a:r>
              <a:rPr lang="en-US"/>
              <a:t>Click to edit Master title style</a:t>
            </a:r>
          </a:p>
        </p:txBody>
      </p:sp>
      <p:sp>
        <p:nvSpPr>
          <p:cNvPr id="13" name="Subtitle 2">
            <a:extLst>
              <a:ext uri="{FF2B5EF4-FFF2-40B4-BE49-F238E27FC236}">
                <a16:creationId xmlns:a16="http://schemas.microsoft.com/office/drawing/2014/main" id="{C53952BB-0BC0-A2D9-8CC5-18F5090C1D29}"/>
              </a:ext>
            </a:extLst>
          </p:cNvPr>
          <p:cNvSpPr>
            <a:spLocks noGrp="1"/>
          </p:cNvSpPr>
          <p:nvPr>
            <p:ph type="subTitle" idx="1"/>
          </p:nvPr>
        </p:nvSpPr>
        <p:spPr>
          <a:xfrm>
            <a:off x="1475246" y="4731232"/>
            <a:ext cx="5879592" cy="960120"/>
          </a:xfrm>
        </p:spPr>
        <p:txBody>
          <a:bodyPr vert="horz" lIns="91440" tIns="45720" rIns="91440" bIns="45720" rtlCol="0" anchor="b">
            <a:normAutofit/>
          </a:bodyPr>
          <a:lstStyle>
            <a:lvl1pPr marL="0" indent="0">
              <a:buNone/>
              <a:defRPr lang="en-US" sz="18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7855758" y="886968"/>
            <a:ext cx="3197543" cy="508406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09E6AD98-B65B-93FA-EC0E-E737696918E7}"/>
              </a:ext>
            </a:extLst>
          </p:cNvPr>
          <p:cNvSpPr/>
          <p:nvPr userDrawn="1"/>
        </p:nvSpPr>
        <p:spPr>
          <a:xfrm>
            <a:off x="7845134" y="874986"/>
            <a:ext cx="3218791"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Date Placeholder 3">
            <a:extLst>
              <a:ext uri="{FF2B5EF4-FFF2-40B4-BE49-F238E27FC236}">
                <a16:creationId xmlns:a16="http://schemas.microsoft.com/office/drawing/2014/main" id="{702BB055-E356-D9DC-D968-F4B6E02320D2}"/>
              </a:ext>
            </a:extLst>
          </p:cNvPr>
          <p:cNvSpPr>
            <a:spLocks noGrp="1"/>
          </p:cNvSpPr>
          <p:nvPr>
            <p:ph type="dt" sz="half" idx="14"/>
          </p:nvPr>
        </p:nvSpPr>
        <p:spPr/>
        <p:txBody>
          <a:bodyPr/>
          <a:lstStyle/>
          <a:p>
            <a:fld id="{CA325475-EA0F-49B2-A586-CC0D8CB91667}" type="datetime1">
              <a:rPr lang="en-US" smtClean="0"/>
              <a:pPr/>
              <a:t>11/12/2025</a:t>
            </a:fld>
            <a:endParaRPr lang="en-US" dirty="0"/>
          </a:p>
        </p:txBody>
      </p:sp>
      <p:sp>
        <p:nvSpPr>
          <p:cNvPr id="6" name="Footer Placeholder 5">
            <a:extLst>
              <a:ext uri="{FF2B5EF4-FFF2-40B4-BE49-F238E27FC236}">
                <a16:creationId xmlns:a16="http://schemas.microsoft.com/office/drawing/2014/main" id="{A3C1376F-CBCD-234F-6AE2-E91A91B3617E}"/>
              </a:ext>
            </a:extLst>
          </p:cNvPr>
          <p:cNvSpPr>
            <a:spLocks noGrp="1"/>
          </p:cNvSpPr>
          <p:nvPr>
            <p:ph type="ftr" sz="quarter" idx="15"/>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38274BBA-97D2-571C-2F9E-05ACFE0301F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573134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09383" y="841248"/>
            <a:ext cx="8931403" cy="1380744"/>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809383" y="2333860"/>
            <a:ext cx="8931403" cy="3689909"/>
          </a:xfrm>
        </p:spPr>
        <p:txBody>
          <a:bodyPr>
            <a:normAutofit/>
          </a:bodyPr>
          <a:lstStyle>
            <a:lvl1pPr marL="457200" indent="-457200">
              <a:buFont typeface="+mj-lt"/>
              <a:buAutoNum type="arabicPeriod"/>
              <a:defRPr sz="2000"/>
            </a:lvl1pPr>
            <a:lvl2pPr marL="685800" indent="-4572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793227F-7A38-4FCC-BBE5-462C6ABA0D7C}" type="datetime1">
              <a:rPr lang="en-US" smtClean="0"/>
              <a:t>11/12/2025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D6A7576B-FC6F-F402-D320-23CD0747AB6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74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196940" y="829577"/>
            <a:ext cx="6199461" cy="1693992"/>
          </a:xfrm>
        </p:spPr>
        <p:txBody>
          <a:bodyPr anchor="b">
            <a:normAutofit/>
          </a:bodyPr>
          <a:lstStyle>
            <a:lvl1pPr>
              <a:defRPr sz="4000"/>
            </a:lvl1pPr>
          </a:lstStyle>
          <a:p>
            <a:r>
              <a:rPr lang="en-US" dirty="0"/>
              <a:t>Click to edit Master title style</a:t>
            </a:r>
          </a:p>
        </p:txBody>
      </p:sp>
      <p:sp>
        <p:nvSpPr>
          <p:cNvPr id="3" name="Picture Placeholder 10">
            <a:extLst>
              <a:ext uri="{FF2B5EF4-FFF2-40B4-BE49-F238E27FC236}">
                <a16:creationId xmlns:a16="http://schemas.microsoft.com/office/drawing/2014/main" id="{D9C05904-FD8A-9AED-FEBF-07D02323D6FF}"/>
              </a:ext>
            </a:extLst>
          </p:cNvPr>
          <p:cNvSpPr>
            <a:spLocks noGrp="1"/>
          </p:cNvSpPr>
          <p:nvPr>
            <p:ph type="pic" sz="quarter" idx="18" hasCustomPrompt="1"/>
          </p:nvPr>
        </p:nvSpPr>
        <p:spPr>
          <a:xfrm>
            <a:off x="349376" y="366631"/>
            <a:ext cx="4250069" cy="6135624"/>
          </a:xfrm>
          <a:blipFill>
            <a:blip r:embed="rId2">
              <a:alphaModFix amt="70000"/>
              <a:extLst>
                <a:ext uri="{28A0092B-C50C-407E-A947-70E740481C1C}">
                  <a14:useLocalDpi xmlns:a14="http://schemas.microsoft.com/office/drawing/2010/main" val="0"/>
                </a:ext>
              </a:extLst>
            </a:blip>
            <a:stretch>
              <a:fillRect l="1" r="-47809"/>
            </a:stretch>
          </a:blipFill>
          <a:ln w="19050">
            <a:noFill/>
            <a:miter lim="800000"/>
          </a:ln>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96940" y="2637762"/>
            <a:ext cx="6199461" cy="3411099"/>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5CF087BA-BF9C-B6FF-3993-B14EFC993249}"/>
              </a:ext>
            </a:extLst>
          </p:cNvPr>
          <p:cNvSpPr/>
          <p:nvPr userDrawn="1"/>
        </p:nvSpPr>
        <p:spPr>
          <a:xfrm>
            <a:off x="4765158" y="351065"/>
            <a:ext cx="708409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05EF98-C9B4-FDE5-FF49-3AC91EBF7C80}"/>
              </a:ext>
            </a:extLst>
          </p:cNvPr>
          <p:cNvSpPr/>
          <p:nvPr userDrawn="1"/>
        </p:nvSpPr>
        <p:spPr>
          <a:xfrm>
            <a:off x="334788" y="353022"/>
            <a:ext cx="4279392"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3955E63F-831B-1E75-A3D2-7916C30870FC}"/>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6" name="Footer Placeholder 5">
            <a:extLst>
              <a:ext uri="{FF2B5EF4-FFF2-40B4-BE49-F238E27FC236}">
                <a16:creationId xmlns:a16="http://schemas.microsoft.com/office/drawing/2014/main" id="{AA36642A-4BF1-3042-3D1E-3F9A6461A021}"/>
              </a:ext>
            </a:extLst>
          </p:cNvPr>
          <p:cNvSpPr>
            <a:spLocks noGrp="1"/>
          </p:cNvSpPr>
          <p:nvPr>
            <p:ph type="ftr" sz="quarter" idx="20"/>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AACA4F36-7122-9562-2451-1594B9399AF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1096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85872" y="2130552"/>
            <a:ext cx="6620256" cy="1069848"/>
          </a:xfrm>
        </p:spPr>
        <p:txBody>
          <a:bodyPr anchor="b" anchorCtr="0">
            <a:normAutofit/>
          </a:bodyPr>
          <a:lstStyle>
            <a:lvl1pPr algn="ct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4280" y="3337560"/>
            <a:ext cx="4663440" cy="164592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07640D-701E-4505-B3CF-EF9407231E3A}" type="datetime1">
              <a:rPr lang="en-US" smtClean="0"/>
              <a:t>11/12/2025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B513DBF3-4834-1A3D-F4D5-6A81E4273385}"/>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895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2258568"/>
            <a:ext cx="3493008" cy="346557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465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A858915-0BD2-4619-96F8-2000A958401A}" type="datetime1">
              <a:rPr lang="en-US" smtClean="0"/>
              <a:t>11/12/2025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4955F4A-423A-5B89-7048-7BF27C7621C6}"/>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077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3582" y="1537853"/>
            <a:ext cx="3922776" cy="4087368"/>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43475" y="1538288"/>
            <a:ext cx="6404229" cy="408736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8D97C48-2090-4C6A-8BA6-AD652515C489}" type="datetime1">
              <a:rPr lang="en-US" smtClean="0"/>
              <a:t>11/12/2025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E1ADE99A-A1BB-22F1-AAC4-B9657638A2B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171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3493008"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832104"/>
            <a:ext cx="6775704" cy="49377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66C18EB-E5A2-46FD-AE56-36A2660D9755}" type="datetime1">
              <a:rPr lang="en-US" smtClean="0"/>
              <a:t>11/12/2025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9EDAA8DC-86CE-2734-E308-CBA3FA9B61FB}"/>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647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2834640" cy="5120640"/>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3957638" y="832104"/>
            <a:ext cx="7362634" cy="5513832"/>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E71F173-72DA-43D0-80E2-6EBC494B1FEF}" type="datetime1">
              <a:rPr lang="en-US" smtClean="0"/>
              <a:t>11/12/2025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041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172" y="615287"/>
            <a:ext cx="10963656" cy="640080"/>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614172" y="1255367"/>
            <a:ext cx="10963656" cy="4946904"/>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253C0EE3-FE78-FEE2-1C03-69EF2436C5E6}"/>
              </a:ext>
            </a:extLst>
          </p:cNvPr>
          <p:cNvSpPr>
            <a:spLocks noGrp="1"/>
          </p:cNvSpPr>
          <p:nvPr>
            <p:ph type="dt" sz="half" idx="14"/>
          </p:nvPr>
        </p:nvSpPr>
        <p:spPr/>
        <p:txBody>
          <a:bodyPr/>
          <a:lstStyle/>
          <a:p>
            <a:fld id="{CA325475-EA0F-49B2-A586-CC0D8CB91667}" type="datetime1">
              <a:rPr lang="en-US" smtClean="0"/>
              <a:pPr/>
              <a:t>11/12/2025</a:t>
            </a:fld>
            <a:endParaRPr lang="en-US" dirty="0"/>
          </a:p>
        </p:txBody>
      </p:sp>
      <p:sp>
        <p:nvSpPr>
          <p:cNvPr id="9" name="Footer Placeholder 8">
            <a:extLst>
              <a:ext uri="{FF2B5EF4-FFF2-40B4-BE49-F238E27FC236}">
                <a16:creationId xmlns:a16="http://schemas.microsoft.com/office/drawing/2014/main" id="{0681E699-A9DC-6ADB-B033-12F132D21DFE}"/>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043B6FDC-9009-70D8-0C26-1572C967008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6837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08559-D5C4-B55F-FEE7-A549DCB41B2C}"/>
              </a:ext>
            </a:extLst>
          </p:cNvPr>
          <p:cNvSpPr>
            <a:spLocks noGrp="1"/>
          </p:cNvSpPr>
          <p:nvPr>
            <p:ph type="title"/>
          </p:nvPr>
        </p:nvSpPr>
        <p:spPr>
          <a:xfrm>
            <a:off x="795528" y="839871"/>
            <a:ext cx="3063240" cy="1527048"/>
          </a:xfrm>
        </p:spPr>
        <p:txBody>
          <a:bodyPr anchor="b">
            <a:normAutofit/>
          </a:bodyPr>
          <a:lstStyle>
            <a:lvl1pPr>
              <a:defRPr sz="3200"/>
            </a:lvl1pPr>
          </a:lstStyle>
          <a:p>
            <a:r>
              <a:rPr lang="en-US" dirty="0"/>
              <a:t>Click to edit Master title style</a:t>
            </a:r>
          </a:p>
        </p:txBody>
      </p:sp>
      <p:sp>
        <p:nvSpPr>
          <p:cNvPr id="4" name="Rectangle 3">
            <a:extLst>
              <a:ext uri="{FF2B5EF4-FFF2-40B4-BE49-F238E27FC236}">
                <a16:creationId xmlns:a16="http://schemas.microsoft.com/office/drawing/2014/main" id="{F4B5FEEF-AA1C-DF09-81DC-C263DDF653CF}"/>
              </a:ext>
            </a:extLst>
          </p:cNvPr>
          <p:cNvSpPr/>
          <p:nvPr userDrawn="1"/>
        </p:nvSpPr>
        <p:spPr>
          <a:xfrm>
            <a:off x="337457" y="351065"/>
            <a:ext cx="3941064"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7">
            <a:extLst>
              <a:ext uri="{FF2B5EF4-FFF2-40B4-BE49-F238E27FC236}">
                <a16:creationId xmlns:a16="http://schemas.microsoft.com/office/drawing/2014/main" id="{35C596C1-39CE-99AF-B795-8ADB489A7DD9}"/>
              </a:ext>
            </a:extLst>
          </p:cNvPr>
          <p:cNvSpPr>
            <a:spLocks noGrp="1"/>
          </p:cNvSpPr>
          <p:nvPr>
            <p:ph sz="quarter" idx="14"/>
          </p:nvPr>
        </p:nvSpPr>
        <p:spPr>
          <a:xfrm>
            <a:off x="795527" y="2665215"/>
            <a:ext cx="3063240" cy="33777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10">
            <a:extLst>
              <a:ext uri="{FF2B5EF4-FFF2-40B4-BE49-F238E27FC236}">
                <a16:creationId xmlns:a16="http://schemas.microsoft.com/office/drawing/2014/main" id="{AE6DCEAB-84EB-B279-E311-AD2445A96CBF}"/>
              </a:ext>
            </a:extLst>
          </p:cNvPr>
          <p:cNvSpPr>
            <a:spLocks noGrp="1"/>
          </p:cNvSpPr>
          <p:nvPr>
            <p:ph type="pic" sz="quarter" idx="18" hasCustomPrompt="1"/>
          </p:nvPr>
        </p:nvSpPr>
        <p:spPr>
          <a:xfrm>
            <a:off x="4408575" y="365760"/>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6" name="Rectangle 5">
            <a:extLst>
              <a:ext uri="{FF2B5EF4-FFF2-40B4-BE49-F238E27FC236}">
                <a16:creationId xmlns:a16="http://schemas.microsoft.com/office/drawing/2014/main" id="{85239BDE-DD79-5CB8-2F90-0AED70B4C2F7}"/>
              </a:ext>
            </a:extLst>
          </p:cNvPr>
          <p:cNvSpPr/>
          <p:nvPr userDrawn="1"/>
        </p:nvSpPr>
        <p:spPr>
          <a:xfrm>
            <a:off x="4408575" y="351065"/>
            <a:ext cx="7440673"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7C1037C4-D7CB-E822-E47E-57790F243FD1}"/>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5" name="Footer Placeholder 4">
            <a:extLst>
              <a:ext uri="{FF2B5EF4-FFF2-40B4-BE49-F238E27FC236}">
                <a16:creationId xmlns:a16="http://schemas.microsoft.com/office/drawing/2014/main" id="{8135CE1D-F6D3-A8A3-782F-E5E88CCE35F5}"/>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9646B925-EE67-154D-EB15-4D346059F95B}"/>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9054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FB1570C-2A53-2BD0-0955-F14E33A43C9A}"/>
              </a:ext>
            </a:extLst>
          </p:cNvPr>
          <p:cNvSpPr>
            <a:spLocks noGrp="1"/>
          </p:cNvSpPr>
          <p:nvPr>
            <p:ph type="title"/>
          </p:nvPr>
        </p:nvSpPr>
        <p:spPr>
          <a:xfrm>
            <a:off x="8359712" y="839871"/>
            <a:ext cx="3065002" cy="1527048"/>
          </a:xfrm>
        </p:spPr>
        <p:txBody>
          <a:bodyPr anchor="b">
            <a:normAutofit/>
          </a:bodyPr>
          <a:lstStyle>
            <a:lvl1pPr>
              <a:defRPr sz="3200"/>
            </a:lvl1pPr>
          </a:lstStyle>
          <a:p>
            <a:r>
              <a:rPr lang="en-US" dirty="0"/>
              <a:t>Click to edit Master title style</a:t>
            </a:r>
          </a:p>
        </p:txBody>
      </p:sp>
      <p:sp>
        <p:nvSpPr>
          <p:cNvPr id="7" name="Picture Placeholder 10">
            <a:extLst>
              <a:ext uri="{FF2B5EF4-FFF2-40B4-BE49-F238E27FC236}">
                <a16:creationId xmlns:a16="http://schemas.microsoft.com/office/drawing/2014/main" id="{9EDFF69E-D657-B8DE-43CD-6A0AA98FBA6E}"/>
              </a:ext>
            </a:extLst>
          </p:cNvPr>
          <p:cNvSpPr>
            <a:spLocks noGrp="1"/>
          </p:cNvSpPr>
          <p:nvPr>
            <p:ph type="pic" sz="quarter" idx="18" hasCustomPrompt="1"/>
          </p:nvPr>
        </p:nvSpPr>
        <p:spPr>
          <a:xfrm>
            <a:off x="346440" y="361188"/>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B0778FDB-57BB-4A24-EB2F-31B3DCA2ED9F}"/>
              </a:ext>
            </a:extLst>
          </p:cNvPr>
          <p:cNvSpPr/>
          <p:nvPr userDrawn="1"/>
        </p:nvSpPr>
        <p:spPr>
          <a:xfrm>
            <a:off x="7904606" y="351065"/>
            <a:ext cx="39446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7">
            <a:extLst>
              <a:ext uri="{FF2B5EF4-FFF2-40B4-BE49-F238E27FC236}">
                <a16:creationId xmlns:a16="http://schemas.microsoft.com/office/drawing/2014/main" id="{B52381D3-CD5D-B295-5DE8-247DE26D2410}"/>
              </a:ext>
            </a:extLst>
          </p:cNvPr>
          <p:cNvSpPr>
            <a:spLocks noGrp="1"/>
          </p:cNvSpPr>
          <p:nvPr>
            <p:ph sz="quarter" idx="14"/>
          </p:nvPr>
        </p:nvSpPr>
        <p:spPr>
          <a:xfrm>
            <a:off x="8359712" y="2665215"/>
            <a:ext cx="3065002" cy="33777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83A87F64-B10E-D3EC-86DC-A74D615B4819}"/>
              </a:ext>
            </a:extLst>
          </p:cNvPr>
          <p:cNvSpPr/>
          <p:nvPr userDrawn="1"/>
        </p:nvSpPr>
        <p:spPr>
          <a:xfrm>
            <a:off x="337456" y="351064"/>
            <a:ext cx="7442897"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93B77D22-A82C-44F7-6BC2-B414E8E7914D}"/>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4" name="Footer Placeholder 3">
            <a:extLst>
              <a:ext uri="{FF2B5EF4-FFF2-40B4-BE49-F238E27FC236}">
                <a16:creationId xmlns:a16="http://schemas.microsoft.com/office/drawing/2014/main" id="{42ED6638-8710-3EEF-9CFC-179C59D52F51}"/>
              </a:ext>
            </a:extLst>
          </p:cNvPr>
          <p:cNvSpPr>
            <a:spLocks noGrp="1"/>
          </p:cNvSpPr>
          <p:nvPr>
            <p:ph type="ftr" sz="quarter" idx="20"/>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ADBAD3B-23C1-82B0-757B-7CE2813B42D8}"/>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1974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1C59EC-2984-2AFC-A887-928F090FF1DD}"/>
              </a:ext>
            </a:extLst>
          </p:cNvPr>
          <p:cNvSpPr>
            <a:spLocks noGrp="1"/>
          </p:cNvSpPr>
          <p:nvPr>
            <p:ph type="title"/>
          </p:nvPr>
        </p:nvSpPr>
        <p:spPr>
          <a:xfrm>
            <a:off x="612648" y="612648"/>
            <a:ext cx="10963656" cy="548640"/>
          </a:xfrm>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216152"/>
            <a:ext cx="10963656" cy="4946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F76615-F428-46F8-B333-52721A2A1D31}" type="datetime1">
              <a:rPr lang="en-US" smtClean="0"/>
              <a:t>11/12/2025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AC26287E-A219-F520-0726-BDFF3D7A4E02}"/>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68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5024647"/>
            <a:ext cx="3739896" cy="1207851"/>
          </a:xfrm>
        </p:spPr>
        <p:txBody>
          <a:bodyPr anchor="ctr">
            <a:normAutofit/>
          </a:bodyPr>
          <a:lstStyle>
            <a:lvl1pPr>
              <a:defRPr sz="3200"/>
            </a:lvl1pPr>
          </a:lstStyle>
          <a:p>
            <a:r>
              <a:rPr lang="en-US" dirty="0"/>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7974"/>
            <a:ext cx="11494008" cy="4270248"/>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24647"/>
            <a:ext cx="6041938" cy="1207851"/>
          </a:xfrm>
        </p:spPr>
        <p:txBody>
          <a:bodyPr anchor="ct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21733" y="4758374"/>
            <a:ext cx="11527515" cy="174856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EBCA5AC-C8BF-B7FA-04BB-F8A5A14F6F64}"/>
              </a:ext>
            </a:extLst>
          </p:cNvPr>
          <p:cNvSpPr/>
          <p:nvPr userDrawn="1"/>
        </p:nvSpPr>
        <p:spPr>
          <a:xfrm>
            <a:off x="337456" y="351064"/>
            <a:ext cx="11511792" cy="428406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977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anchor="b"/>
          <a:lstStyle>
            <a:lvl1pPr>
              <a:defRPr sz="3600"/>
            </a:lvl1pPr>
          </a:lstStyle>
          <a:p>
            <a:r>
              <a:rPr lang="en-US" dirty="0"/>
              <a:t>Click to edit Master title style</a:t>
            </a:r>
          </a:p>
        </p:txBody>
      </p:sp>
      <p:sp>
        <p:nvSpPr>
          <p:cNvPr id="9" name="Picture Placeholder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10C5241C-A695-5757-744E-AB1824BCED7B}"/>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6" name="Footer Placeholder 5">
            <a:extLst>
              <a:ext uri="{FF2B5EF4-FFF2-40B4-BE49-F238E27FC236}">
                <a16:creationId xmlns:a16="http://schemas.microsoft.com/office/drawing/2014/main" id="{B486C41F-1C9D-B14A-9954-F5ED7CA31A56}"/>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634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9A0B94D-2DD1-875D-B541-D604110F25F1}"/>
              </a:ext>
            </a:extLst>
          </p:cNvPr>
          <p:cNvSpPr>
            <a:spLocks noGrp="1"/>
          </p:cNvSpPr>
          <p:nvPr>
            <p:ph type="title"/>
          </p:nvPr>
        </p:nvSpPr>
        <p:spPr>
          <a:xfrm>
            <a:off x="819372" y="817137"/>
            <a:ext cx="4337407" cy="1527048"/>
          </a:xfrm>
        </p:spPr>
        <p:txBody>
          <a:bodyPr anchor="b"/>
          <a:lstStyle>
            <a:lvl1pPr>
              <a:defRPr sz="3600"/>
            </a:lvl1pPr>
          </a:lstStyle>
          <a:p>
            <a:r>
              <a:rPr lang="en-US" dirty="0"/>
              <a:t>Click to edit Master title style</a:t>
            </a:r>
          </a:p>
        </p:txBody>
      </p:sp>
      <p:sp>
        <p:nvSpPr>
          <p:cNvPr id="16" name="Content Placeholder 7">
            <a:extLst>
              <a:ext uri="{FF2B5EF4-FFF2-40B4-BE49-F238E27FC236}">
                <a16:creationId xmlns:a16="http://schemas.microsoft.com/office/drawing/2014/main" id="{21D88E16-573F-A597-7EE7-887CF9D8D3F1}"/>
              </a:ext>
            </a:extLst>
          </p:cNvPr>
          <p:cNvSpPr>
            <a:spLocks noGrp="1"/>
          </p:cNvSpPr>
          <p:nvPr>
            <p:ph sz="quarter" idx="14"/>
          </p:nvPr>
        </p:nvSpPr>
        <p:spPr>
          <a:xfrm>
            <a:off x="819301" y="2637763"/>
            <a:ext cx="4338165" cy="3411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id="{6A972FDA-9B64-2E1F-84D9-B8941D9AC82B}"/>
              </a:ext>
            </a:extLst>
          </p:cNvPr>
          <p:cNvSpPr>
            <a:spLocks noGrp="1"/>
          </p:cNvSpPr>
          <p:nvPr>
            <p:ph type="pic" sz="quarter" idx="18" hasCustomPrompt="1"/>
          </p:nvPr>
        </p:nvSpPr>
        <p:spPr>
          <a:xfrm>
            <a:off x="5752063" y="361188"/>
            <a:ext cx="608990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6AB7641C-0FEE-FC12-84B6-FDB399A2110B}"/>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092A368-511B-76F6-C241-598461CF9E5C}"/>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83862476-C6C3-75C3-F440-74F469A967A1}"/>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3" name="Footer Placeholder 2">
            <a:extLst>
              <a:ext uri="{FF2B5EF4-FFF2-40B4-BE49-F238E27FC236}">
                <a16:creationId xmlns:a16="http://schemas.microsoft.com/office/drawing/2014/main" id="{E7180EED-4901-3AAF-D90A-6939CE7EFC54}"/>
              </a:ext>
            </a:extLst>
          </p:cNvPr>
          <p:cNvSpPr>
            <a:spLocks noGrp="1"/>
          </p:cNvSpPr>
          <p:nvPr>
            <p:ph type="ftr" sz="quarter" idx="20"/>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5E2DB5DB-B146-43DC-2A42-3440832AACC7}"/>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7366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73949" y="819804"/>
            <a:ext cx="6022523" cy="1143000"/>
          </a:xfrm>
        </p:spPr>
        <p:txBody>
          <a:bodyPr anchor="b"/>
          <a:lstStyle/>
          <a:p>
            <a:r>
              <a:rPr lang="en-US" dirty="0"/>
              <a:t>Click to edit Master title style</a:t>
            </a:r>
          </a:p>
        </p:txBody>
      </p:sp>
      <p:sp>
        <p:nvSpPr>
          <p:cNvPr id="12" name="Picture Placeholder 10">
            <a:extLst>
              <a:ext uri="{FF2B5EF4-FFF2-40B4-BE49-F238E27FC236}">
                <a16:creationId xmlns:a16="http://schemas.microsoft.com/office/drawing/2014/main" id="{012C0B99-EF0E-8361-CB67-7A1CB46A5197}"/>
              </a:ext>
            </a:extLst>
          </p:cNvPr>
          <p:cNvSpPr>
            <a:spLocks noGrp="1"/>
          </p:cNvSpPr>
          <p:nvPr>
            <p:ph type="pic" sz="quarter" idx="18" hasCustomPrompt="1"/>
          </p:nvPr>
        </p:nvSpPr>
        <p:spPr>
          <a:xfrm>
            <a:off x="356616"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52341" y="2235200"/>
            <a:ext cx="6044132" cy="3802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6BA43DA6-AD92-1399-A6A7-42F89C87DC1A}"/>
              </a:ext>
            </a:extLst>
          </p:cNvPr>
          <p:cNvSpPr/>
          <p:nvPr userDrawn="1"/>
        </p:nvSpPr>
        <p:spPr>
          <a:xfrm>
            <a:off x="337455" y="351064"/>
            <a:ext cx="4462272"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B4474DB-FD35-4937-0024-1F6311BC8B2F}"/>
              </a:ext>
            </a:extLst>
          </p:cNvPr>
          <p:cNvSpPr/>
          <p:nvPr userDrawn="1"/>
        </p:nvSpPr>
        <p:spPr>
          <a:xfrm>
            <a:off x="4915879" y="351065"/>
            <a:ext cx="693866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D3E7D411-4BBB-D7F2-AA01-60F0E96ADECC}"/>
              </a:ext>
            </a:extLst>
          </p:cNvPr>
          <p:cNvSpPr>
            <a:spLocks noGrp="1"/>
          </p:cNvSpPr>
          <p:nvPr>
            <p:ph type="dt" sz="half" idx="19"/>
          </p:nvPr>
        </p:nvSpPr>
        <p:spPr>
          <a:xfrm>
            <a:off x="5349240" y="6498770"/>
            <a:ext cx="1328651" cy="359229"/>
          </a:xfrm>
        </p:spPr>
        <p:txBody>
          <a:bodyPr/>
          <a:lstStyle/>
          <a:p>
            <a:fld id="{CA325475-EA0F-49B2-A586-CC0D8CB91667}" type="datetime1">
              <a:rPr lang="en-US" smtClean="0"/>
              <a:pPr/>
              <a:t>11/12/2025</a:t>
            </a:fld>
            <a:endParaRPr lang="en-US" dirty="0"/>
          </a:p>
        </p:txBody>
      </p:sp>
      <p:sp>
        <p:nvSpPr>
          <p:cNvPr id="7" name="Footer Placeholder 6">
            <a:extLst>
              <a:ext uri="{FF2B5EF4-FFF2-40B4-BE49-F238E27FC236}">
                <a16:creationId xmlns:a16="http://schemas.microsoft.com/office/drawing/2014/main" id="{7EADEDE4-1283-DC77-8774-CE66A7FCFC57}"/>
              </a:ext>
            </a:extLst>
          </p:cNvPr>
          <p:cNvSpPr>
            <a:spLocks noGrp="1"/>
          </p:cNvSpPr>
          <p:nvPr>
            <p:ph type="ftr" sz="quarter" idx="20"/>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C4205AEA-132E-F82A-F279-CF7FB6417B91}"/>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50424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6708" y="826408"/>
            <a:ext cx="60225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96834" y="2243328"/>
            <a:ext cx="6022524" cy="38055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10">
            <a:extLst>
              <a:ext uri="{FF2B5EF4-FFF2-40B4-BE49-F238E27FC236}">
                <a16:creationId xmlns:a16="http://schemas.microsoft.com/office/drawing/2014/main" id="{13B8FE68-7B6E-3218-44A6-F1880E54EE81}"/>
              </a:ext>
            </a:extLst>
          </p:cNvPr>
          <p:cNvSpPr>
            <a:spLocks noGrp="1"/>
          </p:cNvSpPr>
          <p:nvPr>
            <p:ph type="pic" sz="quarter" idx="18" hasCustomPrompt="1"/>
          </p:nvPr>
        </p:nvSpPr>
        <p:spPr>
          <a:xfrm>
            <a:off x="7401964"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3" name="Rectangle 2">
            <a:extLst>
              <a:ext uri="{FF2B5EF4-FFF2-40B4-BE49-F238E27FC236}">
                <a16:creationId xmlns:a16="http://schemas.microsoft.com/office/drawing/2014/main" id="{519D2FFC-2E73-8E67-42FD-E85E9D7166B6}"/>
              </a:ext>
            </a:extLst>
          </p:cNvPr>
          <p:cNvSpPr/>
          <p:nvPr userDrawn="1"/>
        </p:nvSpPr>
        <p:spPr>
          <a:xfrm>
            <a:off x="337457" y="351065"/>
            <a:ext cx="6939845"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B0B6AB1-45E0-8ED2-07D0-7F09A97072E8}"/>
              </a:ext>
            </a:extLst>
          </p:cNvPr>
          <p:cNvSpPr/>
          <p:nvPr userDrawn="1"/>
        </p:nvSpPr>
        <p:spPr>
          <a:xfrm>
            <a:off x="7392820" y="351063"/>
            <a:ext cx="445312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66BCA70D-4E1A-9515-CF3A-C9ADDAEA5180}"/>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7" name="Footer Placeholder 6">
            <a:extLst>
              <a:ext uri="{FF2B5EF4-FFF2-40B4-BE49-F238E27FC236}">
                <a16:creationId xmlns:a16="http://schemas.microsoft.com/office/drawing/2014/main" id="{6CE00F06-2901-FA79-7DB4-8439628B19A8}"/>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3892C729-DF2C-B480-6535-64FC89E4561A}"/>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68100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4336837"/>
            <a:ext cx="3739896" cy="1863698"/>
          </a:xfrm>
        </p:spPr>
        <p:txBody>
          <a:bodyPr anchor="ctr">
            <a:normAutofit/>
          </a:bodyPr>
          <a:lstStyle>
            <a:lvl1pPr>
              <a:defRPr sz="3200"/>
            </a:lvl1pPr>
          </a:lstStyle>
          <a:p>
            <a:r>
              <a:rPr lang="en-US" dirty="0"/>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8671"/>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4336837"/>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4038600"/>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351064"/>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844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647156"/>
            <a:ext cx="3739896" cy="1863698"/>
          </a:xfrm>
        </p:spPr>
        <p:txBody>
          <a:bodyPr anchor="ct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647156"/>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2940988"/>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348919"/>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2933381"/>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20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89438" y="826408"/>
            <a:ext cx="4663440" cy="932688"/>
          </a:xfrm>
        </p:spPr>
        <p:txBody>
          <a:bodyPr anchor="b"/>
          <a:lstStyle>
            <a:lvl1pPr>
              <a:defRPr sz="3200"/>
            </a:lvl1pPr>
          </a:lstStyle>
          <a:p>
            <a:r>
              <a:rPr lang="en-US" dirty="0"/>
              <a:t>Click to edit Master title style</a:t>
            </a:r>
          </a:p>
        </p:txBody>
      </p:sp>
      <p:sp>
        <p:nvSpPr>
          <p:cNvPr id="9" name="Picture Placeholder 10">
            <a:extLst>
              <a:ext uri="{FF2B5EF4-FFF2-40B4-BE49-F238E27FC236}">
                <a16:creationId xmlns:a16="http://schemas.microsoft.com/office/drawing/2014/main" id="{9CA91B26-FF37-7619-CA98-3BF61F56874C}"/>
              </a:ext>
            </a:extLst>
          </p:cNvPr>
          <p:cNvSpPr>
            <a:spLocks noGrp="1"/>
          </p:cNvSpPr>
          <p:nvPr>
            <p:ph type="pic" sz="quarter" idx="18" hasCustomPrompt="1"/>
          </p:nvPr>
        </p:nvSpPr>
        <p:spPr>
          <a:xfrm>
            <a:off x="347038"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699775" y="2074889"/>
            <a:ext cx="4663440" cy="3973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0B55BAA1-304B-22B8-AFFB-450B8B12DD5E}"/>
              </a:ext>
            </a:extLst>
          </p:cNvPr>
          <p:cNvSpPr/>
          <p:nvPr userDrawn="1"/>
        </p:nvSpPr>
        <p:spPr>
          <a:xfrm>
            <a:off x="6231369" y="351065"/>
            <a:ext cx="561787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3E9085-3DE0-967D-6FEC-87A68F2E38F7}"/>
              </a:ext>
            </a:extLst>
          </p:cNvPr>
          <p:cNvSpPr/>
          <p:nvPr userDrawn="1"/>
        </p:nvSpPr>
        <p:spPr>
          <a:xfrm>
            <a:off x="337458" y="351064"/>
            <a:ext cx="577729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A73ECB8-1DC2-18B7-FB61-C5B409B1D3AB}"/>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5" name="Footer Placeholder 4">
            <a:extLst>
              <a:ext uri="{FF2B5EF4-FFF2-40B4-BE49-F238E27FC236}">
                <a16:creationId xmlns:a16="http://schemas.microsoft.com/office/drawing/2014/main" id="{EF837014-2CDD-1654-954A-3CFB437B0F79}"/>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44609910-6F41-81DC-11BD-5C3B23FB661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62467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792E787-2C43-9150-BA2C-843318A1AFFF}"/>
              </a:ext>
            </a:extLst>
          </p:cNvPr>
          <p:cNvSpPr>
            <a:spLocks noGrp="1"/>
          </p:cNvSpPr>
          <p:nvPr>
            <p:ph type="title"/>
          </p:nvPr>
        </p:nvSpPr>
        <p:spPr>
          <a:xfrm>
            <a:off x="795526" y="826408"/>
            <a:ext cx="4663440" cy="932688"/>
          </a:xfrm>
        </p:spPr>
        <p:txBody>
          <a:bodyPr anchor="b"/>
          <a:lstStyle>
            <a:lvl1pPr>
              <a:defRPr sz="3200"/>
            </a:lvl1pPr>
          </a:lstStyle>
          <a:p>
            <a:r>
              <a:rPr lang="en-US" dirty="0"/>
              <a:t>Click to edit Master title style</a:t>
            </a:r>
          </a:p>
        </p:txBody>
      </p:sp>
      <p:sp>
        <p:nvSpPr>
          <p:cNvPr id="16" name="Content Placeholder 7">
            <a:extLst>
              <a:ext uri="{FF2B5EF4-FFF2-40B4-BE49-F238E27FC236}">
                <a16:creationId xmlns:a16="http://schemas.microsoft.com/office/drawing/2014/main" id="{BD289B8E-2849-E156-7279-DA72F5F75F07}"/>
              </a:ext>
            </a:extLst>
          </p:cNvPr>
          <p:cNvSpPr>
            <a:spLocks noGrp="1"/>
          </p:cNvSpPr>
          <p:nvPr>
            <p:ph sz="quarter" idx="14"/>
          </p:nvPr>
        </p:nvSpPr>
        <p:spPr>
          <a:xfrm>
            <a:off x="806111" y="2074889"/>
            <a:ext cx="4663440" cy="3973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0">
            <a:extLst>
              <a:ext uri="{FF2B5EF4-FFF2-40B4-BE49-F238E27FC236}">
                <a16:creationId xmlns:a16="http://schemas.microsoft.com/office/drawing/2014/main" id="{FD7785D8-F9B0-93D3-47A3-4ECAC8829E2B}"/>
              </a:ext>
            </a:extLst>
          </p:cNvPr>
          <p:cNvSpPr>
            <a:spLocks noGrp="1"/>
          </p:cNvSpPr>
          <p:nvPr>
            <p:ph type="pic" sz="quarter" idx="18" hasCustomPrompt="1"/>
          </p:nvPr>
        </p:nvSpPr>
        <p:spPr>
          <a:xfrm>
            <a:off x="6076602"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DFCDBE87-6A57-2D73-C222-305AF961B664}"/>
              </a:ext>
            </a:extLst>
          </p:cNvPr>
          <p:cNvSpPr/>
          <p:nvPr userDrawn="1"/>
        </p:nvSpPr>
        <p:spPr>
          <a:xfrm>
            <a:off x="337457" y="351065"/>
            <a:ext cx="560074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17F243C-548D-9C48-60F5-BC8D58A018DE}"/>
              </a:ext>
            </a:extLst>
          </p:cNvPr>
          <p:cNvSpPr/>
          <p:nvPr userDrawn="1"/>
        </p:nvSpPr>
        <p:spPr>
          <a:xfrm>
            <a:off x="6059206" y="351065"/>
            <a:ext cx="57900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CA039A1F-C7CE-E7D6-1B4E-1ACBB57F36D3}"/>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5" name="Footer Placeholder 4">
            <a:extLst>
              <a:ext uri="{FF2B5EF4-FFF2-40B4-BE49-F238E27FC236}">
                <a16:creationId xmlns:a16="http://schemas.microsoft.com/office/drawing/2014/main" id="{C0016FB1-CC33-21DB-78A1-2A47153DDE34}"/>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5389BFF0-9607-2311-C797-5384CE49E3B1}"/>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553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7123" y="2235200"/>
            <a:ext cx="5294376" cy="3958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4">
            <a:extLst>
              <a:ext uri="{FF2B5EF4-FFF2-40B4-BE49-F238E27FC236}">
                <a16:creationId xmlns:a16="http://schemas.microsoft.com/office/drawing/2014/main" id="{BF24582F-746D-10FD-1348-A8E31D7459B4}"/>
              </a:ext>
            </a:extLst>
          </p:cNvPr>
          <p:cNvSpPr>
            <a:spLocks noGrp="1"/>
          </p:cNvSpPr>
          <p:nvPr>
            <p:ph type="pic" sz="quarter" idx="15" hasCustomPrompt="1"/>
          </p:nvPr>
        </p:nvSpPr>
        <p:spPr>
          <a:xfrm>
            <a:off x="6355507"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E31391-F4B8-4A23-8935-365F41031646}"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9E6EAC-5CB1-AF25-6E5B-8E37D120C9B3}"/>
              </a:ext>
            </a:extLst>
          </p:cNvPr>
          <p:cNvSpPr/>
          <p:nvPr userDrawn="1"/>
        </p:nvSpPr>
        <p:spPr>
          <a:xfrm>
            <a:off x="6355507" y="1929406"/>
            <a:ext cx="5494246"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53CEAA-92AB-A832-438A-7F6ACCDFE1B4}"/>
              </a:ext>
            </a:extLst>
          </p:cNvPr>
          <p:cNvSpPr/>
          <p:nvPr userDrawn="1"/>
        </p:nvSpPr>
        <p:spPr>
          <a:xfrm>
            <a:off x="343147" y="1929406"/>
            <a:ext cx="5870448"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1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04234" y="829577"/>
            <a:ext cx="4192166" cy="3775213"/>
          </a:xfrm>
        </p:spPr>
        <p:txBody>
          <a:bodyPr vert="horz" lIns="91440" tIns="45720" rIns="91440" bIns="45720" rtlCol="0" anchor="b">
            <a:normAutofit/>
          </a:bodyPr>
          <a:lstStyle>
            <a:lvl1pPr>
              <a:defRPr lang="en-US" sz="5200" dirty="0"/>
            </a:lvl1pPr>
          </a:lstStyle>
          <a:p>
            <a:pPr lvl="0"/>
            <a:r>
              <a:rPr lang="en-US" dirty="0"/>
              <a:t>Click to edit Master title style</a:t>
            </a:r>
          </a:p>
        </p:txBody>
      </p:sp>
      <p:sp>
        <p:nvSpPr>
          <p:cNvPr id="11" name="Subtitle 2">
            <a:extLst>
              <a:ext uri="{FF2B5EF4-FFF2-40B4-BE49-F238E27FC236}">
                <a16:creationId xmlns:a16="http://schemas.microsoft.com/office/drawing/2014/main" id="{2E6A680F-1F8E-363D-A844-3A4126F02BCF}"/>
              </a:ext>
            </a:extLst>
          </p:cNvPr>
          <p:cNvSpPr>
            <a:spLocks noGrp="1"/>
          </p:cNvSpPr>
          <p:nvPr>
            <p:ph type="subTitle" idx="1"/>
          </p:nvPr>
        </p:nvSpPr>
        <p:spPr>
          <a:xfrm>
            <a:off x="7199303" y="4726885"/>
            <a:ext cx="4197096" cy="1316736"/>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0" name="Picture Placeholder 10">
            <a:extLst>
              <a:ext uri="{FF2B5EF4-FFF2-40B4-BE49-F238E27FC236}">
                <a16:creationId xmlns:a16="http://schemas.microsoft.com/office/drawing/2014/main" id="{791DC7E0-CBE1-A440-0537-4B3B94635221}"/>
              </a:ext>
            </a:extLst>
          </p:cNvPr>
          <p:cNvSpPr>
            <a:spLocks noGrp="1"/>
          </p:cNvSpPr>
          <p:nvPr>
            <p:ph type="pic" sz="quarter" idx="18" hasCustomPrompt="1"/>
          </p:nvPr>
        </p:nvSpPr>
        <p:spPr>
          <a:xfrm>
            <a:off x="349375" y="361188"/>
            <a:ext cx="6281928" cy="6135624"/>
          </a:xfrm>
          <a:blipFill>
            <a:blip r:embed="rId2">
              <a:alphaModFix amt="5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7" name="Rectangle 6">
            <a:extLst>
              <a:ext uri="{FF2B5EF4-FFF2-40B4-BE49-F238E27FC236}">
                <a16:creationId xmlns:a16="http://schemas.microsoft.com/office/drawing/2014/main" id="{EE0CD339-777A-9749-4666-3527C14B9743}"/>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26EF7C5-69F2-91FF-0C1E-398B01AB0F98}"/>
              </a:ext>
            </a:extLst>
          </p:cNvPr>
          <p:cNvSpPr/>
          <p:nvPr userDrawn="1"/>
        </p:nvSpPr>
        <p:spPr>
          <a:xfrm>
            <a:off x="334788" y="353022"/>
            <a:ext cx="6300216"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7BCC1026-8D94-2081-4610-6490A031C2BE}"/>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6" name="Footer Placeholder 5">
            <a:extLst>
              <a:ext uri="{FF2B5EF4-FFF2-40B4-BE49-F238E27FC236}">
                <a16:creationId xmlns:a16="http://schemas.microsoft.com/office/drawing/2014/main" id="{945E5425-2E7D-668E-4A6F-75CB0F0C63B2}"/>
              </a:ext>
            </a:extLst>
          </p:cNvPr>
          <p:cNvSpPr>
            <a:spLocks noGrp="1"/>
          </p:cNvSpPr>
          <p:nvPr>
            <p:ph type="ftr" sz="quarter" idx="20"/>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A47A5843-EB2F-247C-B659-DCAD8425691C}"/>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467771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603504"/>
            <a:ext cx="10972800" cy="969264"/>
          </a:xfrm>
        </p:spPr>
        <p:txBody>
          <a:bodyPr anchor="ctr" anchorCtr="0">
            <a:normAutofit/>
          </a:bodyPr>
          <a:lstStyle>
            <a:lvl1pPr>
              <a:defRPr sz="4000"/>
            </a:lvl1pPr>
          </a:lstStyle>
          <a:p>
            <a:r>
              <a:rPr lang="en-US" dirty="0"/>
              <a:t>Click to edit Master title style</a:t>
            </a:r>
          </a:p>
        </p:txBody>
      </p:sp>
      <p:sp>
        <p:nvSpPr>
          <p:cNvPr id="10" name="Picture Placeholder 14">
            <a:extLst>
              <a:ext uri="{FF2B5EF4-FFF2-40B4-BE49-F238E27FC236}">
                <a16:creationId xmlns:a16="http://schemas.microsoft.com/office/drawing/2014/main" id="{1CACF551-8B8E-91BE-64C5-80EA221DEAE4}"/>
              </a:ext>
            </a:extLst>
          </p:cNvPr>
          <p:cNvSpPr>
            <a:spLocks noGrp="1"/>
          </p:cNvSpPr>
          <p:nvPr>
            <p:ph type="pic" sz="quarter" idx="15" hasCustomPrompt="1"/>
          </p:nvPr>
        </p:nvSpPr>
        <p:spPr>
          <a:xfrm>
            <a:off x="354740" y="1944079"/>
            <a:ext cx="6391656" cy="4553712"/>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159752" y="2231136"/>
            <a:ext cx="4425696" cy="3959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D2198D5-C9C0-500B-4DBC-656F475E493C}"/>
              </a:ext>
            </a:extLst>
          </p:cNvPr>
          <p:cNvSpPr/>
          <p:nvPr userDrawn="1"/>
        </p:nvSpPr>
        <p:spPr>
          <a:xfrm>
            <a:off x="337457" y="1944078"/>
            <a:ext cx="6408939" cy="456285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C97157FB-CF65-571C-117F-F8FAD8D9FF52}"/>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7" name="Footer Placeholder 6">
            <a:extLst>
              <a:ext uri="{FF2B5EF4-FFF2-40B4-BE49-F238E27FC236}">
                <a16:creationId xmlns:a16="http://schemas.microsoft.com/office/drawing/2014/main" id="{F57136A7-5DB5-FAF4-1437-4CDA5E545739}"/>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9602816-1AAA-FE35-5C91-01A9C5DEAD00}"/>
              </a:ext>
            </a:extLst>
          </p:cNvPr>
          <p:cNvSpPr>
            <a:spLocks noGrp="1"/>
          </p:cNvSpPr>
          <p:nvPr>
            <p:ph type="sldNum" sz="quarter" idx="21"/>
          </p:nvPr>
        </p:nvSpPr>
        <p:spPr/>
        <p:txBody>
          <a:bodyPr/>
          <a:lstStyle/>
          <a:p>
            <a:fld id="{CC057153-B650-4DEB-B370-79DDCFDCE934}" type="slidenum">
              <a:rPr lang="en-US" smtClean="0"/>
              <a:pPr/>
              <a:t>‹#›</a:t>
            </a:fld>
            <a:endParaRPr lang="en-US" dirty="0"/>
          </a:p>
        </p:txBody>
      </p:sp>
      <p:sp>
        <p:nvSpPr>
          <p:cNvPr id="11" name="Rectangle 10">
            <a:extLst>
              <a:ext uri="{FF2B5EF4-FFF2-40B4-BE49-F238E27FC236}">
                <a16:creationId xmlns:a16="http://schemas.microsoft.com/office/drawing/2014/main" id="{DD9B28C9-C087-B7F9-1930-361BCE1DC434}"/>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DFE5E0-34BA-A35C-6B4F-7D3C8C7C4F9B}"/>
              </a:ext>
            </a:extLst>
          </p:cNvPr>
          <p:cNvSpPr/>
          <p:nvPr userDrawn="1"/>
        </p:nvSpPr>
        <p:spPr>
          <a:xfrm>
            <a:off x="6874592" y="1929406"/>
            <a:ext cx="4975161"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113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5" name="Picture Placeholder 14">
            <a:extLst>
              <a:ext uri="{FF2B5EF4-FFF2-40B4-BE49-F238E27FC236}">
                <a16:creationId xmlns:a16="http://schemas.microsoft.com/office/drawing/2014/main" id="{689C2E73-8CB7-AB0A-D373-D9BCBE160AE9}"/>
              </a:ext>
            </a:extLst>
          </p:cNvPr>
          <p:cNvSpPr>
            <a:spLocks noGrp="1"/>
          </p:cNvSpPr>
          <p:nvPr>
            <p:ph type="pic" sz="quarter" idx="15"/>
          </p:nvPr>
        </p:nvSpPr>
        <p:spPr>
          <a:xfrm>
            <a:off x="354740"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89440" y="2235200"/>
            <a:ext cx="5289915" cy="3958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E31391-F4B8-4A23-8935-365F41031646}"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9E6EAC-5CB1-AF25-6E5B-8E37D120C9B3}"/>
              </a:ext>
            </a:extLst>
          </p:cNvPr>
          <p:cNvSpPr/>
          <p:nvPr userDrawn="1"/>
        </p:nvSpPr>
        <p:spPr>
          <a:xfrm>
            <a:off x="339851" y="1929406"/>
            <a:ext cx="5513832"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53CEAA-92AB-A832-438A-7F6ACCDFE1B4}"/>
              </a:ext>
            </a:extLst>
          </p:cNvPr>
          <p:cNvSpPr/>
          <p:nvPr userDrawn="1"/>
        </p:nvSpPr>
        <p:spPr>
          <a:xfrm>
            <a:off x="5978984" y="1929406"/>
            <a:ext cx="5870770"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3165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13350" y="819005"/>
            <a:ext cx="6777828" cy="932688"/>
          </a:xfrm>
        </p:spPr>
        <p:txBody>
          <a:bodyPr anchor="b"/>
          <a:lstStyle>
            <a:lvl1pPr>
              <a:defRPr sz="4000"/>
            </a:lvl1pPr>
          </a:lstStyle>
          <a:p>
            <a:r>
              <a:rPr lang="en-US" dirty="0"/>
              <a:t>Click to edit Master title style</a:t>
            </a:r>
          </a:p>
        </p:txBody>
      </p:sp>
      <p:sp>
        <p:nvSpPr>
          <p:cNvPr id="10" name="Picture Placeholder 10">
            <a:extLst>
              <a:ext uri="{FF2B5EF4-FFF2-40B4-BE49-F238E27FC236}">
                <a16:creationId xmlns:a16="http://schemas.microsoft.com/office/drawing/2014/main" id="{5C69378E-FD50-D0FE-49E9-FE6939F87E05}"/>
              </a:ext>
            </a:extLst>
          </p:cNvPr>
          <p:cNvSpPr>
            <a:spLocks noGrp="1"/>
          </p:cNvSpPr>
          <p:nvPr>
            <p:ph type="pic" sz="quarter" idx="18" hasCustomPrompt="1"/>
          </p:nvPr>
        </p:nvSpPr>
        <p:spPr>
          <a:xfrm>
            <a:off x="357366" y="361188"/>
            <a:ext cx="365760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13350" y="2032216"/>
            <a:ext cx="6777828" cy="4034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2928F2E-550C-7EE7-5A6C-C30C820D21DB}"/>
              </a:ext>
            </a:extLst>
          </p:cNvPr>
          <p:cNvSpPr/>
          <p:nvPr userDrawn="1"/>
        </p:nvSpPr>
        <p:spPr>
          <a:xfrm>
            <a:off x="4155746" y="351065"/>
            <a:ext cx="769350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4DB15E2-0F9C-EDBB-3379-237D2F02B133}"/>
              </a:ext>
            </a:extLst>
          </p:cNvPr>
          <p:cNvSpPr/>
          <p:nvPr userDrawn="1"/>
        </p:nvSpPr>
        <p:spPr>
          <a:xfrm>
            <a:off x="348222" y="351064"/>
            <a:ext cx="3675888"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A4BF609-8734-8C2B-E441-E7DBAE6E3BDA}"/>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5" name="Footer Placeholder 4">
            <a:extLst>
              <a:ext uri="{FF2B5EF4-FFF2-40B4-BE49-F238E27FC236}">
                <a16:creationId xmlns:a16="http://schemas.microsoft.com/office/drawing/2014/main" id="{F7450EF1-CAAF-B39A-ED1F-4F967B0786C6}"/>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E4D70B86-8D60-DBF5-42C5-FE10E0C6FE86}"/>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669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829475"/>
            <a:ext cx="6714892" cy="932688"/>
          </a:xfrm>
        </p:spPr>
        <p:txBody>
          <a:bodyPr anchor="b"/>
          <a:lstStyle>
            <a:lvl1pPr>
              <a:defRPr sz="400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95527" y="2047532"/>
            <a:ext cx="6714892" cy="4001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854216C9-E47F-BA93-3528-3DC28359BBA5}"/>
              </a:ext>
            </a:extLst>
          </p:cNvPr>
          <p:cNvSpPr/>
          <p:nvPr userDrawn="1"/>
        </p:nvSpPr>
        <p:spPr>
          <a:xfrm>
            <a:off x="337457" y="351065"/>
            <a:ext cx="763103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10">
            <a:extLst>
              <a:ext uri="{FF2B5EF4-FFF2-40B4-BE49-F238E27FC236}">
                <a16:creationId xmlns:a16="http://schemas.microsoft.com/office/drawing/2014/main" id="{22729334-E74F-1D47-30E9-2040D0CCDE77}"/>
              </a:ext>
            </a:extLst>
          </p:cNvPr>
          <p:cNvSpPr>
            <a:spLocks noGrp="1"/>
          </p:cNvSpPr>
          <p:nvPr>
            <p:ph type="pic" sz="quarter" idx="18" hasCustomPrompt="1"/>
          </p:nvPr>
        </p:nvSpPr>
        <p:spPr>
          <a:xfrm>
            <a:off x="8094185" y="356616"/>
            <a:ext cx="3739896" cy="6144768"/>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3105E7D9-8EB1-CCEE-CB59-564CC173739B}"/>
              </a:ext>
            </a:extLst>
          </p:cNvPr>
          <p:cNvSpPr/>
          <p:nvPr userDrawn="1"/>
        </p:nvSpPr>
        <p:spPr>
          <a:xfrm>
            <a:off x="8085041" y="351064"/>
            <a:ext cx="375818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A1E56C7E-4D47-A5C6-F745-1B24CC384826}"/>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7" name="Footer Placeholder 6">
            <a:extLst>
              <a:ext uri="{FF2B5EF4-FFF2-40B4-BE49-F238E27FC236}">
                <a16:creationId xmlns:a16="http://schemas.microsoft.com/office/drawing/2014/main" id="{ECE34178-1A83-36BE-0EBF-390C6CB30C87}"/>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E476F11D-D618-B08B-95BA-C3F1030D58A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34782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a:normAutofit/>
          </a:bodyPr>
          <a:lstStyle>
            <a:lvl1pPr>
              <a:defRPr sz="3600"/>
            </a:lvl1pPr>
          </a:lstStyle>
          <a:p>
            <a:r>
              <a:rPr lang="en-US" dirty="0"/>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1420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3946824" cy="1453896"/>
          </a:xfrm>
        </p:spPr>
        <p:txBody>
          <a:bodyPr>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p:nvPr>
        </p:nvSpPr>
        <p:spPr>
          <a:xfrm>
            <a:off x="349324" y="2423719"/>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20382" y="599600"/>
            <a:ext cx="635018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4939611"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861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43078" y="599599"/>
            <a:ext cx="3946824" cy="1453896"/>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40080" y="599600"/>
            <a:ext cx="635018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p:nvPr>
        </p:nvSpPr>
        <p:spPr>
          <a:xfrm>
            <a:off x="7370064" y="2423160"/>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7360920"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338328"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7361582"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732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4804-4265-85A8-7A9B-A9B3F5D80284}"/>
              </a:ext>
            </a:extLst>
          </p:cNvPr>
          <p:cNvSpPr>
            <a:spLocks noGrp="1"/>
          </p:cNvSpPr>
          <p:nvPr>
            <p:ph type="title"/>
          </p:nvPr>
        </p:nvSpPr>
        <p:spPr>
          <a:xfrm>
            <a:off x="822960" y="5029200"/>
            <a:ext cx="7525512" cy="1005840"/>
          </a:xfrm>
        </p:spPr>
        <p:txBody>
          <a:bodyPr>
            <a:normAutofit/>
          </a:bodyPr>
          <a:lstStyle>
            <a:lvl1pPr>
              <a:lnSpc>
                <a:spcPct val="110000"/>
              </a:lnSpc>
              <a:defRPr sz="18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6B2D6F9C-47CA-A6AB-CB31-599736C61655}"/>
              </a:ext>
            </a:extLst>
          </p:cNvPr>
          <p:cNvSpPr>
            <a:spLocks noGrp="1"/>
          </p:cNvSpPr>
          <p:nvPr>
            <p:ph sz="quarter" idx="14" hasCustomPrompt="1"/>
          </p:nvPr>
        </p:nvSpPr>
        <p:spPr>
          <a:xfrm>
            <a:off x="822960" y="841248"/>
            <a:ext cx="10543032" cy="4151376"/>
          </a:xfrm>
        </p:spPr>
        <p:txBody>
          <a:bodyPr anchor="b">
            <a:normAutofit/>
          </a:bodyPr>
          <a:lstStyle>
            <a:lvl1pPr marL="0" indent="0">
              <a:lnSpc>
                <a:spcPct val="90000"/>
              </a:lnSpc>
              <a:buNone/>
              <a:defRPr sz="19300" b="1" baseline="0">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6F51461-EBBE-4007-A7FA-8D550B1815C8}" type="datetime1">
              <a:rPr lang="en-US" smtClean="0"/>
              <a:t>11/12/2025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CA7D478B-3CC8-9331-3B4F-2130EA892404}"/>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4118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33244" y="5029200"/>
            <a:ext cx="7525512" cy="914400"/>
          </a:xfrm>
        </p:spPr>
        <p:txBody>
          <a:bodyPr>
            <a:normAutofit/>
          </a:bodyPr>
          <a:lstStyle>
            <a:lvl1pPr algn="ctr">
              <a:lnSpc>
                <a:spcPct val="110000"/>
              </a:lnSpc>
              <a:defRPr sz="1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4484" y="841248"/>
            <a:ext cx="10543032" cy="4169664"/>
          </a:xfrm>
        </p:spPr>
        <p:txBody>
          <a:bodyPr anchor="b">
            <a:normAutofit/>
          </a:bodyPr>
          <a:lstStyle>
            <a:lvl1pPr marL="0" indent="0" algn="ctr">
              <a:lnSpc>
                <a:spcPct val="90000"/>
              </a:lnSpc>
              <a:buNone/>
              <a:defRPr sz="193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B57145D9-E600-48F3-8D60-FBB32619D4B7}" type="datetime1">
              <a:rPr lang="en-US" smtClean="0"/>
              <a:t>11/12/2025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5FC0DA6E-8242-883C-15FE-E726DCC36F80}"/>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4993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924E45-C895-43A4-5C38-357208F050D2}"/>
              </a:ext>
            </a:extLst>
          </p:cNvPr>
          <p:cNvSpPr>
            <a:spLocks noGrp="1"/>
          </p:cNvSpPr>
          <p:nvPr>
            <p:ph type="title"/>
          </p:nvPr>
        </p:nvSpPr>
        <p:spPr>
          <a:xfrm>
            <a:off x="2333244" y="5029200"/>
            <a:ext cx="7525512" cy="914400"/>
          </a:xfrm>
        </p:spPr>
        <p:txBody>
          <a:bodyPr>
            <a:normAutofit/>
          </a:bodyPr>
          <a:lstStyle>
            <a:lvl1pPr algn="ctr">
              <a:lnSpc>
                <a:spcPct val="110000"/>
              </a:lnSpc>
              <a:defRPr sz="1800" b="0">
                <a:solidFill>
                  <a:schemeClr val="tx1"/>
                </a:solidFill>
                <a:latin typeface="+mn-lt"/>
              </a:defRPr>
            </a:lvl1pPr>
          </a:lstStyle>
          <a:p>
            <a:r>
              <a:rPr lang="en-US" dirty="0"/>
              <a:t>Click to edit Master title style</a:t>
            </a:r>
          </a:p>
        </p:txBody>
      </p:sp>
      <p:sp>
        <p:nvSpPr>
          <p:cNvPr id="10" name="Content Placeholder 6">
            <a:extLst>
              <a:ext uri="{FF2B5EF4-FFF2-40B4-BE49-F238E27FC236}">
                <a16:creationId xmlns:a16="http://schemas.microsoft.com/office/drawing/2014/main" id="{F7F1ED0D-FB7E-F1D4-6BB4-DA7FCEA9CD36}"/>
              </a:ext>
            </a:extLst>
          </p:cNvPr>
          <p:cNvSpPr>
            <a:spLocks noGrp="1"/>
          </p:cNvSpPr>
          <p:nvPr>
            <p:ph sz="quarter" idx="13" hasCustomPrompt="1"/>
          </p:nvPr>
        </p:nvSpPr>
        <p:spPr>
          <a:xfrm>
            <a:off x="824484" y="841248"/>
            <a:ext cx="10543032" cy="4167124"/>
          </a:xfrm>
        </p:spPr>
        <p:txBody>
          <a:bodyPr anchor="b">
            <a:normAutofit/>
          </a:bodyPr>
          <a:lstStyle>
            <a:lvl1pPr marL="0" indent="0" algn="ctr">
              <a:lnSpc>
                <a:spcPct val="90000"/>
              </a:lnSpc>
              <a:buNone/>
              <a:defRPr sz="193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988DA9F-3449-4571-B576-325E0AB8D353}" type="datetime1">
              <a:rPr lang="en-US" smtClean="0"/>
              <a:t>11/12/2025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Rectangle 1">
            <a:extLst>
              <a:ext uri="{FF2B5EF4-FFF2-40B4-BE49-F238E27FC236}">
                <a16:creationId xmlns:a16="http://schemas.microsoft.com/office/drawing/2014/main" id="{F3106CE9-3864-8C80-F8B7-4C6D0D0E2D97}"/>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867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19301" y="840278"/>
            <a:ext cx="4337407"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11" name="Subtitle 2">
            <a:extLst>
              <a:ext uri="{FF2B5EF4-FFF2-40B4-BE49-F238E27FC236}">
                <a16:creationId xmlns:a16="http://schemas.microsoft.com/office/drawing/2014/main" id="{D46B27E7-8459-6E53-8FBA-85BE66AB87BA}"/>
              </a:ext>
            </a:extLst>
          </p:cNvPr>
          <p:cNvSpPr>
            <a:spLocks noGrp="1"/>
          </p:cNvSpPr>
          <p:nvPr>
            <p:ph type="subTitle" idx="1"/>
          </p:nvPr>
        </p:nvSpPr>
        <p:spPr>
          <a:xfrm>
            <a:off x="822452" y="4668118"/>
            <a:ext cx="4334256" cy="1380744"/>
          </a:xfrm>
        </p:spPr>
        <p:txBody>
          <a:bodyPr vert="horz" lIns="91440" tIns="45720" rIns="91440" bIns="45720" rtlCol="0" anchor="b">
            <a:normAutofit/>
          </a:bodyPr>
          <a:lstStyle>
            <a:lvl1pPr marL="0" indent="0">
              <a:buNone/>
              <a:defRPr lang="en-US" sz="2000" dirty="0"/>
            </a:lvl1pPr>
          </a:lstStyle>
          <a:p>
            <a:pPr lvl="0"/>
            <a:r>
              <a:rPr lang="en-US" dirty="0"/>
              <a:t>Click to edit Master subtitle style</a:t>
            </a:r>
          </a:p>
        </p:txBody>
      </p:sp>
      <p:sp>
        <p:nvSpPr>
          <p:cNvPr id="5" name="Picture Placeholder 10">
            <a:extLst>
              <a:ext uri="{FF2B5EF4-FFF2-40B4-BE49-F238E27FC236}">
                <a16:creationId xmlns:a16="http://schemas.microsoft.com/office/drawing/2014/main" id="{710F4B22-F5AC-7D33-7A84-7B2436EFDEFA}"/>
              </a:ext>
            </a:extLst>
          </p:cNvPr>
          <p:cNvSpPr>
            <a:spLocks noGrp="1"/>
          </p:cNvSpPr>
          <p:nvPr>
            <p:ph type="pic" sz="quarter" idx="18" hasCustomPrompt="1"/>
          </p:nvPr>
        </p:nvSpPr>
        <p:spPr>
          <a:xfrm>
            <a:off x="5752063" y="361188"/>
            <a:ext cx="6089904" cy="6135624"/>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Rectangle 7">
            <a:extLst>
              <a:ext uri="{FF2B5EF4-FFF2-40B4-BE49-F238E27FC236}">
                <a16:creationId xmlns:a16="http://schemas.microsoft.com/office/drawing/2014/main" id="{A643E122-5107-B335-7270-B6C7A8395D86}"/>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5D7A0B5-D7C9-90BE-F505-E01F4D062E28}"/>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E7CE726-49FC-55E2-26A1-1FE3520D3F1B}"/>
              </a:ext>
            </a:extLst>
          </p:cNvPr>
          <p:cNvSpPr>
            <a:spLocks noGrp="1"/>
          </p:cNvSpPr>
          <p:nvPr>
            <p:ph type="dt" sz="half" idx="19"/>
          </p:nvPr>
        </p:nvSpPr>
        <p:spPr/>
        <p:txBody>
          <a:bodyPr/>
          <a:lstStyle/>
          <a:p>
            <a:fld id="{CA325475-EA0F-49B2-A586-CC0D8CB91667}" type="datetime1">
              <a:rPr lang="en-US" smtClean="0"/>
              <a:pPr/>
              <a:t>11/12/2025</a:t>
            </a:fld>
            <a:endParaRPr lang="en-US" dirty="0"/>
          </a:p>
        </p:txBody>
      </p:sp>
      <p:sp>
        <p:nvSpPr>
          <p:cNvPr id="7" name="Footer Placeholder 6">
            <a:extLst>
              <a:ext uri="{FF2B5EF4-FFF2-40B4-BE49-F238E27FC236}">
                <a16:creationId xmlns:a16="http://schemas.microsoft.com/office/drawing/2014/main" id="{23D8F946-DB8C-1435-46BE-F233D3CF260C}"/>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A69D42A5-49C9-5DBA-3729-79C2527CA4F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08172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7129" y="-1293464"/>
            <a:ext cx="10652760" cy="1133856"/>
          </a:xfrm>
        </p:spPr>
        <p:txBody>
          <a:bodyPr/>
          <a:lstStyle/>
          <a:p>
            <a:r>
              <a:rPr lang="en-US" dirty="0"/>
              <a:t>Click to edit Master title style</a:t>
            </a:r>
          </a:p>
        </p:txBody>
      </p:sp>
      <p:sp>
        <p:nvSpPr>
          <p:cNvPr id="6" name="Content Placeholder 6">
            <a:extLst>
              <a:ext uri="{FF2B5EF4-FFF2-40B4-BE49-F238E27FC236}">
                <a16:creationId xmlns:a16="http://schemas.microsoft.com/office/drawing/2014/main" id="{27E2BE3E-32CC-3B2E-7AAB-62D6D812CE27}"/>
              </a:ext>
            </a:extLst>
          </p:cNvPr>
          <p:cNvSpPr>
            <a:spLocks noGrp="1"/>
          </p:cNvSpPr>
          <p:nvPr>
            <p:ph sz="quarter" idx="13" hasCustomPrompt="1"/>
          </p:nvPr>
        </p:nvSpPr>
        <p:spPr>
          <a:xfrm>
            <a:off x="1500188" y="1234440"/>
            <a:ext cx="9191625" cy="4389120"/>
          </a:xfrm>
        </p:spPr>
        <p:txBody>
          <a:bodyPr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2AC9CA7-4D60-41A4-A4F0-FD6D94D8C852}" type="datetime1">
              <a:rPr lang="en-US" smtClean="0"/>
              <a:t>11/12/2025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8" name="Rectangle 7">
            <a:extLst>
              <a:ext uri="{FF2B5EF4-FFF2-40B4-BE49-F238E27FC236}">
                <a16:creationId xmlns:a16="http://schemas.microsoft.com/office/drawing/2014/main" id="{CC1D1BF1-778B-0A57-4F7E-BC57330C7085}"/>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555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7" y="-1295801"/>
            <a:ext cx="10652760" cy="1133856"/>
          </a:xfrm>
        </p:spPr>
        <p:txBody>
          <a:bodyPr/>
          <a:lstStyle/>
          <a:p>
            <a:r>
              <a:rPr lang="en-US" dirty="0"/>
              <a:t>Click to edit Master title style</a:t>
            </a:r>
          </a:p>
        </p:txBody>
      </p:sp>
      <p:sp>
        <p:nvSpPr>
          <p:cNvPr id="11" name="Content Placeholder 10">
            <a:extLst>
              <a:ext uri="{FF2B5EF4-FFF2-40B4-BE49-F238E27FC236}">
                <a16:creationId xmlns:a16="http://schemas.microsoft.com/office/drawing/2014/main" id="{98ADCAC8-6FF3-EC2A-EFD7-95A819EA2E48}"/>
              </a:ext>
            </a:extLst>
          </p:cNvPr>
          <p:cNvSpPr>
            <a:spLocks noGrp="1"/>
          </p:cNvSpPr>
          <p:nvPr>
            <p:ph sz="quarter" idx="14" hasCustomPrompt="1"/>
          </p:nvPr>
        </p:nvSpPr>
        <p:spPr>
          <a:xfrm>
            <a:off x="795527" y="685799"/>
            <a:ext cx="10698480" cy="5486400"/>
          </a:xfrm>
        </p:spPr>
        <p:txBody>
          <a:bodyPr anchor="ctr">
            <a:noAutofit/>
          </a:bodyPr>
          <a:lstStyle>
            <a:lvl1pPr marL="0" indent="0">
              <a:buNone/>
              <a:defRPr sz="4800">
                <a:latin typeface="+mj-lt"/>
              </a:defRPr>
            </a:lvl1pPr>
            <a:lvl2pPr marL="228600" indent="0">
              <a:buNone/>
              <a:defRPr sz="4800">
                <a:latin typeface="+mj-lt"/>
              </a:defRPr>
            </a:lvl2pPr>
            <a:lvl3pPr marL="457200" indent="0">
              <a:buNone/>
              <a:defRPr sz="4800">
                <a:latin typeface="+mj-lt"/>
              </a:defRPr>
            </a:lvl3pPr>
            <a:lvl4pPr marL="685800" indent="0">
              <a:buNone/>
              <a:defRPr sz="4800">
                <a:latin typeface="+mj-lt"/>
              </a:defRPr>
            </a:lvl4pPr>
            <a:lvl5pPr marL="914400" indent="0">
              <a:buNone/>
              <a:defRPr sz="480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BB4E8A-F766-4B4E-BA35-31ABBD66791B}" type="datetime1">
              <a:rPr lang="en-US" smtClean="0"/>
              <a:t>11/12/2025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9" name="Rectangle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575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7" y="-1293562"/>
            <a:ext cx="10652760" cy="1133856"/>
          </a:xfrm>
        </p:spPr>
        <p:txBody>
          <a:bodyPr/>
          <a:lstStyle/>
          <a:p>
            <a:r>
              <a:rPr lang="en-US" dirty="0"/>
              <a:t>Click to edit Master title style</a:t>
            </a:r>
          </a:p>
        </p:txBody>
      </p:sp>
      <p:sp>
        <p:nvSpPr>
          <p:cNvPr id="8" name="Content Placeholder 6">
            <a:extLst>
              <a:ext uri="{FF2B5EF4-FFF2-40B4-BE49-F238E27FC236}">
                <a16:creationId xmlns:a16="http://schemas.microsoft.com/office/drawing/2014/main" id="{E0C99F09-6747-AD83-83AF-D9553E570144}"/>
              </a:ext>
            </a:extLst>
          </p:cNvPr>
          <p:cNvSpPr>
            <a:spLocks noGrp="1"/>
          </p:cNvSpPr>
          <p:nvPr>
            <p:ph sz="quarter" idx="13" hasCustomPrompt="1"/>
          </p:nvPr>
        </p:nvSpPr>
        <p:spPr>
          <a:xfrm>
            <a:off x="795527" y="685800"/>
            <a:ext cx="10698480" cy="5486400"/>
          </a:xfrm>
        </p:spPr>
        <p:txBody>
          <a:bodyPr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BB4E8A-F766-4B4E-BA35-31ABBD66791B}" type="datetime1">
              <a:rPr lang="en-US" smtClean="0"/>
              <a:t>11/12/2025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9" name="Rectangle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2136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71118" y="5097029"/>
            <a:ext cx="9246805" cy="594321"/>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74077" y="1188719"/>
            <a:ext cx="9243846" cy="3148857"/>
          </a:xfrm>
        </p:spPr>
        <p:txBody>
          <a:bodyPr anchor="t">
            <a:normAutofit/>
          </a:bodyPr>
          <a:lstStyle>
            <a:lvl1pPr marL="164592" indent="-164592">
              <a:lnSpc>
                <a:spcPct val="100000"/>
              </a:lnSpc>
              <a:spcBef>
                <a:spcPts val="0"/>
              </a:spcBef>
              <a:buNone/>
              <a:defRPr sz="40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08ED2632-1039-4FCE-A210-396E8C7520B2}" type="datetime1">
              <a:rPr lang="en-US" smtClean="0"/>
              <a:t>11/12/2025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Rectangle 10">
            <a:extLst>
              <a:ext uri="{FF2B5EF4-FFF2-40B4-BE49-F238E27FC236}">
                <a16:creationId xmlns:a16="http://schemas.microsoft.com/office/drawing/2014/main" id="{D0EDF265-9439-7BBC-B79E-33CC94E2DC55}"/>
              </a:ext>
            </a:extLst>
          </p:cNvPr>
          <p:cNvSpPr/>
          <p:nvPr/>
        </p:nvSpPr>
        <p:spPr>
          <a:xfrm>
            <a:off x="1125028" y="4775289"/>
            <a:ext cx="9941944" cy="120772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37F47E6-58A4-FEC6-08F5-85426FD8908C}"/>
              </a:ext>
            </a:extLst>
          </p:cNvPr>
          <p:cNvSpPr/>
          <p:nvPr userDrawn="1"/>
        </p:nvSpPr>
        <p:spPr>
          <a:xfrm>
            <a:off x="1123548" y="869544"/>
            <a:ext cx="9941944" cy="374245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157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885825" y="5407940"/>
            <a:ext cx="10420350" cy="466344"/>
          </a:xfrm>
        </p:spPr>
        <p:txBody>
          <a:bodyPr anchor="ctr">
            <a:normAutofit/>
          </a:bodyPr>
          <a:lstStyle>
            <a:lvl1pPr algn="ct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85825" y="841248"/>
            <a:ext cx="10420350" cy="3291840"/>
          </a:xfrm>
        </p:spPr>
        <p:txBody>
          <a:bodyPr anchor="ctr">
            <a:normAutofit/>
          </a:bodyPr>
          <a:lstStyle>
            <a:lvl1pPr marL="164592" indent="-164592" algn="ctr">
              <a:lnSpc>
                <a:spcPct val="100000"/>
              </a:lnSpc>
              <a:spcBef>
                <a:spcPts val="0"/>
              </a:spcBef>
              <a:buNone/>
              <a:defRPr sz="40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C506D844-928B-4334-9530-404CD7C81364}" type="datetime1">
              <a:rPr lang="en-US" smtClean="0"/>
              <a:t>11/12/2025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6EDB8923-0D4C-46A4-1BC9-B4AAB7ABEC11}"/>
              </a:ext>
            </a:extLst>
          </p:cNvPr>
          <p:cNvSpPr/>
          <p:nvPr userDrawn="1"/>
        </p:nvSpPr>
        <p:spPr>
          <a:xfrm>
            <a:off x="337457" y="4775289"/>
            <a:ext cx="11517086" cy="173164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2BA5BE4-3999-E20A-4360-E5F71C4A185E}"/>
              </a:ext>
            </a:extLst>
          </p:cNvPr>
          <p:cNvSpPr/>
          <p:nvPr userDrawn="1"/>
        </p:nvSpPr>
        <p:spPr>
          <a:xfrm>
            <a:off x="337457" y="351066"/>
            <a:ext cx="11517086" cy="425679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445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986891" y="5669280"/>
            <a:ext cx="8805672"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09498" y="1097280"/>
            <a:ext cx="9198864" cy="3328416"/>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228E703B-AD10-45EB-9C69-399306B4449A}" type="datetime1">
              <a:rPr lang="en-US" smtClean="0"/>
              <a:t>11/12/2025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5AEBA90C-6E3D-2EA7-0292-1F928A070042}"/>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7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D17117-BBA9-4972-76C2-EAFE70BD1CDA}"/>
              </a:ext>
            </a:extLst>
          </p:cNvPr>
          <p:cNvSpPr>
            <a:spLocks noGrp="1"/>
          </p:cNvSpPr>
          <p:nvPr>
            <p:ph type="title"/>
          </p:nvPr>
        </p:nvSpPr>
        <p:spPr>
          <a:xfrm>
            <a:off x="794656" y="842463"/>
            <a:ext cx="10616184" cy="1133856"/>
          </a:xfrm>
        </p:spPr>
        <p:txBody>
          <a:bodyPr/>
          <a:lstStyle>
            <a:lvl1pPr>
              <a:defRPr/>
            </a:lvl1pPr>
          </a:lstStyle>
          <a:p>
            <a:r>
              <a:rPr lang="en-US" dirty="0"/>
              <a:t>Click to edit Master title style</a:t>
            </a:r>
          </a:p>
        </p:txBody>
      </p:sp>
      <p:sp>
        <p:nvSpPr>
          <p:cNvPr id="4" name="Content Placeholder 3">
            <a:extLst>
              <a:ext uri="{FF2B5EF4-FFF2-40B4-BE49-F238E27FC236}">
                <a16:creationId xmlns:a16="http://schemas.microsoft.com/office/drawing/2014/main" id="{B1EC3D10-12BE-0828-A6FA-C33C4BFCD9C6}"/>
              </a:ext>
            </a:extLst>
          </p:cNvPr>
          <p:cNvSpPr>
            <a:spLocks noGrp="1"/>
          </p:cNvSpPr>
          <p:nvPr>
            <p:ph sz="quarter" idx="15"/>
          </p:nvPr>
        </p:nvSpPr>
        <p:spPr>
          <a:xfrm>
            <a:off x="795338" y="2217738"/>
            <a:ext cx="4872037"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CCA2E261-8EB7-B6E1-F84F-2C8AA00E012F}"/>
              </a:ext>
            </a:extLst>
          </p:cNvPr>
          <p:cNvSpPr>
            <a:spLocks noGrp="1"/>
          </p:cNvSpPr>
          <p:nvPr>
            <p:ph sz="quarter" idx="16"/>
          </p:nvPr>
        </p:nvSpPr>
        <p:spPr>
          <a:xfrm>
            <a:off x="6538803" y="2189669"/>
            <a:ext cx="4872037"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C99F73C-A859-4554-A313-766C75404450}" type="datetime1">
              <a:rPr lang="en-US" smtClean="0"/>
              <a:t>11/12/2025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A4F54CE-D52E-B9AA-434C-FDF3F79B9698}"/>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343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CF980F-8A96-8628-DE09-B13E23F3D1A8}"/>
              </a:ext>
            </a:extLst>
          </p:cNvPr>
          <p:cNvSpPr>
            <a:spLocks noGrp="1"/>
          </p:cNvSpPr>
          <p:nvPr>
            <p:ph type="title"/>
          </p:nvPr>
        </p:nvSpPr>
        <p:spPr>
          <a:xfrm>
            <a:off x="794656" y="842464"/>
            <a:ext cx="10613572" cy="822960"/>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94656" y="1737360"/>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13">
            <a:extLst>
              <a:ext uri="{FF2B5EF4-FFF2-40B4-BE49-F238E27FC236}">
                <a16:creationId xmlns:a16="http://schemas.microsoft.com/office/drawing/2014/main" id="{752397E2-59D6-9B15-C816-A5E09CBA601E}"/>
              </a:ext>
            </a:extLst>
          </p:cNvPr>
          <p:cNvSpPr>
            <a:spLocks noGrp="1"/>
          </p:cNvSpPr>
          <p:nvPr>
            <p:ph sz="quarter" idx="15"/>
          </p:nvPr>
        </p:nvSpPr>
        <p:spPr>
          <a:xfrm>
            <a:off x="795338" y="2378075"/>
            <a:ext cx="5157787" cy="363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51012" y="1737360"/>
            <a:ext cx="5157216"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13">
            <a:extLst>
              <a:ext uri="{FF2B5EF4-FFF2-40B4-BE49-F238E27FC236}">
                <a16:creationId xmlns:a16="http://schemas.microsoft.com/office/drawing/2014/main" id="{3E12D3BA-867F-1CF3-4F97-52D6461219E0}"/>
              </a:ext>
            </a:extLst>
          </p:cNvPr>
          <p:cNvSpPr>
            <a:spLocks noGrp="1"/>
          </p:cNvSpPr>
          <p:nvPr>
            <p:ph sz="quarter" idx="16"/>
          </p:nvPr>
        </p:nvSpPr>
        <p:spPr>
          <a:xfrm>
            <a:off x="6251012" y="2378075"/>
            <a:ext cx="5157216" cy="363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BF64D68B-28A2-4855-B3C1-2440696AF665}" type="datetime1">
              <a:rPr lang="en-US" smtClean="0"/>
              <a:t>11/12/2025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4" name="Rectangle 3">
            <a:extLst>
              <a:ext uri="{FF2B5EF4-FFF2-40B4-BE49-F238E27FC236}">
                <a16:creationId xmlns:a16="http://schemas.microsoft.com/office/drawing/2014/main" id="{CB55CCF7-A846-6AC9-BA7F-5289CB5E60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8560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42212-3064-51ED-5F30-52A0C7F61F16}"/>
              </a:ext>
            </a:extLst>
          </p:cNvPr>
          <p:cNvSpPr>
            <a:spLocks noGrp="1"/>
          </p:cNvSpPr>
          <p:nvPr>
            <p:ph type="title"/>
          </p:nvPr>
        </p:nvSpPr>
        <p:spPr>
          <a:xfrm>
            <a:off x="794656" y="842464"/>
            <a:ext cx="10613572" cy="1099457"/>
          </a:xfrm>
        </p:spPr>
        <p:txBody>
          <a:bodyPr/>
          <a:lstStyle>
            <a:lvl1pPr>
              <a:defRPr/>
            </a:lvl1p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69DAC0D-566B-40F6-B3F6-72A0E1EDF8FC}" type="datetime1">
              <a:rPr lang="en-US" smtClean="0"/>
              <a:t>11/12/2025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Rectangle 1">
            <a:extLst>
              <a:ext uri="{FF2B5EF4-FFF2-40B4-BE49-F238E27FC236}">
                <a16:creationId xmlns:a16="http://schemas.microsoft.com/office/drawing/2014/main" id="{889C737F-7905-466F-C06F-F52007DA2F3F}"/>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033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34F2907-BCBA-412E-9539-603ECFD8F450}" type="datetime1">
              <a:rPr lang="en-US" smtClean="0"/>
              <a:t>11/12/2025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8A90F8C8-2D2A-CF06-5953-711CD27DB9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DA87C-26CA-F62F-296C-4D55C078EB06}"/>
              </a:ext>
            </a:extLst>
          </p:cNvPr>
          <p:cNvSpPr>
            <a:spLocks noGrp="1"/>
          </p:cNvSpPr>
          <p:nvPr>
            <p:ph type="title"/>
          </p:nvPr>
        </p:nvSpPr>
        <p:spPr>
          <a:xfrm>
            <a:off x="680960" y="4952600"/>
            <a:ext cx="10835640" cy="786385"/>
          </a:xfrm>
        </p:spPr>
        <p:txBody>
          <a:bodyPr anchor="b"/>
          <a:lstStyle/>
          <a:p>
            <a:r>
              <a:rPr lang="en-US" dirty="0"/>
              <a:t>Click to edit Master title style</a:t>
            </a:r>
          </a:p>
        </p:txBody>
      </p:sp>
      <p:sp>
        <p:nvSpPr>
          <p:cNvPr id="12" name="Subtitle 2">
            <a:extLst>
              <a:ext uri="{FF2B5EF4-FFF2-40B4-BE49-F238E27FC236}">
                <a16:creationId xmlns:a16="http://schemas.microsoft.com/office/drawing/2014/main" id="{384394C4-6C3C-55A5-F559-609ED8D6D38D}"/>
              </a:ext>
            </a:extLst>
          </p:cNvPr>
          <p:cNvSpPr>
            <a:spLocks noGrp="1"/>
          </p:cNvSpPr>
          <p:nvPr>
            <p:ph type="subTitle" idx="1"/>
          </p:nvPr>
        </p:nvSpPr>
        <p:spPr>
          <a:xfrm>
            <a:off x="675400" y="5738982"/>
            <a:ext cx="10835640" cy="484633"/>
          </a:xfrm>
        </p:spPr>
        <p:txBody>
          <a:bodyPr vert="horz" lIns="91440" tIns="45720" rIns="91440" bIns="45720" rtlCol="0">
            <a:normAutofit/>
          </a:bodyPr>
          <a:lstStyle>
            <a:lvl1pPr marL="0" indent="0">
              <a:buNone/>
              <a:defRPr lang="en-US" sz="1800" dirty="0"/>
            </a:lvl1pPr>
          </a:lstStyle>
          <a:p>
            <a:pPr lvl="0"/>
            <a:r>
              <a:rPr lang="en-US" dirty="0"/>
              <a:t>Click to edit Master subtitle style</a:t>
            </a:r>
          </a:p>
        </p:txBody>
      </p:sp>
      <p:sp>
        <p:nvSpPr>
          <p:cNvPr id="15" name="Picture Placeholder 10">
            <a:extLst>
              <a:ext uri="{FF2B5EF4-FFF2-40B4-BE49-F238E27FC236}">
                <a16:creationId xmlns:a16="http://schemas.microsoft.com/office/drawing/2014/main" id="{845630E0-3E81-3871-9E2F-2BE123E89866}"/>
              </a:ext>
            </a:extLst>
          </p:cNvPr>
          <p:cNvSpPr>
            <a:spLocks noGrp="1"/>
          </p:cNvSpPr>
          <p:nvPr>
            <p:ph type="pic" sz="quarter" idx="17" hasCustomPrompt="1"/>
          </p:nvPr>
        </p:nvSpPr>
        <p:spPr>
          <a:xfrm>
            <a:off x="348996" y="359053"/>
            <a:ext cx="11494008" cy="420624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438E56F3-BB18-A73F-CD14-AABE06437C3B}"/>
              </a:ext>
            </a:extLst>
          </p:cNvPr>
          <p:cNvSpPr/>
          <p:nvPr userDrawn="1"/>
        </p:nvSpPr>
        <p:spPr>
          <a:xfrm>
            <a:off x="337457" y="4718958"/>
            <a:ext cx="11517086" cy="178797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45D6E84-74A7-91C9-E1B6-41ED8C509278}"/>
              </a:ext>
            </a:extLst>
          </p:cNvPr>
          <p:cNvSpPr/>
          <p:nvPr userDrawn="1"/>
        </p:nvSpPr>
        <p:spPr>
          <a:xfrm>
            <a:off x="337457" y="345676"/>
            <a:ext cx="11517086" cy="422452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8">
            <a:extLst>
              <a:ext uri="{FF2B5EF4-FFF2-40B4-BE49-F238E27FC236}">
                <a16:creationId xmlns:a16="http://schemas.microsoft.com/office/drawing/2014/main" id="{CF5C3FE8-0DDB-A431-4FEB-7A68056C262F}"/>
              </a:ext>
            </a:extLst>
          </p:cNvPr>
          <p:cNvSpPr>
            <a:spLocks noGrp="1"/>
          </p:cNvSpPr>
          <p:nvPr>
            <p:ph type="dt" sz="half" idx="18"/>
          </p:nvPr>
        </p:nvSpPr>
        <p:spPr/>
        <p:txBody>
          <a:bodyPr/>
          <a:lstStyle/>
          <a:p>
            <a:fld id="{CA325475-EA0F-49B2-A586-CC0D8CB91667}" type="datetime1">
              <a:rPr lang="en-US" smtClean="0"/>
              <a:pPr/>
              <a:t>11/12/2025</a:t>
            </a:fld>
            <a:endParaRPr lang="en-US" dirty="0"/>
          </a:p>
        </p:txBody>
      </p:sp>
      <p:sp>
        <p:nvSpPr>
          <p:cNvPr id="10" name="Footer Placeholder 9">
            <a:extLst>
              <a:ext uri="{FF2B5EF4-FFF2-40B4-BE49-F238E27FC236}">
                <a16:creationId xmlns:a16="http://schemas.microsoft.com/office/drawing/2014/main" id="{274D131E-594B-1FB1-8E49-0B78695F0A87}"/>
              </a:ext>
            </a:extLst>
          </p:cNvPr>
          <p:cNvSpPr>
            <a:spLocks noGrp="1"/>
          </p:cNvSpPr>
          <p:nvPr>
            <p:ph type="ftr" sz="quarter" idx="19"/>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D24C9504-D631-2C97-8DB1-12F8201AAF49}"/>
              </a:ext>
            </a:extLst>
          </p:cNvPr>
          <p:cNvSpPr>
            <a:spLocks noGrp="1"/>
          </p:cNvSpPr>
          <p:nvPr>
            <p:ph type="sldNum" sz="quarter" idx="20"/>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780210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95527" y="841248"/>
            <a:ext cx="3614111"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95528" y="2794000"/>
            <a:ext cx="3614112" cy="3237592"/>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37736" y="826408"/>
            <a:ext cx="6440258" cy="5205184"/>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5DC6EE26-0A88-4974-AF99-F8A1B22A826A}" type="datetime1">
              <a:rPr lang="en-US" smtClean="0"/>
              <a:t>11/12/2025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5DAB5266-1EFE-EBA4-DA76-9931733DF23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787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95528" y="841248"/>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816059" y="3072019"/>
            <a:ext cx="3585586" cy="2951084"/>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0">
            <a:extLst>
              <a:ext uri="{FF2B5EF4-FFF2-40B4-BE49-F238E27FC236}">
                <a16:creationId xmlns:a16="http://schemas.microsoft.com/office/drawing/2014/main" id="{45E786F4-7682-486A-34C1-04BEC2E2FC43}"/>
              </a:ext>
            </a:extLst>
          </p:cNvPr>
          <p:cNvSpPr>
            <a:spLocks noGrp="1"/>
          </p:cNvSpPr>
          <p:nvPr>
            <p:ph type="pic" sz="quarter" idx="17" hasCustomPrompt="1"/>
          </p:nvPr>
        </p:nvSpPr>
        <p:spPr>
          <a:xfrm>
            <a:off x="5027693" y="351064"/>
            <a:ext cx="6826850" cy="615587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B9CEA849-C5D8-4949-916D-70A31634CC93}" type="datetime1">
              <a:rPr lang="en-US" smtClean="0"/>
              <a:t>11/12/2025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C8B15393-78B7-1299-9758-CF580DF4FE4C}"/>
              </a:ext>
            </a:extLst>
          </p:cNvPr>
          <p:cNvSpPr/>
          <p:nvPr/>
        </p:nvSpPr>
        <p:spPr>
          <a:xfrm>
            <a:off x="337457" y="351065"/>
            <a:ext cx="4539531"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018359C-9A26-486B-945E-75252E555425}"/>
              </a:ext>
            </a:extLst>
          </p:cNvPr>
          <p:cNvSpPr/>
          <p:nvPr userDrawn="1"/>
        </p:nvSpPr>
        <p:spPr>
          <a:xfrm>
            <a:off x="5032196" y="351063"/>
            <a:ext cx="682685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4190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4464" y="731520"/>
            <a:ext cx="10863072" cy="1901952"/>
          </a:xfrm>
        </p:spPr>
        <p:txBody>
          <a:bodyPr anchor="ctr" anchorCtr="0">
            <a:normAutofit/>
          </a:bodyPr>
          <a:lstStyle>
            <a:lvl1pPr>
              <a:defRPr sz="48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67512" y="3465576"/>
            <a:ext cx="10863072"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1E6060-C53E-4F28-8D83-0C4FB26C4A3F}" type="datetime1">
              <a:rPr lang="en-US" smtClean="0"/>
              <a:t>11/12/2025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7218B384-4BC1-E524-57EF-0774C70BAF79}"/>
              </a:ext>
            </a:extLst>
          </p:cNvPr>
          <p:cNvSpPr/>
          <p:nvPr userDrawn="1"/>
        </p:nvSpPr>
        <p:spPr>
          <a:xfrm>
            <a:off x="337457" y="3159582"/>
            <a:ext cx="11517086" cy="334735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1C7440-F236-F77D-9637-983809E9B84B}"/>
              </a:ext>
            </a:extLst>
          </p:cNvPr>
          <p:cNvSpPr/>
          <p:nvPr userDrawn="1"/>
        </p:nvSpPr>
        <p:spPr>
          <a:xfrm>
            <a:off x="337457" y="351065"/>
            <a:ext cx="11517086" cy="26452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113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1627318"/>
            <a:ext cx="8430767" cy="1828800"/>
          </a:xfrm>
        </p:spPr>
        <p:txBody>
          <a:bodyPr anchor="b" anchorCtr="0">
            <a:no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67512" y="3622674"/>
            <a:ext cx="8430639" cy="1608008"/>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D3D1E3E-5DD4-4BAD-A138-1254BF94C224}" type="datetime1">
              <a:rPr lang="en-US" smtClean="0"/>
              <a:t>11/12/2025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2AE7AAF8-1CC5-AC91-1BB2-212E591F7ADC}"/>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79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a:normAutofit/>
          </a:bodyPr>
          <a:lstStyle>
            <a:lvl1pPr>
              <a:defRPr sz="7000"/>
            </a:lvl1pPr>
          </a:lstStyle>
          <a:p>
            <a:r>
              <a:rPr lang="en-US"/>
              <a:t>Click to edit Master title style</a:t>
            </a:r>
          </a:p>
        </p:txBody>
      </p:sp>
      <p:sp>
        <p:nvSpPr>
          <p:cNvPr id="12" name="Subtitle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B7D9461-0F61-4002-8F2D-B7697A0E13FF}" type="datetime1">
              <a:rPr lang="en-US" smtClean="0"/>
              <a:t>11/12/2025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130338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B7DDF3-035D-63C7-AB51-6046391B6250}"/>
              </a:ext>
            </a:extLst>
          </p:cNvPr>
          <p:cNvSpPr>
            <a:spLocks noGrp="1"/>
          </p:cNvSpPr>
          <p:nvPr>
            <p:ph type="title"/>
          </p:nvPr>
        </p:nvSpPr>
        <p:spPr>
          <a:xfrm>
            <a:off x="793235" y="840285"/>
            <a:ext cx="10643616" cy="3593592"/>
          </a:xfrm>
        </p:spPr>
        <p:txBody>
          <a:bodyPr anchor="b">
            <a:normAutofit/>
          </a:bodyPr>
          <a:lstStyle>
            <a:lvl1pPr>
              <a:defRPr sz="7200"/>
            </a:lvl1pPr>
          </a:lstStyle>
          <a:p>
            <a:r>
              <a:rPr lang="en-US"/>
              <a:t>Click to edit Master title style</a:t>
            </a:r>
          </a:p>
        </p:txBody>
      </p:sp>
      <p:sp>
        <p:nvSpPr>
          <p:cNvPr id="15" name="Subtitle 2">
            <a:extLst>
              <a:ext uri="{FF2B5EF4-FFF2-40B4-BE49-F238E27FC236}">
                <a16:creationId xmlns:a16="http://schemas.microsoft.com/office/drawing/2014/main" id="{7D73ECB8-129C-F6DD-9829-B61FF23C403C}"/>
              </a:ext>
            </a:extLst>
          </p:cNvPr>
          <p:cNvSpPr>
            <a:spLocks noGrp="1"/>
          </p:cNvSpPr>
          <p:nvPr>
            <p:ph type="subTitle" idx="1"/>
          </p:nvPr>
        </p:nvSpPr>
        <p:spPr>
          <a:xfrm>
            <a:off x="795528" y="4598850"/>
            <a:ext cx="10641323" cy="1033272"/>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6CC53FF-A9D2-44F7-87E7-301150AC66D6}" type="datetime1">
              <a:rPr lang="en-US" smtClean="0"/>
              <a:t>11/12/2025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34B6D5D4-CEEE-3117-A84B-7DE80FC18AFC}"/>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7073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566152"/>
            <a:ext cx="8229600" cy="2373303"/>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033272"/>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08C173C-F4FB-4840-9C6C-8C62F68E21A9}" type="datetime1">
              <a:rPr lang="en-US" smtClean="0"/>
              <a:t>11/12/2025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DDBE0B21-7B6E-C2E6-781E-44A2E68E10E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5227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A31BBC1-8687-45A9-B22B-F61D547A780C}" type="datetime1">
              <a:rPr lang="en-US" smtClean="0"/>
              <a:t>11/12/2025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Title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anchor="b">
            <a:normAutofit/>
          </a:bodyPr>
          <a:lstStyle>
            <a:lvl1pPr>
              <a:defRPr sz="6200"/>
            </a:lvl1pPr>
          </a:lstStyle>
          <a:p>
            <a:r>
              <a:rPr lang="en-US"/>
              <a:t>Click to edit Master title style</a:t>
            </a:r>
          </a:p>
        </p:txBody>
      </p:sp>
    </p:spTree>
    <p:extLst>
      <p:ext uri="{BB962C8B-B14F-4D97-AF65-F5344CB8AC3E}">
        <p14:creationId xmlns:p14="http://schemas.microsoft.com/office/powerpoint/2010/main" val="10961263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498770"/>
            <a:ext cx="3494314" cy="359229"/>
          </a:xfrm>
          <a:prstGeom prst="rect">
            <a:avLst/>
          </a:prstGeom>
        </p:spPr>
        <p:txBody>
          <a:bodyPr vert="horz" lIns="91440" tIns="45720" rIns="91440" bIns="45720" rtlCol="0" anchor="ctr"/>
          <a:lstStyle>
            <a:lvl1pPr algn="l" rtl="0">
              <a:defRPr sz="900">
                <a:solidFill>
                  <a:schemeClr val="tx1"/>
                </a:solidFill>
              </a:defRPr>
            </a:lvl1pPr>
          </a:lstStyle>
          <a:p>
            <a:fld id="{CA325475-EA0F-49B2-A586-CC0D8CB91667}" type="datetime1">
              <a:rPr lang="en-US" smtClean="0"/>
              <a:pPr/>
              <a:t>11/12/2025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117045" y="6498770"/>
            <a:ext cx="2759743" cy="359229"/>
          </a:xfrm>
          <a:prstGeom prst="rect">
            <a:avLst/>
          </a:prstGeom>
        </p:spPr>
        <p:txBody>
          <a:bodyPr vert="horz" lIns="91440" tIns="45720" rIns="91440" bIns="45720" rtlCol="0" anchor="ctr"/>
          <a:lstStyle>
            <a:lvl1pPr algn="r" rtl="0">
              <a:defRPr sz="9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0890446" y="6498770"/>
            <a:ext cx="379443" cy="35922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77754749"/>
      </p:ext>
    </p:extLst>
  </p:cSld>
  <p:clrMap bg1="dk1" tx1="lt1" bg2="dk2" tx2="lt2" accent1="accent1" accent2="accent2" accent3="accent3" accent4="accent4" accent5="accent5" accent6="accent6" hlink="hlink" folHlink="folHlink"/>
  <p:sldLayoutIdLst>
    <p:sldLayoutId id="2147483883" r:id="rId1"/>
    <p:sldLayoutId id="2147483827" r:id="rId2"/>
    <p:sldLayoutId id="2147483828" r:id="rId3"/>
    <p:sldLayoutId id="2147483829" r:id="rId4"/>
    <p:sldLayoutId id="2147483826" r:id="rId5"/>
    <p:sldLayoutId id="2147483830" r:id="rId6"/>
    <p:sldLayoutId id="2147483831" r:id="rId7"/>
    <p:sldLayoutId id="2147483832" r:id="rId8"/>
    <p:sldLayoutId id="2147483833" r:id="rId9"/>
    <p:sldLayoutId id="2147483835" r:id="rId10"/>
    <p:sldLayoutId id="2147483836" r:id="rId11"/>
    <p:sldLayoutId id="2147483837" r:id="rId12"/>
    <p:sldLayoutId id="2147483838" r:id="rId13"/>
    <p:sldLayoutId id="2147483839" r:id="rId14"/>
    <p:sldLayoutId id="2147483840" r:id="rId15"/>
    <p:sldLayoutId id="2147483841" r:id="rId16"/>
    <p:sldLayoutId id="2147483885" r:id="rId17"/>
    <p:sldLayoutId id="2147483851" r:id="rId18"/>
    <p:sldLayoutId id="2147483852" r:id="rId19"/>
    <p:sldLayoutId id="2147483881" r:id="rId20"/>
    <p:sldLayoutId id="2147483846" r:id="rId21"/>
    <p:sldLayoutId id="2147483847" r:id="rId22"/>
    <p:sldLayoutId id="2147483842" r:id="rId23"/>
    <p:sldLayoutId id="2147483843" r:id="rId24"/>
    <p:sldLayoutId id="2147483882" r:id="rId25"/>
    <p:sldLayoutId id="2147483889" r:id="rId26"/>
    <p:sldLayoutId id="2147483848" r:id="rId27"/>
    <p:sldLayoutId id="2147483849" r:id="rId28"/>
    <p:sldLayoutId id="2147483856" r:id="rId29"/>
    <p:sldLayoutId id="2147483850" r:id="rId30"/>
    <p:sldLayoutId id="2147483890" r:id="rId31"/>
    <p:sldLayoutId id="2147483844" r:id="rId32"/>
    <p:sldLayoutId id="2147483845" r:id="rId33"/>
    <p:sldLayoutId id="2147483857" r:id="rId34"/>
    <p:sldLayoutId id="2147483884" r:id="rId35"/>
    <p:sldLayoutId id="2147483887" r:id="rId36"/>
    <p:sldLayoutId id="2147483859" r:id="rId37"/>
    <p:sldLayoutId id="2147483860" r:id="rId38"/>
    <p:sldLayoutId id="2147483861" r:id="rId39"/>
    <p:sldLayoutId id="2147483862" r:id="rId40"/>
    <p:sldLayoutId id="2147483864" r:id="rId41"/>
    <p:sldLayoutId id="2147483888" r:id="rId42"/>
    <p:sldLayoutId id="2147483865" r:id="rId43"/>
    <p:sldLayoutId id="2147483866" r:id="rId44"/>
    <p:sldLayoutId id="2147483867" r:id="rId45"/>
    <p:sldLayoutId id="2147483868" r:id="rId46"/>
    <p:sldLayoutId id="2147483869" r:id="rId47"/>
    <p:sldLayoutId id="2147483870" r:id="rId48"/>
    <p:sldLayoutId id="2147483871" r:id="rId49"/>
    <p:sldLayoutId id="2147483872" r:id="rId50"/>
    <p:sldLayoutId id="2147483873" r:id="rId51"/>
    <p:sldLayoutId id="2147483944" r:id="rId52"/>
    <p:sldLayoutId id="2147483945" r:id="rId53"/>
  </p:sldLayoutIdLst>
  <p:hf sldNum="0" hdr="0" ftr="0" dt="0"/>
  <p:txStyles>
    <p:titleStyle>
      <a:lvl1pPr algn="l" defTabSz="914400" rtl="0" eaLnBrk="1" latinLnBrk="0" hangingPunct="1">
        <a:lnSpc>
          <a:spcPct val="8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FE5F-269B-5DDB-8849-B6CD18F10EAE}"/>
              </a:ext>
            </a:extLst>
          </p:cNvPr>
          <p:cNvSpPr>
            <a:spLocks noGrp="1"/>
          </p:cNvSpPr>
          <p:nvPr>
            <p:ph type="ctrTitle"/>
          </p:nvPr>
        </p:nvSpPr>
        <p:spPr>
          <a:xfrm>
            <a:off x="819301" y="840278"/>
            <a:ext cx="4337407" cy="3739896"/>
          </a:xfrm>
        </p:spPr>
        <p:txBody>
          <a:bodyPr anchor="t">
            <a:normAutofit/>
          </a:bodyPr>
          <a:lstStyle/>
          <a:p>
            <a:r>
              <a:rPr lang="en-US"/>
              <a:t>Presentation Skills for Tourism Professionals</a:t>
            </a:r>
          </a:p>
        </p:txBody>
      </p:sp>
      <p:sp>
        <p:nvSpPr>
          <p:cNvPr id="3" name="Subtitle 2">
            <a:extLst>
              <a:ext uri="{FF2B5EF4-FFF2-40B4-BE49-F238E27FC236}">
                <a16:creationId xmlns:a16="http://schemas.microsoft.com/office/drawing/2014/main" id="{1A04C9B4-5984-EE38-2C30-F54F3E6E621F}"/>
              </a:ext>
            </a:extLst>
          </p:cNvPr>
          <p:cNvSpPr>
            <a:spLocks noGrp="1"/>
          </p:cNvSpPr>
          <p:nvPr>
            <p:ph type="subTitle" idx="1"/>
          </p:nvPr>
        </p:nvSpPr>
        <p:spPr>
          <a:xfrm>
            <a:off x="822452" y="4668118"/>
            <a:ext cx="4334256" cy="1380744"/>
          </a:xfrm>
        </p:spPr>
        <p:txBody>
          <a:bodyPr anchor="b">
            <a:normAutofit fontScale="70000" lnSpcReduction="20000"/>
          </a:bodyPr>
          <a:lstStyle/>
          <a:p>
            <a:r>
              <a:rPr lang="en-US" dirty="0"/>
              <a:t>Enhancing communication to engage travelers effectively</a:t>
            </a:r>
          </a:p>
          <a:p>
            <a:endParaRPr lang="en-US" dirty="0"/>
          </a:p>
          <a:p>
            <a:r>
              <a:rPr lang="en-US" dirty="0"/>
              <a:t>University of Patras – Tourism Management</a:t>
            </a:r>
          </a:p>
          <a:p>
            <a:r>
              <a:rPr lang="en-US" dirty="0"/>
              <a:t>Dr. Vasilis Manousakis</a:t>
            </a:r>
          </a:p>
        </p:txBody>
      </p:sp>
      <p:pic>
        <p:nvPicPr>
          <p:cNvPr id="5" name="Picture Placeholder 4" descr="Rows of seated people in business attire, listening to work event">
            <a:extLst>
              <a:ext uri="{FF2B5EF4-FFF2-40B4-BE49-F238E27FC236}">
                <a16:creationId xmlns:a16="http://schemas.microsoft.com/office/drawing/2014/main" id="{D0F7D02E-3D29-44E3-89EB-4EAFFC8FE396}"/>
              </a:ext>
            </a:extLst>
          </p:cNvPr>
          <p:cNvPicPr>
            <a:picLocks noGrp="1" noChangeAspect="1"/>
          </p:cNvPicPr>
          <p:nvPr>
            <p:ph type="pic" sz="quarter" idx="18"/>
          </p:nvPr>
        </p:nvPicPr>
        <p:blipFill>
          <a:blip r:embed="rId3"/>
          <a:srcRect l="23554" r="10194" b="1"/>
          <a:stretch>
            <a:fillRect/>
          </a:stretch>
        </p:blipFill>
        <p:spPr>
          <a:xfrm>
            <a:off x="5752063" y="361188"/>
            <a:ext cx="6089904" cy="6135624"/>
          </a:xfrm>
          <a:prstGeom prst="rect">
            <a:avLst/>
          </a:prstGeom>
          <a:noFill/>
          <a:ln w="19050">
            <a:noFill/>
            <a:miter lim="800000"/>
          </a:ln>
        </p:spPr>
      </p:pic>
    </p:spTree>
    <p:extLst>
      <p:ext uri="{BB962C8B-B14F-4D97-AF65-F5344CB8AC3E}">
        <p14:creationId xmlns:p14="http://schemas.microsoft.com/office/powerpoint/2010/main" val="1462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par>
                                <p:cTn id="21" presetID="10"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C480-1189-8415-F8B9-C58F31E37AD8}"/>
              </a:ext>
            </a:extLst>
          </p:cNvPr>
          <p:cNvSpPr>
            <a:spLocks noGrp="1"/>
          </p:cNvSpPr>
          <p:nvPr>
            <p:ph type="title"/>
          </p:nvPr>
        </p:nvSpPr>
        <p:spPr>
          <a:xfrm>
            <a:off x="612648" y="599599"/>
            <a:ext cx="4672584" cy="1453896"/>
          </a:xfrm>
        </p:spPr>
        <p:txBody>
          <a:bodyPr anchor="t">
            <a:normAutofit/>
          </a:bodyPr>
          <a:lstStyle/>
          <a:p>
            <a:r>
              <a:rPr lang="en-US"/>
              <a:t>Visual Tools for Tourism Presentations</a:t>
            </a:r>
          </a:p>
        </p:txBody>
      </p:sp>
      <p:pic>
        <p:nvPicPr>
          <p:cNvPr id="5" name="Content Placeholder 4" descr="Businesswoman holding a pen">
            <a:extLst>
              <a:ext uri="{FF2B5EF4-FFF2-40B4-BE49-F238E27FC236}">
                <a16:creationId xmlns:a16="http://schemas.microsoft.com/office/drawing/2014/main" id="{05420E02-20DA-4FF9-BE03-CAB525D2A801}"/>
              </a:ext>
            </a:extLst>
          </p:cNvPr>
          <p:cNvPicPr>
            <a:picLocks noGrp="1" noChangeAspect="1"/>
          </p:cNvPicPr>
          <p:nvPr>
            <p:ph type="pic" sz="quarter" idx="15"/>
          </p:nvPr>
        </p:nvPicPr>
        <p:blipFill>
          <a:blip r:embed="rId3"/>
          <a:srcRect l="15079" r="7337" b="3"/>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C909D418-1CE1-B07E-FD84-833CFC9034F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Destination Images</a:t>
            </a:r>
          </a:p>
          <a:p>
            <a:pPr marL="0" lvl="1" indent="0">
              <a:buFont typeface="Arial" panose="020B0604020202020204" pitchFamily="34" charset="0"/>
              <a:buNone/>
            </a:pPr>
            <a:r>
              <a:t>Images evoke emotions and transport audiences, creating excitement about travel destinations.</a:t>
            </a:r>
            <a:endParaRPr lang="en-US"/>
          </a:p>
          <a:p>
            <a:pPr marL="0" indent="0">
              <a:spcBef>
                <a:spcPts val="2500"/>
              </a:spcBef>
              <a:buFont typeface="Arial" panose="020B0604020202020204" pitchFamily="34" charset="0"/>
              <a:buNone/>
            </a:pPr>
            <a:r>
              <a:rPr lang="en-US" b="1"/>
              <a:t>Data Visualization</a:t>
            </a:r>
          </a:p>
          <a:p>
            <a:pPr marL="0" lvl="1" indent="0">
              <a:buFont typeface="Arial" panose="020B0604020202020204" pitchFamily="34" charset="0"/>
              <a:buNone/>
            </a:pPr>
            <a:r>
              <a:t>Charts and graphs effectively present visitor statistics and budget information to support data-driven insights.</a:t>
            </a:r>
            <a:endParaRPr lang="en-US"/>
          </a:p>
          <a:p>
            <a:pPr marL="0" indent="0">
              <a:spcBef>
                <a:spcPts val="2500"/>
              </a:spcBef>
              <a:buFont typeface="Arial" panose="020B0604020202020204" pitchFamily="34" charset="0"/>
              <a:buNone/>
            </a:pPr>
            <a:r>
              <a:rPr lang="en-US" b="1"/>
              <a:t>Maps and Routes</a:t>
            </a:r>
          </a:p>
          <a:p>
            <a:pPr marL="0" lvl="1" indent="0">
              <a:buFont typeface="Arial" panose="020B0604020202020204" pitchFamily="34" charset="0"/>
              <a:buNone/>
            </a:pPr>
            <a:r>
              <a:t>Maps illustrate locations and travel routes, clarifying logistical aspects for better audience understanding.</a:t>
            </a:r>
            <a:endParaRPr lang="en-US"/>
          </a:p>
          <a:p>
            <a:pPr marL="0" indent="0">
              <a:spcBef>
                <a:spcPts val="2500"/>
              </a:spcBef>
              <a:buFont typeface="Arial" panose="020B0604020202020204" pitchFamily="34" charset="0"/>
              <a:buNone/>
            </a:pPr>
            <a:r>
              <a:rPr lang="en-US" b="1"/>
              <a:t>Immersive Videos</a:t>
            </a:r>
          </a:p>
          <a:p>
            <a:pPr marL="0" lvl="1" indent="0">
              <a:buFont typeface="Arial" panose="020B0604020202020204" pitchFamily="34" charset="0"/>
              <a:buNone/>
            </a:pPr>
            <a:r>
              <a:t>Videos provide immersive experiences by showcasing attractions and services in action to engage viewers.</a:t>
            </a:r>
            <a:endParaRPr lang="en-US"/>
          </a:p>
        </p:txBody>
      </p:sp>
    </p:spTree>
    <p:extLst>
      <p:ext uri="{BB962C8B-B14F-4D97-AF65-F5344CB8AC3E}">
        <p14:creationId xmlns:p14="http://schemas.microsoft.com/office/powerpoint/2010/main" val="3725016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E1DE-5987-7E74-9F78-A4461AB417B7}"/>
              </a:ext>
            </a:extLst>
          </p:cNvPr>
          <p:cNvSpPr>
            <a:spLocks noGrp="1"/>
          </p:cNvSpPr>
          <p:nvPr>
            <p:ph type="title"/>
          </p:nvPr>
        </p:nvSpPr>
        <p:spPr>
          <a:xfrm>
            <a:off x="1474076" y="1359775"/>
            <a:ext cx="7909560" cy="4334256"/>
          </a:xfrm>
        </p:spPr>
        <p:txBody>
          <a:bodyPr anchor="b">
            <a:normAutofit/>
          </a:bodyPr>
          <a:lstStyle/>
          <a:p>
            <a:r>
              <a:rPr lang="en-US"/>
              <a:t>Professional Tips</a:t>
            </a:r>
          </a:p>
        </p:txBody>
      </p:sp>
    </p:spTree>
    <p:extLst>
      <p:ext uri="{BB962C8B-B14F-4D97-AF65-F5344CB8AC3E}">
        <p14:creationId xmlns:p14="http://schemas.microsoft.com/office/powerpoint/2010/main" val="335302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9B10-C1AB-EE4C-CB26-5949F46F8D20}"/>
              </a:ext>
            </a:extLst>
          </p:cNvPr>
          <p:cNvSpPr>
            <a:spLocks noGrp="1"/>
          </p:cNvSpPr>
          <p:nvPr>
            <p:ph type="title"/>
          </p:nvPr>
        </p:nvSpPr>
        <p:spPr>
          <a:xfrm>
            <a:off x="612648" y="599599"/>
            <a:ext cx="4672584" cy="1453896"/>
          </a:xfrm>
        </p:spPr>
        <p:txBody>
          <a:bodyPr anchor="t">
            <a:normAutofit/>
          </a:bodyPr>
          <a:lstStyle/>
          <a:p>
            <a:r>
              <a:rPr lang="en-US"/>
              <a:t>Tips for Tourism Professionals</a:t>
            </a:r>
          </a:p>
        </p:txBody>
      </p:sp>
      <p:pic>
        <p:nvPicPr>
          <p:cNvPr id="5" name="Content Placeholder 4" descr="Young man holding a tourist map and admiring the souvenirs stores at old Dubai souq">
            <a:extLst>
              <a:ext uri="{FF2B5EF4-FFF2-40B4-BE49-F238E27FC236}">
                <a16:creationId xmlns:a16="http://schemas.microsoft.com/office/drawing/2014/main" id="{6E6BB5E6-16BA-42F6-9703-69C7F59E5788}"/>
              </a:ext>
            </a:extLst>
          </p:cNvPr>
          <p:cNvPicPr>
            <a:picLocks noGrp="1" noChangeAspect="1"/>
          </p:cNvPicPr>
          <p:nvPr>
            <p:ph type="pic" sz="quarter" idx="15"/>
          </p:nvPr>
        </p:nvPicPr>
        <p:blipFill>
          <a:blip r:embed="rId3"/>
          <a:srcRect r="10010" b="-3"/>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578CADF6-0B65-A243-9D80-29B8FD756C1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Engaging Storytelling</a:t>
            </a:r>
          </a:p>
          <a:p>
            <a:pPr marL="0" lvl="1" indent="0">
              <a:buFont typeface="Arial" panose="020B0604020202020204" pitchFamily="34" charset="0"/>
              <a:buNone/>
            </a:pPr>
            <a:r>
              <a:t>Using personal stories and customer testimonials makes presentations more relatable and memorable for audiences.</a:t>
            </a:r>
            <a:endParaRPr lang="en-US"/>
          </a:p>
          <a:p>
            <a:pPr marL="0" indent="0">
              <a:spcBef>
                <a:spcPts val="2500"/>
              </a:spcBef>
              <a:buFont typeface="Arial" panose="020B0604020202020204" pitchFamily="34" charset="0"/>
              <a:buNone/>
            </a:pPr>
            <a:r>
              <a:rPr lang="en-US" b="1"/>
              <a:t>Cultural Sensitivity</a:t>
            </a:r>
          </a:p>
          <a:p>
            <a:pPr marL="0" lvl="1" indent="0">
              <a:buFont typeface="Arial" panose="020B0604020202020204" pitchFamily="34" charset="0"/>
              <a:buNone/>
            </a:pPr>
            <a:r>
              <a:t>Being aware of cultural norms and using inclusive language and visuals ensures respectful international presentations.</a:t>
            </a:r>
            <a:endParaRPr lang="en-US"/>
          </a:p>
          <a:p>
            <a:pPr marL="0" indent="0">
              <a:spcBef>
                <a:spcPts val="2500"/>
              </a:spcBef>
              <a:buFont typeface="Arial" panose="020B0604020202020204" pitchFamily="34" charset="0"/>
              <a:buNone/>
            </a:pPr>
            <a:r>
              <a:rPr lang="en-US" b="1"/>
              <a:t>Highlight Local Attractions</a:t>
            </a:r>
          </a:p>
          <a:p>
            <a:pPr marL="0" lvl="1" indent="0">
              <a:buFont typeface="Arial" panose="020B0604020202020204" pitchFamily="34" charset="0"/>
              <a:buNone/>
            </a:pPr>
            <a:r>
              <a:t>Showcasing unique experiences and local attractions helps differentiate tourism offerings and captures interest.</a:t>
            </a:r>
            <a:endParaRPr lang="en-US"/>
          </a:p>
          <a:p>
            <a:pPr marL="0" indent="0">
              <a:spcBef>
                <a:spcPts val="2500"/>
              </a:spcBef>
              <a:buFont typeface="Arial" panose="020B0604020202020204" pitchFamily="34" charset="0"/>
              <a:buNone/>
            </a:pPr>
            <a:r>
              <a:rPr lang="en-US" b="1"/>
              <a:t>Audience Interaction</a:t>
            </a:r>
          </a:p>
          <a:p>
            <a:pPr marL="0" lvl="1" indent="0">
              <a:buFont typeface="Arial" panose="020B0604020202020204" pitchFamily="34" charset="0"/>
              <a:buNone/>
            </a:pPr>
            <a:r>
              <a:t>Encouraging questions, polls, and discussions fosters engagement and makes presentations more dynamic.</a:t>
            </a:r>
            <a:endParaRPr lang="en-US"/>
          </a:p>
        </p:txBody>
      </p:sp>
    </p:spTree>
    <p:extLst>
      <p:ext uri="{BB962C8B-B14F-4D97-AF65-F5344CB8AC3E}">
        <p14:creationId xmlns:p14="http://schemas.microsoft.com/office/powerpoint/2010/main" val="3903869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27A9-CEA5-F89D-23C5-334993331D2E}"/>
              </a:ext>
            </a:extLst>
          </p:cNvPr>
          <p:cNvSpPr>
            <a:spLocks noGrp="1"/>
          </p:cNvSpPr>
          <p:nvPr>
            <p:ph type="title"/>
          </p:nvPr>
        </p:nvSpPr>
        <p:spPr>
          <a:xfrm>
            <a:off x="1474076" y="1359775"/>
            <a:ext cx="7909560" cy="4334256"/>
          </a:xfrm>
        </p:spPr>
        <p:txBody>
          <a:bodyPr anchor="b">
            <a:normAutofit/>
          </a:bodyPr>
          <a:lstStyle/>
          <a:p>
            <a:r>
              <a:rPr lang="en-US"/>
              <a:t>Conclusion</a:t>
            </a:r>
          </a:p>
        </p:txBody>
      </p:sp>
    </p:spTree>
    <p:extLst>
      <p:ext uri="{BB962C8B-B14F-4D97-AF65-F5344CB8AC3E}">
        <p14:creationId xmlns:p14="http://schemas.microsoft.com/office/powerpoint/2010/main" val="3787424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D677-4CB7-1391-24E6-A080EF99A3A6}"/>
              </a:ext>
            </a:extLst>
          </p:cNvPr>
          <p:cNvSpPr>
            <a:spLocks noGrp="1"/>
          </p:cNvSpPr>
          <p:nvPr>
            <p:ph type="title"/>
          </p:nvPr>
        </p:nvSpPr>
        <p:spPr>
          <a:xfrm>
            <a:off x="612648" y="599599"/>
            <a:ext cx="4672584" cy="1453896"/>
          </a:xfrm>
        </p:spPr>
        <p:txBody>
          <a:bodyPr anchor="t">
            <a:normAutofit/>
          </a:bodyPr>
          <a:lstStyle/>
          <a:p>
            <a:r>
              <a:rPr lang="en-US"/>
              <a:t>Summary and Next Steps</a:t>
            </a:r>
          </a:p>
        </p:txBody>
      </p:sp>
      <p:pic>
        <p:nvPicPr>
          <p:cNvPr id="5" name="Content Placeholder 4" descr="Happy presenter holding a digital tablet and speaking to unrecognizable multi-ethnic businesspeople at their company.">
            <a:extLst>
              <a:ext uri="{FF2B5EF4-FFF2-40B4-BE49-F238E27FC236}">
                <a16:creationId xmlns:a16="http://schemas.microsoft.com/office/drawing/2014/main" id="{A62B0135-C311-4320-AD32-35FC9942FCC2}"/>
              </a:ext>
            </a:extLst>
          </p:cNvPr>
          <p:cNvPicPr>
            <a:picLocks noGrp="1" noChangeAspect="1"/>
          </p:cNvPicPr>
          <p:nvPr>
            <p:ph type="pic" sz="quarter" idx="15"/>
          </p:nvPr>
        </p:nvPicPr>
        <p:blipFill>
          <a:blip r:embed="rId3"/>
          <a:srcRect l="9421" r="19670"/>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35049386-D537-996B-9AAF-B4D8664A598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Importance of Presentation Skills</a:t>
            </a:r>
          </a:p>
          <a:p>
            <a:pPr marL="0" lvl="1" indent="0">
              <a:buFont typeface="Arial" panose="020B0604020202020204" pitchFamily="34" charset="0"/>
              <a:buNone/>
            </a:pPr>
            <a:r>
              <a:t>Mastering presentation skills helps tourism professionals communicate effectively and inspire their audiences.</a:t>
            </a:r>
            <a:endParaRPr lang="en-US"/>
          </a:p>
          <a:p>
            <a:pPr marL="0" indent="0">
              <a:spcBef>
                <a:spcPts val="2500"/>
              </a:spcBef>
              <a:buFont typeface="Arial" panose="020B0604020202020204" pitchFamily="34" charset="0"/>
              <a:buNone/>
            </a:pPr>
            <a:r>
              <a:rPr lang="en-US" b="1"/>
              <a:t>Applying Course Principles</a:t>
            </a:r>
          </a:p>
          <a:p>
            <a:pPr marL="0" lvl="1" indent="0">
              <a:buFont typeface="Arial" panose="020B0604020202020204" pitchFamily="34" charset="0"/>
              <a:buNone/>
            </a:pPr>
            <a:r>
              <a:t>Participants should practice delivery, refine content, and use visual aids to improve presentations.</a:t>
            </a:r>
            <a:endParaRPr lang="en-US"/>
          </a:p>
          <a:p>
            <a:pPr marL="0" indent="0">
              <a:spcBef>
                <a:spcPts val="2500"/>
              </a:spcBef>
              <a:buFont typeface="Arial" panose="020B0604020202020204" pitchFamily="34" charset="0"/>
              <a:buNone/>
            </a:pPr>
            <a:r>
              <a:rPr lang="en-US" b="1"/>
              <a:t>Continuous Improvement</a:t>
            </a:r>
          </a:p>
          <a:p>
            <a:pPr marL="0" lvl="1" indent="0">
              <a:buFont typeface="Arial" panose="020B0604020202020204" pitchFamily="34" charset="0"/>
              <a:buNone/>
            </a:pPr>
            <a:r>
              <a:t>Regular feedback and practice are essential to becoming a confident and impactful presenter.</a:t>
            </a:r>
            <a:endParaRPr lang="en-US"/>
          </a:p>
          <a:p>
            <a:pPr marL="0" indent="0">
              <a:spcBef>
                <a:spcPts val="2500"/>
              </a:spcBef>
              <a:buFont typeface="Arial" panose="020B0604020202020204" pitchFamily="34" charset="0"/>
              <a:buNone/>
            </a:pPr>
            <a:r>
              <a:rPr lang="en-US" b="1"/>
              <a:t>Enhancing Tourism Communication</a:t>
            </a:r>
          </a:p>
          <a:p>
            <a:pPr marL="0" lvl="1" indent="0">
              <a:buFont typeface="Arial" panose="020B0604020202020204" pitchFamily="34" charset="0"/>
              <a:buNone/>
            </a:pPr>
            <a:r>
              <a:t>Integrating these techniques promotes services effectively and creates engaging tourism experiences.</a:t>
            </a:r>
            <a:endParaRPr lang="en-US"/>
          </a:p>
        </p:txBody>
      </p:sp>
    </p:spTree>
    <p:extLst>
      <p:ext uri="{BB962C8B-B14F-4D97-AF65-F5344CB8AC3E}">
        <p14:creationId xmlns:p14="http://schemas.microsoft.com/office/powerpoint/2010/main" val="347467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A00E-57B0-176F-B00D-D9163E547D32}"/>
              </a:ext>
            </a:extLst>
          </p:cNvPr>
          <p:cNvSpPr>
            <a:spLocks noGrp="1"/>
          </p:cNvSpPr>
          <p:nvPr>
            <p:ph type="title"/>
          </p:nvPr>
        </p:nvSpPr>
        <p:spPr>
          <a:xfrm>
            <a:off x="1474076" y="1359775"/>
            <a:ext cx="7909560" cy="4334256"/>
          </a:xfrm>
        </p:spPr>
        <p:txBody>
          <a:bodyPr anchor="b">
            <a:normAutofit/>
          </a:bodyPr>
          <a:lstStyle/>
          <a:p>
            <a:r>
              <a:rPr lang="en-US"/>
              <a:t>Course Overview</a:t>
            </a:r>
          </a:p>
        </p:txBody>
      </p:sp>
    </p:spTree>
    <p:extLst>
      <p:ext uri="{BB962C8B-B14F-4D97-AF65-F5344CB8AC3E}">
        <p14:creationId xmlns:p14="http://schemas.microsoft.com/office/powerpoint/2010/main" val="226467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5902-4F72-97C5-1C0D-447A910CD95D}"/>
              </a:ext>
            </a:extLst>
          </p:cNvPr>
          <p:cNvSpPr>
            <a:spLocks noGrp="1"/>
          </p:cNvSpPr>
          <p:nvPr>
            <p:ph type="title"/>
          </p:nvPr>
        </p:nvSpPr>
        <p:spPr>
          <a:xfrm>
            <a:off x="7204306" y="817137"/>
            <a:ext cx="4192166" cy="1527048"/>
          </a:xfrm>
        </p:spPr>
        <p:txBody>
          <a:bodyPr anchor="b">
            <a:normAutofit/>
          </a:bodyPr>
          <a:lstStyle/>
          <a:p>
            <a:r>
              <a:rPr lang="en-US"/>
              <a:t>Course Objective</a:t>
            </a:r>
          </a:p>
        </p:txBody>
      </p:sp>
      <p:pic>
        <p:nvPicPr>
          <p:cNvPr id="5" name="Content Placeholder 4" descr="Male hand holding polaroid image of famous Rijeka Crnojevica in Montenegro on the same location viewed in the background.">
            <a:extLst>
              <a:ext uri="{FF2B5EF4-FFF2-40B4-BE49-F238E27FC236}">
                <a16:creationId xmlns:a16="http://schemas.microsoft.com/office/drawing/2014/main" id="{5FDBF009-3631-4AAA-B104-AD1EFB2F31D9}"/>
              </a:ext>
            </a:extLst>
          </p:cNvPr>
          <p:cNvPicPr>
            <a:picLocks noGrp="1" noChangeAspect="1"/>
          </p:cNvPicPr>
          <p:nvPr>
            <p:ph type="pic" sz="quarter" idx="18"/>
          </p:nvPr>
        </p:nvPicPr>
        <p:blipFill>
          <a:blip r:embed="rId3"/>
          <a:srcRect l="15198" r="16560" b="1"/>
          <a:stretch>
            <a:fillRect/>
          </a:stretch>
        </p:blipFill>
        <p:spPr>
          <a:xfrm>
            <a:off x="349839" y="361188"/>
            <a:ext cx="6272784" cy="6135624"/>
          </a:xfrm>
          <a:prstGeom prst="rect">
            <a:avLst/>
          </a:prstGeom>
          <a:noFill/>
        </p:spPr>
      </p:pic>
      <p:sp>
        <p:nvSpPr>
          <p:cNvPr id="4" name="Content Placeholder 3">
            <a:extLst>
              <a:ext uri="{FF2B5EF4-FFF2-40B4-BE49-F238E27FC236}">
                <a16:creationId xmlns:a16="http://schemas.microsoft.com/office/drawing/2014/main" id="{95F78875-6ADA-1A1B-6025-40FCA9CDD88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04234" y="2637763"/>
            <a:ext cx="4192899" cy="3411099"/>
          </a:xfrm>
        </p:spPr>
        <p:txBody>
          <a:bodyPr>
            <a:normAutofit/>
          </a:bodyPr>
          <a:lstStyle/>
          <a:p>
            <a:pPr marL="0" indent="0">
              <a:spcBef>
                <a:spcPts val="2500"/>
              </a:spcBef>
              <a:buFont typeface="Arial" panose="020B0604020202020204" pitchFamily="34" charset="0"/>
              <a:buNone/>
            </a:pPr>
            <a:r>
              <a:rPr lang="en-US" b="1"/>
              <a:t>Effective Presentation Techniques</a:t>
            </a:r>
          </a:p>
          <a:p>
            <a:pPr marL="0" lvl="1" indent="0">
              <a:buFont typeface="Arial" panose="020B0604020202020204" pitchFamily="34" charset="0"/>
              <a:buNone/>
            </a:pPr>
            <a:r>
              <a:t>Learn how to use visual aids to enhance communication and engage diverse audiences effectively.</a:t>
            </a:r>
            <a:endParaRPr lang="en-US"/>
          </a:p>
          <a:p>
            <a:pPr marL="0" indent="0">
              <a:spcBef>
                <a:spcPts val="2500"/>
              </a:spcBef>
              <a:buFont typeface="Arial" panose="020B0604020202020204" pitchFamily="34" charset="0"/>
              <a:buNone/>
            </a:pPr>
            <a:r>
              <a:rPr lang="en-US" b="1"/>
              <a:t>Organizing Content</a:t>
            </a:r>
          </a:p>
          <a:p>
            <a:pPr marL="0" lvl="1" indent="0">
              <a:buFont typeface="Arial" panose="020B0604020202020204" pitchFamily="34" charset="0"/>
              <a:buNone/>
            </a:pPr>
            <a:r>
              <a:t>Develop skills to organize presentation content clearly and logically for maximum impact.</a:t>
            </a:r>
            <a:endParaRPr lang="en-US"/>
          </a:p>
          <a:p>
            <a:pPr marL="0" indent="0">
              <a:spcBef>
                <a:spcPts val="2500"/>
              </a:spcBef>
              <a:buFont typeface="Arial" panose="020B0604020202020204" pitchFamily="34" charset="0"/>
              <a:buNone/>
            </a:pPr>
            <a:r>
              <a:rPr lang="en-US" b="1"/>
              <a:t>Tailoring Presentations</a:t>
            </a:r>
          </a:p>
          <a:p>
            <a:pPr marL="0" lvl="1" indent="0">
              <a:buFont typeface="Arial" panose="020B0604020202020204" pitchFamily="34" charset="0"/>
              <a:buNone/>
            </a:pPr>
            <a:r>
              <a:t>Adapt presentations to suit different audiences such as clients, stakeholders, or the public.</a:t>
            </a:r>
            <a:endParaRPr lang="en-US"/>
          </a:p>
        </p:txBody>
      </p:sp>
    </p:spTree>
    <p:extLst>
      <p:ext uri="{BB962C8B-B14F-4D97-AF65-F5344CB8AC3E}">
        <p14:creationId xmlns:p14="http://schemas.microsoft.com/office/powerpoint/2010/main" val="294172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BF6-E7E4-0307-7B41-CC362F8B9E33}"/>
              </a:ext>
            </a:extLst>
          </p:cNvPr>
          <p:cNvSpPr>
            <a:spLocks noGrp="1"/>
          </p:cNvSpPr>
          <p:nvPr>
            <p:ph type="title"/>
          </p:nvPr>
        </p:nvSpPr>
        <p:spPr>
          <a:xfrm>
            <a:off x="8359712" y="839871"/>
            <a:ext cx="3065002" cy="1527048"/>
          </a:xfrm>
        </p:spPr>
        <p:txBody>
          <a:bodyPr anchor="b">
            <a:normAutofit/>
          </a:bodyPr>
          <a:lstStyle/>
          <a:p>
            <a:r>
              <a:rPr lang="en-US"/>
              <a:t>Learning Outcomes</a:t>
            </a:r>
          </a:p>
        </p:txBody>
      </p:sp>
      <p:pic>
        <p:nvPicPr>
          <p:cNvPr id="5" name="Content Placeholder 4" descr="Businessman using smartphone to connect business partners and monitoring trade">
            <a:extLst>
              <a:ext uri="{FF2B5EF4-FFF2-40B4-BE49-F238E27FC236}">
                <a16:creationId xmlns:a16="http://schemas.microsoft.com/office/drawing/2014/main" id="{5EF86186-FBDE-4381-9BFB-46C8F79FAF7E}"/>
              </a:ext>
            </a:extLst>
          </p:cNvPr>
          <p:cNvPicPr>
            <a:picLocks noGrp="1" noChangeAspect="1"/>
          </p:cNvPicPr>
          <p:nvPr>
            <p:ph type="pic" sz="quarter" idx="18"/>
          </p:nvPr>
        </p:nvPicPr>
        <p:blipFill>
          <a:blip r:embed="rId3"/>
          <a:srcRect r="19224" b="1"/>
          <a:stretch>
            <a:fillRect/>
          </a:stretch>
        </p:blipFill>
        <p:spPr>
          <a:xfrm>
            <a:off x="346440" y="361188"/>
            <a:ext cx="7424928" cy="6135624"/>
          </a:xfrm>
          <a:prstGeom prst="rect">
            <a:avLst/>
          </a:prstGeom>
          <a:noFill/>
        </p:spPr>
      </p:pic>
      <p:sp>
        <p:nvSpPr>
          <p:cNvPr id="4" name="Content Placeholder 3">
            <a:extLst>
              <a:ext uri="{FF2B5EF4-FFF2-40B4-BE49-F238E27FC236}">
                <a16:creationId xmlns:a16="http://schemas.microsoft.com/office/drawing/2014/main" id="{2442F6EE-DC4C-C951-A776-04DE5B8AFC0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59712" y="2665215"/>
            <a:ext cx="3065002" cy="3377753"/>
          </a:xfrm>
        </p:spPr>
        <p:txBody>
          <a:bodyPr>
            <a:normAutofit/>
          </a:bodyPr>
          <a:lstStyle/>
          <a:p>
            <a:pPr marL="0" indent="0">
              <a:lnSpc>
                <a:spcPct val="90000"/>
              </a:lnSpc>
              <a:spcBef>
                <a:spcPts val="2500"/>
              </a:spcBef>
              <a:buFont typeface="Arial" panose="020B0604020202020204" pitchFamily="34" charset="0"/>
              <a:buNone/>
            </a:pPr>
            <a:r>
              <a:rPr lang="en-US" sz="1200" b="1"/>
              <a:t>Presentation Structure</a:t>
            </a:r>
          </a:p>
          <a:p>
            <a:pPr marL="0" lvl="1" indent="0">
              <a:lnSpc>
                <a:spcPct val="90000"/>
              </a:lnSpc>
              <a:buFont typeface="Arial" panose="020B0604020202020204" pitchFamily="34" charset="0"/>
              <a:buNone/>
            </a:pPr>
            <a:r>
              <a:rPr lang="en-US" sz="1200"/>
              <a:t>Participants will learn to organize presentations with an engaging introduction, coherent body, and strong conclusion.</a:t>
            </a:r>
          </a:p>
          <a:p>
            <a:pPr marL="0" indent="0">
              <a:lnSpc>
                <a:spcPct val="90000"/>
              </a:lnSpc>
              <a:spcBef>
                <a:spcPts val="2500"/>
              </a:spcBef>
              <a:buFont typeface="Arial" panose="020B0604020202020204" pitchFamily="34" charset="0"/>
              <a:buNone/>
            </a:pPr>
            <a:r>
              <a:rPr lang="en-US" sz="1200" b="1"/>
              <a:t>Use of Visual Tools</a:t>
            </a:r>
          </a:p>
          <a:p>
            <a:pPr marL="0" lvl="1" indent="0">
              <a:lnSpc>
                <a:spcPct val="90000"/>
              </a:lnSpc>
              <a:buFont typeface="Arial" panose="020B0604020202020204" pitchFamily="34" charset="0"/>
              <a:buNone/>
            </a:pPr>
            <a:r>
              <a:rPr lang="en-US" sz="1200"/>
              <a:t>Effective incorporation of charts, images, and videos enhances understanding and audience engagement.</a:t>
            </a:r>
          </a:p>
          <a:p>
            <a:pPr marL="0" indent="0">
              <a:lnSpc>
                <a:spcPct val="90000"/>
              </a:lnSpc>
              <a:spcBef>
                <a:spcPts val="2500"/>
              </a:spcBef>
              <a:buFont typeface="Arial" panose="020B0604020202020204" pitchFamily="34" charset="0"/>
              <a:buNone/>
            </a:pPr>
            <a:r>
              <a:rPr lang="en-US" sz="1200" b="1"/>
              <a:t>Practical Application</a:t>
            </a:r>
          </a:p>
          <a:p>
            <a:pPr marL="0" lvl="1" indent="0">
              <a:lnSpc>
                <a:spcPct val="90000"/>
              </a:lnSpc>
              <a:buFont typeface="Arial" panose="020B0604020202020204" pitchFamily="34" charset="0"/>
              <a:buNone/>
            </a:pPr>
            <a:r>
              <a:rPr lang="en-US" sz="1200"/>
              <a:t>Emphasis on creating presentations based on real-world tourism scenarios to build practical skills.</a:t>
            </a:r>
          </a:p>
        </p:txBody>
      </p:sp>
    </p:spTree>
    <p:extLst>
      <p:ext uri="{BB962C8B-B14F-4D97-AF65-F5344CB8AC3E}">
        <p14:creationId xmlns:p14="http://schemas.microsoft.com/office/powerpoint/2010/main" val="2426097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B05F-A494-1627-9244-C71A080660EA}"/>
              </a:ext>
            </a:extLst>
          </p:cNvPr>
          <p:cNvSpPr>
            <a:spLocks noGrp="1"/>
          </p:cNvSpPr>
          <p:nvPr>
            <p:ph type="title"/>
          </p:nvPr>
        </p:nvSpPr>
        <p:spPr>
          <a:xfrm>
            <a:off x="1474076" y="1359775"/>
            <a:ext cx="7909560" cy="4334256"/>
          </a:xfrm>
        </p:spPr>
        <p:txBody>
          <a:bodyPr anchor="b">
            <a:normAutofit/>
          </a:bodyPr>
          <a:lstStyle/>
          <a:p>
            <a:r>
              <a:rPr lang="en-US"/>
              <a:t>Effective Presentation Principles</a:t>
            </a:r>
          </a:p>
        </p:txBody>
      </p:sp>
    </p:spTree>
    <p:extLst>
      <p:ext uri="{BB962C8B-B14F-4D97-AF65-F5344CB8AC3E}">
        <p14:creationId xmlns:p14="http://schemas.microsoft.com/office/powerpoint/2010/main" val="2414228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D5FE-5E53-EAED-61B5-4EFCB8A03D36}"/>
              </a:ext>
            </a:extLst>
          </p:cNvPr>
          <p:cNvSpPr>
            <a:spLocks noGrp="1"/>
          </p:cNvSpPr>
          <p:nvPr>
            <p:ph type="title"/>
          </p:nvPr>
        </p:nvSpPr>
        <p:spPr>
          <a:xfrm>
            <a:off x="612648" y="599599"/>
            <a:ext cx="4672584" cy="1453896"/>
          </a:xfrm>
        </p:spPr>
        <p:txBody>
          <a:bodyPr anchor="t">
            <a:normAutofit/>
          </a:bodyPr>
          <a:lstStyle/>
          <a:p>
            <a:r>
              <a:rPr lang="en-US"/>
              <a:t>Key Principles of Effective Presentations</a:t>
            </a:r>
          </a:p>
        </p:txBody>
      </p:sp>
      <p:pic>
        <p:nvPicPr>
          <p:cNvPr id="5" name="Content Placeholder 4" descr="Shot of a mature businessman giving a presentation in the boardroom">
            <a:extLst>
              <a:ext uri="{FF2B5EF4-FFF2-40B4-BE49-F238E27FC236}">
                <a16:creationId xmlns:a16="http://schemas.microsoft.com/office/drawing/2014/main" id="{7F8355E2-9D99-4C34-B6FA-06644EF9EDD9}"/>
              </a:ext>
            </a:extLst>
          </p:cNvPr>
          <p:cNvPicPr>
            <a:picLocks noGrp="1" noChangeAspect="1"/>
          </p:cNvPicPr>
          <p:nvPr>
            <p:ph type="pic" sz="quarter" idx="15"/>
          </p:nvPr>
        </p:nvPicPr>
        <p:blipFill>
          <a:blip r:embed="rId3"/>
          <a:srcRect l="19934" r="5024" b="1"/>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CD90C9DF-FB2A-D26E-C785-8DB8628CFA7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Know Your Audience</a:t>
            </a:r>
          </a:p>
          <a:p>
            <a:pPr marL="0" lvl="1" indent="0">
              <a:buFont typeface="Arial" panose="020B0604020202020204" pitchFamily="34" charset="0"/>
              <a:buNone/>
            </a:pPr>
            <a:r>
              <a:t>Understanding audience interests and expectations allows tailoring content for maximum relevance and engagement.</a:t>
            </a:r>
            <a:endParaRPr lang="en-US"/>
          </a:p>
          <a:p>
            <a:pPr marL="0" indent="0">
              <a:spcBef>
                <a:spcPts val="2500"/>
              </a:spcBef>
              <a:buFont typeface="Arial" panose="020B0604020202020204" pitchFamily="34" charset="0"/>
              <a:buNone/>
            </a:pPr>
            <a:r>
              <a:rPr lang="en-US" b="1"/>
              <a:t>Clear and Concise Content</a:t>
            </a:r>
          </a:p>
          <a:p>
            <a:pPr marL="0" lvl="1" indent="0">
              <a:buFont typeface="Arial" panose="020B0604020202020204" pitchFamily="34" charset="0"/>
              <a:buNone/>
            </a:pPr>
            <a:r>
              <a:t>Keeping information simple and focused prevents overload and highlights the main message effectively.</a:t>
            </a:r>
            <a:endParaRPr lang="en-US"/>
          </a:p>
          <a:p>
            <a:pPr marL="0" indent="0">
              <a:spcBef>
                <a:spcPts val="2500"/>
              </a:spcBef>
              <a:buFont typeface="Arial" panose="020B0604020202020204" pitchFamily="34" charset="0"/>
              <a:buNone/>
            </a:pPr>
            <a:r>
              <a:rPr lang="en-US" b="1"/>
              <a:t>Strategic Use of Visuals</a:t>
            </a:r>
          </a:p>
          <a:p>
            <a:pPr marL="0" lvl="1" indent="0">
              <a:buFont typeface="Arial" panose="020B0604020202020204" pitchFamily="34" charset="0"/>
              <a:buNone/>
            </a:pPr>
            <a:r>
              <a:t>Using images and graphics enhances understanding and retention, evoking emotions and interest.</a:t>
            </a:r>
            <a:endParaRPr lang="en-US"/>
          </a:p>
          <a:p>
            <a:pPr marL="0" indent="0">
              <a:spcBef>
                <a:spcPts val="2500"/>
              </a:spcBef>
              <a:buFont typeface="Arial" panose="020B0604020202020204" pitchFamily="34" charset="0"/>
              <a:buNone/>
            </a:pPr>
            <a:r>
              <a:rPr lang="en-US" b="1"/>
              <a:t>Practice Delivery and Timing</a:t>
            </a:r>
          </a:p>
          <a:p>
            <a:pPr marL="0" lvl="1" indent="0">
              <a:buFont typeface="Arial" panose="020B0604020202020204" pitchFamily="34" charset="0"/>
              <a:buNone/>
            </a:pPr>
            <a:r>
              <a:t>Rehearsing ensures smooth execution, builds confidence, and improves audience connection.</a:t>
            </a:r>
            <a:endParaRPr lang="en-US"/>
          </a:p>
        </p:txBody>
      </p:sp>
    </p:spTree>
    <p:extLst>
      <p:ext uri="{BB962C8B-B14F-4D97-AF65-F5344CB8AC3E}">
        <p14:creationId xmlns:p14="http://schemas.microsoft.com/office/powerpoint/2010/main" val="359157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C036-CCE5-8418-7AC0-EDD7C3BE147E}"/>
              </a:ext>
            </a:extLst>
          </p:cNvPr>
          <p:cNvSpPr>
            <a:spLocks noGrp="1"/>
          </p:cNvSpPr>
          <p:nvPr>
            <p:ph type="title"/>
          </p:nvPr>
        </p:nvSpPr>
        <p:spPr>
          <a:xfrm>
            <a:off x="1474076" y="1359775"/>
            <a:ext cx="7909560" cy="4334256"/>
          </a:xfrm>
        </p:spPr>
        <p:txBody>
          <a:bodyPr anchor="b">
            <a:normAutofit/>
          </a:bodyPr>
          <a:lstStyle/>
          <a:p>
            <a:r>
              <a:rPr lang="en-US"/>
              <a:t>Presentation Structure</a:t>
            </a:r>
          </a:p>
        </p:txBody>
      </p:sp>
    </p:spTree>
    <p:extLst>
      <p:ext uri="{BB962C8B-B14F-4D97-AF65-F5344CB8AC3E}">
        <p14:creationId xmlns:p14="http://schemas.microsoft.com/office/powerpoint/2010/main" val="3358789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F540-C087-0C25-0DA0-E459C9FD558E}"/>
              </a:ext>
            </a:extLst>
          </p:cNvPr>
          <p:cNvSpPr>
            <a:spLocks noGrp="1"/>
          </p:cNvSpPr>
          <p:nvPr>
            <p:ph type="title"/>
          </p:nvPr>
        </p:nvSpPr>
        <p:spPr>
          <a:xfrm>
            <a:off x="7204306" y="817137"/>
            <a:ext cx="4192166" cy="1527048"/>
          </a:xfrm>
        </p:spPr>
        <p:txBody>
          <a:bodyPr anchor="b">
            <a:normAutofit/>
          </a:bodyPr>
          <a:lstStyle/>
          <a:p>
            <a:r>
              <a:rPr lang="en-US"/>
              <a:t>Structuring a Professional Presentation</a:t>
            </a:r>
          </a:p>
        </p:txBody>
      </p:sp>
      <p:pic>
        <p:nvPicPr>
          <p:cNvPr id="5" name="Content Placeholder 4" descr="Shot of a businessman giving a presentation at a conference">
            <a:extLst>
              <a:ext uri="{FF2B5EF4-FFF2-40B4-BE49-F238E27FC236}">
                <a16:creationId xmlns:a16="http://schemas.microsoft.com/office/drawing/2014/main" id="{7204211D-AF90-4827-936C-77ECD06A1014}"/>
              </a:ext>
            </a:extLst>
          </p:cNvPr>
          <p:cNvPicPr>
            <a:picLocks noGrp="1" noChangeAspect="1"/>
          </p:cNvPicPr>
          <p:nvPr>
            <p:ph type="pic" sz="quarter" idx="18"/>
          </p:nvPr>
        </p:nvPicPr>
        <p:blipFill>
          <a:blip r:embed="rId3"/>
          <a:stretch/>
        </p:blipFill>
        <p:spPr>
          <a:xfrm>
            <a:off x="349839" y="1335458"/>
            <a:ext cx="6272784" cy="4187083"/>
          </a:xfrm>
          <a:prstGeom prst="rect">
            <a:avLst/>
          </a:prstGeom>
          <a:noFill/>
        </p:spPr>
      </p:pic>
      <p:sp>
        <p:nvSpPr>
          <p:cNvPr id="4" name="Content Placeholder 3">
            <a:extLst>
              <a:ext uri="{FF2B5EF4-FFF2-40B4-BE49-F238E27FC236}">
                <a16:creationId xmlns:a16="http://schemas.microsoft.com/office/drawing/2014/main" id="{80E7EFB6-F962-6267-D361-12969882A1C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04234" y="2637763"/>
            <a:ext cx="4192899" cy="3411099"/>
          </a:xfrm>
        </p:spPr>
        <p:txBody>
          <a:bodyPr>
            <a:normAutofit/>
          </a:bodyPr>
          <a:lstStyle/>
          <a:p>
            <a:pPr marL="0" indent="0">
              <a:spcBef>
                <a:spcPts val="2500"/>
              </a:spcBef>
              <a:buFont typeface="Arial" panose="020B0604020202020204" pitchFamily="34" charset="0"/>
              <a:buNone/>
            </a:pPr>
            <a:r>
              <a:rPr lang="en-US" b="1"/>
              <a:t>Introduction Importance</a:t>
            </a:r>
          </a:p>
          <a:p>
            <a:pPr marL="0" lvl="1" indent="0">
              <a:buFont typeface="Arial" panose="020B0604020202020204" pitchFamily="34" charset="0"/>
              <a:buNone/>
            </a:pPr>
            <a:r>
              <a:t>An effective introduction captures attention and outlines objectives to set audience expectations.</a:t>
            </a:r>
            <a:endParaRPr lang="en-US"/>
          </a:p>
          <a:p>
            <a:pPr marL="0" indent="0">
              <a:spcBef>
                <a:spcPts val="2500"/>
              </a:spcBef>
              <a:buFont typeface="Arial" panose="020B0604020202020204" pitchFamily="34" charset="0"/>
              <a:buNone/>
            </a:pPr>
            <a:r>
              <a:rPr lang="en-US" b="1"/>
              <a:t>Organized Body Content</a:t>
            </a:r>
          </a:p>
          <a:p>
            <a:pPr marL="0" lvl="1" indent="0">
              <a:buFont typeface="Arial" panose="020B0604020202020204" pitchFamily="34" charset="0"/>
              <a:buNone/>
            </a:pPr>
            <a:r>
              <a:t>The main points should be presented logically with supporting evidence and smooth transitions between ideas.</a:t>
            </a:r>
            <a:endParaRPr lang="en-US"/>
          </a:p>
          <a:p>
            <a:pPr marL="0" indent="0">
              <a:spcBef>
                <a:spcPts val="2500"/>
              </a:spcBef>
              <a:buFont typeface="Arial" panose="020B0604020202020204" pitchFamily="34" charset="0"/>
              <a:buNone/>
            </a:pPr>
            <a:r>
              <a:rPr lang="en-US" b="1"/>
              <a:t>Clear Conclusion</a:t>
            </a:r>
          </a:p>
          <a:p>
            <a:pPr marL="0" lvl="1" indent="0">
              <a:buFont typeface="Arial" panose="020B0604020202020204" pitchFamily="34" charset="0"/>
              <a:buNone/>
            </a:pPr>
            <a:r>
              <a:t>A strong conclusion summarizes key takeaways and includes a call to action or final thought.</a:t>
            </a:r>
            <a:endParaRPr lang="en-US"/>
          </a:p>
        </p:txBody>
      </p:sp>
    </p:spTree>
    <p:extLst>
      <p:ext uri="{BB962C8B-B14F-4D97-AF65-F5344CB8AC3E}">
        <p14:creationId xmlns:p14="http://schemas.microsoft.com/office/powerpoint/2010/main" val="3457989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3A55-74B9-86C6-9369-655BFE422087}"/>
              </a:ext>
            </a:extLst>
          </p:cNvPr>
          <p:cNvSpPr>
            <a:spLocks noGrp="1"/>
          </p:cNvSpPr>
          <p:nvPr>
            <p:ph type="title"/>
          </p:nvPr>
        </p:nvSpPr>
        <p:spPr>
          <a:xfrm>
            <a:off x="1474076" y="1359775"/>
            <a:ext cx="7909560" cy="4334256"/>
          </a:xfrm>
        </p:spPr>
        <p:txBody>
          <a:bodyPr anchor="b">
            <a:normAutofit/>
          </a:bodyPr>
          <a:lstStyle/>
          <a:p>
            <a:r>
              <a:rPr lang="en-US"/>
              <a:t>Using Visual Tools</a:t>
            </a:r>
          </a:p>
        </p:txBody>
      </p:sp>
    </p:spTree>
    <p:extLst>
      <p:ext uri="{BB962C8B-B14F-4D97-AF65-F5344CB8AC3E}">
        <p14:creationId xmlns:p14="http://schemas.microsoft.com/office/powerpoint/2010/main" val="746366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lassical academia">
  <a:themeElements>
    <a:clrScheme name="Classical Academia">
      <a:dk1>
        <a:srgbClr val="47292D"/>
      </a:dk1>
      <a:lt1>
        <a:srgbClr val="DFD1C2"/>
      </a:lt1>
      <a:dk2>
        <a:srgbClr val="000000"/>
      </a:dk2>
      <a:lt2>
        <a:srgbClr val="FEFFFF"/>
      </a:lt2>
      <a:accent1>
        <a:srgbClr val="223343"/>
      </a:accent1>
      <a:accent2>
        <a:srgbClr val="5E332F"/>
      </a:accent2>
      <a:accent3>
        <a:srgbClr val="8194A8"/>
      </a:accent3>
      <a:accent4>
        <a:srgbClr val="621E13"/>
      </a:accent4>
      <a:accent5>
        <a:srgbClr val="5F7653"/>
      </a:accent5>
      <a:accent6>
        <a:srgbClr val="B5A093"/>
      </a:accent6>
      <a:hlink>
        <a:srgbClr val="B75A48"/>
      </a:hlink>
      <a:folHlink>
        <a:srgbClr val="0089A1"/>
      </a:folHlink>
    </a:clrScheme>
    <a:fontScheme name="Custom 10">
      <a:majorFont>
        <a:latin typeface="Playfair Displ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al academia_Copilot Layouts_win32_EF_v9" id="{3BB5C372-D498-4A01-A843-C767419E0779}" vid="{BC5E8C9F-4F06-4C16-ABEB-D596FCDF2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85BFC-6E97-4C88-9034-F2A7ED1C005E}">
  <ds:schemaRefs>
    <ds:schemaRef ds:uri="http://purl.org/dc/terms/"/>
    <ds:schemaRef ds:uri="http://purl.org/dc/elements/1.1/"/>
    <ds:schemaRef ds:uri="http://schemas.microsoft.com/office/2006/documentManagement/types"/>
    <ds:schemaRef ds:uri="http://www.w3.org/XML/1998/namespace"/>
    <ds:schemaRef ds:uri="71af3243-3dd4-4a8d-8c0d-dd76da1f02a5"/>
    <ds:schemaRef ds:uri="230e9df3-be65-4c73-a93b-d1236ebd677e"/>
    <ds:schemaRef ds:uri="16c05727-aa75-4e4a-9b5f-8a80a1165891"/>
    <ds:schemaRef ds:uri="http://schemas.openxmlformats.org/package/2006/metadata/core-properties"/>
    <ds:schemaRef ds:uri="http://schemas.microsoft.com/office/2006/metadata/propertie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881A4212-02C6-475D-B332-DC5017D04534}">
  <ds:schemaRefs>
    <ds:schemaRef ds:uri="http://schemas.microsoft.com/sharepoint/v3/contenttype/forms"/>
  </ds:schemaRefs>
</ds:datastoreItem>
</file>

<file path=customXml/itemProps3.xml><?xml version="1.0" encoding="utf-8"?>
<ds:datastoreItem xmlns:ds="http://schemas.openxmlformats.org/officeDocument/2006/customXml" ds:itemID="{52BAF2CE-2C32-498E-B467-6C60C3767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10087</TotalTime>
  <Words>1443</Words>
  <Application>Microsoft Office PowerPoint</Application>
  <PresentationFormat>Widescreen</PresentationFormat>
  <Paragraphs>96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Playfair Display</vt:lpstr>
      <vt:lpstr>Raleway</vt:lpstr>
      <vt:lpstr>Classical academia</vt:lpstr>
      <vt:lpstr>Presentation Skills for Tourism Professionals</vt:lpstr>
      <vt:lpstr>Course Overview</vt:lpstr>
      <vt:lpstr>Course Objective</vt:lpstr>
      <vt:lpstr>Learning Outcomes</vt:lpstr>
      <vt:lpstr>Effective Presentation Principles</vt:lpstr>
      <vt:lpstr>Key Principles of Effective Presentations</vt:lpstr>
      <vt:lpstr>Presentation Structure</vt:lpstr>
      <vt:lpstr>Structuring a Professional Presentation</vt:lpstr>
      <vt:lpstr>Using Visual Tools</vt:lpstr>
      <vt:lpstr>Visual Tools for Tourism Presentations</vt:lpstr>
      <vt:lpstr>Professional Tips</vt:lpstr>
      <vt:lpstr>Tips for Tourism Professionals</vt:lpstr>
      <vt:lpstr>Conclusion</vt:lpstr>
      <vt:lpstr>Summary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Vasilism</dc:creator>
  <cp:lastModifiedBy>Μανουσάκης Βασίλης</cp:lastModifiedBy>
  <cp:revision>3</cp:revision>
  <dcterms:created xsi:type="dcterms:W3CDTF">2024-06-26T20:20:27Z</dcterms:created>
  <dcterms:modified xsi:type="dcterms:W3CDTF">2025-11-12T15:35:15Z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