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1"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9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9" r:id="rId41"/>
    <p:sldId id="300" r:id="rId42"/>
    <p:sldId id="294" r:id="rId43"/>
    <p:sldId id="295" r:id="rId44"/>
    <p:sldId id="296" r:id="rId45"/>
    <p:sldId id="297" r:id="rId46"/>
  </p:sldIdLst>
  <p:sldSz cx="12192000" cy="6858000"/>
  <p:notesSz cx="6858000" cy="9144000"/>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82" d="100"/>
          <a:sy n="82" d="100"/>
        </p:scale>
        <p:origin x="720"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BA1826-1B3E-4E2E-8D6C-93BCEAA3D6C6}"/>
              </a:ext>
            </a:extLst>
          </p:cNvPr>
          <p:cNvSpPr>
            <a:spLocks noGrp="1"/>
          </p:cNvSpPr>
          <p:nvPr>
            <p:ph type="ctrTitle"/>
          </p:nvPr>
        </p:nvSpPr>
        <p:spPr>
          <a:xfrm>
            <a:off x="2107200" y="1096965"/>
            <a:ext cx="7977600" cy="2085696"/>
          </a:xfrm>
        </p:spPr>
        <p:txBody>
          <a:bodyPr anchor="b">
            <a:normAutofit/>
          </a:bodyPr>
          <a:lstStyle>
            <a:lvl1pPr algn="ctr">
              <a:defRPr sz="4800"/>
            </a:lvl1pPr>
          </a:lstStyle>
          <a:p>
            <a:r>
              <a:rPr lang="en-US"/>
              <a:t>Click to edit Master title style</a:t>
            </a:r>
            <a:endParaRPr lang="en-US" dirty="0"/>
          </a:p>
        </p:txBody>
      </p:sp>
      <p:sp>
        <p:nvSpPr>
          <p:cNvPr id="3" name="Subtitle 2">
            <a:extLst>
              <a:ext uri="{FF2B5EF4-FFF2-40B4-BE49-F238E27FC236}">
                <a16:creationId xmlns:a16="http://schemas.microsoft.com/office/drawing/2014/main" id="{AAB5F0CE-1714-4650-9690-5676C06349A0}"/>
              </a:ext>
            </a:extLst>
          </p:cNvPr>
          <p:cNvSpPr>
            <a:spLocks noGrp="1"/>
          </p:cNvSpPr>
          <p:nvPr>
            <p:ph type="subTitle" idx="1"/>
          </p:nvPr>
        </p:nvSpPr>
        <p:spPr>
          <a:xfrm>
            <a:off x="3216000" y="3945771"/>
            <a:ext cx="5760000" cy="1832730"/>
          </a:xfrm>
        </p:spPr>
        <p:txBody>
          <a:bodyPr>
            <a:normAutofit/>
          </a:bodyPr>
          <a:lstStyle>
            <a:lvl1pPr marL="0" indent="0" algn="ctr">
              <a:lnSpc>
                <a:spcPct val="125000"/>
              </a:lnSpc>
              <a:buNone/>
              <a:defRPr sz="2400" i="0" spc="50" baseline="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a:extLst>
              <a:ext uri="{FF2B5EF4-FFF2-40B4-BE49-F238E27FC236}">
                <a16:creationId xmlns:a16="http://schemas.microsoft.com/office/drawing/2014/main" id="{BFD0CA85-BF38-4762-934C-D00F2047C2D1}"/>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5" name="Footer Placeholder 4">
            <a:extLst>
              <a:ext uri="{FF2B5EF4-FFF2-40B4-BE49-F238E27FC236}">
                <a16:creationId xmlns:a16="http://schemas.microsoft.com/office/drawing/2014/main" id="{649CA3C9-6579-49D9-A5FD-20231FB4B35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9B94FE-6287-4D49-B0E5-FE9A9BA75A0C}"/>
              </a:ext>
            </a:extLst>
          </p:cNvPr>
          <p:cNvSpPr>
            <a:spLocks noGrp="1"/>
          </p:cNvSpPr>
          <p:nvPr>
            <p:ph type="sldNum" sz="quarter" idx="12"/>
          </p:nvPr>
        </p:nvSpPr>
        <p:spPr/>
        <p:txBody>
          <a:bodyPr/>
          <a:lstStyle/>
          <a:p>
            <a:fld id="{FF2BD96E-3838-45D2-9031-D3AF67C920A5}" type="slidenum">
              <a:rPr lang="en-US" smtClean="0"/>
              <a:t>‹#›</a:t>
            </a:fld>
            <a:endParaRPr lang="en-US"/>
          </a:p>
        </p:txBody>
      </p:sp>
      <p:cxnSp>
        <p:nvCxnSpPr>
          <p:cNvPr id="7" name="Straight Connector 6">
            <a:extLst>
              <a:ext uri="{FF2B5EF4-FFF2-40B4-BE49-F238E27FC236}">
                <a16:creationId xmlns:a16="http://schemas.microsoft.com/office/drawing/2014/main" id="{AE0C0B2A-3FD1-4235-A16E-0ED1E028A93E}"/>
              </a:ext>
            </a:extLst>
          </p:cNvPr>
          <p:cNvCxnSpPr>
            <a:cxnSpLocks/>
          </p:cNvCxnSpPr>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8" name="Group 7">
            <a:extLst>
              <a:ext uri="{FF2B5EF4-FFF2-40B4-BE49-F238E27FC236}">
                <a16:creationId xmlns:a16="http://schemas.microsoft.com/office/drawing/2014/main" id="{9494E066-0146-46E9-BAF1-C33240ABA294}"/>
              </a:ext>
            </a:extLst>
          </p:cNvPr>
          <p:cNvGrpSpPr/>
          <p:nvPr/>
        </p:nvGrpSpPr>
        <p:grpSpPr>
          <a:xfrm rot="2700000">
            <a:off x="10127693" y="4178240"/>
            <a:ext cx="633413" cy="1862138"/>
            <a:chOff x="5959192" y="333389"/>
            <a:chExt cx="633413" cy="1862138"/>
          </a:xfrm>
        </p:grpSpPr>
        <p:grpSp>
          <p:nvGrpSpPr>
            <p:cNvPr id="9" name="Group 8">
              <a:extLst>
                <a:ext uri="{FF2B5EF4-FFF2-40B4-BE49-F238E27FC236}">
                  <a16:creationId xmlns:a16="http://schemas.microsoft.com/office/drawing/2014/main" id="{B02BD80B-C499-4DAC-9580-575B04F8658F}"/>
                </a:ext>
              </a:extLst>
            </p:cNvPr>
            <p:cNvGrpSpPr/>
            <p:nvPr/>
          </p:nvGrpSpPr>
          <p:grpSpPr>
            <a:xfrm>
              <a:off x="5959192" y="333389"/>
              <a:ext cx="633413" cy="1419225"/>
              <a:chOff x="5959192" y="333389"/>
              <a:chExt cx="633413" cy="1419225"/>
            </a:xfrm>
          </p:grpSpPr>
          <p:sp>
            <p:nvSpPr>
              <p:cNvPr id="11" name="Freeform 68">
                <a:extLst>
                  <a:ext uri="{FF2B5EF4-FFF2-40B4-BE49-F238E27FC236}">
                    <a16:creationId xmlns:a16="http://schemas.microsoft.com/office/drawing/2014/main" id="{CCF069F3-858C-4C67-90C2-46017C3D4CEB}"/>
                  </a:ext>
                </a:extLst>
              </p:cNvPr>
              <p:cNvSpPr>
                <a:spLocks/>
              </p:cNvSpPr>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69">
                <a:extLst>
                  <a:ext uri="{FF2B5EF4-FFF2-40B4-BE49-F238E27FC236}">
                    <a16:creationId xmlns:a16="http://schemas.microsoft.com/office/drawing/2014/main" id="{8A1FFA52-DFA8-4A81-8A85-50BE13257F51}"/>
                  </a:ext>
                </a:extLst>
              </p:cNvPr>
              <p:cNvSpPr>
                <a:spLocks/>
              </p:cNvSpPr>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0" name="Line 70">
              <a:extLst>
                <a:ext uri="{FF2B5EF4-FFF2-40B4-BE49-F238E27FC236}">
                  <a16:creationId xmlns:a16="http://schemas.microsoft.com/office/drawing/2014/main" id="{BAEDA471-60CB-4A0C-B9AD-B2B3C51EA2FD}"/>
                </a:ext>
              </a:extLst>
            </p:cNvPr>
            <p:cNvSpPr>
              <a:spLocks noChangeShapeType="1"/>
            </p:cNvSpPr>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Tree>
    <p:extLst>
      <p:ext uri="{BB962C8B-B14F-4D97-AF65-F5344CB8AC3E}">
        <p14:creationId xmlns:p14="http://schemas.microsoft.com/office/powerpoint/2010/main" val="90727660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732E59-6597-437B-B2F8-E2DD1F86A8F8}"/>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70E3BC1D-912E-4012-84AC-A509C9EF4F4E}"/>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E977110C-4AA3-4101-B3BD-140B90AF99C9}"/>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5" name="Footer Placeholder 4">
            <a:extLst>
              <a:ext uri="{FF2B5EF4-FFF2-40B4-BE49-F238E27FC236}">
                <a16:creationId xmlns:a16="http://schemas.microsoft.com/office/drawing/2014/main" id="{4C50F189-4D8E-4DE6-8295-CF92FA8BFDE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75F33EC-1ACF-4D46-AEA5-A20802210B75}"/>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22565666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7045267-19A7-4A3D-9658-AD3F78DD35CB}"/>
              </a:ext>
            </a:extLst>
          </p:cNvPr>
          <p:cNvSpPr>
            <a:spLocks noGrp="1"/>
          </p:cNvSpPr>
          <p:nvPr>
            <p:ph type="title"/>
          </p:nvPr>
        </p:nvSpPr>
        <p:spPr>
          <a:xfrm>
            <a:off x="990000" y="2305800"/>
            <a:ext cx="4636800" cy="2246400"/>
          </a:xfrm>
        </p:spPr>
        <p:txBody>
          <a:bodyPr anchor="ctr">
            <a:normAutofit/>
          </a:bodyPr>
          <a:lstStyle>
            <a:lvl1pPr algn="ctr">
              <a:defRPr sz="4800"/>
            </a:lvl1p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85F17554-5672-499F-BEB9-AB069E6D15F2}"/>
              </a:ext>
            </a:extLst>
          </p:cNvPr>
          <p:cNvSpPr>
            <a:spLocks noGrp="1"/>
          </p:cNvSpPr>
          <p:nvPr>
            <p:ph type="body" idx="1"/>
          </p:nvPr>
        </p:nvSpPr>
        <p:spPr>
          <a:xfrm>
            <a:off x="6565250" y="2305800"/>
            <a:ext cx="4636800" cy="2246400"/>
          </a:xfrm>
        </p:spPr>
        <p:txBody>
          <a:bodyPr anchor="ctr">
            <a:normAutofit/>
          </a:bodyPr>
          <a:lstStyle>
            <a:lvl1pPr marL="0" indent="0" algn="ctr">
              <a:lnSpc>
                <a:spcPct val="125000"/>
              </a:lnSpc>
              <a:buNone/>
              <a:defRPr sz="2400" i="1">
                <a:solidFill>
                  <a:schemeClr val="tx1">
                    <a:alpha val="6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C0CBA3C6-C279-46AA-B4EE-5F861D83D2AC}"/>
              </a:ext>
            </a:extLst>
          </p:cNvPr>
          <p:cNvSpPr>
            <a:spLocks noGrp="1"/>
          </p:cNvSpPr>
          <p:nvPr>
            <p:ph type="dt" sz="half" idx="10"/>
          </p:nvPr>
        </p:nvSpPr>
        <p:spPr/>
        <p:txBody>
          <a:bodyPr/>
          <a:lstStyle/>
          <a:p>
            <a:fld id="{4EC743F4-8769-40B4-85DF-6CB8DE9F66AA}" type="datetimeFigureOut">
              <a:rPr lang="en-US" smtClean="0"/>
              <a:t>11/5/2023</a:t>
            </a:fld>
            <a:endParaRPr lang="en-US" dirty="0"/>
          </a:p>
        </p:txBody>
      </p:sp>
      <p:sp>
        <p:nvSpPr>
          <p:cNvPr id="5" name="Footer Placeholder 4">
            <a:extLst>
              <a:ext uri="{FF2B5EF4-FFF2-40B4-BE49-F238E27FC236}">
                <a16:creationId xmlns:a16="http://schemas.microsoft.com/office/drawing/2014/main" id="{F04C125B-DDB9-4F4E-B9E9-A747E648FC9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83D465E-E86B-42A8-B18A-9046E40D63D6}"/>
              </a:ext>
            </a:extLst>
          </p:cNvPr>
          <p:cNvSpPr>
            <a:spLocks noGrp="1"/>
          </p:cNvSpPr>
          <p:nvPr>
            <p:ph type="sldNum" sz="quarter" idx="12"/>
          </p:nvPr>
        </p:nvSpPr>
        <p:spPr/>
        <p:txBody>
          <a:bodyPr/>
          <a:lstStyle/>
          <a:p>
            <a:fld id="{FF2BD96E-3838-45D2-9031-D3AF67C920A5}" type="slidenum">
              <a:rPr lang="en-US" smtClean="0"/>
              <a:t>‹#›</a:t>
            </a:fld>
            <a:endParaRPr lang="en-US"/>
          </a:p>
        </p:txBody>
      </p:sp>
      <p:sp>
        <p:nvSpPr>
          <p:cNvPr id="7" name="Oval 6">
            <a:extLst>
              <a:ext uri="{FF2B5EF4-FFF2-40B4-BE49-F238E27FC236}">
                <a16:creationId xmlns:a16="http://schemas.microsoft.com/office/drawing/2014/main" id="{6681007E-0E57-40DB-9A98-D04E0A05937B}"/>
              </a:ext>
            </a:extLst>
          </p:cNvPr>
          <p:cNvSpPr/>
          <p:nvPr/>
        </p:nvSpPr>
        <p:spPr>
          <a:xfrm>
            <a:off x="1437136" y="649304"/>
            <a:ext cx="340415" cy="340415"/>
          </a:xfrm>
          <a:prstGeom prst="ellipse">
            <a:avLst/>
          </a:pr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pPr lvl="0"/>
            <a:endParaRPr lang="en-US">
              <a:solidFill>
                <a:schemeClr val="tx1"/>
              </a:solidFill>
            </a:endParaRPr>
          </a:p>
        </p:txBody>
      </p:sp>
      <p:grpSp>
        <p:nvGrpSpPr>
          <p:cNvPr id="8" name="Group 7">
            <a:extLst>
              <a:ext uri="{FF2B5EF4-FFF2-40B4-BE49-F238E27FC236}">
                <a16:creationId xmlns:a16="http://schemas.microsoft.com/office/drawing/2014/main" id="{4C2D7ED2-BAE3-470E-9EFF-F2A49EDD9767}"/>
              </a:ext>
            </a:extLst>
          </p:cNvPr>
          <p:cNvGrpSpPr/>
          <p:nvPr/>
        </p:nvGrpSpPr>
        <p:grpSpPr>
          <a:xfrm rot="10800000">
            <a:off x="1079500" y="952167"/>
            <a:ext cx="641184" cy="1069728"/>
            <a:chOff x="6484111" y="2967038"/>
            <a:chExt cx="641184" cy="1069728"/>
          </a:xfrm>
        </p:grpSpPr>
        <p:grpSp>
          <p:nvGrpSpPr>
            <p:cNvPr id="9" name="Group 8">
              <a:extLst>
                <a:ext uri="{FF2B5EF4-FFF2-40B4-BE49-F238E27FC236}">
                  <a16:creationId xmlns:a16="http://schemas.microsoft.com/office/drawing/2014/main" id="{15B14D1A-9E1B-41C3-96AA-A5C40C4F9B3A}"/>
                </a:ext>
              </a:extLst>
            </p:cNvPr>
            <p:cNvGrpSpPr/>
            <p:nvPr/>
          </p:nvGrpSpPr>
          <p:grpSpPr>
            <a:xfrm>
              <a:off x="6808136" y="2967038"/>
              <a:ext cx="317159" cy="932400"/>
              <a:chOff x="6808136" y="2967038"/>
              <a:chExt cx="317159" cy="932400"/>
            </a:xfrm>
          </p:grpSpPr>
          <p:sp>
            <p:nvSpPr>
              <p:cNvPr id="14" name="Freeform 68">
                <a:extLst>
                  <a:ext uri="{FF2B5EF4-FFF2-40B4-BE49-F238E27FC236}">
                    <a16:creationId xmlns:a16="http://schemas.microsoft.com/office/drawing/2014/main" id="{00EC83EC-04A6-4533-80A5-B1817F1FB35E}"/>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9">
                <a:extLst>
                  <a:ext uri="{FF2B5EF4-FFF2-40B4-BE49-F238E27FC236}">
                    <a16:creationId xmlns:a16="http://schemas.microsoft.com/office/drawing/2014/main" id="{BF61FF24-9074-4265-ACF4-1AEC3621B766}"/>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 name="Line 70">
                <a:extLst>
                  <a:ext uri="{FF2B5EF4-FFF2-40B4-BE49-F238E27FC236}">
                    <a16:creationId xmlns:a16="http://schemas.microsoft.com/office/drawing/2014/main" id="{8D31D9FF-672B-4C5E-B4B2-DD86A124413F}"/>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 name="Group 9">
              <a:extLst>
                <a:ext uri="{FF2B5EF4-FFF2-40B4-BE49-F238E27FC236}">
                  <a16:creationId xmlns:a16="http://schemas.microsoft.com/office/drawing/2014/main" id="{8991EBFD-EBD5-48CE-9178-AF5B6F50D416}"/>
                </a:ext>
              </a:extLst>
            </p:cNvPr>
            <p:cNvGrpSpPr/>
            <p:nvPr/>
          </p:nvGrpSpPr>
          <p:grpSpPr>
            <a:xfrm rot="18900000" flipH="1">
              <a:off x="6484111" y="3104366"/>
              <a:ext cx="317159" cy="932400"/>
              <a:chOff x="6808136" y="2967038"/>
              <a:chExt cx="317159" cy="932400"/>
            </a:xfrm>
          </p:grpSpPr>
          <p:sp>
            <p:nvSpPr>
              <p:cNvPr id="11" name="Freeform 68">
                <a:extLst>
                  <a:ext uri="{FF2B5EF4-FFF2-40B4-BE49-F238E27FC236}">
                    <a16:creationId xmlns:a16="http://schemas.microsoft.com/office/drawing/2014/main" id="{1B45F046-3129-4A30-9402-44BA590CD1B6}"/>
                  </a:ext>
                </a:extLst>
              </p:cNvPr>
              <p:cNvSpPr>
                <a:spLocks/>
              </p:cNvSpPr>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 name="Freeform 69">
                <a:extLst>
                  <a:ext uri="{FF2B5EF4-FFF2-40B4-BE49-F238E27FC236}">
                    <a16:creationId xmlns:a16="http://schemas.microsoft.com/office/drawing/2014/main" id="{24589F32-BB2E-46B1-BAB5-75EA779C7A25}"/>
                  </a:ext>
                </a:extLst>
              </p:cNvPr>
              <p:cNvSpPr>
                <a:spLocks/>
              </p:cNvSpPr>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Line 70">
                <a:extLst>
                  <a:ext uri="{FF2B5EF4-FFF2-40B4-BE49-F238E27FC236}">
                    <a16:creationId xmlns:a16="http://schemas.microsoft.com/office/drawing/2014/main" id="{0BD46CA5-AE89-4413-AB8D-347179D88133}"/>
                  </a:ext>
                </a:extLst>
              </p:cNvPr>
              <p:cNvSpPr>
                <a:spLocks noChangeShapeType="1"/>
              </p:cNvSpPr>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cxnSp>
        <p:nvCxnSpPr>
          <p:cNvPr id="17" name="Straight Connector 16">
            <a:extLst>
              <a:ext uri="{FF2B5EF4-FFF2-40B4-BE49-F238E27FC236}">
                <a16:creationId xmlns:a16="http://schemas.microsoft.com/office/drawing/2014/main" id="{4043A360-3214-4DB8-BD85-C6AE48D02D3A}"/>
              </a:ext>
            </a:extLst>
          </p:cNvPr>
          <p:cNvCxnSpPr>
            <a:cxnSpLocks/>
          </p:cNvCxnSpPr>
          <p:nvPr/>
        </p:nvCxnSpPr>
        <p:spPr>
          <a:xfrm rot="16200000" flipH="1">
            <a:off x="5826000" y="342900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1225146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84AEE3-6C7B-402E-B26D-1D079D78D307}"/>
              </a:ext>
            </a:extLst>
          </p:cNvPr>
          <p:cNvSpPr>
            <a:spLocks noGrp="1"/>
          </p:cNvSpPr>
          <p:nvPr>
            <p:ph type="title"/>
          </p:nvPr>
        </p:nvSpPr>
        <p:spPr/>
        <p:txBody>
          <a:body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B1101641-6BDA-433D-9393-1DDACE06701C}"/>
              </a:ext>
            </a:extLst>
          </p:cNvPr>
          <p:cNvSpPr>
            <a:spLocks noGrp="1"/>
          </p:cNvSpPr>
          <p:nvPr>
            <p:ph sz="half" idx="1"/>
          </p:nvPr>
        </p:nvSpPr>
        <p:spPr>
          <a:xfrm>
            <a:off x="989400"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a:extLst>
              <a:ext uri="{FF2B5EF4-FFF2-40B4-BE49-F238E27FC236}">
                <a16:creationId xmlns:a16="http://schemas.microsoft.com/office/drawing/2014/main" id="{DB8F8D2A-A489-488D-B1E1-23F36D3E95C7}"/>
              </a:ext>
            </a:extLst>
          </p:cNvPr>
          <p:cNvSpPr>
            <a:spLocks noGrp="1"/>
          </p:cNvSpPr>
          <p:nvPr>
            <p:ph sz="half" idx="2"/>
          </p:nvPr>
        </p:nvSpPr>
        <p:spPr>
          <a:xfrm>
            <a:off x="6274202" y="1685925"/>
            <a:ext cx="4928400" cy="4092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a:extLst>
              <a:ext uri="{FF2B5EF4-FFF2-40B4-BE49-F238E27FC236}">
                <a16:creationId xmlns:a16="http://schemas.microsoft.com/office/drawing/2014/main" id="{1CA242E8-AEEF-4BBD-94E9-86F89D69522C}"/>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6" name="Footer Placeholder 5">
            <a:extLst>
              <a:ext uri="{FF2B5EF4-FFF2-40B4-BE49-F238E27FC236}">
                <a16:creationId xmlns:a16="http://schemas.microsoft.com/office/drawing/2014/main" id="{BD58D2CA-06C9-412D-A5D6-F97DDBBB03D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21A80D9-E04B-47BF-80DA-01E68346A51C}"/>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308438155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A42251-8A4B-463E-982B-C657C3810F36}"/>
              </a:ext>
            </a:extLst>
          </p:cNvPr>
          <p:cNvSpPr>
            <a:spLocks noGrp="1"/>
          </p:cNvSpPr>
          <p:nvPr>
            <p:ph type="title"/>
          </p:nvPr>
        </p:nvSpPr>
        <p:spPr>
          <a:xfrm>
            <a:off x="989400" y="395289"/>
            <a:ext cx="10213200" cy="1112836"/>
          </a:xfrm>
        </p:spPr>
        <p:txBody>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61C74D5E-AC0B-46BF-8840-61CC89C3B6BE}"/>
              </a:ext>
            </a:extLst>
          </p:cNvPr>
          <p:cNvSpPr>
            <a:spLocks noGrp="1"/>
          </p:cNvSpPr>
          <p:nvPr>
            <p:ph type="body" idx="1"/>
          </p:nvPr>
        </p:nvSpPr>
        <p:spPr>
          <a:xfrm>
            <a:off x="989399" y="1736732"/>
            <a:ext cx="4928400" cy="661912"/>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901A0738-7A90-4A35-AB98-9656D6187286}"/>
              </a:ext>
            </a:extLst>
          </p:cNvPr>
          <p:cNvSpPr>
            <a:spLocks noGrp="1"/>
          </p:cNvSpPr>
          <p:nvPr>
            <p:ph sz="half" idx="2"/>
          </p:nvPr>
        </p:nvSpPr>
        <p:spPr>
          <a:xfrm>
            <a:off x="989400" y="2431256"/>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a:extLst>
              <a:ext uri="{FF2B5EF4-FFF2-40B4-BE49-F238E27FC236}">
                <a16:creationId xmlns:a16="http://schemas.microsoft.com/office/drawing/2014/main" id="{5DADFE01-1BA7-4288-9355-8B2B508BE582}"/>
              </a:ext>
            </a:extLst>
          </p:cNvPr>
          <p:cNvSpPr>
            <a:spLocks noGrp="1"/>
          </p:cNvSpPr>
          <p:nvPr>
            <p:ph type="body" sz="quarter" idx="3"/>
          </p:nvPr>
        </p:nvSpPr>
        <p:spPr>
          <a:xfrm>
            <a:off x="6274200" y="1736732"/>
            <a:ext cx="4928400" cy="662400"/>
          </a:xfrm>
        </p:spPr>
        <p:txBody>
          <a:bodyPr anchor="b">
            <a:normAutofit/>
          </a:bodyPr>
          <a:lstStyle>
            <a:lvl1pPr marL="0" indent="0">
              <a:buNone/>
              <a:defRPr sz="1600" b="0" cap="all" spc="300"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F7D49F77-6C55-47AC-B1AE-5D9906DBD7F6}"/>
              </a:ext>
            </a:extLst>
          </p:cNvPr>
          <p:cNvSpPr>
            <a:spLocks noGrp="1"/>
          </p:cNvSpPr>
          <p:nvPr>
            <p:ph sz="quarter" idx="4"/>
          </p:nvPr>
        </p:nvSpPr>
        <p:spPr>
          <a:xfrm>
            <a:off x="6274200" y="2431257"/>
            <a:ext cx="4928400" cy="334724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a:extLst>
              <a:ext uri="{FF2B5EF4-FFF2-40B4-BE49-F238E27FC236}">
                <a16:creationId xmlns:a16="http://schemas.microsoft.com/office/drawing/2014/main" id="{21D8EF53-AF86-47E8-83DC-8C419847A639}"/>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8" name="Footer Placeholder 7">
            <a:extLst>
              <a:ext uri="{FF2B5EF4-FFF2-40B4-BE49-F238E27FC236}">
                <a16:creationId xmlns:a16="http://schemas.microsoft.com/office/drawing/2014/main" id="{5C01D653-ED9A-46D3-A97F-B5FA1DAE6CA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CC5B9B66-64EA-4022-BD96-ECF2A80CE2F0}"/>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22681981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33B6B0-54DE-4F2D-84DD-D06CD3B117B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EFFE053-BB16-4940-B248-2D496BB29975}"/>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4" name="Footer Placeholder 3">
            <a:extLst>
              <a:ext uri="{FF2B5EF4-FFF2-40B4-BE49-F238E27FC236}">
                <a16:creationId xmlns:a16="http://schemas.microsoft.com/office/drawing/2014/main" id="{31FBD80C-6CA1-42DB-B732-4807A27DA8C7}"/>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B7A9DA86-C177-42C6-90F8-37C6844A2AA8}"/>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35859667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746A27C-9BDA-43B3-96EA-C145EA7F04DE}"/>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3" name="Footer Placeholder 2">
            <a:extLst>
              <a:ext uri="{FF2B5EF4-FFF2-40B4-BE49-F238E27FC236}">
                <a16:creationId xmlns:a16="http://schemas.microsoft.com/office/drawing/2014/main" id="{791FBD5E-AA17-42F1-8615-49F2664DD46F}"/>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E57A2D5-EBE5-43DD-8CF2-8B90801A0DF5}"/>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914295040"/>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E4451E1-40E1-4ED2-A9E3-6376E774AD27}"/>
              </a:ext>
            </a:extLst>
          </p:cNvPr>
          <p:cNvSpPr>
            <a:spLocks noGrp="1"/>
          </p:cNvSpPr>
          <p:nvPr>
            <p:ph type="title"/>
          </p:nvPr>
        </p:nvSpPr>
        <p:spPr>
          <a:xfrm>
            <a:off x="990001" y="955674"/>
            <a:ext cx="3531600" cy="1384995"/>
          </a:xfrm>
        </p:spPr>
        <p:txBody>
          <a:bodyPr anchor="b">
            <a:normAutofit/>
          </a:bodyPr>
          <a:lstStyle>
            <a:lvl1pPr>
              <a:defRPr sz="2800"/>
            </a:lvl1pPr>
          </a:lstStyle>
          <a:p>
            <a:r>
              <a:rPr lang="en-US"/>
              <a:t>Click to edit Master title style</a:t>
            </a:r>
            <a:endParaRPr lang="en-US" dirty="0"/>
          </a:p>
        </p:txBody>
      </p:sp>
      <p:sp>
        <p:nvSpPr>
          <p:cNvPr id="3" name="Content Placeholder 2">
            <a:extLst>
              <a:ext uri="{FF2B5EF4-FFF2-40B4-BE49-F238E27FC236}">
                <a16:creationId xmlns:a16="http://schemas.microsoft.com/office/drawing/2014/main" id="{49BAAE5E-AD83-40D4-8BDB-6B25250247AA}"/>
              </a:ext>
            </a:extLst>
          </p:cNvPr>
          <p:cNvSpPr>
            <a:spLocks noGrp="1"/>
          </p:cNvSpPr>
          <p:nvPr>
            <p:ph idx="1"/>
          </p:nvPr>
        </p:nvSpPr>
        <p:spPr>
          <a:xfrm>
            <a:off x="5444850" y="882651"/>
            <a:ext cx="5760000" cy="489584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a:extLst>
              <a:ext uri="{FF2B5EF4-FFF2-40B4-BE49-F238E27FC236}">
                <a16:creationId xmlns:a16="http://schemas.microsoft.com/office/drawing/2014/main" id="{4D4DF8E2-A28B-4889-AD9E-1D733FEA2E0C}"/>
              </a:ext>
            </a:extLst>
          </p:cNvPr>
          <p:cNvSpPr>
            <a:spLocks noGrp="1"/>
          </p:cNvSpPr>
          <p:nvPr>
            <p:ph type="body" sz="half" idx="2"/>
          </p:nvPr>
        </p:nvSpPr>
        <p:spPr>
          <a:xfrm>
            <a:off x="989401" y="2584759"/>
            <a:ext cx="3531600" cy="3193741"/>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52EF812-B775-468C-84D9-4394CC19F298}"/>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6" name="Footer Placeholder 5">
            <a:extLst>
              <a:ext uri="{FF2B5EF4-FFF2-40B4-BE49-F238E27FC236}">
                <a16:creationId xmlns:a16="http://schemas.microsoft.com/office/drawing/2014/main" id="{9DE1DEB3-5237-467C-A5B6-EDA7F366EB6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1877A6B-440F-4D7B-92DA-1B964D029F12}"/>
              </a:ext>
            </a:extLst>
          </p:cNvPr>
          <p:cNvSpPr>
            <a:spLocks noGrp="1"/>
          </p:cNvSpPr>
          <p:nvPr>
            <p:ph type="sldNum" sz="quarter" idx="12"/>
          </p:nvPr>
        </p:nvSpPr>
        <p:spPr/>
        <p:txBody>
          <a:bodyPr/>
          <a:lstStyle/>
          <a:p>
            <a:fld id="{FF2BD96E-3838-45D2-9031-D3AF67C920A5}" type="slidenum">
              <a:rPr lang="en-US" smtClean="0"/>
              <a:t>‹#›</a:t>
            </a:fld>
            <a:endParaRPr lang="en-US"/>
          </a:p>
        </p:txBody>
      </p:sp>
      <p:cxnSp>
        <p:nvCxnSpPr>
          <p:cNvPr id="10" name="Straight Connector 9">
            <a:extLst>
              <a:ext uri="{FF2B5EF4-FFF2-40B4-BE49-F238E27FC236}">
                <a16:creationId xmlns:a16="http://schemas.microsoft.com/office/drawing/2014/main" id="{DC89B2F1-1E32-44DB-B50E-BEA1896CAD81}"/>
              </a:ext>
              <a:ext uri="{C183D7F6-B498-43B3-948B-1728B52AA6E4}">
                <adec:decorative xmlns:adec="http://schemas.microsoft.com/office/drawing/2017/decorative" val="0"/>
              </a:ext>
            </a:extLst>
          </p:cNvPr>
          <p:cNvCxnSpPr>
            <a:cxnSpLocks/>
          </p:cNvCxnSpPr>
          <p:nvPr/>
        </p:nvCxnSpPr>
        <p:spPr>
          <a:xfrm>
            <a:off x="4979988"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96515037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8C6B204-119E-45DB-A177-995FF5D9B4E5}"/>
              </a:ext>
            </a:extLst>
          </p:cNvPr>
          <p:cNvSpPr>
            <a:spLocks noGrp="1"/>
          </p:cNvSpPr>
          <p:nvPr>
            <p:ph type="title"/>
          </p:nvPr>
        </p:nvSpPr>
        <p:spPr>
          <a:xfrm>
            <a:off x="990000" y="955456"/>
            <a:ext cx="3531600" cy="1384995"/>
          </a:xfrm>
        </p:spPr>
        <p:txBody>
          <a:bodyPr anchor="b" anchorCtr="0">
            <a:normAutofit/>
          </a:bodyPr>
          <a:lstStyle>
            <a:lvl1pPr>
              <a:defRPr sz="2800"/>
            </a:lvl1pPr>
          </a:lstStyle>
          <a:p>
            <a:r>
              <a:rPr lang="en-US"/>
              <a:t>Click to edit Master title style</a:t>
            </a:r>
            <a:endParaRPr lang="en-US" dirty="0"/>
          </a:p>
        </p:txBody>
      </p:sp>
      <p:sp>
        <p:nvSpPr>
          <p:cNvPr id="3" name="Picture Placeholder 2">
            <a:extLst>
              <a:ext uri="{FF2B5EF4-FFF2-40B4-BE49-F238E27FC236}">
                <a16:creationId xmlns:a16="http://schemas.microsoft.com/office/drawing/2014/main" id="{9CCD3036-53A8-4361-AAAC-D8072EB470FE}"/>
              </a:ext>
            </a:extLst>
          </p:cNvPr>
          <p:cNvSpPr>
            <a:spLocks noGrp="1"/>
          </p:cNvSpPr>
          <p:nvPr>
            <p:ph type="pic" idx="1"/>
          </p:nvPr>
        </p:nvSpPr>
        <p:spPr>
          <a:xfrm>
            <a:off x="5537200" y="540001"/>
            <a:ext cx="6115050" cy="52385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D0FCFCD5-820E-47D9-9A60-57680C4C9405}"/>
              </a:ext>
            </a:extLst>
          </p:cNvPr>
          <p:cNvSpPr>
            <a:spLocks noGrp="1"/>
          </p:cNvSpPr>
          <p:nvPr>
            <p:ph type="body" sz="half" idx="2"/>
          </p:nvPr>
        </p:nvSpPr>
        <p:spPr>
          <a:xfrm>
            <a:off x="990000" y="2584758"/>
            <a:ext cx="3531600" cy="3284229"/>
          </a:xfrm>
        </p:spPr>
        <p:txBody>
          <a:bodyPr>
            <a:normAutofit/>
          </a:bodyPr>
          <a:lstStyle>
            <a:lvl1pPr marL="0" indent="0">
              <a:buNone/>
              <a:defRPr sz="20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052446C3-A62E-4690-9098-53D59C4C33E0}"/>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6" name="Footer Placeholder 5">
            <a:extLst>
              <a:ext uri="{FF2B5EF4-FFF2-40B4-BE49-F238E27FC236}">
                <a16:creationId xmlns:a16="http://schemas.microsoft.com/office/drawing/2014/main" id="{40A6C8B8-EA3D-45E5-950A-B6F1EA0B4782}"/>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A72ACAB7-ADBF-42E5-A214-232BA9EFB3B6}"/>
              </a:ext>
            </a:extLst>
          </p:cNvPr>
          <p:cNvSpPr>
            <a:spLocks noGrp="1"/>
          </p:cNvSpPr>
          <p:nvPr>
            <p:ph type="sldNum" sz="quarter" idx="12"/>
          </p:nvPr>
        </p:nvSpPr>
        <p:spPr/>
        <p:txBody>
          <a:bodyPr/>
          <a:lstStyle/>
          <a:p>
            <a:fld id="{FF2BD96E-3838-45D2-9031-D3AF67C920A5}" type="slidenum">
              <a:rPr lang="en-US" smtClean="0"/>
              <a:t>‹#›</a:t>
            </a:fld>
            <a:endParaRPr lang="en-US"/>
          </a:p>
        </p:txBody>
      </p:sp>
      <p:cxnSp>
        <p:nvCxnSpPr>
          <p:cNvPr id="9" name="Straight Connector 8">
            <a:extLst>
              <a:ext uri="{FF2B5EF4-FFF2-40B4-BE49-F238E27FC236}">
                <a16:creationId xmlns:a16="http://schemas.microsoft.com/office/drawing/2014/main" id="{D0E80DA6-B971-46B7-B0D3-8581AE0B6ACB}"/>
              </a:ext>
              <a:ext uri="{C183D7F6-B498-43B3-948B-1728B52AA6E4}">
                <adec:decorative xmlns:adec="http://schemas.microsoft.com/office/drawing/2017/decorative" val="0"/>
              </a:ext>
            </a:extLst>
          </p:cNvPr>
          <p:cNvCxnSpPr>
            <a:cxnSpLocks/>
          </p:cNvCxnSpPr>
          <p:nvPr/>
        </p:nvCxnSpPr>
        <p:spPr>
          <a:xfrm>
            <a:off x="4979988" y="540000"/>
            <a:ext cx="0" cy="5778000"/>
          </a:xfrm>
          <a:prstGeom prst="line">
            <a:avLst/>
          </a:prstGeom>
          <a:ln w="12700">
            <a:solidFill>
              <a:srgbClr val="FFFFFF">
                <a:alpha val="40000"/>
              </a:srgb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7339546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2FB6D0-92CA-4910-AE77-E238F4C89D52}"/>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A913172-A138-4DD4-A5B1-58BA62507824}"/>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73897B9-E4AD-469B-A60D-9A1A4BD1980A}"/>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5" name="Footer Placeholder 4">
            <a:extLst>
              <a:ext uri="{FF2B5EF4-FFF2-40B4-BE49-F238E27FC236}">
                <a16:creationId xmlns:a16="http://schemas.microsoft.com/office/drawing/2014/main" id="{31C5E1B0-48D6-4F99-9955-39958BA969E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59F49DA-55D4-4E36-AEB9-A0E99E31A87E}"/>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104725805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14FEBC7C-C5C1-4A79-A195-B35701C2897D}"/>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8D34A74-3328-469B-ABCA-96F2FE3687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BAE19AB-5637-455E-89C3-B41702C202D4}"/>
              </a:ext>
            </a:extLst>
          </p:cNvPr>
          <p:cNvSpPr>
            <a:spLocks noGrp="1"/>
          </p:cNvSpPr>
          <p:nvPr>
            <p:ph type="dt" sz="half" idx="10"/>
          </p:nvPr>
        </p:nvSpPr>
        <p:spPr/>
        <p:txBody>
          <a:bodyPr/>
          <a:lstStyle/>
          <a:p>
            <a:fld id="{4EC743F4-8769-40B4-85DF-6CB8DE9F66AA}" type="datetimeFigureOut">
              <a:rPr lang="en-US" smtClean="0"/>
              <a:t>11/5/2023</a:t>
            </a:fld>
            <a:endParaRPr lang="en-US"/>
          </a:p>
        </p:txBody>
      </p:sp>
      <p:sp>
        <p:nvSpPr>
          <p:cNvPr id="5" name="Footer Placeholder 4">
            <a:extLst>
              <a:ext uri="{FF2B5EF4-FFF2-40B4-BE49-F238E27FC236}">
                <a16:creationId xmlns:a16="http://schemas.microsoft.com/office/drawing/2014/main" id="{A364F2A3-EBEE-4F42-BAC2-A482F00E674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BFE1C27-1A43-4B0B-88D0-0C5FE1DBE161}"/>
              </a:ext>
            </a:extLst>
          </p:cNvPr>
          <p:cNvSpPr>
            <a:spLocks noGrp="1"/>
          </p:cNvSpPr>
          <p:nvPr>
            <p:ph type="sldNum" sz="quarter" idx="12"/>
          </p:nvPr>
        </p:nvSpPr>
        <p:spPr/>
        <p:txBody>
          <a:bodyPr/>
          <a:lstStyle/>
          <a:p>
            <a:fld id="{FF2BD96E-3838-45D2-9031-D3AF67C920A5}" type="slidenum">
              <a:rPr lang="en-US" smtClean="0"/>
              <a:t>‹#›</a:t>
            </a:fld>
            <a:endParaRPr lang="en-US"/>
          </a:p>
        </p:txBody>
      </p:sp>
    </p:spTree>
    <p:extLst>
      <p:ext uri="{BB962C8B-B14F-4D97-AF65-F5344CB8AC3E}">
        <p14:creationId xmlns:p14="http://schemas.microsoft.com/office/powerpoint/2010/main" val="329909353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002DDA7E-8449-42D1-93BD-4E96C1BFC18D}"/>
              </a:ext>
            </a:extLst>
          </p:cNvPr>
          <p:cNvSpPr>
            <a:spLocks noGrp="1"/>
          </p:cNvSpPr>
          <p:nvPr>
            <p:ph type="title"/>
          </p:nvPr>
        </p:nvSpPr>
        <p:spPr>
          <a:xfrm>
            <a:off x="989400" y="395289"/>
            <a:ext cx="10213200" cy="1112836"/>
          </a:xfrm>
          <a:prstGeom prst="rect">
            <a:avLst/>
          </a:prstGeom>
        </p:spPr>
        <p:txBody>
          <a:bodyPr vert="horz" lIns="91440" tIns="45720" rIns="91440" bIns="45720" rtlCol="0" anchor="b" anchorCtr="0">
            <a:normAutofit/>
          </a:bodyPr>
          <a:lstStyle/>
          <a:p>
            <a:r>
              <a:rPr lang="en-US"/>
              <a:t>Click to edit Master title style</a:t>
            </a:r>
            <a:endParaRPr lang="en-US" dirty="0"/>
          </a:p>
        </p:txBody>
      </p:sp>
      <p:sp>
        <p:nvSpPr>
          <p:cNvPr id="3" name="Text Placeholder 2">
            <a:extLst>
              <a:ext uri="{FF2B5EF4-FFF2-40B4-BE49-F238E27FC236}">
                <a16:creationId xmlns:a16="http://schemas.microsoft.com/office/drawing/2014/main" id="{1172EB64-DBC0-4012-830E-9166670D17C5}"/>
              </a:ext>
            </a:extLst>
          </p:cNvPr>
          <p:cNvSpPr>
            <a:spLocks noGrp="1"/>
          </p:cNvSpPr>
          <p:nvPr>
            <p:ph type="body" idx="1"/>
          </p:nvPr>
        </p:nvSpPr>
        <p:spPr>
          <a:xfrm>
            <a:off x="989400" y="1685925"/>
            <a:ext cx="10213200" cy="4040191"/>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a:extLst>
              <a:ext uri="{FF2B5EF4-FFF2-40B4-BE49-F238E27FC236}">
                <a16:creationId xmlns:a16="http://schemas.microsoft.com/office/drawing/2014/main" id="{2749A3E9-8704-4E26-A519-8215B3E943F5}"/>
              </a:ext>
            </a:extLst>
          </p:cNvPr>
          <p:cNvSpPr>
            <a:spLocks noGrp="1"/>
          </p:cNvSpPr>
          <p:nvPr>
            <p:ph type="dt" sz="half" idx="2"/>
          </p:nvPr>
        </p:nvSpPr>
        <p:spPr>
          <a:xfrm>
            <a:off x="450000" y="6357168"/>
            <a:ext cx="1760150" cy="461665"/>
          </a:xfrm>
          <a:prstGeom prst="rect">
            <a:avLst/>
          </a:prstGeom>
        </p:spPr>
        <p:txBody>
          <a:bodyPr vert="horz" lIns="91440" tIns="45720" rIns="91440" bIns="45720" rtlCol="0" anchor="ctr">
            <a:normAutofit/>
          </a:bodyPr>
          <a:lstStyle>
            <a:lvl1pPr algn="l">
              <a:defRPr sz="1000" cap="all" spc="200" baseline="0">
                <a:solidFill>
                  <a:schemeClr val="tx1">
                    <a:alpha val="60000"/>
                  </a:schemeClr>
                </a:solidFill>
                <a:latin typeface="+mj-lt"/>
              </a:defRPr>
            </a:lvl1pPr>
          </a:lstStyle>
          <a:p>
            <a:fld id="{4EC743F4-8769-40B4-85DF-6CB8DE9F66AA}" type="datetimeFigureOut">
              <a:rPr lang="en-US" smtClean="0"/>
              <a:pPr/>
              <a:t>11/5/2023</a:t>
            </a:fld>
            <a:endParaRPr lang="en-US" dirty="0"/>
          </a:p>
        </p:txBody>
      </p:sp>
      <p:sp>
        <p:nvSpPr>
          <p:cNvPr id="5" name="Footer Placeholder 4">
            <a:extLst>
              <a:ext uri="{FF2B5EF4-FFF2-40B4-BE49-F238E27FC236}">
                <a16:creationId xmlns:a16="http://schemas.microsoft.com/office/drawing/2014/main" id="{C8590E32-87A0-44C2-A299-D45FAB146E08}"/>
              </a:ext>
            </a:extLst>
          </p:cNvPr>
          <p:cNvSpPr>
            <a:spLocks noGrp="1"/>
          </p:cNvSpPr>
          <p:nvPr>
            <p:ph type="ftr" sz="quarter" idx="3"/>
          </p:nvPr>
        </p:nvSpPr>
        <p:spPr>
          <a:xfrm>
            <a:off x="2754312" y="6357600"/>
            <a:ext cx="6683376" cy="460800"/>
          </a:xfrm>
          <a:prstGeom prst="rect">
            <a:avLst/>
          </a:prstGeom>
        </p:spPr>
        <p:txBody>
          <a:bodyPr vert="horz" lIns="91440" tIns="45720" rIns="91440" bIns="45720" rtlCol="0" anchor="ctr"/>
          <a:lstStyle>
            <a:lvl1pPr algn="ctr">
              <a:defRPr sz="1000" cap="all" spc="300" baseline="0">
                <a:solidFill>
                  <a:schemeClr val="tx1">
                    <a:alpha val="60000"/>
                  </a:schemeClr>
                </a:solidFill>
                <a:latin typeface="+mj-lt"/>
              </a:defRPr>
            </a:lvl1pPr>
          </a:lstStyle>
          <a:p>
            <a:endParaRPr lang="en-US" dirty="0"/>
          </a:p>
        </p:txBody>
      </p:sp>
      <p:sp>
        <p:nvSpPr>
          <p:cNvPr id="6" name="Slide Number Placeholder 5">
            <a:extLst>
              <a:ext uri="{FF2B5EF4-FFF2-40B4-BE49-F238E27FC236}">
                <a16:creationId xmlns:a16="http://schemas.microsoft.com/office/drawing/2014/main" id="{BE1C1A41-01A7-44E2-965B-ACFD4F2806FC}"/>
              </a:ext>
            </a:extLst>
          </p:cNvPr>
          <p:cNvSpPr>
            <a:spLocks noGrp="1"/>
          </p:cNvSpPr>
          <p:nvPr>
            <p:ph type="sldNum" sz="quarter" idx="4"/>
          </p:nvPr>
        </p:nvSpPr>
        <p:spPr>
          <a:xfrm>
            <a:off x="9982800" y="6357600"/>
            <a:ext cx="1760150" cy="460800"/>
          </a:xfrm>
          <a:prstGeom prst="rect">
            <a:avLst/>
          </a:prstGeom>
        </p:spPr>
        <p:txBody>
          <a:bodyPr vert="horz" lIns="91440" tIns="45720" rIns="91440" bIns="45720" rtlCol="0" anchor="ctr"/>
          <a:lstStyle>
            <a:lvl1pPr algn="r">
              <a:defRPr sz="1000" cap="all" spc="200" baseline="0">
                <a:solidFill>
                  <a:schemeClr val="tx1">
                    <a:alpha val="60000"/>
                  </a:schemeClr>
                </a:solidFill>
                <a:latin typeface="+mj-lt"/>
              </a:defRPr>
            </a:lvl1pPr>
          </a:lstStyle>
          <a:p>
            <a:fld id="{FF2BD96E-3838-45D2-9031-D3AF67C920A5}" type="slidenum">
              <a:rPr lang="en-US" smtClean="0"/>
              <a:pPr/>
              <a:t>‹#›</a:t>
            </a:fld>
            <a:endParaRPr lang="en-US" dirty="0"/>
          </a:p>
        </p:txBody>
      </p:sp>
    </p:spTree>
    <p:extLst>
      <p:ext uri="{BB962C8B-B14F-4D97-AF65-F5344CB8AC3E}">
        <p14:creationId xmlns:p14="http://schemas.microsoft.com/office/powerpoint/2010/main" val="1351266649"/>
      </p:ext>
    </p:extLst>
  </p:cSld>
  <p:clrMap bg1="lt1" tx1="dk1" bg2="lt2" tx2="dk2" accent1="accent1" accent2="accent2" accent3="accent3" accent4="accent4" accent5="accent5" accent6="accent6" hlink="hlink" folHlink="folHlink"/>
  <p:sldLayoutIdLst>
    <p:sldLayoutId id="2147483747" r:id="rId1"/>
    <p:sldLayoutId id="2147483748" r:id="rId2"/>
    <p:sldLayoutId id="2147483749" r:id="rId3"/>
    <p:sldLayoutId id="2147483750" r:id="rId4"/>
    <p:sldLayoutId id="2147483740" r:id="rId5"/>
    <p:sldLayoutId id="2147483745" r:id="rId6"/>
    <p:sldLayoutId id="2147483741" r:id="rId7"/>
    <p:sldLayoutId id="2147483742" r:id="rId8"/>
    <p:sldLayoutId id="2147483743" r:id="rId9"/>
    <p:sldLayoutId id="2147483744" r:id="rId10"/>
    <p:sldLayoutId id="2147483746" r:id="rId11"/>
  </p:sldLayoutIdLst>
  <p:txStyles>
    <p:titleStyle>
      <a:lvl1pPr algn="l" defTabSz="914400" rtl="0" eaLnBrk="1" latinLnBrk="0" hangingPunct="1">
        <a:lnSpc>
          <a:spcPct val="100000"/>
        </a:lnSpc>
        <a:spcBef>
          <a:spcPct val="0"/>
        </a:spcBef>
        <a:buNone/>
        <a:defRPr sz="3200" kern="1200" cap="none" spc="0" baseline="0">
          <a:solidFill>
            <a:schemeClr val="tx1"/>
          </a:solidFill>
          <a:latin typeface="+mj-lt"/>
          <a:ea typeface="+mj-ea"/>
          <a:cs typeface="+mj-cs"/>
        </a:defRPr>
      </a:lvl1pPr>
    </p:titleStyle>
    <p:bodyStyle>
      <a:lvl1pPr marL="360000" indent="-360000" algn="l" defTabSz="914400" rtl="0" eaLnBrk="1" latinLnBrk="0" hangingPunct="1">
        <a:lnSpc>
          <a:spcPct val="150000"/>
        </a:lnSpc>
        <a:spcBef>
          <a:spcPts val="10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1pPr>
      <a:lvl2pPr marL="360000" indent="0" algn="l" defTabSz="914400" rtl="0" eaLnBrk="1" latinLnBrk="0" hangingPunct="1">
        <a:lnSpc>
          <a:spcPct val="150000"/>
        </a:lnSpc>
        <a:spcBef>
          <a:spcPts val="500"/>
        </a:spcBef>
        <a:buFontTx/>
        <a:buNone/>
        <a:defRPr sz="2000" b="0" i="1" kern="1200" spc="50" baseline="0">
          <a:solidFill>
            <a:schemeClr val="tx1">
              <a:alpha val="60000"/>
            </a:schemeClr>
          </a:solidFill>
          <a:latin typeface="+mn-lt"/>
          <a:ea typeface="+mn-ea"/>
          <a:cs typeface="+mn-cs"/>
        </a:defRPr>
      </a:lvl2pPr>
      <a:lvl3pPr marL="108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3pPr>
      <a:lvl4pPr marL="1080000" indent="0" algn="l" defTabSz="914400" rtl="0" eaLnBrk="1" latinLnBrk="0" hangingPunct="1">
        <a:lnSpc>
          <a:spcPct val="150000"/>
        </a:lnSpc>
        <a:spcBef>
          <a:spcPts val="500"/>
        </a:spcBef>
        <a:buClr>
          <a:schemeClr val="accent3"/>
        </a:buClr>
        <a:buFontTx/>
        <a:buNone/>
        <a:defRPr sz="2000" b="0" i="1" kern="1200" spc="50" baseline="0">
          <a:solidFill>
            <a:schemeClr val="tx1">
              <a:alpha val="60000"/>
            </a:schemeClr>
          </a:solidFill>
          <a:latin typeface="+mn-lt"/>
          <a:ea typeface="+mn-ea"/>
          <a:cs typeface="+mn-cs"/>
        </a:defRPr>
      </a:lvl4pPr>
      <a:lvl5pPr marL="1800000" indent="-360000" algn="l" defTabSz="914400" rtl="0" eaLnBrk="1" latinLnBrk="0" hangingPunct="1">
        <a:lnSpc>
          <a:spcPct val="150000"/>
        </a:lnSpc>
        <a:spcBef>
          <a:spcPts val="500"/>
        </a:spcBef>
        <a:buClr>
          <a:schemeClr val="accent3"/>
        </a:buClr>
        <a:buFont typeface="Wingdings" panose="05000000000000000000" pitchFamily="2" charset="2"/>
        <a:buChar char=""/>
        <a:defRPr sz="2000" kern="1200" spc="50">
          <a:solidFill>
            <a:schemeClr val="tx1">
              <a:alpha val="6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8.svg"/><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2" Type="http://schemas.openxmlformats.org/officeDocument/2006/relationships/image" Target="../media/image9.jp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2" Type="http://schemas.openxmlformats.org/officeDocument/2006/relationships/image" Target="../media/image14.jp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4.xml.rels><?xml version="1.0" encoding="UTF-8" standalone="yes"?>
<Relationships xmlns="http://schemas.openxmlformats.org/package/2006/relationships"><Relationship Id="rId3" Type="http://schemas.openxmlformats.org/officeDocument/2006/relationships/image" Target="../media/image16.svg"/><Relationship Id="rId2" Type="http://schemas.openxmlformats.org/officeDocument/2006/relationships/image" Target="../media/image15.png"/><Relationship Id="rId1" Type="http://schemas.openxmlformats.org/officeDocument/2006/relationships/slideLayout" Target="../slideLayouts/slideLayout6.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useBgFill="1">
        <p:nvSpPr>
          <p:cNvPr id="8" name="Rectangle 7">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6306"/>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992B1CB-E8CC-B2E8-3FEE-4A28EB81DBDB}"/>
              </a:ext>
            </a:extLst>
          </p:cNvPr>
          <p:cNvSpPr>
            <a:spLocks noGrp="1"/>
          </p:cNvSpPr>
          <p:nvPr>
            <p:ph type="ctrTitle"/>
          </p:nvPr>
        </p:nvSpPr>
        <p:spPr>
          <a:xfrm>
            <a:off x="990000" y="395289"/>
            <a:ext cx="4075200" cy="2226688"/>
          </a:xfrm>
        </p:spPr>
        <p:txBody>
          <a:bodyPr>
            <a:normAutofit/>
          </a:bodyPr>
          <a:lstStyle/>
          <a:p>
            <a:r>
              <a:rPr lang="el-GR"/>
              <a:t>Μάθημα 4</a:t>
            </a:r>
            <a:r>
              <a:rPr lang="el-GR" baseline="30000"/>
              <a:t>ο</a:t>
            </a:r>
            <a:br>
              <a:rPr lang="el-GR"/>
            </a:br>
            <a:endParaRPr lang="el-GR" dirty="0"/>
          </a:p>
        </p:txBody>
      </p:sp>
      <p:grpSp>
        <p:nvGrpSpPr>
          <p:cNvPr id="10" name="Group 9">
            <a:extLst>
              <a:ext uri="{FF2B5EF4-FFF2-40B4-BE49-F238E27FC236}">
                <a16:creationId xmlns:a16="http://schemas.microsoft.com/office/drawing/2014/main" id="{50F37AA1-A09B-4E28-987B-38E5060E1B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11" name="Rectangle 10">
              <a:extLst>
                <a:ext uri="{FF2B5EF4-FFF2-40B4-BE49-F238E27FC236}">
                  <a16:creationId xmlns:a16="http://schemas.microsoft.com/office/drawing/2014/main" id="{9874D018-FDBA-4AD4-8C74-17D41F4FB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2" name="Group 11">
              <a:extLst>
                <a:ext uri="{FF2B5EF4-FFF2-40B4-BE49-F238E27FC236}">
                  <a16:creationId xmlns:a16="http://schemas.microsoft.com/office/drawing/2014/main" id="{DB43F5C4-EF74-49F4-97CB-97938DDC2F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13" name="Group 12">
                <a:extLst>
                  <a:ext uri="{FF2B5EF4-FFF2-40B4-BE49-F238E27FC236}">
                    <a16:creationId xmlns:a16="http://schemas.microsoft.com/office/drawing/2014/main" id="{B74E0761-A6EC-4896-A2D4-97A0AF0AA0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1" name="Freeform 68">
                  <a:extLst>
                    <a:ext uri="{FF2B5EF4-FFF2-40B4-BE49-F238E27FC236}">
                      <a16:creationId xmlns:a16="http://schemas.microsoft.com/office/drawing/2014/main" id="{E02DDA0C-BC2F-4EA7-B34E-E0A38B82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2" name="Freeform 69">
                  <a:extLst>
                    <a:ext uri="{FF2B5EF4-FFF2-40B4-BE49-F238E27FC236}">
                      <a16:creationId xmlns:a16="http://schemas.microsoft.com/office/drawing/2014/main" id="{CF13B05D-4163-4B4E-A2D2-FA7ED9468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0" name="Line 70">
                  <a:extLst>
                    <a:ext uri="{FF2B5EF4-FFF2-40B4-BE49-F238E27FC236}">
                      <a16:creationId xmlns:a16="http://schemas.microsoft.com/office/drawing/2014/main" id="{6D222543-B140-45C1-A731-C56E6B3A17C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4" name="Group 13">
                <a:extLst>
                  <a:ext uri="{FF2B5EF4-FFF2-40B4-BE49-F238E27FC236}">
                    <a16:creationId xmlns:a16="http://schemas.microsoft.com/office/drawing/2014/main" id="{21D25868-4B38-41A5-8DA7-BB01E853424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15" name="Freeform 68">
                  <a:extLst>
                    <a:ext uri="{FF2B5EF4-FFF2-40B4-BE49-F238E27FC236}">
                      <a16:creationId xmlns:a16="http://schemas.microsoft.com/office/drawing/2014/main" id="{9BA6FA89-CCD8-4CC0-954F-FBBFA59737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 name="Freeform 69">
                  <a:extLst>
                    <a:ext uri="{FF2B5EF4-FFF2-40B4-BE49-F238E27FC236}">
                      <a16:creationId xmlns:a16="http://schemas.microsoft.com/office/drawing/2014/main" id="{73005E59-2B44-4A62-A8F1-504FB17060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7" name="Line 70">
                  <a:extLst>
                    <a:ext uri="{FF2B5EF4-FFF2-40B4-BE49-F238E27FC236}">
                      <a16:creationId xmlns:a16="http://schemas.microsoft.com/office/drawing/2014/main" id="{C9AB3E16-8B92-47B2-BA2E-02935767A80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pic>
        <p:nvPicPr>
          <p:cNvPr id="23" name="Picture 2">
            <a:extLst>
              <a:ext uri="{FF2B5EF4-FFF2-40B4-BE49-F238E27FC236}">
                <a16:creationId xmlns:a16="http://schemas.microsoft.com/office/drawing/2014/main" id="{3EAAD094-2941-F8E3-921A-83F0A59C66EF}"/>
              </a:ext>
            </a:extLst>
          </p:cNvPr>
          <p:cNvPicPr>
            <a:picLocks noChangeAspect="1"/>
          </p:cNvPicPr>
          <p:nvPr/>
        </p:nvPicPr>
        <p:blipFill rotWithShape="1">
          <a:blip r:embed="rId2"/>
          <a:srcRect l="15826" r="25357" b="-1"/>
          <a:stretch/>
        </p:blipFill>
        <p:spPr>
          <a:xfrm>
            <a:off x="6080462" y="6306"/>
            <a:ext cx="6111538" cy="6858000"/>
          </a:xfrm>
          <a:prstGeom prst="rect">
            <a:avLst/>
          </a:prstGeom>
        </p:spPr>
      </p:pic>
    </p:spTree>
    <p:extLst>
      <p:ext uri="{BB962C8B-B14F-4D97-AF65-F5344CB8AC3E}">
        <p14:creationId xmlns:p14="http://schemas.microsoft.com/office/powerpoint/2010/main" val="344182126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C9757E9E-CCD5-49A5-A016-FC18317317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C3B2B43-5BC8-B4B1-7910-4D01B8C7C1B6}"/>
              </a:ext>
            </a:extLst>
          </p:cNvPr>
          <p:cNvSpPr>
            <a:spLocks noGrp="1"/>
          </p:cNvSpPr>
          <p:nvPr>
            <p:ph type="title"/>
          </p:nvPr>
        </p:nvSpPr>
        <p:spPr>
          <a:xfrm>
            <a:off x="2518087" y="1079499"/>
            <a:ext cx="7812315" cy="3850499"/>
          </a:xfrm>
        </p:spPr>
        <p:txBody>
          <a:bodyPr vert="horz" lIns="91440" tIns="45720" rIns="91440" bIns="45720" rtlCol="0" anchor="b" anchorCtr="0">
            <a:normAutofit/>
          </a:bodyPr>
          <a:lstStyle/>
          <a:p>
            <a:pPr algn="ctr">
              <a:lnSpc>
                <a:spcPct val="90000"/>
              </a:lnSpc>
            </a:pPr>
            <a:r>
              <a:rPr lang="en-US" sz="4800" dirty="0" err="1">
                <a:effectLst/>
              </a:rPr>
              <a:t>Το</a:t>
            </a:r>
            <a:r>
              <a:rPr lang="en-US" sz="4800" dirty="0">
                <a:effectLst/>
              </a:rPr>
              <a:t> </a:t>
            </a:r>
            <a:r>
              <a:rPr lang="en-US" sz="4800" dirty="0" err="1">
                <a:effectLst/>
              </a:rPr>
              <a:t>δρ</a:t>
            </a:r>
            <a:r>
              <a:rPr lang="en-US" sz="4800" dirty="0">
                <a:effectLst/>
              </a:rPr>
              <a:t>αματικό κείμενο 1</a:t>
            </a:r>
            <a:br>
              <a:rPr lang="en-US" sz="4800" dirty="0">
                <a:effectLst/>
              </a:rPr>
            </a:br>
            <a:endParaRPr lang="en-US" sz="4800" dirty="0"/>
          </a:p>
        </p:txBody>
      </p:sp>
      <p:grpSp>
        <p:nvGrpSpPr>
          <p:cNvPr id="17" name="Group 16">
            <a:extLst>
              <a:ext uri="{FF2B5EF4-FFF2-40B4-BE49-F238E27FC236}">
                <a16:creationId xmlns:a16="http://schemas.microsoft.com/office/drawing/2014/main" id="{1781FF6F-5DEF-409F-A063-7955827239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3168" y="602681"/>
            <a:ext cx="3615648" cy="5932335"/>
            <a:chOff x="402434" y="602681"/>
            <a:chExt cx="3615648" cy="5932335"/>
          </a:xfrm>
        </p:grpSpPr>
        <p:grpSp>
          <p:nvGrpSpPr>
            <p:cNvPr id="18" name="Group 17">
              <a:extLst>
                <a:ext uri="{FF2B5EF4-FFF2-40B4-BE49-F238E27FC236}">
                  <a16:creationId xmlns:a16="http://schemas.microsoft.com/office/drawing/2014/main" id="{54A341EC-5CF3-4B87-BAC5-B44C2A265BA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710054" y="399231"/>
              <a:ext cx="317159" cy="932400"/>
              <a:chOff x="6376988" y="280988"/>
              <a:chExt cx="633413" cy="1862138"/>
            </a:xfrm>
          </p:grpSpPr>
          <p:sp>
            <p:nvSpPr>
              <p:cNvPr id="75" name="Freeform 68">
                <a:extLst>
                  <a:ext uri="{FF2B5EF4-FFF2-40B4-BE49-F238E27FC236}">
                    <a16:creationId xmlns:a16="http://schemas.microsoft.com/office/drawing/2014/main" id="{395C89A6-4089-43C1-88F7-C89EAAB5A0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69">
                <a:extLst>
                  <a:ext uri="{FF2B5EF4-FFF2-40B4-BE49-F238E27FC236}">
                    <a16:creationId xmlns:a16="http://schemas.microsoft.com/office/drawing/2014/main" id="{B6C04A07-DB49-4407-A323-BFFAAAAA40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7" name="Line 70">
                <a:extLst>
                  <a:ext uri="{FF2B5EF4-FFF2-40B4-BE49-F238E27FC236}">
                    <a16:creationId xmlns:a16="http://schemas.microsoft.com/office/drawing/2014/main" id="{59A51CDF-9F3E-4400-A6E3-AF309DF9C95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9" name="Oval 18">
              <a:extLst>
                <a:ext uri="{FF2B5EF4-FFF2-40B4-BE49-F238E27FC236}">
                  <a16:creationId xmlns:a16="http://schemas.microsoft.com/office/drawing/2014/main" id="{43E04776-E965-42A8-AB14-90BD8B6460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333586" y="83943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20" name="Group 19">
              <a:extLst>
                <a:ext uri="{FF2B5EF4-FFF2-40B4-BE49-F238E27FC236}">
                  <a16:creationId xmlns:a16="http://schemas.microsoft.com/office/drawing/2014/main" id="{471644CC-C24B-48BC-8EE3-D72786B685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1732866" y="390058"/>
              <a:ext cx="1785984" cy="2211229"/>
              <a:chOff x="3125006" y="3171595"/>
              <a:chExt cx="1785984" cy="2211229"/>
            </a:xfrm>
          </p:grpSpPr>
          <p:grpSp>
            <p:nvGrpSpPr>
              <p:cNvPr id="67" name="Group 66">
                <a:extLst>
                  <a:ext uri="{FF2B5EF4-FFF2-40B4-BE49-F238E27FC236}">
                    <a16:creationId xmlns:a16="http://schemas.microsoft.com/office/drawing/2014/main" id="{ADDDB28D-DEEE-460F-98F5-0E2EC1F599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71" name="Straight Connector 70">
                  <a:extLst>
                    <a:ext uri="{FF2B5EF4-FFF2-40B4-BE49-F238E27FC236}">
                      <a16:creationId xmlns:a16="http://schemas.microsoft.com/office/drawing/2014/main" id="{1397A7CF-F6A8-48D5-98AF-B68FC71E00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F863A81-6184-41EB-94AF-C6096CD64A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73" name="Rectangle 30">
                  <a:extLst>
                    <a:ext uri="{FF2B5EF4-FFF2-40B4-BE49-F238E27FC236}">
                      <a16:creationId xmlns:a16="http://schemas.microsoft.com/office/drawing/2014/main" id="{EF436F3D-9653-4DF8-832B-580539C56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30">
                  <a:extLst>
                    <a:ext uri="{FF2B5EF4-FFF2-40B4-BE49-F238E27FC236}">
                      <a16:creationId xmlns:a16="http://schemas.microsoft.com/office/drawing/2014/main" id="{0154A205-573A-4A5C-A3DF-B4DC24A2FF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C2543A46-110B-4E4B-92BD-F8B8E21CD6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69" name="Freeform: Shape 68">
                  <a:extLst>
                    <a:ext uri="{FF2B5EF4-FFF2-40B4-BE49-F238E27FC236}">
                      <a16:creationId xmlns:a16="http://schemas.microsoft.com/office/drawing/2014/main" id="{45471145-1F29-4FC3-8B75-277BD8E22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0" name="Freeform: Shape 69">
                  <a:extLst>
                    <a:ext uri="{FF2B5EF4-FFF2-40B4-BE49-F238E27FC236}">
                      <a16:creationId xmlns:a16="http://schemas.microsoft.com/office/drawing/2014/main" id="{79DA4A81-8892-4F1C-9311-7AEAE2C8D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1" name="Group 20">
              <a:extLst>
                <a:ext uri="{FF2B5EF4-FFF2-40B4-BE49-F238E27FC236}">
                  <a16:creationId xmlns:a16="http://schemas.microsoft.com/office/drawing/2014/main" id="{E4C401AA-847D-4D5A-9199-3B368AD88A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0000" y="2480400"/>
              <a:ext cx="2457450" cy="3838575"/>
              <a:chOff x="587376" y="280988"/>
              <a:chExt cx="2457450" cy="3838575"/>
            </a:xfrm>
          </p:grpSpPr>
          <p:sp>
            <p:nvSpPr>
              <p:cNvPr id="45" name="Freeform 64">
                <a:extLst>
                  <a:ext uri="{FF2B5EF4-FFF2-40B4-BE49-F238E27FC236}">
                    <a16:creationId xmlns:a16="http://schemas.microsoft.com/office/drawing/2014/main" id="{BCD66427-9375-44C7-B176-87D1E5D901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1">
                <a:extLst>
                  <a:ext uri="{FF2B5EF4-FFF2-40B4-BE49-F238E27FC236}">
                    <a16:creationId xmlns:a16="http://schemas.microsoft.com/office/drawing/2014/main" id="{DBDB153C-43F9-4C36-8330-E06BE08B31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61">
                <a:extLst>
                  <a:ext uri="{FF2B5EF4-FFF2-40B4-BE49-F238E27FC236}">
                    <a16:creationId xmlns:a16="http://schemas.microsoft.com/office/drawing/2014/main" id="{DBD793DD-531D-4E1E-B992-5E5891F600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78">
                <a:extLst>
                  <a:ext uri="{FF2B5EF4-FFF2-40B4-BE49-F238E27FC236}">
                    <a16:creationId xmlns:a16="http://schemas.microsoft.com/office/drawing/2014/main" id="{CEFB136B-DC35-4F4A-83C4-01135B4EF8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84">
                <a:extLst>
                  <a:ext uri="{FF2B5EF4-FFF2-40B4-BE49-F238E27FC236}">
                    <a16:creationId xmlns:a16="http://schemas.microsoft.com/office/drawing/2014/main" id="{9FB85D2A-279F-4702-B280-612D11B547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87">
                <a:extLst>
                  <a:ext uri="{FF2B5EF4-FFF2-40B4-BE49-F238E27FC236}">
                    <a16:creationId xmlns:a16="http://schemas.microsoft.com/office/drawing/2014/main" id="{63C22ADC-4205-46D4-93EB-9549805136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60">
                <a:extLst>
                  <a:ext uri="{FF2B5EF4-FFF2-40B4-BE49-F238E27FC236}">
                    <a16:creationId xmlns:a16="http://schemas.microsoft.com/office/drawing/2014/main" id="{B2FA1D0B-0861-4557-88CC-99D3B909F8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59">
                <a:extLst>
                  <a:ext uri="{FF2B5EF4-FFF2-40B4-BE49-F238E27FC236}">
                    <a16:creationId xmlns:a16="http://schemas.microsoft.com/office/drawing/2014/main" id="{4D751BD9-53BA-45A5-81A1-AACC0A176C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62">
                <a:extLst>
                  <a:ext uri="{FF2B5EF4-FFF2-40B4-BE49-F238E27FC236}">
                    <a16:creationId xmlns:a16="http://schemas.microsoft.com/office/drawing/2014/main" id="{1FDA24E2-9B8A-4508-833C-3E2C2894CD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65">
                <a:extLst>
                  <a:ext uri="{FF2B5EF4-FFF2-40B4-BE49-F238E27FC236}">
                    <a16:creationId xmlns:a16="http://schemas.microsoft.com/office/drawing/2014/main" id="{D2CCA503-DC38-4E11-B299-7DB76F5FAB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79">
                <a:extLst>
                  <a:ext uri="{FF2B5EF4-FFF2-40B4-BE49-F238E27FC236}">
                    <a16:creationId xmlns:a16="http://schemas.microsoft.com/office/drawing/2014/main" id="{D21F0F68-198F-481C-9DF7-93EB338D67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82">
                <a:extLst>
                  <a:ext uri="{FF2B5EF4-FFF2-40B4-BE49-F238E27FC236}">
                    <a16:creationId xmlns:a16="http://schemas.microsoft.com/office/drawing/2014/main" id="{A0B2B8C2-FDD5-497A-9CFD-2981549022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85">
                <a:extLst>
                  <a:ext uri="{FF2B5EF4-FFF2-40B4-BE49-F238E27FC236}">
                    <a16:creationId xmlns:a16="http://schemas.microsoft.com/office/drawing/2014/main" id="{C9A20254-ABE1-475B-9CA8-97E7369F4E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88">
                <a:extLst>
                  <a:ext uri="{FF2B5EF4-FFF2-40B4-BE49-F238E27FC236}">
                    <a16:creationId xmlns:a16="http://schemas.microsoft.com/office/drawing/2014/main" id="{23E12738-13DA-4FBC-9E2B-569CE16058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59" name="Group 58">
                <a:extLst>
                  <a:ext uri="{FF2B5EF4-FFF2-40B4-BE49-F238E27FC236}">
                    <a16:creationId xmlns:a16="http://schemas.microsoft.com/office/drawing/2014/main" id="{A8F1C84D-36A7-432E-8525-755B1F33F7E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60" name="Line 63">
                  <a:extLst>
                    <a:ext uri="{FF2B5EF4-FFF2-40B4-BE49-F238E27FC236}">
                      <a16:creationId xmlns:a16="http://schemas.microsoft.com/office/drawing/2014/main" id="{D43B981D-1875-4E2D-B4B5-431D2CE842E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66">
                  <a:extLst>
                    <a:ext uri="{FF2B5EF4-FFF2-40B4-BE49-F238E27FC236}">
                      <a16:creationId xmlns:a16="http://schemas.microsoft.com/office/drawing/2014/main" id="{07489979-9C7D-4844-B0BB-74A5CDBCDAA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67">
                  <a:extLst>
                    <a:ext uri="{FF2B5EF4-FFF2-40B4-BE49-F238E27FC236}">
                      <a16:creationId xmlns:a16="http://schemas.microsoft.com/office/drawing/2014/main" id="{A778F9B4-BB14-484F-A573-172579C39CF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80">
                  <a:extLst>
                    <a:ext uri="{FF2B5EF4-FFF2-40B4-BE49-F238E27FC236}">
                      <a16:creationId xmlns:a16="http://schemas.microsoft.com/office/drawing/2014/main" id="{26AC9EC4-C293-47D1-AA7B-DE4475793AB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83">
                  <a:extLst>
                    <a:ext uri="{FF2B5EF4-FFF2-40B4-BE49-F238E27FC236}">
                      <a16:creationId xmlns:a16="http://schemas.microsoft.com/office/drawing/2014/main" id="{BACE1CFF-F0A6-4D1D-AC73-0D9D9A59712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86">
                  <a:extLst>
                    <a:ext uri="{FF2B5EF4-FFF2-40B4-BE49-F238E27FC236}">
                      <a16:creationId xmlns:a16="http://schemas.microsoft.com/office/drawing/2014/main" id="{20D155F1-00FF-4612-BB74-15FEDECA9C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89">
                  <a:extLst>
                    <a:ext uri="{FF2B5EF4-FFF2-40B4-BE49-F238E27FC236}">
                      <a16:creationId xmlns:a16="http://schemas.microsoft.com/office/drawing/2014/main" id="{C076FA74-5BAE-496C-8F4F-3F5B4F290E5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22" name="Oval 21">
              <a:extLst>
                <a:ext uri="{FF2B5EF4-FFF2-40B4-BE49-F238E27FC236}">
                  <a16:creationId xmlns:a16="http://schemas.microsoft.com/office/drawing/2014/main" id="{9AC60A04-8CF1-45F0-A385-1EBAD71D7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742320" y="577888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23" name="Group 22">
              <a:extLst>
                <a:ext uri="{FF2B5EF4-FFF2-40B4-BE49-F238E27FC236}">
                  <a16:creationId xmlns:a16="http://schemas.microsoft.com/office/drawing/2014/main" id="{A41600F8-1DCA-4819-8C06-BAA0C569A2C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2305927" y="2362458"/>
              <a:ext cx="641183" cy="1069728"/>
              <a:chOff x="6484112" y="2967038"/>
              <a:chExt cx="641183" cy="1069728"/>
            </a:xfrm>
          </p:grpSpPr>
          <p:grpSp>
            <p:nvGrpSpPr>
              <p:cNvPr id="37" name="Group 36">
                <a:extLst>
                  <a:ext uri="{FF2B5EF4-FFF2-40B4-BE49-F238E27FC236}">
                    <a16:creationId xmlns:a16="http://schemas.microsoft.com/office/drawing/2014/main" id="{D9AA2C22-184F-48CD-AE38-7835B029D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42" name="Freeform 68">
                  <a:extLst>
                    <a:ext uri="{FF2B5EF4-FFF2-40B4-BE49-F238E27FC236}">
                      <a16:creationId xmlns:a16="http://schemas.microsoft.com/office/drawing/2014/main" id="{2BE92945-1DB1-4026-BFF0-E56E756FC2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69">
                  <a:extLst>
                    <a:ext uri="{FF2B5EF4-FFF2-40B4-BE49-F238E27FC236}">
                      <a16:creationId xmlns:a16="http://schemas.microsoft.com/office/drawing/2014/main" id="{D969EC21-F259-4572-8C92-93CBAFD9CF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Line 70">
                  <a:extLst>
                    <a:ext uri="{FF2B5EF4-FFF2-40B4-BE49-F238E27FC236}">
                      <a16:creationId xmlns:a16="http://schemas.microsoft.com/office/drawing/2014/main" id="{ADE098B8-3E34-4B77-9834-950B20E8CEB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8" name="Group 37">
                <a:extLst>
                  <a:ext uri="{FF2B5EF4-FFF2-40B4-BE49-F238E27FC236}">
                    <a16:creationId xmlns:a16="http://schemas.microsoft.com/office/drawing/2014/main" id="{C838B054-D982-4E4A-810E-B5916C8BB81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39" name="Freeform 68">
                  <a:extLst>
                    <a:ext uri="{FF2B5EF4-FFF2-40B4-BE49-F238E27FC236}">
                      <a16:creationId xmlns:a16="http://schemas.microsoft.com/office/drawing/2014/main" id="{120EE44F-3465-4168-9CC6-960CDC23DC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69">
                  <a:extLst>
                    <a:ext uri="{FF2B5EF4-FFF2-40B4-BE49-F238E27FC236}">
                      <a16:creationId xmlns:a16="http://schemas.microsoft.com/office/drawing/2014/main" id="{1F16E21E-6FF7-4D92-B5AB-F1B210E8D4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Line 70">
                  <a:extLst>
                    <a:ext uri="{FF2B5EF4-FFF2-40B4-BE49-F238E27FC236}">
                      <a16:creationId xmlns:a16="http://schemas.microsoft.com/office/drawing/2014/main" id="{E6D26AF0-8B26-4B76-B520-39507E64181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4" name="Group 23">
              <a:extLst>
                <a:ext uri="{FF2B5EF4-FFF2-40B4-BE49-F238E27FC236}">
                  <a16:creationId xmlns:a16="http://schemas.microsoft.com/office/drawing/2014/main" id="{46550D95-D676-4064-9B82-6BE9520096B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384669" y="4915016"/>
              <a:ext cx="633413" cy="1620000"/>
              <a:chOff x="3384669" y="4915016"/>
              <a:chExt cx="633413" cy="1620000"/>
            </a:xfrm>
          </p:grpSpPr>
          <p:grpSp>
            <p:nvGrpSpPr>
              <p:cNvPr id="33" name="Group 32">
                <a:extLst>
                  <a:ext uri="{FF2B5EF4-FFF2-40B4-BE49-F238E27FC236}">
                    <a16:creationId xmlns:a16="http://schemas.microsoft.com/office/drawing/2014/main" id="{E3F10329-29C7-42E4-BA22-CD1201CEF79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a:off x="3384669" y="4946104"/>
                <a:ext cx="633413" cy="1419225"/>
                <a:chOff x="5959192" y="333389"/>
                <a:chExt cx="633413" cy="1419225"/>
              </a:xfrm>
            </p:grpSpPr>
            <p:sp>
              <p:nvSpPr>
                <p:cNvPr id="35" name="Freeform 68">
                  <a:extLst>
                    <a:ext uri="{FF2B5EF4-FFF2-40B4-BE49-F238E27FC236}">
                      <a16:creationId xmlns:a16="http://schemas.microsoft.com/office/drawing/2014/main" id="{39A5C44A-06A4-43BE-A666-08E17199C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9">
                  <a:extLst>
                    <a:ext uri="{FF2B5EF4-FFF2-40B4-BE49-F238E27FC236}">
                      <a16:creationId xmlns:a16="http://schemas.microsoft.com/office/drawing/2014/main" id="{4FFD648A-4214-47DB-B980-6A315E265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4" name="Line 70">
                <a:extLst>
                  <a:ext uri="{FF2B5EF4-FFF2-40B4-BE49-F238E27FC236}">
                    <a16:creationId xmlns:a16="http://schemas.microsoft.com/office/drawing/2014/main" id="{C810BE59-2768-4B0E-A3FD-A6784A2C840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rot="18900000" flipV="1">
                <a:off x="3774042" y="4915016"/>
                <a:ext cx="0" cy="162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4">
              <a:extLst>
                <a:ext uri="{FF2B5EF4-FFF2-40B4-BE49-F238E27FC236}">
                  <a16:creationId xmlns:a16="http://schemas.microsoft.com/office/drawing/2014/main" id="{11652DC8-2B9B-409D-8B87-E8D97CBF00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40013" y="1046180"/>
              <a:ext cx="903599" cy="2160000"/>
              <a:chOff x="9057947" y="3423463"/>
              <a:chExt cx="903599" cy="2160000"/>
            </a:xfrm>
          </p:grpSpPr>
          <p:grpSp>
            <p:nvGrpSpPr>
              <p:cNvPr id="26" name="Group 25">
                <a:extLst>
                  <a:ext uri="{FF2B5EF4-FFF2-40B4-BE49-F238E27FC236}">
                    <a16:creationId xmlns:a16="http://schemas.microsoft.com/office/drawing/2014/main" id="{403350CC-3DBE-4071-8279-74DBDD4F9DD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31" name="Freeform: Shape 30">
                  <a:extLst>
                    <a:ext uri="{FF2B5EF4-FFF2-40B4-BE49-F238E27FC236}">
                      <a16:creationId xmlns:a16="http://schemas.microsoft.com/office/drawing/2014/main" id="{38432FD0-1F86-419C-BE0D-605DEBE10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2" name="Freeform: Shape 31">
                  <a:extLst>
                    <a:ext uri="{FF2B5EF4-FFF2-40B4-BE49-F238E27FC236}">
                      <a16:creationId xmlns:a16="http://schemas.microsoft.com/office/drawing/2014/main" id="{8F4BCABC-4173-4006-9B50-22E0BE31D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27" name="Group 26">
                <a:extLst>
                  <a:ext uri="{FF2B5EF4-FFF2-40B4-BE49-F238E27FC236}">
                    <a16:creationId xmlns:a16="http://schemas.microsoft.com/office/drawing/2014/main" id="{8E6DD52D-5C11-4364-A277-0BC6C05CACB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28" name="Straight Connector 27">
                  <a:extLst>
                    <a:ext uri="{FF2B5EF4-FFF2-40B4-BE49-F238E27FC236}">
                      <a16:creationId xmlns:a16="http://schemas.microsoft.com/office/drawing/2014/main" id="{A2C9CE77-5338-4C9B-BCB7-1D6A7A2C7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9" name="Rectangle 5">
                  <a:extLst>
                    <a:ext uri="{FF2B5EF4-FFF2-40B4-BE49-F238E27FC236}">
                      <a16:creationId xmlns:a16="http://schemas.microsoft.com/office/drawing/2014/main" id="{DD8C86C1-51BA-4CB2-918E-99A73E2EC3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
                  <a:extLst>
                    <a:ext uri="{FF2B5EF4-FFF2-40B4-BE49-F238E27FC236}">
                      <a16:creationId xmlns:a16="http://schemas.microsoft.com/office/drawing/2014/main" id="{713D5C9F-7DFE-4DDD-A89E-55BCBDFEC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cxnSp>
        <p:nvCxnSpPr>
          <p:cNvPr id="79" name="Straight Connector 78">
            <a:extLst>
              <a:ext uri="{FF2B5EF4-FFF2-40B4-BE49-F238E27FC236}">
                <a16:creationId xmlns:a16="http://schemas.microsoft.com/office/drawing/2014/main" id="{D56ACE5F-BE95-4218-ADF7-6F1DEF6A94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801DF50F-B47F-405F-BDF3-73DAC01BB9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173184" y="602681"/>
            <a:ext cx="3615648" cy="5932335"/>
            <a:chOff x="402434" y="602681"/>
            <a:chExt cx="3615648" cy="5932335"/>
          </a:xfrm>
        </p:grpSpPr>
        <p:grpSp>
          <p:nvGrpSpPr>
            <p:cNvPr id="82" name="Group 81">
              <a:extLst>
                <a:ext uri="{FF2B5EF4-FFF2-40B4-BE49-F238E27FC236}">
                  <a16:creationId xmlns:a16="http://schemas.microsoft.com/office/drawing/2014/main" id="{2457533F-CAD7-46C2-9CB3-8505B2DFABA2}"/>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710054" y="399231"/>
              <a:ext cx="317159" cy="932400"/>
              <a:chOff x="6376988" y="280988"/>
              <a:chExt cx="633413" cy="1862138"/>
            </a:xfrm>
          </p:grpSpPr>
          <p:sp>
            <p:nvSpPr>
              <p:cNvPr id="139" name="Freeform 68">
                <a:extLst>
                  <a:ext uri="{FF2B5EF4-FFF2-40B4-BE49-F238E27FC236}">
                    <a16:creationId xmlns:a16="http://schemas.microsoft.com/office/drawing/2014/main" id="{66E9686F-CED0-475E-A28A-D8CDBCCDD1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69">
                <a:extLst>
                  <a:ext uri="{FF2B5EF4-FFF2-40B4-BE49-F238E27FC236}">
                    <a16:creationId xmlns:a16="http://schemas.microsoft.com/office/drawing/2014/main" id="{254AFE2B-C030-4DF5-B113-1A9ECB6A65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1" name="Line 70">
                <a:extLst>
                  <a:ext uri="{FF2B5EF4-FFF2-40B4-BE49-F238E27FC236}">
                    <a16:creationId xmlns:a16="http://schemas.microsoft.com/office/drawing/2014/main" id="{02E0618D-FC2B-49B2-B15F-0EA6139909E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83" name="Oval 82">
              <a:extLst>
                <a:ext uri="{FF2B5EF4-FFF2-40B4-BE49-F238E27FC236}">
                  <a16:creationId xmlns:a16="http://schemas.microsoft.com/office/drawing/2014/main" id="{3BC4DEAB-C1FD-4FA7-9417-3E053D540E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333586" y="83943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84" name="Group 83">
              <a:extLst>
                <a:ext uri="{FF2B5EF4-FFF2-40B4-BE49-F238E27FC236}">
                  <a16:creationId xmlns:a16="http://schemas.microsoft.com/office/drawing/2014/main" id="{77615B8B-540B-420B-87F1-5F51415E7F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1732866" y="390058"/>
              <a:ext cx="1785984" cy="2211229"/>
              <a:chOff x="3125006" y="3171595"/>
              <a:chExt cx="1785984" cy="2211229"/>
            </a:xfrm>
          </p:grpSpPr>
          <p:grpSp>
            <p:nvGrpSpPr>
              <p:cNvPr id="131" name="Group 130">
                <a:extLst>
                  <a:ext uri="{FF2B5EF4-FFF2-40B4-BE49-F238E27FC236}">
                    <a16:creationId xmlns:a16="http://schemas.microsoft.com/office/drawing/2014/main" id="{82E16796-0833-4B54-AED9-A3611C9BD19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35" name="Straight Connector 134">
                  <a:extLst>
                    <a:ext uri="{FF2B5EF4-FFF2-40B4-BE49-F238E27FC236}">
                      <a16:creationId xmlns:a16="http://schemas.microsoft.com/office/drawing/2014/main" id="{F1E2155D-D771-4139-BC04-B5F026AEBB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46D84B4-B9EF-417C-A565-F9B86978E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37" name="Rectangle 30">
                  <a:extLst>
                    <a:ext uri="{FF2B5EF4-FFF2-40B4-BE49-F238E27FC236}">
                      <a16:creationId xmlns:a16="http://schemas.microsoft.com/office/drawing/2014/main" id="{66FFC568-D3F5-4FA6-B28A-516DE623F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30">
                  <a:extLst>
                    <a:ext uri="{FF2B5EF4-FFF2-40B4-BE49-F238E27FC236}">
                      <a16:creationId xmlns:a16="http://schemas.microsoft.com/office/drawing/2014/main" id="{2C3FB912-25F7-4822-B327-DA1E9B335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31">
                <a:extLst>
                  <a:ext uri="{FF2B5EF4-FFF2-40B4-BE49-F238E27FC236}">
                    <a16:creationId xmlns:a16="http://schemas.microsoft.com/office/drawing/2014/main" id="{4FC8FB21-D7E1-4978-AD20-5E68B4C580E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33" name="Freeform: Shape 132">
                  <a:extLst>
                    <a:ext uri="{FF2B5EF4-FFF2-40B4-BE49-F238E27FC236}">
                      <a16:creationId xmlns:a16="http://schemas.microsoft.com/office/drawing/2014/main" id="{51BBD3DF-C644-4E9C-A11C-B6336B889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34" name="Freeform: Shape 133">
                  <a:extLst>
                    <a:ext uri="{FF2B5EF4-FFF2-40B4-BE49-F238E27FC236}">
                      <a16:creationId xmlns:a16="http://schemas.microsoft.com/office/drawing/2014/main" id="{0B53158D-9F0C-4064-B804-2C1F8AEBE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85" name="Group 84">
              <a:extLst>
                <a:ext uri="{FF2B5EF4-FFF2-40B4-BE49-F238E27FC236}">
                  <a16:creationId xmlns:a16="http://schemas.microsoft.com/office/drawing/2014/main" id="{B9D93B3C-5026-425E-9179-CBB944A9096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0000" y="2480400"/>
              <a:ext cx="2457450" cy="3838575"/>
              <a:chOff x="587376" y="280988"/>
              <a:chExt cx="2457450" cy="3838575"/>
            </a:xfrm>
          </p:grpSpPr>
          <p:sp>
            <p:nvSpPr>
              <p:cNvPr id="109" name="Freeform 64">
                <a:extLst>
                  <a:ext uri="{FF2B5EF4-FFF2-40B4-BE49-F238E27FC236}">
                    <a16:creationId xmlns:a16="http://schemas.microsoft.com/office/drawing/2014/main" id="{5C84A49A-BD66-4BEA-A06B-2FA89468BB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81">
                <a:extLst>
                  <a:ext uri="{FF2B5EF4-FFF2-40B4-BE49-F238E27FC236}">
                    <a16:creationId xmlns:a16="http://schemas.microsoft.com/office/drawing/2014/main" id="{EB8895A6-E32C-4B09-B9E0-314C000A28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61">
                <a:extLst>
                  <a:ext uri="{FF2B5EF4-FFF2-40B4-BE49-F238E27FC236}">
                    <a16:creationId xmlns:a16="http://schemas.microsoft.com/office/drawing/2014/main" id="{6ABA4FEE-5223-4565-9B11-5E7CD13236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78">
                <a:extLst>
                  <a:ext uri="{FF2B5EF4-FFF2-40B4-BE49-F238E27FC236}">
                    <a16:creationId xmlns:a16="http://schemas.microsoft.com/office/drawing/2014/main" id="{38C78FAF-A05E-4962-8571-B6C83FB4EF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84">
                <a:extLst>
                  <a:ext uri="{FF2B5EF4-FFF2-40B4-BE49-F238E27FC236}">
                    <a16:creationId xmlns:a16="http://schemas.microsoft.com/office/drawing/2014/main" id="{B94F41EA-CB57-4E1D-9C7F-6E482F0EB6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87">
                <a:extLst>
                  <a:ext uri="{FF2B5EF4-FFF2-40B4-BE49-F238E27FC236}">
                    <a16:creationId xmlns:a16="http://schemas.microsoft.com/office/drawing/2014/main" id="{36E5C22C-6491-4028-8C8F-2BBA91B692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60">
                <a:extLst>
                  <a:ext uri="{FF2B5EF4-FFF2-40B4-BE49-F238E27FC236}">
                    <a16:creationId xmlns:a16="http://schemas.microsoft.com/office/drawing/2014/main" id="{C68EAD32-DAD2-4E24-A17D-9EF57C0FA5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59">
                <a:extLst>
                  <a:ext uri="{FF2B5EF4-FFF2-40B4-BE49-F238E27FC236}">
                    <a16:creationId xmlns:a16="http://schemas.microsoft.com/office/drawing/2014/main" id="{0C6E1ABE-BB08-4327-9CDD-11A5D0130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62">
                <a:extLst>
                  <a:ext uri="{FF2B5EF4-FFF2-40B4-BE49-F238E27FC236}">
                    <a16:creationId xmlns:a16="http://schemas.microsoft.com/office/drawing/2014/main" id="{88D096DA-BFC9-44D7-8441-490FA2D404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8" name="Freeform 65">
                <a:extLst>
                  <a:ext uri="{FF2B5EF4-FFF2-40B4-BE49-F238E27FC236}">
                    <a16:creationId xmlns:a16="http://schemas.microsoft.com/office/drawing/2014/main" id="{152CB9CF-F70A-46B0-AB37-7922D326BD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79">
                <a:extLst>
                  <a:ext uri="{FF2B5EF4-FFF2-40B4-BE49-F238E27FC236}">
                    <a16:creationId xmlns:a16="http://schemas.microsoft.com/office/drawing/2014/main" id="{28240976-82E5-4A37-8E2B-A07CCFD13D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82">
                <a:extLst>
                  <a:ext uri="{FF2B5EF4-FFF2-40B4-BE49-F238E27FC236}">
                    <a16:creationId xmlns:a16="http://schemas.microsoft.com/office/drawing/2014/main" id="{0C25B6B7-4317-4482-A474-2830FA6E59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85">
                <a:extLst>
                  <a:ext uri="{FF2B5EF4-FFF2-40B4-BE49-F238E27FC236}">
                    <a16:creationId xmlns:a16="http://schemas.microsoft.com/office/drawing/2014/main" id="{5C0EDF04-E84E-457D-A5F9-7746545AB2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88">
                <a:extLst>
                  <a:ext uri="{FF2B5EF4-FFF2-40B4-BE49-F238E27FC236}">
                    <a16:creationId xmlns:a16="http://schemas.microsoft.com/office/drawing/2014/main" id="{566313AB-A9AB-4B84-8C23-50E725917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123" name="Group 122">
                <a:extLst>
                  <a:ext uri="{FF2B5EF4-FFF2-40B4-BE49-F238E27FC236}">
                    <a16:creationId xmlns:a16="http://schemas.microsoft.com/office/drawing/2014/main" id="{2F31BFB5-317D-4135-930A-240F7A56EA8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24" name="Line 63">
                  <a:extLst>
                    <a:ext uri="{FF2B5EF4-FFF2-40B4-BE49-F238E27FC236}">
                      <a16:creationId xmlns:a16="http://schemas.microsoft.com/office/drawing/2014/main" id="{9102C0AC-7FF7-4F4B-B7C1-C8CE4846A1C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66">
                  <a:extLst>
                    <a:ext uri="{FF2B5EF4-FFF2-40B4-BE49-F238E27FC236}">
                      <a16:creationId xmlns:a16="http://schemas.microsoft.com/office/drawing/2014/main" id="{64BAC77C-E14F-4FA8-9D0A-55B646EEA46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67">
                  <a:extLst>
                    <a:ext uri="{FF2B5EF4-FFF2-40B4-BE49-F238E27FC236}">
                      <a16:creationId xmlns:a16="http://schemas.microsoft.com/office/drawing/2014/main" id="{0B88DC73-9AC3-42F8-8C9E-94EE9B61AE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80">
                  <a:extLst>
                    <a:ext uri="{FF2B5EF4-FFF2-40B4-BE49-F238E27FC236}">
                      <a16:creationId xmlns:a16="http://schemas.microsoft.com/office/drawing/2014/main" id="{26BBA2D9-E4D0-424E-9825-61A9B3C0A37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83">
                  <a:extLst>
                    <a:ext uri="{FF2B5EF4-FFF2-40B4-BE49-F238E27FC236}">
                      <a16:creationId xmlns:a16="http://schemas.microsoft.com/office/drawing/2014/main" id="{F6D4FA39-E0CC-4991-83D0-606E03CF1D3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Line 86">
                  <a:extLst>
                    <a:ext uri="{FF2B5EF4-FFF2-40B4-BE49-F238E27FC236}">
                      <a16:creationId xmlns:a16="http://schemas.microsoft.com/office/drawing/2014/main" id="{3819BE2B-7D47-443C-B1DF-2EA57679D17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89">
                  <a:extLst>
                    <a:ext uri="{FF2B5EF4-FFF2-40B4-BE49-F238E27FC236}">
                      <a16:creationId xmlns:a16="http://schemas.microsoft.com/office/drawing/2014/main" id="{86B1E78E-D338-4BAE-9FB1-1A9118AD3DD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86" name="Oval 85">
              <a:extLst>
                <a:ext uri="{FF2B5EF4-FFF2-40B4-BE49-F238E27FC236}">
                  <a16:creationId xmlns:a16="http://schemas.microsoft.com/office/drawing/2014/main" id="{4EC68A1A-796C-4F5F-8F41-0124729201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742320" y="577888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87" name="Group 86">
              <a:extLst>
                <a:ext uri="{FF2B5EF4-FFF2-40B4-BE49-F238E27FC236}">
                  <a16:creationId xmlns:a16="http://schemas.microsoft.com/office/drawing/2014/main" id="{272E52F1-29AD-47C2-904E-60B72D4A910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2305927" y="2362458"/>
              <a:ext cx="641183" cy="1069728"/>
              <a:chOff x="6484112" y="2967038"/>
              <a:chExt cx="641183" cy="1069728"/>
            </a:xfrm>
          </p:grpSpPr>
          <p:grpSp>
            <p:nvGrpSpPr>
              <p:cNvPr id="101" name="Group 100">
                <a:extLst>
                  <a:ext uri="{FF2B5EF4-FFF2-40B4-BE49-F238E27FC236}">
                    <a16:creationId xmlns:a16="http://schemas.microsoft.com/office/drawing/2014/main" id="{B3F829B9-B86F-47B0-A187-2202CCB861B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06" name="Freeform 68">
                  <a:extLst>
                    <a:ext uri="{FF2B5EF4-FFF2-40B4-BE49-F238E27FC236}">
                      <a16:creationId xmlns:a16="http://schemas.microsoft.com/office/drawing/2014/main" id="{ED1B3641-1CFF-46F3-873A-3B6AA5D79E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69">
                  <a:extLst>
                    <a:ext uri="{FF2B5EF4-FFF2-40B4-BE49-F238E27FC236}">
                      <a16:creationId xmlns:a16="http://schemas.microsoft.com/office/drawing/2014/main" id="{2C8E8742-B905-4C81-9553-19C64E8F3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8" name="Line 70">
                  <a:extLst>
                    <a:ext uri="{FF2B5EF4-FFF2-40B4-BE49-F238E27FC236}">
                      <a16:creationId xmlns:a16="http://schemas.microsoft.com/office/drawing/2014/main" id="{E10BE229-40F6-4A15-9282-BD78053FB5E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2" name="Group 101">
                <a:extLst>
                  <a:ext uri="{FF2B5EF4-FFF2-40B4-BE49-F238E27FC236}">
                    <a16:creationId xmlns:a16="http://schemas.microsoft.com/office/drawing/2014/main" id="{543B3E07-5E30-43C1-9169-90E713C272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03" name="Freeform 68">
                  <a:extLst>
                    <a:ext uri="{FF2B5EF4-FFF2-40B4-BE49-F238E27FC236}">
                      <a16:creationId xmlns:a16="http://schemas.microsoft.com/office/drawing/2014/main" id="{03FCAAE2-5982-4748-8355-1245B74523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69">
                  <a:extLst>
                    <a:ext uri="{FF2B5EF4-FFF2-40B4-BE49-F238E27FC236}">
                      <a16:creationId xmlns:a16="http://schemas.microsoft.com/office/drawing/2014/main" id="{3B21621D-2AAA-4224-B85E-F14F1587A1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5" name="Line 70">
                  <a:extLst>
                    <a:ext uri="{FF2B5EF4-FFF2-40B4-BE49-F238E27FC236}">
                      <a16:creationId xmlns:a16="http://schemas.microsoft.com/office/drawing/2014/main" id="{B69DCE92-933C-4180-9ECE-C159FF0ED2B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88" name="Group 87">
              <a:extLst>
                <a:ext uri="{FF2B5EF4-FFF2-40B4-BE49-F238E27FC236}">
                  <a16:creationId xmlns:a16="http://schemas.microsoft.com/office/drawing/2014/main" id="{3774B519-16FD-45D1-81B3-F10B796BD15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384669" y="4915016"/>
              <a:ext cx="633413" cy="1620000"/>
              <a:chOff x="3384669" y="4915016"/>
              <a:chExt cx="633413" cy="1620000"/>
            </a:xfrm>
          </p:grpSpPr>
          <p:grpSp>
            <p:nvGrpSpPr>
              <p:cNvPr id="97" name="Group 96">
                <a:extLst>
                  <a:ext uri="{FF2B5EF4-FFF2-40B4-BE49-F238E27FC236}">
                    <a16:creationId xmlns:a16="http://schemas.microsoft.com/office/drawing/2014/main" id="{E1718837-BAB1-4751-8766-2CD3B30947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a:off x="3384669" y="4946104"/>
                <a:ext cx="633413" cy="1419225"/>
                <a:chOff x="5959192" y="333389"/>
                <a:chExt cx="633413" cy="1419225"/>
              </a:xfrm>
            </p:grpSpPr>
            <p:sp>
              <p:nvSpPr>
                <p:cNvPr id="99" name="Freeform 68">
                  <a:extLst>
                    <a:ext uri="{FF2B5EF4-FFF2-40B4-BE49-F238E27FC236}">
                      <a16:creationId xmlns:a16="http://schemas.microsoft.com/office/drawing/2014/main" id="{85774601-5D43-405D-B593-93550F4C5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69">
                  <a:extLst>
                    <a:ext uri="{FF2B5EF4-FFF2-40B4-BE49-F238E27FC236}">
                      <a16:creationId xmlns:a16="http://schemas.microsoft.com/office/drawing/2014/main" id="{3E1DA161-17EA-4A32-A428-C2368EBACB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98" name="Line 70">
                <a:extLst>
                  <a:ext uri="{FF2B5EF4-FFF2-40B4-BE49-F238E27FC236}">
                    <a16:creationId xmlns:a16="http://schemas.microsoft.com/office/drawing/2014/main" id="{C5270C31-E701-47DC-BAC5-DE712455395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rot="18900000" flipV="1">
                <a:off x="3774042" y="4915016"/>
                <a:ext cx="0" cy="162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89" name="Group 88">
              <a:extLst>
                <a:ext uri="{FF2B5EF4-FFF2-40B4-BE49-F238E27FC236}">
                  <a16:creationId xmlns:a16="http://schemas.microsoft.com/office/drawing/2014/main" id="{9B78A593-AB03-4D7B-8996-22F6035661E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40013" y="1046180"/>
              <a:ext cx="903599" cy="2160000"/>
              <a:chOff x="9057947" y="3423463"/>
              <a:chExt cx="903599" cy="2160000"/>
            </a:xfrm>
          </p:grpSpPr>
          <p:grpSp>
            <p:nvGrpSpPr>
              <p:cNvPr id="90" name="Group 89">
                <a:extLst>
                  <a:ext uri="{FF2B5EF4-FFF2-40B4-BE49-F238E27FC236}">
                    <a16:creationId xmlns:a16="http://schemas.microsoft.com/office/drawing/2014/main" id="{C4C08476-8891-498B-95DD-3D4BB02B4EF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95" name="Freeform: Shape 94">
                  <a:extLst>
                    <a:ext uri="{FF2B5EF4-FFF2-40B4-BE49-F238E27FC236}">
                      <a16:creationId xmlns:a16="http://schemas.microsoft.com/office/drawing/2014/main" id="{C9C077B4-3B4E-4043-BAF4-65306ADBE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96" name="Freeform: Shape 95">
                  <a:extLst>
                    <a:ext uri="{FF2B5EF4-FFF2-40B4-BE49-F238E27FC236}">
                      <a16:creationId xmlns:a16="http://schemas.microsoft.com/office/drawing/2014/main" id="{0CCC2DDE-715C-4561-A70C-60428A65C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91" name="Group 90">
                <a:extLst>
                  <a:ext uri="{FF2B5EF4-FFF2-40B4-BE49-F238E27FC236}">
                    <a16:creationId xmlns:a16="http://schemas.microsoft.com/office/drawing/2014/main" id="{4E49FC98-B2F5-43E4-A679-8E5570FB84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92" name="Straight Connector 91">
                  <a:extLst>
                    <a:ext uri="{FF2B5EF4-FFF2-40B4-BE49-F238E27FC236}">
                      <a16:creationId xmlns:a16="http://schemas.microsoft.com/office/drawing/2014/main" id="{AA01852B-2060-4247-9EE9-0E6754450B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93" name="Rectangle 5">
                  <a:extLst>
                    <a:ext uri="{FF2B5EF4-FFF2-40B4-BE49-F238E27FC236}">
                      <a16:creationId xmlns:a16="http://schemas.microsoft.com/office/drawing/2014/main" id="{13822ECB-A528-476C-B4CB-4A3F54A82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5">
                  <a:extLst>
                    <a:ext uri="{FF2B5EF4-FFF2-40B4-BE49-F238E27FC236}">
                      <a16:creationId xmlns:a16="http://schemas.microsoft.com/office/drawing/2014/main" id="{FCD6DA27-598F-4F38-A652-5C6F6F2B94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107292455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1141E41-2D18-5397-345F-ED01EC096D61}"/>
              </a:ext>
            </a:extLst>
          </p:cNvPr>
          <p:cNvSpPr>
            <a:spLocks noGrp="1"/>
          </p:cNvSpPr>
          <p:nvPr>
            <p:ph type="title"/>
          </p:nvPr>
        </p:nvSpPr>
        <p:spPr>
          <a:xfrm>
            <a:off x="989400" y="1009649"/>
            <a:ext cx="10213200" cy="3962401"/>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Με τη λέξη θέατρο αναφερόμαστε στο δράμα και στην παράσταση. Η παράσταση είναι το μέρος εκείνο του θεάτρου που είναι εφήμερο, δηλαδή η στιγμή της δημιουργίας του συμπίπτει με τη στιγμή της πρόσληψής του, γι’ αυτό και είναι πιο δύσκολο να μελετηθεί. Αυτή η δυσκολία για πάρα πολλούς αιώνες, χιλιετίες, έδωσε έμφαση στη μελέτη του δράματος και μάλιστα σε τέτοιο βαθμό που το θέατρο έφτασε σχεδόν να ταυτίζεται με το δράμα.</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92344414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C9757E9E-CCD5-49A5-A016-FC18317317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3A2D4FEA-F616-CFD9-AC15-B3CD0C943A24}"/>
              </a:ext>
            </a:extLst>
          </p:cNvPr>
          <p:cNvSpPr>
            <a:spLocks noGrp="1"/>
          </p:cNvSpPr>
          <p:nvPr>
            <p:ph type="title"/>
          </p:nvPr>
        </p:nvSpPr>
        <p:spPr>
          <a:xfrm>
            <a:off x="2097157" y="2163598"/>
            <a:ext cx="7913580" cy="2905000"/>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rPr>
              <a:t>Ως γραπτό κείμενο το δράμα θεωρήθηκε λογοτεχνικό είδος. Η αρχή έγινε από τον Αριστοτέλη, </a:t>
            </a:r>
            <a:r>
              <a:rPr lang="en-US" sz="2400" dirty="0">
                <a:effectLst/>
                <a:latin typeface="Book Antiqua" panose="02040602050305030304" pitchFamily="18" charset="0"/>
                <a:ea typeface="Calibri" panose="020F0502020204030204" pitchFamily="34" charset="0"/>
              </a:rPr>
              <a:t>o </a:t>
            </a:r>
            <a:r>
              <a:rPr lang="el-GR" sz="2400" dirty="0">
                <a:latin typeface="Book Antiqua" panose="02040602050305030304" pitchFamily="18" charset="0"/>
                <a:ea typeface="Calibri" panose="020F0502020204030204" pitchFamily="34" charset="0"/>
              </a:rPr>
              <a:t>ο</a:t>
            </a:r>
            <a:r>
              <a:rPr lang="el-GR" sz="2400" dirty="0">
                <a:effectLst/>
                <a:latin typeface="Book Antiqua" panose="02040602050305030304" pitchFamily="18" charset="0"/>
                <a:ea typeface="Calibri" panose="020F0502020204030204" pitchFamily="34" charset="0"/>
              </a:rPr>
              <a:t>ποίος στο </a:t>
            </a:r>
            <a:r>
              <a:rPr lang="el-GR" sz="2400" i="1" dirty="0">
                <a:effectLst/>
                <a:latin typeface="Book Antiqua" panose="02040602050305030304" pitchFamily="18" charset="0"/>
                <a:ea typeface="Calibri" panose="020F0502020204030204" pitchFamily="34" charset="0"/>
              </a:rPr>
              <a:t>Περί ποιητικής</a:t>
            </a:r>
            <a:r>
              <a:rPr lang="el-GR" sz="2400" dirty="0">
                <a:effectLst/>
                <a:latin typeface="Book Antiqua" panose="02040602050305030304" pitchFamily="18" charset="0"/>
                <a:ea typeface="Calibri" panose="020F0502020204030204" pitchFamily="34" charset="0"/>
              </a:rPr>
              <a:t> συζήτησε το δράμα σε σχέση με το έπος και γενικότερα την ποίηση. Ο Αριστοτέλης περιέγραψε το δράμα ως «μίμηση μιας πράξης» στον λόγο, η οποία περιλαμβάνει στενές δομές του χρόνου και του χώρου και ένα συγκεκριμένο σύνολο χαρακτήρων</a:t>
            </a:r>
            <a:r>
              <a:rPr lang="el-GR" sz="1800" dirty="0">
                <a:effectLst/>
                <a:latin typeface="Times New Roman" panose="02020603050405020304" pitchFamily="18" charset="0"/>
                <a:ea typeface="Calibri" panose="020F0502020204030204" pitchFamily="34" charset="0"/>
              </a:rPr>
              <a:t>.</a:t>
            </a:r>
            <a:endParaRPr lang="en-US" sz="4800" dirty="0"/>
          </a:p>
        </p:txBody>
      </p:sp>
      <p:grpSp>
        <p:nvGrpSpPr>
          <p:cNvPr id="17" name="Group 16">
            <a:extLst>
              <a:ext uri="{FF2B5EF4-FFF2-40B4-BE49-F238E27FC236}">
                <a16:creationId xmlns:a16="http://schemas.microsoft.com/office/drawing/2014/main" id="{1781FF6F-5DEF-409F-A063-7955827239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3168" y="602681"/>
            <a:ext cx="3615648" cy="5932335"/>
            <a:chOff x="402434" y="602681"/>
            <a:chExt cx="3615648" cy="5932335"/>
          </a:xfrm>
        </p:grpSpPr>
        <p:grpSp>
          <p:nvGrpSpPr>
            <p:cNvPr id="18" name="Group 17">
              <a:extLst>
                <a:ext uri="{FF2B5EF4-FFF2-40B4-BE49-F238E27FC236}">
                  <a16:creationId xmlns:a16="http://schemas.microsoft.com/office/drawing/2014/main" id="{54A341EC-5CF3-4B87-BAC5-B44C2A265BA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710054" y="399231"/>
              <a:ext cx="317159" cy="932400"/>
              <a:chOff x="6376988" y="280988"/>
              <a:chExt cx="633413" cy="1862138"/>
            </a:xfrm>
          </p:grpSpPr>
          <p:sp>
            <p:nvSpPr>
              <p:cNvPr id="75" name="Freeform 68">
                <a:extLst>
                  <a:ext uri="{FF2B5EF4-FFF2-40B4-BE49-F238E27FC236}">
                    <a16:creationId xmlns:a16="http://schemas.microsoft.com/office/drawing/2014/main" id="{395C89A6-4089-43C1-88F7-C89EAAB5A0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69">
                <a:extLst>
                  <a:ext uri="{FF2B5EF4-FFF2-40B4-BE49-F238E27FC236}">
                    <a16:creationId xmlns:a16="http://schemas.microsoft.com/office/drawing/2014/main" id="{B6C04A07-DB49-4407-A323-BFFAAAAA40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7" name="Line 70">
                <a:extLst>
                  <a:ext uri="{FF2B5EF4-FFF2-40B4-BE49-F238E27FC236}">
                    <a16:creationId xmlns:a16="http://schemas.microsoft.com/office/drawing/2014/main" id="{59A51CDF-9F3E-4400-A6E3-AF309DF9C95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9" name="Oval 18">
              <a:extLst>
                <a:ext uri="{FF2B5EF4-FFF2-40B4-BE49-F238E27FC236}">
                  <a16:creationId xmlns:a16="http://schemas.microsoft.com/office/drawing/2014/main" id="{43E04776-E965-42A8-AB14-90BD8B6460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333586" y="83943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20" name="Group 19">
              <a:extLst>
                <a:ext uri="{FF2B5EF4-FFF2-40B4-BE49-F238E27FC236}">
                  <a16:creationId xmlns:a16="http://schemas.microsoft.com/office/drawing/2014/main" id="{471644CC-C24B-48BC-8EE3-D72786B685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1732866" y="390058"/>
              <a:ext cx="1785984" cy="2211229"/>
              <a:chOff x="3125006" y="3171595"/>
              <a:chExt cx="1785984" cy="2211229"/>
            </a:xfrm>
          </p:grpSpPr>
          <p:grpSp>
            <p:nvGrpSpPr>
              <p:cNvPr id="67" name="Group 66">
                <a:extLst>
                  <a:ext uri="{FF2B5EF4-FFF2-40B4-BE49-F238E27FC236}">
                    <a16:creationId xmlns:a16="http://schemas.microsoft.com/office/drawing/2014/main" id="{ADDDB28D-DEEE-460F-98F5-0E2EC1F599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71" name="Straight Connector 70">
                  <a:extLst>
                    <a:ext uri="{FF2B5EF4-FFF2-40B4-BE49-F238E27FC236}">
                      <a16:creationId xmlns:a16="http://schemas.microsoft.com/office/drawing/2014/main" id="{1397A7CF-F6A8-48D5-98AF-B68FC71E00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F863A81-6184-41EB-94AF-C6096CD64A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73" name="Rectangle 30">
                  <a:extLst>
                    <a:ext uri="{FF2B5EF4-FFF2-40B4-BE49-F238E27FC236}">
                      <a16:creationId xmlns:a16="http://schemas.microsoft.com/office/drawing/2014/main" id="{EF436F3D-9653-4DF8-832B-580539C56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30">
                  <a:extLst>
                    <a:ext uri="{FF2B5EF4-FFF2-40B4-BE49-F238E27FC236}">
                      <a16:creationId xmlns:a16="http://schemas.microsoft.com/office/drawing/2014/main" id="{0154A205-573A-4A5C-A3DF-B4DC24A2FF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C2543A46-110B-4E4B-92BD-F8B8E21CD6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69" name="Freeform: Shape 68">
                  <a:extLst>
                    <a:ext uri="{FF2B5EF4-FFF2-40B4-BE49-F238E27FC236}">
                      <a16:creationId xmlns:a16="http://schemas.microsoft.com/office/drawing/2014/main" id="{45471145-1F29-4FC3-8B75-277BD8E22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0" name="Freeform: Shape 69">
                  <a:extLst>
                    <a:ext uri="{FF2B5EF4-FFF2-40B4-BE49-F238E27FC236}">
                      <a16:creationId xmlns:a16="http://schemas.microsoft.com/office/drawing/2014/main" id="{79DA4A81-8892-4F1C-9311-7AEAE2C8D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1" name="Group 20">
              <a:extLst>
                <a:ext uri="{FF2B5EF4-FFF2-40B4-BE49-F238E27FC236}">
                  <a16:creationId xmlns:a16="http://schemas.microsoft.com/office/drawing/2014/main" id="{E4C401AA-847D-4D5A-9199-3B368AD88A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0000" y="2480400"/>
              <a:ext cx="2457450" cy="3838575"/>
              <a:chOff x="587376" y="280988"/>
              <a:chExt cx="2457450" cy="3838575"/>
            </a:xfrm>
          </p:grpSpPr>
          <p:sp>
            <p:nvSpPr>
              <p:cNvPr id="45" name="Freeform 64">
                <a:extLst>
                  <a:ext uri="{FF2B5EF4-FFF2-40B4-BE49-F238E27FC236}">
                    <a16:creationId xmlns:a16="http://schemas.microsoft.com/office/drawing/2014/main" id="{BCD66427-9375-44C7-B176-87D1E5D901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1">
                <a:extLst>
                  <a:ext uri="{FF2B5EF4-FFF2-40B4-BE49-F238E27FC236}">
                    <a16:creationId xmlns:a16="http://schemas.microsoft.com/office/drawing/2014/main" id="{DBDB153C-43F9-4C36-8330-E06BE08B31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61">
                <a:extLst>
                  <a:ext uri="{FF2B5EF4-FFF2-40B4-BE49-F238E27FC236}">
                    <a16:creationId xmlns:a16="http://schemas.microsoft.com/office/drawing/2014/main" id="{DBD793DD-531D-4E1E-B992-5E5891F600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78">
                <a:extLst>
                  <a:ext uri="{FF2B5EF4-FFF2-40B4-BE49-F238E27FC236}">
                    <a16:creationId xmlns:a16="http://schemas.microsoft.com/office/drawing/2014/main" id="{CEFB136B-DC35-4F4A-83C4-01135B4EF8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84">
                <a:extLst>
                  <a:ext uri="{FF2B5EF4-FFF2-40B4-BE49-F238E27FC236}">
                    <a16:creationId xmlns:a16="http://schemas.microsoft.com/office/drawing/2014/main" id="{9FB85D2A-279F-4702-B280-612D11B547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87">
                <a:extLst>
                  <a:ext uri="{FF2B5EF4-FFF2-40B4-BE49-F238E27FC236}">
                    <a16:creationId xmlns:a16="http://schemas.microsoft.com/office/drawing/2014/main" id="{63C22ADC-4205-46D4-93EB-9549805136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60">
                <a:extLst>
                  <a:ext uri="{FF2B5EF4-FFF2-40B4-BE49-F238E27FC236}">
                    <a16:creationId xmlns:a16="http://schemas.microsoft.com/office/drawing/2014/main" id="{B2FA1D0B-0861-4557-88CC-99D3B909F8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59">
                <a:extLst>
                  <a:ext uri="{FF2B5EF4-FFF2-40B4-BE49-F238E27FC236}">
                    <a16:creationId xmlns:a16="http://schemas.microsoft.com/office/drawing/2014/main" id="{4D751BD9-53BA-45A5-81A1-AACC0A176C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62">
                <a:extLst>
                  <a:ext uri="{FF2B5EF4-FFF2-40B4-BE49-F238E27FC236}">
                    <a16:creationId xmlns:a16="http://schemas.microsoft.com/office/drawing/2014/main" id="{1FDA24E2-9B8A-4508-833C-3E2C2894CD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65">
                <a:extLst>
                  <a:ext uri="{FF2B5EF4-FFF2-40B4-BE49-F238E27FC236}">
                    <a16:creationId xmlns:a16="http://schemas.microsoft.com/office/drawing/2014/main" id="{D2CCA503-DC38-4E11-B299-7DB76F5FAB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79">
                <a:extLst>
                  <a:ext uri="{FF2B5EF4-FFF2-40B4-BE49-F238E27FC236}">
                    <a16:creationId xmlns:a16="http://schemas.microsoft.com/office/drawing/2014/main" id="{D21F0F68-198F-481C-9DF7-93EB338D67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82">
                <a:extLst>
                  <a:ext uri="{FF2B5EF4-FFF2-40B4-BE49-F238E27FC236}">
                    <a16:creationId xmlns:a16="http://schemas.microsoft.com/office/drawing/2014/main" id="{A0B2B8C2-FDD5-497A-9CFD-2981549022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85">
                <a:extLst>
                  <a:ext uri="{FF2B5EF4-FFF2-40B4-BE49-F238E27FC236}">
                    <a16:creationId xmlns:a16="http://schemas.microsoft.com/office/drawing/2014/main" id="{C9A20254-ABE1-475B-9CA8-97E7369F4E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88">
                <a:extLst>
                  <a:ext uri="{FF2B5EF4-FFF2-40B4-BE49-F238E27FC236}">
                    <a16:creationId xmlns:a16="http://schemas.microsoft.com/office/drawing/2014/main" id="{23E12738-13DA-4FBC-9E2B-569CE16058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59" name="Group 58">
                <a:extLst>
                  <a:ext uri="{FF2B5EF4-FFF2-40B4-BE49-F238E27FC236}">
                    <a16:creationId xmlns:a16="http://schemas.microsoft.com/office/drawing/2014/main" id="{A8F1C84D-36A7-432E-8525-755B1F33F7E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60" name="Line 63">
                  <a:extLst>
                    <a:ext uri="{FF2B5EF4-FFF2-40B4-BE49-F238E27FC236}">
                      <a16:creationId xmlns:a16="http://schemas.microsoft.com/office/drawing/2014/main" id="{D43B981D-1875-4E2D-B4B5-431D2CE842E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66">
                  <a:extLst>
                    <a:ext uri="{FF2B5EF4-FFF2-40B4-BE49-F238E27FC236}">
                      <a16:creationId xmlns:a16="http://schemas.microsoft.com/office/drawing/2014/main" id="{07489979-9C7D-4844-B0BB-74A5CDBCDAA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67">
                  <a:extLst>
                    <a:ext uri="{FF2B5EF4-FFF2-40B4-BE49-F238E27FC236}">
                      <a16:creationId xmlns:a16="http://schemas.microsoft.com/office/drawing/2014/main" id="{A778F9B4-BB14-484F-A573-172579C39CF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80">
                  <a:extLst>
                    <a:ext uri="{FF2B5EF4-FFF2-40B4-BE49-F238E27FC236}">
                      <a16:creationId xmlns:a16="http://schemas.microsoft.com/office/drawing/2014/main" id="{26AC9EC4-C293-47D1-AA7B-DE4475793AB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83">
                  <a:extLst>
                    <a:ext uri="{FF2B5EF4-FFF2-40B4-BE49-F238E27FC236}">
                      <a16:creationId xmlns:a16="http://schemas.microsoft.com/office/drawing/2014/main" id="{BACE1CFF-F0A6-4D1D-AC73-0D9D9A59712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86">
                  <a:extLst>
                    <a:ext uri="{FF2B5EF4-FFF2-40B4-BE49-F238E27FC236}">
                      <a16:creationId xmlns:a16="http://schemas.microsoft.com/office/drawing/2014/main" id="{20D155F1-00FF-4612-BB74-15FEDECA9C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89">
                  <a:extLst>
                    <a:ext uri="{FF2B5EF4-FFF2-40B4-BE49-F238E27FC236}">
                      <a16:creationId xmlns:a16="http://schemas.microsoft.com/office/drawing/2014/main" id="{C076FA74-5BAE-496C-8F4F-3F5B4F290E5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22" name="Oval 21">
              <a:extLst>
                <a:ext uri="{FF2B5EF4-FFF2-40B4-BE49-F238E27FC236}">
                  <a16:creationId xmlns:a16="http://schemas.microsoft.com/office/drawing/2014/main" id="{9AC60A04-8CF1-45F0-A385-1EBAD71D7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742320" y="577888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23" name="Group 22">
              <a:extLst>
                <a:ext uri="{FF2B5EF4-FFF2-40B4-BE49-F238E27FC236}">
                  <a16:creationId xmlns:a16="http://schemas.microsoft.com/office/drawing/2014/main" id="{A41600F8-1DCA-4819-8C06-BAA0C569A2C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2305927" y="2362458"/>
              <a:ext cx="641183" cy="1069728"/>
              <a:chOff x="6484112" y="2967038"/>
              <a:chExt cx="641183" cy="1069728"/>
            </a:xfrm>
          </p:grpSpPr>
          <p:grpSp>
            <p:nvGrpSpPr>
              <p:cNvPr id="37" name="Group 36">
                <a:extLst>
                  <a:ext uri="{FF2B5EF4-FFF2-40B4-BE49-F238E27FC236}">
                    <a16:creationId xmlns:a16="http://schemas.microsoft.com/office/drawing/2014/main" id="{D9AA2C22-184F-48CD-AE38-7835B029D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42" name="Freeform 68">
                  <a:extLst>
                    <a:ext uri="{FF2B5EF4-FFF2-40B4-BE49-F238E27FC236}">
                      <a16:creationId xmlns:a16="http://schemas.microsoft.com/office/drawing/2014/main" id="{2BE92945-1DB1-4026-BFF0-E56E756FC2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69">
                  <a:extLst>
                    <a:ext uri="{FF2B5EF4-FFF2-40B4-BE49-F238E27FC236}">
                      <a16:creationId xmlns:a16="http://schemas.microsoft.com/office/drawing/2014/main" id="{D969EC21-F259-4572-8C92-93CBAFD9CF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Line 70">
                  <a:extLst>
                    <a:ext uri="{FF2B5EF4-FFF2-40B4-BE49-F238E27FC236}">
                      <a16:creationId xmlns:a16="http://schemas.microsoft.com/office/drawing/2014/main" id="{ADE098B8-3E34-4B77-9834-950B20E8CEB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8" name="Group 37">
                <a:extLst>
                  <a:ext uri="{FF2B5EF4-FFF2-40B4-BE49-F238E27FC236}">
                    <a16:creationId xmlns:a16="http://schemas.microsoft.com/office/drawing/2014/main" id="{C838B054-D982-4E4A-810E-B5916C8BB81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39" name="Freeform 68">
                  <a:extLst>
                    <a:ext uri="{FF2B5EF4-FFF2-40B4-BE49-F238E27FC236}">
                      <a16:creationId xmlns:a16="http://schemas.microsoft.com/office/drawing/2014/main" id="{120EE44F-3465-4168-9CC6-960CDC23DC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69">
                  <a:extLst>
                    <a:ext uri="{FF2B5EF4-FFF2-40B4-BE49-F238E27FC236}">
                      <a16:creationId xmlns:a16="http://schemas.microsoft.com/office/drawing/2014/main" id="{1F16E21E-6FF7-4D92-B5AB-F1B210E8D4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Line 70">
                  <a:extLst>
                    <a:ext uri="{FF2B5EF4-FFF2-40B4-BE49-F238E27FC236}">
                      <a16:creationId xmlns:a16="http://schemas.microsoft.com/office/drawing/2014/main" id="{E6D26AF0-8B26-4B76-B520-39507E64181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4" name="Group 23">
              <a:extLst>
                <a:ext uri="{FF2B5EF4-FFF2-40B4-BE49-F238E27FC236}">
                  <a16:creationId xmlns:a16="http://schemas.microsoft.com/office/drawing/2014/main" id="{46550D95-D676-4064-9B82-6BE9520096B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384669" y="4915016"/>
              <a:ext cx="633413" cy="1620000"/>
              <a:chOff x="3384669" y="4915016"/>
              <a:chExt cx="633413" cy="1620000"/>
            </a:xfrm>
          </p:grpSpPr>
          <p:grpSp>
            <p:nvGrpSpPr>
              <p:cNvPr id="33" name="Group 32">
                <a:extLst>
                  <a:ext uri="{FF2B5EF4-FFF2-40B4-BE49-F238E27FC236}">
                    <a16:creationId xmlns:a16="http://schemas.microsoft.com/office/drawing/2014/main" id="{E3F10329-29C7-42E4-BA22-CD1201CEF79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a:off x="3384669" y="4946104"/>
                <a:ext cx="633413" cy="1419225"/>
                <a:chOff x="5959192" y="333389"/>
                <a:chExt cx="633413" cy="1419225"/>
              </a:xfrm>
            </p:grpSpPr>
            <p:sp>
              <p:nvSpPr>
                <p:cNvPr id="35" name="Freeform 68">
                  <a:extLst>
                    <a:ext uri="{FF2B5EF4-FFF2-40B4-BE49-F238E27FC236}">
                      <a16:creationId xmlns:a16="http://schemas.microsoft.com/office/drawing/2014/main" id="{39A5C44A-06A4-43BE-A666-08E17199C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9">
                  <a:extLst>
                    <a:ext uri="{FF2B5EF4-FFF2-40B4-BE49-F238E27FC236}">
                      <a16:creationId xmlns:a16="http://schemas.microsoft.com/office/drawing/2014/main" id="{4FFD648A-4214-47DB-B980-6A315E265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4" name="Line 70">
                <a:extLst>
                  <a:ext uri="{FF2B5EF4-FFF2-40B4-BE49-F238E27FC236}">
                    <a16:creationId xmlns:a16="http://schemas.microsoft.com/office/drawing/2014/main" id="{C810BE59-2768-4B0E-A3FD-A6784A2C840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rot="18900000" flipV="1">
                <a:off x="3774042" y="4915016"/>
                <a:ext cx="0" cy="162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4">
              <a:extLst>
                <a:ext uri="{FF2B5EF4-FFF2-40B4-BE49-F238E27FC236}">
                  <a16:creationId xmlns:a16="http://schemas.microsoft.com/office/drawing/2014/main" id="{11652DC8-2B9B-409D-8B87-E8D97CBF00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40013" y="1046180"/>
              <a:ext cx="903599" cy="2160000"/>
              <a:chOff x="9057947" y="3423463"/>
              <a:chExt cx="903599" cy="2160000"/>
            </a:xfrm>
          </p:grpSpPr>
          <p:grpSp>
            <p:nvGrpSpPr>
              <p:cNvPr id="26" name="Group 25">
                <a:extLst>
                  <a:ext uri="{FF2B5EF4-FFF2-40B4-BE49-F238E27FC236}">
                    <a16:creationId xmlns:a16="http://schemas.microsoft.com/office/drawing/2014/main" id="{403350CC-3DBE-4071-8279-74DBDD4F9DD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31" name="Freeform: Shape 30">
                  <a:extLst>
                    <a:ext uri="{FF2B5EF4-FFF2-40B4-BE49-F238E27FC236}">
                      <a16:creationId xmlns:a16="http://schemas.microsoft.com/office/drawing/2014/main" id="{38432FD0-1F86-419C-BE0D-605DEBE10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2" name="Freeform: Shape 31">
                  <a:extLst>
                    <a:ext uri="{FF2B5EF4-FFF2-40B4-BE49-F238E27FC236}">
                      <a16:creationId xmlns:a16="http://schemas.microsoft.com/office/drawing/2014/main" id="{8F4BCABC-4173-4006-9B50-22E0BE31D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27" name="Group 26">
                <a:extLst>
                  <a:ext uri="{FF2B5EF4-FFF2-40B4-BE49-F238E27FC236}">
                    <a16:creationId xmlns:a16="http://schemas.microsoft.com/office/drawing/2014/main" id="{8E6DD52D-5C11-4364-A277-0BC6C05CACB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28" name="Straight Connector 27">
                  <a:extLst>
                    <a:ext uri="{FF2B5EF4-FFF2-40B4-BE49-F238E27FC236}">
                      <a16:creationId xmlns:a16="http://schemas.microsoft.com/office/drawing/2014/main" id="{A2C9CE77-5338-4C9B-BCB7-1D6A7A2C7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9" name="Rectangle 5">
                  <a:extLst>
                    <a:ext uri="{FF2B5EF4-FFF2-40B4-BE49-F238E27FC236}">
                      <a16:creationId xmlns:a16="http://schemas.microsoft.com/office/drawing/2014/main" id="{DD8C86C1-51BA-4CB2-918E-99A73E2EC3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
                  <a:extLst>
                    <a:ext uri="{FF2B5EF4-FFF2-40B4-BE49-F238E27FC236}">
                      <a16:creationId xmlns:a16="http://schemas.microsoft.com/office/drawing/2014/main" id="{713D5C9F-7DFE-4DDD-A89E-55BCBDFEC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cxnSp>
        <p:nvCxnSpPr>
          <p:cNvPr id="79" name="Straight Connector 78">
            <a:extLst>
              <a:ext uri="{FF2B5EF4-FFF2-40B4-BE49-F238E27FC236}">
                <a16:creationId xmlns:a16="http://schemas.microsoft.com/office/drawing/2014/main" id="{D56ACE5F-BE95-4218-ADF7-6F1DEF6A94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801DF50F-B47F-405F-BDF3-73DAC01BB9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173184" y="602681"/>
            <a:ext cx="3615648" cy="5932335"/>
            <a:chOff x="402434" y="602681"/>
            <a:chExt cx="3615648" cy="5932335"/>
          </a:xfrm>
        </p:grpSpPr>
        <p:grpSp>
          <p:nvGrpSpPr>
            <p:cNvPr id="82" name="Group 81">
              <a:extLst>
                <a:ext uri="{FF2B5EF4-FFF2-40B4-BE49-F238E27FC236}">
                  <a16:creationId xmlns:a16="http://schemas.microsoft.com/office/drawing/2014/main" id="{2457533F-CAD7-46C2-9CB3-8505B2DFABA2}"/>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710054" y="399231"/>
              <a:ext cx="317159" cy="932400"/>
              <a:chOff x="6376988" y="280988"/>
              <a:chExt cx="633413" cy="1862138"/>
            </a:xfrm>
          </p:grpSpPr>
          <p:sp>
            <p:nvSpPr>
              <p:cNvPr id="139" name="Freeform 68">
                <a:extLst>
                  <a:ext uri="{FF2B5EF4-FFF2-40B4-BE49-F238E27FC236}">
                    <a16:creationId xmlns:a16="http://schemas.microsoft.com/office/drawing/2014/main" id="{66E9686F-CED0-475E-A28A-D8CDBCCDD1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69">
                <a:extLst>
                  <a:ext uri="{FF2B5EF4-FFF2-40B4-BE49-F238E27FC236}">
                    <a16:creationId xmlns:a16="http://schemas.microsoft.com/office/drawing/2014/main" id="{254AFE2B-C030-4DF5-B113-1A9ECB6A65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1" name="Line 70">
                <a:extLst>
                  <a:ext uri="{FF2B5EF4-FFF2-40B4-BE49-F238E27FC236}">
                    <a16:creationId xmlns:a16="http://schemas.microsoft.com/office/drawing/2014/main" id="{02E0618D-FC2B-49B2-B15F-0EA6139909E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83" name="Oval 82">
              <a:extLst>
                <a:ext uri="{FF2B5EF4-FFF2-40B4-BE49-F238E27FC236}">
                  <a16:creationId xmlns:a16="http://schemas.microsoft.com/office/drawing/2014/main" id="{3BC4DEAB-C1FD-4FA7-9417-3E053D540E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333586" y="83943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84" name="Group 83">
              <a:extLst>
                <a:ext uri="{FF2B5EF4-FFF2-40B4-BE49-F238E27FC236}">
                  <a16:creationId xmlns:a16="http://schemas.microsoft.com/office/drawing/2014/main" id="{77615B8B-540B-420B-87F1-5F51415E7F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1732866" y="390058"/>
              <a:ext cx="1785984" cy="2211229"/>
              <a:chOff x="3125006" y="3171595"/>
              <a:chExt cx="1785984" cy="2211229"/>
            </a:xfrm>
          </p:grpSpPr>
          <p:grpSp>
            <p:nvGrpSpPr>
              <p:cNvPr id="131" name="Group 130">
                <a:extLst>
                  <a:ext uri="{FF2B5EF4-FFF2-40B4-BE49-F238E27FC236}">
                    <a16:creationId xmlns:a16="http://schemas.microsoft.com/office/drawing/2014/main" id="{82E16796-0833-4B54-AED9-A3611C9BD19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35" name="Straight Connector 134">
                  <a:extLst>
                    <a:ext uri="{FF2B5EF4-FFF2-40B4-BE49-F238E27FC236}">
                      <a16:creationId xmlns:a16="http://schemas.microsoft.com/office/drawing/2014/main" id="{F1E2155D-D771-4139-BC04-B5F026AEBB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46D84B4-B9EF-417C-A565-F9B86978E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37" name="Rectangle 30">
                  <a:extLst>
                    <a:ext uri="{FF2B5EF4-FFF2-40B4-BE49-F238E27FC236}">
                      <a16:creationId xmlns:a16="http://schemas.microsoft.com/office/drawing/2014/main" id="{66FFC568-D3F5-4FA6-B28A-516DE623F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30">
                  <a:extLst>
                    <a:ext uri="{FF2B5EF4-FFF2-40B4-BE49-F238E27FC236}">
                      <a16:creationId xmlns:a16="http://schemas.microsoft.com/office/drawing/2014/main" id="{2C3FB912-25F7-4822-B327-DA1E9B335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31">
                <a:extLst>
                  <a:ext uri="{FF2B5EF4-FFF2-40B4-BE49-F238E27FC236}">
                    <a16:creationId xmlns:a16="http://schemas.microsoft.com/office/drawing/2014/main" id="{4FC8FB21-D7E1-4978-AD20-5E68B4C580E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33" name="Freeform: Shape 132">
                  <a:extLst>
                    <a:ext uri="{FF2B5EF4-FFF2-40B4-BE49-F238E27FC236}">
                      <a16:creationId xmlns:a16="http://schemas.microsoft.com/office/drawing/2014/main" id="{51BBD3DF-C644-4E9C-A11C-B6336B889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34" name="Freeform: Shape 133">
                  <a:extLst>
                    <a:ext uri="{FF2B5EF4-FFF2-40B4-BE49-F238E27FC236}">
                      <a16:creationId xmlns:a16="http://schemas.microsoft.com/office/drawing/2014/main" id="{0B53158D-9F0C-4064-B804-2C1F8AEBE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85" name="Group 84">
              <a:extLst>
                <a:ext uri="{FF2B5EF4-FFF2-40B4-BE49-F238E27FC236}">
                  <a16:creationId xmlns:a16="http://schemas.microsoft.com/office/drawing/2014/main" id="{B9D93B3C-5026-425E-9179-CBB944A9096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0000" y="2480400"/>
              <a:ext cx="2457450" cy="3838575"/>
              <a:chOff x="587376" y="280988"/>
              <a:chExt cx="2457450" cy="3838575"/>
            </a:xfrm>
          </p:grpSpPr>
          <p:sp>
            <p:nvSpPr>
              <p:cNvPr id="109" name="Freeform 64">
                <a:extLst>
                  <a:ext uri="{FF2B5EF4-FFF2-40B4-BE49-F238E27FC236}">
                    <a16:creationId xmlns:a16="http://schemas.microsoft.com/office/drawing/2014/main" id="{5C84A49A-BD66-4BEA-A06B-2FA89468BB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81">
                <a:extLst>
                  <a:ext uri="{FF2B5EF4-FFF2-40B4-BE49-F238E27FC236}">
                    <a16:creationId xmlns:a16="http://schemas.microsoft.com/office/drawing/2014/main" id="{EB8895A6-E32C-4B09-B9E0-314C000A28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61">
                <a:extLst>
                  <a:ext uri="{FF2B5EF4-FFF2-40B4-BE49-F238E27FC236}">
                    <a16:creationId xmlns:a16="http://schemas.microsoft.com/office/drawing/2014/main" id="{6ABA4FEE-5223-4565-9B11-5E7CD13236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78">
                <a:extLst>
                  <a:ext uri="{FF2B5EF4-FFF2-40B4-BE49-F238E27FC236}">
                    <a16:creationId xmlns:a16="http://schemas.microsoft.com/office/drawing/2014/main" id="{38C78FAF-A05E-4962-8571-B6C83FB4EF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84">
                <a:extLst>
                  <a:ext uri="{FF2B5EF4-FFF2-40B4-BE49-F238E27FC236}">
                    <a16:creationId xmlns:a16="http://schemas.microsoft.com/office/drawing/2014/main" id="{B94F41EA-CB57-4E1D-9C7F-6E482F0EB6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87">
                <a:extLst>
                  <a:ext uri="{FF2B5EF4-FFF2-40B4-BE49-F238E27FC236}">
                    <a16:creationId xmlns:a16="http://schemas.microsoft.com/office/drawing/2014/main" id="{36E5C22C-6491-4028-8C8F-2BBA91B692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60">
                <a:extLst>
                  <a:ext uri="{FF2B5EF4-FFF2-40B4-BE49-F238E27FC236}">
                    <a16:creationId xmlns:a16="http://schemas.microsoft.com/office/drawing/2014/main" id="{C68EAD32-DAD2-4E24-A17D-9EF57C0FA5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59">
                <a:extLst>
                  <a:ext uri="{FF2B5EF4-FFF2-40B4-BE49-F238E27FC236}">
                    <a16:creationId xmlns:a16="http://schemas.microsoft.com/office/drawing/2014/main" id="{0C6E1ABE-BB08-4327-9CDD-11A5D0130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62">
                <a:extLst>
                  <a:ext uri="{FF2B5EF4-FFF2-40B4-BE49-F238E27FC236}">
                    <a16:creationId xmlns:a16="http://schemas.microsoft.com/office/drawing/2014/main" id="{88D096DA-BFC9-44D7-8441-490FA2D404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8" name="Freeform 65">
                <a:extLst>
                  <a:ext uri="{FF2B5EF4-FFF2-40B4-BE49-F238E27FC236}">
                    <a16:creationId xmlns:a16="http://schemas.microsoft.com/office/drawing/2014/main" id="{152CB9CF-F70A-46B0-AB37-7922D326BD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79">
                <a:extLst>
                  <a:ext uri="{FF2B5EF4-FFF2-40B4-BE49-F238E27FC236}">
                    <a16:creationId xmlns:a16="http://schemas.microsoft.com/office/drawing/2014/main" id="{28240976-82E5-4A37-8E2B-A07CCFD13D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82">
                <a:extLst>
                  <a:ext uri="{FF2B5EF4-FFF2-40B4-BE49-F238E27FC236}">
                    <a16:creationId xmlns:a16="http://schemas.microsoft.com/office/drawing/2014/main" id="{0C25B6B7-4317-4482-A474-2830FA6E59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85">
                <a:extLst>
                  <a:ext uri="{FF2B5EF4-FFF2-40B4-BE49-F238E27FC236}">
                    <a16:creationId xmlns:a16="http://schemas.microsoft.com/office/drawing/2014/main" id="{5C0EDF04-E84E-457D-A5F9-7746545AB2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88">
                <a:extLst>
                  <a:ext uri="{FF2B5EF4-FFF2-40B4-BE49-F238E27FC236}">
                    <a16:creationId xmlns:a16="http://schemas.microsoft.com/office/drawing/2014/main" id="{566313AB-A9AB-4B84-8C23-50E725917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123" name="Group 122">
                <a:extLst>
                  <a:ext uri="{FF2B5EF4-FFF2-40B4-BE49-F238E27FC236}">
                    <a16:creationId xmlns:a16="http://schemas.microsoft.com/office/drawing/2014/main" id="{2F31BFB5-317D-4135-930A-240F7A56EA8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24" name="Line 63">
                  <a:extLst>
                    <a:ext uri="{FF2B5EF4-FFF2-40B4-BE49-F238E27FC236}">
                      <a16:creationId xmlns:a16="http://schemas.microsoft.com/office/drawing/2014/main" id="{9102C0AC-7FF7-4F4B-B7C1-C8CE4846A1C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66">
                  <a:extLst>
                    <a:ext uri="{FF2B5EF4-FFF2-40B4-BE49-F238E27FC236}">
                      <a16:creationId xmlns:a16="http://schemas.microsoft.com/office/drawing/2014/main" id="{64BAC77C-E14F-4FA8-9D0A-55B646EEA46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67">
                  <a:extLst>
                    <a:ext uri="{FF2B5EF4-FFF2-40B4-BE49-F238E27FC236}">
                      <a16:creationId xmlns:a16="http://schemas.microsoft.com/office/drawing/2014/main" id="{0B88DC73-9AC3-42F8-8C9E-94EE9B61AE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80">
                  <a:extLst>
                    <a:ext uri="{FF2B5EF4-FFF2-40B4-BE49-F238E27FC236}">
                      <a16:creationId xmlns:a16="http://schemas.microsoft.com/office/drawing/2014/main" id="{26BBA2D9-E4D0-424E-9825-61A9B3C0A37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83">
                  <a:extLst>
                    <a:ext uri="{FF2B5EF4-FFF2-40B4-BE49-F238E27FC236}">
                      <a16:creationId xmlns:a16="http://schemas.microsoft.com/office/drawing/2014/main" id="{F6D4FA39-E0CC-4991-83D0-606E03CF1D3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Line 86">
                  <a:extLst>
                    <a:ext uri="{FF2B5EF4-FFF2-40B4-BE49-F238E27FC236}">
                      <a16:creationId xmlns:a16="http://schemas.microsoft.com/office/drawing/2014/main" id="{3819BE2B-7D47-443C-B1DF-2EA57679D17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89">
                  <a:extLst>
                    <a:ext uri="{FF2B5EF4-FFF2-40B4-BE49-F238E27FC236}">
                      <a16:creationId xmlns:a16="http://schemas.microsoft.com/office/drawing/2014/main" id="{86B1E78E-D338-4BAE-9FB1-1A9118AD3DD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86" name="Oval 85">
              <a:extLst>
                <a:ext uri="{FF2B5EF4-FFF2-40B4-BE49-F238E27FC236}">
                  <a16:creationId xmlns:a16="http://schemas.microsoft.com/office/drawing/2014/main" id="{4EC68A1A-796C-4F5F-8F41-0124729201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742320" y="577888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87" name="Group 86">
              <a:extLst>
                <a:ext uri="{FF2B5EF4-FFF2-40B4-BE49-F238E27FC236}">
                  <a16:creationId xmlns:a16="http://schemas.microsoft.com/office/drawing/2014/main" id="{272E52F1-29AD-47C2-904E-60B72D4A910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2305927" y="2362458"/>
              <a:ext cx="641183" cy="1069728"/>
              <a:chOff x="6484112" y="2967038"/>
              <a:chExt cx="641183" cy="1069728"/>
            </a:xfrm>
          </p:grpSpPr>
          <p:grpSp>
            <p:nvGrpSpPr>
              <p:cNvPr id="101" name="Group 100">
                <a:extLst>
                  <a:ext uri="{FF2B5EF4-FFF2-40B4-BE49-F238E27FC236}">
                    <a16:creationId xmlns:a16="http://schemas.microsoft.com/office/drawing/2014/main" id="{B3F829B9-B86F-47B0-A187-2202CCB861B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06" name="Freeform 68">
                  <a:extLst>
                    <a:ext uri="{FF2B5EF4-FFF2-40B4-BE49-F238E27FC236}">
                      <a16:creationId xmlns:a16="http://schemas.microsoft.com/office/drawing/2014/main" id="{ED1B3641-1CFF-46F3-873A-3B6AA5D79E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69">
                  <a:extLst>
                    <a:ext uri="{FF2B5EF4-FFF2-40B4-BE49-F238E27FC236}">
                      <a16:creationId xmlns:a16="http://schemas.microsoft.com/office/drawing/2014/main" id="{2C8E8742-B905-4C81-9553-19C64E8F3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8" name="Line 70">
                  <a:extLst>
                    <a:ext uri="{FF2B5EF4-FFF2-40B4-BE49-F238E27FC236}">
                      <a16:creationId xmlns:a16="http://schemas.microsoft.com/office/drawing/2014/main" id="{E10BE229-40F6-4A15-9282-BD78053FB5E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2" name="Group 101">
                <a:extLst>
                  <a:ext uri="{FF2B5EF4-FFF2-40B4-BE49-F238E27FC236}">
                    <a16:creationId xmlns:a16="http://schemas.microsoft.com/office/drawing/2014/main" id="{543B3E07-5E30-43C1-9169-90E713C272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03" name="Freeform 68">
                  <a:extLst>
                    <a:ext uri="{FF2B5EF4-FFF2-40B4-BE49-F238E27FC236}">
                      <a16:creationId xmlns:a16="http://schemas.microsoft.com/office/drawing/2014/main" id="{03FCAAE2-5982-4748-8355-1245B74523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69">
                  <a:extLst>
                    <a:ext uri="{FF2B5EF4-FFF2-40B4-BE49-F238E27FC236}">
                      <a16:creationId xmlns:a16="http://schemas.microsoft.com/office/drawing/2014/main" id="{3B21621D-2AAA-4224-B85E-F14F1587A1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5" name="Line 70">
                  <a:extLst>
                    <a:ext uri="{FF2B5EF4-FFF2-40B4-BE49-F238E27FC236}">
                      <a16:creationId xmlns:a16="http://schemas.microsoft.com/office/drawing/2014/main" id="{B69DCE92-933C-4180-9ECE-C159FF0ED2B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88" name="Group 87">
              <a:extLst>
                <a:ext uri="{FF2B5EF4-FFF2-40B4-BE49-F238E27FC236}">
                  <a16:creationId xmlns:a16="http://schemas.microsoft.com/office/drawing/2014/main" id="{3774B519-16FD-45D1-81B3-F10B796BD15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384669" y="4915016"/>
              <a:ext cx="633413" cy="1620000"/>
              <a:chOff x="3384669" y="4915016"/>
              <a:chExt cx="633413" cy="1620000"/>
            </a:xfrm>
          </p:grpSpPr>
          <p:grpSp>
            <p:nvGrpSpPr>
              <p:cNvPr id="97" name="Group 96">
                <a:extLst>
                  <a:ext uri="{FF2B5EF4-FFF2-40B4-BE49-F238E27FC236}">
                    <a16:creationId xmlns:a16="http://schemas.microsoft.com/office/drawing/2014/main" id="{E1718837-BAB1-4751-8766-2CD3B30947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a:off x="3384669" y="4946104"/>
                <a:ext cx="633413" cy="1419225"/>
                <a:chOff x="5959192" y="333389"/>
                <a:chExt cx="633413" cy="1419225"/>
              </a:xfrm>
            </p:grpSpPr>
            <p:sp>
              <p:nvSpPr>
                <p:cNvPr id="99" name="Freeform 68">
                  <a:extLst>
                    <a:ext uri="{FF2B5EF4-FFF2-40B4-BE49-F238E27FC236}">
                      <a16:creationId xmlns:a16="http://schemas.microsoft.com/office/drawing/2014/main" id="{85774601-5D43-405D-B593-93550F4C5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69">
                  <a:extLst>
                    <a:ext uri="{FF2B5EF4-FFF2-40B4-BE49-F238E27FC236}">
                      <a16:creationId xmlns:a16="http://schemas.microsoft.com/office/drawing/2014/main" id="{3E1DA161-17EA-4A32-A428-C2368EBACB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98" name="Line 70">
                <a:extLst>
                  <a:ext uri="{FF2B5EF4-FFF2-40B4-BE49-F238E27FC236}">
                    <a16:creationId xmlns:a16="http://schemas.microsoft.com/office/drawing/2014/main" id="{C5270C31-E701-47DC-BAC5-DE712455395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rot="18900000" flipV="1">
                <a:off x="3774042" y="4915016"/>
                <a:ext cx="0" cy="162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89" name="Group 88">
              <a:extLst>
                <a:ext uri="{FF2B5EF4-FFF2-40B4-BE49-F238E27FC236}">
                  <a16:creationId xmlns:a16="http://schemas.microsoft.com/office/drawing/2014/main" id="{9B78A593-AB03-4D7B-8996-22F6035661E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40013" y="1046180"/>
              <a:ext cx="903599" cy="2160000"/>
              <a:chOff x="9057947" y="3423463"/>
              <a:chExt cx="903599" cy="2160000"/>
            </a:xfrm>
          </p:grpSpPr>
          <p:grpSp>
            <p:nvGrpSpPr>
              <p:cNvPr id="90" name="Group 89">
                <a:extLst>
                  <a:ext uri="{FF2B5EF4-FFF2-40B4-BE49-F238E27FC236}">
                    <a16:creationId xmlns:a16="http://schemas.microsoft.com/office/drawing/2014/main" id="{C4C08476-8891-498B-95DD-3D4BB02B4EF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95" name="Freeform: Shape 94">
                  <a:extLst>
                    <a:ext uri="{FF2B5EF4-FFF2-40B4-BE49-F238E27FC236}">
                      <a16:creationId xmlns:a16="http://schemas.microsoft.com/office/drawing/2014/main" id="{C9C077B4-3B4E-4043-BAF4-65306ADBE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96" name="Freeform: Shape 95">
                  <a:extLst>
                    <a:ext uri="{FF2B5EF4-FFF2-40B4-BE49-F238E27FC236}">
                      <a16:creationId xmlns:a16="http://schemas.microsoft.com/office/drawing/2014/main" id="{0CCC2DDE-715C-4561-A70C-60428A65C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91" name="Group 90">
                <a:extLst>
                  <a:ext uri="{FF2B5EF4-FFF2-40B4-BE49-F238E27FC236}">
                    <a16:creationId xmlns:a16="http://schemas.microsoft.com/office/drawing/2014/main" id="{4E49FC98-B2F5-43E4-A679-8E5570FB84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92" name="Straight Connector 91">
                  <a:extLst>
                    <a:ext uri="{FF2B5EF4-FFF2-40B4-BE49-F238E27FC236}">
                      <a16:creationId xmlns:a16="http://schemas.microsoft.com/office/drawing/2014/main" id="{AA01852B-2060-4247-9EE9-0E6754450B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93" name="Rectangle 5">
                  <a:extLst>
                    <a:ext uri="{FF2B5EF4-FFF2-40B4-BE49-F238E27FC236}">
                      <a16:creationId xmlns:a16="http://schemas.microsoft.com/office/drawing/2014/main" id="{13822ECB-A528-476C-B4CB-4A3F54A82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5">
                  <a:extLst>
                    <a:ext uri="{FF2B5EF4-FFF2-40B4-BE49-F238E27FC236}">
                      <a16:creationId xmlns:a16="http://schemas.microsoft.com/office/drawing/2014/main" id="{FCD6DA27-598F-4F38-A652-5C6F6F2B94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34398569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C4024B1-FB66-1599-96E6-C83211451BA7}"/>
              </a:ext>
            </a:extLst>
          </p:cNvPr>
          <p:cNvSpPr>
            <a:spLocks noGrp="1"/>
          </p:cNvSpPr>
          <p:nvPr>
            <p:ph type="title"/>
          </p:nvPr>
        </p:nvSpPr>
        <p:spPr>
          <a:xfrm>
            <a:off x="2197101" y="1089025"/>
            <a:ext cx="7797799" cy="3622934"/>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Αυτός ο ορισμός διαμόρφωσε έναν κανόνα για τα δραματικά κείμενα που επικράτησε από την Αναγέννηση σχεδόν ως σήμερα και καθιέρωσε το δράμα ως το σημαντικό στοιχείο της τέχνης του θεάτρου.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grpSp>
        <p:nvGrpSpPr>
          <p:cNvPr id="17" name="Group 16">
            <a:extLst>
              <a:ext uri="{FF2B5EF4-FFF2-40B4-BE49-F238E27FC236}">
                <a16:creationId xmlns:a16="http://schemas.microsoft.com/office/drawing/2014/main" id="{BF9F7A1D-1090-4288-AA92-5E103402E3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87925" y="2840038"/>
            <a:ext cx="2216150" cy="1177924"/>
            <a:chOff x="4987925" y="2840038"/>
            <a:chExt cx="2216150" cy="1177924"/>
          </a:xfrm>
        </p:grpSpPr>
        <p:sp>
          <p:nvSpPr>
            <p:cNvPr id="18" name="Rectangle 17">
              <a:extLst>
                <a:ext uri="{FF2B5EF4-FFF2-40B4-BE49-F238E27FC236}">
                  <a16:creationId xmlns:a16="http://schemas.microsoft.com/office/drawing/2014/main" id="{9109F7CF-3139-48B9-AF7B-9BD2941A8D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5F52CE0A-5FEB-41F7-AC08-13F9CCDA581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0" name="Group 19">
                <a:extLst>
                  <a:ext uri="{FF2B5EF4-FFF2-40B4-BE49-F238E27FC236}">
                    <a16:creationId xmlns:a16="http://schemas.microsoft.com/office/drawing/2014/main" id="{A731CECC-3215-4BBB-9435-8EE683B8E3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5" name="Freeform 68">
                  <a:extLst>
                    <a:ext uri="{FF2B5EF4-FFF2-40B4-BE49-F238E27FC236}">
                      <a16:creationId xmlns:a16="http://schemas.microsoft.com/office/drawing/2014/main" id="{55668BB4-A5B1-47EB-B913-25AE6AB036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69">
                  <a:extLst>
                    <a:ext uri="{FF2B5EF4-FFF2-40B4-BE49-F238E27FC236}">
                      <a16:creationId xmlns:a16="http://schemas.microsoft.com/office/drawing/2014/main" id="{94A22C99-8239-43D4-81DE-86F79FF1D7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7" name="Line 70">
                  <a:extLst>
                    <a:ext uri="{FF2B5EF4-FFF2-40B4-BE49-F238E27FC236}">
                      <a16:creationId xmlns:a16="http://schemas.microsoft.com/office/drawing/2014/main" id="{8103C5B8-06AC-40D5-B70E-00FC0783A9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20">
                <a:extLst>
                  <a:ext uri="{FF2B5EF4-FFF2-40B4-BE49-F238E27FC236}">
                    <a16:creationId xmlns:a16="http://schemas.microsoft.com/office/drawing/2014/main" id="{FE3881FC-25BE-49F9-8318-512ECDA4FB1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22" name="Freeform 68">
                  <a:extLst>
                    <a:ext uri="{FF2B5EF4-FFF2-40B4-BE49-F238E27FC236}">
                      <a16:creationId xmlns:a16="http://schemas.microsoft.com/office/drawing/2014/main" id="{5A832B89-863F-48D0-A912-B1414A2544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69">
                  <a:extLst>
                    <a:ext uri="{FF2B5EF4-FFF2-40B4-BE49-F238E27FC236}">
                      <a16:creationId xmlns:a16="http://schemas.microsoft.com/office/drawing/2014/main" id="{0BF5E77C-56C6-472D-B6A0-56C2E3D51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4" name="Line 70">
                  <a:extLst>
                    <a:ext uri="{FF2B5EF4-FFF2-40B4-BE49-F238E27FC236}">
                      <a16:creationId xmlns:a16="http://schemas.microsoft.com/office/drawing/2014/main" id="{8A3B85A2-B137-458E-B4D6-9141EA2D52A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605133350"/>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EF8F128-6F3F-7B82-9FE8-12B39E0B37EC}"/>
              </a:ext>
            </a:extLst>
          </p:cNvPr>
          <p:cNvSpPr>
            <a:spLocks noGrp="1"/>
          </p:cNvSpPr>
          <p:nvPr>
            <p:ph type="title"/>
          </p:nvPr>
        </p:nvSpPr>
        <p:spPr>
          <a:xfrm>
            <a:off x="989400" y="1446245"/>
            <a:ext cx="10213200" cy="4301412"/>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σημασία του δράματος ως είδος εις βάρος της παράστασης οδήγησε μάλιστα σε θέσεις όπως αυτή του </a:t>
            </a:r>
            <a:r>
              <a:rPr lang="en-GB" sz="2400" dirty="0">
                <a:effectLst/>
                <a:latin typeface="Book Antiqua" panose="02040602050305030304" pitchFamily="18" charset="0"/>
                <a:ea typeface="Calibri" panose="020F0502020204030204" pitchFamily="34" charset="0"/>
                <a:cs typeface="Times New Roman" panose="02020603050405020304" pitchFamily="18" charset="0"/>
              </a:rPr>
              <a:t>George Bernard Shaw</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(1856 -1950) o όποιος υποστήριξε ότι η ανάγνωση ενός θεατρικού έργου είναι το ίδιο  ικανοποιητική με την παρακολούθησή του στη σκηνή, αλλά και στην ανάπτυξη τον 17ο αιώνα και μέχρι τις αρχές του 19</a:t>
            </a:r>
            <a:r>
              <a:rPr lang="el-GR" sz="2400" baseline="30000" dirty="0">
                <a:effectLst/>
                <a:latin typeface="Book Antiqua" panose="02040602050305030304" pitchFamily="18" charset="0"/>
                <a:ea typeface="Calibri" panose="020F0502020204030204" pitchFamily="34" charset="0"/>
                <a:cs typeface="Times New Roman" panose="02020603050405020304" pitchFamily="18" charset="0"/>
              </a:rPr>
              <a:t>ου</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των λεγομένων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closet dramas</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δηλαδή δραματικών κειμένων που προορίζονταν μόνο για ανάγνωση.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43284568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CA5B2A81-2C8E-4963-AFD4-E539D168B4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E01C659-1B31-C06E-2120-2407347339C6}"/>
              </a:ext>
            </a:extLst>
          </p:cNvPr>
          <p:cNvSpPr>
            <a:spLocks noGrp="1"/>
          </p:cNvSpPr>
          <p:nvPr>
            <p:ph type="title"/>
          </p:nvPr>
        </p:nvSpPr>
        <p:spPr>
          <a:xfrm>
            <a:off x="2256789" y="1079500"/>
            <a:ext cx="7380211" cy="4509698"/>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διάκριση αυτή υπέρ του δράματος οδήγησε στην ταύτιση του μηνύματος και της αξίας μιας παράστασης με το μήνυμα και την αξία του δραματικού κειμένου. Η παράσταση θεωρείτο ότι μετέδιδε το μήνυμα του έργου όπως ο συγγραφέας το είχε αποτυπώσει στο κείμενο και η αισθητική αξία της ήταν ανάλογη με την αξία του δραματικού έργου το οποίο αναπαρίστανε.</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grpSp>
        <p:nvGrpSpPr>
          <p:cNvPr id="17" name="Group 16">
            <a:extLst>
              <a:ext uri="{FF2B5EF4-FFF2-40B4-BE49-F238E27FC236}">
                <a16:creationId xmlns:a16="http://schemas.microsoft.com/office/drawing/2014/main" id="{29578809-4F8C-4A9B-A59D-0D7BDA6B17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9766" y="716800"/>
            <a:ext cx="3838575" cy="5583025"/>
            <a:chOff x="199766" y="716800"/>
            <a:chExt cx="3838575" cy="5583025"/>
          </a:xfrm>
        </p:grpSpPr>
        <p:grpSp>
          <p:nvGrpSpPr>
            <p:cNvPr id="18" name="Group 17">
              <a:extLst>
                <a:ext uri="{FF2B5EF4-FFF2-40B4-BE49-F238E27FC236}">
                  <a16:creationId xmlns:a16="http://schemas.microsoft.com/office/drawing/2014/main" id="{B6DADE07-3826-4857-9180-7DB77BCCE89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37" name="Freeform 64">
                <a:extLst>
                  <a:ext uri="{FF2B5EF4-FFF2-40B4-BE49-F238E27FC236}">
                    <a16:creationId xmlns:a16="http://schemas.microsoft.com/office/drawing/2014/main" id="{5C21CC9E-9E93-47EE-B6BE-DAF0D163FF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81">
                <a:extLst>
                  <a:ext uri="{FF2B5EF4-FFF2-40B4-BE49-F238E27FC236}">
                    <a16:creationId xmlns:a16="http://schemas.microsoft.com/office/drawing/2014/main" id="{F98634D8-7CA3-4C66-8CD8-4D6F24833C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61">
                <a:extLst>
                  <a:ext uri="{FF2B5EF4-FFF2-40B4-BE49-F238E27FC236}">
                    <a16:creationId xmlns:a16="http://schemas.microsoft.com/office/drawing/2014/main" id="{579AC1E2-C2CF-4BA7-82B4-C8CCC7305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8">
                <a:extLst>
                  <a:ext uri="{FF2B5EF4-FFF2-40B4-BE49-F238E27FC236}">
                    <a16:creationId xmlns:a16="http://schemas.microsoft.com/office/drawing/2014/main" id="{FD089815-EEDF-4A19-B1A5-CD51F7D646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84">
                <a:extLst>
                  <a:ext uri="{FF2B5EF4-FFF2-40B4-BE49-F238E27FC236}">
                    <a16:creationId xmlns:a16="http://schemas.microsoft.com/office/drawing/2014/main" id="{3913B299-F5CE-4C72-A020-2AFCFFDB7C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87">
                <a:extLst>
                  <a:ext uri="{FF2B5EF4-FFF2-40B4-BE49-F238E27FC236}">
                    <a16:creationId xmlns:a16="http://schemas.microsoft.com/office/drawing/2014/main" id="{38067600-ABBC-4D8F-B242-026D39DB95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60">
                <a:extLst>
                  <a:ext uri="{FF2B5EF4-FFF2-40B4-BE49-F238E27FC236}">
                    <a16:creationId xmlns:a16="http://schemas.microsoft.com/office/drawing/2014/main" id="{AF1082FE-D7C7-430A-B6DF-041CD1FBF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59">
                <a:extLst>
                  <a:ext uri="{FF2B5EF4-FFF2-40B4-BE49-F238E27FC236}">
                    <a16:creationId xmlns:a16="http://schemas.microsoft.com/office/drawing/2014/main" id="{D20DF48A-C1E5-483E-B21B-EDC96EC75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62">
                <a:extLst>
                  <a:ext uri="{FF2B5EF4-FFF2-40B4-BE49-F238E27FC236}">
                    <a16:creationId xmlns:a16="http://schemas.microsoft.com/office/drawing/2014/main" id="{BE0F4360-2529-43AE-8AD9-1B7B3F903C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65">
                <a:extLst>
                  <a:ext uri="{FF2B5EF4-FFF2-40B4-BE49-F238E27FC236}">
                    <a16:creationId xmlns:a16="http://schemas.microsoft.com/office/drawing/2014/main" id="{B1B8DE27-1A2A-48A2-A329-B0F4201A74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79">
                <a:extLst>
                  <a:ext uri="{FF2B5EF4-FFF2-40B4-BE49-F238E27FC236}">
                    <a16:creationId xmlns:a16="http://schemas.microsoft.com/office/drawing/2014/main" id="{9BD6F64A-2862-4703-A7E6-6D3295621F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2">
                <a:extLst>
                  <a:ext uri="{FF2B5EF4-FFF2-40B4-BE49-F238E27FC236}">
                    <a16:creationId xmlns:a16="http://schemas.microsoft.com/office/drawing/2014/main" id="{DA103B72-E0CF-45F0-A7D0-21ECD0175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85">
                <a:extLst>
                  <a:ext uri="{FF2B5EF4-FFF2-40B4-BE49-F238E27FC236}">
                    <a16:creationId xmlns:a16="http://schemas.microsoft.com/office/drawing/2014/main" id="{12BF02EE-B84D-4508-86AE-720FFD0812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88">
                <a:extLst>
                  <a:ext uri="{FF2B5EF4-FFF2-40B4-BE49-F238E27FC236}">
                    <a16:creationId xmlns:a16="http://schemas.microsoft.com/office/drawing/2014/main" id="{63DEFA47-924F-47EC-8A1A-E8D4E1D286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51" name="Group 50">
                <a:extLst>
                  <a:ext uri="{FF2B5EF4-FFF2-40B4-BE49-F238E27FC236}">
                    <a16:creationId xmlns:a16="http://schemas.microsoft.com/office/drawing/2014/main" id="{18E9EAB0-A7D4-43A2-BE0E-0285979BC2C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52" name="Line 63">
                  <a:extLst>
                    <a:ext uri="{FF2B5EF4-FFF2-40B4-BE49-F238E27FC236}">
                      <a16:creationId xmlns:a16="http://schemas.microsoft.com/office/drawing/2014/main" id="{0918A230-E769-4D1D-BAD9-E5835E2C8DE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66">
                  <a:extLst>
                    <a:ext uri="{FF2B5EF4-FFF2-40B4-BE49-F238E27FC236}">
                      <a16:creationId xmlns:a16="http://schemas.microsoft.com/office/drawing/2014/main" id="{8387A7CE-102C-40EE-9CF5-025C3DD8D49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67">
                  <a:extLst>
                    <a:ext uri="{FF2B5EF4-FFF2-40B4-BE49-F238E27FC236}">
                      <a16:creationId xmlns:a16="http://schemas.microsoft.com/office/drawing/2014/main" id="{04D252BC-127A-412D-BC8A-003132AE7C4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80">
                  <a:extLst>
                    <a:ext uri="{FF2B5EF4-FFF2-40B4-BE49-F238E27FC236}">
                      <a16:creationId xmlns:a16="http://schemas.microsoft.com/office/drawing/2014/main" id="{DBF98D9E-95AE-499D-90A5-B46B8811607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83">
                  <a:extLst>
                    <a:ext uri="{FF2B5EF4-FFF2-40B4-BE49-F238E27FC236}">
                      <a16:creationId xmlns:a16="http://schemas.microsoft.com/office/drawing/2014/main" id="{DF93481C-D4B8-49D1-8DB5-0DDFD0A9754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86">
                  <a:extLst>
                    <a:ext uri="{FF2B5EF4-FFF2-40B4-BE49-F238E27FC236}">
                      <a16:creationId xmlns:a16="http://schemas.microsoft.com/office/drawing/2014/main" id="{E08AF258-8D62-4B36-9315-8652E31710E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89">
                  <a:extLst>
                    <a:ext uri="{FF2B5EF4-FFF2-40B4-BE49-F238E27FC236}">
                      <a16:creationId xmlns:a16="http://schemas.microsoft.com/office/drawing/2014/main" id="{DCAC5381-7C87-4FB1-922C-72424F35D4F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9" name="Group 18">
              <a:extLst>
                <a:ext uri="{FF2B5EF4-FFF2-40B4-BE49-F238E27FC236}">
                  <a16:creationId xmlns:a16="http://schemas.microsoft.com/office/drawing/2014/main" id="{33D131BB-56BB-4799-9DE1-95E397FA614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29" name="Group 28">
                <a:extLst>
                  <a:ext uri="{FF2B5EF4-FFF2-40B4-BE49-F238E27FC236}">
                    <a16:creationId xmlns:a16="http://schemas.microsoft.com/office/drawing/2014/main" id="{BD75D3A2-6328-49F4-A5C7-BDBEBE87100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33" name="Straight Connector 32">
                  <a:extLst>
                    <a:ext uri="{FF2B5EF4-FFF2-40B4-BE49-F238E27FC236}">
                      <a16:creationId xmlns:a16="http://schemas.microsoft.com/office/drawing/2014/main" id="{FB386BFB-69FD-4CED-89B4-6E45CD334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E0292B6-9C83-4545-9DB9-6D216C649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5" name="Rectangle 30">
                  <a:extLst>
                    <a:ext uri="{FF2B5EF4-FFF2-40B4-BE49-F238E27FC236}">
                      <a16:creationId xmlns:a16="http://schemas.microsoft.com/office/drawing/2014/main" id="{218E320A-887F-4DBF-8CCC-A0E849F364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0">
                  <a:extLst>
                    <a:ext uri="{FF2B5EF4-FFF2-40B4-BE49-F238E27FC236}">
                      <a16:creationId xmlns:a16="http://schemas.microsoft.com/office/drawing/2014/main" id="{70456DE9-EFE8-480B-904C-C4E4521BA8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FFAC87AC-6F0D-41C3-A96D-583587DBD2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31" name="Freeform: Shape 30">
                  <a:extLst>
                    <a:ext uri="{FF2B5EF4-FFF2-40B4-BE49-F238E27FC236}">
                      <a16:creationId xmlns:a16="http://schemas.microsoft.com/office/drawing/2014/main" id="{BBBB3529-7770-48BD-9A2D-61CB322B4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2" name="Freeform: Shape 31">
                  <a:extLst>
                    <a:ext uri="{FF2B5EF4-FFF2-40B4-BE49-F238E27FC236}">
                      <a16:creationId xmlns:a16="http://schemas.microsoft.com/office/drawing/2014/main" id="{B4D2F05B-BBCD-4783-BDE0-43D73C267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0" name="Group 19">
              <a:extLst>
                <a:ext uri="{FF2B5EF4-FFF2-40B4-BE49-F238E27FC236}">
                  <a16:creationId xmlns:a16="http://schemas.microsoft.com/office/drawing/2014/main" id="{5C54BFAD-42ED-48A4-AA55-3BE394C44E9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21" name="Group 20">
                <a:extLst>
                  <a:ext uri="{FF2B5EF4-FFF2-40B4-BE49-F238E27FC236}">
                    <a16:creationId xmlns:a16="http://schemas.microsoft.com/office/drawing/2014/main" id="{FB341D07-45D8-4F3A-B413-FD2B278A243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26" name="Freeform 68">
                  <a:extLst>
                    <a:ext uri="{FF2B5EF4-FFF2-40B4-BE49-F238E27FC236}">
                      <a16:creationId xmlns:a16="http://schemas.microsoft.com/office/drawing/2014/main" id="{872DAC2D-6CA9-4BA0-9831-D9BCA4630F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69">
                  <a:extLst>
                    <a:ext uri="{FF2B5EF4-FFF2-40B4-BE49-F238E27FC236}">
                      <a16:creationId xmlns:a16="http://schemas.microsoft.com/office/drawing/2014/main" id="{79883F04-2F99-488F-B3C5-0B29E181A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8" name="Line 70">
                  <a:extLst>
                    <a:ext uri="{FF2B5EF4-FFF2-40B4-BE49-F238E27FC236}">
                      <a16:creationId xmlns:a16="http://schemas.microsoft.com/office/drawing/2014/main" id="{588E0A03-E6DB-4D96-82A1-39AAB998509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2" name="Group 21">
                <a:extLst>
                  <a:ext uri="{FF2B5EF4-FFF2-40B4-BE49-F238E27FC236}">
                    <a16:creationId xmlns:a16="http://schemas.microsoft.com/office/drawing/2014/main" id="{2032D250-40F2-4BE1-9E51-51D6124316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23" name="Freeform 68">
                  <a:extLst>
                    <a:ext uri="{FF2B5EF4-FFF2-40B4-BE49-F238E27FC236}">
                      <a16:creationId xmlns:a16="http://schemas.microsoft.com/office/drawing/2014/main" id="{CFF6B335-FCBC-4111-B6E0-010A0CCF6A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69">
                  <a:extLst>
                    <a:ext uri="{FF2B5EF4-FFF2-40B4-BE49-F238E27FC236}">
                      <a16:creationId xmlns:a16="http://schemas.microsoft.com/office/drawing/2014/main" id="{F3A4A21F-DBFE-4F02-A66E-C6F0ECB698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5" name="Line 70">
                  <a:extLst>
                    <a:ext uri="{FF2B5EF4-FFF2-40B4-BE49-F238E27FC236}">
                      <a16:creationId xmlns:a16="http://schemas.microsoft.com/office/drawing/2014/main" id="{3A5E5CE1-528A-4B41-A739-BFE450F1F97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cxnSp>
        <p:nvCxnSpPr>
          <p:cNvPr id="60" name="Straight Connector 59">
            <a:extLst>
              <a:ext uri="{FF2B5EF4-FFF2-40B4-BE49-F238E27FC236}">
                <a16:creationId xmlns:a16="http://schemas.microsoft.com/office/drawing/2014/main" id="{C88FC08C-C419-4B3F-B3C4-074AE70451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E69E4645-4CFC-4C14-9639-295E678593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153659" y="716800"/>
            <a:ext cx="3838575" cy="5583025"/>
            <a:chOff x="199766" y="716800"/>
            <a:chExt cx="3838575" cy="5583025"/>
          </a:xfrm>
        </p:grpSpPr>
        <p:grpSp>
          <p:nvGrpSpPr>
            <p:cNvPr id="63" name="Group 62">
              <a:extLst>
                <a:ext uri="{FF2B5EF4-FFF2-40B4-BE49-F238E27FC236}">
                  <a16:creationId xmlns:a16="http://schemas.microsoft.com/office/drawing/2014/main" id="{A75D1D75-29EC-4168-9B74-DD31796A356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82" name="Freeform 64">
                <a:extLst>
                  <a:ext uri="{FF2B5EF4-FFF2-40B4-BE49-F238E27FC236}">
                    <a16:creationId xmlns:a16="http://schemas.microsoft.com/office/drawing/2014/main" id="{5C244629-4F62-4555-8576-76E450C712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1">
                <a:extLst>
                  <a:ext uri="{FF2B5EF4-FFF2-40B4-BE49-F238E27FC236}">
                    <a16:creationId xmlns:a16="http://schemas.microsoft.com/office/drawing/2014/main" id="{33FE7FD6-ED0C-4A85-BB37-50D5DEFE5D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1">
                <a:extLst>
                  <a:ext uri="{FF2B5EF4-FFF2-40B4-BE49-F238E27FC236}">
                    <a16:creationId xmlns:a16="http://schemas.microsoft.com/office/drawing/2014/main" id="{E321CBA3-94D7-498A-AA58-32E5E21DAA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78">
                <a:extLst>
                  <a:ext uri="{FF2B5EF4-FFF2-40B4-BE49-F238E27FC236}">
                    <a16:creationId xmlns:a16="http://schemas.microsoft.com/office/drawing/2014/main" id="{A483E481-9A4F-433D-83BF-BE219AE92A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4">
                <a:extLst>
                  <a:ext uri="{FF2B5EF4-FFF2-40B4-BE49-F238E27FC236}">
                    <a16:creationId xmlns:a16="http://schemas.microsoft.com/office/drawing/2014/main" id="{3BD25EE3-866C-4F95-87D6-3539B174A3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7">
                <a:extLst>
                  <a:ext uri="{FF2B5EF4-FFF2-40B4-BE49-F238E27FC236}">
                    <a16:creationId xmlns:a16="http://schemas.microsoft.com/office/drawing/2014/main" id="{7C4C4F76-8DA9-47EA-94F9-1D400388FA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0">
                <a:extLst>
                  <a:ext uri="{FF2B5EF4-FFF2-40B4-BE49-F238E27FC236}">
                    <a16:creationId xmlns:a16="http://schemas.microsoft.com/office/drawing/2014/main" id="{025FE981-874E-47FE-81B8-F025D2BF9C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9">
                <a:extLst>
                  <a:ext uri="{FF2B5EF4-FFF2-40B4-BE49-F238E27FC236}">
                    <a16:creationId xmlns:a16="http://schemas.microsoft.com/office/drawing/2014/main" id="{5680B73A-298E-4BDA-AB07-ACC8314E40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2">
                <a:extLst>
                  <a:ext uri="{FF2B5EF4-FFF2-40B4-BE49-F238E27FC236}">
                    <a16:creationId xmlns:a16="http://schemas.microsoft.com/office/drawing/2014/main" id="{01AFB333-D097-4235-A165-C9D3CDC2FE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Freeform 65">
                <a:extLst>
                  <a:ext uri="{FF2B5EF4-FFF2-40B4-BE49-F238E27FC236}">
                    <a16:creationId xmlns:a16="http://schemas.microsoft.com/office/drawing/2014/main" id="{66C11AEB-D3F2-45AA-9C41-CA142A02E7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9">
                <a:extLst>
                  <a:ext uri="{FF2B5EF4-FFF2-40B4-BE49-F238E27FC236}">
                    <a16:creationId xmlns:a16="http://schemas.microsoft.com/office/drawing/2014/main" id="{2EAA79E5-B4EE-4477-A9D7-38234A19D4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82">
                <a:extLst>
                  <a:ext uri="{FF2B5EF4-FFF2-40B4-BE49-F238E27FC236}">
                    <a16:creationId xmlns:a16="http://schemas.microsoft.com/office/drawing/2014/main" id="{A2EB3CA6-CF43-44E7-A82B-C86FF6A75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85">
                <a:extLst>
                  <a:ext uri="{FF2B5EF4-FFF2-40B4-BE49-F238E27FC236}">
                    <a16:creationId xmlns:a16="http://schemas.microsoft.com/office/drawing/2014/main" id="{635B3B6D-8A83-4CF1-AE24-D872BCE07C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88">
                <a:extLst>
                  <a:ext uri="{FF2B5EF4-FFF2-40B4-BE49-F238E27FC236}">
                    <a16:creationId xmlns:a16="http://schemas.microsoft.com/office/drawing/2014/main" id="{67274B73-EB7F-4885-8375-DCC193DE84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96" name="Group 95">
                <a:extLst>
                  <a:ext uri="{FF2B5EF4-FFF2-40B4-BE49-F238E27FC236}">
                    <a16:creationId xmlns:a16="http://schemas.microsoft.com/office/drawing/2014/main" id="{B0EE02B4-8ECF-4636-B55D-11A3869E6E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97" name="Line 63">
                  <a:extLst>
                    <a:ext uri="{FF2B5EF4-FFF2-40B4-BE49-F238E27FC236}">
                      <a16:creationId xmlns:a16="http://schemas.microsoft.com/office/drawing/2014/main" id="{97860271-66A3-4C76-9A50-EF7ADA1D959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66">
                  <a:extLst>
                    <a:ext uri="{FF2B5EF4-FFF2-40B4-BE49-F238E27FC236}">
                      <a16:creationId xmlns:a16="http://schemas.microsoft.com/office/drawing/2014/main" id="{CD0262E2-572E-453D-8FE4-46EDF0C75C2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67">
                  <a:extLst>
                    <a:ext uri="{FF2B5EF4-FFF2-40B4-BE49-F238E27FC236}">
                      <a16:creationId xmlns:a16="http://schemas.microsoft.com/office/drawing/2014/main" id="{504EAB1B-BE08-49A3-91E4-2F59777FF81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80">
                  <a:extLst>
                    <a:ext uri="{FF2B5EF4-FFF2-40B4-BE49-F238E27FC236}">
                      <a16:creationId xmlns:a16="http://schemas.microsoft.com/office/drawing/2014/main" id="{1BA1BFEB-5D6B-4011-8814-75FDF39A8CE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83">
                  <a:extLst>
                    <a:ext uri="{FF2B5EF4-FFF2-40B4-BE49-F238E27FC236}">
                      <a16:creationId xmlns:a16="http://schemas.microsoft.com/office/drawing/2014/main" id="{58D635F3-CD70-43D2-9FAE-690BB6A8C02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86">
                  <a:extLst>
                    <a:ext uri="{FF2B5EF4-FFF2-40B4-BE49-F238E27FC236}">
                      <a16:creationId xmlns:a16="http://schemas.microsoft.com/office/drawing/2014/main" id="{7D4A71ED-4313-45E2-9078-0A2179F6096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89">
                  <a:extLst>
                    <a:ext uri="{FF2B5EF4-FFF2-40B4-BE49-F238E27FC236}">
                      <a16:creationId xmlns:a16="http://schemas.microsoft.com/office/drawing/2014/main" id="{F71A8BF4-8580-4405-93CC-68682C9EFB5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4" name="Group 63">
              <a:extLst>
                <a:ext uri="{FF2B5EF4-FFF2-40B4-BE49-F238E27FC236}">
                  <a16:creationId xmlns:a16="http://schemas.microsoft.com/office/drawing/2014/main" id="{503EA70C-259E-4844-83FD-A8152374DDA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74" name="Group 73">
                <a:extLst>
                  <a:ext uri="{FF2B5EF4-FFF2-40B4-BE49-F238E27FC236}">
                    <a16:creationId xmlns:a16="http://schemas.microsoft.com/office/drawing/2014/main" id="{2D8DEFBA-3794-41DB-BA53-A168E4B02EA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78" name="Straight Connector 77">
                  <a:extLst>
                    <a:ext uri="{FF2B5EF4-FFF2-40B4-BE49-F238E27FC236}">
                      <a16:creationId xmlns:a16="http://schemas.microsoft.com/office/drawing/2014/main" id="{F74D1351-C939-4ABA-A2D0-F13C1F3BF5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672A249-195A-4DAD-984C-AC6C894A6F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80" name="Rectangle 30">
                  <a:extLst>
                    <a:ext uri="{FF2B5EF4-FFF2-40B4-BE49-F238E27FC236}">
                      <a16:creationId xmlns:a16="http://schemas.microsoft.com/office/drawing/2014/main" id="{B2751033-92CC-43C5-B09D-BEAC92129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30">
                  <a:extLst>
                    <a:ext uri="{FF2B5EF4-FFF2-40B4-BE49-F238E27FC236}">
                      <a16:creationId xmlns:a16="http://schemas.microsoft.com/office/drawing/2014/main" id="{810A9024-F6AE-46E1-AF5B-23C1BAF52A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6148CDE3-7E34-46A7-A2A1-B2418BA6CD3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76" name="Freeform: Shape 75">
                  <a:extLst>
                    <a:ext uri="{FF2B5EF4-FFF2-40B4-BE49-F238E27FC236}">
                      <a16:creationId xmlns:a16="http://schemas.microsoft.com/office/drawing/2014/main" id="{DFB487FA-CAC6-469F-8D07-227D88323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7" name="Freeform: Shape 76">
                  <a:extLst>
                    <a:ext uri="{FF2B5EF4-FFF2-40B4-BE49-F238E27FC236}">
                      <a16:creationId xmlns:a16="http://schemas.microsoft.com/office/drawing/2014/main" id="{64B6721C-6379-4342-B632-2288DDDD1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65" name="Group 64">
              <a:extLst>
                <a:ext uri="{FF2B5EF4-FFF2-40B4-BE49-F238E27FC236}">
                  <a16:creationId xmlns:a16="http://schemas.microsoft.com/office/drawing/2014/main" id="{58C06E09-320E-44ED-8B43-2BB2CE74A80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66" name="Group 65">
                <a:extLst>
                  <a:ext uri="{FF2B5EF4-FFF2-40B4-BE49-F238E27FC236}">
                    <a16:creationId xmlns:a16="http://schemas.microsoft.com/office/drawing/2014/main" id="{2F42D42C-CE47-479C-A563-298CD9035FC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71" name="Freeform 68">
                  <a:extLst>
                    <a:ext uri="{FF2B5EF4-FFF2-40B4-BE49-F238E27FC236}">
                      <a16:creationId xmlns:a16="http://schemas.microsoft.com/office/drawing/2014/main" id="{65202664-9154-4377-8C3E-9BA25B78A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69">
                  <a:extLst>
                    <a:ext uri="{FF2B5EF4-FFF2-40B4-BE49-F238E27FC236}">
                      <a16:creationId xmlns:a16="http://schemas.microsoft.com/office/drawing/2014/main" id="{F0361EFD-383F-40DA-936A-1EC55BBA67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3" name="Line 70">
                  <a:extLst>
                    <a:ext uri="{FF2B5EF4-FFF2-40B4-BE49-F238E27FC236}">
                      <a16:creationId xmlns:a16="http://schemas.microsoft.com/office/drawing/2014/main" id="{0899FE39-C088-493A-A9ED-9C70D9427F5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7" name="Group 66">
                <a:extLst>
                  <a:ext uri="{FF2B5EF4-FFF2-40B4-BE49-F238E27FC236}">
                    <a16:creationId xmlns:a16="http://schemas.microsoft.com/office/drawing/2014/main" id="{04A185DA-EED5-4241-BCE2-7DFF9775B9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68" name="Freeform 68">
                  <a:extLst>
                    <a:ext uri="{FF2B5EF4-FFF2-40B4-BE49-F238E27FC236}">
                      <a16:creationId xmlns:a16="http://schemas.microsoft.com/office/drawing/2014/main" id="{1D1D1F03-0895-4603-B54A-30778D288D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69">
                  <a:extLst>
                    <a:ext uri="{FF2B5EF4-FFF2-40B4-BE49-F238E27FC236}">
                      <a16:creationId xmlns:a16="http://schemas.microsoft.com/office/drawing/2014/main" id="{4205B00F-0C22-4C32-B408-130BD2BCA2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0" name="Line 70">
                  <a:extLst>
                    <a:ext uri="{FF2B5EF4-FFF2-40B4-BE49-F238E27FC236}">
                      <a16:creationId xmlns:a16="http://schemas.microsoft.com/office/drawing/2014/main" id="{0307197D-6DFE-4C69-95F1-42678413BAF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3245444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4"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6"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4F0EC20-0CBD-4F3F-296D-C5CE4DA73ED7}"/>
              </a:ext>
            </a:extLst>
          </p:cNvPr>
          <p:cNvSpPr>
            <a:spLocks noGrp="1"/>
          </p:cNvSpPr>
          <p:nvPr>
            <p:ph type="title"/>
          </p:nvPr>
        </p:nvSpPr>
        <p:spPr>
          <a:xfrm>
            <a:off x="2197101" y="1089025"/>
            <a:ext cx="7797799" cy="3137973"/>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Αυτή η προσέγγιση άλλαξε στα τέλη του 19ου αιώνα και στις αρχές του 20ου, όταν η παράσταση αναγνωρίστηκε ως είδος τέχνης </a:t>
            </a:r>
            <a:r>
              <a:rPr lang="en-US" sz="2400" dirty="0">
                <a:effectLst/>
                <a:latin typeface="Book Antiqua" panose="02040602050305030304" pitchFamily="18" charset="0"/>
                <a:ea typeface="Calibri" panose="020F0502020204030204" pitchFamily="34" charset="0"/>
                <a:cs typeface="Times New Roman" panose="02020603050405020304" pitchFamily="18" charset="0"/>
              </a:rPr>
              <a:t>per se</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grpSp>
        <p:nvGrpSpPr>
          <p:cNvPr id="17" name="Group 16">
            <a:extLst>
              <a:ext uri="{FF2B5EF4-FFF2-40B4-BE49-F238E27FC236}">
                <a16:creationId xmlns:a16="http://schemas.microsoft.com/office/drawing/2014/main" id="{BF9F7A1D-1090-4288-AA92-5E103402E3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87925" y="2840038"/>
            <a:ext cx="2216150" cy="1177924"/>
            <a:chOff x="4987925" y="2840038"/>
            <a:chExt cx="2216150" cy="1177924"/>
          </a:xfrm>
        </p:grpSpPr>
        <p:sp>
          <p:nvSpPr>
            <p:cNvPr id="18" name="Rectangle 17">
              <a:extLst>
                <a:ext uri="{FF2B5EF4-FFF2-40B4-BE49-F238E27FC236}">
                  <a16:creationId xmlns:a16="http://schemas.microsoft.com/office/drawing/2014/main" id="{9109F7CF-3139-48B9-AF7B-9BD2941A8D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5F52CE0A-5FEB-41F7-AC08-13F9CCDA581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0" name="Group 19">
                <a:extLst>
                  <a:ext uri="{FF2B5EF4-FFF2-40B4-BE49-F238E27FC236}">
                    <a16:creationId xmlns:a16="http://schemas.microsoft.com/office/drawing/2014/main" id="{A731CECC-3215-4BBB-9435-8EE683B8E3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5" name="Freeform 68">
                  <a:extLst>
                    <a:ext uri="{FF2B5EF4-FFF2-40B4-BE49-F238E27FC236}">
                      <a16:creationId xmlns:a16="http://schemas.microsoft.com/office/drawing/2014/main" id="{55668BB4-A5B1-47EB-B913-25AE6AB036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69">
                  <a:extLst>
                    <a:ext uri="{FF2B5EF4-FFF2-40B4-BE49-F238E27FC236}">
                      <a16:creationId xmlns:a16="http://schemas.microsoft.com/office/drawing/2014/main" id="{94A22C99-8239-43D4-81DE-86F79FF1D7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7" name="Line 70">
                  <a:extLst>
                    <a:ext uri="{FF2B5EF4-FFF2-40B4-BE49-F238E27FC236}">
                      <a16:creationId xmlns:a16="http://schemas.microsoft.com/office/drawing/2014/main" id="{8103C5B8-06AC-40D5-B70E-00FC0783A9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20">
                <a:extLst>
                  <a:ext uri="{FF2B5EF4-FFF2-40B4-BE49-F238E27FC236}">
                    <a16:creationId xmlns:a16="http://schemas.microsoft.com/office/drawing/2014/main" id="{FE3881FC-25BE-49F9-8318-512ECDA4FB1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22" name="Freeform 68">
                  <a:extLst>
                    <a:ext uri="{FF2B5EF4-FFF2-40B4-BE49-F238E27FC236}">
                      <a16:creationId xmlns:a16="http://schemas.microsoft.com/office/drawing/2014/main" id="{5A832B89-863F-48D0-A912-B1414A2544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69">
                  <a:extLst>
                    <a:ext uri="{FF2B5EF4-FFF2-40B4-BE49-F238E27FC236}">
                      <a16:creationId xmlns:a16="http://schemas.microsoft.com/office/drawing/2014/main" id="{0BF5E77C-56C6-472D-B6A0-56C2E3D51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4" name="Line 70">
                  <a:extLst>
                    <a:ext uri="{FF2B5EF4-FFF2-40B4-BE49-F238E27FC236}">
                      <a16:creationId xmlns:a16="http://schemas.microsoft.com/office/drawing/2014/main" id="{8A3B85A2-B137-458E-B4D6-9141EA2D52A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159106653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CA5B2A81-2C8E-4963-AFD4-E539D168B4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6F3ABE3-917F-CE2A-A9BF-69CFB395324C}"/>
              </a:ext>
            </a:extLst>
          </p:cNvPr>
          <p:cNvSpPr>
            <a:spLocks noGrp="1"/>
          </p:cNvSpPr>
          <p:nvPr>
            <p:ph type="title"/>
          </p:nvPr>
        </p:nvSpPr>
        <p:spPr>
          <a:xfrm>
            <a:off x="540000" y="1079500"/>
            <a:ext cx="3882286" cy="2455530"/>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Τι σημαίνει αυτό;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cxnSp>
        <p:nvCxnSpPr>
          <p:cNvPr id="17" name="Straight Connector 16">
            <a:extLst>
              <a:ext uri="{FF2B5EF4-FFF2-40B4-BE49-F238E27FC236}">
                <a16:creationId xmlns:a16="http://schemas.microsoft.com/office/drawing/2014/main" id="{C5E7DC88-9347-4DA2-A922-44BF91515279}"/>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2211143"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BA595053-E415-459A-BEFE-AB5E8230FC8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481200" y="457964"/>
            <a:ext cx="7681842" cy="5937065"/>
            <a:chOff x="4481200" y="457964"/>
            <a:chExt cx="7681842" cy="5937065"/>
          </a:xfrm>
        </p:grpSpPr>
        <p:grpSp>
          <p:nvGrpSpPr>
            <p:cNvPr id="20" name="Group 19">
              <a:extLst>
                <a:ext uri="{FF2B5EF4-FFF2-40B4-BE49-F238E27FC236}">
                  <a16:creationId xmlns:a16="http://schemas.microsoft.com/office/drawing/2014/main" id="{5C8A3988-2421-4574-9BD9-B2339563AE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504761" y="1865958"/>
              <a:ext cx="1270000" cy="3384002"/>
              <a:chOff x="7920038" y="61913"/>
              <a:chExt cx="1270000" cy="3384002"/>
            </a:xfrm>
          </p:grpSpPr>
          <p:sp>
            <p:nvSpPr>
              <p:cNvPr id="121" name="Freeform 76">
                <a:extLst>
                  <a:ext uri="{FF2B5EF4-FFF2-40B4-BE49-F238E27FC236}">
                    <a16:creationId xmlns:a16="http://schemas.microsoft.com/office/drawing/2014/main" id="{680A4E14-BA98-4609-89A6-C2AE403AA0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20038" y="61913"/>
                <a:ext cx="638175" cy="2843213"/>
              </a:xfrm>
              <a:custGeom>
                <a:avLst/>
                <a:gdLst>
                  <a:gd name="T0" fmla="*/ 0 w 134"/>
                  <a:gd name="T1" fmla="*/ 298 h 597"/>
                  <a:gd name="T2" fmla="*/ 134 w 134"/>
                  <a:gd name="T3" fmla="*/ 597 h 597"/>
                  <a:gd name="T4" fmla="*/ 134 w 134"/>
                  <a:gd name="T5" fmla="*/ 0 h 597"/>
                  <a:gd name="T6" fmla="*/ 0 w 134"/>
                  <a:gd name="T7" fmla="*/ 298 h 597"/>
                </a:gdLst>
                <a:ahLst/>
                <a:cxnLst>
                  <a:cxn ang="0">
                    <a:pos x="T0" y="T1"/>
                  </a:cxn>
                  <a:cxn ang="0">
                    <a:pos x="T2" y="T3"/>
                  </a:cxn>
                  <a:cxn ang="0">
                    <a:pos x="T4" y="T5"/>
                  </a:cxn>
                  <a:cxn ang="0">
                    <a:pos x="T6" y="T7"/>
                  </a:cxn>
                </a:cxnLst>
                <a:rect l="0" t="0" r="r" b="b"/>
                <a:pathLst>
                  <a:path w="134" h="597">
                    <a:moveTo>
                      <a:pt x="0" y="298"/>
                    </a:moveTo>
                    <a:cubicBezTo>
                      <a:pt x="0" y="417"/>
                      <a:pt x="52" y="523"/>
                      <a:pt x="134" y="597"/>
                    </a:cubicBezTo>
                    <a:cubicBezTo>
                      <a:pt x="134" y="0"/>
                      <a:pt x="134" y="0"/>
                      <a:pt x="134" y="0"/>
                    </a:cubicBezTo>
                    <a:cubicBezTo>
                      <a:pt x="52" y="74"/>
                      <a:pt x="0" y="180"/>
                      <a:pt x="0" y="298"/>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77">
                <a:extLst>
                  <a:ext uri="{FF2B5EF4-FFF2-40B4-BE49-F238E27FC236}">
                    <a16:creationId xmlns:a16="http://schemas.microsoft.com/office/drawing/2014/main" id="{B3682EC3-C47C-428E-90B9-EBFC1BBAF46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558213" y="61913"/>
                <a:ext cx="631825" cy="2843213"/>
              </a:xfrm>
              <a:custGeom>
                <a:avLst/>
                <a:gdLst>
                  <a:gd name="T0" fmla="*/ 0 w 133"/>
                  <a:gd name="T1" fmla="*/ 0 h 597"/>
                  <a:gd name="T2" fmla="*/ 0 w 133"/>
                  <a:gd name="T3" fmla="*/ 597 h 597"/>
                  <a:gd name="T4" fmla="*/ 133 w 133"/>
                  <a:gd name="T5" fmla="*/ 298 h 597"/>
                  <a:gd name="T6" fmla="*/ 0 w 133"/>
                  <a:gd name="T7" fmla="*/ 0 h 597"/>
                </a:gdLst>
                <a:ahLst/>
                <a:cxnLst>
                  <a:cxn ang="0">
                    <a:pos x="T0" y="T1"/>
                  </a:cxn>
                  <a:cxn ang="0">
                    <a:pos x="T2" y="T3"/>
                  </a:cxn>
                  <a:cxn ang="0">
                    <a:pos x="T4" y="T5"/>
                  </a:cxn>
                  <a:cxn ang="0">
                    <a:pos x="T6" y="T7"/>
                  </a:cxn>
                </a:cxnLst>
                <a:rect l="0" t="0" r="r" b="b"/>
                <a:pathLst>
                  <a:path w="133" h="597">
                    <a:moveTo>
                      <a:pt x="0" y="0"/>
                    </a:moveTo>
                    <a:cubicBezTo>
                      <a:pt x="0" y="597"/>
                      <a:pt x="0" y="597"/>
                      <a:pt x="0" y="597"/>
                    </a:cubicBezTo>
                    <a:cubicBezTo>
                      <a:pt x="82" y="523"/>
                      <a:pt x="133" y="417"/>
                      <a:pt x="133" y="298"/>
                    </a:cubicBezTo>
                    <a:cubicBezTo>
                      <a:pt x="133" y="180"/>
                      <a:pt x="82" y="74"/>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123" name="Group 122">
                <a:extLst>
                  <a:ext uri="{FF2B5EF4-FFF2-40B4-BE49-F238E27FC236}">
                    <a16:creationId xmlns:a16="http://schemas.microsoft.com/office/drawing/2014/main" id="{5CD492B9-2182-48CB-BB90-882465E077B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7934326" y="61915"/>
                <a:ext cx="1241425" cy="3384000"/>
                <a:chOff x="7934326" y="61915"/>
                <a:chExt cx="1241425" cy="3384000"/>
              </a:xfrm>
            </p:grpSpPr>
            <p:sp>
              <p:nvSpPr>
                <p:cNvPr id="124" name="Line 90">
                  <a:extLst>
                    <a:ext uri="{FF2B5EF4-FFF2-40B4-BE49-F238E27FC236}">
                      <a16:creationId xmlns:a16="http://schemas.microsoft.com/office/drawing/2014/main" id="{2A3F6E42-47C2-4BBA-99F0-0924A4DEEE3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8558213" y="61915"/>
                  <a:ext cx="0" cy="3384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dirty="0"/>
                </a:p>
              </p:txBody>
            </p:sp>
            <p:sp>
              <p:nvSpPr>
                <p:cNvPr id="125" name="Freeform 91">
                  <a:extLst>
                    <a:ext uri="{FF2B5EF4-FFF2-40B4-BE49-F238E27FC236}">
                      <a16:creationId xmlns:a16="http://schemas.microsoft.com/office/drawing/2014/main" id="{DF16C1C8-891E-4C86-A976-46448B5EB1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8181976" y="523875"/>
                  <a:ext cx="747713" cy="376238"/>
                </a:xfrm>
                <a:custGeom>
                  <a:avLst/>
                  <a:gdLst>
                    <a:gd name="T0" fmla="*/ 471 w 471"/>
                    <a:gd name="T1" fmla="*/ 0 h 237"/>
                    <a:gd name="T2" fmla="*/ 237 w 471"/>
                    <a:gd name="T3" fmla="*/ 237 h 237"/>
                    <a:gd name="T4" fmla="*/ 0 w 471"/>
                    <a:gd name="T5" fmla="*/ 0 h 237"/>
                  </a:gdLst>
                  <a:ahLst/>
                  <a:cxnLst>
                    <a:cxn ang="0">
                      <a:pos x="T0" y="T1"/>
                    </a:cxn>
                    <a:cxn ang="0">
                      <a:pos x="T2" y="T3"/>
                    </a:cxn>
                    <a:cxn ang="0">
                      <a:pos x="T4" y="T5"/>
                    </a:cxn>
                  </a:cxnLst>
                  <a:rect l="0" t="0" r="r" b="b"/>
                  <a:pathLst>
                    <a:path w="471" h="237">
                      <a:moveTo>
                        <a:pt x="471" y="0"/>
                      </a:moveTo>
                      <a:lnTo>
                        <a:pt x="237" y="237"/>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Freeform 92">
                  <a:extLst>
                    <a:ext uri="{FF2B5EF4-FFF2-40B4-BE49-F238E27FC236}">
                      <a16:creationId xmlns:a16="http://schemas.microsoft.com/office/drawing/2014/main" id="{3E9CA0DA-B58A-45CE-AB82-3A02627BD7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77188" y="1028700"/>
                  <a:ext cx="1157288" cy="581025"/>
                </a:xfrm>
                <a:custGeom>
                  <a:avLst/>
                  <a:gdLst>
                    <a:gd name="T0" fmla="*/ 729 w 729"/>
                    <a:gd name="T1" fmla="*/ 0 h 366"/>
                    <a:gd name="T2" fmla="*/ 366 w 729"/>
                    <a:gd name="T3" fmla="*/ 366 h 366"/>
                    <a:gd name="T4" fmla="*/ 0 w 729"/>
                    <a:gd name="T5" fmla="*/ 0 h 366"/>
                  </a:gdLst>
                  <a:ahLst/>
                  <a:cxnLst>
                    <a:cxn ang="0">
                      <a:pos x="T0" y="T1"/>
                    </a:cxn>
                    <a:cxn ang="0">
                      <a:pos x="T2" y="T3"/>
                    </a:cxn>
                    <a:cxn ang="0">
                      <a:pos x="T4" y="T5"/>
                    </a:cxn>
                  </a:cxnLst>
                  <a:rect l="0" t="0" r="r" b="b"/>
                  <a:pathLst>
                    <a:path w="729" h="366">
                      <a:moveTo>
                        <a:pt x="729" y="0"/>
                      </a:moveTo>
                      <a:lnTo>
                        <a:pt x="366" y="366"/>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Freeform 93">
                  <a:extLst>
                    <a:ext uri="{FF2B5EF4-FFF2-40B4-BE49-F238E27FC236}">
                      <a16:creationId xmlns:a16="http://schemas.microsoft.com/office/drawing/2014/main" id="{B99696D4-3067-4027-AF5A-C82744CF4C2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7934326" y="1700213"/>
                  <a:ext cx="1241425" cy="619125"/>
                </a:xfrm>
                <a:custGeom>
                  <a:avLst/>
                  <a:gdLst>
                    <a:gd name="T0" fmla="*/ 782 w 782"/>
                    <a:gd name="T1" fmla="*/ 0 h 390"/>
                    <a:gd name="T2" fmla="*/ 393 w 782"/>
                    <a:gd name="T3" fmla="*/ 390 h 390"/>
                    <a:gd name="T4" fmla="*/ 0 w 782"/>
                    <a:gd name="T5" fmla="*/ 0 h 390"/>
                  </a:gdLst>
                  <a:ahLst/>
                  <a:cxnLst>
                    <a:cxn ang="0">
                      <a:pos x="T0" y="T1"/>
                    </a:cxn>
                    <a:cxn ang="0">
                      <a:pos x="T2" y="T3"/>
                    </a:cxn>
                    <a:cxn ang="0">
                      <a:pos x="T4" y="T5"/>
                    </a:cxn>
                  </a:cxnLst>
                  <a:rect l="0" t="0" r="r" b="b"/>
                  <a:pathLst>
                    <a:path w="782" h="390">
                      <a:moveTo>
                        <a:pt x="782" y="0"/>
                      </a:moveTo>
                      <a:lnTo>
                        <a:pt x="393" y="390"/>
                      </a:lnTo>
                      <a:lnTo>
                        <a:pt x="0" y="0"/>
                      </a:lnTo>
                    </a:path>
                  </a:pathLst>
                </a:cu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1" name="Group 20">
              <a:extLst>
                <a:ext uri="{FF2B5EF4-FFF2-40B4-BE49-F238E27FC236}">
                  <a16:creationId xmlns:a16="http://schemas.microsoft.com/office/drawing/2014/main" id="{0A997202-49DA-41FA-9AE0-EFB2D496CF7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623433" y="457964"/>
              <a:ext cx="5539609" cy="5682348"/>
              <a:chOff x="6623433" y="457964"/>
              <a:chExt cx="5539609" cy="5682348"/>
            </a:xfrm>
          </p:grpSpPr>
          <p:grpSp>
            <p:nvGrpSpPr>
              <p:cNvPr id="72" name="Group 71">
                <a:extLst>
                  <a:ext uri="{FF2B5EF4-FFF2-40B4-BE49-F238E27FC236}">
                    <a16:creationId xmlns:a16="http://schemas.microsoft.com/office/drawing/2014/main" id="{DE65C680-9E45-4326-87BA-DB5C073A49D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99" name="Freeform 64">
                  <a:extLst>
                    <a:ext uri="{FF2B5EF4-FFF2-40B4-BE49-F238E27FC236}">
                      <a16:creationId xmlns:a16="http://schemas.microsoft.com/office/drawing/2014/main" id="{532112AE-BB41-4F7C-A952-9326CEA2999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81">
                  <a:extLst>
                    <a:ext uri="{FF2B5EF4-FFF2-40B4-BE49-F238E27FC236}">
                      <a16:creationId xmlns:a16="http://schemas.microsoft.com/office/drawing/2014/main" id="{659A8511-2FCF-4CB9-B754-7F9A579299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1" name="Freeform 61">
                  <a:extLst>
                    <a:ext uri="{FF2B5EF4-FFF2-40B4-BE49-F238E27FC236}">
                      <a16:creationId xmlns:a16="http://schemas.microsoft.com/office/drawing/2014/main" id="{09F7BBD4-2535-4462-A669-B5AF03F5538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2" name="Freeform 78">
                  <a:extLst>
                    <a:ext uri="{FF2B5EF4-FFF2-40B4-BE49-F238E27FC236}">
                      <a16:creationId xmlns:a16="http://schemas.microsoft.com/office/drawing/2014/main" id="{9FAB4B76-AAE8-4943-9F68-38BF9DD6E94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84">
                  <a:extLst>
                    <a:ext uri="{FF2B5EF4-FFF2-40B4-BE49-F238E27FC236}">
                      <a16:creationId xmlns:a16="http://schemas.microsoft.com/office/drawing/2014/main" id="{BF088D4F-72A8-4B26-B2B0-83481C4C385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87">
                  <a:extLst>
                    <a:ext uri="{FF2B5EF4-FFF2-40B4-BE49-F238E27FC236}">
                      <a16:creationId xmlns:a16="http://schemas.microsoft.com/office/drawing/2014/main" id="{46D5D3BB-DDB8-4201-87E1-4A5BAE473EF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60">
                  <a:extLst>
                    <a:ext uri="{FF2B5EF4-FFF2-40B4-BE49-F238E27FC236}">
                      <a16:creationId xmlns:a16="http://schemas.microsoft.com/office/drawing/2014/main" id="{DA8955FF-F7B0-40D7-9880-59040DCE14C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59">
                  <a:extLst>
                    <a:ext uri="{FF2B5EF4-FFF2-40B4-BE49-F238E27FC236}">
                      <a16:creationId xmlns:a16="http://schemas.microsoft.com/office/drawing/2014/main" id="{3D17851D-DF44-4F5C-B704-3C679EAE0C8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62">
                  <a:extLst>
                    <a:ext uri="{FF2B5EF4-FFF2-40B4-BE49-F238E27FC236}">
                      <a16:creationId xmlns:a16="http://schemas.microsoft.com/office/drawing/2014/main" id="{B5F59587-65A7-40A8-BB93-B997A6A9554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08" name="Freeform 65">
                  <a:extLst>
                    <a:ext uri="{FF2B5EF4-FFF2-40B4-BE49-F238E27FC236}">
                      <a16:creationId xmlns:a16="http://schemas.microsoft.com/office/drawing/2014/main" id="{1FCCB367-D6F2-4E43-A5C7-6055769E67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79">
                  <a:extLst>
                    <a:ext uri="{FF2B5EF4-FFF2-40B4-BE49-F238E27FC236}">
                      <a16:creationId xmlns:a16="http://schemas.microsoft.com/office/drawing/2014/main" id="{490EFE06-D2B5-4A07-AE0B-D34DA8BBDE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82">
                  <a:extLst>
                    <a:ext uri="{FF2B5EF4-FFF2-40B4-BE49-F238E27FC236}">
                      <a16:creationId xmlns:a16="http://schemas.microsoft.com/office/drawing/2014/main" id="{373C6489-F409-4480-A971-D00FA7CC7C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85">
                  <a:extLst>
                    <a:ext uri="{FF2B5EF4-FFF2-40B4-BE49-F238E27FC236}">
                      <a16:creationId xmlns:a16="http://schemas.microsoft.com/office/drawing/2014/main" id="{DB968F13-0AB6-460B-954D-BEF3B8AE90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88">
                  <a:extLst>
                    <a:ext uri="{FF2B5EF4-FFF2-40B4-BE49-F238E27FC236}">
                      <a16:creationId xmlns:a16="http://schemas.microsoft.com/office/drawing/2014/main" id="{9C021457-94A1-4527-8923-B75DB285D7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113" name="Group 112">
                  <a:extLst>
                    <a:ext uri="{FF2B5EF4-FFF2-40B4-BE49-F238E27FC236}">
                      <a16:creationId xmlns:a16="http://schemas.microsoft.com/office/drawing/2014/main" id="{6C26248E-2525-4441-A6C8-F33690838FF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14" name="Line 63">
                    <a:extLst>
                      <a:ext uri="{FF2B5EF4-FFF2-40B4-BE49-F238E27FC236}">
                        <a16:creationId xmlns:a16="http://schemas.microsoft.com/office/drawing/2014/main" id="{07EF3FF3-262E-4C59-AA79-7979F06A01E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5" name="Line 66">
                    <a:extLst>
                      <a:ext uri="{FF2B5EF4-FFF2-40B4-BE49-F238E27FC236}">
                        <a16:creationId xmlns:a16="http://schemas.microsoft.com/office/drawing/2014/main" id="{30DDCFEE-46DC-4BB8-94BA-CF5410C26EA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6" name="Line 67">
                    <a:extLst>
                      <a:ext uri="{FF2B5EF4-FFF2-40B4-BE49-F238E27FC236}">
                        <a16:creationId xmlns:a16="http://schemas.microsoft.com/office/drawing/2014/main" id="{416E109C-5E83-4B5F-B4E8-E3A292E5943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7" name="Line 80">
                    <a:extLst>
                      <a:ext uri="{FF2B5EF4-FFF2-40B4-BE49-F238E27FC236}">
                        <a16:creationId xmlns:a16="http://schemas.microsoft.com/office/drawing/2014/main" id="{AF1D41B8-B8C6-422A-989C-F2E63BB009B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83">
                    <a:extLst>
                      <a:ext uri="{FF2B5EF4-FFF2-40B4-BE49-F238E27FC236}">
                        <a16:creationId xmlns:a16="http://schemas.microsoft.com/office/drawing/2014/main" id="{D79EA086-228B-473C-99A2-4EB9EFBF4C2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86">
                    <a:extLst>
                      <a:ext uri="{FF2B5EF4-FFF2-40B4-BE49-F238E27FC236}">
                        <a16:creationId xmlns:a16="http://schemas.microsoft.com/office/drawing/2014/main" id="{E12CFE61-2886-4DF6-97CB-802A79C337C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89">
                    <a:extLst>
                      <a:ext uri="{FF2B5EF4-FFF2-40B4-BE49-F238E27FC236}">
                        <a16:creationId xmlns:a16="http://schemas.microsoft.com/office/drawing/2014/main" id="{80115032-ED4C-4922-8FAF-13B13E3D506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73" name="Group 72">
                <a:extLst>
                  <a:ext uri="{FF2B5EF4-FFF2-40B4-BE49-F238E27FC236}">
                    <a16:creationId xmlns:a16="http://schemas.microsoft.com/office/drawing/2014/main" id="{72771C90-9B6E-4C66-BCDF-191625CAECF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91" name="Group 90">
                  <a:extLst>
                    <a:ext uri="{FF2B5EF4-FFF2-40B4-BE49-F238E27FC236}">
                      <a16:creationId xmlns:a16="http://schemas.microsoft.com/office/drawing/2014/main" id="{1E461581-A7C3-4311-ADDF-F3DFF0AE8E9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95" name="Straight Connector 94">
                    <a:extLst>
                      <a:ext uri="{FF2B5EF4-FFF2-40B4-BE49-F238E27FC236}">
                        <a16:creationId xmlns:a16="http://schemas.microsoft.com/office/drawing/2014/main" id="{249B24BB-58EB-4682-9E4F-CA716563F79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18182A3-E0B1-4165-B8FC-EECB792B7D9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97" name="Rectangle 30">
                    <a:extLst>
                      <a:ext uri="{FF2B5EF4-FFF2-40B4-BE49-F238E27FC236}">
                        <a16:creationId xmlns:a16="http://schemas.microsoft.com/office/drawing/2014/main" id="{39E11CB9-95C8-4AAC-AB4F-C97FA83B8D2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8" name="Rectangle 30">
                    <a:extLst>
                      <a:ext uri="{FF2B5EF4-FFF2-40B4-BE49-F238E27FC236}">
                        <a16:creationId xmlns:a16="http://schemas.microsoft.com/office/drawing/2014/main" id="{47ECDCE9-5C44-4614-B63A-0EFF833550F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2" name="Group 91">
                  <a:extLst>
                    <a:ext uri="{FF2B5EF4-FFF2-40B4-BE49-F238E27FC236}">
                      <a16:creationId xmlns:a16="http://schemas.microsoft.com/office/drawing/2014/main" id="{7CE61F75-B191-4916-817D-6B5F0CB2627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93" name="Freeform: Shape 92">
                    <a:extLst>
                      <a:ext uri="{FF2B5EF4-FFF2-40B4-BE49-F238E27FC236}">
                        <a16:creationId xmlns:a16="http://schemas.microsoft.com/office/drawing/2014/main" id="{47B2AD52-D5BE-42ED-8DDA-41FEA424886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94" name="Freeform: Shape 93">
                    <a:extLst>
                      <a:ext uri="{FF2B5EF4-FFF2-40B4-BE49-F238E27FC236}">
                        <a16:creationId xmlns:a16="http://schemas.microsoft.com/office/drawing/2014/main" id="{9DA45C9A-48BB-4B79-947D-4C9492B28D2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74" name="Group 73">
                <a:extLst>
                  <a:ext uri="{FF2B5EF4-FFF2-40B4-BE49-F238E27FC236}">
                    <a16:creationId xmlns:a16="http://schemas.microsoft.com/office/drawing/2014/main" id="{7F3C09EC-E70B-4B47-AA85-613B632E958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87" name="Group 86">
                  <a:extLst>
                    <a:ext uri="{FF2B5EF4-FFF2-40B4-BE49-F238E27FC236}">
                      <a16:creationId xmlns:a16="http://schemas.microsoft.com/office/drawing/2014/main" id="{74383E2C-8B5B-4A42-94D2-DC02507CBE6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89" name="Freeform 68">
                    <a:extLst>
                      <a:ext uri="{FF2B5EF4-FFF2-40B4-BE49-F238E27FC236}">
                        <a16:creationId xmlns:a16="http://schemas.microsoft.com/office/drawing/2014/main" id="{E1AB9ABB-A72B-44DA-AE1E-2659AF824B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9">
                    <a:extLst>
                      <a:ext uri="{FF2B5EF4-FFF2-40B4-BE49-F238E27FC236}">
                        <a16:creationId xmlns:a16="http://schemas.microsoft.com/office/drawing/2014/main" id="{9254E35A-F753-473D-A6C2-77C9DF2683F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88" name="Line 70">
                  <a:extLst>
                    <a:ext uri="{FF2B5EF4-FFF2-40B4-BE49-F238E27FC236}">
                      <a16:creationId xmlns:a16="http://schemas.microsoft.com/office/drawing/2014/main" id="{680295AB-7CB4-4413-83B7-0202079A427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75" name="Group 74">
                <a:extLst>
                  <a:ext uri="{FF2B5EF4-FFF2-40B4-BE49-F238E27FC236}">
                    <a16:creationId xmlns:a16="http://schemas.microsoft.com/office/drawing/2014/main" id="{9B6AFD72-C393-400D-B26A-FDDC6D61CB1D}"/>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84" name="Freeform 68">
                  <a:extLst>
                    <a:ext uri="{FF2B5EF4-FFF2-40B4-BE49-F238E27FC236}">
                      <a16:creationId xmlns:a16="http://schemas.microsoft.com/office/drawing/2014/main" id="{5578A549-668C-40CC-A989-7329B1DF9C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9">
                  <a:extLst>
                    <a:ext uri="{FF2B5EF4-FFF2-40B4-BE49-F238E27FC236}">
                      <a16:creationId xmlns:a16="http://schemas.microsoft.com/office/drawing/2014/main" id="{CDAED989-D01C-4443-B003-960544EEC22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6" name="Line 70">
                  <a:extLst>
                    <a:ext uri="{FF2B5EF4-FFF2-40B4-BE49-F238E27FC236}">
                      <a16:creationId xmlns:a16="http://schemas.microsoft.com/office/drawing/2014/main" id="{33B8398D-2159-404A-AEAB-92B8BF67551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76" name="Group 75">
                <a:extLst>
                  <a:ext uri="{FF2B5EF4-FFF2-40B4-BE49-F238E27FC236}">
                    <a16:creationId xmlns:a16="http://schemas.microsoft.com/office/drawing/2014/main" id="{FAEB3340-B12E-4509-A748-4FE910B9479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77" name="Group 76">
                  <a:extLst>
                    <a:ext uri="{FF2B5EF4-FFF2-40B4-BE49-F238E27FC236}">
                      <a16:creationId xmlns:a16="http://schemas.microsoft.com/office/drawing/2014/main" id="{13F53D68-9C36-4B18-958E-25FA000E93D6}"/>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82" name="Freeform: Shape 81">
                    <a:extLst>
                      <a:ext uri="{FF2B5EF4-FFF2-40B4-BE49-F238E27FC236}">
                        <a16:creationId xmlns:a16="http://schemas.microsoft.com/office/drawing/2014/main" id="{5404EF33-514B-42EC-B28E-368FF76F20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83" name="Freeform: Shape 82">
                    <a:extLst>
                      <a:ext uri="{FF2B5EF4-FFF2-40B4-BE49-F238E27FC236}">
                        <a16:creationId xmlns:a16="http://schemas.microsoft.com/office/drawing/2014/main" id="{B84AB5BF-38BB-4C4C-AE39-3858B1C87A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78" name="Group 77">
                  <a:extLst>
                    <a:ext uri="{FF2B5EF4-FFF2-40B4-BE49-F238E27FC236}">
                      <a16:creationId xmlns:a16="http://schemas.microsoft.com/office/drawing/2014/main" id="{415B6201-AD12-4E5A-B584-E7F2C63A502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79" name="Straight Connector 78">
                    <a:extLst>
                      <a:ext uri="{FF2B5EF4-FFF2-40B4-BE49-F238E27FC236}">
                        <a16:creationId xmlns:a16="http://schemas.microsoft.com/office/drawing/2014/main" id="{2320622C-533C-4263-8AD9-BC6540497AD1}"/>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80" name="Rectangle 5">
                    <a:extLst>
                      <a:ext uri="{FF2B5EF4-FFF2-40B4-BE49-F238E27FC236}">
                        <a16:creationId xmlns:a16="http://schemas.microsoft.com/office/drawing/2014/main" id="{AEACDC9E-C3FC-40A1-8FCA-D21AB136656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5">
                    <a:extLst>
                      <a:ext uri="{FF2B5EF4-FFF2-40B4-BE49-F238E27FC236}">
                        <a16:creationId xmlns:a16="http://schemas.microsoft.com/office/drawing/2014/main" id="{51081690-CB5B-463F-84BB-B9AD02F8170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nvGrpSpPr>
            <p:cNvPr id="22" name="Group 21">
              <a:extLst>
                <a:ext uri="{FF2B5EF4-FFF2-40B4-BE49-F238E27FC236}">
                  <a16:creationId xmlns:a16="http://schemas.microsoft.com/office/drawing/2014/main" id="{D563C9EA-0DAB-4FC2-8A77-26A8EE9CE29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4481200" y="712681"/>
              <a:ext cx="5539609" cy="5682348"/>
              <a:chOff x="6623433" y="457964"/>
              <a:chExt cx="5539609" cy="5682348"/>
            </a:xfrm>
          </p:grpSpPr>
          <p:grpSp>
            <p:nvGrpSpPr>
              <p:cNvPr id="23" name="Group 22">
                <a:extLst>
                  <a:ext uri="{FF2B5EF4-FFF2-40B4-BE49-F238E27FC236}">
                    <a16:creationId xmlns:a16="http://schemas.microsoft.com/office/drawing/2014/main" id="{E755D327-3D23-4FB4-99D6-643DC0542E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50" name="Freeform 64">
                  <a:extLst>
                    <a:ext uri="{FF2B5EF4-FFF2-40B4-BE49-F238E27FC236}">
                      <a16:creationId xmlns:a16="http://schemas.microsoft.com/office/drawing/2014/main" id="{BCF267B6-6DDF-446D-8DFD-6DE492D8D9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81">
                  <a:extLst>
                    <a:ext uri="{FF2B5EF4-FFF2-40B4-BE49-F238E27FC236}">
                      <a16:creationId xmlns:a16="http://schemas.microsoft.com/office/drawing/2014/main" id="{F61582DA-1510-4BD7-9799-166190DE137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61">
                  <a:extLst>
                    <a:ext uri="{FF2B5EF4-FFF2-40B4-BE49-F238E27FC236}">
                      <a16:creationId xmlns:a16="http://schemas.microsoft.com/office/drawing/2014/main" id="{96BE28F4-43E3-4A9F-812B-9EF0F83FF7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78">
                  <a:extLst>
                    <a:ext uri="{FF2B5EF4-FFF2-40B4-BE49-F238E27FC236}">
                      <a16:creationId xmlns:a16="http://schemas.microsoft.com/office/drawing/2014/main" id="{B4EF098E-E8B6-4FB2-9B98-349F1E4A8F3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4" name="Freeform 84">
                  <a:extLst>
                    <a:ext uri="{FF2B5EF4-FFF2-40B4-BE49-F238E27FC236}">
                      <a16:creationId xmlns:a16="http://schemas.microsoft.com/office/drawing/2014/main" id="{52E23EDD-44C3-471E-B12D-6DD316EB9AF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87">
                  <a:extLst>
                    <a:ext uri="{FF2B5EF4-FFF2-40B4-BE49-F238E27FC236}">
                      <a16:creationId xmlns:a16="http://schemas.microsoft.com/office/drawing/2014/main" id="{BD8F957F-2085-4949-98F0-E3F922FEF1F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60">
                  <a:extLst>
                    <a:ext uri="{FF2B5EF4-FFF2-40B4-BE49-F238E27FC236}">
                      <a16:creationId xmlns:a16="http://schemas.microsoft.com/office/drawing/2014/main" id="{4C63148E-E3F7-4F1B-8B51-C6325FF7607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59">
                  <a:extLst>
                    <a:ext uri="{FF2B5EF4-FFF2-40B4-BE49-F238E27FC236}">
                      <a16:creationId xmlns:a16="http://schemas.microsoft.com/office/drawing/2014/main" id="{C0E01DDC-4697-4BAF-9E7B-3105346C0C6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62">
                  <a:extLst>
                    <a:ext uri="{FF2B5EF4-FFF2-40B4-BE49-F238E27FC236}">
                      <a16:creationId xmlns:a16="http://schemas.microsoft.com/office/drawing/2014/main" id="{8B46C7D5-8BCA-4EB9-8B99-4CA2361DF5D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9" name="Freeform 65">
                  <a:extLst>
                    <a:ext uri="{FF2B5EF4-FFF2-40B4-BE49-F238E27FC236}">
                      <a16:creationId xmlns:a16="http://schemas.microsoft.com/office/drawing/2014/main" id="{E5FCA399-B8EF-4655-AA6F-B7ED60B645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0" name="Freeform 79">
                  <a:extLst>
                    <a:ext uri="{FF2B5EF4-FFF2-40B4-BE49-F238E27FC236}">
                      <a16:creationId xmlns:a16="http://schemas.microsoft.com/office/drawing/2014/main" id="{317D3F9E-17A4-45E5-B5EB-61D412D749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1" name="Freeform 82">
                  <a:extLst>
                    <a:ext uri="{FF2B5EF4-FFF2-40B4-BE49-F238E27FC236}">
                      <a16:creationId xmlns:a16="http://schemas.microsoft.com/office/drawing/2014/main" id="{BFF6249F-3854-458C-A404-C8B8BAFA2B6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2" name="Freeform 85">
                  <a:extLst>
                    <a:ext uri="{FF2B5EF4-FFF2-40B4-BE49-F238E27FC236}">
                      <a16:creationId xmlns:a16="http://schemas.microsoft.com/office/drawing/2014/main" id="{2B9DFEE7-D666-432F-B1C5-B7619AAE5FC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3" name="Freeform 88">
                  <a:extLst>
                    <a:ext uri="{FF2B5EF4-FFF2-40B4-BE49-F238E27FC236}">
                      <a16:creationId xmlns:a16="http://schemas.microsoft.com/office/drawing/2014/main" id="{E6C5AF2E-2B29-41F6-9EB0-71A32C2D36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64" name="Group 63">
                  <a:extLst>
                    <a:ext uri="{FF2B5EF4-FFF2-40B4-BE49-F238E27FC236}">
                      <a16:creationId xmlns:a16="http://schemas.microsoft.com/office/drawing/2014/main" id="{5E427A27-8C8A-4B4F-A527-8462C3B340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65" name="Line 63">
                    <a:extLst>
                      <a:ext uri="{FF2B5EF4-FFF2-40B4-BE49-F238E27FC236}">
                        <a16:creationId xmlns:a16="http://schemas.microsoft.com/office/drawing/2014/main" id="{6DE1638C-3547-44FC-8C47-2BC33E9B7F4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66">
                    <a:extLst>
                      <a:ext uri="{FF2B5EF4-FFF2-40B4-BE49-F238E27FC236}">
                        <a16:creationId xmlns:a16="http://schemas.microsoft.com/office/drawing/2014/main" id="{8B5C779B-9B1B-4D6F-BABE-EEDE666632E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7" name="Line 67">
                    <a:extLst>
                      <a:ext uri="{FF2B5EF4-FFF2-40B4-BE49-F238E27FC236}">
                        <a16:creationId xmlns:a16="http://schemas.microsoft.com/office/drawing/2014/main" id="{9ABB0357-FBC6-4182-ACBC-CE33ED76A53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8" name="Line 80">
                    <a:extLst>
                      <a:ext uri="{FF2B5EF4-FFF2-40B4-BE49-F238E27FC236}">
                        <a16:creationId xmlns:a16="http://schemas.microsoft.com/office/drawing/2014/main" id="{D8BBD55A-A49C-4C05-8F56-3810FBB0B30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9" name="Line 83">
                    <a:extLst>
                      <a:ext uri="{FF2B5EF4-FFF2-40B4-BE49-F238E27FC236}">
                        <a16:creationId xmlns:a16="http://schemas.microsoft.com/office/drawing/2014/main" id="{111EAA7C-AA92-4A1B-8F26-363A52C4F3E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0" name="Line 86">
                    <a:extLst>
                      <a:ext uri="{FF2B5EF4-FFF2-40B4-BE49-F238E27FC236}">
                        <a16:creationId xmlns:a16="http://schemas.microsoft.com/office/drawing/2014/main" id="{4743541B-8C68-4713-A8C2-986F472C2A1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71" name="Line 89">
                    <a:extLst>
                      <a:ext uri="{FF2B5EF4-FFF2-40B4-BE49-F238E27FC236}">
                        <a16:creationId xmlns:a16="http://schemas.microsoft.com/office/drawing/2014/main" id="{7FC2A3B9-4D0F-46E9-9320-2837915EA27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4" name="Group 23">
                <a:extLst>
                  <a:ext uri="{FF2B5EF4-FFF2-40B4-BE49-F238E27FC236}">
                    <a16:creationId xmlns:a16="http://schemas.microsoft.com/office/drawing/2014/main" id="{FF42436D-2678-45F4-AD8C-F44A583BF34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42" name="Group 41">
                  <a:extLst>
                    <a:ext uri="{FF2B5EF4-FFF2-40B4-BE49-F238E27FC236}">
                      <a16:creationId xmlns:a16="http://schemas.microsoft.com/office/drawing/2014/main" id="{71D959C4-F44C-4231-954E-291E2A33529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46" name="Straight Connector 45">
                    <a:extLst>
                      <a:ext uri="{FF2B5EF4-FFF2-40B4-BE49-F238E27FC236}">
                        <a16:creationId xmlns:a16="http://schemas.microsoft.com/office/drawing/2014/main" id="{F7910B06-71B3-40CA-A40F-26E8737EE61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47" name="Straight Connector 46">
                    <a:extLst>
                      <a:ext uri="{FF2B5EF4-FFF2-40B4-BE49-F238E27FC236}">
                        <a16:creationId xmlns:a16="http://schemas.microsoft.com/office/drawing/2014/main" id="{8EBB401D-2CF3-4159-A7A4-6AD59C1BB8D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48" name="Rectangle 30">
                    <a:extLst>
                      <a:ext uri="{FF2B5EF4-FFF2-40B4-BE49-F238E27FC236}">
                        <a16:creationId xmlns:a16="http://schemas.microsoft.com/office/drawing/2014/main" id="{FC48363B-11FF-40A8-AEAA-A93CD0A784D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9" name="Rectangle 30">
                    <a:extLst>
                      <a:ext uri="{FF2B5EF4-FFF2-40B4-BE49-F238E27FC236}">
                        <a16:creationId xmlns:a16="http://schemas.microsoft.com/office/drawing/2014/main" id="{AC74A521-6FFE-4682-946F-6B9127169E6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43" name="Group 42">
                  <a:extLst>
                    <a:ext uri="{FF2B5EF4-FFF2-40B4-BE49-F238E27FC236}">
                      <a16:creationId xmlns:a16="http://schemas.microsoft.com/office/drawing/2014/main" id="{3E440FB5-3DD0-4387-BD33-FC5C584F183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44" name="Freeform: Shape 43">
                    <a:extLst>
                      <a:ext uri="{FF2B5EF4-FFF2-40B4-BE49-F238E27FC236}">
                        <a16:creationId xmlns:a16="http://schemas.microsoft.com/office/drawing/2014/main" id="{9C720748-E0F4-4159-BB35-C1C24D4E1D97}"/>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45" name="Freeform: Shape 44">
                    <a:extLst>
                      <a:ext uri="{FF2B5EF4-FFF2-40B4-BE49-F238E27FC236}">
                        <a16:creationId xmlns:a16="http://schemas.microsoft.com/office/drawing/2014/main" id="{1DDCFC3F-6E46-4AFB-B70E-0697D511F4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5" name="Group 24">
                <a:extLst>
                  <a:ext uri="{FF2B5EF4-FFF2-40B4-BE49-F238E27FC236}">
                    <a16:creationId xmlns:a16="http://schemas.microsoft.com/office/drawing/2014/main" id="{407B2CFE-B628-4624-A10D-07055E85C2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38" name="Group 37">
                  <a:extLst>
                    <a:ext uri="{FF2B5EF4-FFF2-40B4-BE49-F238E27FC236}">
                      <a16:creationId xmlns:a16="http://schemas.microsoft.com/office/drawing/2014/main" id="{948D4B3D-DE36-44E0-B476-CF52C5E21F9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40" name="Freeform 68">
                    <a:extLst>
                      <a:ext uri="{FF2B5EF4-FFF2-40B4-BE49-F238E27FC236}">
                        <a16:creationId xmlns:a16="http://schemas.microsoft.com/office/drawing/2014/main" id="{A9933ECF-7092-4506-8C77-22C495952F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69">
                    <a:extLst>
                      <a:ext uri="{FF2B5EF4-FFF2-40B4-BE49-F238E27FC236}">
                        <a16:creationId xmlns:a16="http://schemas.microsoft.com/office/drawing/2014/main" id="{432F265C-074E-4FC6-9173-99E03A1F3F4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9" name="Line 70">
                  <a:extLst>
                    <a:ext uri="{FF2B5EF4-FFF2-40B4-BE49-F238E27FC236}">
                      <a16:creationId xmlns:a16="http://schemas.microsoft.com/office/drawing/2014/main" id="{2BEE55B0-D1EB-45E9-B51E-CC50EE852C8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6" name="Group 25">
                <a:extLst>
                  <a:ext uri="{FF2B5EF4-FFF2-40B4-BE49-F238E27FC236}">
                    <a16:creationId xmlns:a16="http://schemas.microsoft.com/office/drawing/2014/main" id="{21E9206C-1369-4978-9E7D-F7B5B9FB2F2A}"/>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11158635" y="5515533"/>
                <a:ext cx="317159" cy="932400"/>
                <a:chOff x="6376988" y="280988"/>
                <a:chExt cx="633413" cy="1862138"/>
              </a:xfrm>
            </p:grpSpPr>
            <p:sp>
              <p:nvSpPr>
                <p:cNvPr id="35" name="Freeform 68">
                  <a:extLst>
                    <a:ext uri="{FF2B5EF4-FFF2-40B4-BE49-F238E27FC236}">
                      <a16:creationId xmlns:a16="http://schemas.microsoft.com/office/drawing/2014/main" id="{42F2D224-3D82-4555-A126-AD01D9C1D0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9">
                  <a:extLst>
                    <a:ext uri="{FF2B5EF4-FFF2-40B4-BE49-F238E27FC236}">
                      <a16:creationId xmlns:a16="http://schemas.microsoft.com/office/drawing/2014/main" id="{E6E58F4B-45A3-474E-BAE2-22DE53DE82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7" name="Line 70">
                  <a:extLst>
                    <a:ext uri="{FF2B5EF4-FFF2-40B4-BE49-F238E27FC236}">
                      <a16:creationId xmlns:a16="http://schemas.microsoft.com/office/drawing/2014/main" id="{5913067D-C493-4C13-B6B4-4BAAAAD5A11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7" name="Group 26">
                <a:extLst>
                  <a:ext uri="{FF2B5EF4-FFF2-40B4-BE49-F238E27FC236}">
                    <a16:creationId xmlns:a16="http://schemas.microsoft.com/office/drawing/2014/main" id="{7DF193A9-A9FA-49CE-80E4-B6A55C8A1C8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51633" y="4274501"/>
                <a:ext cx="903599" cy="2160000"/>
                <a:chOff x="9057947" y="3423463"/>
                <a:chExt cx="903599" cy="2160000"/>
              </a:xfrm>
            </p:grpSpPr>
            <p:grpSp>
              <p:nvGrpSpPr>
                <p:cNvPr id="28" name="Group 27">
                  <a:extLst>
                    <a:ext uri="{FF2B5EF4-FFF2-40B4-BE49-F238E27FC236}">
                      <a16:creationId xmlns:a16="http://schemas.microsoft.com/office/drawing/2014/main" id="{7B604387-D44A-47B5-AF4C-058202F95DF0}"/>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33" name="Freeform: Shape 32">
                    <a:extLst>
                      <a:ext uri="{FF2B5EF4-FFF2-40B4-BE49-F238E27FC236}">
                        <a16:creationId xmlns:a16="http://schemas.microsoft.com/office/drawing/2014/main" id="{875FB92D-49A1-4F45-AB55-3C63FD4E4F3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4" name="Freeform: Shape 33">
                    <a:extLst>
                      <a:ext uri="{FF2B5EF4-FFF2-40B4-BE49-F238E27FC236}">
                        <a16:creationId xmlns:a16="http://schemas.microsoft.com/office/drawing/2014/main" id="{5BC00B78-406D-4EAE-BBE0-86C6B3A493F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29" name="Group 28">
                  <a:extLst>
                    <a:ext uri="{FF2B5EF4-FFF2-40B4-BE49-F238E27FC236}">
                      <a16:creationId xmlns:a16="http://schemas.microsoft.com/office/drawing/2014/main" id="{85017B43-F8F7-4155-A18C-DFAB5AC7173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30" name="Straight Connector 29">
                    <a:extLst>
                      <a:ext uri="{FF2B5EF4-FFF2-40B4-BE49-F238E27FC236}">
                        <a16:creationId xmlns:a16="http://schemas.microsoft.com/office/drawing/2014/main" id="{7D44D74B-53BC-46DD-B55F-7359772FBEC7}"/>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1" name="Rectangle 5">
                    <a:extLst>
                      <a:ext uri="{FF2B5EF4-FFF2-40B4-BE49-F238E27FC236}">
                        <a16:creationId xmlns:a16="http://schemas.microsoft.com/office/drawing/2014/main" id="{7FC210DF-8754-446B-A42F-11912ED458A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2" name="Rectangle 5">
                    <a:extLst>
                      <a:ext uri="{FF2B5EF4-FFF2-40B4-BE49-F238E27FC236}">
                        <a16:creationId xmlns:a16="http://schemas.microsoft.com/office/drawing/2014/main" id="{95387490-6438-4B7E-85AE-C45E32A09CF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grpSp>
    </p:spTree>
    <p:extLst>
      <p:ext uri="{BB962C8B-B14F-4D97-AF65-F5344CB8AC3E}">
        <p14:creationId xmlns:p14="http://schemas.microsoft.com/office/powerpoint/2010/main" val="27507750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CA5B2A81-2C8E-4963-AFD4-E539D168B4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A99EE9F-309E-F78B-8C20-0837CFCA1871}"/>
              </a:ext>
            </a:extLst>
          </p:cNvPr>
          <p:cNvSpPr>
            <a:spLocks noGrp="1"/>
          </p:cNvSpPr>
          <p:nvPr>
            <p:ph type="title"/>
          </p:nvPr>
        </p:nvSpPr>
        <p:spPr>
          <a:xfrm>
            <a:off x="1590161" y="1079500"/>
            <a:ext cx="9182898" cy="4155476"/>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ίδια η παράσταση φέρει το μήνυμα και την αισθητική αξία της και δεν την αποκτά αναγκαστικά από το δραματικό κείμενο το οποίο αναπαριστά. Υπάρχουν δε και πολλές παραστάσεις σήμερα που δεν βασίζονται σε ένα προϋπάρχον δραματικό κείμενο. Η εξέλιξη αυτή δεν άλλαξε μόνο τη σημασία και την αξία του δραματικού κειμένου σε σχέση με την παράσταση, άλλαξε και την σχέση του με την σκηνική του απόδοση αλλά και τον ίδιο τον τρόπο με τον οποίο ένα δραματικό κείμενο προσλαμβάνεται.</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grpSp>
        <p:nvGrpSpPr>
          <p:cNvPr id="17" name="Group 16">
            <a:extLst>
              <a:ext uri="{FF2B5EF4-FFF2-40B4-BE49-F238E27FC236}">
                <a16:creationId xmlns:a16="http://schemas.microsoft.com/office/drawing/2014/main" id="{29578809-4F8C-4A9B-A59D-0D7BDA6B17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9766" y="716800"/>
            <a:ext cx="3838575" cy="5583025"/>
            <a:chOff x="199766" y="716800"/>
            <a:chExt cx="3838575" cy="5583025"/>
          </a:xfrm>
        </p:grpSpPr>
        <p:grpSp>
          <p:nvGrpSpPr>
            <p:cNvPr id="18" name="Group 17">
              <a:extLst>
                <a:ext uri="{FF2B5EF4-FFF2-40B4-BE49-F238E27FC236}">
                  <a16:creationId xmlns:a16="http://schemas.microsoft.com/office/drawing/2014/main" id="{B6DADE07-3826-4857-9180-7DB77BCCE89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37" name="Freeform 64">
                <a:extLst>
                  <a:ext uri="{FF2B5EF4-FFF2-40B4-BE49-F238E27FC236}">
                    <a16:creationId xmlns:a16="http://schemas.microsoft.com/office/drawing/2014/main" id="{5C21CC9E-9E93-47EE-B6BE-DAF0D163FF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81">
                <a:extLst>
                  <a:ext uri="{FF2B5EF4-FFF2-40B4-BE49-F238E27FC236}">
                    <a16:creationId xmlns:a16="http://schemas.microsoft.com/office/drawing/2014/main" id="{F98634D8-7CA3-4C66-8CD8-4D6F24833C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61">
                <a:extLst>
                  <a:ext uri="{FF2B5EF4-FFF2-40B4-BE49-F238E27FC236}">
                    <a16:creationId xmlns:a16="http://schemas.microsoft.com/office/drawing/2014/main" id="{579AC1E2-C2CF-4BA7-82B4-C8CCC7305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8">
                <a:extLst>
                  <a:ext uri="{FF2B5EF4-FFF2-40B4-BE49-F238E27FC236}">
                    <a16:creationId xmlns:a16="http://schemas.microsoft.com/office/drawing/2014/main" id="{FD089815-EEDF-4A19-B1A5-CD51F7D646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84">
                <a:extLst>
                  <a:ext uri="{FF2B5EF4-FFF2-40B4-BE49-F238E27FC236}">
                    <a16:creationId xmlns:a16="http://schemas.microsoft.com/office/drawing/2014/main" id="{3913B299-F5CE-4C72-A020-2AFCFFDB7C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87">
                <a:extLst>
                  <a:ext uri="{FF2B5EF4-FFF2-40B4-BE49-F238E27FC236}">
                    <a16:creationId xmlns:a16="http://schemas.microsoft.com/office/drawing/2014/main" id="{38067600-ABBC-4D8F-B242-026D39DB95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60">
                <a:extLst>
                  <a:ext uri="{FF2B5EF4-FFF2-40B4-BE49-F238E27FC236}">
                    <a16:creationId xmlns:a16="http://schemas.microsoft.com/office/drawing/2014/main" id="{AF1082FE-D7C7-430A-B6DF-041CD1FBF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59">
                <a:extLst>
                  <a:ext uri="{FF2B5EF4-FFF2-40B4-BE49-F238E27FC236}">
                    <a16:creationId xmlns:a16="http://schemas.microsoft.com/office/drawing/2014/main" id="{D20DF48A-C1E5-483E-B21B-EDC96EC75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62">
                <a:extLst>
                  <a:ext uri="{FF2B5EF4-FFF2-40B4-BE49-F238E27FC236}">
                    <a16:creationId xmlns:a16="http://schemas.microsoft.com/office/drawing/2014/main" id="{BE0F4360-2529-43AE-8AD9-1B7B3F903C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65">
                <a:extLst>
                  <a:ext uri="{FF2B5EF4-FFF2-40B4-BE49-F238E27FC236}">
                    <a16:creationId xmlns:a16="http://schemas.microsoft.com/office/drawing/2014/main" id="{B1B8DE27-1A2A-48A2-A329-B0F4201A74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79">
                <a:extLst>
                  <a:ext uri="{FF2B5EF4-FFF2-40B4-BE49-F238E27FC236}">
                    <a16:creationId xmlns:a16="http://schemas.microsoft.com/office/drawing/2014/main" id="{9BD6F64A-2862-4703-A7E6-6D3295621F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2">
                <a:extLst>
                  <a:ext uri="{FF2B5EF4-FFF2-40B4-BE49-F238E27FC236}">
                    <a16:creationId xmlns:a16="http://schemas.microsoft.com/office/drawing/2014/main" id="{DA103B72-E0CF-45F0-A7D0-21ECD0175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85">
                <a:extLst>
                  <a:ext uri="{FF2B5EF4-FFF2-40B4-BE49-F238E27FC236}">
                    <a16:creationId xmlns:a16="http://schemas.microsoft.com/office/drawing/2014/main" id="{12BF02EE-B84D-4508-86AE-720FFD0812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88">
                <a:extLst>
                  <a:ext uri="{FF2B5EF4-FFF2-40B4-BE49-F238E27FC236}">
                    <a16:creationId xmlns:a16="http://schemas.microsoft.com/office/drawing/2014/main" id="{63DEFA47-924F-47EC-8A1A-E8D4E1D286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51" name="Group 50">
                <a:extLst>
                  <a:ext uri="{FF2B5EF4-FFF2-40B4-BE49-F238E27FC236}">
                    <a16:creationId xmlns:a16="http://schemas.microsoft.com/office/drawing/2014/main" id="{18E9EAB0-A7D4-43A2-BE0E-0285979BC2C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52" name="Line 63">
                  <a:extLst>
                    <a:ext uri="{FF2B5EF4-FFF2-40B4-BE49-F238E27FC236}">
                      <a16:creationId xmlns:a16="http://schemas.microsoft.com/office/drawing/2014/main" id="{0918A230-E769-4D1D-BAD9-E5835E2C8DE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66">
                  <a:extLst>
                    <a:ext uri="{FF2B5EF4-FFF2-40B4-BE49-F238E27FC236}">
                      <a16:creationId xmlns:a16="http://schemas.microsoft.com/office/drawing/2014/main" id="{8387A7CE-102C-40EE-9CF5-025C3DD8D49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67">
                  <a:extLst>
                    <a:ext uri="{FF2B5EF4-FFF2-40B4-BE49-F238E27FC236}">
                      <a16:creationId xmlns:a16="http://schemas.microsoft.com/office/drawing/2014/main" id="{04D252BC-127A-412D-BC8A-003132AE7C4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80">
                  <a:extLst>
                    <a:ext uri="{FF2B5EF4-FFF2-40B4-BE49-F238E27FC236}">
                      <a16:creationId xmlns:a16="http://schemas.microsoft.com/office/drawing/2014/main" id="{DBF98D9E-95AE-499D-90A5-B46B8811607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83">
                  <a:extLst>
                    <a:ext uri="{FF2B5EF4-FFF2-40B4-BE49-F238E27FC236}">
                      <a16:creationId xmlns:a16="http://schemas.microsoft.com/office/drawing/2014/main" id="{DF93481C-D4B8-49D1-8DB5-0DDFD0A9754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86">
                  <a:extLst>
                    <a:ext uri="{FF2B5EF4-FFF2-40B4-BE49-F238E27FC236}">
                      <a16:creationId xmlns:a16="http://schemas.microsoft.com/office/drawing/2014/main" id="{E08AF258-8D62-4B36-9315-8652E31710E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89">
                  <a:extLst>
                    <a:ext uri="{FF2B5EF4-FFF2-40B4-BE49-F238E27FC236}">
                      <a16:creationId xmlns:a16="http://schemas.microsoft.com/office/drawing/2014/main" id="{DCAC5381-7C87-4FB1-922C-72424F35D4F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9" name="Group 18">
              <a:extLst>
                <a:ext uri="{FF2B5EF4-FFF2-40B4-BE49-F238E27FC236}">
                  <a16:creationId xmlns:a16="http://schemas.microsoft.com/office/drawing/2014/main" id="{33D131BB-56BB-4799-9DE1-95E397FA614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29" name="Group 28">
                <a:extLst>
                  <a:ext uri="{FF2B5EF4-FFF2-40B4-BE49-F238E27FC236}">
                    <a16:creationId xmlns:a16="http://schemas.microsoft.com/office/drawing/2014/main" id="{BD75D3A2-6328-49F4-A5C7-BDBEBE87100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33" name="Straight Connector 32">
                  <a:extLst>
                    <a:ext uri="{FF2B5EF4-FFF2-40B4-BE49-F238E27FC236}">
                      <a16:creationId xmlns:a16="http://schemas.microsoft.com/office/drawing/2014/main" id="{FB386BFB-69FD-4CED-89B4-6E45CD334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E0292B6-9C83-4545-9DB9-6D216C649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5" name="Rectangle 30">
                  <a:extLst>
                    <a:ext uri="{FF2B5EF4-FFF2-40B4-BE49-F238E27FC236}">
                      <a16:creationId xmlns:a16="http://schemas.microsoft.com/office/drawing/2014/main" id="{218E320A-887F-4DBF-8CCC-A0E849F364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0">
                  <a:extLst>
                    <a:ext uri="{FF2B5EF4-FFF2-40B4-BE49-F238E27FC236}">
                      <a16:creationId xmlns:a16="http://schemas.microsoft.com/office/drawing/2014/main" id="{70456DE9-EFE8-480B-904C-C4E4521BA8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FFAC87AC-6F0D-41C3-A96D-583587DBD2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31" name="Freeform: Shape 30">
                  <a:extLst>
                    <a:ext uri="{FF2B5EF4-FFF2-40B4-BE49-F238E27FC236}">
                      <a16:creationId xmlns:a16="http://schemas.microsoft.com/office/drawing/2014/main" id="{BBBB3529-7770-48BD-9A2D-61CB322B4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2" name="Freeform: Shape 31">
                  <a:extLst>
                    <a:ext uri="{FF2B5EF4-FFF2-40B4-BE49-F238E27FC236}">
                      <a16:creationId xmlns:a16="http://schemas.microsoft.com/office/drawing/2014/main" id="{B4D2F05B-BBCD-4783-BDE0-43D73C267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0" name="Group 19">
              <a:extLst>
                <a:ext uri="{FF2B5EF4-FFF2-40B4-BE49-F238E27FC236}">
                  <a16:creationId xmlns:a16="http://schemas.microsoft.com/office/drawing/2014/main" id="{5C54BFAD-42ED-48A4-AA55-3BE394C44E9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21" name="Group 20">
                <a:extLst>
                  <a:ext uri="{FF2B5EF4-FFF2-40B4-BE49-F238E27FC236}">
                    <a16:creationId xmlns:a16="http://schemas.microsoft.com/office/drawing/2014/main" id="{FB341D07-45D8-4F3A-B413-FD2B278A243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26" name="Freeform 68">
                  <a:extLst>
                    <a:ext uri="{FF2B5EF4-FFF2-40B4-BE49-F238E27FC236}">
                      <a16:creationId xmlns:a16="http://schemas.microsoft.com/office/drawing/2014/main" id="{872DAC2D-6CA9-4BA0-9831-D9BCA4630F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69">
                  <a:extLst>
                    <a:ext uri="{FF2B5EF4-FFF2-40B4-BE49-F238E27FC236}">
                      <a16:creationId xmlns:a16="http://schemas.microsoft.com/office/drawing/2014/main" id="{79883F04-2F99-488F-B3C5-0B29E181A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8" name="Line 70">
                  <a:extLst>
                    <a:ext uri="{FF2B5EF4-FFF2-40B4-BE49-F238E27FC236}">
                      <a16:creationId xmlns:a16="http://schemas.microsoft.com/office/drawing/2014/main" id="{588E0A03-E6DB-4D96-82A1-39AAB998509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2" name="Group 21">
                <a:extLst>
                  <a:ext uri="{FF2B5EF4-FFF2-40B4-BE49-F238E27FC236}">
                    <a16:creationId xmlns:a16="http://schemas.microsoft.com/office/drawing/2014/main" id="{2032D250-40F2-4BE1-9E51-51D6124316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23" name="Freeform 68">
                  <a:extLst>
                    <a:ext uri="{FF2B5EF4-FFF2-40B4-BE49-F238E27FC236}">
                      <a16:creationId xmlns:a16="http://schemas.microsoft.com/office/drawing/2014/main" id="{CFF6B335-FCBC-4111-B6E0-010A0CCF6A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69">
                  <a:extLst>
                    <a:ext uri="{FF2B5EF4-FFF2-40B4-BE49-F238E27FC236}">
                      <a16:creationId xmlns:a16="http://schemas.microsoft.com/office/drawing/2014/main" id="{F3A4A21F-DBFE-4F02-A66E-C6F0ECB698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5" name="Line 70">
                  <a:extLst>
                    <a:ext uri="{FF2B5EF4-FFF2-40B4-BE49-F238E27FC236}">
                      <a16:creationId xmlns:a16="http://schemas.microsoft.com/office/drawing/2014/main" id="{3A5E5CE1-528A-4B41-A739-BFE450F1F97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cxnSp>
        <p:nvCxnSpPr>
          <p:cNvPr id="60" name="Straight Connector 59">
            <a:extLst>
              <a:ext uri="{FF2B5EF4-FFF2-40B4-BE49-F238E27FC236}">
                <a16:creationId xmlns:a16="http://schemas.microsoft.com/office/drawing/2014/main" id="{C88FC08C-C419-4B3F-B3C4-074AE70451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E69E4645-4CFC-4C14-9639-295E678593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153659" y="716800"/>
            <a:ext cx="3838575" cy="5583025"/>
            <a:chOff x="199766" y="716800"/>
            <a:chExt cx="3838575" cy="5583025"/>
          </a:xfrm>
        </p:grpSpPr>
        <p:grpSp>
          <p:nvGrpSpPr>
            <p:cNvPr id="63" name="Group 62">
              <a:extLst>
                <a:ext uri="{FF2B5EF4-FFF2-40B4-BE49-F238E27FC236}">
                  <a16:creationId xmlns:a16="http://schemas.microsoft.com/office/drawing/2014/main" id="{A75D1D75-29EC-4168-9B74-DD31796A356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82" name="Freeform 64">
                <a:extLst>
                  <a:ext uri="{FF2B5EF4-FFF2-40B4-BE49-F238E27FC236}">
                    <a16:creationId xmlns:a16="http://schemas.microsoft.com/office/drawing/2014/main" id="{5C244629-4F62-4555-8576-76E450C712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1">
                <a:extLst>
                  <a:ext uri="{FF2B5EF4-FFF2-40B4-BE49-F238E27FC236}">
                    <a16:creationId xmlns:a16="http://schemas.microsoft.com/office/drawing/2014/main" id="{33FE7FD6-ED0C-4A85-BB37-50D5DEFE5D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1">
                <a:extLst>
                  <a:ext uri="{FF2B5EF4-FFF2-40B4-BE49-F238E27FC236}">
                    <a16:creationId xmlns:a16="http://schemas.microsoft.com/office/drawing/2014/main" id="{E321CBA3-94D7-498A-AA58-32E5E21DAA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78">
                <a:extLst>
                  <a:ext uri="{FF2B5EF4-FFF2-40B4-BE49-F238E27FC236}">
                    <a16:creationId xmlns:a16="http://schemas.microsoft.com/office/drawing/2014/main" id="{A483E481-9A4F-433D-83BF-BE219AE92A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4">
                <a:extLst>
                  <a:ext uri="{FF2B5EF4-FFF2-40B4-BE49-F238E27FC236}">
                    <a16:creationId xmlns:a16="http://schemas.microsoft.com/office/drawing/2014/main" id="{3BD25EE3-866C-4F95-87D6-3539B174A3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7">
                <a:extLst>
                  <a:ext uri="{FF2B5EF4-FFF2-40B4-BE49-F238E27FC236}">
                    <a16:creationId xmlns:a16="http://schemas.microsoft.com/office/drawing/2014/main" id="{7C4C4F76-8DA9-47EA-94F9-1D400388FA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0">
                <a:extLst>
                  <a:ext uri="{FF2B5EF4-FFF2-40B4-BE49-F238E27FC236}">
                    <a16:creationId xmlns:a16="http://schemas.microsoft.com/office/drawing/2014/main" id="{025FE981-874E-47FE-81B8-F025D2BF9C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9">
                <a:extLst>
                  <a:ext uri="{FF2B5EF4-FFF2-40B4-BE49-F238E27FC236}">
                    <a16:creationId xmlns:a16="http://schemas.microsoft.com/office/drawing/2014/main" id="{5680B73A-298E-4BDA-AB07-ACC8314E40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2">
                <a:extLst>
                  <a:ext uri="{FF2B5EF4-FFF2-40B4-BE49-F238E27FC236}">
                    <a16:creationId xmlns:a16="http://schemas.microsoft.com/office/drawing/2014/main" id="{01AFB333-D097-4235-A165-C9D3CDC2FE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Freeform 65">
                <a:extLst>
                  <a:ext uri="{FF2B5EF4-FFF2-40B4-BE49-F238E27FC236}">
                    <a16:creationId xmlns:a16="http://schemas.microsoft.com/office/drawing/2014/main" id="{66C11AEB-D3F2-45AA-9C41-CA142A02E7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9">
                <a:extLst>
                  <a:ext uri="{FF2B5EF4-FFF2-40B4-BE49-F238E27FC236}">
                    <a16:creationId xmlns:a16="http://schemas.microsoft.com/office/drawing/2014/main" id="{2EAA79E5-B4EE-4477-A9D7-38234A19D4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82">
                <a:extLst>
                  <a:ext uri="{FF2B5EF4-FFF2-40B4-BE49-F238E27FC236}">
                    <a16:creationId xmlns:a16="http://schemas.microsoft.com/office/drawing/2014/main" id="{A2EB3CA6-CF43-44E7-A82B-C86FF6A75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85">
                <a:extLst>
                  <a:ext uri="{FF2B5EF4-FFF2-40B4-BE49-F238E27FC236}">
                    <a16:creationId xmlns:a16="http://schemas.microsoft.com/office/drawing/2014/main" id="{635B3B6D-8A83-4CF1-AE24-D872BCE07C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88">
                <a:extLst>
                  <a:ext uri="{FF2B5EF4-FFF2-40B4-BE49-F238E27FC236}">
                    <a16:creationId xmlns:a16="http://schemas.microsoft.com/office/drawing/2014/main" id="{67274B73-EB7F-4885-8375-DCC193DE84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96" name="Group 95">
                <a:extLst>
                  <a:ext uri="{FF2B5EF4-FFF2-40B4-BE49-F238E27FC236}">
                    <a16:creationId xmlns:a16="http://schemas.microsoft.com/office/drawing/2014/main" id="{B0EE02B4-8ECF-4636-B55D-11A3869E6E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97" name="Line 63">
                  <a:extLst>
                    <a:ext uri="{FF2B5EF4-FFF2-40B4-BE49-F238E27FC236}">
                      <a16:creationId xmlns:a16="http://schemas.microsoft.com/office/drawing/2014/main" id="{97860271-66A3-4C76-9A50-EF7ADA1D959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66">
                  <a:extLst>
                    <a:ext uri="{FF2B5EF4-FFF2-40B4-BE49-F238E27FC236}">
                      <a16:creationId xmlns:a16="http://schemas.microsoft.com/office/drawing/2014/main" id="{CD0262E2-572E-453D-8FE4-46EDF0C75C2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67">
                  <a:extLst>
                    <a:ext uri="{FF2B5EF4-FFF2-40B4-BE49-F238E27FC236}">
                      <a16:creationId xmlns:a16="http://schemas.microsoft.com/office/drawing/2014/main" id="{504EAB1B-BE08-49A3-91E4-2F59777FF81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80">
                  <a:extLst>
                    <a:ext uri="{FF2B5EF4-FFF2-40B4-BE49-F238E27FC236}">
                      <a16:creationId xmlns:a16="http://schemas.microsoft.com/office/drawing/2014/main" id="{1BA1BFEB-5D6B-4011-8814-75FDF39A8CE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83">
                  <a:extLst>
                    <a:ext uri="{FF2B5EF4-FFF2-40B4-BE49-F238E27FC236}">
                      <a16:creationId xmlns:a16="http://schemas.microsoft.com/office/drawing/2014/main" id="{58D635F3-CD70-43D2-9FAE-690BB6A8C02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86">
                  <a:extLst>
                    <a:ext uri="{FF2B5EF4-FFF2-40B4-BE49-F238E27FC236}">
                      <a16:creationId xmlns:a16="http://schemas.microsoft.com/office/drawing/2014/main" id="{7D4A71ED-4313-45E2-9078-0A2179F6096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89">
                  <a:extLst>
                    <a:ext uri="{FF2B5EF4-FFF2-40B4-BE49-F238E27FC236}">
                      <a16:creationId xmlns:a16="http://schemas.microsoft.com/office/drawing/2014/main" id="{F71A8BF4-8580-4405-93CC-68682C9EFB5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4" name="Group 63">
              <a:extLst>
                <a:ext uri="{FF2B5EF4-FFF2-40B4-BE49-F238E27FC236}">
                  <a16:creationId xmlns:a16="http://schemas.microsoft.com/office/drawing/2014/main" id="{503EA70C-259E-4844-83FD-A8152374DDA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74" name="Group 73">
                <a:extLst>
                  <a:ext uri="{FF2B5EF4-FFF2-40B4-BE49-F238E27FC236}">
                    <a16:creationId xmlns:a16="http://schemas.microsoft.com/office/drawing/2014/main" id="{2D8DEFBA-3794-41DB-BA53-A168E4B02EA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78" name="Straight Connector 77">
                  <a:extLst>
                    <a:ext uri="{FF2B5EF4-FFF2-40B4-BE49-F238E27FC236}">
                      <a16:creationId xmlns:a16="http://schemas.microsoft.com/office/drawing/2014/main" id="{F74D1351-C939-4ABA-A2D0-F13C1F3BF5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672A249-195A-4DAD-984C-AC6C894A6F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80" name="Rectangle 30">
                  <a:extLst>
                    <a:ext uri="{FF2B5EF4-FFF2-40B4-BE49-F238E27FC236}">
                      <a16:creationId xmlns:a16="http://schemas.microsoft.com/office/drawing/2014/main" id="{B2751033-92CC-43C5-B09D-BEAC92129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30">
                  <a:extLst>
                    <a:ext uri="{FF2B5EF4-FFF2-40B4-BE49-F238E27FC236}">
                      <a16:creationId xmlns:a16="http://schemas.microsoft.com/office/drawing/2014/main" id="{810A9024-F6AE-46E1-AF5B-23C1BAF52A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6148CDE3-7E34-46A7-A2A1-B2418BA6CD3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76" name="Freeform: Shape 75">
                  <a:extLst>
                    <a:ext uri="{FF2B5EF4-FFF2-40B4-BE49-F238E27FC236}">
                      <a16:creationId xmlns:a16="http://schemas.microsoft.com/office/drawing/2014/main" id="{DFB487FA-CAC6-469F-8D07-227D88323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7" name="Freeform: Shape 76">
                  <a:extLst>
                    <a:ext uri="{FF2B5EF4-FFF2-40B4-BE49-F238E27FC236}">
                      <a16:creationId xmlns:a16="http://schemas.microsoft.com/office/drawing/2014/main" id="{64B6721C-6379-4342-B632-2288DDDD1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65" name="Group 64">
              <a:extLst>
                <a:ext uri="{FF2B5EF4-FFF2-40B4-BE49-F238E27FC236}">
                  <a16:creationId xmlns:a16="http://schemas.microsoft.com/office/drawing/2014/main" id="{58C06E09-320E-44ED-8B43-2BB2CE74A80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66" name="Group 65">
                <a:extLst>
                  <a:ext uri="{FF2B5EF4-FFF2-40B4-BE49-F238E27FC236}">
                    <a16:creationId xmlns:a16="http://schemas.microsoft.com/office/drawing/2014/main" id="{2F42D42C-CE47-479C-A563-298CD9035FC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71" name="Freeform 68">
                  <a:extLst>
                    <a:ext uri="{FF2B5EF4-FFF2-40B4-BE49-F238E27FC236}">
                      <a16:creationId xmlns:a16="http://schemas.microsoft.com/office/drawing/2014/main" id="{65202664-9154-4377-8C3E-9BA25B78A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69">
                  <a:extLst>
                    <a:ext uri="{FF2B5EF4-FFF2-40B4-BE49-F238E27FC236}">
                      <a16:creationId xmlns:a16="http://schemas.microsoft.com/office/drawing/2014/main" id="{F0361EFD-383F-40DA-936A-1EC55BBA67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3" name="Line 70">
                  <a:extLst>
                    <a:ext uri="{FF2B5EF4-FFF2-40B4-BE49-F238E27FC236}">
                      <a16:creationId xmlns:a16="http://schemas.microsoft.com/office/drawing/2014/main" id="{0899FE39-C088-493A-A9ED-9C70D9427F5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7" name="Group 66">
                <a:extLst>
                  <a:ext uri="{FF2B5EF4-FFF2-40B4-BE49-F238E27FC236}">
                    <a16:creationId xmlns:a16="http://schemas.microsoft.com/office/drawing/2014/main" id="{04A185DA-EED5-4241-BCE2-7DFF9775B9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68" name="Freeform 68">
                  <a:extLst>
                    <a:ext uri="{FF2B5EF4-FFF2-40B4-BE49-F238E27FC236}">
                      <a16:creationId xmlns:a16="http://schemas.microsoft.com/office/drawing/2014/main" id="{1D1D1F03-0895-4603-B54A-30778D288D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69">
                  <a:extLst>
                    <a:ext uri="{FF2B5EF4-FFF2-40B4-BE49-F238E27FC236}">
                      <a16:creationId xmlns:a16="http://schemas.microsoft.com/office/drawing/2014/main" id="{4205B00F-0C22-4C32-B408-130BD2BCA2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0" name="Line 70">
                  <a:extLst>
                    <a:ext uri="{FF2B5EF4-FFF2-40B4-BE49-F238E27FC236}">
                      <a16:creationId xmlns:a16="http://schemas.microsoft.com/office/drawing/2014/main" id="{0307197D-6DFE-4C69-95F1-42678413BAF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302497979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2E61ADD4-967B-4465-8688-0530A73F6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C08575E1-C8FB-A7A4-2BBE-B782B4FADDB8}"/>
              </a:ext>
            </a:extLst>
          </p:cNvPr>
          <p:cNvSpPr>
            <a:spLocks noGrp="1"/>
          </p:cNvSpPr>
          <p:nvPr>
            <p:ph type="title"/>
          </p:nvPr>
        </p:nvSpPr>
        <p:spPr>
          <a:xfrm>
            <a:off x="2107200" y="1096964"/>
            <a:ext cx="7977600" cy="4903785"/>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Σήμερα ένα δραματικό κείμενο δεν μπορεί να νοηθεί χωρίς την πιθανότητα ή τη δυνατότητα παράστασής του. Μάλιστα αυτή ακριβώς η σχέση ενός δραματικού κειμένου με την παράστασή του διαμορφώνει και το δράμα ως ιδιαίτερο είδος τέχνης. Ένα δραματικό κείμενο λοιπόν φέρει στην ίδια του τη μορφή το ενδεχόμενο της παράστασής του, συγγράφεται με το ενδεχόμενο της παράστασης του στο μυαλό του συγγραφέα και αυτή είναι ιδιαιτερότητά του ως είδος τέχνης του λόγου.</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grpSp>
        <p:nvGrpSpPr>
          <p:cNvPr id="17" name="Group 16">
            <a:extLst>
              <a:ext uri="{FF2B5EF4-FFF2-40B4-BE49-F238E27FC236}">
                <a16:creationId xmlns:a16="http://schemas.microsoft.com/office/drawing/2014/main" id="{D9ED822D-7562-43BC-A300-9D43D8263D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9286248" y="3861832"/>
            <a:ext cx="1785984" cy="2211229"/>
            <a:chOff x="3125006" y="3171595"/>
            <a:chExt cx="1785984" cy="2211229"/>
          </a:xfrm>
        </p:grpSpPr>
        <p:grpSp>
          <p:nvGrpSpPr>
            <p:cNvPr id="18" name="Group 17">
              <a:extLst>
                <a:ext uri="{FF2B5EF4-FFF2-40B4-BE49-F238E27FC236}">
                  <a16:creationId xmlns:a16="http://schemas.microsoft.com/office/drawing/2014/main" id="{F8C91660-E81E-4AAD-B70B-605E5E42221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D194AEDB-F6EE-45F1-9F46-64DBFF493E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B1E50E8-4E3B-4B94-8730-E3D19EDA49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26410BD7-35AF-4199-9AC4-98CEC7E5AE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30">
                <a:extLst>
                  <a:ext uri="{FF2B5EF4-FFF2-40B4-BE49-F238E27FC236}">
                    <a16:creationId xmlns:a16="http://schemas.microsoft.com/office/drawing/2014/main" id="{E5036267-609C-410F-9B65-FDD5A224B1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264022BE-FC1A-442A-AECD-D1D3476BC57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BDF8A574-060D-4A44-AA43-D2E14254BD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1" name="Freeform: Shape 20">
                <a:extLst>
                  <a:ext uri="{FF2B5EF4-FFF2-40B4-BE49-F238E27FC236}">
                    <a16:creationId xmlns:a16="http://schemas.microsoft.com/office/drawing/2014/main" id="{90E512AF-C8D4-473B-A1AC-F44B9478C5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cxnSp>
        <p:nvCxnSpPr>
          <p:cNvPr id="27" name="Straight Connector 26">
            <a:extLst>
              <a:ext uri="{FF2B5EF4-FFF2-40B4-BE49-F238E27FC236}">
                <a16:creationId xmlns:a16="http://schemas.microsoft.com/office/drawing/2014/main" id="{52A8EF8A-6DD1-434A-9E4F-EFD86A15E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59774191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32" name="Straight Connector 31">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34" name="Group 33">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35" name="Group 34">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37"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6"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40" name="Rectangle 39">
            <a:extLst>
              <a:ext uri="{FF2B5EF4-FFF2-40B4-BE49-F238E27FC236}">
                <a16:creationId xmlns:a16="http://schemas.microsoft.com/office/drawing/2014/main" id="{CA5B2A81-2C8E-4963-AFD4-E539D168B4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937AF9C-6C85-08FE-37C8-14D8D5BD030E}"/>
              </a:ext>
            </a:extLst>
          </p:cNvPr>
          <p:cNvSpPr>
            <a:spLocks noGrp="1"/>
          </p:cNvSpPr>
          <p:nvPr>
            <p:ph type="title"/>
          </p:nvPr>
        </p:nvSpPr>
        <p:spPr>
          <a:xfrm>
            <a:off x="989484" y="2095395"/>
            <a:ext cx="4299009" cy="2899956"/>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Πώς το επιτυγχάνει αυτό;</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cxnSp>
        <p:nvCxnSpPr>
          <p:cNvPr id="42" name="Straight Connector 41">
            <a:extLst>
              <a:ext uri="{FF2B5EF4-FFF2-40B4-BE49-F238E27FC236}">
                <a16:creationId xmlns:a16="http://schemas.microsoft.com/office/drawing/2014/main" id="{ADEE229A-FA2F-41CD-AB19-7E8FA9B697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384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466BD917-8B7F-425F-B73C-5B9A2F1C12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53976" y="457964"/>
            <a:ext cx="6009066" cy="5914582"/>
            <a:chOff x="6153976" y="457964"/>
            <a:chExt cx="6009066" cy="5914582"/>
          </a:xfrm>
        </p:grpSpPr>
        <p:grpSp>
          <p:nvGrpSpPr>
            <p:cNvPr id="45" name="Group 44">
              <a:extLst>
                <a:ext uri="{FF2B5EF4-FFF2-40B4-BE49-F238E27FC236}">
                  <a16:creationId xmlns:a16="http://schemas.microsoft.com/office/drawing/2014/main" id="{8F4C72CC-3287-4EDF-A57D-E1F0AD683B1A}"/>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124" name="Freeform 68">
                <a:extLst>
                  <a:ext uri="{FF2B5EF4-FFF2-40B4-BE49-F238E27FC236}">
                    <a16:creationId xmlns:a16="http://schemas.microsoft.com/office/drawing/2014/main" id="{2A9B0F2D-3FFF-4D93-9A7A-812FB602FB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5" name="Freeform 69">
                <a:extLst>
                  <a:ext uri="{FF2B5EF4-FFF2-40B4-BE49-F238E27FC236}">
                    <a16:creationId xmlns:a16="http://schemas.microsoft.com/office/drawing/2014/main" id="{B96FC66E-0621-4815-9244-D756867A7A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6" name="Line 70">
                <a:extLst>
                  <a:ext uri="{FF2B5EF4-FFF2-40B4-BE49-F238E27FC236}">
                    <a16:creationId xmlns:a16="http://schemas.microsoft.com/office/drawing/2014/main" id="{FA020CDD-FD6F-43B3-8B87-E31C302D1B1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6" name="Group 45">
              <a:extLst>
                <a:ext uri="{FF2B5EF4-FFF2-40B4-BE49-F238E27FC236}">
                  <a16:creationId xmlns:a16="http://schemas.microsoft.com/office/drawing/2014/main" id="{90947927-3FB8-4B6D-9992-4E8BB89030D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86" name="Oval 85">
                <a:extLst>
                  <a:ext uri="{FF2B5EF4-FFF2-40B4-BE49-F238E27FC236}">
                    <a16:creationId xmlns:a16="http://schemas.microsoft.com/office/drawing/2014/main" id="{E092DE4C-C5DD-4C69-80DE-F8BD1F0B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87" name="Group 86">
                <a:extLst>
                  <a:ext uri="{FF2B5EF4-FFF2-40B4-BE49-F238E27FC236}">
                    <a16:creationId xmlns:a16="http://schemas.microsoft.com/office/drawing/2014/main" id="{DFF83553-C793-4661-A49B-922CE46CA98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102" name="Freeform 64">
                  <a:extLst>
                    <a:ext uri="{FF2B5EF4-FFF2-40B4-BE49-F238E27FC236}">
                      <a16:creationId xmlns:a16="http://schemas.microsoft.com/office/drawing/2014/main" id="{924DBACD-2114-4819-A01E-87BDCA62B0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3" name="Freeform 81">
                  <a:extLst>
                    <a:ext uri="{FF2B5EF4-FFF2-40B4-BE49-F238E27FC236}">
                      <a16:creationId xmlns:a16="http://schemas.microsoft.com/office/drawing/2014/main" id="{29FF7900-6032-4A35-A6AF-891A933782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61">
                  <a:extLst>
                    <a:ext uri="{FF2B5EF4-FFF2-40B4-BE49-F238E27FC236}">
                      <a16:creationId xmlns:a16="http://schemas.microsoft.com/office/drawing/2014/main" id="{0E08BBF3-0BFC-4458-9838-93545E28CE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5" name="Freeform 78">
                  <a:extLst>
                    <a:ext uri="{FF2B5EF4-FFF2-40B4-BE49-F238E27FC236}">
                      <a16:creationId xmlns:a16="http://schemas.microsoft.com/office/drawing/2014/main" id="{DC2D4DC4-ACA4-4251-A77D-A58ABD456B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6" name="Freeform 84">
                  <a:extLst>
                    <a:ext uri="{FF2B5EF4-FFF2-40B4-BE49-F238E27FC236}">
                      <a16:creationId xmlns:a16="http://schemas.microsoft.com/office/drawing/2014/main" id="{09B7856E-CC05-4335-A617-B60194329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87">
                  <a:extLst>
                    <a:ext uri="{FF2B5EF4-FFF2-40B4-BE49-F238E27FC236}">
                      <a16:creationId xmlns:a16="http://schemas.microsoft.com/office/drawing/2014/main" id="{BC215FAF-2D33-4D60-989B-9E017CF279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8" name="Freeform 60">
                  <a:extLst>
                    <a:ext uri="{FF2B5EF4-FFF2-40B4-BE49-F238E27FC236}">
                      <a16:creationId xmlns:a16="http://schemas.microsoft.com/office/drawing/2014/main" id="{A55D1A71-807C-477F-A88F-BB0E243D77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9" name="Freeform 59">
                  <a:extLst>
                    <a:ext uri="{FF2B5EF4-FFF2-40B4-BE49-F238E27FC236}">
                      <a16:creationId xmlns:a16="http://schemas.microsoft.com/office/drawing/2014/main" id="{08814367-F877-41A9-8F6A-0D3CAC4859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62">
                  <a:extLst>
                    <a:ext uri="{FF2B5EF4-FFF2-40B4-BE49-F238E27FC236}">
                      <a16:creationId xmlns:a16="http://schemas.microsoft.com/office/drawing/2014/main" id="{2A539D58-C945-4140-AD5B-DACF71CEC9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1" name="Freeform 65">
                  <a:extLst>
                    <a:ext uri="{FF2B5EF4-FFF2-40B4-BE49-F238E27FC236}">
                      <a16:creationId xmlns:a16="http://schemas.microsoft.com/office/drawing/2014/main" id="{3A20A265-4FF6-4A23-9A1E-D04F9C7811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79">
                  <a:extLst>
                    <a:ext uri="{FF2B5EF4-FFF2-40B4-BE49-F238E27FC236}">
                      <a16:creationId xmlns:a16="http://schemas.microsoft.com/office/drawing/2014/main" id="{45FE365D-6736-4169-9E46-DD55298B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82">
                  <a:extLst>
                    <a:ext uri="{FF2B5EF4-FFF2-40B4-BE49-F238E27FC236}">
                      <a16:creationId xmlns:a16="http://schemas.microsoft.com/office/drawing/2014/main" id="{29F690C3-E72D-47BB-8448-38F6E45E5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85">
                  <a:extLst>
                    <a:ext uri="{FF2B5EF4-FFF2-40B4-BE49-F238E27FC236}">
                      <a16:creationId xmlns:a16="http://schemas.microsoft.com/office/drawing/2014/main" id="{729D46B8-9295-4913-BAE9-D375DA5962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88">
                  <a:extLst>
                    <a:ext uri="{FF2B5EF4-FFF2-40B4-BE49-F238E27FC236}">
                      <a16:creationId xmlns:a16="http://schemas.microsoft.com/office/drawing/2014/main" id="{7FF29692-0B42-410A-BB97-50E22AE6E3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116" name="Group 115">
                  <a:extLst>
                    <a:ext uri="{FF2B5EF4-FFF2-40B4-BE49-F238E27FC236}">
                      <a16:creationId xmlns:a16="http://schemas.microsoft.com/office/drawing/2014/main" id="{9170F708-1C0D-45CC-BB3B-CE7718D202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17" name="Line 63">
                    <a:extLst>
                      <a:ext uri="{FF2B5EF4-FFF2-40B4-BE49-F238E27FC236}">
                        <a16:creationId xmlns:a16="http://schemas.microsoft.com/office/drawing/2014/main" id="{E4D5CCB7-71C2-4141-AAC1-8C489185081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8" name="Line 66">
                    <a:extLst>
                      <a:ext uri="{FF2B5EF4-FFF2-40B4-BE49-F238E27FC236}">
                        <a16:creationId xmlns:a16="http://schemas.microsoft.com/office/drawing/2014/main" id="{BC88EE53-8F3B-4267-930B-7A4DF756DBD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19" name="Line 67">
                    <a:extLst>
                      <a:ext uri="{FF2B5EF4-FFF2-40B4-BE49-F238E27FC236}">
                        <a16:creationId xmlns:a16="http://schemas.microsoft.com/office/drawing/2014/main" id="{CB171FA2-05DD-4B42-9478-70E013825FF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0" name="Line 80">
                    <a:extLst>
                      <a:ext uri="{FF2B5EF4-FFF2-40B4-BE49-F238E27FC236}">
                        <a16:creationId xmlns:a16="http://schemas.microsoft.com/office/drawing/2014/main" id="{F84CA3A0-5EF3-4799-BBDE-C81C2EDD023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1" name="Line 83">
                    <a:extLst>
                      <a:ext uri="{FF2B5EF4-FFF2-40B4-BE49-F238E27FC236}">
                        <a16:creationId xmlns:a16="http://schemas.microsoft.com/office/drawing/2014/main" id="{9D3F467B-8B5C-441D-9F3E-27F421D0FDE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2" name="Line 86">
                    <a:extLst>
                      <a:ext uri="{FF2B5EF4-FFF2-40B4-BE49-F238E27FC236}">
                        <a16:creationId xmlns:a16="http://schemas.microsoft.com/office/drawing/2014/main" id="{8DF30EB2-1A4B-4622-8E7D-E8FD8886E6A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3" name="Line 89">
                    <a:extLst>
                      <a:ext uri="{FF2B5EF4-FFF2-40B4-BE49-F238E27FC236}">
                        <a16:creationId xmlns:a16="http://schemas.microsoft.com/office/drawing/2014/main" id="{59207A7B-FA76-4FF5-B247-19F2398975C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88" name="Group 87">
                <a:extLst>
                  <a:ext uri="{FF2B5EF4-FFF2-40B4-BE49-F238E27FC236}">
                    <a16:creationId xmlns:a16="http://schemas.microsoft.com/office/drawing/2014/main" id="{30F84B68-B94E-48F0-87F6-DA95042CA7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94" name="Group 93">
                  <a:extLst>
                    <a:ext uri="{FF2B5EF4-FFF2-40B4-BE49-F238E27FC236}">
                      <a16:creationId xmlns:a16="http://schemas.microsoft.com/office/drawing/2014/main" id="{A222C305-8AEA-4983-B95D-00218593EE6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98" name="Straight Connector 97">
                    <a:extLst>
                      <a:ext uri="{FF2B5EF4-FFF2-40B4-BE49-F238E27FC236}">
                        <a16:creationId xmlns:a16="http://schemas.microsoft.com/office/drawing/2014/main" id="{1C3A0F56-2A49-46DF-B3FB-5AEA983D7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59D313A3-28C6-4D61-A212-7754FEA805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00" name="Rectangle 30">
                    <a:extLst>
                      <a:ext uri="{FF2B5EF4-FFF2-40B4-BE49-F238E27FC236}">
                        <a16:creationId xmlns:a16="http://schemas.microsoft.com/office/drawing/2014/main" id="{314B544D-6595-4864-B430-79C4245774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1" name="Rectangle 30">
                    <a:extLst>
                      <a:ext uri="{FF2B5EF4-FFF2-40B4-BE49-F238E27FC236}">
                        <a16:creationId xmlns:a16="http://schemas.microsoft.com/office/drawing/2014/main" id="{11F3A939-ABBF-4A36-8322-B72F6A47A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95" name="Group 94">
                  <a:extLst>
                    <a:ext uri="{FF2B5EF4-FFF2-40B4-BE49-F238E27FC236}">
                      <a16:creationId xmlns:a16="http://schemas.microsoft.com/office/drawing/2014/main" id="{99692CEB-3FAF-468E-A27C-E42F60401C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96" name="Freeform: Shape 95">
                    <a:extLst>
                      <a:ext uri="{FF2B5EF4-FFF2-40B4-BE49-F238E27FC236}">
                        <a16:creationId xmlns:a16="http://schemas.microsoft.com/office/drawing/2014/main" id="{1D40DB70-1ACF-4C8D-8B36-0C9D3115D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97" name="Freeform: Shape 96">
                    <a:extLst>
                      <a:ext uri="{FF2B5EF4-FFF2-40B4-BE49-F238E27FC236}">
                        <a16:creationId xmlns:a16="http://schemas.microsoft.com/office/drawing/2014/main" id="{F5FBC09C-5F59-480C-9A8C-11A3EE795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89" name="Group 88">
                <a:extLst>
                  <a:ext uri="{FF2B5EF4-FFF2-40B4-BE49-F238E27FC236}">
                    <a16:creationId xmlns:a16="http://schemas.microsoft.com/office/drawing/2014/main" id="{E9681612-1581-4537-8097-E028E7782E1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90" name="Group 89">
                  <a:extLst>
                    <a:ext uri="{FF2B5EF4-FFF2-40B4-BE49-F238E27FC236}">
                      <a16:creationId xmlns:a16="http://schemas.microsoft.com/office/drawing/2014/main" id="{116A1B85-D145-4A7F-A00E-79709D07514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92" name="Freeform 68">
                    <a:extLst>
                      <a:ext uri="{FF2B5EF4-FFF2-40B4-BE49-F238E27FC236}">
                        <a16:creationId xmlns:a16="http://schemas.microsoft.com/office/drawing/2014/main" id="{84052C8A-43EC-498E-AE60-1930E31D05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69">
                    <a:extLst>
                      <a:ext uri="{FF2B5EF4-FFF2-40B4-BE49-F238E27FC236}">
                        <a16:creationId xmlns:a16="http://schemas.microsoft.com/office/drawing/2014/main" id="{327A1A7F-34EE-4D6D-86A1-CFA2D8047C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91" name="Line 70">
                  <a:extLst>
                    <a:ext uri="{FF2B5EF4-FFF2-40B4-BE49-F238E27FC236}">
                      <a16:creationId xmlns:a16="http://schemas.microsoft.com/office/drawing/2014/main" id="{8BFA2E1B-8873-41CB-AACF-BF4AA72D0A0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47" name="Group 46">
              <a:extLst>
                <a:ext uri="{FF2B5EF4-FFF2-40B4-BE49-F238E27FC236}">
                  <a16:creationId xmlns:a16="http://schemas.microsoft.com/office/drawing/2014/main" id="{0305D61D-1F7B-468B-B22D-756BD8B39BD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48" name="Oval 47">
                <a:extLst>
                  <a:ext uri="{FF2B5EF4-FFF2-40B4-BE49-F238E27FC236}">
                    <a16:creationId xmlns:a16="http://schemas.microsoft.com/office/drawing/2014/main" id="{ECA164DE-364C-4533-A48B-6AD03F93EC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49" name="Group 48">
                <a:extLst>
                  <a:ext uri="{FF2B5EF4-FFF2-40B4-BE49-F238E27FC236}">
                    <a16:creationId xmlns:a16="http://schemas.microsoft.com/office/drawing/2014/main" id="{1CABE0CA-D9C4-4166-A06F-72798EE0F8D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64" name="Freeform 64">
                  <a:extLst>
                    <a:ext uri="{FF2B5EF4-FFF2-40B4-BE49-F238E27FC236}">
                      <a16:creationId xmlns:a16="http://schemas.microsoft.com/office/drawing/2014/main" id="{FD4AE979-A3A5-4896-9167-58331E9F33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5" name="Freeform 81">
                  <a:extLst>
                    <a:ext uri="{FF2B5EF4-FFF2-40B4-BE49-F238E27FC236}">
                      <a16:creationId xmlns:a16="http://schemas.microsoft.com/office/drawing/2014/main" id="{C3EA2F9B-FF54-4D75-9E72-D8C3FF8A93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6" name="Freeform 61">
                  <a:extLst>
                    <a:ext uri="{FF2B5EF4-FFF2-40B4-BE49-F238E27FC236}">
                      <a16:creationId xmlns:a16="http://schemas.microsoft.com/office/drawing/2014/main" id="{3E739E1E-9B88-4F74-ACCF-7A3D5F42C7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7" name="Freeform 78">
                  <a:extLst>
                    <a:ext uri="{FF2B5EF4-FFF2-40B4-BE49-F238E27FC236}">
                      <a16:creationId xmlns:a16="http://schemas.microsoft.com/office/drawing/2014/main" id="{C95A50CD-4933-416A-8EC3-8AA950FF96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84">
                  <a:extLst>
                    <a:ext uri="{FF2B5EF4-FFF2-40B4-BE49-F238E27FC236}">
                      <a16:creationId xmlns:a16="http://schemas.microsoft.com/office/drawing/2014/main" id="{7D5D4051-1B0A-43CA-B7EE-BFF40C969A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87">
                  <a:extLst>
                    <a:ext uri="{FF2B5EF4-FFF2-40B4-BE49-F238E27FC236}">
                      <a16:creationId xmlns:a16="http://schemas.microsoft.com/office/drawing/2014/main" id="{3CE88CA7-EA3A-4515-AD08-E02CF0485F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0" name="Freeform 60">
                  <a:extLst>
                    <a:ext uri="{FF2B5EF4-FFF2-40B4-BE49-F238E27FC236}">
                      <a16:creationId xmlns:a16="http://schemas.microsoft.com/office/drawing/2014/main" id="{DEB69F11-DFF9-4AC4-939D-5782BBEB1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1" name="Freeform 59">
                  <a:extLst>
                    <a:ext uri="{FF2B5EF4-FFF2-40B4-BE49-F238E27FC236}">
                      <a16:creationId xmlns:a16="http://schemas.microsoft.com/office/drawing/2014/main" id="{9A829015-6F16-456C-B004-E395E3C277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62">
                  <a:extLst>
                    <a:ext uri="{FF2B5EF4-FFF2-40B4-BE49-F238E27FC236}">
                      <a16:creationId xmlns:a16="http://schemas.microsoft.com/office/drawing/2014/main" id="{6BB5F676-52A5-463F-ABDB-117CE6F551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73" name="Freeform 65">
                  <a:extLst>
                    <a:ext uri="{FF2B5EF4-FFF2-40B4-BE49-F238E27FC236}">
                      <a16:creationId xmlns:a16="http://schemas.microsoft.com/office/drawing/2014/main" id="{254854F4-0AE1-4CC2-956C-77BC06990A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4" name="Freeform 79">
                  <a:extLst>
                    <a:ext uri="{FF2B5EF4-FFF2-40B4-BE49-F238E27FC236}">
                      <a16:creationId xmlns:a16="http://schemas.microsoft.com/office/drawing/2014/main" id="{72EF9889-1774-4870-A5BC-52D8F573FD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5" name="Freeform 82">
                  <a:extLst>
                    <a:ext uri="{FF2B5EF4-FFF2-40B4-BE49-F238E27FC236}">
                      <a16:creationId xmlns:a16="http://schemas.microsoft.com/office/drawing/2014/main" id="{DE1F5210-C1E4-4EDA-AC04-E38447F976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85">
                  <a:extLst>
                    <a:ext uri="{FF2B5EF4-FFF2-40B4-BE49-F238E27FC236}">
                      <a16:creationId xmlns:a16="http://schemas.microsoft.com/office/drawing/2014/main" id="{8152C98A-CE21-4378-A0EB-5272528115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7" name="Freeform 88">
                  <a:extLst>
                    <a:ext uri="{FF2B5EF4-FFF2-40B4-BE49-F238E27FC236}">
                      <a16:creationId xmlns:a16="http://schemas.microsoft.com/office/drawing/2014/main" id="{E659A8F0-1ED7-46B5-A986-74F07706DF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78" name="Group 77">
                  <a:extLst>
                    <a:ext uri="{FF2B5EF4-FFF2-40B4-BE49-F238E27FC236}">
                      <a16:creationId xmlns:a16="http://schemas.microsoft.com/office/drawing/2014/main" id="{2409EF36-A502-42BA-BE4F-BBFEDCD1842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79" name="Line 63">
                    <a:extLst>
                      <a:ext uri="{FF2B5EF4-FFF2-40B4-BE49-F238E27FC236}">
                        <a16:creationId xmlns:a16="http://schemas.microsoft.com/office/drawing/2014/main" id="{E92326DA-61A7-4A1C-A30F-7C969B03FD1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0" name="Line 66">
                    <a:extLst>
                      <a:ext uri="{FF2B5EF4-FFF2-40B4-BE49-F238E27FC236}">
                        <a16:creationId xmlns:a16="http://schemas.microsoft.com/office/drawing/2014/main" id="{E11DCAB1-25FB-48ED-9A0B-7E31B60AE17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1" name="Line 67">
                    <a:extLst>
                      <a:ext uri="{FF2B5EF4-FFF2-40B4-BE49-F238E27FC236}">
                        <a16:creationId xmlns:a16="http://schemas.microsoft.com/office/drawing/2014/main" id="{BDA0E16F-4608-4B8F-A17C-0B500303DA9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2" name="Line 80">
                    <a:extLst>
                      <a:ext uri="{FF2B5EF4-FFF2-40B4-BE49-F238E27FC236}">
                        <a16:creationId xmlns:a16="http://schemas.microsoft.com/office/drawing/2014/main" id="{77047461-2949-43ED-98E1-5A46637251F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3" name="Line 83">
                    <a:extLst>
                      <a:ext uri="{FF2B5EF4-FFF2-40B4-BE49-F238E27FC236}">
                        <a16:creationId xmlns:a16="http://schemas.microsoft.com/office/drawing/2014/main" id="{2490CA91-C594-4BDE-8249-480200F23E7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4" name="Line 86">
                    <a:extLst>
                      <a:ext uri="{FF2B5EF4-FFF2-40B4-BE49-F238E27FC236}">
                        <a16:creationId xmlns:a16="http://schemas.microsoft.com/office/drawing/2014/main" id="{EA92857C-64B2-46F9-BC4E-5878F9136E2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85" name="Line 89">
                    <a:extLst>
                      <a:ext uri="{FF2B5EF4-FFF2-40B4-BE49-F238E27FC236}">
                        <a16:creationId xmlns:a16="http://schemas.microsoft.com/office/drawing/2014/main" id="{AD133C94-0686-4CBE-8EC3-34B8F76F96A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50" name="Group 49">
                <a:extLst>
                  <a:ext uri="{FF2B5EF4-FFF2-40B4-BE49-F238E27FC236}">
                    <a16:creationId xmlns:a16="http://schemas.microsoft.com/office/drawing/2014/main" id="{401D5FF8-F86F-40F9-9208-48E9BB3EC1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56" name="Group 55">
                  <a:extLst>
                    <a:ext uri="{FF2B5EF4-FFF2-40B4-BE49-F238E27FC236}">
                      <a16:creationId xmlns:a16="http://schemas.microsoft.com/office/drawing/2014/main" id="{0E6E3AA6-E417-4E76-A02E-4970D2BEA59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60" name="Straight Connector 59">
                    <a:extLst>
                      <a:ext uri="{FF2B5EF4-FFF2-40B4-BE49-F238E27FC236}">
                        <a16:creationId xmlns:a16="http://schemas.microsoft.com/office/drawing/2014/main" id="{FB78E883-5EEF-4DF4-A4D1-7C910CF2CA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61" name="Straight Connector 60">
                    <a:extLst>
                      <a:ext uri="{FF2B5EF4-FFF2-40B4-BE49-F238E27FC236}">
                        <a16:creationId xmlns:a16="http://schemas.microsoft.com/office/drawing/2014/main" id="{AC945DAA-42C0-45A6-B5DD-24D4E7D076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62" name="Rectangle 30">
                    <a:extLst>
                      <a:ext uri="{FF2B5EF4-FFF2-40B4-BE49-F238E27FC236}">
                        <a16:creationId xmlns:a16="http://schemas.microsoft.com/office/drawing/2014/main" id="{0DA3C4D3-BF4A-43AB-8AFC-203BF587A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Rectangle 30">
                    <a:extLst>
                      <a:ext uri="{FF2B5EF4-FFF2-40B4-BE49-F238E27FC236}">
                        <a16:creationId xmlns:a16="http://schemas.microsoft.com/office/drawing/2014/main" id="{BA346689-3809-4740-8891-9AD3B85A41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57" name="Group 56">
                  <a:extLst>
                    <a:ext uri="{FF2B5EF4-FFF2-40B4-BE49-F238E27FC236}">
                      <a16:creationId xmlns:a16="http://schemas.microsoft.com/office/drawing/2014/main" id="{15D5A034-CB12-49F9-A41B-4F1757731D5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58" name="Freeform: Shape 57">
                    <a:extLst>
                      <a:ext uri="{FF2B5EF4-FFF2-40B4-BE49-F238E27FC236}">
                        <a16:creationId xmlns:a16="http://schemas.microsoft.com/office/drawing/2014/main" id="{633172F1-01FC-49F8-8D5E-CBEA19726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59" name="Freeform: Shape 58">
                    <a:extLst>
                      <a:ext uri="{FF2B5EF4-FFF2-40B4-BE49-F238E27FC236}">
                        <a16:creationId xmlns:a16="http://schemas.microsoft.com/office/drawing/2014/main" id="{FB5EA827-893B-4DCF-8836-32C175634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51" name="Group 50">
                <a:extLst>
                  <a:ext uri="{FF2B5EF4-FFF2-40B4-BE49-F238E27FC236}">
                    <a16:creationId xmlns:a16="http://schemas.microsoft.com/office/drawing/2014/main" id="{BD49D9E2-BE50-4567-BA95-83F6EFA473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52" name="Group 51">
                  <a:extLst>
                    <a:ext uri="{FF2B5EF4-FFF2-40B4-BE49-F238E27FC236}">
                      <a16:creationId xmlns:a16="http://schemas.microsoft.com/office/drawing/2014/main" id="{CF729F1A-130E-4ADE-B98A-8D0260A8EC9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54" name="Freeform 68">
                    <a:extLst>
                      <a:ext uri="{FF2B5EF4-FFF2-40B4-BE49-F238E27FC236}">
                        <a16:creationId xmlns:a16="http://schemas.microsoft.com/office/drawing/2014/main" id="{5757A3CA-DDEC-4558-B22D-B56F200411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69">
                    <a:extLst>
                      <a:ext uri="{FF2B5EF4-FFF2-40B4-BE49-F238E27FC236}">
                        <a16:creationId xmlns:a16="http://schemas.microsoft.com/office/drawing/2014/main" id="{AA432366-A82D-4FFD-9F9E-A3E06B8852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53" name="Line 70">
                  <a:extLst>
                    <a:ext uri="{FF2B5EF4-FFF2-40B4-BE49-F238E27FC236}">
                      <a16:creationId xmlns:a16="http://schemas.microsoft.com/office/drawing/2014/main" id="{7440143C-9547-420D-B6F9-E8E30D46E27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420934091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2" name="Group 11">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4"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3"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7" name="Rectangle 16">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0935E35-0DDE-8469-E387-A91C1CA33E9E}"/>
              </a:ext>
            </a:extLst>
          </p:cNvPr>
          <p:cNvSpPr>
            <a:spLocks noGrp="1"/>
          </p:cNvSpPr>
          <p:nvPr>
            <p:ph type="title"/>
          </p:nvPr>
        </p:nvSpPr>
        <p:spPr>
          <a:xfrm>
            <a:off x="1066106" y="2219325"/>
            <a:ext cx="4075200" cy="4216780"/>
          </a:xfrm>
        </p:spPr>
        <p:txBody>
          <a:bodyPr vert="horz" lIns="91440" tIns="45720" rIns="91440" bIns="45720" rtlCol="0" anchor="b" anchorCtr="0">
            <a:normAutofit/>
          </a:bodyPr>
          <a:lstStyle/>
          <a:p>
            <a:pPr algn="ctr">
              <a:lnSpc>
                <a:spcPct val="90000"/>
              </a:lnSpc>
            </a:pPr>
            <a:r>
              <a:rPr lang="en-US" sz="2400" dirty="0" err="1">
                <a:effectLst/>
                <a:latin typeface="Book Antiqua" panose="02040602050305030304" pitchFamily="18" charset="0"/>
              </a:rPr>
              <a:t>Ακόμ</a:t>
            </a:r>
            <a:r>
              <a:rPr lang="en-US" sz="2400" dirty="0">
                <a:effectLst/>
                <a:latin typeface="Book Antiqua" panose="02040602050305030304" pitchFamily="18" charset="0"/>
              </a:rPr>
              <a:t>α και οπτικά ένα θεατρικό έργο διαφέρει από ένα ποίημα η ένα  μυθιστόρημα. Κατ’ α</a:t>
            </a:r>
            <a:r>
              <a:rPr lang="en-US" sz="2400" dirty="0" err="1">
                <a:effectLst/>
                <a:latin typeface="Book Antiqua" panose="02040602050305030304" pitchFamily="18" charset="0"/>
              </a:rPr>
              <a:t>ρχήν</a:t>
            </a:r>
            <a:r>
              <a:rPr lang="en-US" sz="2400" dirty="0">
                <a:effectLst/>
                <a:latin typeface="Book Antiqua" panose="02040602050305030304" pitchFamily="18" charset="0"/>
              </a:rPr>
              <a:t> </a:t>
            </a:r>
            <a:r>
              <a:rPr lang="en-US" sz="2400" dirty="0" err="1">
                <a:effectLst/>
                <a:latin typeface="Book Antiqua" panose="02040602050305030304" pitchFamily="18" charset="0"/>
              </a:rPr>
              <a:t>έν</a:t>
            </a:r>
            <a:r>
              <a:rPr lang="en-US" sz="2400" dirty="0">
                <a:effectLst/>
                <a:latin typeface="Book Antiqua" panose="02040602050305030304" pitchFamily="18" charset="0"/>
              </a:rPr>
              <a:t>α θεατρικό έργο είναι γραμμένο σε διαλογική γραφή, αυτό είναι το κυρίως κείμενο, το κείμενο που εκφέρεται από τους χαρακτήρες. </a:t>
            </a:r>
            <a:endParaRPr lang="en-US" sz="2400" dirty="0">
              <a:latin typeface="Book Antiqua" panose="02040602050305030304" pitchFamily="18" charset="0"/>
            </a:endParaRPr>
          </a:p>
        </p:txBody>
      </p:sp>
      <p:grpSp>
        <p:nvGrpSpPr>
          <p:cNvPr id="19" name="Group 18">
            <a:extLst>
              <a:ext uri="{FF2B5EF4-FFF2-40B4-BE49-F238E27FC236}">
                <a16:creationId xmlns:a16="http://schemas.microsoft.com/office/drawing/2014/main" id="{50F37AA1-A09B-4E28-987B-38E5060E1B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20" name="Rectangle 19">
              <a:extLst>
                <a:ext uri="{FF2B5EF4-FFF2-40B4-BE49-F238E27FC236}">
                  <a16:creationId xmlns:a16="http://schemas.microsoft.com/office/drawing/2014/main" id="{9874D018-FDBA-4AD4-8C74-17D41F4FB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B43F5C4-EF74-49F4-97CB-97938DDC2F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2" name="Group 21">
                <a:extLst>
                  <a:ext uri="{FF2B5EF4-FFF2-40B4-BE49-F238E27FC236}">
                    <a16:creationId xmlns:a16="http://schemas.microsoft.com/office/drawing/2014/main" id="{B74E0761-A6EC-4896-A2D4-97A0AF0AA0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7" name="Freeform 68">
                  <a:extLst>
                    <a:ext uri="{FF2B5EF4-FFF2-40B4-BE49-F238E27FC236}">
                      <a16:creationId xmlns:a16="http://schemas.microsoft.com/office/drawing/2014/main" id="{E02DDA0C-BC2F-4EA7-B34E-E0A38B82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69">
                  <a:extLst>
                    <a:ext uri="{FF2B5EF4-FFF2-40B4-BE49-F238E27FC236}">
                      <a16:creationId xmlns:a16="http://schemas.microsoft.com/office/drawing/2014/main" id="{CF13B05D-4163-4B4E-A2D2-FA7ED9468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9" name="Line 70">
                  <a:extLst>
                    <a:ext uri="{FF2B5EF4-FFF2-40B4-BE49-F238E27FC236}">
                      <a16:creationId xmlns:a16="http://schemas.microsoft.com/office/drawing/2014/main" id="{6D222543-B140-45C1-A731-C56E6B3A17C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22">
                <a:extLst>
                  <a:ext uri="{FF2B5EF4-FFF2-40B4-BE49-F238E27FC236}">
                    <a16:creationId xmlns:a16="http://schemas.microsoft.com/office/drawing/2014/main" id="{21D25868-4B38-41A5-8DA7-BB01E853424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24" name="Freeform 68">
                  <a:extLst>
                    <a:ext uri="{FF2B5EF4-FFF2-40B4-BE49-F238E27FC236}">
                      <a16:creationId xmlns:a16="http://schemas.microsoft.com/office/drawing/2014/main" id="{9BA6FA89-CCD8-4CC0-954F-FBBFA59737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9">
                  <a:extLst>
                    <a:ext uri="{FF2B5EF4-FFF2-40B4-BE49-F238E27FC236}">
                      <a16:creationId xmlns:a16="http://schemas.microsoft.com/office/drawing/2014/main" id="{73005E59-2B44-4A62-A8F1-504FB17060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Line 70">
                  <a:extLst>
                    <a:ext uri="{FF2B5EF4-FFF2-40B4-BE49-F238E27FC236}">
                      <a16:creationId xmlns:a16="http://schemas.microsoft.com/office/drawing/2014/main" id="{C9AB3E16-8B92-47B2-BA2E-02935767A80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pic>
        <p:nvPicPr>
          <p:cNvPr id="4" name="Εικόνα 3" descr="Εικόνα που περιέχει κείμενο&#10;&#10;Περιγραφή που δημιουργήθηκε αυτόματα">
            <a:extLst>
              <a:ext uri="{FF2B5EF4-FFF2-40B4-BE49-F238E27FC236}">
                <a16:creationId xmlns:a16="http://schemas.microsoft.com/office/drawing/2014/main" id="{2A72BE90-20CA-4B16-5B93-BF3A074980BF}"/>
              </a:ext>
            </a:extLst>
          </p:cNvPr>
          <p:cNvPicPr>
            <a:picLocks noChangeAspect="1"/>
          </p:cNvPicPr>
          <p:nvPr/>
        </p:nvPicPr>
        <p:blipFill rotWithShape="1">
          <a:blip r:embed="rId2">
            <a:extLst>
              <a:ext uri="{28A0092B-C50C-407E-A947-70E740481C1C}">
                <a14:useLocalDpi xmlns:a14="http://schemas.microsoft.com/office/drawing/2010/main" val="0"/>
              </a:ext>
            </a:extLst>
          </a:blip>
          <a:srcRect t="19374" b="5626"/>
          <a:stretch/>
        </p:blipFill>
        <p:spPr>
          <a:xfrm>
            <a:off x="5964950" y="540000"/>
            <a:ext cx="5778000" cy="5778000"/>
          </a:xfrm>
          <a:custGeom>
            <a:avLst/>
            <a:gdLst/>
            <a:ahLst/>
            <a:cxnLst/>
            <a:rect l="l" t="t" r="r" b="b"/>
            <a:pathLst>
              <a:path w="5778000" h="5778000">
                <a:moveTo>
                  <a:pt x="2889000" y="0"/>
                </a:moveTo>
                <a:cubicBezTo>
                  <a:pt x="4484551" y="0"/>
                  <a:pt x="5778000" y="1293449"/>
                  <a:pt x="5778000" y="2889000"/>
                </a:cubicBezTo>
                <a:cubicBezTo>
                  <a:pt x="5778000" y="4484551"/>
                  <a:pt x="4484551" y="5778000"/>
                  <a:pt x="2889000" y="5778000"/>
                </a:cubicBezTo>
                <a:cubicBezTo>
                  <a:pt x="1293449" y="5778000"/>
                  <a:pt x="0" y="4484551"/>
                  <a:pt x="0" y="2889000"/>
                </a:cubicBezTo>
                <a:cubicBezTo>
                  <a:pt x="0" y="1293449"/>
                  <a:pt x="1293449" y="0"/>
                  <a:pt x="2889000" y="0"/>
                </a:cubicBezTo>
                <a:close/>
              </a:path>
            </a:pathLst>
          </a:custGeom>
        </p:spPr>
      </p:pic>
    </p:spTree>
    <p:extLst>
      <p:ext uri="{BB962C8B-B14F-4D97-AF65-F5344CB8AC3E}">
        <p14:creationId xmlns:p14="http://schemas.microsoft.com/office/powerpoint/2010/main" val="306744316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F8F333DA-E818-EE1B-E9CD-69AA17EA6ADC}"/>
              </a:ext>
            </a:extLst>
          </p:cNvPr>
          <p:cNvSpPr>
            <a:spLocks noGrp="1"/>
          </p:cNvSpPr>
          <p:nvPr>
            <p:ph type="title"/>
          </p:nvPr>
        </p:nvSpPr>
        <p:spPr>
          <a:xfrm>
            <a:off x="989400" y="395288"/>
            <a:ext cx="10213200" cy="4279349"/>
          </a:xfrm>
        </p:spPr>
        <p:txBody>
          <a:bodyPr/>
          <a:lstStyle/>
          <a:p>
            <a:pPr marL="457200">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«υποδείξεις» του συγγραφέα, ωστόσο, δεν περιορίζονται μόνον στο χώρο των σκηνικών οδηγιών, αλλά εντοπίζονται και σε πολλά σημεία του κυρίως κειμένου: για τον λόγο αυτό οι κριτικοί προτείνουν τη διάκριση σε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εξω</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-διαλογικές και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ενδο</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-διαλογικές οδηγίες.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7571589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2" name="Group 11">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4"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3"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7" name="Rectangle 16">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FA9C4560-4735-C30A-8B00-282DA146E1D4}"/>
              </a:ext>
            </a:extLst>
          </p:cNvPr>
          <p:cNvSpPr>
            <a:spLocks noGrp="1"/>
          </p:cNvSpPr>
          <p:nvPr>
            <p:ph type="title"/>
          </p:nvPr>
        </p:nvSpPr>
        <p:spPr>
          <a:xfrm>
            <a:off x="1191622" y="1313544"/>
            <a:ext cx="4075200" cy="3905710"/>
          </a:xfrm>
        </p:spPr>
        <p:txBody>
          <a:bodyPr vert="horz" lIns="91440" tIns="45720" rIns="91440" bIns="45720" rtlCol="0" anchor="b" anchorCtr="0">
            <a:noAutofit/>
          </a:bodyPr>
          <a:lstStyle/>
          <a:p>
            <a:pPr algn="ctr">
              <a:lnSpc>
                <a:spcPct val="90000"/>
              </a:lnSpc>
            </a:pPr>
            <a:r>
              <a:rPr lang="en-US" sz="2400" dirty="0" err="1">
                <a:effectLst/>
                <a:latin typeface="Book Antiqua" panose="02040602050305030304" pitchFamily="18" charset="0"/>
              </a:rPr>
              <a:t>Εκτός</a:t>
            </a:r>
            <a:r>
              <a:rPr lang="en-US" sz="2400" dirty="0">
                <a:effectLst/>
                <a:latin typeface="Book Antiqua" panose="02040602050305030304" pitchFamily="18" charset="0"/>
              </a:rPr>
              <a:t> </a:t>
            </a:r>
            <a:r>
              <a:rPr lang="en-US" sz="2400" dirty="0" err="1">
                <a:effectLst/>
                <a:latin typeface="Book Antiqua" panose="02040602050305030304" pitchFamily="18" charset="0"/>
              </a:rPr>
              <a:t>όμως</a:t>
            </a:r>
            <a:r>
              <a:rPr lang="en-US" sz="2400" dirty="0">
                <a:effectLst/>
                <a:latin typeface="Book Antiqua" panose="02040602050305030304" pitchFamily="18" charset="0"/>
              </a:rPr>
              <a:t> από </a:t>
            </a:r>
            <a:r>
              <a:rPr lang="en-US" sz="2400" dirty="0" err="1">
                <a:effectLst/>
                <a:latin typeface="Book Antiqua" panose="02040602050305030304" pitchFamily="18" charset="0"/>
              </a:rPr>
              <a:t>το</a:t>
            </a:r>
            <a:r>
              <a:rPr lang="en-US" sz="2400" dirty="0">
                <a:effectLst/>
                <a:latin typeface="Book Antiqua" panose="02040602050305030304" pitchFamily="18" charset="0"/>
              </a:rPr>
              <a:t> </a:t>
            </a:r>
            <a:r>
              <a:rPr lang="en-US" sz="2400" dirty="0" err="1">
                <a:effectLst/>
                <a:latin typeface="Book Antiqua" panose="02040602050305030304" pitchFamily="18" charset="0"/>
              </a:rPr>
              <a:t>κυρίως</a:t>
            </a:r>
            <a:r>
              <a:rPr lang="en-US" sz="2400" dirty="0">
                <a:effectLst/>
                <a:latin typeface="Book Antiqua" panose="02040602050305030304" pitchFamily="18" charset="0"/>
              </a:rPr>
              <a:t> </a:t>
            </a:r>
            <a:r>
              <a:rPr lang="en-US" sz="2400" dirty="0" err="1">
                <a:effectLst/>
                <a:latin typeface="Book Antiqua" panose="02040602050305030304" pitchFamily="18" charset="0"/>
              </a:rPr>
              <a:t>κείμενο</a:t>
            </a:r>
            <a:r>
              <a:rPr lang="en-US" sz="2400" dirty="0">
                <a:effectLst/>
                <a:latin typeface="Book Antiqua" panose="02040602050305030304" pitchFamily="18" charset="0"/>
              </a:rPr>
              <a:t> υπ</a:t>
            </a:r>
            <a:r>
              <a:rPr lang="en-US" sz="2400" dirty="0" err="1">
                <a:effectLst/>
                <a:latin typeface="Book Antiqua" panose="02040602050305030304" pitchFamily="18" charset="0"/>
              </a:rPr>
              <a:t>άρχουν</a:t>
            </a:r>
            <a:r>
              <a:rPr lang="en-US" sz="2400" dirty="0">
                <a:effectLst/>
                <a:latin typeface="Book Antiqua" panose="02040602050305030304" pitchFamily="18" charset="0"/>
              </a:rPr>
              <a:t> και </a:t>
            </a:r>
            <a:r>
              <a:rPr lang="en-US" sz="2400" dirty="0" err="1">
                <a:effectLst/>
                <a:latin typeface="Book Antiqua" panose="02040602050305030304" pitchFamily="18" charset="0"/>
              </a:rPr>
              <a:t>δευτερεύοντ</a:t>
            </a:r>
            <a:r>
              <a:rPr lang="en-US" sz="2400" dirty="0">
                <a:effectLst/>
                <a:latin typeface="Book Antiqua" panose="02040602050305030304" pitchFamily="18" charset="0"/>
              </a:rPr>
              <a:t>α κείμενα, όπως ο τίτλος, η λίστα με τα δραματικά πρόσωπα, οι περιγραφές σκηνών, οι σκηνικές οδηγίες για την υποκριτική ή την ομιλία κτλ.</a:t>
            </a:r>
            <a:br>
              <a:rPr lang="en-US" sz="2400" dirty="0">
                <a:effectLst/>
                <a:latin typeface="Book Antiqua" panose="02040602050305030304" pitchFamily="18" charset="0"/>
              </a:rPr>
            </a:br>
            <a:endParaRPr lang="en-US" sz="2400" dirty="0">
              <a:latin typeface="Book Antiqua" panose="02040602050305030304" pitchFamily="18" charset="0"/>
            </a:endParaRPr>
          </a:p>
        </p:txBody>
      </p:sp>
      <p:grpSp>
        <p:nvGrpSpPr>
          <p:cNvPr id="19" name="Group 18">
            <a:extLst>
              <a:ext uri="{FF2B5EF4-FFF2-40B4-BE49-F238E27FC236}">
                <a16:creationId xmlns:a16="http://schemas.microsoft.com/office/drawing/2014/main" id="{50F37AA1-A09B-4E28-987B-38E5060E1B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20" name="Rectangle 19">
              <a:extLst>
                <a:ext uri="{FF2B5EF4-FFF2-40B4-BE49-F238E27FC236}">
                  <a16:creationId xmlns:a16="http://schemas.microsoft.com/office/drawing/2014/main" id="{9874D018-FDBA-4AD4-8C74-17D41F4FB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B43F5C4-EF74-49F4-97CB-97938DDC2F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2" name="Group 21">
                <a:extLst>
                  <a:ext uri="{FF2B5EF4-FFF2-40B4-BE49-F238E27FC236}">
                    <a16:creationId xmlns:a16="http://schemas.microsoft.com/office/drawing/2014/main" id="{B74E0761-A6EC-4896-A2D4-97A0AF0AA0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7" name="Freeform 68">
                  <a:extLst>
                    <a:ext uri="{FF2B5EF4-FFF2-40B4-BE49-F238E27FC236}">
                      <a16:creationId xmlns:a16="http://schemas.microsoft.com/office/drawing/2014/main" id="{E02DDA0C-BC2F-4EA7-B34E-E0A38B82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69">
                  <a:extLst>
                    <a:ext uri="{FF2B5EF4-FFF2-40B4-BE49-F238E27FC236}">
                      <a16:creationId xmlns:a16="http://schemas.microsoft.com/office/drawing/2014/main" id="{CF13B05D-4163-4B4E-A2D2-FA7ED9468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9" name="Line 70">
                  <a:extLst>
                    <a:ext uri="{FF2B5EF4-FFF2-40B4-BE49-F238E27FC236}">
                      <a16:creationId xmlns:a16="http://schemas.microsoft.com/office/drawing/2014/main" id="{6D222543-B140-45C1-A731-C56E6B3A17C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22">
                <a:extLst>
                  <a:ext uri="{FF2B5EF4-FFF2-40B4-BE49-F238E27FC236}">
                    <a16:creationId xmlns:a16="http://schemas.microsoft.com/office/drawing/2014/main" id="{21D25868-4B38-41A5-8DA7-BB01E853424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24" name="Freeform 68">
                  <a:extLst>
                    <a:ext uri="{FF2B5EF4-FFF2-40B4-BE49-F238E27FC236}">
                      <a16:creationId xmlns:a16="http://schemas.microsoft.com/office/drawing/2014/main" id="{9BA6FA89-CCD8-4CC0-954F-FBBFA59737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9">
                  <a:extLst>
                    <a:ext uri="{FF2B5EF4-FFF2-40B4-BE49-F238E27FC236}">
                      <a16:creationId xmlns:a16="http://schemas.microsoft.com/office/drawing/2014/main" id="{73005E59-2B44-4A62-A8F1-504FB17060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Line 70">
                  <a:extLst>
                    <a:ext uri="{FF2B5EF4-FFF2-40B4-BE49-F238E27FC236}">
                      <a16:creationId xmlns:a16="http://schemas.microsoft.com/office/drawing/2014/main" id="{C9AB3E16-8B92-47B2-BA2E-02935767A80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cxnSp>
        <p:nvCxnSpPr>
          <p:cNvPr id="31" name="Straight Connector 30">
            <a:extLst>
              <a:ext uri="{FF2B5EF4-FFF2-40B4-BE49-F238E27FC236}">
                <a16:creationId xmlns:a16="http://schemas.microsoft.com/office/drawing/2014/main" id="{4E653B57-2620-424D-ADAF-60975D8F8C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4" name="Εικόνα 3" descr="Εικόνα που περιέχει κείμενο&#10;&#10;Περιγραφή που δημιουργήθηκε αυτόματα">
            <a:extLst>
              <a:ext uri="{FF2B5EF4-FFF2-40B4-BE49-F238E27FC236}">
                <a16:creationId xmlns:a16="http://schemas.microsoft.com/office/drawing/2014/main" id="{E855EEDB-AEC5-8EE5-E7EF-1010F16DBC4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44929" y="540033"/>
            <a:ext cx="4215953" cy="5775279"/>
          </a:xfrm>
          <a:prstGeom prst="rect">
            <a:avLst/>
          </a:prstGeom>
        </p:spPr>
      </p:pic>
    </p:spTree>
    <p:extLst>
      <p:ext uri="{BB962C8B-B14F-4D97-AF65-F5344CB8AC3E}">
        <p14:creationId xmlns:p14="http://schemas.microsoft.com/office/powerpoint/2010/main" val="301212906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CA5B2A81-2C8E-4963-AFD4-E539D168B4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1C4CECC-6503-E911-3FAB-1CDD88A51437}"/>
              </a:ext>
            </a:extLst>
          </p:cNvPr>
          <p:cNvSpPr>
            <a:spLocks noGrp="1"/>
          </p:cNvSpPr>
          <p:nvPr>
            <p:ph type="title"/>
          </p:nvPr>
        </p:nvSpPr>
        <p:spPr>
          <a:xfrm>
            <a:off x="2358568" y="1079500"/>
            <a:ext cx="8058138" cy="3737978"/>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πρόσληψη ενός δραματικού έργου είναι διττή. Μπορεί να προσληφθεί ως ένα γραπτό κείμενο λόγου, δηλαδή να απευθυνθεί σε αναγνώστες και μπορεί να προσληφθεί μέσω της παράστασής του, δηλαδή να απευθυνθεί σε θεατές.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n-US" sz="2400" dirty="0">
              <a:latin typeface="Book Antiqua" panose="02040602050305030304" pitchFamily="18" charset="0"/>
            </a:endParaRPr>
          </a:p>
        </p:txBody>
      </p:sp>
      <p:grpSp>
        <p:nvGrpSpPr>
          <p:cNvPr id="17" name="Group 16">
            <a:extLst>
              <a:ext uri="{FF2B5EF4-FFF2-40B4-BE49-F238E27FC236}">
                <a16:creationId xmlns:a16="http://schemas.microsoft.com/office/drawing/2014/main" id="{29578809-4F8C-4A9B-A59D-0D7BDA6B179C}"/>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9766" y="716800"/>
            <a:ext cx="3838575" cy="5583025"/>
            <a:chOff x="199766" y="716800"/>
            <a:chExt cx="3838575" cy="5583025"/>
          </a:xfrm>
        </p:grpSpPr>
        <p:grpSp>
          <p:nvGrpSpPr>
            <p:cNvPr id="18" name="Group 17">
              <a:extLst>
                <a:ext uri="{FF2B5EF4-FFF2-40B4-BE49-F238E27FC236}">
                  <a16:creationId xmlns:a16="http://schemas.microsoft.com/office/drawing/2014/main" id="{B6DADE07-3826-4857-9180-7DB77BCCE89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37" name="Freeform 64">
                <a:extLst>
                  <a:ext uri="{FF2B5EF4-FFF2-40B4-BE49-F238E27FC236}">
                    <a16:creationId xmlns:a16="http://schemas.microsoft.com/office/drawing/2014/main" id="{5C21CC9E-9E93-47EE-B6BE-DAF0D163FFC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8" name="Freeform 81">
                <a:extLst>
                  <a:ext uri="{FF2B5EF4-FFF2-40B4-BE49-F238E27FC236}">
                    <a16:creationId xmlns:a16="http://schemas.microsoft.com/office/drawing/2014/main" id="{F98634D8-7CA3-4C66-8CD8-4D6F24833C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9" name="Freeform 61">
                <a:extLst>
                  <a:ext uri="{FF2B5EF4-FFF2-40B4-BE49-F238E27FC236}">
                    <a16:creationId xmlns:a16="http://schemas.microsoft.com/office/drawing/2014/main" id="{579AC1E2-C2CF-4BA7-82B4-C8CCC73056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78">
                <a:extLst>
                  <a:ext uri="{FF2B5EF4-FFF2-40B4-BE49-F238E27FC236}">
                    <a16:creationId xmlns:a16="http://schemas.microsoft.com/office/drawing/2014/main" id="{FD089815-EEDF-4A19-B1A5-CD51F7D646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84">
                <a:extLst>
                  <a:ext uri="{FF2B5EF4-FFF2-40B4-BE49-F238E27FC236}">
                    <a16:creationId xmlns:a16="http://schemas.microsoft.com/office/drawing/2014/main" id="{3913B299-F5CE-4C72-A020-2AFCFFDB7C8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87">
                <a:extLst>
                  <a:ext uri="{FF2B5EF4-FFF2-40B4-BE49-F238E27FC236}">
                    <a16:creationId xmlns:a16="http://schemas.microsoft.com/office/drawing/2014/main" id="{38067600-ABBC-4D8F-B242-026D39DB956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60">
                <a:extLst>
                  <a:ext uri="{FF2B5EF4-FFF2-40B4-BE49-F238E27FC236}">
                    <a16:creationId xmlns:a16="http://schemas.microsoft.com/office/drawing/2014/main" id="{AF1082FE-D7C7-430A-B6DF-041CD1FBF5E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59">
                <a:extLst>
                  <a:ext uri="{FF2B5EF4-FFF2-40B4-BE49-F238E27FC236}">
                    <a16:creationId xmlns:a16="http://schemas.microsoft.com/office/drawing/2014/main" id="{D20DF48A-C1E5-483E-B21B-EDC96EC75D6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62">
                <a:extLst>
                  <a:ext uri="{FF2B5EF4-FFF2-40B4-BE49-F238E27FC236}">
                    <a16:creationId xmlns:a16="http://schemas.microsoft.com/office/drawing/2014/main" id="{BE0F4360-2529-43AE-8AD9-1B7B3F903C1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46" name="Freeform 65">
                <a:extLst>
                  <a:ext uri="{FF2B5EF4-FFF2-40B4-BE49-F238E27FC236}">
                    <a16:creationId xmlns:a16="http://schemas.microsoft.com/office/drawing/2014/main" id="{B1B8DE27-1A2A-48A2-A329-B0F4201A74B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79">
                <a:extLst>
                  <a:ext uri="{FF2B5EF4-FFF2-40B4-BE49-F238E27FC236}">
                    <a16:creationId xmlns:a16="http://schemas.microsoft.com/office/drawing/2014/main" id="{9BD6F64A-2862-4703-A7E6-6D3295621F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82">
                <a:extLst>
                  <a:ext uri="{FF2B5EF4-FFF2-40B4-BE49-F238E27FC236}">
                    <a16:creationId xmlns:a16="http://schemas.microsoft.com/office/drawing/2014/main" id="{DA103B72-E0CF-45F0-A7D0-21ECD0175D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85">
                <a:extLst>
                  <a:ext uri="{FF2B5EF4-FFF2-40B4-BE49-F238E27FC236}">
                    <a16:creationId xmlns:a16="http://schemas.microsoft.com/office/drawing/2014/main" id="{12BF02EE-B84D-4508-86AE-720FFD0812F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88">
                <a:extLst>
                  <a:ext uri="{FF2B5EF4-FFF2-40B4-BE49-F238E27FC236}">
                    <a16:creationId xmlns:a16="http://schemas.microsoft.com/office/drawing/2014/main" id="{63DEFA47-924F-47EC-8A1A-E8D4E1D2861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51" name="Group 50">
                <a:extLst>
                  <a:ext uri="{FF2B5EF4-FFF2-40B4-BE49-F238E27FC236}">
                    <a16:creationId xmlns:a16="http://schemas.microsoft.com/office/drawing/2014/main" id="{18E9EAB0-A7D4-43A2-BE0E-0285979BC2C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52" name="Line 63">
                  <a:extLst>
                    <a:ext uri="{FF2B5EF4-FFF2-40B4-BE49-F238E27FC236}">
                      <a16:creationId xmlns:a16="http://schemas.microsoft.com/office/drawing/2014/main" id="{0918A230-E769-4D1D-BAD9-E5835E2C8DE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3" name="Line 66">
                  <a:extLst>
                    <a:ext uri="{FF2B5EF4-FFF2-40B4-BE49-F238E27FC236}">
                      <a16:creationId xmlns:a16="http://schemas.microsoft.com/office/drawing/2014/main" id="{8387A7CE-102C-40EE-9CF5-025C3DD8D49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4" name="Line 67">
                  <a:extLst>
                    <a:ext uri="{FF2B5EF4-FFF2-40B4-BE49-F238E27FC236}">
                      <a16:creationId xmlns:a16="http://schemas.microsoft.com/office/drawing/2014/main" id="{04D252BC-127A-412D-BC8A-003132AE7C4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80">
                  <a:extLst>
                    <a:ext uri="{FF2B5EF4-FFF2-40B4-BE49-F238E27FC236}">
                      <a16:creationId xmlns:a16="http://schemas.microsoft.com/office/drawing/2014/main" id="{DBF98D9E-95AE-499D-90A5-B46B8811607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83">
                  <a:extLst>
                    <a:ext uri="{FF2B5EF4-FFF2-40B4-BE49-F238E27FC236}">
                      <a16:creationId xmlns:a16="http://schemas.microsoft.com/office/drawing/2014/main" id="{DF93481C-D4B8-49D1-8DB5-0DDFD0A9754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86">
                  <a:extLst>
                    <a:ext uri="{FF2B5EF4-FFF2-40B4-BE49-F238E27FC236}">
                      <a16:creationId xmlns:a16="http://schemas.microsoft.com/office/drawing/2014/main" id="{E08AF258-8D62-4B36-9315-8652E31710E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89">
                  <a:extLst>
                    <a:ext uri="{FF2B5EF4-FFF2-40B4-BE49-F238E27FC236}">
                      <a16:creationId xmlns:a16="http://schemas.microsoft.com/office/drawing/2014/main" id="{DCAC5381-7C87-4FB1-922C-72424F35D4F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9" name="Group 18">
              <a:extLst>
                <a:ext uri="{FF2B5EF4-FFF2-40B4-BE49-F238E27FC236}">
                  <a16:creationId xmlns:a16="http://schemas.microsoft.com/office/drawing/2014/main" id="{33D131BB-56BB-4799-9DE1-95E397FA614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29" name="Group 28">
                <a:extLst>
                  <a:ext uri="{FF2B5EF4-FFF2-40B4-BE49-F238E27FC236}">
                    <a16:creationId xmlns:a16="http://schemas.microsoft.com/office/drawing/2014/main" id="{BD75D3A2-6328-49F4-A5C7-BDBEBE87100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33" name="Straight Connector 32">
                  <a:extLst>
                    <a:ext uri="{FF2B5EF4-FFF2-40B4-BE49-F238E27FC236}">
                      <a16:creationId xmlns:a16="http://schemas.microsoft.com/office/drawing/2014/main" id="{FB386BFB-69FD-4CED-89B4-6E45CD3340D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4" name="Straight Connector 33">
                  <a:extLst>
                    <a:ext uri="{FF2B5EF4-FFF2-40B4-BE49-F238E27FC236}">
                      <a16:creationId xmlns:a16="http://schemas.microsoft.com/office/drawing/2014/main" id="{0E0292B6-9C83-4545-9DB9-6D216C64916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5" name="Rectangle 30">
                  <a:extLst>
                    <a:ext uri="{FF2B5EF4-FFF2-40B4-BE49-F238E27FC236}">
                      <a16:creationId xmlns:a16="http://schemas.microsoft.com/office/drawing/2014/main" id="{218E320A-887F-4DBF-8CCC-A0E849F3645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6" name="Rectangle 30">
                  <a:extLst>
                    <a:ext uri="{FF2B5EF4-FFF2-40B4-BE49-F238E27FC236}">
                      <a16:creationId xmlns:a16="http://schemas.microsoft.com/office/drawing/2014/main" id="{70456DE9-EFE8-480B-904C-C4E4521BA8B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0" name="Group 29">
                <a:extLst>
                  <a:ext uri="{FF2B5EF4-FFF2-40B4-BE49-F238E27FC236}">
                    <a16:creationId xmlns:a16="http://schemas.microsoft.com/office/drawing/2014/main" id="{FFAC87AC-6F0D-41C3-A96D-583587DBD2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31" name="Freeform: Shape 30">
                  <a:extLst>
                    <a:ext uri="{FF2B5EF4-FFF2-40B4-BE49-F238E27FC236}">
                      <a16:creationId xmlns:a16="http://schemas.microsoft.com/office/drawing/2014/main" id="{BBBB3529-7770-48BD-9A2D-61CB322B489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2" name="Freeform: Shape 31">
                  <a:extLst>
                    <a:ext uri="{FF2B5EF4-FFF2-40B4-BE49-F238E27FC236}">
                      <a16:creationId xmlns:a16="http://schemas.microsoft.com/office/drawing/2014/main" id="{B4D2F05B-BBCD-4783-BDE0-43D73C2675E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0" name="Group 19">
              <a:extLst>
                <a:ext uri="{FF2B5EF4-FFF2-40B4-BE49-F238E27FC236}">
                  <a16:creationId xmlns:a16="http://schemas.microsoft.com/office/drawing/2014/main" id="{5C54BFAD-42ED-48A4-AA55-3BE394C44E9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21" name="Group 20">
                <a:extLst>
                  <a:ext uri="{FF2B5EF4-FFF2-40B4-BE49-F238E27FC236}">
                    <a16:creationId xmlns:a16="http://schemas.microsoft.com/office/drawing/2014/main" id="{FB341D07-45D8-4F3A-B413-FD2B278A243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26" name="Freeform 68">
                  <a:extLst>
                    <a:ext uri="{FF2B5EF4-FFF2-40B4-BE49-F238E27FC236}">
                      <a16:creationId xmlns:a16="http://schemas.microsoft.com/office/drawing/2014/main" id="{872DAC2D-6CA9-4BA0-9831-D9BCA4630F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7" name="Freeform 69">
                  <a:extLst>
                    <a:ext uri="{FF2B5EF4-FFF2-40B4-BE49-F238E27FC236}">
                      <a16:creationId xmlns:a16="http://schemas.microsoft.com/office/drawing/2014/main" id="{79883F04-2F99-488F-B3C5-0B29E181A1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8" name="Line 70">
                  <a:extLst>
                    <a:ext uri="{FF2B5EF4-FFF2-40B4-BE49-F238E27FC236}">
                      <a16:creationId xmlns:a16="http://schemas.microsoft.com/office/drawing/2014/main" id="{588E0A03-E6DB-4D96-82A1-39AAB998509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2" name="Group 21">
                <a:extLst>
                  <a:ext uri="{FF2B5EF4-FFF2-40B4-BE49-F238E27FC236}">
                    <a16:creationId xmlns:a16="http://schemas.microsoft.com/office/drawing/2014/main" id="{2032D250-40F2-4BE1-9E51-51D6124316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23" name="Freeform 68">
                  <a:extLst>
                    <a:ext uri="{FF2B5EF4-FFF2-40B4-BE49-F238E27FC236}">
                      <a16:creationId xmlns:a16="http://schemas.microsoft.com/office/drawing/2014/main" id="{CFF6B335-FCBC-4111-B6E0-010A0CCF6A3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4" name="Freeform 69">
                  <a:extLst>
                    <a:ext uri="{FF2B5EF4-FFF2-40B4-BE49-F238E27FC236}">
                      <a16:creationId xmlns:a16="http://schemas.microsoft.com/office/drawing/2014/main" id="{F3A4A21F-DBFE-4F02-A66E-C6F0ECB6985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5" name="Line 70">
                  <a:extLst>
                    <a:ext uri="{FF2B5EF4-FFF2-40B4-BE49-F238E27FC236}">
                      <a16:creationId xmlns:a16="http://schemas.microsoft.com/office/drawing/2014/main" id="{3A5E5CE1-528A-4B41-A739-BFE450F1F97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cxnSp>
        <p:nvCxnSpPr>
          <p:cNvPr id="60" name="Straight Connector 59">
            <a:extLst>
              <a:ext uri="{FF2B5EF4-FFF2-40B4-BE49-F238E27FC236}">
                <a16:creationId xmlns:a16="http://schemas.microsoft.com/office/drawing/2014/main" id="{C88FC08C-C419-4B3F-B3C4-074AE704518A}"/>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62" name="Group 61">
            <a:extLst>
              <a:ext uri="{FF2B5EF4-FFF2-40B4-BE49-F238E27FC236}">
                <a16:creationId xmlns:a16="http://schemas.microsoft.com/office/drawing/2014/main" id="{E69E4645-4CFC-4C14-9639-295E6785930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153659" y="716800"/>
            <a:ext cx="3838575" cy="5583025"/>
            <a:chOff x="199766" y="716800"/>
            <a:chExt cx="3838575" cy="5583025"/>
          </a:xfrm>
        </p:grpSpPr>
        <p:grpSp>
          <p:nvGrpSpPr>
            <p:cNvPr id="63" name="Group 62">
              <a:extLst>
                <a:ext uri="{FF2B5EF4-FFF2-40B4-BE49-F238E27FC236}">
                  <a16:creationId xmlns:a16="http://schemas.microsoft.com/office/drawing/2014/main" id="{A75D1D75-29EC-4168-9B74-DD31796A356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890329" y="26237"/>
              <a:ext cx="2457450" cy="3838575"/>
              <a:chOff x="587376" y="280988"/>
              <a:chExt cx="2457450" cy="3838575"/>
            </a:xfrm>
          </p:grpSpPr>
          <p:sp>
            <p:nvSpPr>
              <p:cNvPr id="82" name="Freeform 64">
                <a:extLst>
                  <a:ext uri="{FF2B5EF4-FFF2-40B4-BE49-F238E27FC236}">
                    <a16:creationId xmlns:a16="http://schemas.microsoft.com/office/drawing/2014/main" id="{5C244629-4F62-4555-8576-76E450C7122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81">
                <a:extLst>
                  <a:ext uri="{FF2B5EF4-FFF2-40B4-BE49-F238E27FC236}">
                    <a16:creationId xmlns:a16="http://schemas.microsoft.com/office/drawing/2014/main" id="{33FE7FD6-ED0C-4A85-BB37-50D5DEFE5D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61">
                <a:extLst>
                  <a:ext uri="{FF2B5EF4-FFF2-40B4-BE49-F238E27FC236}">
                    <a16:creationId xmlns:a16="http://schemas.microsoft.com/office/drawing/2014/main" id="{E321CBA3-94D7-498A-AA58-32E5E21DAAE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78">
                <a:extLst>
                  <a:ext uri="{FF2B5EF4-FFF2-40B4-BE49-F238E27FC236}">
                    <a16:creationId xmlns:a16="http://schemas.microsoft.com/office/drawing/2014/main" id="{A483E481-9A4F-433D-83BF-BE219AE92A4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6" name="Freeform 84">
                <a:extLst>
                  <a:ext uri="{FF2B5EF4-FFF2-40B4-BE49-F238E27FC236}">
                    <a16:creationId xmlns:a16="http://schemas.microsoft.com/office/drawing/2014/main" id="{3BD25EE3-866C-4F95-87D6-3539B174A3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87">
                <a:extLst>
                  <a:ext uri="{FF2B5EF4-FFF2-40B4-BE49-F238E27FC236}">
                    <a16:creationId xmlns:a16="http://schemas.microsoft.com/office/drawing/2014/main" id="{7C4C4F76-8DA9-47EA-94F9-1D400388FA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60">
                <a:extLst>
                  <a:ext uri="{FF2B5EF4-FFF2-40B4-BE49-F238E27FC236}">
                    <a16:creationId xmlns:a16="http://schemas.microsoft.com/office/drawing/2014/main" id="{025FE981-874E-47FE-81B8-F025D2BF9C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59">
                <a:extLst>
                  <a:ext uri="{FF2B5EF4-FFF2-40B4-BE49-F238E27FC236}">
                    <a16:creationId xmlns:a16="http://schemas.microsoft.com/office/drawing/2014/main" id="{5680B73A-298E-4BDA-AB07-ACC8314E40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62">
                <a:extLst>
                  <a:ext uri="{FF2B5EF4-FFF2-40B4-BE49-F238E27FC236}">
                    <a16:creationId xmlns:a16="http://schemas.microsoft.com/office/drawing/2014/main" id="{01AFB333-D097-4235-A165-C9D3CDC2FE6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91" name="Freeform 65">
                <a:extLst>
                  <a:ext uri="{FF2B5EF4-FFF2-40B4-BE49-F238E27FC236}">
                    <a16:creationId xmlns:a16="http://schemas.microsoft.com/office/drawing/2014/main" id="{66C11AEB-D3F2-45AA-9C41-CA142A02E7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2" name="Freeform 79">
                <a:extLst>
                  <a:ext uri="{FF2B5EF4-FFF2-40B4-BE49-F238E27FC236}">
                    <a16:creationId xmlns:a16="http://schemas.microsoft.com/office/drawing/2014/main" id="{2EAA79E5-B4EE-4477-A9D7-38234A19D4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3" name="Freeform 82">
                <a:extLst>
                  <a:ext uri="{FF2B5EF4-FFF2-40B4-BE49-F238E27FC236}">
                    <a16:creationId xmlns:a16="http://schemas.microsoft.com/office/drawing/2014/main" id="{A2EB3CA6-CF43-44E7-A82B-C86FF6A75B2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4" name="Freeform 85">
                <a:extLst>
                  <a:ext uri="{FF2B5EF4-FFF2-40B4-BE49-F238E27FC236}">
                    <a16:creationId xmlns:a16="http://schemas.microsoft.com/office/drawing/2014/main" id="{635B3B6D-8A83-4CF1-AE24-D872BCE07C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5" name="Freeform 88">
                <a:extLst>
                  <a:ext uri="{FF2B5EF4-FFF2-40B4-BE49-F238E27FC236}">
                    <a16:creationId xmlns:a16="http://schemas.microsoft.com/office/drawing/2014/main" id="{67274B73-EB7F-4885-8375-DCC193DE841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96" name="Group 95">
                <a:extLst>
                  <a:ext uri="{FF2B5EF4-FFF2-40B4-BE49-F238E27FC236}">
                    <a16:creationId xmlns:a16="http://schemas.microsoft.com/office/drawing/2014/main" id="{B0EE02B4-8ECF-4636-B55D-11A3869E6EA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97" name="Line 63">
                  <a:extLst>
                    <a:ext uri="{FF2B5EF4-FFF2-40B4-BE49-F238E27FC236}">
                      <a16:creationId xmlns:a16="http://schemas.microsoft.com/office/drawing/2014/main" id="{97860271-66A3-4C76-9A50-EF7ADA1D959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66">
                  <a:extLst>
                    <a:ext uri="{FF2B5EF4-FFF2-40B4-BE49-F238E27FC236}">
                      <a16:creationId xmlns:a16="http://schemas.microsoft.com/office/drawing/2014/main" id="{CD0262E2-572E-453D-8FE4-46EDF0C75C2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9" name="Line 67">
                  <a:extLst>
                    <a:ext uri="{FF2B5EF4-FFF2-40B4-BE49-F238E27FC236}">
                      <a16:creationId xmlns:a16="http://schemas.microsoft.com/office/drawing/2014/main" id="{504EAB1B-BE08-49A3-91E4-2F59777FF81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0" name="Line 80">
                  <a:extLst>
                    <a:ext uri="{FF2B5EF4-FFF2-40B4-BE49-F238E27FC236}">
                      <a16:creationId xmlns:a16="http://schemas.microsoft.com/office/drawing/2014/main" id="{1BA1BFEB-5D6B-4011-8814-75FDF39A8CE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1" name="Line 83">
                  <a:extLst>
                    <a:ext uri="{FF2B5EF4-FFF2-40B4-BE49-F238E27FC236}">
                      <a16:creationId xmlns:a16="http://schemas.microsoft.com/office/drawing/2014/main" id="{58D635F3-CD70-43D2-9FAE-690BB6A8C02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2" name="Line 86">
                  <a:extLst>
                    <a:ext uri="{FF2B5EF4-FFF2-40B4-BE49-F238E27FC236}">
                      <a16:creationId xmlns:a16="http://schemas.microsoft.com/office/drawing/2014/main" id="{7D4A71ED-4313-45E2-9078-0A2179F6096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3" name="Line 89">
                  <a:extLst>
                    <a:ext uri="{FF2B5EF4-FFF2-40B4-BE49-F238E27FC236}">
                      <a16:creationId xmlns:a16="http://schemas.microsoft.com/office/drawing/2014/main" id="{F71A8BF4-8580-4405-93CC-68682C9EFB5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4" name="Group 63">
              <a:extLst>
                <a:ext uri="{FF2B5EF4-FFF2-40B4-BE49-F238E27FC236}">
                  <a16:creationId xmlns:a16="http://schemas.microsoft.com/office/drawing/2014/main" id="{503EA70C-259E-4844-83FD-A8152374DDA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480743" y="3311698"/>
              <a:ext cx="1785984" cy="2211229"/>
              <a:chOff x="3125006" y="3171595"/>
              <a:chExt cx="1785984" cy="2211229"/>
            </a:xfrm>
          </p:grpSpPr>
          <p:grpSp>
            <p:nvGrpSpPr>
              <p:cNvPr id="74" name="Group 73">
                <a:extLst>
                  <a:ext uri="{FF2B5EF4-FFF2-40B4-BE49-F238E27FC236}">
                    <a16:creationId xmlns:a16="http://schemas.microsoft.com/office/drawing/2014/main" id="{2D8DEFBA-3794-41DB-BA53-A168E4B02EA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78" name="Straight Connector 77">
                  <a:extLst>
                    <a:ext uri="{FF2B5EF4-FFF2-40B4-BE49-F238E27FC236}">
                      <a16:creationId xmlns:a16="http://schemas.microsoft.com/office/drawing/2014/main" id="{F74D1351-C939-4ABA-A2D0-F13C1F3BF5E3}"/>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D672A249-195A-4DAD-984C-AC6C894A6FD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80" name="Rectangle 30">
                  <a:extLst>
                    <a:ext uri="{FF2B5EF4-FFF2-40B4-BE49-F238E27FC236}">
                      <a16:creationId xmlns:a16="http://schemas.microsoft.com/office/drawing/2014/main" id="{B2751033-92CC-43C5-B09D-BEAC921297C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1" name="Rectangle 30">
                  <a:extLst>
                    <a:ext uri="{FF2B5EF4-FFF2-40B4-BE49-F238E27FC236}">
                      <a16:creationId xmlns:a16="http://schemas.microsoft.com/office/drawing/2014/main" id="{810A9024-F6AE-46E1-AF5B-23C1BAF52AE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5" name="Group 74">
                <a:extLst>
                  <a:ext uri="{FF2B5EF4-FFF2-40B4-BE49-F238E27FC236}">
                    <a16:creationId xmlns:a16="http://schemas.microsoft.com/office/drawing/2014/main" id="{6148CDE3-7E34-46A7-A2A1-B2418BA6CD3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76" name="Freeform: Shape 75">
                  <a:extLst>
                    <a:ext uri="{FF2B5EF4-FFF2-40B4-BE49-F238E27FC236}">
                      <a16:creationId xmlns:a16="http://schemas.microsoft.com/office/drawing/2014/main" id="{DFB487FA-CAC6-469F-8D07-227D88323A7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7" name="Freeform: Shape 76">
                  <a:extLst>
                    <a:ext uri="{FF2B5EF4-FFF2-40B4-BE49-F238E27FC236}">
                      <a16:creationId xmlns:a16="http://schemas.microsoft.com/office/drawing/2014/main" id="{64B6721C-6379-4342-B632-2288DDDD122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65" name="Group 64">
              <a:extLst>
                <a:ext uri="{FF2B5EF4-FFF2-40B4-BE49-F238E27FC236}">
                  <a16:creationId xmlns:a16="http://schemas.microsoft.com/office/drawing/2014/main" id="{58C06E09-320E-44ED-8B43-2BB2CE74A80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55957" y="5230097"/>
              <a:ext cx="641183" cy="1069728"/>
              <a:chOff x="6484112" y="2967038"/>
              <a:chExt cx="641183" cy="1069728"/>
            </a:xfrm>
          </p:grpSpPr>
          <p:grpSp>
            <p:nvGrpSpPr>
              <p:cNvPr id="66" name="Group 65">
                <a:extLst>
                  <a:ext uri="{FF2B5EF4-FFF2-40B4-BE49-F238E27FC236}">
                    <a16:creationId xmlns:a16="http://schemas.microsoft.com/office/drawing/2014/main" id="{2F42D42C-CE47-479C-A563-298CD9035FC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71" name="Freeform 68">
                  <a:extLst>
                    <a:ext uri="{FF2B5EF4-FFF2-40B4-BE49-F238E27FC236}">
                      <a16:creationId xmlns:a16="http://schemas.microsoft.com/office/drawing/2014/main" id="{65202664-9154-4377-8C3E-9BA25B78A40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2" name="Freeform 69">
                  <a:extLst>
                    <a:ext uri="{FF2B5EF4-FFF2-40B4-BE49-F238E27FC236}">
                      <a16:creationId xmlns:a16="http://schemas.microsoft.com/office/drawing/2014/main" id="{F0361EFD-383F-40DA-936A-1EC55BBA67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3" name="Line 70">
                  <a:extLst>
                    <a:ext uri="{FF2B5EF4-FFF2-40B4-BE49-F238E27FC236}">
                      <a16:creationId xmlns:a16="http://schemas.microsoft.com/office/drawing/2014/main" id="{0899FE39-C088-493A-A9ED-9C70D9427F5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67" name="Group 66">
                <a:extLst>
                  <a:ext uri="{FF2B5EF4-FFF2-40B4-BE49-F238E27FC236}">
                    <a16:creationId xmlns:a16="http://schemas.microsoft.com/office/drawing/2014/main" id="{04A185DA-EED5-4241-BCE2-7DFF9775B9D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68" name="Freeform 68">
                  <a:extLst>
                    <a:ext uri="{FF2B5EF4-FFF2-40B4-BE49-F238E27FC236}">
                      <a16:creationId xmlns:a16="http://schemas.microsoft.com/office/drawing/2014/main" id="{1D1D1F03-0895-4603-B54A-30778D288DB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9" name="Freeform 69">
                  <a:extLst>
                    <a:ext uri="{FF2B5EF4-FFF2-40B4-BE49-F238E27FC236}">
                      <a16:creationId xmlns:a16="http://schemas.microsoft.com/office/drawing/2014/main" id="{4205B00F-0C22-4C32-B408-130BD2BCA2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0" name="Line 70">
                  <a:extLst>
                    <a:ext uri="{FF2B5EF4-FFF2-40B4-BE49-F238E27FC236}">
                      <a16:creationId xmlns:a16="http://schemas.microsoft.com/office/drawing/2014/main" id="{0307197D-6DFE-4C69-95F1-42678413BAF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8999387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2F8E075C-50B6-38F7-02EF-B92471C47B2F}"/>
              </a:ext>
            </a:extLst>
          </p:cNvPr>
          <p:cNvSpPr>
            <a:spLocks noGrp="1"/>
          </p:cNvSpPr>
          <p:nvPr>
            <p:ph type="title"/>
          </p:nvPr>
        </p:nvSpPr>
        <p:spPr>
          <a:xfrm>
            <a:off x="989400" y="395289"/>
            <a:ext cx="10213200" cy="5044458"/>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πρόσληψη του αναγνώστη διαφέρει από την πρόσληψη του θεατή. Όταν διαβάζουμε ένα θεατρικό κείμενο, προσλαμβάνουμε όλες του τις πληροφορίες, δηλαδή και το διαλογικό κύριο σώμα του κειμένου αλλά και τις σκηνικές οδηγίες, τις περιγραφές των σκηνών, τη λίστα των δραματικών προσώπων, τις πληροφορίες που μπορεί να υπάρχουν για κάθε δραματικό πρόσωπο. Μέρος της ανάγνωσης, και μάλιστα σημαντικό, ενός θεατρικού κειμένου είναι ο τρόπος με τον οποίο φανταζόμαστε το πώς κινούνται οι ηθοποιοί, πώς μιλούν, τι συμβαίνει πάνω στη σκηνή.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49929032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42"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43"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44"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5"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46"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47" name="Rectangle 14">
            <a:extLst>
              <a:ext uri="{FF2B5EF4-FFF2-40B4-BE49-F238E27FC236}">
                <a16:creationId xmlns:a16="http://schemas.microsoft.com/office/drawing/2014/main" id="{C9757E9E-CCD5-49A5-A016-FC18317317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52C39D2-BABA-01FC-F936-FE3A720FA937}"/>
              </a:ext>
            </a:extLst>
          </p:cNvPr>
          <p:cNvSpPr>
            <a:spLocks noGrp="1"/>
          </p:cNvSpPr>
          <p:nvPr>
            <p:ph type="title"/>
          </p:nvPr>
        </p:nvSpPr>
        <p:spPr>
          <a:xfrm>
            <a:off x="2360627" y="1079499"/>
            <a:ext cx="7401671" cy="4222823"/>
          </a:xfrm>
        </p:spPr>
        <p:txBody>
          <a:bodyPr vert="horz" lIns="91440" tIns="45720" rIns="91440" bIns="45720" rtlCol="0" anchor="b" anchorCtr="0">
            <a:normAutofit/>
          </a:bodyPr>
          <a:lstStyle/>
          <a:p>
            <a:pPr algn="ctr"/>
            <a:r>
              <a:rPr lang="el-GR" sz="2400" dirty="0">
                <a:effectLst/>
                <a:latin typeface="Book Antiqua" panose="02040602050305030304" pitchFamily="18" charset="0"/>
                <a:ea typeface="Calibri" panose="020F0502020204030204" pitchFamily="34" charset="0"/>
                <a:cs typeface="Times New Roman" panose="02020603050405020304" pitchFamily="18" charset="0"/>
              </a:rPr>
              <a:t>Ως θεατές παρακολουθούμε μόνο την παράσταση του κύριου σώματος του θεατρικού έργου έτσι όπως το έχει φανταστεί και το έχει υλοποιήσει ο σκηνοθέτης της παράστασης, οι ηθοποιοί, ο σκηνογράφος, ο ενδυματολόγος, ο μουσικός, ο φωτιστής και όλοι οι υπόλοιποι συντελεστές μιας θεατρικής παράστασης.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n-US" sz="4800" dirty="0"/>
          </a:p>
        </p:txBody>
      </p:sp>
      <p:grpSp>
        <p:nvGrpSpPr>
          <p:cNvPr id="148" name="Group 16">
            <a:extLst>
              <a:ext uri="{FF2B5EF4-FFF2-40B4-BE49-F238E27FC236}">
                <a16:creationId xmlns:a16="http://schemas.microsoft.com/office/drawing/2014/main" id="{1781FF6F-5DEF-409F-A063-7955827239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3168" y="602681"/>
            <a:ext cx="3615648" cy="5932335"/>
            <a:chOff x="402434" y="602681"/>
            <a:chExt cx="3615648" cy="5932335"/>
          </a:xfrm>
        </p:grpSpPr>
        <p:grpSp>
          <p:nvGrpSpPr>
            <p:cNvPr id="18" name="Group 17">
              <a:extLst>
                <a:ext uri="{FF2B5EF4-FFF2-40B4-BE49-F238E27FC236}">
                  <a16:creationId xmlns:a16="http://schemas.microsoft.com/office/drawing/2014/main" id="{54A341EC-5CF3-4B87-BAC5-B44C2A265BA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710054" y="399231"/>
              <a:ext cx="317159" cy="932400"/>
              <a:chOff x="6376988" y="280988"/>
              <a:chExt cx="633413" cy="1862138"/>
            </a:xfrm>
          </p:grpSpPr>
          <p:sp>
            <p:nvSpPr>
              <p:cNvPr id="75" name="Freeform 68">
                <a:extLst>
                  <a:ext uri="{FF2B5EF4-FFF2-40B4-BE49-F238E27FC236}">
                    <a16:creationId xmlns:a16="http://schemas.microsoft.com/office/drawing/2014/main" id="{395C89A6-4089-43C1-88F7-C89EAAB5A0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9" name="Freeform 69">
                <a:extLst>
                  <a:ext uri="{FF2B5EF4-FFF2-40B4-BE49-F238E27FC236}">
                    <a16:creationId xmlns:a16="http://schemas.microsoft.com/office/drawing/2014/main" id="{B6C04A07-DB49-4407-A323-BFFAAAAA40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0" name="Line 70">
                <a:extLst>
                  <a:ext uri="{FF2B5EF4-FFF2-40B4-BE49-F238E27FC236}">
                    <a16:creationId xmlns:a16="http://schemas.microsoft.com/office/drawing/2014/main" id="{59A51CDF-9F3E-4400-A6E3-AF309DF9C95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9" name="Oval 18">
              <a:extLst>
                <a:ext uri="{FF2B5EF4-FFF2-40B4-BE49-F238E27FC236}">
                  <a16:creationId xmlns:a16="http://schemas.microsoft.com/office/drawing/2014/main" id="{43E04776-E965-42A8-AB14-90BD8B6460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333586" y="83943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20" name="Group 19">
              <a:extLst>
                <a:ext uri="{FF2B5EF4-FFF2-40B4-BE49-F238E27FC236}">
                  <a16:creationId xmlns:a16="http://schemas.microsoft.com/office/drawing/2014/main" id="{471644CC-C24B-48BC-8EE3-D72786B685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1732866" y="390058"/>
              <a:ext cx="1785984" cy="2211229"/>
              <a:chOff x="3125006" y="3171595"/>
              <a:chExt cx="1785984" cy="2211229"/>
            </a:xfrm>
          </p:grpSpPr>
          <p:grpSp>
            <p:nvGrpSpPr>
              <p:cNvPr id="67" name="Group 66">
                <a:extLst>
                  <a:ext uri="{FF2B5EF4-FFF2-40B4-BE49-F238E27FC236}">
                    <a16:creationId xmlns:a16="http://schemas.microsoft.com/office/drawing/2014/main" id="{ADDDB28D-DEEE-460F-98F5-0E2EC1F599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51" name="Straight Connector 70">
                  <a:extLst>
                    <a:ext uri="{FF2B5EF4-FFF2-40B4-BE49-F238E27FC236}">
                      <a16:creationId xmlns:a16="http://schemas.microsoft.com/office/drawing/2014/main" id="{1397A7CF-F6A8-48D5-98AF-B68FC71E00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52" name="Straight Connector 71">
                  <a:extLst>
                    <a:ext uri="{FF2B5EF4-FFF2-40B4-BE49-F238E27FC236}">
                      <a16:creationId xmlns:a16="http://schemas.microsoft.com/office/drawing/2014/main" id="{2F863A81-6184-41EB-94AF-C6096CD64A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53" name="Rectangle 30">
                  <a:extLst>
                    <a:ext uri="{FF2B5EF4-FFF2-40B4-BE49-F238E27FC236}">
                      <a16:creationId xmlns:a16="http://schemas.microsoft.com/office/drawing/2014/main" id="{EF436F3D-9653-4DF8-832B-580539C56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30">
                  <a:extLst>
                    <a:ext uri="{FF2B5EF4-FFF2-40B4-BE49-F238E27FC236}">
                      <a16:creationId xmlns:a16="http://schemas.microsoft.com/office/drawing/2014/main" id="{0154A205-573A-4A5C-A3DF-B4DC24A2FF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54" name="Group 67">
                <a:extLst>
                  <a:ext uri="{FF2B5EF4-FFF2-40B4-BE49-F238E27FC236}">
                    <a16:creationId xmlns:a16="http://schemas.microsoft.com/office/drawing/2014/main" id="{C2543A46-110B-4E4B-92BD-F8B8E21CD6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55" name="Freeform: Shape 68">
                  <a:extLst>
                    <a:ext uri="{FF2B5EF4-FFF2-40B4-BE49-F238E27FC236}">
                      <a16:creationId xmlns:a16="http://schemas.microsoft.com/office/drawing/2014/main" id="{45471145-1F29-4FC3-8B75-277BD8E22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56" name="Freeform: Shape 69">
                  <a:extLst>
                    <a:ext uri="{FF2B5EF4-FFF2-40B4-BE49-F238E27FC236}">
                      <a16:creationId xmlns:a16="http://schemas.microsoft.com/office/drawing/2014/main" id="{79DA4A81-8892-4F1C-9311-7AEAE2C8D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1" name="Group 20">
              <a:extLst>
                <a:ext uri="{FF2B5EF4-FFF2-40B4-BE49-F238E27FC236}">
                  <a16:creationId xmlns:a16="http://schemas.microsoft.com/office/drawing/2014/main" id="{E4C401AA-847D-4D5A-9199-3B368AD88A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0000" y="2480400"/>
              <a:ext cx="2457450" cy="3838575"/>
              <a:chOff x="587376" y="280988"/>
              <a:chExt cx="2457450" cy="3838575"/>
            </a:xfrm>
          </p:grpSpPr>
          <p:sp>
            <p:nvSpPr>
              <p:cNvPr id="157" name="Freeform 64">
                <a:extLst>
                  <a:ext uri="{FF2B5EF4-FFF2-40B4-BE49-F238E27FC236}">
                    <a16:creationId xmlns:a16="http://schemas.microsoft.com/office/drawing/2014/main" id="{BCD66427-9375-44C7-B176-87D1E5D901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8" name="Freeform 81">
                <a:extLst>
                  <a:ext uri="{FF2B5EF4-FFF2-40B4-BE49-F238E27FC236}">
                    <a16:creationId xmlns:a16="http://schemas.microsoft.com/office/drawing/2014/main" id="{DBDB153C-43F9-4C36-8330-E06BE08B31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9" name="Freeform 61">
                <a:extLst>
                  <a:ext uri="{FF2B5EF4-FFF2-40B4-BE49-F238E27FC236}">
                    <a16:creationId xmlns:a16="http://schemas.microsoft.com/office/drawing/2014/main" id="{DBD793DD-531D-4E1E-B992-5E5891F600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0" name="Freeform 78">
                <a:extLst>
                  <a:ext uri="{FF2B5EF4-FFF2-40B4-BE49-F238E27FC236}">
                    <a16:creationId xmlns:a16="http://schemas.microsoft.com/office/drawing/2014/main" id="{CEFB136B-DC35-4F4A-83C4-01135B4EF8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1" name="Freeform 84">
                <a:extLst>
                  <a:ext uri="{FF2B5EF4-FFF2-40B4-BE49-F238E27FC236}">
                    <a16:creationId xmlns:a16="http://schemas.microsoft.com/office/drawing/2014/main" id="{9FB85D2A-279F-4702-B280-612D11B547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2" name="Freeform 87">
                <a:extLst>
                  <a:ext uri="{FF2B5EF4-FFF2-40B4-BE49-F238E27FC236}">
                    <a16:creationId xmlns:a16="http://schemas.microsoft.com/office/drawing/2014/main" id="{63C22ADC-4205-46D4-93EB-9549805136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60">
                <a:extLst>
                  <a:ext uri="{FF2B5EF4-FFF2-40B4-BE49-F238E27FC236}">
                    <a16:creationId xmlns:a16="http://schemas.microsoft.com/office/drawing/2014/main" id="{B2FA1D0B-0861-4557-88CC-99D3B909F8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3" name="Freeform 59">
                <a:extLst>
                  <a:ext uri="{FF2B5EF4-FFF2-40B4-BE49-F238E27FC236}">
                    <a16:creationId xmlns:a16="http://schemas.microsoft.com/office/drawing/2014/main" id="{4D751BD9-53BA-45A5-81A1-AACC0A176C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4" name="Freeform 62">
                <a:extLst>
                  <a:ext uri="{FF2B5EF4-FFF2-40B4-BE49-F238E27FC236}">
                    <a16:creationId xmlns:a16="http://schemas.microsoft.com/office/drawing/2014/main" id="{1FDA24E2-9B8A-4508-833C-3E2C2894CD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65" name="Freeform 65">
                <a:extLst>
                  <a:ext uri="{FF2B5EF4-FFF2-40B4-BE49-F238E27FC236}">
                    <a16:creationId xmlns:a16="http://schemas.microsoft.com/office/drawing/2014/main" id="{D2CCA503-DC38-4E11-B299-7DB76F5FAB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6" name="Freeform 79">
                <a:extLst>
                  <a:ext uri="{FF2B5EF4-FFF2-40B4-BE49-F238E27FC236}">
                    <a16:creationId xmlns:a16="http://schemas.microsoft.com/office/drawing/2014/main" id="{D21F0F68-198F-481C-9DF7-93EB338D67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7" name="Freeform 82">
                <a:extLst>
                  <a:ext uri="{FF2B5EF4-FFF2-40B4-BE49-F238E27FC236}">
                    <a16:creationId xmlns:a16="http://schemas.microsoft.com/office/drawing/2014/main" id="{A0B2B8C2-FDD5-497A-9CFD-2981549022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8" name="Freeform 85">
                <a:extLst>
                  <a:ext uri="{FF2B5EF4-FFF2-40B4-BE49-F238E27FC236}">
                    <a16:creationId xmlns:a16="http://schemas.microsoft.com/office/drawing/2014/main" id="{C9A20254-ABE1-475B-9CA8-97E7369F4E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69" name="Freeform 88">
                <a:extLst>
                  <a:ext uri="{FF2B5EF4-FFF2-40B4-BE49-F238E27FC236}">
                    <a16:creationId xmlns:a16="http://schemas.microsoft.com/office/drawing/2014/main" id="{23E12738-13DA-4FBC-9E2B-569CE16058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59" name="Group 58">
                <a:extLst>
                  <a:ext uri="{FF2B5EF4-FFF2-40B4-BE49-F238E27FC236}">
                    <a16:creationId xmlns:a16="http://schemas.microsoft.com/office/drawing/2014/main" id="{A8F1C84D-36A7-432E-8525-755B1F33F7E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70" name="Line 63">
                  <a:extLst>
                    <a:ext uri="{FF2B5EF4-FFF2-40B4-BE49-F238E27FC236}">
                      <a16:creationId xmlns:a16="http://schemas.microsoft.com/office/drawing/2014/main" id="{D43B981D-1875-4E2D-B4B5-431D2CE842E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66">
                  <a:extLst>
                    <a:ext uri="{FF2B5EF4-FFF2-40B4-BE49-F238E27FC236}">
                      <a16:creationId xmlns:a16="http://schemas.microsoft.com/office/drawing/2014/main" id="{07489979-9C7D-4844-B0BB-74A5CDBCDAA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71" name="Line 67">
                  <a:extLst>
                    <a:ext uri="{FF2B5EF4-FFF2-40B4-BE49-F238E27FC236}">
                      <a16:creationId xmlns:a16="http://schemas.microsoft.com/office/drawing/2014/main" id="{A778F9B4-BB14-484F-A573-172579C39CF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80">
                  <a:extLst>
                    <a:ext uri="{FF2B5EF4-FFF2-40B4-BE49-F238E27FC236}">
                      <a16:creationId xmlns:a16="http://schemas.microsoft.com/office/drawing/2014/main" id="{26AC9EC4-C293-47D1-AA7B-DE4475793AB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83">
                  <a:extLst>
                    <a:ext uri="{FF2B5EF4-FFF2-40B4-BE49-F238E27FC236}">
                      <a16:creationId xmlns:a16="http://schemas.microsoft.com/office/drawing/2014/main" id="{BACE1CFF-F0A6-4D1D-AC73-0D9D9A59712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86">
                  <a:extLst>
                    <a:ext uri="{FF2B5EF4-FFF2-40B4-BE49-F238E27FC236}">
                      <a16:creationId xmlns:a16="http://schemas.microsoft.com/office/drawing/2014/main" id="{20D155F1-00FF-4612-BB74-15FEDECA9C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89">
                  <a:extLst>
                    <a:ext uri="{FF2B5EF4-FFF2-40B4-BE49-F238E27FC236}">
                      <a16:creationId xmlns:a16="http://schemas.microsoft.com/office/drawing/2014/main" id="{C076FA74-5BAE-496C-8F4F-3F5B4F290E5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22" name="Oval 21">
              <a:extLst>
                <a:ext uri="{FF2B5EF4-FFF2-40B4-BE49-F238E27FC236}">
                  <a16:creationId xmlns:a16="http://schemas.microsoft.com/office/drawing/2014/main" id="{9AC60A04-8CF1-45F0-A385-1EBAD71D7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742320" y="577888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172" name="Group 22">
              <a:extLst>
                <a:ext uri="{FF2B5EF4-FFF2-40B4-BE49-F238E27FC236}">
                  <a16:creationId xmlns:a16="http://schemas.microsoft.com/office/drawing/2014/main" id="{A41600F8-1DCA-4819-8C06-BAA0C569A2C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2305927" y="2362458"/>
              <a:ext cx="641183" cy="1069728"/>
              <a:chOff x="6484112" y="2967038"/>
              <a:chExt cx="641183" cy="1069728"/>
            </a:xfrm>
          </p:grpSpPr>
          <p:grpSp>
            <p:nvGrpSpPr>
              <p:cNvPr id="173" name="Group 36">
                <a:extLst>
                  <a:ext uri="{FF2B5EF4-FFF2-40B4-BE49-F238E27FC236}">
                    <a16:creationId xmlns:a16="http://schemas.microsoft.com/office/drawing/2014/main" id="{D9AA2C22-184F-48CD-AE38-7835B029D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74" name="Freeform 68">
                  <a:extLst>
                    <a:ext uri="{FF2B5EF4-FFF2-40B4-BE49-F238E27FC236}">
                      <a16:creationId xmlns:a16="http://schemas.microsoft.com/office/drawing/2014/main" id="{2BE92945-1DB1-4026-BFF0-E56E756FC2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75" name="Freeform 69">
                  <a:extLst>
                    <a:ext uri="{FF2B5EF4-FFF2-40B4-BE49-F238E27FC236}">
                      <a16:creationId xmlns:a16="http://schemas.microsoft.com/office/drawing/2014/main" id="{D969EC21-F259-4572-8C92-93CBAFD9CF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76" name="Line 70">
                  <a:extLst>
                    <a:ext uri="{FF2B5EF4-FFF2-40B4-BE49-F238E27FC236}">
                      <a16:creationId xmlns:a16="http://schemas.microsoft.com/office/drawing/2014/main" id="{ADE098B8-3E34-4B77-9834-950B20E8CEB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77" name="Group 37">
                <a:extLst>
                  <a:ext uri="{FF2B5EF4-FFF2-40B4-BE49-F238E27FC236}">
                    <a16:creationId xmlns:a16="http://schemas.microsoft.com/office/drawing/2014/main" id="{C838B054-D982-4E4A-810E-B5916C8BB81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78" name="Freeform 68">
                  <a:extLst>
                    <a:ext uri="{FF2B5EF4-FFF2-40B4-BE49-F238E27FC236}">
                      <a16:creationId xmlns:a16="http://schemas.microsoft.com/office/drawing/2014/main" id="{120EE44F-3465-4168-9CC6-960CDC23DC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79" name="Freeform 69">
                  <a:extLst>
                    <a:ext uri="{FF2B5EF4-FFF2-40B4-BE49-F238E27FC236}">
                      <a16:creationId xmlns:a16="http://schemas.microsoft.com/office/drawing/2014/main" id="{1F16E21E-6FF7-4D92-B5AB-F1B210E8D4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80" name="Line 70">
                  <a:extLst>
                    <a:ext uri="{FF2B5EF4-FFF2-40B4-BE49-F238E27FC236}">
                      <a16:creationId xmlns:a16="http://schemas.microsoft.com/office/drawing/2014/main" id="{E6D26AF0-8B26-4B76-B520-39507E64181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181" name="Group 23">
              <a:extLst>
                <a:ext uri="{FF2B5EF4-FFF2-40B4-BE49-F238E27FC236}">
                  <a16:creationId xmlns:a16="http://schemas.microsoft.com/office/drawing/2014/main" id="{46550D95-D676-4064-9B82-6BE9520096B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384669" y="4915016"/>
              <a:ext cx="633413" cy="1620000"/>
              <a:chOff x="3384669" y="4915016"/>
              <a:chExt cx="633413" cy="1620000"/>
            </a:xfrm>
          </p:grpSpPr>
          <p:grpSp>
            <p:nvGrpSpPr>
              <p:cNvPr id="33" name="Group 32">
                <a:extLst>
                  <a:ext uri="{FF2B5EF4-FFF2-40B4-BE49-F238E27FC236}">
                    <a16:creationId xmlns:a16="http://schemas.microsoft.com/office/drawing/2014/main" id="{E3F10329-29C7-42E4-BA22-CD1201CEF79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a:off x="3384669" y="4946104"/>
                <a:ext cx="633413" cy="1419225"/>
                <a:chOff x="5959192" y="333389"/>
                <a:chExt cx="633413" cy="1419225"/>
              </a:xfrm>
            </p:grpSpPr>
            <p:sp>
              <p:nvSpPr>
                <p:cNvPr id="182" name="Freeform 68">
                  <a:extLst>
                    <a:ext uri="{FF2B5EF4-FFF2-40B4-BE49-F238E27FC236}">
                      <a16:creationId xmlns:a16="http://schemas.microsoft.com/office/drawing/2014/main" id="{39A5C44A-06A4-43BE-A666-08E17199C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83" name="Freeform 69">
                  <a:extLst>
                    <a:ext uri="{FF2B5EF4-FFF2-40B4-BE49-F238E27FC236}">
                      <a16:creationId xmlns:a16="http://schemas.microsoft.com/office/drawing/2014/main" id="{4FFD648A-4214-47DB-B980-6A315E265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4" name="Line 70">
                <a:extLst>
                  <a:ext uri="{FF2B5EF4-FFF2-40B4-BE49-F238E27FC236}">
                    <a16:creationId xmlns:a16="http://schemas.microsoft.com/office/drawing/2014/main" id="{C810BE59-2768-4B0E-A3FD-A6784A2C840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rot="18900000" flipV="1">
                <a:off x="3774042" y="4915016"/>
                <a:ext cx="0" cy="162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84" name="Group 24">
              <a:extLst>
                <a:ext uri="{FF2B5EF4-FFF2-40B4-BE49-F238E27FC236}">
                  <a16:creationId xmlns:a16="http://schemas.microsoft.com/office/drawing/2014/main" id="{11652DC8-2B9B-409D-8B87-E8D97CBF00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40013" y="1046180"/>
              <a:ext cx="903599" cy="2160000"/>
              <a:chOff x="9057947" y="3423463"/>
              <a:chExt cx="903599" cy="2160000"/>
            </a:xfrm>
          </p:grpSpPr>
          <p:grpSp>
            <p:nvGrpSpPr>
              <p:cNvPr id="185" name="Group 25">
                <a:extLst>
                  <a:ext uri="{FF2B5EF4-FFF2-40B4-BE49-F238E27FC236}">
                    <a16:creationId xmlns:a16="http://schemas.microsoft.com/office/drawing/2014/main" id="{403350CC-3DBE-4071-8279-74DBDD4F9DD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186" name="Freeform: Shape 30">
                  <a:extLst>
                    <a:ext uri="{FF2B5EF4-FFF2-40B4-BE49-F238E27FC236}">
                      <a16:creationId xmlns:a16="http://schemas.microsoft.com/office/drawing/2014/main" id="{38432FD0-1F86-419C-BE0D-605DEBE10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87" name="Freeform: Shape 31">
                  <a:extLst>
                    <a:ext uri="{FF2B5EF4-FFF2-40B4-BE49-F238E27FC236}">
                      <a16:creationId xmlns:a16="http://schemas.microsoft.com/office/drawing/2014/main" id="{8F4BCABC-4173-4006-9B50-22E0BE31D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188" name="Group 26">
                <a:extLst>
                  <a:ext uri="{FF2B5EF4-FFF2-40B4-BE49-F238E27FC236}">
                    <a16:creationId xmlns:a16="http://schemas.microsoft.com/office/drawing/2014/main" id="{8E6DD52D-5C11-4364-A277-0BC6C05CACB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189" name="Straight Connector 27">
                  <a:extLst>
                    <a:ext uri="{FF2B5EF4-FFF2-40B4-BE49-F238E27FC236}">
                      <a16:creationId xmlns:a16="http://schemas.microsoft.com/office/drawing/2014/main" id="{A2C9CE77-5338-4C9B-BCB7-1D6A7A2C7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9" name="Rectangle 5">
                  <a:extLst>
                    <a:ext uri="{FF2B5EF4-FFF2-40B4-BE49-F238E27FC236}">
                      <a16:creationId xmlns:a16="http://schemas.microsoft.com/office/drawing/2014/main" id="{DD8C86C1-51BA-4CB2-918E-99A73E2EC3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
                  <a:extLst>
                    <a:ext uri="{FF2B5EF4-FFF2-40B4-BE49-F238E27FC236}">
                      <a16:creationId xmlns:a16="http://schemas.microsoft.com/office/drawing/2014/main" id="{713D5C9F-7DFE-4DDD-A89E-55BCBDFEC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cxnSp>
        <p:nvCxnSpPr>
          <p:cNvPr id="79" name="Straight Connector 78">
            <a:extLst>
              <a:ext uri="{FF2B5EF4-FFF2-40B4-BE49-F238E27FC236}">
                <a16:creationId xmlns:a16="http://schemas.microsoft.com/office/drawing/2014/main" id="{D56ACE5F-BE95-4218-ADF7-6F1DEF6A94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0" name="Group 80">
            <a:extLst>
              <a:ext uri="{FF2B5EF4-FFF2-40B4-BE49-F238E27FC236}">
                <a16:creationId xmlns:a16="http://schemas.microsoft.com/office/drawing/2014/main" id="{801DF50F-B47F-405F-BDF3-73DAC01BB9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173184" y="602681"/>
            <a:ext cx="3615648" cy="5932335"/>
            <a:chOff x="402434" y="602681"/>
            <a:chExt cx="3615648" cy="5932335"/>
          </a:xfrm>
        </p:grpSpPr>
        <p:grpSp>
          <p:nvGrpSpPr>
            <p:cNvPr id="191" name="Group 81">
              <a:extLst>
                <a:ext uri="{FF2B5EF4-FFF2-40B4-BE49-F238E27FC236}">
                  <a16:creationId xmlns:a16="http://schemas.microsoft.com/office/drawing/2014/main" id="{2457533F-CAD7-46C2-9CB3-8505B2DFABA2}"/>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710054" y="399231"/>
              <a:ext cx="317159" cy="932400"/>
              <a:chOff x="6376988" y="280988"/>
              <a:chExt cx="633413" cy="1862138"/>
            </a:xfrm>
          </p:grpSpPr>
          <p:sp>
            <p:nvSpPr>
              <p:cNvPr id="139" name="Freeform 68">
                <a:extLst>
                  <a:ext uri="{FF2B5EF4-FFF2-40B4-BE49-F238E27FC236}">
                    <a16:creationId xmlns:a16="http://schemas.microsoft.com/office/drawing/2014/main" id="{66E9686F-CED0-475E-A28A-D8CDBCCDD1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69">
                <a:extLst>
                  <a:ext uri="{FF2B5EF4-FFF2-40B4-BE49-F238E27FC236}">
                    <a16:creationId xmlns:a16="http://schemas.microsoft.com/office/drawing/2014/main" id="{254AFE2B-C030-4DF5-B113-1A9ECB6A65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1" name="Line 70">
                <a:extLst>
                  <a:ext uri="{FF2B5EF4-FFF2-40B4-BE49-F238E27FC236}">
                    <a16:creationId xmlns:a16="http://schemas.microsoft.com/office/drawing/2014/main" id="{02E0618D-FC2B-49B2-B15F-0EA6139909E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92" name="Oval 82">
              <a:extLst>
                <a:ext uri="{FF2B5EF4-FFF2-40B4-BE49-F238E27FC236}">
                  <a16:creationId xmlns:a16="http://schemas.microsoft.com/office/drawing/2014/main" id="{3BC4DEAB-C1FD-4FA7-9417-3E053D540E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333586" y="83943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193" name="Group 83">
              <a:extLst>
                <a:ext uri="{FF2B5EF4-FFF2-40B4-BE49-F238E27FC236}">
                  <a16:creationId xmlns:a16="http://schemas.microsoft.com/office/drawing/2014/main" id="{77615B8B-540B-420B-87F1-5F51415E7F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1732866" y="390058"/>
              <a:ext cx="1785984" cy="2211229"/>
              <a:chOff x="3125006" y="3171595"/>
              <a:chExt cx="1785984" cy="2211229"/>
            </a:xfrm>
          </p:grpSpPr>
          <p:grpSp>
            <p:nvGrpSpPr>
              <p:cNvPr id="131" name="Group 130">
                <a:extLst>
                  <a:ext uri="{FF2B5EF4-FFF2-40B4-BE49-F238E27FC236}">
                    <a16:creationId xmlns:a16="http://schemas.microsoft.com/office/drawing/2014/main" id="{82E16796-0833-4B54-AED9-A3611C9BD19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35" name="Straight Connector 134">
                  <a:extLst>
                    <a:ext uri="{FF2B5EF4-FFF2-40B4-BE49-F238E27FC236}">
                      <a16:creationId xmlns:a16="http://schemas.microsoft.com/office/drawing/2014/main" id="{F1E2155D-D771-4139-BC04-B5F026AEBB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46D84B4-B9EF-417C-A565-F9B86978E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37" name="Rectangle 30">
                  <a:extLst>
                    <a:ext uri="{FF2B5EF4-FFF2-40B4-BE49-F238E27FC236}">
                      <a16:creationId xmlns:a16="http://schemas.microsoft.com/office/drawing/2014/main" id="{66FFC568-D3F5-4FA6-B28A-516DE623F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30">
                  <a:extLst>
                    <a:ext uri="{FF2B5EF4-FFF2-40B4-BE49-F238E27FC236}">
                      <a16:creationId xmlns:a16="http://schemas.microsoft.com/office/drawing/2014/main" id="{2C3FB912-25F7-4822-B327-DA1E9B335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31">
                <a:extLst>
                  <a:ext uri="{FF2B5EF4-FFF2-40B4-BE49-F238E27FC236}">
                    <a16:creationId xmlns:a16="http://schemas.microsoft.com/office/drawing/2014/main" id="{4FC8FB21-D7E1-4978-AD20-5E68B4C580E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33" name="Freeform: Shape 132">
                  <a:extLst>
                    <a:ext uri="{FF2B5EF4-FFF2-40B4-BE49-F238E27FC236}">
                      <a16:creationId xmlns:a16="http://schemas.microsoft.com/office/drawing/2014/main" id="{51BBD3DF-C644-4E9C-A11C-B6336B889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34" name="Freeform: Shape 133">
                  <a:extLst>
                    <a:ext uri="{FF2B5EF4-FFF2-40B4-BE49-F238E27FC236}">
                      <a16:creationId xmlns:a16="http://schemas.microsoft.com/office/drawing/2014/main" id="{0B53158D-9F0C-4064-B804-2C1F8AEBE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194" name="Group 84">
              <a:extLst>
                <a:ext uri="{FF2B5EF4-FFF2-40B4-BE49-F238E27FC236}">
                  <a16:creationId xmlns:a16="http://schemas.microsoft.com/office/drawing/2014/main" id="{B9D93B3C-5026-425E-9179-CBB944A9096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0000" y="2480400"/>
              <a:ext cx="2457450" cy="3838575"/>
              <a:chOff x="587376" y="280988"/>
              <a:chExt cx="2457450" cy="3838575"/>
            </a:xfrm>
          </p:grpSpPr>
          <p:sp>
            <p:nvSpPr>
              <p:cNvPr id="109" name="Freeform 64">
                <a:extLst>
                  <a:ext uri="{FF2B5EF4-FFF2-40B4-BE49-F238E27FC236}">
                    <a16:creationId xmlns:a16="http://schemas.microsoft.com/office/drawing/2014/main" id="{5C84A49A-BD66-4BEA-A06B-2FA89468BB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81">
                <a:extLst>
                  <a:ext uri="{FF2B5EF4-FFF2-40B4-BE49-F238E27FC236}">
                    <a16:creationId xmlns:a16="http://schemas.microsoft.com/office/drawing/2014/main" id="{EB8895A6-E32C-4B09-B9E0-314C000A28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61">
                <a:extLst>
                  <a:ext uri="{FF2B5EF4-FFF2-40B4-BE49-F238E27FC236}">
                    <a16:creationId xmlns:a16="http://schemas.microsoft.com/office/drawing/2014/main" id="{6ABA4FEE-5223-4565-9B11-5E7CD13236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78">
                <a:extLst>
                  <a:ext uri="{FF2B5EF4-FFF2-40B4-BE49-F238E27FC236}">
                    <a16:creationId xmlns:a16="http://schemas.microsoft.com/office/drawing/2014/main" id="{38C78FAF-A05E-4962-8571-B6C83FB4EF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84">
                <a:extLst>
                  <a:ext uri="{FF2B5EF4-FFF2-40B4-BE49-F238E27FC236}">
                    <a16:creationId xmlns:a16="http://schemas.microsoft.com/office/drawing/2014/main" id="{B94F41EA-CB57-4E1D-9C7F-6E482F0EB6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87">
                <a:extLst>
                  <a:ext uri="{FF2B5EF4-FFF2-40B4-BE49-F238E27FC236}">
                    <a16:creationId xmlns:a16="http://schemas.microsoft.com/office/drawing/2014/main" id="{36E5C22C-6491-4028-8C8F-2BBA91B692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60">
                <a:extLst>
                  <a:ext uri="{FF2B5EF4-FFF2-40B4-BE49-F238E27FC236}">
                    <a16:creationId xmlns:a16="http://schemas.microsoft.com/office/drawing/2014/main" id="{C68EAD32-DAD2-4E24-A17D-9EF57C0FA5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59">
                <a:extLst>
                  <a:ext uri="{FF2B5EF4-FFF2-40B4-BE49-F238E27FC236}">
                    <a16:creationId xmlns:a16="http://schemas.microsoft.com/office/drawing/2014/main" id="{0C6E1ABE-BB08-4327-9CDD-11A5D0130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62">
                <a:extLst>
                  <a:ext uri="{FF2B5EF4-FFF2-40B4-BE49-F238E27FC236}">
                    <a16:creationId xmlns:a16="http://schemas.microsoft.com/office/drawing/2014/main" id="{88D096DA-BFC9-44D7-8441-490FA2D404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8" name="Freeform 65">
                <a:extLst>
                  <a:ext uri="{FF2B5EF4-FFF2-40B4-BE49-F238E27FC236}">
                    <a16:creationId xmlns:a16="http://schemas.microsoft.com/office/drawing/2014/main" id="{152CB9CF-F70A-46B0-AB37-7922D326BD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79">
                <a:extLst>
                  <a:ext uri="{FF2B5EF4-FFF2-40B4-BE49-F238E27FC236}">
                    <a16:creationId xmlns:a16="http://schemas.microsoft.com/office/drawing/2014/main" id="{28240976-82E5-4A37-8E2B-A07CCFD13D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82">
                <a:extLst>
                  <a:ext uri="{FF2B5EF4-FFF2-40B4-BE49-F238E27FC236}">
                    <a16:creationId xmlns:a16="http://schemas.microsoft.com/office/drawing/2014/main" id="{0C25B6B7-4317-4482-A474-2830FA6E59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85">
                <a:extLst>
                  <a:ext uri="{FF2B5EF4-FFF2-40B4-BE49-F238E27FC236}">
                    <a16:creationId xmlns:a16="http://schemas.microsoft.com/office/drawing/2014/main" id="{5C0EDF04-E84E-457D-A5F9-7746545AB2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88">
                <a:extLst>
                  <a:ext uri="{FF2B5EF4-FFF2-40B4-BE49-F238E27FC236}">
                    <a16:creationId xmlns:a16="http://schemas.microsoft.com/office/drawing/2014/main" id="{566313AB-A9AB-4B84-8C23-50E725917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123" name="Group 122">
                <a:extLst>
                  <a:ext uri="{FF2B5EF4-FFF2-40B4-BE49-F238E27FC236}">
                    <a16:creationId xmlns:a16="http://schemas.microsoft.com/office/drawing/2014/main" id="{2F31BFB5-317D-4135-930A-240F7A56EA8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24" name="Line 63">
                  <a:extLst>
                    <a:ext uri="{FF2B5EF4-FFF2-40B4-BE49-F238E27FC236}">
                      <a16:creationId xmlns:a16="http://schemas.microsoft.com/office/drawing/2014/main" id="{9102C0AC-7FF7-4F4B-B7C1-C8CE4846A1C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66">
                  <a:extLst>
                    <a:ext uri="{FF2B5EF4-FFF2-40B4-BE49-F238E27FC236}">
                      <a16:creationId xmlns:a16="http://schemas.microsoft.com/office/drawing/2014/main" id="{64BAC77C-E14F-4FA8-9D0A-55B646EEA46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67">
                  <a:extLst>
                    <a:ext uri="{FF2B5EF4-FFF2-40B4-BE49-F238E27FC236}">
                      <a16:creationId xmlns:a16="http://schemas.microsoft.com/office/drawing/2014/main" id="{0B88DC73-9AC3-42F8-8C9E-94EE9B61AE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80">
                  <a:extLst>
                    <a:ext uri="{FF2B5EF4-FFF2-40B4-BE49-F238E27FC236}">
                      <a16:creationId xmlns:a16="http://schemas.microsoft.com/office/drawing/2014/main" id="{26BBA2D9-E4D0-424E-9825-61A9B3C0A37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83">
                  <a:extLst>
                    <a:ext uri="{FF2B5EF4-FFF2-40B4-BE49-F238E27FC236}">
                      <a16:creationId xmlns:a16="http://schemas.microsoft.com/office/drawing/2014/main" id="{F6D4FA39-E0CC-4991-83D0-606E03CF1D3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Line 86">
                  <a:extLst>
                    <a:ext uri="{FF2B5EF4-FFF2-40B4-BE49-F238E27FC236}">
                      <a16:creationId xmlns:a16="http://schemas.microsoft.com/office/drawing/2014/main" id="{3819BE2B-7D47-443C-B1DF-2EA57679D17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89">
                  <a:extLst>
                    <a:ext uri="{FF2B5EF4-FFF2-40B4-BE49-F238E27FC236}">
                      <a16:creationId xmlns:a16="http://schemas.microsoft.com/office/drawing/2014/main" id="{86B1E78E-D338-4BAE-9FB1-1A9118AD3DD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195" name="Oval 85">
              <a:extLst>
                <a:ext uri="{FF2B5EF4-FFF2-40B4-BE49-F238E27FC236}">
                  <a16:creationId xmlns:a16="http://schemas.microsoft.com/office/drawing/2014/main" id="{4EC68A1A-796C-4F5F-8F41-0124729201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742320" y="577888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196" name="Group 86">
              <a:extLst>
                <a:ext uri="{FF2B5EF4-FFF2-40B4-BE49-F238E27FC236}">
                  <a16:creationId xmlns:a16="http://schemas.microsoft.com/office/drawing/2014/main" id="{272E52F1-29AD-47C2-904E-60B72D4A910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2305927" y="2362458"/>
              <a:ext cx="641183" cy="1069728"/>
              <a:chOff x="6484112" y="2967038"/>
              <a:chExt cx="641183" cy="1069728"/>
            </a:xfrm>
          </p:grpSpPr>
          <p:grpSp>
            <p:nvGrpSpPr>
              <p:cNvPr id="197" name="Group 100">
                <a:extLst>
                  <a:ext uri="{FF2B5EF4-FFF2-40B4-BE49-F238E27FC236}">
                    <a16:creationId xmlns:a16="http://schemas.microsoft.com/office/drawing/2014/main" id="{B3F829B9-B86F-47B0-A187-2202CCB861B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06" name="Freeform 68">
                  <a:extLst>
                    <a:ext uri="{FF2B5EF4-FFF2-40B4-BE49-F238E27FC236}">
                      <a16:creationId xmlns:a16="http://schemas.microsoft.com/office/drawing/2014/main" id="{ED1B3641-1CFF-46F3-873A-3B6AA5D79E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69">
                  <a:extLst>
                    <a:ext uri="{FF2B5EF4-FFF2-40B4-BE49-F238E27FC236}">
                      <a16:creationId xmlns:a16="http://schemas.microsoft.com/office/drawing/2014/main" id="{2C8E8742-B905-4C81-9553-19C64E8F3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8" name="Line 70">
                  <a:extLst>
                    <a:ext uri="{FF2B5EF4-FFF2-40B4-BE49-F238E27FC236}">
                      <a16:creationId xmlns:a16="http://schemas.microsoft.com/office/drawing/2014/main" id="{E10BE229-40F6-4A15-9282-BD78053FB5E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98" name="Group 101">
                <a:extLst>
                  <a:ext uri="{FF2B5EF4-FFF2-40B4-BE49-F238E27FC236}">
                    <a16:creationId xmlns:a16="http://schemas.microsoft.com/office/drawing/2014/main" id="{543B3E07-5E30-43C1-9169-90E713C272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99" name="Freeform 68">
                  <a:extLst>
                    <a:ext uri="{FF2B5EF4-FFF2-40B4-BE49-F238E27FC236}">
                      <a16:creationId xmlns:a16="http://schemas.microsoft.com/office/drawing/2014/main" id="{03FCAAE2-5982-4748-8355-1245B74523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69">
                  <a:extLst>
                    <a:ext uri="{FF2B5EF4-FFF2-40B4-BE49-F238E27FC236}">
                      <a16:creationId xmlns:a16="http://schemas.microsoft.com/office/drawing/2014/main" id="{3B21621D-2AAA-4224-B85E-F14F1587A1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5" name="Line 70">
                  <a:extLst>
                    <a:ext uri="{FF2B5EF4-FFF2-40B4-BE49-F238E27FC236}">
                      <a16:creationId xmlns:a16="http://schemas.microsoft.com/office/drawing/2014/main" id="{B69DCE92-933C-4180-9ECE-C159FF0ED2B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00" name="Group 87">
              <a:extLst>
                <a:ext uri="{FF2B5EF4-FFF2-40B4-BE49-F238E27FC236}">
                  <a16:creationId xmlns:a16="http://schemas.microsoft.com/office/drawing/2014/main" id="{3774B519-16FD-45D1-81B3-F10B796BD15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384669" y="4915016"/>
              <a:ext cx="633413" cy="1620000"/>
              <a:chOff x="3384669" y="4915016"/>
              <a:chExt cx="633413" cy="1620000"/>
            </a:xfrm>
          </p:grpSpPr>
          <p:grpSp>
            <p:nvGrpSpPr>
              <p:cNvPr id="201" name="Group 96">
                <a:extLst>
                  <a:ext uri="{FF2B5EF4-FFF2-40B4-BE49-F238E27FC236}">
                    <a16:creationId xmlns:a16="http://schemas.microsoft.com/office/drawing/2014/main" id="{E1718837-BAB1-4751-8766-2CD3B30947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a:off x="3384669" y="4946104"/>
                <a:ext cx="633413" cy="1419225"/>
                <a:chOff x="5959192" y="333389"/>
                <a:chExt cx="633413" cy="1419225"/>
              </a:xfrm>
            </p:grpSpPr>
            <p:sp>
              <p:nvSpPr>
                <p:cNvPr id="202" name="Freeform 68">
                  <a:extLst>
                    <a:ext uri="{FF2B5EF4-FFF2-40B4-BE49-F238E27FC236}">
                      <a16:creationId xmlns:a16="http://schemas.microsoft.com/office/drawing/2014/main" id="{85774601-5D43-405D-B593-93550F4C5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03" name="Freeform 69">
                  <a:extLst>
                    <a:ext uri="{FF2B5EF4-FFF2-40B4-BE49-F238E27FC236}">
                      <a16:creationId xmlns:a16="http://schemas.microsoft.com/office/drawing/2014/main" id="{3E1DA161-17EA-4A32-A428-C2368EBACB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204" name="Line 70">
                <a:extLst>
                  <a:ext uri="{FF2B5EF4-FFF2-40B4-BE49-F238E27FC236}">
                    <a16:creationId xmlns:a16="http://schemas.microsoft.com/office/drawing/2014/main" id="{C5270C31-E701-47DC-BAC5-DE712455395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rot="18900000" flipV="1">
                <a:off x="3774042" y="4915016"/>
                <a:ext cx="0" cy="162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05" name="Group 88">
              <a:extLst>
                <a:ext uri="{FF2B5EF4-FFF2-40B4-BE49-F238E27FC236}">
                  <a16:creationId xmlns:a16="http://schemas.microsoft.com/office/drawing/2014/main" id="{9B78A593-AB03-4D7B-8996-22F6035661E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40013" y="1046180"/>
              <a:ext cx="903599" cy="2160000"/>
              <a:chOff x="9057947" y="3423463"/>
              <a:chExt cx="903599" cy="2160000"/>
            </a:xfrm>
          </p:grpSpPr>
          <p:grpSp>
            <p:nvGrpSpPr>
              <p:cNvPr id="206" name="Group 89">
                <a:extLst>
                  <a:ext uri="{FF2B5EF4-FFF2-40B4-BE49-F238E27FC236}">
                    <a16:creationId xmlns:a16="http://schemas.microsoft.com/office/drawing/2014/main" id="{C4C08476-8891-498B-95DD-3D4BB02B4EF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207" name="Freeform: Shape 94">
                  <a:extLst>
                    <a:ext uri="{FF2B5EF4-FFF2-40B4-BE49-F238E27FC236}">
                      <a16:creationId xmlns:a16="http://schemas.microsoft.com/office/drawing/2014/main" id="{C9C077B4-3B4E-4043-BAF4-65306ADBE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96" name="Freeform: Shape 95">
                  <a:extLst>
                    <a:ext uri="{FF2B5EF4-FFF2-40B4-BE49-F238E27FC236}">
                      <a16:creationId xmlns:a16="http://schemas.microsoft.com/office/drawing/2014/main" id="{0CCC2DDE-715C-4561-A70C-60428A65C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208" name="Group 90">
                <a:extLst>
                  <a:ext uri="{FF2B5EF4-FFF2-40B4-BE49-F238E27FC236}">
                    <a16:creationId xmlns:a16="http://schemas.microsoft.com/office/drawing/2014/main" id="{4E49FC98-B2F5-43E4-A679-8E5570FB84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209" name="Straight Connector 91">
                  <a:extLst>
                    <a:ext uri="{FF2B5EF4-FFF2-40B4-BE49-F238E27FC236}">
                      <a16:creationId xmlns:a16="http://schemas.microsoft.com/office/drawing/2014/main" id="{AA01852B-2060-4247-9EE9-0E6754450B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10" name="Rectangle 5">
                  <a:extLst>
                    <a:ext uri="{FF2B5EF4-FFF2-40B4-BE49-F238E27FC236}">
                      <a16:creationId xmlns:a16="http://schemas.microsoft.com/office/drawing/2014/main" id="{13822ECB-A528-476C-B4CB-4A3F54A82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11" name="Rectangle 5">
                  <a:extLst>
                    <a:ext uri="{FF2B5EF4-FFF2-40B4-BE49-F238E27FC236}">
                      <a16:creationId xmlns:a16="http://schemas.microsoft.com/office/drawing/2014/main" id="{FCD6DA27-598F-4F38-A652-5C6F6F2B94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358466304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11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18"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2E61ADD4-967B-4465-8688-0530A73F6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B7A070E-BC54-2749-2608-0CEF27ED589F}"/>
              </a:ext>
            </a:extLst>
          </p:cNvPr>
          <p:cNvSpPr>
            <a:spLocks noGrp="1"/>
          </p:cNvSpPr>
          <p:nvPr>
            <p:ph type="title"/>
          </p:nvPr>
        </p:nvSpPr>
        <p:spPr>
          <a:xfrm>
            <a:off x="0" y="2087895"/>
            <a:ext cx="12092473" cy="2085696"/>
          </a:xfrm>
        </p:spPr>
        <p:txBody>
          <a:bodyPr vert="horz" lIns="91440" tIns="45720" rIns="91440" bIns="45720" rtlCol="0" anchor="b" anchorCtr="0">
            <a:normAutofit/>
          </a:bodyPr>
          <a:lstStyle/>
          <a:p>
            <a:pPr algn="ctr">
              <a:lnSpc>
                <a:spcPct val="90000"/>
              </a:lnSpc>
              <a:spcAft>
                <a:spcPts val="800"/>
              </a:spcAft>
            </a:pPr>
            <a:r>
              <a:rPr lang="en-US" sz="2300" dirty="0" err="1">
                <a:effectLst/>
                <a:latin typeface="Book Antiqua" panose="02040602050305030304" pitchFamily="18" charset="0"/>
              </a:rPr>
              <a:t>Το</a:t>
            </a:r>
            <a:r>
              <a:rPr lang="en-US" sz="2300" dirty="0">
                <a:effectLst/>
                <a:latin typeface="Book Antiqua" panose="02040602050305030304" pitchFamily="18" charset="0"/>
              </a:rPr>
              <a:t> </a:t>
            </a:r>
            <a:r>
              <a:rPr lang="en-US" sz="2300" dirty="0" err="1">
                <a:effectLst/>
                <a:latin typeface="Book Antiqua" panose="02040602050305030304" pitchFamily="18" charset="0"/>
              </a:rPr>
              <a:t>δρ</a:t>
            </a:r>
            <a:r>
              <a:rPr lang="en-US" sz="2300" dirty="0">
                <a:effectLst/>
                <a:latin typeface="Book Antiqua" panose="02040602050305030304" pitchFamily="18" charset="0"/>
              </a:rPr>
              <a:t>αματικό κείμενο ως ανάγνωσμα</a:t>
            </a:r>
            <a:br>
              <a:rPr lang="en-US" sz="2300" dirty="0">
                <a:effectLst/>
                <a:latin typeface="Book Antiqua" panose="02040602050305030304" pitchFamily="18" charset="0"/>
              </a:rPr>
            </a:br>
            <a:r>
              <a:rPr lang="en-US" sz="2300" dirty="0">
                <a:effectLst/>
                <a:latin typeface="Book Antiqua" panose="02040602050305030304" pitchFamily="18" charset="0"/>
              </a:rPr>
              <a:t> </a:t>
            </a:r>
            <a:br>
              <a:rPr lang="en-US" sz="2300" dirty="0">
                <a:effectLst/>
                <a:latin typeface="Book Antiqua" panose="02040602050305030304" pitchFamily="18" charset="0"/>
              </a:rPr>
            </a:br>
            <a:r>
              <a:rPr lang="en-US" sz="2300" dirty="0">
                <a:effectLst/>
                <a:latin typeface="Book Antiqua" panose="02040602050305030304" pitchFamily="18" charset="0"/>
              </a:rPr>
              <a:t>Πομπός (συγγραφέας)---------------Μ(κείμενο)------------------Δέκτης (αναγνώστης)</a:t>
            </a:r>
            <a:br>
              <a:rPr lang="en-US" sz="2300" dirty="0">
                <a:effectLst/>
                <a:latin typeface="Book Antiqua" panose="02040602050305030304" pitchFamily="18" charset="0"/>
              </a:rPr>
            </a:br>
            <a:r>
              <a:rPr lang="en-US" sz="2300" dirty="0">
                <a:effectLst/>
              </a:rPr>
              <a:t> </a:t>
            </a:r>
            <a:br>
              <a:rPr lang="en-US" sz="2300" dirty="0">
                <a:effectLst/>
              </a:rPr>
            </a:br>
            <a:endParaRPr lang="en-US" sz="2300" dirty="0"/>
          </a:p>
        </p:txBody>
      </p:sp>
      <p:grpSp>
        <p:nvGrpSpPr>
          <p:cNvPr id="17" name="Group 16">
            <a:extLst>
              <a:ext uri="{FF2B5EF4-FFF2-40B4-BE49-F238E27FC236}">
                <a16:creationId xmlns:a16="http://schemas.microsoft.com/office/drawing/2014/main" id="{D9ED822D-7562-43BC-A300-9D43D8263D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9286248" y="3861832"/>
            <a:ext cx="1785984" cy="2211229"/>
            <a:chOff x="3125006" y="3171595"/>
            <a:chExt cx="1785984" cy="2211229"/>
          </a:xfrm>
        </p:grpSpPr>
        <p:grpSp>
          <p:nvGrpSpPr>
            <p:cNvPr id="18" name="Group 17">
              <a:extLst>
                <a:ext uri="{FF2B5EF4-FFF2-40B4-BE49-F238E27FC236}">
                  <a16:creationId xmlns:a16="http://schemas.microsoft.com/office/drawing/2014/main" id="{F8C91660-E81E-4AAD-B70B-605E5E42221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D194AEDB-F6EE-45F1-9F46-64DBFF493E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19" name="Straight Connector 22">
                <a:extLst>
                  <a:ext uri="{FF2B5EF4-FFF2-40B4-BE49-F238E27FC236}">
                    <a16:creationId xmlns:a16="http://schemas.microsoft.com/office/drawing/2014/main" id="{6B1E50E8-4E3B-4B94-8730-E3D19EDA49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26410BD7-35AF-4199-9AC4-98CEC7E5AE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30">
                <a:extLst>
                  <a:ext uri="{FF2B5EF4-FFF2-40B4-BE49-F238E27FC236}">
                    <a16:creationId xmlns:a16="http://schemas.microsoft.com/office/drawing/2014/main" id="{E5036267-609C-410F-9B65-FDD5A224B1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264022BE-FC1A-442A-AECD-D1D3476BC57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BDF8A574-060D-4A44-AA43-D2E14254BD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1" name="Freeform: Shape 20">
                <a:extLst>
                  <a:ext uri="{FF2B5EF4-FFF2-40B4-BE49-F238E27FC236}">
                    <a16:creationId xmlns:a16="http://schemas.microsoft.com/office/drawing/2014/main" id="{90E512AF-C8D4-473B-A1AC-F44B9478C5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cxnSp>
        <p:nvCxnSpPr>
          <p:cNvPr id="27" name="Straight Connector 26">
            <a:extLst>
              <a:ext uri="{FF2B5EF4-FFF2-40B4-BE49-F238E27FC236}">
                <a16:creationId xmlns:a16="http://schemas.microsoft.com/office/drawing/2014/main" id="{52A8EF8A-6DD1-434A-9E4F-EFD86A15E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12309247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2E61ADD4-967B-4465-8688-0530A73F6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C312662-1160-3A8A-8587-2600F5565C18}"/>
              </a:ext>
            </a:extLst>
          </p:cNvPr>
          <p:cNvSpPr>
            <a:spLocks noGrp="1"/>
          </p:cNvSpPr>
          <p:nvPr>
            <p:ph type="title"/>
          </p:nvPr>
        </p:nvSpPr>
        <p:spPr>
          <a:xfrm>
            <a:off x="914399" y="1096965"/>
            <a:ext cx="10590245" cy="2085696"/>
          </a:xfrm>
        </p:spPr>
        <p:txBody>
          <a:bodyPr vert="horz" lIns="91440" tIns="45720" rIns="91440" bIns="45720" rtlCol="0" anchor="b" anchorCtr="0">
            <a:normAutofit fontScale="90000"/>
          </a:bodyPr>
          <a:lstStyle/>
          <a:p>
            <a:pPr algn="ct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Το δραματικό κείμενο ως παράσταση</a:t>
            </a:r>
            <a:br>
              <a:rPr lang="en-US" sz="2400" dirty="0">
                <a:effectLst/>
                <a:latin typeface="Book Antiqua" panose="02040602050305030304" pitchFamily="18" charset="0"/>
                <a:ea typeface="Calibri" panose="020F0502020204030204" pitchFamily="34" charset="0"/>
                <a:cs typeface="Times New Roman" panose="02020603050405020304" pitchFamily="18" charset="0"/>
              </a:rPr>
            </a:b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Πομπός (συγγραφέας)---------------Μ(κείμενο)------------------ Δέκτης (σκηνοθέτης)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Πομπός (σκηνοθέτης)---------------Μ (παράσταση)--------------Δέκτης (θεατής)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n-US" sz="2400" dirty="0">
              <a:latin typeface="Book Antiqua" panose="02040602050305030304" pitchFamily="18" charset="0"/>
            </a:endParaRPr>
          </a:p>
        </p:txBody>
      </p:sp>
      <p:grpSp>
        <p:nvGrpSpPr>
          <p:cNvPr id="17" name="Group 16">
            <a:extLst>
              <a:ext uri="{FF2B5EF4-FFF2-40B4-BE49-F238E27FC236}">
                <a16:creationId xmlns:a16="http://schemas.microsoft.com/office/drawing/2014/main" id="{D9ED822D-7562-43BC-A300-9D43D8263D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9286248" y="3861832"/>
            <a:ext cx="1785984" cy="2211229"/>
            <a:chOff x="3125006" y="3171595"/>
            <a:chExt cx="1785984" cy="2211229"/>
          </a:xfrm>
        </p:grpSpPr>
        <p:grpSp>
          <p:nvGrpSpPr>
            <p:cNvPr id="18" name="Group 17">
              <a:extLst>
                <a:ext uri="{FF2B5EF4-FFF2-40B4-BE49-F238E27FC236}">
                  <a16:creationId xmlns:a16="http://schemas.microsoft.com/office/drawing/2014/main" id="{F8C91660-E81E-4AAD-B70B-605E5E42221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D194AEDB-F6EE-45F1-9F46-64DBFF493E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B1E50E8-4E3B-4B94-8730-E3D19EDA49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26410BD7-35AF-4199-9AC4-98CEC7E5AE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30">
                <a:extLst>
                  <a:ext uri="{FF2B5EF4-FFF2-40B4-BE49-F238E27FC236}">
                    <a16:creationId xmlns:a16="http://schemas.microsoft.com/office/drawing/2014/main" id="{E5036267-609C-410F-9B65-FDD5A224B1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264022BE-FC1A-442A-AECD-D1D3476BC57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BDF8A574-060D-4A44-AA43-D2E14254BD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1" name="Freeform: Shape 20">
                <a:extLst>
                  <a:ext uri="{FF2B5EF4-FFF2-40B4-BE49-F238E27FC236}">
                    <a16:creationId xmlns:a16="http://schemas.microsoft.com/office/drawing/2014/main" id="{90E512AF-C8D4-473B-A1AC-F44B9478C5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cxnSp>
        <p:nvCxnSpPr>
          <p:cNvPr id="27" name="Straight Connector 26">
            <a:extLst>
              <a:ext uri="{FF2B5EF4-FFF2-40B4-BE49-F238E27FC236}">
                <a16:creationId xmlns:a16="http://schemas.microsoft.com/office/drawing/2014/main" id="{52A8EF8A-6DD1-434A-9E4F-EFD86A15E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6737079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CA5B2A81-2C8E-4963-AFD4-E539D168B4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A966A95-9657-D0BD-5B18-5B41A4085960}"/>
              </a:ext>
            </a:extLst>
          </p:cNvPr>
          <p:cNvSpPr>
            <a:spLocks noGrp="1"/>
          </p:cNvSpPr>
          <p:nvPr>
            <p:ph type="title"/>
          </p:nvPr>
        </p:nvSpPr>
        <p:spPr>
          <a:xfrm>
            <a:off x="990000" y="1079499"/>
            <a:ext cx="5255890" cy="2238461"/>
          </a:xfrm>
        </p:spPr>
        <p:txBody>
          <a:bodyPr vert="horz" lIns="91440" tIns="45720" rIns="91440" bIns="45720" rtlCol="0" anchor="b" anchorCtr="0">
            <a:normAutofit/>
          </a:bodyPr>
          <a:lstStyle/>
          <a:p>
            <a:pPr algn="ctr">
              <a:lnSpc>
                <a:spcPct val="90000"/>
              </a:lnSpc>
            </a:pPr>
            <a:r>
              <a:rPr lang="en-US" sz="3700" dirty="0">
                <a:effectLst/>
                <a:latin typeface="Book Antiqua" panose="02040602050305030304" pitchFamily="18" charset="0"/>
              </a:rPr>
              <a:t>ΠΕΡΙΓΡΑΦΗ ΤΗΣ ΕΞΩΤΕΡΙΚΗΣ ΔΟΜΗΣ </a:t>
            </a:r>
            <a:br>
              <a:rPr lang="en-US" sz="3700" dirty="0">
                <a:effectLst/>
              </a:rPr>
            </a:br>
            <a:endParaRPr lang="en-US" sz="3700" dirty="0"/>
          </a:p>
        </p:txBody>
      </p:sp>
      <p:cxnSp>
        <p:nvCxnSpPr>
          <p:cNvPr id="17" name="Straight Connector 16">
            <a:extLst>
              <a:ext uri="{FF2B5EF4-FFF2-40B4-BE49-F238E27FC236}">
                <a16:creationId xmlns:a16="http://schemas.microsoft.com/office/drawing/2014/main" id="{ADEE229A-FA2F-41CD-AB19-7E8FA9B697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384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466BD917-8B7F-425F-B73C-5B9A2F1C12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53976" y="457964"/>
            <a:ext cx="6009066" cy="5914582"/>
            <a:chOff x="6153976" y="457964"/>
            <a:chExt cx="6009066" cy="5914582"/>
          </a:xfrm>
        </p:grpSpPr>
        <p:grpSp>
          <p:nvGrpSpPr>
            <p:cNvPr id="20" name="Group 19">
              <a:extLst>
                <a:ext uri="{FF2B5EF4-FFF2-40B4-BE49-F238E27FC236}">
                  <a16:creationId xmlns:a16="http://schemas.microsoft.com/office/drawing/2014/main" id="{8F4C72CC-3287-4EDF-A57D-E1F0AD683B1A}"/>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99" name="Freeform 68">
                <a:extLst>
                  <a:ext uri="{FF2B5EF4-FFF2-40B4-BE49-F238E27FC236}">
                    <a16:creationId xmlns:a16="http://schemas.microsoft.com/office/drawing/2014/main" id="{2A9B0F2D-3FFF-4D93-9A7A-812FB602FB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69">
                <a:extLst>
                  <a:ext uri="{FF2B5EF4-FFF2-40B4-BE49-F238E27FC236}">
                    <a16:creationId xmlns:a16="http://schemas.microsoft.com/office/drawing/2014/main" id="{B96FC66E-0621-4815-9244-D756867A7A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1" name="Line 70">
                <a:extLst>
                  <a:ext uri="{FF2B5EF4-FFF2-40B4-BE49-F238E27FC236}">
                    <a16:creationId xmlns:a16="http://schemas.microsoft.com/office/drawing/2014/main" id="{FA020CDD-FD6F-43B3-8B87-E31C302D1B1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20">
              <a:extLst>
                <a:ext uri="{FF2B5EF4-FFF2-40B4-BE49-F238E27FC236}">
                  <a16:creationId xmlns:a16="http://schemas.microsoft.com/office/drawing/2014/main" id="{90947927-3FB8-4B6D-9992-4E8BB89030D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61" name="Oval 60">
                <a:extLst>
                  <a:ext uri="{FF2B5EF4-FFF2-40B4-BE49-F238E27FC236}">
                    <a16:creationId xmlns:a16="http://schemas.microsoft.com/office/drawing/2014/main" id="{E092DE4C-C5DD-4C69-80DE-F8BD1F0B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62" name="Group 61">
                <a:extLst>
                  <a:ext uri="{FF2B5EF4-FFF2-40B4-BE49-F238E27FC236}">
                    <a16:creationId xmlns:a16="http://schemas.microsoft.com/office/drawing/2014/main" id="{DFF83553-C793-4661-A49B-922CE46CA98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77" name="Freeform 64">
                  <a:extLst>
                    <a:ext uri="{FF2B5EF4-FFF2-40B4-BE49-F238E27FC236}">
                      <a16:creationId xmlns:a16="http://schemas.microsoft.com/office/drawing/2014/main" id="{924DBACD-2114-4819-A01E-87BDCA62B0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1">
                  <a:extLst>
                    <a:ext uri="{FF2B5EF4-FFF2-40B4-BE49-F238E27FC236}">
                      <a16:creationId xmlns:a16="http://schemas.microsoft.com/office/drawing/2014/main" id="{29FF7900-6032-4A35-A6AF-891A933782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61">
                  <a:extLst>
                    <a:ext uri="{FF2B5EF4-FFF2-40B4-BE49-F238E27FC236}">
                      <a16:creationId xmlns:a16="http://schemas.microsoft.com/office/drawing/2014/main" id="{0E08BBF3-0BFC-4458-9838-93545E28CE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78">
                  <a:extLst>
                    <a:ext uri="{FF2B5EF4-FFF2-40B4-BE49-F238E27FC236}">
                      <a16:creationId xmlns:a16="http://schemas.microsoft.com/office/drawing/2014/main" id="{DC2D4DC4-ACA4-4251-A77D-A58ABD456B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4">
                  <a:extLst>
                    <a:ext uri="{FF2B5EF4-FFF2-40B4-BE49-F238E27FC236}">
                      <a16:creationId xmlns:a16="http://schemas.microsoft.com/office/drawing/2014/main" id="{09B7856E-CC05-4335-A617-B60194329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7">
                  <a:extLst>
                    <a:ext uri="{FF2B5EF4-FFF2-40B4-BE49-F238E27FC236}">
                      <a16:creationId xmlns:a16="http://schemas.microsoft.com/office/drawing/2014/main" id="{BC215FAF-2D33-4D60-989B-9E017CF279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0">
                  <a:extLst>
                    <a:ext uri="{FF2B5EF4-FFF2-40B4-BE49-F238E27FC236}">
                      <a16:creationId xmlns:a16="http://schemas.microsoft.com/office/drawing/2014/main" id="{A55D1A71-807C-477F-A88F-BB0E243D77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59">
                  <a:extLst>
                    <a:ext uri="{FF2B5EF4-FFF2-40B4-BE49-F238E27FC236}">
                      <a16:creationId xmlns:a16="http://schemas.microsoft.com/office/drawing/2014/main" id="{08814367-F877-41A9-8F6A-0D3CAC4859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2">
                  <a:extLst>
                    <a:ext uri="{FF2B5EF4-FFF2-40B4-BE49-F238E27FC236}">
                      <a16:creationId xmlns:a16="http://schemas.microsoft.com/office/drawing/2014/main" id="{2A539D58-C945-4140-AD5B-DACF71CEC9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6" name="Freeform 65">
                  <a:extLst>
                    <a:ext uri="{FF2B5EF4-FFF2-40B4-BE49-F238E27FC236}">
                      <a16:creationId xmlns:a16="http://schemas.microsoft.com/office/drawing/2014/main" id="{3A20A265-4FF6-4A23-9A1E-D04F9C7811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79">
                  <a:extLst>
                    <a:ext uri="{FF2B5EF4-FFF2-40B4-BE49-F238E27FC236}">
                      <a16:creationId xmlns:a16="http://schemas.microsoft.com/office/drawing/2014/main" id="{45FE365D-6736-4169-9E46-DD55298B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82">
                  <a:extLst>
                    <a:ext uri="{FF2B5EF4-FFF2-40B4-BE49-F238E27FC236}">
                      <a16:creationId xmlns:a16="http://schemas.microsoft.com/office/drawing/2014/main" id="{29F690C3-E72D-47BB-8448-38F6E45E5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85">
                  <a:extLst>
                    <a:ext uri="{FF2B5EF4-FFF2-40B4-BE49-F238E27FC236}">
                      <a16:creationId xmlns:a16="http://schemas.microsoft.com/office/drawing/2014/main" id="{729D46B8-9295-4913-BAE9-D375DA5962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88">
                  <a:extLst>
                    <a:ext uri="{FF2B5EF4-FFF2-40B4-BE49-F238E27FC236}">
                      <a16:creationId xmlns:a16="http://schemas.microsoft.com/office/drawing/2014/main" id="{7FF29692-0B42-410A-BB97-50E22AE6E3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91" name="Group 90">
                  <a:extLst>
                    <a:ext uri="{FF2B5EF4-FFF2-40B4-BE49-F238E27FC236}">
                      <a16:creationId xmlns:a16="http://schemas.microsoft.com/office/drawing/2014/main" id="{9170F708-1C0D-45CC-BB3B-CE7718D202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92" name="Line 63">
                    <a:extLst>
                      <a:ext uri="{FF2B5EF4-FFF2-40B4-BE49-F238E27FC236}">
                        <a16:creationId xmlns:a16="http://schemas.microsoft.com/office/drawing/2014/main" id="{E4D5CCB7-71C2-4141-AAC1-8C489185081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Line 66">
                    <a:extLst>
                      <a:ext uri="{FF2B5EF4-FFF2-40B4-BE49-F238E27FC236}">
                        <a16:creationId xmlns:a16="http://schemas.microsoft.com/office/drawing/2014/main" id="{BC88EE53-8F3B-4267-930B-7A4DF756DBD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Line 67">
                    <a:extLst>
                      <a:ext uri="{FF2B5EF4-FFF2-40B4-BE49-F238E27FC236}">
                        <a16:creationId xmlns:a16="http://schemas.microsoft.com/office/drawing/2014/main" id="{CB171FA2-05DD-4B42-9478-70E013825FF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Line 80">
                    <a:extLst>
                      <a:ext uri="{FF2B5EF4-FFF2-40B4-BE49-F238E27FC236}">
                        <a16:creationId xmlns:a16="http://schemas.microsoft.com/office/drawing/2014/main" id="{F84CA3A0-5EF3-4799-BBDE-C81C2EDD023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83">
                    <a:extLst>
                      <a:ext uri="{FF2B5EF4-FFF2-40B4-BE49-F238E27FC236}">
                        <a16:creationId xmlns:a16="http://schemas.microsoft.com/office/drawing/2014/main" id="{9D3F467B-8B5C-441D-9F3E-27F421D0FDE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86">
                    <a:extLst>
                      <a:ext uri="{FF2B5EF4-FFF2-40B4-BE49-F238E27FC236}">
                        <a16:creationId xmlns:a16="http://schemas.microsoft.com/office/drawing/2014/main" id="{8DF30EB2-1A4B-4622-8E7D-E8FD8886E6A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89">
                    <a:extLst>
                      <a:ext uri="{FF2B5EF4-FFF2-40B4-BE49-F238E27FC236}">
                        <a16:creationId xmlns:a16="http://schemas.microsoft.com/office/drawing/2014/main" id="{59207A7B-FA76-4FF5-B247-19F2398975C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3" name="Group 62">
                <a:extLst>
                  <a:ext uri="{FF2B5EF4-FFF2-40B4-BE49-F238E27FC236}">
                    <a16:creationId xmlns:a16="http://schemas.microsoft.com/office/drawing/2014/main" id="{30F84B68-B94E-48F0-87F6-DA95042CA7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69" name="Group 68">
                  <a:extLst>
                    <a:ext uri="{FF2B5EF4-FFF2-40B4-BE49-F238E27FC236}">
                      <a16:creationId xmlns:a16="http://schemas.microsoft.com/office/drawing/2014/main" id="{A222C305-8AEA-4983-B95D-00218593EE6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73" name="Straight Connector 72">
                    <a:extLst>
                      <a:ext uri="{FF2B5EF4-FFF2-40B4-BE49-F238E27FC236}">
                        <a16:creationId xmlns:a16="http://schemas.microsoft.com/office/drawing/2014/main" id="{1C3A0F56-2A49-46DF-B3FB-5AEA983D7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9D313A3-28C6-4D61-A212-7754FEA805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75" name="Rectangle 30">
                    <a:extLst>
                      <a:ext uri="{FF2B5EF4-FFF2-40B4-BE49-F238E27FC236}">
                        <a16:creationId xmlns:a16="http://schemas.microsoft.com/office/drawing/2014/main" id="{314B544D-6595-4864-B430-79C4245774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30">
                    <a:extLst>
                      <a:ext uri="{FF2B5EF4-FFF2-40B4-BE49-F238E27FC236}">
                        <a16:creationId xmlns:a16="http://schemas.microsoft.com/office/drawing/2014/main" id="{11F3A939-ABBF-4A36-8322-B72F6A47A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99692CEB-3FAF-468E-A27C-E42F60401C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71" name="Freeform: Shape 70">
                    <a:extLst>
                      <a:ext uri="{FF2B5EF4-FFF2-40B4-BE49-F238E27FC236}">
                        <a16:creationId xmlns:a16="http://schemas.microsoft.com/office/drawing/2014/main" id="{1D40DB70-1ACF-4C8D-8B36-0C9D3115D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2" name="Freeform: Shape 71">
                    <a:extLst>
                      <a:ext uri="{FF2B5EF4-FFF2-40B4-BE49-F238E27FC236}">
                        <a16:creationId xmlns:a16="http://schemas.microsoft.com/office/drawing/2014/main" id="{F5FBC09C-5F59-480C-9A8C-11A3EE795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64" name="Group 63">
                <a:extLst>
                  <a:ext uri="{FF2B5EF4-FFF2-40B4-BE49-F238E27FC236}">
                    <a16:creationId xmlns:a16="http://schemas.microsoft.com/office/drawing/2014/main" id="{E9681612-1581-4537-8097-E028E7782E1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65" name="Group 64">
                  <a:extLst>
                    <a:ext uri="{FF2B5EF4-FFF2-40B4-BE49-F238E27FC236}">
                      <a16:creationId xmlns:a16="http://schemas.microsoft.com/office/drawing/2014/main" id="{116A1B85-D145-4A7F-A00E-79709D07514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67" name="Freeform 68">
                    <a:extLst>
                      <a:ext uri="{FF2B5EF4-FFF2-40B4-BE49-F238E27FC236}">
                        <a16:creationId xmlns:a16="http://schemas.microsoft.com/office/drawing/2014/main" id="{84052C8A-43EC-498E-AE60-1930E31D05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69">
                    <a:extLst>
                      <a:ext uri="{FF2B5EF4-FFF2-40B4-BE49-F238E27FC236}">
                        <a16:creationId xmlns:a16="http://schemas.microsoft.com/office/drawing/2014/main" id="{327A1A7F-34EE-4D6D-86A1-CFA2D8047C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66" name="Line 70">
                  <a:extLst>
                    <a:ext uri="{FF2B5EF4-FFF2-40B4-BE49-F238E27FC236}">
                      <a16:creationId xmlns:a16="http://schemas.microsoft.com/office/drawing/2014/main" id="{8BFA2E1B-8873-41CB-AACF-BF4AA72D0A0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2" name="Group 21">
              <a:extLst>
                <a:ext uri="{FF2B5EF4-FFF2-40B4-BE49-F238E27FC236}">
                  <a16:creationId xmlns:a16="http://schemas.microsoft.com/office/drawing/2014/main" id="{0305D61D-1F7B-468B-B22D-756BD8B39BD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23" name="Oval 22">
                <a:extLst>
                  <a:ext uri="{FF2B5EF4-FFF2-40B4-BE49-F238E27FC236}">
                    <a16:creationId xmlns:a16="http://schemas.microsoft.com/office/drawing/2014/main" id="{ECA164DE-364C-4533-A48B-6AD03F93EC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24" name="Group 23">
                <a:extLst>
                  <a:ext uri="{FF2B5EF4-FFF2-40B4-BE49-F238E27FC236}">
                    <a16:creationId xmlns:a16="http://schemas.microsoft.com/office/drawing/2014/main" id="{1CABE0CA-D9C4-4166-A06F-72798EE0F8D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39" name="Freeform 64">
                  <a:extLst>
                    <a:ext uri="{FF2B5EF4-FFF2-40B4-BE49-F238E27FC236}">
                      <a16:creationId xmlns:a16="http://schemas.microsoft.com/office/drawing/2014/main" id="{FD4AE979-A3A5-4896-9167-58331E9F33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81">
                  <a:extLst>
                    <a:ext uri="{FF2B5EF4-FFF2-40B4-BE49-F238E27FC236}">
                      <a16:creationId xmlns:a16="http://schemas.microsoft.com/office/drawing/2014/main" id="{C3EA2F9B-FF54-4D75-9E72-D8C3FF8A93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61">
                  <a:extLst>
                    <a:ext uri="{FF2B5EF4-FFF2-40B4-BE49-F238E27FC236}">
                      <a16:creationId xmlns:a16="http://schemas.microsoft.com/office/drawing/2014/main" id="{3E739E1E-9B88-4F74-ACCF-7A3D5F42C7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8">
                  <a:extLst>
                    <a:ext uri="{FF2B5EF4-FFF2-40B4-BE49-F238E27FC236}">
                      <a16:creationId xmlns:a16="http://schemas.microsoft.com/office/drawing/2014/main" id="{C95A50CD-4933-416A-8EC3-8AA950FF96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84">
                  <a:extLst>
                    <a:ext uri="{FF2B5EF4-FFF2-40B4-BE49-F238E27FC236}">
                      <a16:creationId xmlns:a16="http://schemas.microsoft.com/office/drawing/2014/main" id="{7D5D4051-1B0A-43CA-B7EE-BFF40C969A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87">
                  <a:extLst>
                    <a:ext uri="{FF2B5EF4-FFF2-40B4-BE49-F238E27FC236}">
                      <a16:creationId xmlns:a16="http://schemas.microsoft.com/office/drawing/2014/main" id="{3CE88CA7-EA3A-4515-AD08-E02CF0485F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60">
                  <a:extLst>
                    <a:ext uri="{FF2B5EF4-FFF2-40B4-BE49-F238E27FC236}">
                      <a16:creationId xmlns:a16="http://schemas.microsoft.com/office/drawing/2014/main" id="{DEB69F11-DFF9-4AC4-939D-5782BBEB1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59">
                  <a:extLst>
                    <a:ext uri="{FF2B5EF4-FFF2-40B4-BE49-F238E27FC236}">
                      <a16:creationId xmlns:a16="http://schemas.microsoft.com/office/drawing/2014/main" id="{9A829015-6F16-456C-B004-E395E3C277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62">
                  <a:extLst>
                    <a:ext uri="{FF2B5EF4-FFF2-40B4-BE49-F238E27FC236}">
                      <a16:creationId xmlns:a16="http://schemas.microsoft.com/office/drawing/2014/main" id="{6BB5F676-52A5-463F-ABDB-117CE6F551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65">
                  <a:extLst>
                    <a:ext uri="{FF2B5EF4-FFF2-40B4-BE49-F238E27FC236}">
                      <a16:creationId xmlns:a16="http://schemas.microsoft.com/office/drawing/2014/main" id="{254854F4-0AE1-4CC2-956C-77BC06990A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79">
                  <a:extLst>
                    <a:ext uri="{FF2B5EF4-FFF2-40B4-BE49-F238E27FC236}">
                      <a16:creationId xmlns:a16="http://schemas.microsoft.com/office/drawing/2014/main" id="{72EF9889-1774-4870-A5BC-52D8F573FD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82">
                  <a:extLst>
                    <a:ext uri="{FF2B5EF4-FFF2-40B4-BE49-F238E27FC236}">
                      <a16:creationId xmlns:a16="http://schemas.microsoft.com/office/drawing/2014/main" id="{DE1F5210-C1E4-4EDA-AC04-E38447F976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85">
                  <a:extLst>
                    <a:ext uri="{FF2B5EF4-FFF2-40B4-BE49-F238E27FC236}">
                      <a16:creationId xmlns:a16="http://schemas.microsoft.com/office/drawing/2014/main" id="{8152C98A-CE21-4378-A0EB-5272528115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88">
                  <a:extLst>
                    <a:ext uri="{FF2B5EF4-FFF2-40B4-BE49-F238E27FC236}">
                      <a16:creationId xmlns:a16="http://schemas.microsoft.com/office/drawing/2014/main" id="{E659A8F0-1ED7-46B5-A986-74F07706DF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53" name="Group 52">
                  <a:extLst>
                    <a:ext uri="{FF2B5EF4-FFF2-40B4-BE49-F238E27FC236}">
                      <a16:creationId xmlns:a16="http://schemas.microsoft.com/office/drawing/2014/main" id="{2409EF36-A502-42BA-BE4F-BBFEDCD1842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54" name="Line 63">
                    <a:extLst>
                      <a:ext uri="{FF2B5EF4-FFF2-40B4-BE49-F238E27FC236}">
                        <a16:creationId xmlns:a16="http://schemas.microsoft.com/office/drawing/2014/main" id="{E92326DA-61A7-4A1C-A30F-7C969B03FD1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66">
                    <a:extLst>
                      <a:ext uri="{FF2B5EF4-FFF2-40B4-BE49-F238E27FC236}">
                        <a16:creationId xmlns:a16="http://schemas.microsoft.com/office/drawing/2014/main" id="{E11DCAB1-25FB-48ED-9A0B-7E31B60AE17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67">
                    <a:extLst>
                      <a:ext uri="{FF2B5EF4-FFF2-40B4-BE49-F238E27FC236}">
                        <a16:creationId xmlns:a16="http://schemas.microsoft.com/office/drawing/2014/main" id="{BDA0E16F-4608-4B8F-A17C-0B500303DA9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80">
                    <a:extLst>
                      <a:ext uri="{FF2B5EF4-FFF2-40B4-BE49-F238E27FC236}">
                        <a16:creationId xmlns:a16="http://schemas.microsoft.com/office/drawing/2014/main" id="{77047461-2949-43ED-98E1-5A46637251F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83">
                    <a:extLst>
                      <a:ext uri="{FF2B5EF4-FFF2-40B4-BE49-F238E27FC236}">
                        <a16:creationId xmlns:a16="http://schemas.microsoft.com/office/drawing/2014/main" id="{2490CA91-C594-4BDE-8249-480200F23E7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Line 86">
                    <a:extLst>
                      <a:ext uri="{FF2B5EF4-FFF2-40B4-BE49-F238E27FC236}">
                        <a16:creationId xmlns:a16="http://schemas.microsoft.com/office/drawing/2014/main" id="{EA92857C-64B2-46F9-BC4E-5878F9136E2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Line 89">
                    <a:extLst>
                      <a:ext uri="{FF2B5EF4-FFF2-40B4-BE49-F238E27FC236}">
                        <a16:creationId xmlns:a16="http://schemas.microsoft.com/office/drawing/2014/main" id="{AD133C94-0686-4CBE-8EC3-34B8F76F96A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5" name="Group 24">
                <a:extLst>
                  <a:ext uri="{FF2B5EF4-FFF2-40B4-BE49-F238E27FC236}">
                    <a16:creationId xmlns:a16="http://schemas.microsoft.com/office/drawing/2014/main" id="{401D5FF8-F86F-40F9-9208-48E9BB3EC1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31" name="Group 30">
                  <a:extLst>
                    <a:ext uri="{FF2B5EF4-FFF2-40B4-BE49-F238E27FC236}">
                      <a16:creationId xmlns:a16="http://schemas.microsoft.com/office/drawing/2014/main" id="{0E6E3AA6-E417-4E76-A02E-4970D2BEA59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35" name="Straight Connector 34">
                    <a:extLst>
                      <a:ext uri="{FF2B5EF4-FFF2-40B4-BE49-F238E27FC236}">
                        <a16:creationId xmlns:a16="http://schemas.microsoft.com/office/drawing/2014/main" id="{FB78E883-5EEF-4DF4-A4D1-7C910CF2CA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945DAA-42C0-45A6-B5DD-24D4E7D076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30">
                    <a:extLst>
                      <a:ext uri="{FF2B5EF4-FFF2-40B4-BE49-F238E27FC236}">
                        <a16:creationId xmlns:a16="http://schemas.microsoft.com/office/drawing/2014/main" id="{0DA3C4D3-BF4A-43AB-8AFC-203BF587A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0">
                    <a:extLst>
                      <a:ext uri="{FF2B5EF4-FFF2-40B4-BE49-F238E27FC236}">
                        <a16:creationId xmlns:a16="http://schemas.microsoft.com/office/drawing/2014/main" id="{BA346689-3809-4740-8891-9AD3B85A41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15D5A034-CB12-49F9-A41B-4F1757731D5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33" name="Freeform: Shape 32">
                    <a:extLst>
                      <a:ext uri="{FF2B5EF4-FFF2-40B4-BE49-F238E27FC236}">
                        <a16:creationId xmlns:a16="http://schemas.microsoft.com/office/drawing/2014/main" id="{633172F1-01FC-49F8-8D5E-CBEA19726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4" name="Freeform: Shape 33">
                    <a:extLst>
                      <a:ext uri="{FF2B5EF4-FFF2-40B4-BE49-F238E27FC236}">
                        <a16:creationId xmlns:a16="http://schemas.microsoft.com/office/drawing/2014/main" id="{FB5EA827-893B-4DCF-8836-32C175634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6" name="Group 25">
                <a:extLst>
                  <a:ext uri="{FF2B5EF4-FFF2-40B4-BE49-F238E27FC236}">
                    <a16:creationId xmlns:a16="http://schemas.microsoft.com/office/drawing/2014/main" id="{BD49D9E2-BE50-4567-BA95-83F6EFA473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27" name="Group 26">
                  <a:extLst>
                    <a:ext uri="{FF2B5EF4-FFF2-40B4-BE49-F238E27FC236}">
                      <a16:creationId xmlns:a16="http://schemas.microsoft.com/office/drawing/2014/main" id="{CF729F1A-130E-4ADE-B98A-8D0260A8EC9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29" name="Freeform 68">
                    <a:extLst>
                      <a:ext uri="{FF2B5EF4-FFF2-40B4-BE49-F238E27FC236}">
                        <a16:creationId xmlns:a16="http://schemas.microsoft.com/office/drawing/2014/main" id="{5757A3CA-DDEC-4558-B22D-B56F200411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69">
                    <a:extLst>
                      <a:ext uri="{FF2B5EF4-FFF2-40B4-BE49-F238E27FC236}">
                        <a16:creationId xmlns:a16="http://schemas.microsoft.com/office/drawing/2014/main" id="{AA432366-A82D-4FFD-9F9E-A3E06B8852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28" name="Line 70">
                  <a:extLst>
                    <a:ext uri="{FF2B5EF4-FFF2-40B4-BE49-F238E27FC236}">
                      <a16:creationId xmlns:a16="http://schemas.microsoft.com/office/drawing/2014/main" id="{7440143C-9547-420D-B6F9-E8E30D46E27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136202568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31" name="Straight Connector 8">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32" name="Group 10">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2" name="Group 11">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33"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4"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5"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36" name="Rectangle 16">
            <a:extLst>
              <a:ext uri="{FF2B5EF4-FFF2-40B4-BE49-F238E27FC236}">
                <a16:creationId xmlns:a16="http://schemas.microsoft.com/office/drawing/2014/main" id="{42EC32AE-E4F8-4BC6-BEF2-B48BDD157D3F}"/>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20A8EC8-FCFD-21C6-3C54-D827B51D4E1E}"/>
              </a:ext>
            </a:extLst>
          </p:cNvPr>
          <p:cNvSpPr>
            <a:spLocks noGrp="1"/>
          </p:cNvSpPr>
          <p:nvPr>
            <p:ph type="title"/>
          </p:nvPr>
        </p:nvSpPr>
        <p:spPr>
          <a:xfrm>
            <a:off x="7760863" y="1079500"/>
            <a:ext cx="3882286" cy="2138400"/>
          </a:xfrm>
        </p:spPr>
        <p:txBody>
          <a:bodyPr vert="horz" lIns="91440" tIns="45720" rIns="91440" bIns="45720" rtlCol="0" anchor="b" anchorCtr="0">
            <a:normAutofit/>
          </a:bodyPr>
          <a:lstStyle/>
          <a:p>
            <a:pPr algn="ctr"/>
            <a:r>
              <a:rPr lang="en-US" sz="4800" dirty="0">
                <a:effectLst/>
                <a:latin typeface="Book Antiqua" panose="02040602050305030304" pitchFamily="18" charset="0"/>
              </a:rPr>
              <a:t>Ο </a:t>
            </a:r>
            <a:r>
              <a:rPr lang="en-US" sz="4800" dirty="0" err="1">
                <a:effectLst/>
                <a:latin typeface="Book Antiqua" panose="02040602050305030304" pitchFamily="18" charset="0"/>
              </a:rPr>
              <a:t>τίτλος</a:t>
            </a:r>
            <a:r>
              <a:rPr lang="en-US" sz="4800" dirty="0">
                <a:effectLst/>
                <a:latin typeface="Book Antiqua" panose="02040602050305030304" pitchFamily="18" charset="0"/>
              </a:rPr>
              <a:t> </a:t>
            </a:r>
            <a:br>
              <a:rPr lang="en-US" sz="4800" dirty="0">
                <a:effectLst/>
              </a:rPr>
            </a:br>
            <a:endParaRPr lang="en-US" sz="4800" dirty="0"/>
          </a:p>
        </p:txBody>
      </p:sp>
      <p:pic>
        <p:nvPicPr>
          <p:cNvPr id="4" name="Εικόνα 3" descr="Εικόνα που περιέχει κείμενο&#10;&#10;Περιγραφή που δημιουργήθηκε αυτόματα">
            <a:extLst>
              <a:ext uri="{FF2B5EF4-FFF2-40B4-BE49-F238E27FC236}">
                <a16:creationId xmlns:a16="http://schemas.microsoft.com/office/drawing/2014/main" id="{A4FEE5DE-740F-85AB-BE1C-3986D2982F9B}"/>
              </a:ext>
            </a:extLst>
          </p:cNvPr>
          <p:cNvPicPr>
            <a:picLocks noChangeAspect="1"/>
          </p:cNvPicPr>
          <p:nvPr/>
        </p:nvPicPr>
        <p:blipFill rotWithShape="1">
          <a:blip r:embed="rId2">
            <a:extLst>
              <a:ext uri="{28A0092B-C50C-407E-A947-70E740481C1C}">
                <a14:useLocalDpi xmlns:a14="http://schemas.microsoft.com/office/drawing/2010/main" val="0"/>
              </a:ext>
            </a:extLst>
          </a:blip>
          <a:srcRect t="11910" r="-2" b="17008"/>
          <a:stretch/>
        </p:blipFill>
        <p:spPr>
          <a:xfrm>
            <a:off x="20" y="10"/>
            <a:ext cx="7211993" cy="6857990"/>
          </a:xfrm>
          <a:prstGeom prst="rect">
            <a:avLst/>
          </a:prstGeom>
        </p:spPr>
      </p:pic>
      <p:cxnSp>
        <p:nvCxnSpPr>
          <p:cNvPr id="37" name="Straight Connector 18">
            <a:extLst>
              <a:ext uri="{FF2B5EF4-FFF2-40B4-BE49-F238E27FC236}">
                <a16:creationId xmlns:a16="http://schemas.microsoft.com/office/drawing/2014/main" id="{5211C822-2379-4749-95C7-3CDA93294E14}"/>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9432006"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4885667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413B444-EDB6-7FF8-E06C-FA1BE16C6C00}"/>
              </a:ext>
            </a:extLst>
          </p:cNvPr>
          <p:cNvSpPr>
            <a:spLocks noGrp="1"/>
          </p:cNvSpPr>
          <p:nvPr>
            <p:ph type="title"/>
          </p:nvPr>
        </p:nvSpPr>
        <p:spPr>
          <a:xfrm>
            <a:off x="989400" y="395288"/>
            <a:ext cx="10213200" cy="4957761"/>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Όταν παίρνουμε ένα θεατρικό έργο στα χέρια μας το πρώτο πράγμα που παρατηρούμε είναι ο τίτλος. Ο τίτλος αποτελεί και τον πρώτο φορέα σημασίας για έναν αναγνώστη. Μας δίνει μια πρώτη γεύση σε σχέση με το κείμενο που ακολουθεί. Η σχέση του τίτλου με την υπόθεση του έργου καθορίζεται συνήθως από τις δραματουργικές συμβάσεις κάθε εποχής. Συχνά υποδηλώνει και το είδος στο οποίο ανήκει το έργο. Στη σύγχρονη δραματουργία υπάρχουν συγγραφείς που προσπαθούν να ανατρέψουν τέτοιου είδους συμβάσεις μέσα από τους τίτλους που χρησιμοποιούν.</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38573127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2" name="Group 11">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4"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3"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7" name="Rectangle 16">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ABFCA193-4ACC-2501-CA7F-5FFDAA6877C5}"/>
              </a:ext>
            </a:extLst>
          </p:cNvPr>
          <p:cNvSpPr>
            <a:spLocks noGrp="1"/>
          </p:cNvSpPr>
          <p:nvPr>
            <p:ph type="title"/>
          </p:nvPr>
        </p:nvSpPr>
        <p:spPr>
          <a:xfrm>
            <a:off x="990000" y="395289"/>
            <a:ext cx="4075200" cy="2226688"/>
          </a:xfrm>
        </p:spPr>
        <p:txBody>
          <a:bodyPr vert="horz" lIns="91440" tIns="45720" rIns="91440" bIns="45720" rtlCol="0" anchor="b" anchorCtr="0">
            <a:normAutofit/>
          </a:bodyPr>
          <a:lstStyle/>
          <a:p>
            <a:pPr algn="ctr"/>
            <a:r>
              <a:rPr lang="en-US" sz="4800" dirty="0" err="1">
                <a:effectLst/>
                <a:latin typeface="Book Antiqua" panose="02040602050305030304" pitchFamily="18" charset="0"/>
              </a:rPr>
              <a:t>Το</a:t>
            </a:r>
            <a:r>
              <a:rPr lang="en-US" sz="4800" dirty="0">
                <a:effectLst/>
                <a:latin typeface="Book Antiqua" panose="02040602050305030304" pitchFamily="18" charset="0"/>
              </a:rPr>
              <a:t> </a:t>
            </a:r>
            <a:r>
              <a:rPr lang="en-US" sz="4800" dirty="0" err="1">
                <a:effectLst/>
                <a:latin typeface="Book Antiqua" panose="02040602050305030304" pitchFamily="18" charset="0"/>
              </a:rPr>
              <a:t>είδος</a:t>
            </a:r>
            <a:r>
              <a:rPr lang="en-US" sz="4800" dirty="0">
                <a:effectLst/>
                <a:latin typeface="Book Antiqua" panose="02040602050305030304" pitchFamily="18" charset="0"/>
              </a:rPr>
              <a:t> </a:t>
            </a:r>
            <a:br>
              <a:rPr lang="en-US" sz="4800" dirty="0">
                <a:effectLst/>
              </a:rPr>
            </a:br>
            <a:endParaRPr lang="en-US" sz="4800" dirty="0"/>
          </a:p>
        </p:txBody>
      </p:sp>
      <p:grpSp>
        <p:nvGrpSpPr>
          <p:cNvPr id="19" name="Group 18">
            <a:extLst>
              <a:ext uri="{FF2B5EF4-FFF2-40B4-BE49-F238E27FC236}">
                <a16:creationId xmlns:a16="http://schemas.microsoft.com/office/drawing/2014/main" id="{50F37AA1-A09B-4E28-987B-38E5060E1B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20" name="Rectangle 19">
              <a:extLst>
                <a:ext uri="{FF2B5EF4-FFF2-40B4-BE49-F238E27FC236}">
                  <a16:creationId xmlns:a16="http://schemas.microsoft.com/office/drawing/2014/main" id="{9874D018-FDBA-4AD4-8C74-17D41F4FB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B43F5C4-EF74-49F4-97CB-97938DDC2F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2" name="Group 21">
                <a:extLst>
                  <a:ext uri="{FF2B5EF4-FFF2-40B4-BE49-F238E27FC236}">
                    <a16:creationId xmlns:a16="http://schemas.microsoft.com/office/drawing/2014/main" id="{B74E0761-A6EC-4896-A2D4-97A0AF0AA0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7" name="Freeform 68">
                  <a:extLst>
                    <a:ext uri="{FF2B5EF4-FFF2-40B4-BE49-F238E27FC236}">
                      <a16:creationId xmlns:a16="http://schemas.microsoft.com/office/drawing/2014/main" id="{E02DDA0C-BC2F-4EA7-B34E-E0A38B82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69">
                  <a:extLst>
                    <a:ext uri="{FF2B5EF4-FFF2-40B4-BE49-F238E27FC236}">
                      <a16:creationId xmlns:a16="http://schemas.microsoft.com/office/drawing/2014/main" id="{CF13B05D-4163-4B4E-A2D2-FA7ED9468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9" name="Line 70">
                  <a:extLst>
                    <a:ext uri="{FF2B5EF4-FFF2-40B4-BE49-F238E27FC236}">
                      <a16:creationId xmlns:a16="http://schemas.microsoft.com/office/drawing/2014/main" id="{6D222543-B140-45C1-A731-C56E6B3A17C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22">
                <a:extLst>
                  <a:ext uri="{FF2B5EF4-FFF2-40B4-BE49-F238E27FC236}">
                    <a16:creationId xmlns:a16="http://schemas.microsoft.com/office/drawing/2014/main" id="{21D25868-4B38-41A5-8DA7-BB01E853424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24" name="Freeform 68">
                  <a:extLst>
                    <a:ext uri="{FF2B5EF4-FFF2-40B4-BE49-F238E27FC236}">
                      <a16:creationId xmlns:a16="http://schemas.microsoft.com/office/drawing/2014/main" id="{9BA6FA89-CCD8-4CC0-954F-FBBFA59737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9">
                  <a:extLst>
                    <a:ext uri="{FF2B5EF4-FFF2-40B4-BE49-F238E27FC236}">
                      <a16:creationId xmlns:a16="http://schemas.microsoft.com/office/drawing/2014/main" id="{73005E59-2B44-4A62-A8F1-504FB17060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Line 70">
                  <a:extLst>
                    <a:ext uri="{FF2B5EF4-FFF2-40B4-BE49-F238E27FC236}">
                      <a16:creationId xmlns:a16="http://schemas.microsoft.com/office/drawing/2014/main" id="{C9AB3E16-8B92-47B2-BA2E-02935767A80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pic>
        <p:nvPicPr>
          <p:cNvPr id="4" name="Εικόνα 3" descr="Εικόνα που περιέχει κουρτίνα, κόκκινο&#10;&#10;Περιγραφή που δημιουργήθηκε αυτόματα">
            <a:extLst>
              <a:ext uri="{FF2B5EF4-FFF2-40B4-BE49-F238E27FC236}">
                <a16:creationId xmlns:a16="http://schemas.microsoft.com/office/drawing/2014/main" id="{46BCD66E-1EC1-08DE-4A0A-8603762E6AFE}"/>
              </a:ext>
            </a:extLst>
          </p:cNvPr>
          <p:cNvPicPr>
            <a:picLocks noChangeAspect="1"/>
          </p:cNvPicPr>
          <p:nvPr/>
        </p:nvPicPr>
        <p:blipFill rotWithShape="1">
          <a:blip r:embed="rId2">
            <a:extLst>
              <a:ext uri="{28A0092B-C50C-407E-A947-70E740481C1C}">
                <a14:useLocalDpi xmlns:a14="http://schemas.microsoft.com/office/drawing/2010/main" val="0"/>
              </a:ext>
            </a:extLst>
          </a:blip>
          <a:srcRect l="25520" r="20231" b="1"/>
          <a:stretch/>
        </p:blipFill>
        <p:spPr>
          <a:xfrm>
            <a:off x="5964950" y="540000"/>
            <a:ext cx="5778000" cy="5778000"/>
          </a:xfrm>
          <a:custGeom>
            <a:avLst/>
            <a:gdLst/>
            <a:ahLst/>
            <a:cxnLst/>
            <a:rect l="l" t="t" r="r" b="b"/>
            <a:pathLst>
              <a:path w="5778000" h="5778000">
                <a:moveTo>
                  <a:pt x="2889000" y="0"/>
                </a:moveTo>
                <a:cubicBezTo>
                  <a:pt x="4484551" y="0"/>
                  <a:pt x="5778000" y="1293449"/>
                  <a:pt x="5778000" y="2889000"/>
                </a:cubicBezTo>
                <a:cubicBezTo>
                  <a:pt x="5778000" y="4484551"/>
                  <a:pt x="4484551" y="5778000"/>
                  <a:pt x="2889000" y="5778000"/>
                </a:cubicBezTo>
                <a:cubicBezTo>
                  <a:pt x="1293449" y="5778000"/>
                  <a:pt x="0" y="4484551"/>
                  <a:pt x="0" y="2889000"/>
                </a:cubicBezTo>
                <a:cubicBezTo>
                  <a:pt x="0" y="1293449"/>
                  <a:pt x="1293449" y="0"/>
                  <a:pt x="2889000" y="0"/>
                </a:cubicBezTo>
                <a:close/>
              </a:path>
            </a:pathLst>
          </a:custGeom>
        </p:spPr>
      </p:pic>
    </p:spTree>
    <p:extLst>
      <p:ext uri="{BB962C8B-B14F-4D97-AF65-F5344CB8AC3E}">
        <p14:creationId xmlns:p14="http://schemas.microsoft.com/office/powerpoint/2010/main" val="36530975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1000"/>
                                  </p:stCondLst>
                                  <p:iterate>
                                    <p:tmPct val="10000"/>
                                  </p:iterate>
                                  <p:childTnLst>
                                    <p:set>
                                      <p:cBhvr>
                                        <p:cTn id="6" dur="1" fill="hold">
                                          <p:stCondLst>
                                            <p:cond delay="0"/>
                                          </p:stCondLst>
                                        </p:cTn>
                                        <p:tgtEl>
                                          <p:spTgt spid="2"/>
                                        </p:tgtEl>
                                        <p:attrNameLst>
                                          <p:attrName>style.visibility</p:attrName>
                                        </p:attrNameLst>
                                      </p:cBhvr>
                                      <p:to>
                                        <p:strVal val="visible"/>
                                      </p:to>
                                    </p:set>
                                    <p:animEffect transition="in" filter="fade">
                                      <p:cBhvr>
                                        <p:cTn id="7" dur="7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2E61ADD4-967B-4465-8688-0530A73F6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01502096-5001-444B-0904-1952EA437C4F}"/>
              </a:ext>
            </a:extLst>
          </p:cNvPr>
          <p:cNvSpPr>
            <a:spLocks noGrp="1"/>
          </p:cNvSpPr>
          <p:nvPr>
            <p:ph type="title"/>
          </p:nvPr>
        </p:nvSpPr>
        <p:spPr>
          <a:xfrm>
            <a:off x="2107200" y="1096965"/>
            <a:ext cx="7977600" cy="3675060"/>
          </a:xfrm>
        </p:spPr>
        <p:txBody>
          <a:bodyPr vert="horz" lIns="91440" tIns="45720" rIns="91440" bIns="45720" rtlCol="0" anchor="b" anchorCtr="0">
            <a:noAutofit/>
          </a:bodyPr>
          <a:lstStyle/>
          <a:p>
            <a:pPr algn="ctr">
              <a:lnSpc>
                <a:spcPct val="90000"/>
              </a:lnSpc>
            </a:pPr>
            <a:r>
              <a:rPr lang="en-US" sz="2400" dirty="0">
                <a:effectLst/>
                <a:latin typeface="Book Antiqua" panose="02040602050305030304" pitchFamily="18" charset="0"/>
              </a:rPr>
              <a:t>Η κα</a:t>
            </a:r>
            <a:r>
              <a:rPr lang="en-US" sz="2400" dirty="0" err="1">
                <a:effectLst/>
                <a:latin typeface="Book Antiqua" panose="02040602050305030304" pitchFamily="18" charset="0"/>
              </a:rPr>
              <a:t>τάτ</a:t>
            </a:r>
            <a:r>
              <a:rPr lang="en-US" sz="2400" dirty="0">
                <a:effectLst/>
                <a:latin typeface="Book Antiqua" panose="02040602050305030304" pitchFamily="18" charset="0"/>
              </a:rPr>
              <a:t>αξη ενός θεατρικού κειμένου, ενός δράματος, σε ένα συγκεκριμένο είδος αφορά κυρίως στις παλαιότερες δραματουργικές παραδόσεις, γιατί στο σύγχρονο θέατρο τα στενά πλαίσια αυτών των κατηγοριοποιήσεων έχουν αμβλυνθεί. </a:t>
            </a:r>
            <a:r>
              <a:rPr lang="en-US" sz="2400" dirty="0" err="1">
                <a:effectLst/>
                <a:latin typeface="Book Antiqua" panose="02040602050305030304" pitchFamily="18" charset="0"/>
              </a:rPr>
              <a:t>Ωστόσο</a:t>
            </a:r>
            <a:r>
              <a:rPr lang="en-US" sz="2400" dirty="0">
                <a:effectLst/>
                <a:latin typeface="Book Antiqua" panose="02040602050305030304" pitchFamily="18" charset="0"/>
              </a:rPr>
              <a:t> α</a:t>
            </a:r>
            <a:r>
              <a:rPr lang="en-US" sz="2400" dirty="0" err="1">
                <a:effectLst/>
                <a:latin typeface="Book Antiqua" panose="02040602050305030304" pitchFamily="18" charset="0"/>
              </a:rPr>
              <a:t>κόμ</a:t>
            </a:r>
            <a:r>
              <a:rPr lang="en-US" sz="2400" dirty="0">
                <a:effectLst/>
                <a:latin typeface="Book Antiqua" panose="02040602050305030304" pitchFamily="18" charset="0"/>
              </a:rPr>
              <a:t>α και σήμερα έχουν τη σημασία και την αξία τους.</a:t>
            </a:r>
            <a:br>
              <a:rPr lang="en-US" sz="2400" dirty="0">
                <a:effectLst/>
                <a:latin typeface="Book Antiqua" panose="02040602050305030304" pitchFamily="18" charset="0"/>
              </a:rPr>
            </a:br>
            <a:endParaRPr lang="en-US" sz="2400" dirty="0">
              <a:latin typeface="Book Antiqua" panose="02040602050305030304" pitchFamily="18" charset="0"/>
            </a:endParaRPr>
          </a:p>
        </p:txBody>
      </p:sp>
      <p:cxnSp>
        <p:nvCxnSpPr>
          <p:cNvPr id="17" name="Straight Connector 16">
            <a:extLst>
              <a:ext uri="{FF2B5EF4-FFF2-40B4-BE49-F238E27FC236}">
                <a16:creationId xmlns:a16="http://schemas.microsoft.com/office/drawing/2014/main" id="{52A8EF8A-6DD1-434A-9E4F-EFD86A15E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2863603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E82E9BF-A951-196F-D787-775CE02B7919}"/>
              </a:ext>
            </a:extLst>
          </p:cNvPr>
          <p:cNvSpPr>
            <a:spLocks noGrp="1"/>
          </p:cNvSpPr>
          <p:nvPr>
            <p:ph type="title"/>
          </p:nvPr>
        </p:nvSpPr>
        <p:spPr>
          <a:xfrm>
            <a:off x="2197101" y="1089025"/>
            <a:ext cx="7797799" cy="3363601"/>
          </a:xfrm>
        </p:spPr>
        <p:txBody>
          <a:bodyPr vert="horz" lIns="91440" tIns="45720" rIns="91440" bIns="45720" rtlCol="0" anchor="b" anchorCtr="0">
            <a:noAutofit/>
          </a:bodyPr>
          <a:lstStyle/>
          <a:p>
            <a:pPr marL="457200">
              <a:lnSpc>
                <a:spcPct val="107000"/>
              </a:lnSpc>
            </a:pPr>
            <a:r>
              <a:rPr lang="en-US" sz="2400" dirty="0">
                <a:effectLst/>
                <a:latin typeface="Book Antiqua" panose="02040602050305030304" pitchFamily="18" charset="0"/>
                <a:ea typeface="Calibri" panose="020F0502020204030204" pitchFamily="34" charset="0"/>
                <a:cs typeface="Times New Roman" panose="02020603050405020304" pitchFamily="18" charset="0"/>
              </a:rPr>
              <a:t>T</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α βασικά είδη του δράματος είναι η τραγωδία η κωμωδία και το αστικό δράμα που εμφανίστηκε μετά το δέκατο όγδοο αιώνα.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n-US" sz="2400" dirty="0">
              <a:latin typeface="Book Antiqua" panose="02040602050305030304" pitchFamily="18" charset="0"/>
            </a:endParaRPr>
          </a:p>
        </p:txBody>
      </p:sp>
      <p:grpSp>
        <p:nvGrpSpPr>
          <p:cNvPr id="17" name="Group 16">
            <a:extLst>
              <a:ext uri="{FF2B5EF4-FFF2-40B4-BE49-F238E27FC236}">
                <a16:creationId xmlns:a16="http://schemas.microsoft.com/office/drawing/2014/main" id="{BF9F7A1D-1090-4288-AA92-5E103402E3A0}"/>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987925" y="2840038"/>
            <a:ext cx="2216150" cy="1177924"/>
            <a:chOff x="4987925" y="2840038"/>
            <a:chExt cx="2216150" cy="1177924"/>
          </a:xfrm>
        </p:grpSpPr>
        <p:sp>
          <p:nvSpPr>
            <p:cNvPr id="18" name="Rectangle 17">
              <a:extLst>
                <a:ext uri="{FF2B5EF4-FFF2-40B4-BE49-F238E27FC236}">
                  <a16:creationId xmlns:a16="http://schemas.microsoft.com/office/drawing/2014/main" id="{9109F7CF-3139-48B9-AF7B-9BD2941A8DB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19" name="Group 18">
              <a:extLst>
                <a:ext uri="{FF2B5EF4-FFF2-40B4-BE49-F238E27FC236}">
                  <a16:creationId xmlns:a16="http://schemas.microsoft.com/office/drawing/2014/main" id="{5F52CE0A-5FEB-41F7-AC08-13F9CCDA581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0" name="Group 19">
                <a:extLst>
                  <a:ext uri="{FF2B5EF4-FFF2-40B4-BE49-F238E27FC236}">
                    <a16:creationId xmlns:a16="http://schemas.microsoft.com/office/drawing/2014/main" id="{A731CECC-3215-4BBB-9435-8EE683B8E32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5" name="Freeform 68">
                  <a:extLst>
                    <a:ext uri="{FF2B5EF4-FFF2-40B4-BE49-F238E27FC236}">
                      <a16:creationId xmlns:a16="http://schemas.microsoft.com/office/drawing/2014/main" id="{55668BB4-A5B1-47EB-B913-25AE6AB036B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Freeform 69">
                  <a:extLst>
                    <a:ext uri="{FF2B5EF4-FFF2-40B4-BE49-F238E27FC236}">
                      <a16:creationId xmlns:a16="http://schemas.microsoft.com/office/drawing/2014/main" id="{94A22C99-8239-43D4-81DE-86F79FF1D7D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7" name="Line 70">
                  <a:extLst>
                    <a:ext uri="{FF2B5EF4-FFF2-40B4-BE49-F238E27FC236}">
                      <a16:creationId xmlns:a16="http://schemas.microsoft.com/office/drawing/2014/main" id="{8103C5B8-06AC-40D5-B70E-00FC0783A96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20">
                <a:extLst>
                  <a:ext uri="{FF2B5EF4-FFF2-40B4-BE49-F238E27FC236}">
                    <a16:creationId xmlns:a16="http://schemas.microsoft.com/office/drawing/2014/main" id="{FE3881FC-25BE-49F9-8318-512ECDA4FB1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22" name="Freeform 68">
                  <a:extLst>
                    <a:ext uri="{FF2B5EF4-FFF2-40B4-BE49-F238E27FC236}">
                      <a16:creationId xmlns:a16="http://schemas.microsoft.com/office/drawing/2014/main" id="{5A832B89-863F-48D0-A912-B1414A25443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3" name="Freeform 69">
                  <a:extLst>
                    <a:ext uri="{FF2B5EF4-FFF2-40B4-BE49-F238E27FC236}">
                      <a16:creationId xmlns:a16="http://schemas.microsoft.com/office/drawing/2014/main" id="{0BF5E77C-56C6-472D-B6A0-56C2E3D51B1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4" name="Line 70">
                  <a:extLst>
                    <a:ext uri="{FF2B5EF4-FFF2-40B4-BE49-F238E27FC236}">
                      <a16:creationId xmlns:a16="http://schemas.microsoft.com/office/drawing/2014/main" id="{8A3B85A2-B137-458E-B4D6-9141EA2D52A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770015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C9757E9E-CCD5-49A5-A016-FC18317317A2}"/>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9B725C71-815B-7EFA-802D-A7F08DEB2101}"/>
              </a:ext>
            </a:extLst>
          </p:cNvPr>
          <p:cNvSpPr>
            <a:spLocks noGrp="1"/>
          </p:cNvSpPr>
          <p:nvPr>
            <p:ph type="title"/>
          </p:nvPr>
        </p:nvSpPr>
        <p:spPr>
          <a:xfrm>
            <a:off x="2868009" y="1079500"/>
            <a:ext cx="6754587" cy="2138400"/>
          </a:xfrm>
        </p:spPr>
        <p:txBody>
          <a:bodyPr vert="horz" lIns="91440" tIns="45720" rIns="91440" bIns="45720" rtlCol="0" anchor="b" anchorCtr="0">
            <a:normAutofit/>
          </a:bodyPr>
          <a:lstStyle/>
          <a:p>
            <a:pPr marL="457200">
              <a:lnSpc>
                <a:spcPct val="107000"/>
              </a:lnSpc>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κάθε κατηγορία έχει και υποκατηγορίες:</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n-US" sz="2400" dirty="0">
              <a:latin typeface="Book Antiqua" panose="02040602050305030304" pitchFamily="18" charset="0"/>
            </a:endParaRPr>
          </a:p>
        </p:txBody>
      </p:sp>
      <p:grpSp>
        <p:nvGrpSpPr>
          <p:cNvPr id="17" name="Group 16">
            <a:extLst>
              <a:ext uri="{FF2B5EF4-FFF2-40B4-BE49-F238E27FC236}">
                <a16:creationId xmlns:a16="http://schemas.microsoft.com/office/drawing/2014/main" id="{1781FF6F-5DEF-409F-A063-79558272397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403168" y="602681"/>
            <a:ext cx="3615648" cy="5932335"/>
            <a:chOff x="402434" y="602681"/>
            <a:chExt cx="3615648" cy="5932335"/>
          </a:xfrm>
        </p:grpSpPr>
        <p:grpSp>
          <p:nvGrpSpPr>
            <p:cNvPr id="18" name="Group 17">
              <a:extLst>
                <a:ext uri="{FF2B5EF4-FFF2-40B4-BE49-F238E27FC236}">
                  <a16:creationId xmlns:a16="http://schemas.microsoft.com/office/drawing/2014/main" id="{54A341EC-5CF3-4B87-BAC5-B44C2A265BA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710054" y="399231"/>
              <a:ext cx="317159" cy="932400"/>
              <a:chOff x="6376988" y="280988"/>
              <a:chExt cx="633413" cy="1862138"/>
            </a:xfrm>
          </p:grpSpPr>
          <p:sp>
            <p:nvSpPr>
              <p:cNvPr id="75" name="Freeform 68">
                <a:extLst>
                  <a:ext uri="{FF2B5EF4-FFF2-40B4-BE49-F238E27FC236}">
                    <a16:creationId xmlns:a16="http://schemas.microsoft.com/office/drawing/2014/main" id="{395C89A6-4089-43C1-88F7-C89EAAB5A09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6" name="Freeform 69">
                <a:extLst>
                  <a:ext uri="{FF2B5EF4-FFF2-40B4-BE49-F238E27FC236}">
                    <a16:creationId xmlns:a16="http://schemas.microsoft.com/office/drawing/2014/main" id="{B6C04A07-DB49-4407-A323-BFFAAAAA40C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7" name="Line 70">
                <a:extLst>
                  <a:ext uri="{FF2B5EF4-FFF2-40B4-BE49-F238E27FC236}">
                    <a16:creationId xmlns:a16="http://schemas.microsoft.com/office/drawing/2014/main" id="{59A51CDF-9F3E-4400-A6E3-AF309DF9C95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19" name="Oval 18">
              <a:extLst>
                <a:ext uri="{FF2B5EF4-FFF2-40B4-BE49-F238E27FC236}">
                  <a16:creationId xmlns:a16="http://schemas.microsoft.com/office/drawing/2014/main" id="{43E04776-E965-42A8-AB14-90BD8B64601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333586" y="83943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20" name="Group 19">
              <a:extLst>
                <a:ext uri="{FF2B5EF4-FFF2-40B4-BE49-F238E27FC236}">
                  <a16:creationId xmlns:a16="http://schemas.microsoft.com/office/drawing/2014/main" id="{471644CC-C24B-48BC-8EE3-D72786B685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1732866" y="390058"/>
              <a:ext cx="1785984" cy="2211229"/>
              <a:chOff x="3125006" y="3171595"/>
              <a:chExt cx="1785984" cy="2211229"/>
            </a:xfrm>
          </p:grpSpPr>
          <p:grpSp>
            <p:nvGrpSpPr>
              <p:cNvPr id="67" name="Group 66">
                <a:extLst>
                  <a:ext uri="{FF2B5EF4-FFF2-40B4-BE49-F238E27FC236}">
                    <a16:creationId xmlns:a16="http://schemas.microsoft.com/office/drawing/2014/main" id="{ADDDB28D-DEEE-460F-98F5-0E2EC1F5998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71" name="Straight Connector 70">
                  <a:extLst>
                    <a:ext uri="{FF2B5EF4-FFF2-40B4-BE49-F238E27FC236}">
                      <a16:creationId xmlns:a16="http://schemas.microsoft.com/office/drawing/2014/main" id="{1397A7CF-F6A8-48D5-98AF-B68FC71E007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2F863A81-6184-41EB-94AF-C6096CD64A8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73" name="Rectangle 30">
                  <a:extLst>
                    <a:ext uri="{FF2B5EF4-FFF2-40B4-BE49-F238E27FC236}">
                      <a16:creationId xmlns:a16="http://schemas.microsoft.com/office/drawing/2014/main" id="{EF436F3D-9653-4DF8-832B-580539C5639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4" name="Rectangle 30">
                  <a:extLst>
                    <a:ext uri="{FF2B5EF4-FFF2-40B4-BE49-F238E27FC236}">
                      <a16:creationId xmlns:a16="http://schemas.microsoft.com/office/drawing/2014/main" id="{0154A205-573A-4A5C-A3DF-B4DC24A2FF9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68" name="Group 67">
                <a:extLst>
                  <a:ext uri="{FF2B5EF4-FFF2-40B4-BE49-F238E27FC236}">
                    <a16:creationId xmlns:a16="http://schemas.microsoft.com/office/drawing/2014/main" id="{C2543A46-110B-4E4B-92BD-F8B8E21CD60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69" name="Freeform: Shape 68">
                  <a:extLst>
                    <a:ext uri="{FF2B5EF4-FFF2-40B4-BE49-F238E27FC236}">
                      <a16:creationId xmlns:a16="http://schemas.microsoft.com/office/drawing/2014/main" id="{45471145-1F29-4FC3-8B75-277BD8E2281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0" name="Freeform: Shape 69">
                  <a:extLst>
                    <a:ext uri="{FF2B5EF4-FFF2-40B4-BE49-F238E27FC236}">
                      <a16:creationId xmlns:a16="http://schemas.microsoft.com/office/drawing/2014/main" id="{79DA4A81-8892-4F1C-9311-7AEAE2C8D53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1" name="Group 20">
              <a:extLst>
                <a:ext uri="{FF2B5EF4-FFF2-40B4-BE49-F238E27FC236}">
                  <a16:creationId xmlns:a16="http://schemas.microsoft.com/office/drawing/2014/main" id="{E4C401AA-847D-4D5A-9199-3B368AD88A4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0000" y="2480400"/>
              <a:ext cx="2457450" cy="3838575"/>
              <a:chOff x="587376" y="280988"/>
              <a:chExt cx="2457450" cy="3838575"/>
            </a:xfrm>
          </p:grpSpPr>
          <p:sp>
            <p:nvSpPr>
              <p:cNvPr id="45" name="Freeform 64">
                <a:extLst>
                  <a:ext uri="{FF2B5EF4-FFF2-40B4-BE49-F238E27FC236}">
                    <a16:creationId xmlns:a16="http://schemas.microsoft.com/office/drawing/2014/main" id="{BCD66427-9375-44C7-B176-87D1E5D9017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81">
                <a:extLst>
                  <a:ext uri="{FF2B5EF4-FFF2-40B4-BE49-F238E27FC236}">
                    <a16:creationId xmlns:a16="http://schemas.microsoft.com/office/drawing/2014/main" id="{DBDB153C-43F9-4C36-8330-E06BE08B313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61">
                <a:extLst>
                  <a:ext uri="{FF2B5EF4-FFF2-40B4-BE49-F238E27FC236}">
                    <a16:creationId xmlns:a16="http://schemas.microsoft.com/office/drawing/2014/main" id="{DBD793DD-531D-4E1E-B992-5E5891F600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8" name="Freeform 78">
                <a:extLst>
                  <a:ext uri="{FF2B5EF4-FFF2-40B4-BE49-F238E27FC236}">
                    <a16:creationId xmlns:a16="http://schemas.microsoft.com/office/drawing/2014/main" id="{CEFB136B-DC35-4F4A-83C4-01135B4EF8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84">
                <a:extLst>
                  <a:ext uri="{FF2B5EF4-FFF2-40B4-BE49-F238E27FC236}">
                    <a16:creationId xmlns:a16="http://schemas.microsoft.com/office/drawing/2014/main" id="{9FB85D2A-279F-4702-B280-612D11B5479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87">
                <a:extLst>
                  <a:ext uri="{FF2B5EF4-FFF2-40B4-BE49-F238E27FC236}">
                    <a16:creationId xmlns:a16="http://schemas.microsoft.com/office/drawing/2014/main" id="{63C22ADC-4205-46D4-93EB-9549805136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60">
                <a:extLst>
                  <a:ext uri="{FF2B5EF4-FFF2-40B4-BE49-F238E27FC236}">
                    <a16:creationId xmlns:a16="http://schemas.microsoft.com/office/drawing/2014/main" id="{B2FA1D0B-0861-4557-88CC-99D3B909F81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59">
                <a:extLst>
                  <a:ext uri="{FF2B5EF4-FFF2-40B4-BE49-F238E27FC236}">
                    <a16:creationId xmlns:a16="http://schemas.microsoft.com/office/drawing/2014/main" id="{4D751BD9-53BA-45A5-81A1-AACC0A176C9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3" name="Freeform 62">
                <a:extLst>
                  <a:ext uri="{FF2B5EF4-FFF2-40B4-BE49-F238E27FC236}">
                    <a16:creationId xmlns:a16="http://schemas.microsoft.com/office/drawing/2014/main" id="{1FDA24E2-9B8A-4508-833C-3E2C2894CDB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54" name="Freeform 65">
                <a:extLst>
                  <a:ext uri="{FF2B5EF4-FFF2-40B4-BE49-F238E27FC236}">
                    <a16:creationId xmlns:a16="http://schemas.microsoft.com/office/drawing/2014/main" id="{D2CCA503-DC38-4E11-B299-7DB76F5FAB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5" name="Freeform 79">
                <a:extLst>
                  <a:ext uri="{FF2B5EF4-FFF2-40B4-BE49-F238E27FC236}">
                    <a16:creationId xmlns:a16="http://schemas.microsoft.com/office/drawing/2014/main" id="{D21F0F68-198F-481C-9DF7-93EB338D67F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6" name="Freeform 82">
                <a:extLst>
                  <a:ext uri="{FF2B5EF4-FFF2-40B4-BE49-F238E27FC236}">
                    <a16:creationId xmlns:a16="http://schemas.microsoft.com/office/drawing/2014/main" id="{A0B2B8C2-FDD5-497A-9CFD-2981549022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7" name="Freeform 85">
                <a:extLst>
                  <a:ext uri="{FF2B5EF4-FFF2-40B4-BE49-F238E27FC236}">
                    <a16:creationId xmlns:a16="http://schemas.microsoft.com/office/drawing/2014/main" id="{C9A20254-ABE1-475B-9CA8-97E7369F4EE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8" name="Freeform 88">
                <a:extLst>
                  <a:ext uri="{FF2B5EF4-FFF2-40B4-BE49-F238E27FC236}">
                    <a16:creationId xmlns:a16="http://schemas.microsoft.com/office/drawing/2014/main" id="{23E12738-13DA-4FBC-9E2B-569CE16058B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59" name="Group 58">
                <a:extLst>
                  <a:ext uri="{FF2B5EF4-FFF2-40B4-BE49-F238E27FC236}">
                    <a16:creationId xmlns:a16="http://schemas.microsoft.com/office/drawing/2014/main" id="{A8F1C84D-36A7-432E-8525-755B1F33F7E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60" name="Line 63">
                  <a:extLst>
                    <a:ext uri="{FF2B5EF4-FFF2-40B4-BE49-F238E27FC236}">
                      <a16:creationId xmlns:a16="http://schemas.microsoft.com/office/drawing/2014/main" id="{D43B981D-1875-4E2D-B4B5-431D2CE842E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1" name="Line 66">
                  <a:extLst>
                    <a:ext uri="{FF2B5EF4-FFF2-40B4-BE49-F238E27FC236}">
                      <a16:creationId xmlns:a16="http://schemas.microsoft.com/office/drawing/2014/main" id="{07489979-9C7D-4844-B0BB-74A5CDBCDAA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2" name="Line 67">
                  <a:extLst>
                    <a:ext uri="{FF2B5EF4-FFF2-40B4-BE49-F238E27FC236}">
                      <a16:creationId xmlns:a16="http://schemas.microsoft.com/office/drawing/2014/main" id="{A778F9B4-BB14-484F-A573-172579C39CF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3" name="Line 80">
                  <a:extLst>
                    <a:ext uri="{FF2B5EF4-FFF2-40B4-BE49-F238E27FC236}">
                      <a16:creationId xmlns:a16="http://schemas.microsoft.com/office/drawing/2014/main" id="{26AC9EC4-C293-47D1-AA7B-DE4475793AB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4" name="Line 83">
                  <a:extLst>
                    <a:ext uri="{FF2B5EF4-FFF2-40B4-BE49-F238E27FC236}">
                      <a16:creationId xmlns:a16="http://schemas.microsoft.com/office/drawing/2014/main" id="{BACE1CFF-F0A6-4D1D-AC73-0D9D9A59712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5" name="Line 86">
                  <a:extLst>
                    <a:ext uri="{FF2B5EF4-FFF2-40B4-BE49-F238E27FC236}">
                      <a16:creationId xmlns:a16="http://schemas.microsoft.com/office/drawing/2014/main" id="{20D155F1-00FF-4612-BB74-15FEDECA9C3B}"/>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6" name="Line 89">
                  <a:extLst>
                    <a:ext uri="{FF2B5EF4-FFF2-40B4-BE49-F238E27FC236}">
                      <a16:creationId xmlns:a16="http://schemas.microsoft.com/office/drawing/2014/main" id="{C076FA74-5BAE-496C-8F4F-3F5B4F290E5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22" name="Oval 21">
              <a:extLst>
                <a:ext uri="{FF2B5EF4-FFF2-40B4-BE49-F238E27FC236}">
                  <a16:creationId xmlns:a16="http://schemas.microsoft.com/office/drawing/2014/main" id="{9AC60A04-8CF1-45F0-A385-1EBAD71D70E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742320" y="577888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23" name="Group 22">
              <a:extLst>
                <a:ext uri="{FF2B5EF4-FFF2-40B4-BE49-F238E27FC236}">
                  <a16:creationId xmlns:a16="http://schemas.microsoft.com/office/drawing/2014/main" id="{A41600F8-1DCA-4819-8C06-BAA0C569A2C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2305927" y="2362458"/>
              <a:ext cx="641183" cy="1069728"/>
              <a:chOff x="6484112" y="2967038"/>
              <a:chExt cx="641183" cy="1069728"/>
            </a:xfrm>
          </p:grpSpPr>
          <p:grpSp>
            <p:nvGrpSpPr>
              <p:cNvPr id="37" name="Group 36">
                <a:extLst>
                  <a:ext uri="{FF2B5EF4-FFF2-40B4-BE49-F238E27FC236}">
                    <a16:creationId xmlns:a16="http://schemas.microsoft.com/office/drawing/2014/main" id="{D9AA2C22-184F-48CD-AE38-7835B029DD8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42" name="Freeform 68">
                  <a:extLst>
                    <a:ext uri="{FF2B5EF4-FFF2-40B4-BE49-F238E27FC236}">
                      <a16:creationId xmlns:a16="http://schemas.microsoft.com/office/drawing/2014/main" id="{2BE92945-1DB1-4026-BFF0-E56E756FC24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69">
                  <a:extLst>
                    <a:ext uri="{FF2B5EF4-FFF2-40B4-BE49-F238E27FC236}">
                      <a16:creationId xmlns:a16="http://schemas.microsoft.com/office/drawing/2014/main" id="{D969EC21-F259-4572-8C92-93CBAFD9CF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Line 70">
                  <a:extLst>
                    <a:ext uri="{FF2B5EF4-FFF2-40B4-BE49-F238E27FC236}">
                      <a16:creationId xmlns:a16="http://schemas.microsoft.com/office/drawing/2014/main" id="{ADE098B8-3E34-4B77-9834-950B20E8CEB2}"/>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38" name="Group 37">
                <a:extLst>
                  <a:ext uri="{FF2B5EF4-FFF2-40B4-BE49-F238E27FC236}">
                    <a16:creationId xmlns:a16="http://schemas.microsoft.com/office/drawing/2014/main" id="{C838B054-D982-4E4A-810E-B5916C8BB81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39" name="Freeform 68">
                  <a:extLst>
                    <a:ext uri="{FF2B5EF4-FFF2-40B4-BE49-F238E27FC236}">
                      <a16:creationId xmlns:a16="http://schemas.microsoft.com/office/drawing/2014/main" id="{120EE44F-3465-4168-9CC6-960CDC23DC1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69">
                  <a:extLst>
                    <a:ext uri="{FF2B5EF4-FFF2-40B4-BE49-F238E27FC236}">
                      <a16:creationId xmlns:a16="http://schemas.microsoft.com/office/drawing/2014/main" id="{1F16E21E-6FF7-4D92-B5AB-F1B210E8D4F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Line 70">
                  <a:extLst>
                    <a:ext uri="{FF2B5EF4-FFF2-40B4-BE49-F238E27FC236}">
                      <a16:creationId xmlns:a16="http://schemas.microsoft.com/office/drawing/2014/main" id="{E6D26AF0-8B26-4B76-B520-39507E64181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4" name="Group 23">
              <a:extLst>
                <a:ext uri="{FF2B5EF4-FFF2-40B4-BE49-F238E27FC236}">
                  <a16:creationId xmlns:a16="http://schemas.microsoft.com/office/drawing/2014/main" id="{46550D95-D676-4064-9B82-6BE9520096BB}"/>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384669" y="4915016"/>
              <a:ext cx="633413" cy="1620000"/>
              <a:chOff x="3384669" y="4915016"/>
              <a:chExt cx="633413" cy="1620000"/>
            </a:xfrm>
          </p:grpSpPr>
          <p:grpSp>
            <p:nvGrpSpPr>
              <p:cNvPr id="33" name="Group 32">
                <a:extLst>
                  <a:ext uri="{FF2B5EF4-FFF2-40B4-BE49-F238E27FC236}">
                    <a16:creationId xmlns:a16="http://schemas.microsoft.com/office/drawing/2014/main" id="{E3F10329-29C7-42E4-BA22-CD1201CEF799}"/>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a:off x="3384669" y="4946104"/>
                <a:ext cx="633413" cy="1419225"/>
                <a:chOff x="5959192" y="333389"/>
                <a:chExt cx="633413" cy="1419225"/>
              </a:xfrm>
            </p:grpSpPr>
            <p:sp>
              <p:nvSpPr>
                <p:cNvPr id="35" name="Freeform 68">
                  <a:extLst>
                    <a:ext uri="{FF2B5EF4-FFF2-40B4-BE49-F238E27FC236}">
                      <a16:creationId xmlns:a16="http://schemas.microsoft.com/office/drawing/2014/main" id="{39A5C44A-06A4-43BE-A666-08E17199C8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9">
                  <a:extLst>
                    <a:ext uri="{FF2B5EF4-FFF2-40B4-BE49-F238E27FC236}">
                      <a16:creationId xmlns:a16="http://schemas.microsoft.com/office/drawing/2014/main" id="{4FFD648A-4214-47DB-B980-6A315E26553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4" name="Line 70">
                <a:extLst>
                  <a:ext uri="{FF2B5EF4-FFF2-40B4-BE49-F238E27FC236}">
                    <a16:creationId xmlns:a16="http://schemas.microsoft.com/office/drawing/2014/main" id="{C810BE59-2768-4B0E-A3FD-A6784A2C840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rot="18900000" flipV="1">
                <a:off x="3774042" y="4915016"/>
                <a:ext cx="0" cy="162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4">
              <a:extLst>
                <a:ext uri="{FF2B5EF4-FFF2-40B4-BE49-F238E27FC236}">
                  <a16:creationId xmlns:a16="http://schemas.microsoft.com/office/drawing/2014/main" id="{11652DC8-2B9B-409D-8B87-E8D97CBF0027}"/>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40013" y="1046180"/>
              <a:ext cx="903599" cy="2160000"/>
              <a:chOff x="9057947" y="3423463"/>
              <a:chExt cx="903599" cy="2160000"/>
            </a:xfrm>
          </p:grpSpPr>
          <p:grpSp>
            <p:nvGrpSpPr>
              <p:cNvPr id="26" name="Group 25">
                <a:extLst>
                  <a:ext uri="{FF2B5EF4-FFF2-40B4-BE49-F238E27FC236}">
                    <a16:creationId xmlns:a16="http://schemas.microsoft.com/office/drawing/2014/main" id="{403350CC-3DBE-4071-8279-74DBDD4F9DD8}"/>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31" name="Freeform: Shape 30">
                  <a:extLst>
                    <a:ext uri="{FF2B5EF4-FFF2-40B4-BE49-F238E27FC236}">
                      <a16:creationId xmlns:a16="http://schemas.microsoft.com/office/drawing/2014/main" id="{38432FD0-1F86-419C-BE0D-605DEBE1056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2" name="Freeform: Shape 31">
                  <a:extLst>
                    <a:ext uri="{FF2B5EF4-FFF2-40B4-BE49-F238E27FC236}">
                      <a16:creationId xmlns:a16="http://schemas.microsoft.com/office/drawing/2014/main" id="{8F4BCABC-4173-4006-9B50-22E0BE31D94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27" name="Group 26">
                <a:extLst>
                  <a:ext uri="{FF2B5EF4-FFF2-40B4-BE49-F238E27FC236}">
                    <a16:creationId xmlns:a16="http://schemas.microsoft.com/office/drawing/2014/main" id="{8E6DD52D-5C11-4364-A277-0BC6C05CACB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28" name="Straight Connector 27">
                  <a:extLst>
                    <a:ext uri="{FF2B5EF4-FFF2-40B4-BE49-F238E27FC236}">
                      <a16:creationId xmlns:a16="http://schemas.microsoft.com/office/drawing/2014/main" id="{A2C9CE77-5338-4C9B-BCB7-1D6A7A2C726F}"/>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9" name="Rectangle 5">
                  <a:extLst>
                    <a:ext uri="{FF2B5EF4-FFF2-40B4-BE49-F238E27FC236}">
                      <a16:creationId xmlns:a16="http://schemas.microsoft.com/office/drawing/2014/main" id="{DD8C86C1-51BA-4CB2-918E-99A73E2EC3E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0" name="Rectangle 5">
                  <a:extLst>
                    <a:ext uri="{FF2B5EF4-FFF2-40B4-BE49-F238E27FC236}">
                      <a16:creationId xmlns:a16="http://schemas.microsoft.com/office/drawing/2014/main" id="{713D5C9F-7DFE-4DDD-A89E-55BCBDFEC0D9}"/>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cxnSp>
        <p:nvCxnSpPr>
          <p:cNvPr id="79" name="Straight Connector 78">
            <a:extLst>
              <a:ext uri="{FF2B5EF4-FFF2-40B4-BE49-F238E27FC236}">
                <a16:creationId xmlns:a16="http://schemas.microsoft.com/office/drawing/2014/main" id="{D56ACE5F-BE95-4218-ADF7-6F1DEF6A9465}"/>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801DF50F-B47F-405F-BDF3-73DAC01BB90A}"/>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flipH="1">
            <a:off x="8173184" y="602681"/>
            <a:ext cx="3615648" cy="5932335"/>
            <a:chOff x="402434" y="602681"/>
            <a:chExt cx="3615648" cy="5932335"/>
          </a:xfrm>
        </p:grpSpPr>
        <p:grpSp>
          <p:nvGrpSpPr>
            <p:cNvPr id="82" name="Group 81">
              <a:extLst>
                <a:ext uri="{FF2B5EF4-FFF2-40B4-BE49-F238E27FC236}">
                  <a16:creationId xmlns:a16="http://schemas.microsoft.com/office/drawing/2014/main" id="{2457533F-CAD7-46C2-9CB3-8505B2DFABA2}"/>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710054" y="399231"/>
              <a:ext cx="317159" cy="932400"/>
              <a:chOff x="6376988" y="280988"/>
              <a:chExt cx="633413" cy="1862138"/>
            </a:xfrm>
          </p:grpSpPr>
          <p:sp>
            <p:nvSpPr>
              <p:cNvPr id="139" name="Freeform 68">
                <a:extLst>
                  <a:ext uri="{FF2B5EF4-FFF2-40B4-BE49-F238E27FC236}">
                    <a16:creationId xmlns:a16="http://schemas.microsoft.com/office/drawing/2014/main" id="{66E9686F-CED0-475E-A28A-D8CDBCCDD1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0" name="Freeform 69">
                <a:extLst>
                  <a:ext uri="{FF2B5EF4-FFF2-40B4-BE49-F238E27FC236}">
                    <a16:creationId xmlns:a16="http://schemas.microsoft.com/office/drawing/2014/main" id="{254AFE2B-C030-4DF5-B113-1A9ECB6A650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41" name="Line 70">
                <a:extLst>
                  <a:ext uri="{FF2B5EF4-FFF2-40B4-BE49-F238E27FC236}">
                    <a16:creationId xmlns:a16="http://schemas.microsoft.com/office/drawing/2014/main" id="{02E0618D-FC2B-49B2-B15F-0EA6139909E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p:nvSpPr>
            <p:cNvPr id="83" name="Oval 82">
              <a:extLst>
                <a:ext uri="{FF2B5EF4-FFF2-40B4-BE49-F238E27FC236}">
                  <a16:creationId xmlns:a16="http://schemas.microsoft.com/office/drawing/2014/main" id="{3BC4DEAB-C1FD-4FA7-9417-3E053D540E5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333586" y="83943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84" name="Group 83">
              <a:extLst>
                <a:ext uri="{FF2B5EF4-FFF2-40B4-BE49-F238E27FC236}">
                  <a16:creationId xmlns:a16="http://schemas.microsoft.com/office/drawing/2014/main" id="{77615B8B-540B-420B-87F1-5F51415E7F2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3500000">
              <a:off x="1732866" y="390058"/>
              <a:ext cx="1785984" cy="2211229"/>
              <a:chOff x="3125006" y="3171595"/>
              <a:chExt cx="1785984" cy="2211229"/>
            </a:xfrm>
          </p:grpSpPr>
          <p:grpSp>
            <p:nvGrpSpPr>
              <p:cNvPr id="131" name="Group 130">
                <a:extLst>
                  <a:ext uri="{FF2B5EF4-FFF2-40B4-BE49-F238E27FC236}">
                    <a16:creationId xmlns:a16="http://schemas.microsoft.com/office/drawing/2014/main" id="{82E16796-0833-4B54-AED9-A3611C9BD19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135" name="Straight Connector 134">
                  <a:extLst>
                    <a:ext uri="{FF2B5EF4-FFF2-40B4-BE49-F238E27FC236}">
                      <a16:creationId xmlns:a16="http://schemas.microsoft.com/office/drawing/2014/main" id="{F1E2155D-D771-4139-BC04-B5F026AEBB3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136" name="Straight Connector 135">
                  <a:extLst>
                    <a:ext uri="{FF2B5EF4-FFF2-40B4-BE49-F238E27FC236}">
                      <a16:creationId xmlns:a16="http://schemas.microsoft.com/office/drawing/2014/main" id="{746D84B4-B9EF-417C-A565-F9B86978ECB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137" name="Rectangle 30">
                  <a:extLst>
                    <a:ext uri="{FF2B5EF4-FFF2-40B4-BE49-F238E27FC236}">
                      <a16:creationId xmlns:a16="http://schemas.microsoft.com/office/drawing/2014/main" id="{66FFC568-D3F5-4FA6-B28A-516DE623F58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8" name="Rectangle 30">
                  <a:extLst>
                    <a:ext uri="{FF2B5EF4-FFF2-40B4-BE49-F238E27FC236}">
                      <a16:creationId xmlns:a16="http://schemas.microsoft.com/office/drawing/2014/main" id="{2C3FB912-25F7-4822-B327-DA1E9B335B9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32" name="Group 131">
                <a:extLst>
                  <a:ext uri="{FF2B5EF4-FFF2-40B4-BE49-F238E27FC236}">
                    <a16:creationId xmlns:a16="http://schemas.microsoft.com/office/drawing/2014/main" id="{4FC8FB21-D7E1-4978-AD20-5E68B4C580E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133" name="Freeform: Shape 132">
                  <a:extLst>
                    <a:ext uri="{FF2B5EF4-FFF2-40B4-BE49-F238E27FC236}">
                      <a16:creationId xmlns:a16="http://schemas.microsoft.com/office/drawing/2014/main" id="{51BBD3DF-C644-4E9C-A11C-B6336B8890E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134" name="Freeform: Shape 133">
                  <a:extLst>
                    <a:ext uri="{FF2B5EF4-FFF2-40B4-BE49-F238E27FC236}">
                      <a16:creationId xmlns:a16="http://schemas.microsoft.com/office/drawing/2014/main" id="{0B53158D-9F0C-4064-B804-2C1F8AEBEA0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85" name="Group 84">
              <a:extLst>
                <a:ext uri="{FF2B5EF4-FFF2-40B4-BE49-F238E27FC236}">
                  <a16:creationId xmlns:a16="http://schemas.microsoft.com/office/drawing/2014/main" id="{B9D93B3C-5026-425E-9179-CBB944A9096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40000" y="2480400"/>
              <a:ext cx="2457450" cy="3838575"/>
              <a:chOff x="587376" y="280988"/>
              <a:chExt cx="2457450" cy="3838575"/>
            </a:xfrm>
          </p:grpSpPr>
          <p:sp>
            <p:nvSpPr>
              <p:cNvPr id="109" name="Freeform 64">
                <a:extLst>
                  <a:ext uri="{FF2B5EF4-FFF2-40B4-BE49-F238E27FC236}">
                    <a16:creationId xmlns:a16="http://schemas.microsoft.com/office/drawing/2014/main" id="{5C84A49A-BD66-4BEA-A06B-2FA89468BB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0" name="Freeform 81">
                <a:extLst>
                  <a:ext uri="{FF2B5EF4-FFF2-40B4-BE49-F238E27FC236}">
                    <a16:creationId xmlns:a16="http://schemas.microsoft.com/office/drawing/2014/main" id="{EB8895A6-E32C-4B09-B9E0-314C000A28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1" name="Freeform 61">
                <a:extLst>
                  <a:ext uri="{FF2B5EF4-FFF2-40B4-BE49-F238E27FC236}">
                    <a16:creationId xmlns:a16="http://schemas.microsoft.com/office/drawing/2014/main" id="{6ABA4FEE-5223-4565-9B11-5E7CD13236D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2" name="Freeform 78">
                <a:extLst>
                  <a:ext uri="{FF2B5EF4-FFF2-40B4-BE49-F238E27FC236}">
                    <a16:creationId xmlns:a16="http://schemas.microsoft.com/office/drawing/2014/main" id="{38C78FAF-A05E-4962-8571-B6C83FB4EFD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3" name="Freeform 84">
                <a:extLst>
                  <a:ext uri="{FF2B5EF4-FFF2-40B4-BE49-F238E27FC236}">
                    <a16:creationId xmlns:a16="http://schemas.microsoft.com/office/drawing/2014/main" id="{B94F41EA-CB57-4E1D-9C7F-6E482F0EB6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4" name="Freeform 87">
                <a:extLst>
                  <a:ext uri="{FF2B5EF4-FFF2-40B4-BE49-F238E27FC236}">
                    <a16:creationId xmlns:a16="http://schemas.microsoft.com/office/drawing/2014/main" id="{36E5C22C-6491-4028-8C8F-2BBA91B6929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5" name="Freeform 60">
                <a:extLst>
                  <a:ext uri="{FF2B5EF4-FFF2-40B4-BE49-F238E27FC236}">
                    <a16:creationId xmlns:a16="http://schemas.microsoft.com/office/drawing/2014/main" id="{C68EAD32-DAD2-4E24-A17D-9EF57C0FA5B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8"/>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6" name="Freeform 59">
                <a:extLst>
                  <a:ext uri="{FF2B5EF4-FFF2-40B4-BE49-F238E27FC236}">
                    <a16:creationId xmlns:a16="http://schemas.microsoft.com/office/drawing/2014/main" id="{0C6E1ABE-BB08-4327-9CDD-11A5D0130E4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7" name="Freeform 62">
                <a:extLst>
                  <a:ext uri="{FF2B5EF4-FFF2-40B4-BE49-F238E27FC236}">
                    <a16:creationId xmlns:a16="http://schemas.microsoft.com/office/drawing/2014/main" id="{88D096DA-BFC9-44D7-8441-490FA2D4047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118" name="Freeform 65">
                <a:extLst>
                  <a:ext uri="{FF2B5EF4-FFF2-40B4-BE49-F238E27FC236}">
                    <a16:creationId xmlns:a16="http://schemas.microsoft.com/office/drawing/2014/main" id="{152CB9CF-F70A-46B0-AB37-7922D326BD0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19" name="Freeform 79">
                <a:extLst>
                  <a:ext uri="{FF2B5EF4-FFF2-40B4-BE49-F238E27FC236}">
                    <a16:creationId xmlns:a16="http://schemas.microsoft.com/office/drawing/2014/main" id="{28240976-82E5-4A37-8E2B-A07CCFD13D9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0" name="Freeform 82">
                <a:extLst>
                  <a:ext uri="{FF2B5EF4-FFF2-40B4-BE49-F238E27FC236}">
                    <a16:creationId xmlns:a16="http://schemas.microsoft.com/office/drawing/2014/main" id="{0C25B6B7-4317-4482-A474-2830FA6E59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1" name="Freeform 85">
                <a:extLst>
                  <a:ext uri="{FF2B5EF4-FFF2-40B4-BE49-F238E27FC236}">
                    <a16:creationId xmlns:a16="http://schemas.microsoft.com/office/drawing/2014/main" id="{5C0EDF04-E84E-457D-A5F9-7746545AB23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22" name="Freeform 88">
                <a:extLst>
                  <a:ext uri="{FF2B5EF4-FFF2-40B4-BE49-F238E27FC236}">
                    <a16:creationId xmlns:a16="http://schemas.microsoft.com/office/drawing/2014/main" id="{566313AB-A9AB-4B84-8C23-50E72591718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123" name="Group 122">
                <a:extLst>
                  <a:ext uri="{FF2B5EF4-FFF2-40B4-BE49-F238E27FC236}">
                    <a16:creationId xmlns:a16="http://schemas.microsoft.com/office/drawing/2014/main" id="{2F31BFB5-317D-4135-930A-240F7A56EA8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124" name="Line 63">
                  <a:extLst>
                    <a:ext uri="{FF2B5EF4-FFF2-40B4-BE49-F238E27FC236}">
                      <a16:creationId xmlns:a16="http://schemas.microsoft.com/office/drawing/2014/main" id="{9102C0AC-7FF7-4F4B-B7C1-C8CE4846A1C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5" name="Line 66">
                  <a:extLst>
                    <a:ext uri="{FF2B5EF4-FFF2-40B4-BE49-F238E27FC236}">
                      <a16:creationId xmlns:a16="http://schemas.microsoft.com/office/drawing/2014/main" id="{64BAC77C-E14F-4FA8-9D0A-55B646EEA46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6" name="Line 67">
                  <a:extLst>
                    <a:ext uri="{FF2B5EF4-FFF2-40B4-BE49-F238E27FC236}">
                      <a16:creationId xmlns:a16="http://schemas.microsoft.com/office/drawing/2014/main" id="{0B88DC73-9AC3-42F8-8C9E-94EE9B61AE4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7" name="Line 80">
                  <a:extLst>
                    <a:ext uri="{FF2B5EF4-FFF2-40B4-BE49-F238E27FC236}">
                      <a16:creationId xmlns:a16="http://schemas.microsoft.com/office/drawing/2014/main" id="{26BBA2D9-E4D0-424E-9825-61A9B3C0A37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8" name="Line 83">
                  <a:extLst>
                    <a:ext uri="{FF2B5EF4-FFF2-40B4-BE49-F238E27FC236}">
                      <a16:creationId xmlns:a16="http://schemas.microsoft.com/office/drawing/2014/main" id="{F6D4FA39-E0CC-4991-83D0-606E03CF1D36}"/>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29" name="Line 86">
                  <a:extLst>
                    <a:ext uri="{FF2B5EF4-FFF2-40B4-BE49-F238E27FC236}">
                      <a16:creationId xmlns:a16="http://schemas.microsoft.com/office/drawing/2014/main" id="{3819BE2B-7D47-443C-B1DF-2EA57679D17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30" name="Line 89">
                  <a:extLst>
                    <a:ext uri="{FF2B5EF4-FFF2-40B4-BE49-F238E27FC236}">
                      <a16:creationId xmlns:a16="http://schemas.microsoft.com/office/drawing/2014/main" id="{86B1E78E-D338-4BAE-9FB1-1A9118AD3DD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sp>
          <p:nvSpPr>
            <p:cNvPr id="86" name="Oval 85">
              <a:extLst>
                <a:ext uri="{FF2B5EF4-FFF2-40B4-BE49-F238E27FC236}">
                  <a16:creationId xmlns:a16="http://schemas.microsoft.com/office/drawing/2014/main" id="{4EC68A1A-796C-4F5F-8F41-01247292018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2742320" y="5778888"/>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87" name="Group 86">
              <a:extLst>
                <a:ext uri="{FF2B5EF4-FFF2-40B4-BE49-F238E27FC236}">
                  <a16:creationId xmlns:a16="http://schemas.microsoft.com/office/drawing/2014/main" id="{272E52F1-29AD-47C2-904E-60B72D4A910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2305927" y="2362458"/>
              <a:ext cx="641183" cy="1069728"/>
              <a:chOff x="6484112" y="2967038"/>
              <a:chExt cx="641183" cy="1069728"/>
            </a:xfrm>
          </p:grpSpPr>
          <p:grpSp>
            <p:nvGrpSpPr>
              <p:cNvPr id="101" name="Group 100">
                <a:extLst>
                  <a:ext uri="{FF2B5EF4-FFF2-40B4-BE49-F238E27FC236}">
                    <a16:creationId xmlns:a16="http://schemas.microsoft.com/office/drawing/2014/main" id="{B3F829B9-B86F-47B0-A187-2202CCB861B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6808136" y="2967038"/>
                <a:ext cx="317159" cy="932400"/>
                <a:chOff x="6808136" y="2967038"/>
                <a:chExt cx="317159" cy="932400"/>
              </a:xfrm>
            </p:grpSpPr>
            <p:sp>
              <p:nvSpPr>
                <p:cNvPr id="106" name="Freeform 68">
                  <a:extLst>
                    <a:ext uri="{FF2B5EF4-FFF2-40B4-BE49-F238E27FC236}">
                      <a16:creationId xmlns:a16="http://schemas.microsoft.com/office/drawing/2014/main" id="{ED1B3641-1CFF-46F3-873A-3B6AA5D79E53}"/>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7" name="Freeform 69">
                  <a:extLst>
                    <a:ext uri="{FF2B5EF4-FFF2-40B4-BE49-F238E27FC236}">
                      <a16:creationId xmlns:a16="http://schemas.microsoft.com/office/drawing/2014/main" id="{2C8E8742-B905-4C81-9553-19C64E8F3FA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8" name="Line 70">
                  <a:extLst>
                    <a:ext uri="{FF2B5EF4-FFF2-40B4-BE49-F238E27FC236}">
                      <a16:creationId xmlns:a16="http://schemas.microsoft.com/office/drawing/2014/main" id="{E10BE229-40F6-4A15-9282-BD78053FB5E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102" name="Group 101">
                <a:extLst>
                  <a:ext uri="{FF2B5EF4-FFF2-40B4-BE49-F238E27FC236}">
                    <a16:creationId xmlns:a16="http://schemas.microsoft.com/office/drawing/2014/main" id="{543B3E07-5E30-43C1-9169-90E713C2729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484112" y="3104366"/>
                <a:ext cx="317159" cy="932400"/>
                <a:chOff x="6808136" y="2967038"/>
                <a:chExt cx="317159" cy="932400"/>
              </a:xfrm>
            </p:grpSpPr>
            <p:sp>
              <p:nvSpPr>
                <p:cNvPr id="103" name="Freeform 68">
                  <a:extLst>
                    <a:ext uri="{FF2B5EF4-FFF2-40B4-BE49-F238E27FC236}">
                      <a16:creationId xmlns:a16="http://schemas.microsoft.com/office/drawing/2014/main" id="{03FCAAE2-5982-4748-8355-1245B745230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808136" y="2967038"/>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4" name="Freeform 69">
                  <a:extLst>
                    <a:ext uri="{FF2B5EF4-FFF2-40B4-BE49-F238E27FC236}">
                      <a16:creationId xmlns:a16="http://schemas.microsoft.com/office/drawing/2014/main" id="{3B21621D-2AAA-4224-B85E-F14F1587A1D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967908" y="2967038"/>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5" name="Line 70">
                  <a:extLst>
                    <a:ext uri="{FF2B5EF4-FFF2-40B4-BE49-F238E27FC236}">
                      <a16:creationId xmlns:a16="http://schemas.microsoft.com/office/drawing/2014/main" id="{B69DCE92-933C-4180-9ECE-C159FF0ED2B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967908" y="2967038"/>
                  <a:ext cx="0" cy="9324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88" name="Group 87">
              <a:extLst>
                <a:ext uri="{FF2B5EF4-FFF2-40B4-BE49-F238E27FC236}">
                  <a16:creationId xmlns:a16="http://schemas.microsoft.com/office/drawing/2014/main" id="{3774B519-16FD-45D1-81B3-F10B796BD15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384669" y="4915016"/>
              <a:ext cx="633413" cy="1620000"/>
              <a:chOff x="3384669" y="4915016"/>
              <a:chExt cx="633413" cy="1620000"/>
            </a:xfrm>
          </p:grpSpPr>
          <p:grpSp>
            <p:nvGrpSpPr>
              <p:cNvPr id="97" name="Group 96">
                <a:extLst>
                  <a:ext uri="{FF2B5EF4-FFF2-40B4-BE49-F238E27FC236}">
                    <a16:creationId xmlns:a16="http://schemas.microsoft.com/office/drawing/2014/main" id="{E1718837-BAB1-4751-8766-2CD3B309475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a:off x="3384669" y="4946104"/>
                <a:ext cx="633413" cy="1419225"/>
                <a:chOff x="5959192" y="333389"/>
                <a:chExt cx="633413" cy="1419225"/>
              </a:xfrm>
            </p:grpSpPr>
            <p:sp>
              <p:nvSpPr>
                <p:cNvPr id="99" name="Freeform 68">
                  <a:extLst>
                    <a:ext uri="{FF2B5EF4-FFF2-40B4-BE49-F238E27FC236}">
                      <a16:creationId xmlns:a16="http://schemas.microsoft.com/office/drawing/2014/main" id="{85774601-5D43-405D-B593-93550F4C578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69">
                  <a:extLst>
                    <a:ext uri="{FF2B5EF4-FFF2-40B4-BE49-F238E27FC236}">
                      <a16:creationId xmlns:a16="http://schemas.microsoft.com/office/drawing/2014/main" id="{3E1DA161-17EA-4A32-A428-C2368EBACBA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98" name="Line 70">
                <a:extLst>
                  <a:ext uri="{FF2B5EF4-FFF2-40B4-BE49-F238E27FC236}">
                    <a16:creationId xmlns:a16="http://schemas.microsoft.com/office/drawing/2014/main" id="{C5270C31-E701-47DC-BAC5-DE712455395C}"/>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rot="18900000" flipV="1">
                <a:off x="3774042" y="4915016"/>
                <a:ext cx="0" cy="162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89" name="Group 88">
              <a:extLst>
                <a:ext uri="{FF2B5EF4-FFF2-40B4-BE49-F238E27FC236}">
                  <a16:creationId xmlns:a16="http://schemas.microsoft.com/office/drawing/2014/main" id="{9B78A593-AB03-4D7B-8996-22F6035661E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540013" y="1046180"/>
              <a:ext cx="903599" cy="2160000"/>
              <a:chOff x="9057947" y="3423463"/>
              <a:chExt cx="903599" cy="2160000"/>
            </a:xfrm>
          </p:grpSpPr>
          <p:grpSp>
            <p:nvGrpSpPr>
              <p:cNvPr id="90" name="Group 89">
                <a:extLst>
                  <a:ext uri="{FF2B5EF4-FFF2-40B4-BE49-F238E27FC236}">
                    <a16:creationId xmlns:a16="http://schemas.microsoft.com/office/drawing/2014/main" id="{C4C08476-8891-498B-95DD-3D4BB02B4EFE}"/>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a:off x="9057947" y="3432856"/>
                <a:ext cx="903599" cy="1872461"/>
                <a:chOff x="10538626" y="3165838"/>
                <a:chExt cx="936000" cy="1939601"/>
              </a:xfrm>
            </p:grpSpPr>
            <p:sp>
              <p:nvSpPr>
                <p:cNvPr id="95" name="Freeform: Shape 94">
                  <a:extLst>
                    <a:ext uri="{FF2B5EF4-FFF2-40B4-BE49-F238E27FC236}">
                      <a16:creationId xmlns:a16="http://schemas.microsoft.com/office/drawing/2014/main" id="{C9C077B4-3B4E-4043-BAF4-65306ADBE2C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538626" y="3183996"/>
                  <a:ext cx="453600" cy="1920288"/>
                </a:xfrm>
                <a:custGeom>
                  <a:avLst/>
                  <a:gdLst>
                    <a:gd name="connsiteX0" fmla="*/ 453600 w 453600"/>
                    <a:gd name="connsiteY0" fmla="*/ 0 h 1920288"/>
                    <a:gd name="connsiteX1" fmla="*/ 453600 w 453600"/>
                    <a:gd name="connsiteY1" fmla="*/ 1920288 h 1920288"/>
                    <a:gd name="connsiteX2" fmla="*/ 384059 w 453600"/>
                    <a:gd name="connsiteY2" fmla="*/ 1914152 h 1920288"/>
                    <a:gd name="connsiteX3" fmla="*/ 9354 w 453600"/>
                    <a:gd name="connsiteY3" fmla="*/ 1548700 h 1920288"/>
                    <a:gd name="connsiteX4" fmla="*/ 0 w 453600"/>
                    <a:gd name="connsiteY4" fmla="*/ 1455902 h 1920288"/>
                    <a:gd name="connsiteX5" fmla="*/ 146 w 453600"/>
                    <a:gd name="connsiteY5" fmla="*/ 1451885 h 1920288"/>
                    <a:gd name="connsiteX6" fmla="*/ 145 w 453600"/>
                    <a:gd name="connsiteY6" fmla="*/ 1451885 h 1920288"/>
                    <a:gd name="connsiteX7" fmla="*/ 7358 w 453600"/>
                    <a:gd name="connsiteY7" fmla="*/ 1253678 h 1920288"/>
                    <a:gd name="connsiteX8" fmla="*/ 424671 w 453600"/>
                    <a:gd name="connsiteY8" fmla="*/ 36480 h 1920288"/>
                    <a:gd name="connsiteX9" fmla="*/ 453600 w 453600"/>
                    <a:gd name="connsiteY9" fmla="*/ 0 h 1920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3600" h="1920288">
                      <a:moveTo>
                        <a:pt x="453600" y="0"/>
                      </a:moveTo>
                      <a:lnTo>
                        <a:pt x="453600" y="1920288"/>
                      </a:lnTo>
                      <a:lnTo>
                        <a:pt x="384059" y="1914152"/>
                      </a:lnTo>
                      <a:cubicBezTo>
                        <a:pt x="196308" y="1880615"/>
                        <a:pt x="47443" y="1734834"/>
                        <a:pt x="9354" y="1548700"/>
                      </a:cubicBezTo>
                      <a:lnTo>
                        <a:pt x="0" y="1455902"/>
                      </a:lnTo>
                      <a:lnTo>
                        <a:pt x="146" y="1451885"/>
                      </a:lnTo>
                      <a:lnTo>
                        <a:pt x="145" y="1451885"/>
                      </a:lnTo>
                      <a:lnTo>
                        <a:pt x="7358" y="1253678"/>
                      </a:lnTo>
                      <a:cubicBezTo>
                        <a:pt x="42019" y="780132"/>
                        <a:pt x="195015" y="355125"/>
                        <a:pt x="424671" y="36480"/>
                      </a:cubicBezTo>
                      <a:lnTo>
                        <a:pt x="453600"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96" name="Freeform: Shape 95">
                  <a:extLst>
                    <a:ext uri="{FF2B5EF4-FFF2-40B4-BE49-F238E27FC236}">
                      <a16:creationId xmlns:a16="http://schemas.microsoft.com/office/drawing/2014/main" id="{0CCC2DDE-715C-4561-A70C-60428A65CA0B}"/>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10992226" y="3165838"/>
                  <a:ext cx="482400" cy="1939601"/>
                </a:xfrm>
                <a:custGeom>
                  <a:avLst/>
                  <a:gdLst>
                    <a:gd name="connsiteX0" fmla="*/ 14399 w 482400"/>
                    <a:gd name="connsiteY0" fmla="*/ 0 h 1939601"/>
                    <a:gd name="connsiteX1" fmla="*/ 14399 w 482400"/>
                    <a:gd name="connsiteY1" fmla="*/ 689615 h 1939601"/>
                    <a:gd name="connsiteX2" fmla="*/ 14400 w 482400"/>
                    <a:gd name="connsiteY2" fmla="*/ 689615 h 1939601"/>
                    <a:gd name="connsiteX3" fmla="*/ 14401 w 482400"/>
                    <a:gd name="connsiteY3" fmla="*/ 689615 h 1939601"/>
                    <a:gd name="connsiteX4" fmla="*/ 14401 w 482400"/>
                    <a:gd name="connsiteY4" fmla="*/ 0 h 1939601"/>
                    <a:gd name="connsiteX5" fmla="*/ 57729 w 482400"/>
                    <a:gd name="connsiteY5" fmla="*/ 54638 h 1939601"/>
                    <a:gd name="connsiteX6" fmla="*/ 475042 w 482400"/>
                    <a:gd name="connsiteY6" fmla="*/ 1271836 h 1939601"/>
                    <a:gd name="connsiteX7" fmla="*/ 482255 w 482400"/>
                    <a:gd name="connsiteY7" fmla="*/ 1470043 h 1939601"/>
                    <a:gd name="connsiteX8" fmla="*/ 482254 w 482400"/>
                    <a:gd name="connsiteY8" fmla="*/ 1470043 h 1939601"/>
                    <a:gd name="connsiteX9" fmla="*/ 482400 w 482400"/>
                    <a:gd name="connsiteY9" fmla="*/ 1474060 h 1939601"/>
                    <a:gd name="connsiteX10" fmla="*/ 473046 w 482400"/>
                    <a:gd name="connsiteY10" fmla="*/ 1566858 h 1939601"/>
                    <a:gd name="connsiteX11" fmla="*/ 15706 w 482400"/>
                    <a:gd name="connsiteY11" fmla="*/ 1939601 h 1939601"/>
                    <a:gd name="connsiteX12" fmla="*/ 14400 w 482400"/>
                    <a:gd name="connsiteY12" fmla="*/ 1939469 h 1939601"/>
                    <a:gd name="connsiteX13" fmla="*/ 13094 w 482400"/>
                    <a:gd name="connsiteY13" fmla="*/ 1939601 h 1939601"/>
                    <a:gd name="connsiteX14" fmla="*/ 0 w 482400"/>
                    <a:gd name="connsiteY14" fmla="*/ 1938446 h 1939601"/>
                    <a:gd name="connsiteX15" fmla="*/ 0 w 482400"/>
                    <a:gd name="connsiteY15" fmla="*/ 18158 h 1939601"/>
                    <a:gd name="connsiteX16" fmla="*/ 14399 w 482400"/>
                    <a:gd name="connsiteY16" fmla="*/ 0 h 193960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482400" h="1939601">
                      <a:moveTo>
                        <a:pt x="14399" y="0"/>
                      </a:moveTo>
                      <a:lnTo>
                        <a:pt x="14399" y="689615"/>
                      </a:lnTo>
                      <a:lnTo>
                        <a:pt x="14400" y="689615"/>
                      </a:lnTo>
                      <a:lnTo>
                        <a:pt x="14401" y="689615"/>
                      </a:lnTo>
                      <a:lnTo>
                        <a:pt x="14401" y="0"/>
                      </a:lnTo>
                      <a:lnTo>
                        <a:pt x="57729" y="54638"/>
                      </a:lnTo>
                      <a:cubicBezTo>
                        <a:pt x="287385" y="373283"/>
                        <a:pt x="440381" y="798290"/>
                        <a:pt x="475042" y="1271836"/>
                      </a:cubicBezTo>
                      <a:lnTo>
                        <a:pt x="482255" y="1470043"/>
                      </a:lnTo>
                      <a:lnTo>
                        <a:pt x="482254" y="1470043"/>
                      </a:lnTo>
                      <a:lnTo>
                        <a:pt x="482400" y="1474060"/>
                      </a:lnTo>
                      <a:lnTo>
                        <a:pt x="473046" y="1566858"/>
                      </a:lnTo>
                      <a:cubicBezTo>
                        <a:pt x="429516" y="1779582"/>
                        <a:pt x="241298" y="1939601"/>
                        <a:pt x="15706" y="1939601"/>
                      </a:cubicBezTo>
                      <a:lnTo>
                        <a:pt x="14400" y="1939469"/>
                      </a:lnTo>
                      <a:lnTo>
                        <a:pt x="13094" y="1939601"/>
                      </a:lnTo>
                      <a:lnTo>
                        <a:pt x="0" y="1938446"/>
                      </a:lnTo>
                      <a:lnTo>
                        <a:pt x="0" y="18158"/>
                      </a:lnTo>
                      <a:lnTo>
                        <a:pt x="14399"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nvGrpSpPr>
              <p:cNvPr id="91" name="Group 90">
                <a:extLst>
                  <a:ext uri="{FF2B5EF4-FFF2-40B4-BE49-F238E27FC236}">
                    <a16:creationId xmlns:a16="http://schemas.microsoft.com/office/drawing/2014/main" id="{4E49FC98-B2F5-43E4-A679-8E5570FB844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9210264" y="3423463"/>
                <a:ext cx="597126" cy="2160000"/>
                <a:chOff x="9210264" y="3423463"/>
                <a:chExt cx="597126" cy="2160000"/>
              </a:xfrm>
            </p:grpSpPr>
            <p:cxnSp>
              <p:nvCxnSpPr>
                <p:cNvPr id="92" name="Straight Connector 91">
                  <a:extLst>
                    <a:ext uri="{FF2B5EF4-FFF2-40B4-BE49-F238E27FC236}">
                      <a16:creationId xmlns:a16="http://schemas.microsoft.com/office/drawing/2014/main" id="{AA01852B-2060-4247-9EE9-0E6754450B58}"/>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a:off x="9508827" y="3423463"/>
                  <a:ext cx="0" cy="2160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93" name="Rectangle 5">
                  <a:extLst>
                    <a:ext uri="{FF2B5EF4-FFF2-40B4-BE49-F238E27FC236}">
                      <a16:creationId xmlns:a16="http://schemas.microsoft.com/office/drawing/2014/main" id="{13822ECB-A528-476C-B4CB-4A3F54A82972}"/>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10264" y="4162845"/>
                  <a:ext cx="597126" cy="597126"/>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4" name="Rectangle 5">
                  <a:extLst>
                    <a:ext uri="{FF2B5EF4-FFF2-40B4-BE49-F238E27FC236}">
                      <a16:creationId xmlns:a16="http://schemas.microsoft.com/office/drawing/2014/main" id="{FCD6DA27-598F-4F38-A652-5C6F6F2B94F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2700000">
                  <a:off x="9297710" y="3747070"/>
                  <a:ext cx="422234" cy="422234"/>
                </a:xfrm>
                <a:custGeom>
                  <a:avLst/>
                  <a:gdLst>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0 w 1239398"/>
                    <a:gd name="connsiteY4" fmla="*/ 0 h 1239398"/>
                    <a:gd name="connsiteX0" fmla="*/ 0 w 1239398"/>
                    <a:gd name="connsiteY0" fmla="*/ 0 h 1239398"/>
                    <a:gd name="connsiteX1" fmla="*/ 1239398 w 1239398"/>
                    <a:gd name="connsiteY1" fmla="*/ 0 h 1239398"/>
                    <a:gd name="connsiteX2" fmla="*/ 1239398 w 1239398"/>
                    <a:gd name="connsiteY2" fmla="*/ 1239398 h 1239398"/>
                    <a:gd name="connsiteX3" fmla="*/ 0 w 1239398"/>
                    <a:gd name="connsiteY3" fmla="*/ 1239398 h 1239398"/>
                    <a:gd name="connsiteX4" fmla="*/ 91440 w 1239398"/>
                    <a:gd name="connsiteY4" fmla="*/ 91440 h 1239398"/>
                    <a:gd name="connsiteX0" fmla="*/ 1239398 w 1239398"/>
                    <a:gd name="connsiteY0" fmla="*/ 0 h 1239398"/>
                    <a:gd name="connsiteX1" fmla="*/ 1239398 w 1239398"/>
                    <a:gd name="connsiteY1" fmla="*/ 1239398 h 1239398"/>
                    <a:gd name="connsiteX2" fmla="*/ 0 w 1239398"/>
                    <a:gd name="connsiteY2" fmla="*/ 1239398 h 1239398"/>
                    <a:gd name="connsiteX3" fmla="*/ 91440 w 1239398"/>
                    <a:gd name="connsiteY3" fmla="*/ 91440 h 1239398"/>
                    <a:gd name="connsiteX0" fmla="*/ 1239398 w 1239398"/>
                    <a:gd name="connsiteY0" fmla="*/ 0 h 1239398"/>
                    <a:gd name="connsiteX1" fmla="*/ 1239398 w 1239398"/>
                    <a:gd name="connsiteY1" fmla="*/ 1239398 h 1239398"/>
                    <a:gd name="connsiteX2" fmla="*/ 0 w 1239398"/>
                    <a:gd name="connsiteY2" fmla="*/ 1239398 h 1239398"/>
                  </a:gdLst>
                  <a:ahLst/>
                  <a:cxnLst>
                    <a:cxn ang="0">
                      <a:pos x="connsiteX0" y="connsiteY0"/>
                    </a:cxn>
                    <a:cxn ang="0">
                      <a:pos x="connsiteX1" y="connsiteY1"/>
                    </a:cxn>
                    <a:cxn ang="0">
                      <a:pos x="connsiteX2" y="connsiteY2"/>
                    </a:cxn>
                  </a:cxnLst>
                  <a:rect l="l" t="t" r="r" b="b"/>
                  <a:pathLst>
                    <a:path w="1239398" h="1239398">
                      <a:moveTo>
                        <a:pt x="1239398" y="0"/>
                      </a:moveTo>
                      <a:lnTo>
                        <a:pt x="1239398" y="1239398"/>
                      </a:lnTo>
                      <a:lnTo>
                        <a:pt x="0" y="1239398"/>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grpSp>
    </p:spTree>
    <p:extLst>
      <p:ext uri="{BB962C8B-B14F-4D97-AF65-F5344CB8AC3E}">
        <p14:creationId xmlns:p14="http://schemas.microsoft.com/office/powerpoint/2010/main" val="4168161560"/>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32" name="Straight Connector 8">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33" name="Group 10">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2" name="Group 11">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34"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5"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6"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37" name="Rectangle 16">
            <a:extLst>
              <a:ext uri="{FF2B5EF4-FFF2-40B4-BE49-F238E27FC236}">
                <a16:creationId xmlns:a16="http://schemas.microsoft.com/office/drawing/2014/main" id="{1F4CD6D0-88B6-45F4-AC60-54587D3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κείμενο, κλείσιμο&#10;&#10;Περιγραφή που δημιουργήθηκε αυτόματα">
            <a:extLst>
              <a:ext uri="{FF2B5EF4-FFF2-40B4-BE49-F238E27FC236}">
                <a16:creationId xmlns:a16="http://schemas.microsoft.com/office/drawing/2014/main" id="{634B5C51-6332-6D32-F089-A195E786DD12}"/>
              </a:ext>
            </a:extLst>
          </p:cNvPr>
          <p:cNvPicPr>
            <a:picLocks noChangeAspect="1"/>
          </p:cNvPicPr>
          <p:nvPr/>
        </p:nvPicPr>
        <p:blipFill rotWithShape="1">
          <a:blip r:embed="rId2">
            <a:extLst>
              <a:ext uri="{28A0092B-C50C-407E-A947-70E740481C1C}">
                <a14:useLocalDpi xmlns:a14="http://schemas.microsoft.com/office/drawing/2010/main" val="0"/>
              </a:ext>
            </a:extLst>
          </a:blip>
          <a:srcRect t="9473" b="11022"/>
          <a:stretch/>
        </p:blipFill>
        <p:spPr>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8" name="Rectangle 18">
            <a:extLst>
              <a:ext uri="{FF2B5EF4-FFF2-40B4-BE49-F238E27FC236}">
                <a16:creationId xmlns:a16="http://schemas.microsoft.com/office/drawing/2014/main" id="{3092D32E-B1E6-4335-BD86-8461882A7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03300" y="-1052423"/>
            <a:ext cx="6857999" cy="8883647"/>
          </a:xfrm>
          <a:prstGeom prst="rect">
            <a:avLst/>
          </a:prstGeom>
          <a:gradFill flip="none" rotWithShape="1">
            <a:gsLst>
              <a:gs pos="0">
                <a:srgbClr val="000000">
                  <a:alpha val="35000"/>
                </a:srgbClr>
              </a:gs>
              <a:gs pos="100000">
                <a:srgbClr val="000000">
                  <a:alpha val="0"/>
                </a:srgbClr>
              </a:gs>
              <a:gs pos="60000">
                <a:srgbClr val="000000">
                  <a:alpha val="2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Τίτλος 1">
            <a:extLst>
              <a:ext uri="{FF2B5EF4-FFF2-40B4-BE49-F238E27FC236}">
                <a16:creationId xmlns:a16="http://schemas.microsoft.com/office/drawing/2014/main" id="{BE901212-5762-AC4E-DBDF-19F520BF25E4}"/>
              </a:ext>
            </a:extLst>
          </p:cNvPr>
          <p:cNvSpPr>
            <a:spLocks noGrp="1"/>
          </p:cNvSpPr>
          <p:nvPr>
            <p:ph type="title"/>
          </p:nvPr>
        </p:nvSpPr>
        <p:spPr>
          <a:xfrm>
            <a:off x="990000" y="395289"/>
            <a:ext cx="4075200" cy="2226688"/>
          </a:xfrm>
        </p:spPr>
        <p:txBody>
          <a:bodyPr vert="horz" lIns="91440" tIns="45720" rIns="91440" bIns="45720" rtlCol="0" anchor="b" anchorCtr="0">
            <a:normAutofit/>
          </a:bodyPr>
          <a:lstStyle/>
          <a:p>
            <a:pPr algn="ctr"/>
            <a:r>
              <a:rPr lang="en-US" sz="4800" b="1">
                <a:solidFill>
                  <a:srgbClr val="FFFFFF"/>
                </a:solidFill>
                <a:effectLst/>
              </a:rPr>
              <a:t>Τραγωδία</a:t>
            </a:r>
            <a:br>
              <a:rPr lang="en-US" sz="4800">
                <a:solidFill>
                  <a:srgbClr val="FFFFFF"/>
                </a:solidFill>
                <a:effectLst/>
              </a:rPr>
            </a:br>
            <a:endParaRPr lang="en-US" sz="4800">
              <a:solidFill>
                <a:srgbClr val="FFFFFF"/>
              </a:solidFill>
            </a:endParaRPr>
          </a:p>
        </p:txBody>
      </p:sp>
      <p:grpSp>
        <p:nvGrpSpPr>
          <p:cNvPr id="21" name="Group 20">
            <a:extLst>
              <a:ext uri="{FF2B5EF4-FFF2-40B4-BE49-F238E27FC236}">
                <a16:creationId xmlns:a16="http://schemas.microsoft.com/office/drawing/2014/main" id="{53D83BC4-A03A-4B80-BE2E-AB1542ABAD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22" name="Rectangle 21">
              <a:extLst>
                <a:ext uri="{FF2B5EF4-FFF2-40B4-BE49-F238E27FC236}">
                  <a16:creationId xmlns:a16="http://schemas.microsoft.com/office/drawing/2014/main" id="{2F6F3D9A-452B-4940-9828-23E2DA52F7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a:extLst>
                <a:ext uri="{FF2B5EF4-FFF2-40B4-BE49-F238E27FC236}">
                  <a16:creationId xmlns:a16="http://schemas.microsoft.com/office/drawing/2014/main" id="{FC141C93-0464-49A4-80F9-CBA4B473210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39" name="Group 23">
                <a:extLst>
                  <a:ext uri="{FF2B5EF4-FFF2-40B4-BE49-F238E27FC236}">
                    <a16:creationId xmlns:a16="http://schemas.microsoft.com/office/drawing/2014/main" id="{0FBE46EE-1DFB-4A24-A727-EABB7534FB2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40" name="Freeform 68">
                  <a:extLst>
                    <a:ext uri="{FF2B5EF4-FFF2-40B4-BE49-F238E27FC236}">
                      <a16:creationId xmlns:a16="http://schemas.microsoft.com/office/drawing/2014/main" id="{2892A7AB-12E4-4169-836F-A0D0C91B7F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69">
                  <a:extLst>
                    <a:ext uri="{FF2B5EF4-FFF2-40B4-BE49-F238E27FC236}">
                      <a16:creationId xmlns:a16="http://schemas.microsoft.com/office/drawing/2014/main" id="{1F214575-72DE-4088-8694-62F426EF7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1" name="Line 70">
                  <a:extLst>
                    <a:ext uri="{FF2B5EF4-FFF2-40B4-BE49-F238E27FC236}">
                      <a16:creationId xmlns:a16="http://schemas.microsoft.com/office/drawing/2014/main" id="{DE02F19E-EAED-436A-985B-21E4AFF3ECF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41" name="Group 24">
                <a:extLst>
                  <a:ext uri="{FF2B5EF4-FFF2-40B4-BE49-F238E27FC236}">
                    <a16:creationId xmlns:a16="http://schemas.microsoft.com/office/drawing/2014/main" id="{6748F1F2-C6CE-4B1D-BC12-02955EA2BA8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42" name="Freeform 68">
                  <a:extLst>
                    <a:ext uri="{FF2B5EF4-FFF2-40B4-BE49-F238E27FC236}">
                      <a16:creationId xmlns:a16="http://schemas.microsoft.com/office/drawing/2014/main" id="{80A5916D-E677-43F6-96A9-E16E5A843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69">
                  <a:extLst>
                    <a:ext uri="{FF2B5EF4-FFF2-40B4-BE49-F238E27FC236}">
                      <a16:creationId xmlns:a16="http://schemas.microsoft.com/office/drawing/2014/main" id="{115C4984-068B-47EF-9298-FC8384998B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Line 70">
                  <a:extLst>
                    <a:ext uri="{FF2B5EF4-FFF2-40B4-BE49-F238E27FC236}">
                      <a16:creationId xmlns:a16="http://schemas.microsoft.com/office/drawing/2014/main" id="{8E1D9610-842B-4FB4-912A-67F61723EBF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15457501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DCF7656-9F58-F7D7-08A4-432FB3F2221D}"/>
              </a:ext>
            </a:extLst>
          </p:cNvPr>
          <p:cNvSpPr>
            <a:spLocks noGrp="1"/>
          </p:cNvSpPr>
          <p:nvPr>
            <p:ph type="title"/>
          </p:nvPr>
        </p:nvSpPr>
        <p:spPr>
          <a:xfrm>
            <a:off x="989400" y="395289"/>
            <a:ext cx="10213200" cy="5672136"/>
          </a:xfrm>
        </p:spPr>
        <p:txBody>
          <a:bodyPr/>
          <a:lstStyle/>
          <a:p>
            <a:r>
              <a:rPr lang="el-GR" sz="2400" dirty="0">
                <a:effectLst/>
                <a:latin typeface="Book Antiqua" panose="02040602050305030304" pitchFamily="18" charset="0"/>
                <a:ea typeface="Calibri" panose="020F0502020204030204" pitchFamily="34" charset="0"/>
                <a:cs typeface="Times New Roman" panose="02020603050405020304" pitchFamily="18" charset="0"/>
              </a:rPr>
              <a:t>Η </a:t>
            </a:r>
            <a:r>
              <a:rPr lang="el-GR" sz="2400" i="1" dirty="0">
                <a:effectLst/>
                <a:latin typeface="Book Antiqua" panose="02040602050305030304" pitchFamily="18" charset="0"/>
                <a:ea typeface="Calibri" panose="020F0502020204030204" pitchFamily="34" charset="0"/>
                <a:cs typeface="Times New Roman" panose="02020603050405020304" pitchFamily="18" charset="0"/>
              </a:rPr>
              <a:t>τραγωδία</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κατά κανόνα, πραγματεύεται με σοβαρό τρόπο και με ύφος υψηλό καταστάσεις και ζητήματα που απασχολούν το ανθρώπινο γένος στο σύνολό του, όπως είναι οι σχέσεις εξουσίας και δικαίου, ο θάνατος, η μοίρα και το μερίδιο ευθύνης του ανθρώπου για τις πράξεις του. Οι ήρωές της συνήθως αντιπροσωπεύουν μια συγκεκριμένη στάση απέναντι στη ζωή και στα ουσιώδη προβλήματά της η οποία υπερβαίνει την ατομική συμπεριφορά, όπως την εννοούμε σήμερα. Ταυτόχρονα, φαντάζουν μεγαλειώδεις, γιατί αναδεικνύονται ηθικά ανώτεροι του κοινού ανθρώπου. Η έκβαση της τραγωδίας στις περισσότερες περιπτώσεις είναι τραγική.</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176185144"/>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2E61ADD4-967B-4465-8688-0530A73F6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5FE947D6-FAD6-A185-ED2D-4C8F7B8058BC}"/>
              </a:ext>
            </a:extLst>
          </p:cNvPr>
          <p:cNvSpPr>
            <a:spLocks noGrp="1"/>
          </p:cNvSpPr>
          <p:nvPr>
            <p:ph type="title"/>
          </p:nvPr>
        </p:nvSpPr>
        <p:spPr>
          <a:xfrm>
            <a:off x="2107200" y="1096965"/>
            <a:ext cx="7977600" cy="3859560"/>
          </a:xfrm>
        </p:spPr>
        <p:txBody>
          <a:bodyPr vert="horz" lIns="91440" tIns="45720" rIns="91440" bIns="45720" rtlCol="0" anchor="b" anchorCtr="0">
            <a:noAutofit/>
          </a:bodyPr>
          <a:lstStyle/>
          <a:p>
            <a:pPr algn="ctr">
              <a:lnSpc>
                <a:spcPct val="90000"/>
              </a:lnSpc>
            </a:pPr>
            <a:r>
              <a:rPr lang="en-US" sz="2400" dirty="0" err="1">
                <a:effectLst/>
                <a:latin typeface="Book Antiqua" panose="02040602050305030304" pitchFamily="18" charset="0"/>
              </a:rPr>
              <a:t>Στην</a:t>
            </a:r>
            <a:r>
              <a:rPr lang="en-US" sz="2400" dirty="0">
                <a:effectLst/>
                <a:latin typeface="Book Antiqua" panose="02040602050305030304" pitchFamily="18" charset="0"/>
              </a:rPr>
              <a:t> </a:t>
            </a:r>
            <a:r>
              <a:rPr lang="en-US" sz="2400" dirty="0" err="1">
                <a:effectLst/>
                <a:latin typeface="Book Antiqua" panose="02040602050305030304" pitchFamily="18" charset="0"/>
              </a:rPr>
              <a:t>Αν</a:t>
            </a:r>
            <a:r>
              <a:rPr lang="en-US" sz="2400" dirty="0">
                <a:effectLst/>
                <a:latin typeface="Book Antiqua" panose="02040602050305030304" pitchFamily="18" charset="0"/>
              </a:rPr>
              <a:t>αγέννηση (15ος-16ος αιώνας) εμφανίστηκε η </a:t>
            </a:r>
            <a:r>
              <a:rPr lang="en-US" sz="2400" i="1" dirty="0">
                <a:effectLst/>
                <a:latin typeface="Book Antiqua" panose="02040602050305030304" pitchFamily="18" charset="0"/>
              </a:rPr>
              <a:t>νεοκλασική τραγωδία</a:t>
            </a:r>
            <a:r>
              <a:rPr lang="en-US" sz="2400" dirty="0">
                <a:effectLst/>
                <a:latin typeface="Book Antiqua" panose="02040602050305030304" pitchFamily="18" charset="0"/>
              </a:rPr>
              <a:t> η οποία εξέφραζε την αριστοκρατική κοινωνία και ιδεολογία της εποχής. </a:t>
            </a:r>
            <a:r>
              <a:rPr lang="en-US" sz="2400" dirty="0" err="1">
                <a:effectLst/>
                <a:latin typeface="Book Antiqua" panose="02040602050305030304" pitchFamily="18" charset="0"/>
              </a:rPr>
              <a:t>Οι</a:t>
            </a:r>
            <a:r>
              <a:rPr lang="en-US" sz="2400" dirty="0">
                <a:effectLst/>
                <a:latin typeface="Book Antiqua" panose="02040602050305030304" pitchFamily="18" charset="0"/>
              </a:rPr>
              <a:t> π</a:t>
            </a:r>
            <a:r>
              <a:rPr lang="en-US" sz="2400" dirty="0" err="1">
                <a:effectLst/>
                <a:latin typeface="Book Antiqua" panose="02040602050305030304" pitchFamily="18" charset="0"/>
              </a:rPr>
              <a:t>ρωτ</a:t>
            </a:r>
            <a:r>
              <a:rPr lang="en-US" sz="2400" dirty="0">
                <a:effectLst/>
                <a:latin typeface="Book Antiqua" panose="02040602050305030304" pitchFamily="18" charset="0"/>
              </a:rPr>
              <a:t>αγωνιστές αυτών των έργων ήταν άτομα της ηγετικής τάξης και η θεματολογία τους περιστρεφόταν γύρω από ζητήματα που αφορούσαν τη σχέση ηρώων με το κράτος ή με τον κώδικα τιμής της τάξης τους. </a:t>
            </a:r>
            <a:br>
              <a:rPr lang="en-US" sz="2400" dirty="0">
                <a:effectLst/>
                <a:latin typeface="Book Antiqua" panose="02040602050305030304" pitchFamily="18" charset="0"/>
              </a:rPr>
            </a:br>
            <a:endParaRPr lang="en-US" sz="2400" dirty="0">
              <a:latin typeface="Book Antiqua" panose="02040602050305030304" pitchFamily="18" charset="0"/>
            </a:endParaRPr>
          </a:p>
        </p:txBody>
      </p:sp>
      <p:grpSp>
        <p:nvGrpSpPr>
          <p:cNvPr id="17" name="Group 16">
            <a:extLst>
              <a:ext uri="{FF2B5EF4-FFF2-40B4-BE49-F238E27FC236}">
                <a16:creationId xmlns:a16="http://schemas.microsoft.com/office/drawing/2014/main" id="{D9ED822D-7562-43BC-A300-9D43D8263D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9286248" y="3861832"/>
            <a:ext cx="1785984" cy="2211229"/>
            <a:chOff x="3125006" y="3171595"/>
            <a:chExt cx="1785984" cy="2211229"/>
          </a:xfrm>
        </p:grpSpPr>
        <p:grpSp>
          <p:nvGrpSpPr>
            <p:cNvPr id="18" name="Group 17">
              <a:extLst>
                <a:ext uri="{FF2B5EF4-FFF2-40B4-BE49-F238E27FC236}">
                  <a16:creationId xmlns:a16="http://schemas.microsoft.com/office/drawing/2014/main" id="{F8C91660-E81E-4AAD-B70B-605E5E42221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22" name="Straight Connector 21">
                <a:extLst>
                  <a:ext uri="{FF2B5EF4-FFF2-40B4-BE49-F238E27FC236}">
                    <a16:creationId xmlns:a16="http://schemas.microsoft.com/office/drawing/2014/main" id="{D194AEDB-F6EE-45F1-9F46-64DBFF493E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23" name="Straight Connector 22">
                <a:extLst>
                  <a:ext uri="{FF2B5EF4-FFF2-40B4-BE49-F238E27FC236}">
                    <a16:creationId xmlns:a16="http://schemas.microsoft.com/office/drawing/2014/main" id="{6B1E50E8-4E3B-4B94-8730-E3D19EDA49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24" name="Rectangle 30">
                <a:extLst>
                  <a:ext uri="{FF2B5EF4-FFF2-40B4-BE49-F238E27FC236}">
                    <a16:creationId xmlns:a16="http://schemas.microsoft.com/office/drawing/2014/main" id="{26410BD7-35AF-4199-9AC4-98CEC7E5AE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5" name="Rectangle 30">
                <a:extLst>
                  <a:ext uri="{FF2B5EF4-FFF2-40B4-BE49-F238E27FC236}">
                    <a16:creationId xmlns:a16="http://schemas.microsoft.com/office/drawing/2014/main" id="{E5036267-609C-410F-9B65-FDD5A224B1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264022BE-FC1A-442A-AECD-D1D3476BC57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BDF8A574-060D-4A44-AA43-D2E14254BD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1" name="Freeform: Shape 20">
                <a:extLst>
                  <a:ext uri="{FF2B5EF4-FFF2-40B4-BE49-F238E27FC236}">
                    <a16:creationId xmlns:a16="http://schemas.microsoft.com/office/drawing/2014/main" id="{90E512AF-C8D4-473B-A1AC-F44B9478C5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cxnSp>
        <p:nvCxnSpPr>
          <p:cNvPr id="27" name="Straight Connector 26">
            <a:extLst>
              <a:ext uri="{FF2B5EF4-FFF2-40B4-BE49-F238E27FC236}">
                <a16:creationId xmlns:a16="http://schemas.microsoft.com/office/drawing/2014/main" id="{52A8EF8A-6DD1-434A-9E4F-EFD86A15E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28400334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2" name="Group 11">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4"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3"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7" name="Rectangle 16">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83DA1627-19B2-7DE4-04E0-685844487CD7}"/>
              </a:ext>
            </a:extLst>
          </p:cNvPr>
          <p:cNvSpPr>
            <a:spLocks noGrp="1"/>
          </p:cNvSpPr>
          <p:nvPr>
            <p:ph type="title"/>
          </p:nvPr>
        </p:nvSpPr>
        <p:spPr>
          <a:xfrm>
            <a:off x="990000" y="1089025"/>
            <a:ext cx="4075200" cy="4911725"/>
          </a:xfrm>
        </p:spPr>
        <p:txBody>
          <a:bodyPr vert="horz" lIns="91440" tIns="45720" rIns="91440" bIns="45720" rtlCol="0" anchor="b" anchorCtr="0">
            <a:normAutofit/>
          </a:bodyPr>
          <a:lstStyle/>
          <a:p>
            <a:pPr algn="ctr">
              <a:lnSpc>
                <a:spcPct val="90000"/>
              </a:lnSpc>
            </a:pPr>
            <a:r>
              <a:rPr lang="en-US" sz="2400" dirty="0" err="1">
                <a:effectLst/>
                <a:latin typeface="Book Antiqua" panose="02040602050305030304" pitchFamily="18" charset="0"/>
              </a:rPr>
              <a:t>Στη</a:t>
            </a:r>
            <a:r>
              <a:rPr lang="en-US" sz="2400" dirty="0">
                <a:effectLst/>
                <a:latin typeface="Book Antiqua" panose="02040602050305030304" pitchFamily="18" charset="0"/>
              </a:rPr>
              <a:t> </a:t>
            </a:r>
            <a:r>
              <a:rPr lang="en-US" sz="2400" dirty="0" err="1">
                <a:effectLst/>
                <a:latin typeface="Book Antiqua" panose="02040602050305030304" pitchFamily="18" charset="0"/>
              </a:rPr>
              <a:t>νεότερη</a:t>
            </a:r>
            <a:r>
              <a:rPr lang="en-US" sz="2400" dirty="0">
                <a:effectLst/>
                <a:latin typeface="Book Antiqua" panose="02040602050305030304" pitchFamily="18" charset="0"/>
              </a:rPr>
              <a:t> επ</a:t>
            </a:r>
            <a:r>
              <a:rPr lang="en-US" sz="2400" dirty="0" err="1">
                <a:effectLst/>
                <a:latin typeface="Book Antiqua" panose="02040602050305030304" pitchFamily="18" charset="0"/>
              </a:rPr>
              <a:t>οχή</a:t>
            </a:r>
            <a:r>
              <a:rPr lang="en-US" sz="2400" dirty="0">
                <a:effectLst/>
                <a:latin typeface="Book Antiqua" panose="02040602050305030304" pitchFamily="18" charset="0"/>
              </a:rPr>
              <a:t>, α</a:t>
            </a:r>
            <a:r>
              <a:rPr lang="en-US" sz="2400" dirty="0" err="1">
                <a:effectLst/>
                <a:latin typeface="Book Antiqua" panose="02040602050305030304" pitchFamily="18" charset="0"/>
              </a:rPr>
              <a:t>ρκετοί</a:t>
            </a:r>
            <a:r>
              <a:rPr lang="en-US" sz="2400" dirty="0">
                <a:effectLst/>
                <a:latin typeface="Book Antiqua" panose="02040602050305030304" pitchFamily="18" charset="0"/>
              </a:rPr>
              <a:t> </a:t>
            </a:r>
            <a:r>
              <a:rPr lang="en-US" sz="2400" dirty="0" err="1">
                <a:effectLst/>
                <a:latin typeface="Book Antiqua" panose="02040602050305030304" pitchFamily="18" charset="0"/>
              </a:rPr>
              <a:t>συγγρ</a:t>
            </a:r>
            <a:r>
              <a:rPr lang="en-US" sz="2400" dirty="0">
                <a:effectLst/>
                <a:latin typeface="Book Antiqua" panose="02040602050305030304" pitchFamily="18" charset="0"/>
              </a:rPr>
              <a:t>αφείς, όπως ο Άρθουρ Μίλερ, ο Ερρίκος Ίμπσεν (</a:t>
            </a:r>
            <a:r>
              <a:rPr lang="en-US" sz="2400" i="1" dirty="0">
                <a:effectLst/>
                <a:latin typeface="Book Antiqua" panose="02040602050305030304" pitchFamily="18" charset="0"/>
              </a:rPr>
              <a:t>Έντα Γκάμπλερ</a:t>
            </a:r>
            <a:r>
              <a:rPr lang="en-US" sz="2400" dirty="0">
                <a:effectLst/>
                <a:latin typeface="Book Antiqua" panose="02040602050305030304" pitchFamily="18" charset="0"/>
              </a:rPr>
              <a:t>) και ο Γιουτζίν Ο’Νιλ (</a:t>
            </a:r>
            <a:r>
              <a:rPr lang="en-US" sz="2400" i="1" dirty="0">
                <a:effectLst/>
                <a:latin typeface="Book Antiqua" panose="02040602050305030304" pitchFamily="18" charset="0"/>
              </a:rPr>
              <a:t>Ο παγοπώλης έρχεται</a:t>
            </a:r>
            <a:r>
              <a:rPr lang="en-US" sz="2400" dirty="0">
                <a:effectLst/>
                <a:latin typeface="Book Antiqua" panose="02040602050305030304" pitchFamily="18" charset="0"/>
              </a:rPr>
              <a:t>) επιχείρησαν να συνθέσουν τραγωδίες, αλλά η επιτυχία τους αμφισβητείται.</a:t>
            </a:r>
            <a:br>
              <a:rPr lang="en-US" sz="1200" dirty="0">
                <a:effectLst/>
              </a:rPr>
            </a:br>
            <a:endParaRPr lang="en-US" sz="1200" dirty="0"/>
          </a:p>
        </p:txBody>
      </p:sp>
      <p:grpSp>
        <p:nvGrpSpPr>
          <p:cNvPr id="19" name="Group 18">
            <a:extLst>
              <a:ext uri="{FF2B5EF4-FFF2-40B4-BE49-F238E27FC236}">
                <a16:creationId xmlns:a16="http://schemas.microsoft.com/office/drawing/2014/main" id="{50F37AA1-A09B-4E28-987B-38E5060E1B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20" name="Rectangle 19">
              <a:extLst>
                <a:ext uri="{FF2B5EF4-FFF2-40B4-BE49-F238E27FC236}">
                  <a16:creationId xmlns:a16="http://schemas.microsoft.com/office/drawing/2014/main" id="{9874D018-FDBA-4AD4-8C74-17D41F4FB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B43F5C4-EF74-49F4-97CB-97938DDC2F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2" name="Group 21">
                <a:extLst>
                  <a:ext uri="{FF2B5EF4-FFF2-40B4-BE49-F238E27FC236}">
                    <a16:creationId xmlns:a16="http://schemas.microsoft.com/office/drawing/2014/main" id="{B74E0761-A6EC-4896-A2D4-97A0AF0AA0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7" name="Freeform 68">
                  <a:extLst>
                    <a:ext uri="{FF2B5EF4-FFF2-40B4-BE49-F238E27FC236}">
                      <a16:creationId xmlns:a16="http://schemas.microsoft.com/office/drawing/2014/main" id="{E02DDA0C-BC2F-4EA7-B34E-E0A38B82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69">
                  <a:extLst>
                    <a:ext uri="{FF2B5EF4-FFF2-40B4-BE49-F238E27FC236}">
                      <a16:creationId xmlns:a16="http://schemas.microsoft.com/office/drawing/2014/main" id="{CF13B05D-4163-4B4E-A2D2-FA7ED9468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9" name="Line 70">
                  <a:extLst>
                    <a:ext uri="{FF2B5EF4-FFF2-40B4-BE49-F238E27FC236}">
                      <a16:creationId xmlns:a16="http://schemas.microsoft.com/office/drawing/2014/main" id="{6D222543-B140-45C1-A731-C56E6B3A17C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22">
                <a:extLst>
                  <a:ext uri="{FF2B5EF4-FFF2-40B4-BE49-F238E27FC236}">
                    <a16:creationId xmlns:a16="http://schemas.microsoft.com/office/drawing/2014/main" id="{21D25868-4B38-41A5-8DA7-BB01E853424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24" name="Freeform 68">
                  <a:extLst>
                    <a:ext uri="{FF2B5EF4-FFF2-40B4-BE49-F238E27FC236}">
                      <a16:creationId xmlns:a16="http://schemas.microsoft.com/office/drawing/2014/main" id="{9BA6FA89-CCD8-4CC0-954F-FBBFA59737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9">
                  <a:extLst>
                    <a:ext uri="{FF2B5EF4-FFF2-40B4-BE49-F238E27FC236}">
                      <a16:creationId xmlns:a16="http://schemas.microsoft.com/office/drawing/2014/main" id="{73005E59-2B44-4A62-A8F1-504FB17060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Line 70">
                  <a:extLst>
                    <a:ext uri="{FF2B5EF4-FFF2-40B4-BE49-F238E27FC236}">
                      <a16:creationId xmlns:a16="http://schemas.microsoft.com/office/drawing/2014/main" id="{C9AB3E16-8B92-47B2-BA2E-02935767A80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cxnSp>
        <p:nvCxnSpPr>
          <p:cNvPr id="31" name="Straight Connector 30">
            <a:extLst>
              <a:ext uri="{FF2B5EF4-FFF2-40B4-BE49-F238E27FC236}">
                <a16:creationId xmlns:a16="http://schemas.microsoft.com/office/drawing/2014/main" id="{4E653B57-2620-424D-ADAF-60975D8F8C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Graphic 5" descr="Σημάδι ελέγχου">
            <a:extLst>
              <a:ext uri="{FF2B5EF4-FFF2-40B4-BE49-F238E27FC236}">
                <a16:creationId xmlns:a16="http://schemas.microsoft.com/office/drawing/2014/main" id="{CAF0915F-9E8B-08B8-35E7-29FA236E418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54799" y="929566"/>
            <a:ext cx="4996213" cy="4996213"/>
          </a:xfrm>
          <a:prstGeom prst="rect">
            <a:avLst/>
          </a:prstGeom>
        </p:spPr>
      </p:pic>
    </p:spTree>
    <p:extLst>
      <p:ext uri="{BB962C8B-B14F-4D97-AF65-F5344CB8AC3E}">
        <p14:creationId xmlns:p14="http://schemas.microsoft.com/office/powerpoint/2010/main" val="4136601260"/>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33" name="Straight Connector 8">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34" name="Group 10">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2" name="Group 11">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35"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6"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7"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38" name="Rectangle 16">
            <a:extLst>
              <a:ext uri="{FF2B5EF4-FFF2-40B4-BE49-F238E27FC236}">
                <a16:creationId xmlns:a16="http://schemas.microsoft.com/office/drawing/2014/main" id="{1F4CD6D0-88B6-45F4-AC60-54587D3C92A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 name="Εικόνα 3" descr="Εικόνα που περιέχει άτομο, υπαίθριος&#10;&#10;Περιγραφή που δημιουργήθηκε αυτόματα">
            <a:extLst>
              <a:ext uri="{FF2B5EF4-FFF2-40B4-BE49-F238E27FC236}">
                <a16:creationId xmlns:a16="http://schemas.microsoft.com/office/drawing/2014/main" id="{C7901E69-0758-992B-0A9B-E52F2318EE45}"/>
              </a:ext>
            </a:extLst>
          </p:cNvPr>
          <p:cNvPicPr>
            <a:picLocks noChangeAspect="1"/>
          </p:cNvPicPr>
          <p:nvPr/>
        </p:nvPicPr>
        <p:blipFill rotWithShape="1">
          <a:blip r:embed="rId2">
            <a:extLst>
              <a:ext uri="{28A0092B-C50C-407E-A947-70E740481C1C}">
                <a14:useLocalDpi xmlns:a14="http://schemas.microsoft.com/office/drawing/2010/main" val="0"/>
              </a:ext>
            </a:extLst>
          </a:blip>
          <a:srcRect t="1742" b="20404"/>
          <a:stretch/>
        </p:blipFill>
        <p:spPr>
          <a:xfrm>
            <a:off x="20" y="10"/>
            <a:ext cx="12191980" cy="6857990"/>
          </a:xfrm>
          <a:custGeom>
            <a:avLst/>
            <a:gdLst/>
            <a:ahLst/>
            <a:cxnLst/>
            <a:rect l="l" t="t" r="r" b="b"/>
            <a:pathLst>
              <a:path w="12192000" h="6858000">
                <a:moveTo>
                  <a:pt x="0" y="0"/>
                </a:moveTo>
                <a:lnTo>
                  <a:pt x="12192000" y="0"/>
                </a:lnTo>
                <a:lnTo>
                  <a:pt x="12192000" y="6858000"/>
                </a:lnTo>
                <a:lnTo>
                  <a:pt x="0" y="6858000"/>
                </a:lnTo>
                <a:close/>
              </a:path>
            </a:pathLst>
          </a:custGeom>
        </p:spPr>
      </p:pic>
      <p:sp>
        <p:nvSpPr>
          <p:cNvPr id="39" name="Rectangle 18">
            <a:extLst>
              <a:ext uri="{FF2B5EF4-FFF2-40B4-BE49-F238E27FC236}">
                <a16:creationId xmlns:a16="http://schemas.microsoft.com/office/drawing/2014/main" id="{3092D32E-B1E6-4335-BD86-8461882A79A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16200000" flipH="1">
            <a:off x="1003300" y="-1052423"/>
            <a:ext cx="6857999" cy="8883647"/>
          </a:xfrm>
          <a:prstGeom prst="rect">
            <a:avLst/>
          </a:prstGeom>
          <a:gradFill flip="none" rotWithShape="1">
            <a:gsLst>
              <a:gs pos="0">
                <a:srgbClr val="000000">
                  <a:alpha val="35000"/>
                </a:srgbClr>
              </a:gs>
              <a:gs pos="100000">
                <a:srgbClr val="000000">
                  <a:alpha val="0"/>
                </a:srgbClr>
              </a:gs>
              <a:gs pos="60000">
                <a:srgbClr val="000000">
                  <a:alpha val="20000"/>
                </a:srgbClr>
              </a:gs>
            </a:gsLst>
            <a:lin ang="54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rgbClr val="FFFFFF"/>
              </a:solidFill>
            </a:endParaRPr>
          </a:p>
        </p:txBody>
      </p:sp>
      <p:sp>
        <p:nvSpPr>
          <p:cNvPr id="2" name="Τίτλος 1">
            <a:extLst>
              <a:ext uri="{FF2B5EF4-FFF2-40B4-BE49-F238E27FC236}">
                <a16:creationId xmlns:a16="http://schemas.microsoft.com/office/drawing/2014/main" id="{EF25B7FD-C0BB-D560-28EC-6682E8A28D8B}"/>
              </a:ext>
            </a:extLst>
          </p:cNvPr>
          <p:cNvSpPr>
            <a:spLocks noGrp="1"/>
          </p:cNvSpPr>
          <p:nvPr>
            <p:ph type="title"/>
          </p:nvPr>
        </p:nvSpPr>
        <p:spPr>
          <a:xfrm>
            <a:off x="990000" y="395289"/>
            <a:ext cx="4075200" cy="2226688"/>
          </a:xfrm>
        </p:spPr>
        <p:txBody>
          <a:bodyPr vert="horz" lIns="91440" tIns="45720" rIns="91440" bIns="45720" rtlCol="0" anchor="b" anchorCtr="0">
            <a:normAutofit/>
          </a:bodyPr>
          <a:lstStyle/>
          <a:p>
            <a:pPr algn="ctr"/>
            <a:r>
              <a:rPr lang="en-US" sz="4800" b="1">
                <a:solidFill>
                  <a:srgbClr val="FFFFFF"/>
                </a:solidFill>
                <a:effectLst/>
              </a:rPr>
              <a:t>Κωμωδία</a:t>
            </a:r>
            <a:br>
              <a:rPr lang="en-US" sz="4800">
                <a:solidFill>
                  <a:srgbClr val="FFFFFF"/>
                </a:solidFill>
                <a:effectLst/>
              </a:rPr>
            </a:br>
            <a:endParaRPr lang="en-US" sz="4800">
              <a:solidFill>
                <a:srgbClr val="FFFFFF"/>
              </a:solidFill>
            </a:endParaRPr>
          </a:p>
        </p:txBody>
      </p:sp>
      <p:grpSp>
        <p:nvGrpSpPr>
          <p:cNvPr id="40" name="Group 20">
            <a:extLst>
              <a:ext uri="{FF2B5EF4-FFF2-40B4-BE49-F238E27FC236}">
                <a16:creationId xmlns:a16="http://schemas.microsoft.com/office/drawing/2014/main" id="{53D83BC4-A03A-4B80-BE2E-AB1542ABAD46}"/>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41" name="Rectangle 21">
              <a:extLst>
                <a:ext uri="{FF2B5EF4-FFF2-40B4-BE49-F238E27FC236}">
                  <a16:creationId xmlns:a16="http://schemas.microsoft.com/office/drawing/2014/main" id="{2F6F3D9A-452B-4940-9828-23E2DA52F7D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3" name="Group 22">
              <a:extLst>
                <a:ext uri="{FF2B5EF4-FFF2-40B4-BE49-F238E27FC236}">
                  <a16:creationId xmlns:a16="http://schemas.microsoft.com/office/drawing/2014/main" id="{FC141C93-0464-49A4-80F9-CBA4B4732100}"/>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4" name="Group 23">
                <a:extLst>
                  <a:ext uri="{FF2B5EF4-FFF2-40B4-BE49-F238E27FC236}">
                    <a16:creationId xmlns:a16="http://schemas.microsoft.com/office/drawing/2014/main" id="{0FBE46EE-1DFB-4A24-A727-EABB7534FB2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42" name="Freeform 68">
                  <a:extLst>
                    <a:ext uri="{FF2B5EF4-FFF2-40B4-BE49-F238E27FC236}">
                      <a16:creationId xmlns:a16="http://schemas.microsoft.com/office/drawing/2014/main" id="{2892A7AB-12E4-4169-836F-A0D0C91B7FEC}"/>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69">
                  <a:extLst>
                    <a:ext uri="{FF2B5EF4-FFF2-40B4-BE49-F238E27FC236}">
                      <a16:creationId xmlns:a16="http://schemas.microsoft.com/office/drawing/2014/main" id="{1F214575-72DE-4088-8694-62F426EF7DD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Line 70">
                  <a:extLst>
                    <a:ext uri="{FF2B5EF4-FFF2-40B4-BE49-F238E27FC236}">
                      <a16:creationId xmlns:a16="http://schemas.microsoft.com/office/drawing/2014/main" id="{DE02F19E-EAED-436A-985B-21E4AFF3ECF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5" name="Group 24">
                <a:extLst>
                  <a:ext uri="{FF2B5EF4-FFF2-40B4-BE49-F238E27FC236}">
                    <a16:creationId xmlns:a16="http://schemas.microsoft.com/office/drawing/2014/main" id="{6748F1F2-C6CE-4B1D-BC12-02955EA2BA8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45" name="Freeform 68">
                  <a:extLst>
                    <a:ext uri="{FF2B5EF4-FFF2-40B4-BE49-F238E27FC236}">
                      <a16:creationId xmlns:a16="http://schemas.microsoft.com/office/drawing/2014/main" id="{80A5916D-E677-43F6-96A9-E16E5A8431B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69">
                  <a:extLst>
                    <a:ext uri="{FF2B5EF4-FFF2-40B4-BE49-F238E27FC236}">
                      <a16:creationId xmlns:a16="http://schemas.microsoft.com/office/drawing/2014/main" id="{115C4984-068B-47EF-9298-FC8384998B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7" name="Line 70">
                  <a:extLst>
                    <a:ext uri="{FF2B5EF4-FFF2-40B4-BE49-F238E27FC236}">
                      <a16:creationId xmlns:a16="http://schemas.microsoft.com/office/drawing/2014/main" id="{8E1D9610-842B-4FB4-912A-67F61723EBF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1260799"/>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2" name="Group 11">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4"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3"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7" name="Rectangle 16">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5309FC7-C270-AB24-D50B-251EF4408694}"/>
              </a:ext>
            </a:extLst>
          </p:cNvPr>
          <p:cNvSpPr>
            <a:spLocks noGrp="1"/>
          </p:cNvSpPr>
          <p:nvPr>
            <p:ph type="title"/>
          </p:nvPr>
        </p:nvSpPr>
        <p:spPr>
          <a:xfrm>
            <a:off x="1034893" y="1024771"/>
            <a:ext cx="4075200" cy="5321299"/>
          </a:xfrm>
        </p:spPr>
        <p:txBody>
          <a:bodyPr vert="horz" lIns="91440" tIns="45720" rIns="91440" bIns="45720" rtlCol="0" anchor="b" anchorCtr="0">
            <a:normAutofit fontScale="90000"/>
          </a:bodyPr>
          <a:lstStyle/>
          <a:p>
            <a:pPr algn="ctr">
              <a:lnSpc>
                <a:spcPct val="90000"/>
              </a:lnSpc>
              <a:spcAft>
                <a:spcPts val="800"/>
              </a:spcAft>
            </a:pPr>
            <a:r>
              <a:rPr lang="en-US" sz="2400" dirty="0">
                <a:effectLst/>
                <a:latin typeface="Book Antiqua" panose="02040602050305030304" pitchFamily="18" charset="0"/>
              </a:rPr>
              <a:t>Η </a:t>
            </a:r>
            <a:r>
              <a:rPr lang="en-US" sz="2400" dirty="0" err="1">
                <a:effectLst/>
                <a:latin typeface="Book Antiqua" panose="02040602050305030304" pitchFamily="18" charset="0"/>
              </a:rPr>
              <a:t>κωμωδί</a:t>
            </a:r>
            <a:r>
              <a:rPr lang="en-US" sz="2400" dirty="0">
                <a:effectLst/>
                <a:latin typeface="Book Antiqua" panose="02040602050305030304" pitchFamily="18" charset="0"/>
              </a:rPr>
              <a:t>α σκιαγραφεί την κωμική και γελοία πλευρά της ανθρώπινης ύπαρξης.</a:t>
            </a:r>
            <a:br>
              <a:rPr lang="en-US" sz="2400" dirty="0">
                <a:effectLst/>
                <a:latin typeface="Book Antiqua" panose="02040602050305030304" pitchFamily="18" charset="0"/>
              </a:rPr>
            </a:br>
            <a:r>
              <a:rPr lang="en-US" sz="2400" dirty="0">
                <a:effectLst/>
                <a:latin typeface="Book Antiqua" panose="02040602050305030304" pitchFamily="18" charset="0"/>
              </a:rPr>
              <a:t>Η </a:t>
            </a:r>
            <a:r>
              <a:rPr lang="en-US" sz="2400" dirty="0" err="1">
                <a:effectLst/>
                <a:latin typeface="Book Antiqua" panose="02040602050305030304" pitchFamily="18" charset="0"/>
              </a:rPr>
              <a:t>μορφή</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κωμωδί</a:t>
            </a:r>
            <a:r>
              <a:rPr lang="en-US" sz="2400" dirty="0">
                <a:effectLst/>
                <a:latin typeface="Book Antiqua" panose="02040602050305030304" pitchFamily="18" charset="0"/>
              </a:rPr>
              <a:t>ας αλλάζει ανά τους αιώνες και προσαρμόζεται στο γούστο και στις κοινωνικο-ιστορικές συνθήκες κάθε εποχής. Μπ</a:t>
            </a:r>
            <a:r>
              <a:rPr lang="en-US" sz="2400" dirty="0" err="1">
                <a:effectLst/>
                <a:latin typeface="Book Antiqua" panose="02040602050305030304" pitchFamily="18" charset="0"/>
              </a:rPr>
              <a:t>ορεί</a:t>
            </a:r>
            <a:r>
              <a:rPr lang="en-US" sz="2400" dirty="0">
                <a:effectLst/>
                <a:latin typeface="Book Antiqua" panose="02040602050305030304" pitchFamily="18" charset="0"/>
              </a:rPr>
              <a:t> να </a:t>
            </a:r>
            <a:r>
              <a:rPr lang="en-US" sz="2400" dirty="0" err="1">
                <a:effectLst/>
                <a:latin typeface="Book Antiqua" panose="02040602050305030304" pitchFamily="18" charset="0"/>
              </a:rPr>
              <a:t>είν</a:t>
            </a:r>
            <a:r>
              <a:rPr lang="en-US" sz="2400" dirty="0">
                <a:effectLst/>
                <a:latin typeface="Book Antiqua" panose="02040602050305030304" pitchFamily="18" charset="0"/>
              </a:rPr>
              <a:t>αι </a:t>
            </a:r>
            <a:r>
              <a:rPr lang="en-US" sz="2400" i="1" dirty="0">
                <a:effectLst/>
                <a:latin typeface="Book Antiqua" panose="02040602050305030304" pitchFamily="18" charset="0"/>
              </a:rPr>
              <a:t>κωμωδία καταστάσεων, κωμωδία χαρακτήρων</a:t>
            </a:r>
            <a:r>
              <a:rPr lang="en-US" sz="2400" dirty="0">
                <a:effectLst/>
                <a:latin typeface="Book Antiqua" panose="02040602050305030304" pitchFamily="18" charset="0"/>
              </a:rPr>
              <a:t> , </a:t>
            </a:r>
            <a:r>
              <a:rPr lang="en-US" sz="2400" i="1" dirty="0">
                <a:effectLst/>
                <a:latin typeface="Book Antiqua" panose="02040602050305030304" pitchFamily="18" charset="0"/>
              </a:rPr>
              <a:t>κωμωδία ηθών</a:t>
            </a:r>
            <a:r>
              <a:rPr lang="en-US" sz="2400" i="1" dirty="0">
                <a:latin typeface="Book Antiqua" panose="02040602050305030304" pitchFamily="18" charset="0"/>
              </a:rPr>
              <a:t>, </a:t>
            </a:r>
            <a:r>
              <a:rPr lang="en-US" sz="2400" i="1" dirty="0">
                <a:effectLst/>
                <a:latin typeface="Book Antiqua" panose="02040602050305030304" pitchFamily="18" charset="0"/>
              </a:rPr>
              <a:t>σάτιρα</a:t>
            </a:r>
            <a:r>
              <a:rPr lang="en-US" sz="2400" dirty="0">
                <a:effectLst/>
                <a:latin typeface="Book Antiqua" panose="02040602050305030304" pitchFamily="18" charset="0"/>
              </a:rPr>
              <a:t> στην αρχαία Αθήνα ή </a:t>
            </a:r>
            <a:r>
              <a:rPr lang="en-US" sz="2400" i="1" dirty="0">
                <a:effectLst/>
                <a:latin typeface="Book Antiqua" panose="02040602050305030304" pitchFamily="18" charset="0"/>
              </a:rPr>
              <a:t>μπουρλέσκο</a:t>
            </a:r>
            <a:r>
              <a:rPr lang="en-US" sz="2400" dirty="0">
                <a:effectLst/>
                <a:latin typeface="Book Antiqua" panose="02040602050305030304" pitchFamily="18" charset="0"/>
              </a:rPr>
              <a:t> που παρωδεί</a:t>
            </a:r>
            <a:r>
              <a:rPr lang="el-GR" sz="2400" dirty="0">
                <a:effectLst/>
                <a:latin typeface="Book Antiqua" panose="02040602050305030304" pitchFamily="18" charset="0"/>
              </a:rPr>
              <a:t>με υπερβολικό τρόπο</a:t>
            </a:r>
            <a:r>
              <a:rPr lang="en-US" sz="2400" dirty="0">
                <a:effectLst/>
                <a:latin typeface="Book Antiqua" panose="02040602050305030304" pitchFamily="18" charset="0"/>
              </a:rPr>
              <a:t> σοβαρά </a:t>
            </a:r>
            <a:r>
              <a:rPr lang="el-GR" sz="2400" dirty="0">
                <a:latin typeface="Book Antiqua" panose="02040602050305030304" pitchFamily="18" charset="0"/>
              </a:rPr>
              <a:t>θέματα ή έργα</a:t>
            </a:r>
            <a:r>
              <a:rPr lang="en-US" sz="2400" dirty="0">
                <a:effectLst/>
                <a:latin typeface="Book Antiqua" panose="02040602050305030304" pitchFamily="18" charset="0"/>
              </a:rPr>
              <a:t>. </a:t>
            </a:r>
            <a:br>
              <a:rPr lang="en-US" sz="2400" dirty="0">
                <a:effectLst/>
                <a:latin typeface="Book Antiqua" panose="02040602050305030304" pitchFamily="18" charset="0"/>
              </a:rPr>
            </a:br>
            <a:r>
              <a:rPr lang="en-US" sz="2400" dirty="0">
                <a:effectLst/>
                <a:latin typeface="Book Antiqua" panose="02040602050305030304" pitchFamily="18" charset="0"/>
              </a:rPr>
              <a:t> </a:t>
            </a:r>
            <a:endParaRPr lang="en-US" sz="2400" dirty="0">
              <a:latin typeface="Book Antiqua" panose="02040602050305030304" pitchFamily="18" charset="0"/>
            </a:endParaRPr>
          </a:p>
        </p:txBody>
      </p:sp>
      <p:grpSp>
        <p:nvGrpSpPr>
          <p:cNvPr id="19" name="Group 18">
            <a:extLst>
              <a:ext uri="{FF2B5EF4-FFF2-40B4-BE49-F238E27FC236}">
                <a16:creationId xmlns:a16="http://schemas.microsoft.com/office/drawing/2014/main" id="{50F37AA1-A09B-4E28-987B-38E5060E1B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20" name="Rectangle 19">
              <a:extLst>
                <a:ext uri="{FF2B5EF4-FFF2-40B4-BE49-F238E27FC236}">
                  <a16:creationId xmlns:a16="http://schemas.microsoft.com/office/drawing/2014/main" id="{9874D018-FDBA-4AD4-8C74-17D41F4FB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B43F5C4-EF74-49F4-97CB-97938DDC2F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2" name="Group 21">
                <a:extLst>
                  <a:ext uri="{FF2B5EF4-FFF2-40B4-BE49-F238E27FC236}">
                    <a16:creationId xmlns:a16="http://schemas.microsoft.com/office/drawing/2014/main" id="{B74E0761-A6EC-4896-A2D4-97A0AF0AA0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7" name="Freeform 68">
                  <a:extLst>
                    <a:ext uri="{FF2B5EF4-FFF2-40B4-BE49-F238E27FC236}">
                      <a16:creationId xmlns:a16="http://schemas.microsoft.com/office/drawing/2014/main" id="{E02DDA0C-BC2F-4EA7-B34E-E0A38B82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69">
                  <a:extLst>
                    <a:ext uri="{FF2B5EF4-FFF2-40B4-BE49-F238E27FC236}">
                      <a16:creationId xmlns:a16="http://schemas.microsoft.com/office/drawing/2014/main" id="{CF13B05D-4163-4B4E-A2D2-FA7ED9468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9" name="Line 70">
                  <a:extLst>
                    <a:ext uri="{FF2B5EF4-FFF2-40B4-BE49-F238E27FC236}">
                      <a16:creationId xmlns:a16="http://schemas.microsoft.com/office/drawing/2014/main" id="{6D222543-B140-45C1-A731-C56E6B3A17C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22">
                <a:extLst>
                  <a:ext uri="{FF2B5EF4-FFF2-40B4-BE49-F238E27FC236}">
                    <a16:creationId xmlns:a16="http://schemas.microsoft.com/office/drawing/2014/main" id="{21D25868-4B38-41A5-8DA7-BB01E853424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24" name="Freeform 68">
                  <a:extLst>
                    <a:ext uri="{FF2B5EF4-FFF2-40B4-BE49-F238E27FC236}">
                      <a16:creationId xmlns:a16="http://schemas.microsoft.com/office/drawing/2014/main" id="{9BA6FA89-CCD8-4CC0-954F-FBBFA59737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9">
                  <a:extLst>
                    <a:ext uri="{FF2B5EF4-FFF2-40B4-BE49-F238E27FC236}">
                      <a16:creationId xmlns:a16="http://schemas.microsoft.com/office/drawing/2014/main" id="{73005E59-2B44-4A62-A8F1-504FB17060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Line 70">
                  <a:extLst>
                    <a:ext uri="{FF2B5EF4-FFF2-40B4-BE49-F238E27FC236}">
                      <a16:creationId xmlns:a16="http://schemas.microsoft.com/office/drawing/2014/main" id="{C9AB3E16-8B92-47B2-BA2E-02935767A80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cxnSp>
        <p:nvCxnSpPr>
          <p:cNvPr id="31" name="Straight Connector 30">
            <a:extLst>
              <a:ext uri="{FF2B5EF4-FFF2-40B4-BE49-F238E27FC236}">
                <a16:creationId xmlns:a16="http://schemas.microsoft.com/office/drawing/2014/main" id="{4E653B57-2620-424D-ADAF-60975D8F8C5C}"/>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6096000" y="540000"/>
            <a:ext cx="0" cy="577800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pic>
        <p:nvPicPr>
          <p:cNvPr id="6" name="Graphic 5" descr="Δακτυλικό αποτύπωμα">
            <a:extLst>
              <a:ext uri="{FF2B5EF4-FFF2-40B4-BE49-F238E27FC236}">
                <a16:creationId xmlns:a16="http://schemas.microsoft.com/office/drawing/2014/main" id="{CBDD2A11-C836-85B4-D141-6DD1569BA2AD}"/>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54799" y="929566"/>
            <a:ext cx="4996213" cy="4996213"/>
          </a:xfrm>
          <a:prstGeom prst="rect">
            <a:avLst/>
          </a:prstGeom>
        </p:spPr>
      </p:pic>
    </p:spTree>
    <p:extLst>
      <p:ext uri="{BB962C8B-B14F-4D97-AF65-F5344CB8AC3E}">
        <p14:creationId xmlns:p14="http://schemas.microsoft.com/office/powerpoint/2010/main" val="1974218867"/>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9F3C5AB0-0B0B-C379-7563-EFF52616F947}"/>
              </a:ext>
            </a:extLst>
          </p:cNvPr>
          <p:cNvSpPr>
            <a:spLocks noGrp="1"/>
          </p:cNvSpPr>
          <p:nvPr>
            <p:ph type="title"/>
          </p:nvPr>
        </p:nvSpPr>
        <p:spPr>
          <a:xfrm>
            <a:off x="989400" y="395288"/>
            <a:ext cx="10213200" cy="4092735"/>
          </a:xfrm>
        </p:spPr>
        <p:txBody>
          <a:bodyPr>
            <a:normAutofit/>
          </a:bodyPr>
          <a:lstStyle/>
          <a:p>
            <a:pPr>
              <a:lnSpc>
                <a:spcPct val="107000"/>
              </a:lnSpc>
              <a:spcAft>
                <a:spcPts val="800"/>
              </a:spcAft>
            </a:pP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Προς το τέλος του Μεσαίωνα, εμφανίστηκε ένα ιδιαίτερο κωμικό είδος, η </a:t>
            </a:r>
            <a:r>
              <a:rPr lang="el-GR" sz="2400" i="1" dirty="0">
                <a:effectLst/>
                <a:latin typeface="Book Antiqua" panose="02040602050305030304" pitchFamily="18" charset="0"/>
                <a:ea typeface="Times New Roman" panose="02020603050405020304" pitchFamily="18" charset="0"/>
                <a:cs typeface="Times New Roman" panose="02020603050405020304" pitchFamily="18" charset="0"/>
              </a:rPr>
              <a:t>φάρσα</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η οποία παρουσίαζε τον αυστηρά ηθικό θρησκευτικό κόσμο της εποχής ανεστραμμένο. Διαπραγματευόταν με προκλητικό τρόπο τη συζυγική απιστία, τις σαρκικές ηδονές, την εξαπάτηση των </a:t>
            </a:r>
            <a:r>
              <a:rPr lang="el-GR" sz="2400" dirty="0" err="1">
                <a:effectLst/>
                <a:latin typeface="Book Antiqua" panose="02040602050305030304" pitchFamily="18" charset="0"/>
                <a:ea typeface="Times New Roman" panose="02020603050405020304" pitchFamily="18" charset="0"/>
                <a:cs typeface="Times New Roman" panose="02020603050405020304" pitchFamily="18" charset="0"/>
              </a:rPr>
              <a:t>εξουσιαζόντων</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από τους εξουσιαζόμενους και αναδείκνυε με σαρκαστικό τρόπο την επικράτηση του πονηρού και όχι του ενάρετου.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r>
              <a:rPr lang="el-GR" sz="1800"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238895654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29"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30"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31"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32"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2E61ADD4-967B-4465-8688-0530A73F6F2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EFFD24A1-4374-B0DC-DF18-863506A10A3D}"/>
              </a:ext>
            </a:extLst>
          </p:cNvPr>
          <p:cNvSpPr>
            <a:spLocks noGrp="1"/>
          </p:cNvSpPr>
          <p:nvPr>
            <p:ph type="title"/>
          </p:nvPr>
        </p:nvSpPr>
        <p:spPr>
          <a:xfrm>
            <a:off x="1659062" y="1742464"/>
            <a:ext cx="7977600" cy="3684570"/>
          </a:xfrm>
        </p:spPr>
        <p:txBody>
          <a:bodyPr vert="horz" lIns="91440" tIns="45720" rIns="91440" bIns="45720" rtlCol="0" anchor="b" anchorCtr="0">
            <a:noAutofit/>
          </a:bodyPr>
          <a:lstStyle/>
          <a:p>
            <a:pPr algn="ctr">
              <a:lnSpc>
                <a:spcPct val="90000"/>
              </a:lnSpc>
              <a:spcAft>
                <a:spcPts val="800"/>
              </a:spcAft>
            </a:pPr>
            <a:r>
              <a:rPr lang="en-US" sz="2400" dirty="0" err="1">
                <a:effectLst/>
                <a:latin typeface="Book Antiqua" panose="02040602050305030304" pitchFamily="18" charset="0"/>
              </a:rPr>
              <a:t>Την</a:t>
            </a:r>
            <a:r>
              <a:rPr lang="en-US" sz="2400" dirty="0">
                <a:effectLst/>
                <a:latin typeface="Book Antiqua" panose="02040602050305030304" pitchFamily="18" charset="0"/>
              </a:rPr>
              <a:t> π</a:t>
            </a:r>
            <a:r>
              <a:rPr lang="en-US" sz="2400" dirty="0" err="1">
                <a:effectLst/>
                <a:latin typeface="Book Antiqua" panose="02040602050305030304" pitchFamily="18" charset="0"/>
              </a:rPr>
              <a:t>ερίοδο</a:t>
            </a:r>
            <a:r>
              <a:rPr lang="en-US" sz="2400" dirty="0">
                <a:effectLst/>
                <a:latin typeface="Book Antiqua" panose="02040602050305030304" pitchFamily="18" charset="0"/>
              </a:rPr>
              <a:t> </a:t>
            </a:r>
            <a:r>
              <a:rPr lang="en-US" sz="2400" dirty="0" err="1">
                <a:effectLst/>
                <a:latin typeface="Book Antiqua" panose="02040602050305030304" pitchFamily="18" charset="0"/>
              </a:rPr>
              <a:t>της</a:t>
            </a:r>
            <a:r>
              <a:rPr lang="en-US" sz="2400" dirty="0">
                <a:effectLst/>
                <a:latin typeface="Book Antiqua" panose="02040602050305030304" pitchFamily="18" charset="0"/>
              </a:rPr>
              <a:t> </a:t>
            </a:r>
            <a:r>
              <a:rPr lang="en-US" sz="2400" dirty="0" err="1">
                <a:effectLst/>
                <a:latin typeface="Book Antiqua" panose="02040602050305030304" pitchFamily="18" charset="0"/>
              </a:rPr>
              <a:t>Αν</a:t>
            </a:r>
            <a:r>
              <a:rPr lang="en-US" sz="2400" dirty="0">
                <a:effectLst/>
                <a:latin typeface="Book Antiqua" panose="02040602050305030304" pitchFamily="18" charset="0"/>
              </a:rPr>
              <a:t>αγέννησης, η κωμωδία, σε αντίθεση με την τραγωδία που φιλοξενούσε τους εκπροσώπους των ηγετικών στρωμάτων, γελοιοποιούσε τις ανθρώπινες αδυναμίες στο πρόσωπο ηρώων που προέρχονταν από τα λαϊκά στρώματα. </a:t>
            </a:r>
            <a:r>
              <a:rPr lang="en-US" sz="2400" dirty="0" err="1">
                <a:effectLst/>
                <a:latin typeface="Book Antiqua" panose="02040602050305030304" pitchFamily="18" charset="0"/>
              </a:rPr>
              <a:t>Όσ</a:t>
            </a:r>
            <a:r>
              <a:rPr lang="en-US" sz="2400" dirty="0">
                <a:effectLst/>
                <a:latin typeface="Book Antiqua" panose="02040602050305030304" pitchFamily="18" charset="0"/>
              </a:rPr>
              <a:t>α έργα ξέφευγαν από τις αυστηρές προδιαγραφές των δύο αυτών ειδών κατατάσσονταν στο δημοφιλές είδος της </a:t>
            </a:r>
            <a:r>
              <a:rPr lang="en-US" sz="2400" i="1" dirty="0">
                <a:effectLst/>
                <a:latin typeface="Book Antiqua" panose="02040602050305030304" pitchFamily="18" charset="0"/>
              </a:rPr>
              <a:t>τραγικωμωδίας.</a:t>
            </a:r>
            <a:r>
              <a:rPr lang="en-US" sz="2400" dirty="0">
                <a:effectLst/>
                <a:latin typeface="Book Antiqua" panose="02040602050305030304" pitchFamily="18" charset="0"/>
              </a:rPr>
              <a:t> </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400" dirty="0">
                <a:effectLst/>
                <a:latin typeface="Book Antiqua" panose="02040602050305030304" pitchFamily="18" charset="0"/>
              </a:rPr>
            </a:br>
            <a:endParaRPr lang="en-US" sz="2400" dirty="0">
              <a:latin typeface="Book Antiqua" panose="02040602050305030304" pitchFamily="18" charset="0"/>
            </a:endParaRPr>
          </a:p>
        </p:txBody>
      </p:sp>
      <p:grpSp>
        <p:nvGrpSpPr>
          <p:cNvPr id="33" name="Group 16">
            <a:extLst>
              <a:ext uri="{FF2B5EF4-FFF2-40B4-BE49-F238E27FC236}">
                <a16:creationId xmlns:a16="http://schemas.microsoft.com/office/drawing/2014/main" id="{D9ED822D-7562-43BC-A300-9D43D8263DA9}"/>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13500000">
            <a:off x="9286248" y="3861832"/>
            <a:ext cx="1785984" cy="2211229"/>
            <a:chOff x="3125006" y="3171595"/>
            <a:chExt cx="1785984" cy="2211229"/>
          </a:xfrm>
        </p:grpSpPr>
        <p:grpSp>
          <p:nvGrpSpPr>
            <p:cNvPr id="34" name="Group 17">
              <a:extLst>
                <a:ext uri="{FF2B5EF4-FFF2-40B4-BE49-F238E27FC236}">
                  <a16:creationId xmlns:a16="http://schemas.microsoft.com/office/drawing/2014/main" id="{F8C91660-E81E-4AAD-B70B-605E5E42221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35" name="Straight Connector 21">
                <a:extLst>
                  <a:ext uri="{FF2B5EF4-FFF2-40B4-BE49-F238E27FC236}">
                    <a16:creationId xmlns:a16="http://schemas.microsoft.com/office/drawing/2014/main" id="{D194AEDB-F6EE-45F1-9F46-64DBFF493E0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6" name="Straight Connector 22">
                <a:extLst>
                  <a:ext uri="{FF2B5EF4-FFF2-40B4-BE49-F238E27FC236}">
                    <a16:creationId xmlns:a16="http://schemas.microsoft.com/office/drawing/2014/main" id="{6B1E50E8-4E3B-4B94-8730-E3D19EDA49AE}"/>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30">
                <a:extLst>
                  <a:ext uri="{FF2B5EF4-FFF2-40B4-BE49-F238E27FC236}">
                    <a16:creationId xmlns:a16="http://schemas.microsoft.com/office/drawing/2014/main" id="{26410BD7-35AF-4199-9AC4-98CEC7E5AE50}"/>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0">
                <a:extLst>
                  <a:ext uri="{FF2B5EF4-FFF2-40B4-BE49-F238E27FC236}">
                    <a16:creationId xmlns:a16="http://schemas.microsoft.com/office/drawing/2014/main" id="{E5036267-609C-410F-9B65-FDD5A224B14A}"/>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9" name="Group 18">
              <a:extLst>
                <a:ext uri="{FF2B5EF4-FFF2-40B4-BE49-F238E27FC236}">
                  <a16:creationId xmlns:a16="http://schemas.microsoft.com/office/drawing/2014/main" id="{264022BE-FC1A-442A-AECD-D1D3476BC57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20" name="Freeform: Shape 19">
                <a:extLst>
                  <a:ext uri="{FF2B5EF4-FFF2-40B4-BE49-F238E27FC236}">
                    <a16:creationId xmlns:a16="http://schemas.microsoft.com/office/drawing/2014/main" id="{BDF8A574-060D-4A44-AA43-D2E14254BD5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21" name="Freeform: Shape 20">
                <a:extLst>
                  <a:ext uri="{FF2B5EF4-FFF2-40B4-BE49-F238E27FC236}">
                    <a16:creationId xmlns:a16="http://schemas.microsoft.com/office/drawing/2014/main" id="{90E512AF-C8D4-473B-A1AC-F44B9478C52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cxnSp>
        <p:nvCxnSpPr>
          <p:cNvPr id="39" name="Straight Connector 26">
            <a:extLst>
              <a:ext uri="{FF2B5EF4-FFF2-40B4-BE49-F238E27FC236}">
                <a16:creationId xmlns:a16="http://schemas.microsoft.com/office/drawing/2014/main" id="{52A8EF8A-6DD1-434A-9E4F-EFD86A15E5AD}"/>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464140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DA4B2AF-1DC3-C35A-BA68-47B46FBE5AA4}"/>
              </a:ext>
            </a:extLst>
          </p:cNvPr>
          <p:cNvSpPr>
            <a:spLocks noGrp="1"/>
          </p:cNvSpPr>
          <p:nvPr>
            <p:ph type="title"/>
          </p:nvPr>
        </p:nvSpPr>
        <p:spPr>
          <a:xfrm>
            <a:off x="905424" y="1045029"/>
            <a:ext cx="10213200" cy="3923910"/>
          </a:xfrm>
        </p:spPr>
        <p:txBody>
          <a:bodyPr/>
          <a:lstStyle/>
          <a:p>
            <a:pPr>
              <a:lnSpc>
                <a:spcPct val="107000"/>
              </a:lnSpc>
              <a:spcAft>
                <a:spcPts val="800"/>
              </a:spcAft>
            </a:pPr>
            <a:r>
              <a:rPr lang="el-GR" sz="2400" dirty="0">
                <a:effectLst/>
                <a:latin typeface="Book Antiqua" panose="02040602050305030304" pitchFamily="18" charset="0"/>
                <a:ea typeface="Calibri" panose="020F0502020204030204" pitchFamily="34" charset="0"/>
                <a:cs typeface="Times New Roman" panose="02020603050405020304" pitchFamily="18" charset="0"/>
              </a:rPr>
              <a:t>Οι συγγραφείς τείνουν να αναμειγνύουν στοιχεία από διάφορες κατηγορίες. Μια κωμωδία καταστάσεων, για παράδειγμα, μπορεί να είναι ταυτόχρονα και κωμωδία ηθών, καθώς τονίζει το στοιχείο της υποκρισίας.</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2800124619"/>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5C05C8AB-F7BF-5A3B-747A-2E4F48605F42}"/>
              </a:ext>
            </a:extLst>
          </p:cNvPr>
          <p:cNvSpPr>
            <a:spLocks noGrp="1"/>
          </p:cNvSpPr>
          <p:nvPr>
            <p:ph type="title"/>
          </p:nvPr>
        </p:nvSpPr>
        <p:spPr>
          <a:xfrm>
            <a:off x="989400" y="395288"/>
            <a:ext cx="10213200" cy="5399021"/>
          </a:xfrm>
        </p:spPr>
        <p:txBody>
          <a:bodyPr>
            <a:normAutofit/>
          </a:bodyPr>
          <a:lstStyle/>
          <a:p>
            <a:pPr>
              <a:lnSpc>
                <a:spcPct val="107000"/>
              </a:lnSpc>
              <a:spcAft>
                <a:spcPts val="800"/>
              </a:spcAft>
            </a:pP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Σε πολλές περιπτώσεις το κωμικό στοιχείο συνδυάζεται με μουσική δημιουργώντας και νέα είδη μουσικής κωμωδίας. Το πιο γνωστό είδος στην ιστορία του νεότερου θεάτρου είναι το </a:t>
            </a:r>
            <a:r>
              <a:rPr lang="en-US" sz="2400" i="1" dirty="0">
                <a:effectLst/>
                <a:latin typeface="Book Antiqua" panose="02040602050305030304" pitchFamily="18" charset="0"/>
                <a:ea typeface="Times New Roman" panose="02020603050405020304" pitchFamily="18" charset="0"/>
                <a:cs typeface="Times New Roman" panose="02020603050405020304" pitchFamily="18" charset="0"/>
              </a:rPr>
              <a:t>vaudeville</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του οποίου ελληνική εκδοχή αποτελεί το </a:t>
            </a:r>
            <a:r>
              <a:rPr lang="el-GR" sz="2400" i="1" dirty="0">
                <a:effectLst/>
                <a:latin typeface="Book Antiqua" panose="02040602050305030304" pitchFamily="18" charset="0"/>
                <a:ea typeface="Times New Roman" panose="02020603050405020304" pitchFamily="18" charset="0"/>
                <a:cs typeface="Times New Roman" panose="02020603050405020304" pitchFamily="18" charset="0"/>
              </a:rPr>
              <a:t>κωμειδύλλιο</a:t>
            </a:r>
            <a:r>
              <a:rPr lang="el-GR" sz="2400" b="1" dirty="0">
                <a:effectLst/>
                <a:latin typeface="Book Antiqua" panose="02040602050305030304" pitchFamily="18" charset="0"/>
                <a:ea typeface="Times New Roman" panose="02020603050405020304" pitchFamily="18" charset="0"/>
                <a:cs typeface="Times New Roman" panose="02020603050405020304" pitchFamily="18" charset="0"/>
              </a:rPr>
              <a:t>, </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είδος που άνθισε στα τέλη του 19</a:t>
            </a:r>
            <a:r>
              <a:rPr lang="el-GR" sz="2400" baseline="30000" dirty="0">
                <a:effectLst/>
                <a:latin typeface="Book Antiqua" panose="02040602050305030304" pitchFamily="18" charset="0"/>
                <a:ea typeface="Times New Roman" panose="02020603050405020304" pitchFamily="18" charset="0"/>
                <a:cs typeface="Times New Roman" panose="02020603050405020304" pitchFamily="18" charset="0"/>
              </a:rPr>
              <a:t>ου</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αιώνα. Ο αντίστοιχος συνδυασμός δράματος και μουσικής στην Ελλάδα έχει δημιουργήσει το </a:t>
            </a:r>
            <a:r>
              <a:rPr lang="el-GR" sz="2400" i="1" dirty="0">
                <a:effectLst/>
                <a:latin typeface="Book Antiqua" panose="02040602050305030304" pitchFamily="18" charset="0"/>
                <a:ea typeface="Times New Roman" panose="02020603050405020304" pitchFamily="18" charset="0"/>
                <a:cs typeface="Times New Roman" panose="02020603050405020304" pitchFamily="18" charset="0"/>
              </a:rPr>
              <a:t>δραματικό ειδύλλιο</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2873197051"/>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02DA6DD2-0C13-DF0D-9EF6-F15880EC2F1A}"/>
              </a:ext>
            </a:extLst>
          </p:cNvPr>
          <p:cNvSpPr>
            <a:spLocks noGrp="1"/>
          </p:cNvSpPr>
          <p:nvPr>
            <p:ph type="title"/>
          </p:nvPr>
        </p:nvSpPr>
        <p:spPr>
          <a:xfrm>
            <a:off x="989400" y="395289"/>
            <a:ext cx="10213200" cy="5081780"/>
          </a:xfrm>
        </p:spPr>
        <p:txBody>
          <a:bodyPr>
            <a:normAutofit/>
          </a:bodyPr>
          <a:lstStyle/>
          <a:p>
            <a:pPr>
              <a:lnSpc>
                <a:spcPct val="107000"/>
              </a:lnSpc>
              <a:spcAft>
                <a:spcPts val="800"/>
              </a:spcAft>
            </a:pPr>
            <a:r>
              <a:rPr lang="el-GR" sz="2800" b="1" dirty="0">
                <a:effectLst/>
                <a:latin typeface="Book Antiqua" panose="02040602050305030304" pitchFamily="18" charset="0"/>
                <a:ea typeface="Times New Roman" panose="02020603050405020304" pitchFamily="18" charset="0"/>
                <a:cs typeface="Times New Roman" panose="02020603050405020304" pitchFamily="18" charset="0"/>
              </a:rPr>
              <a:t>Το (Αστικό) Δράμα</a:t>
            </a:r>
            <a:br>
              <a:rPr lang="el-GR" sz="2800" dirty="0">
                <a:effectLst/>
                <a:latin typeface="Book Antiqua" panose="02040602050305030304" pitchFamily="18" charset="0"/>
                <a:ea typeface="Calibri" panose="020F0502020204030204" pitchFamily="34" charset="0"/>
                <a:cs typeface="Times New Roman" panose="02020603050405020304" pitchFamily="18" charset="0"/>
              </a:rPr>
            </a:br>
            <a:r>
              <a:rPr lang="el-GR" sz="2800" dirty="0">
                <a:effectLst/>
                <a:latin typeface="Book Antiqua" panose="02040602050305030304" pitchFamily="18" charset="0"/>
                <a:ea typeface="Times New Roman" panose="02020603050405020304" pitchFamily="18" charset="0"/>
                <a:cs typeface="Times New Roman" panose="02020603050405020304" pitchFamily="18" charset="0"/>
              </a:rPr>
              <a:t> </a:t>
            </a:r>
            <a:br>
              <a:rPr lang="el-GR" sz="2800" dirty="0">
                <a:effectLst/>
                <a:latin typeface="Book Antiqua" panose="02040602050305030304" pitchFamily="18" charset="0"/>
                <a:ea typeface="Calibri" panose="020F0502020204030204" pitchFamily="34" charset="0"/>
                <a:cs typeface="Times New Roman" panose="02020603050405020304" pitchFamily="18" charset="0"/>
              </a:rPr>
            </a:br>
            <a:r>
              <a:rPr lang="el-GR" sz="2800" dirty="0">
                <a:effectLst/>
                <a:latin typeface="Book Antiqua" panose="02040602050305030304" pitchFamily="18" charset="0"/>
                <a:ea typeface="Times New Roman" panose="02020603050405020304" pitchFamily="18" charset="0"/>
                <a:cs typeface="Times New Roman" panose="02020603050405020304" pitchFamily="18" charset="0"/>
              </a:rPr>
              <a:t>Δημιουργήθηκε κατά τον 18</a:t>
            </a:r>
            <a:r>
              <a:rPr lang="el-GR" sz="2800" baseline="30000" dirty="0">
                <a:effectLst/>
                <a:latin typeface="Book Antiqua" panose="02040602050305030304" pitchFamily="18" charset="0"/>
                <a:ea typeface="Times New Roman" panose="02020603050405020304" pitchFamily="18" charset="0"/>
                <a:cs typeface="Times New Roman" panose="02020603050405020304" pitchFamily="18" charset="0"/>
              </a:rPr>
              <a:t>ο</a:t>
            </a:r>
            <a:r>
              <a:rPr lang="el-GR" sz="2800" dirty="0">
                <a:effectLst/>
                <a:latin typeface="Book Antiqua" panose="02040602050305030304" pitchFamily="18" charset="0"/>
                <a:ea typeface="Times New Roman" panose="02020603050405020304" pitchFamily="18" charset="0"/>
                <a:cs typeface="Times New Roman" panose="02020603050405020304" pitchFamily="18" charset="0"/>
              </a:rPr>
              <a:t> αιώνα και συνδέθηκε με την άνοδο των αστών στην κοινωνική και οικονομική ηγεμονία. Πραγματεύεται με σοβαρό τρόπο και με πεζό ύφος λόγου τα καθημερινά προβλήματα των μεσαίων στρωμάτων. </a:t>
            </a:r>
            <a:br>
              <a:rPr lang="el-GR" sz="2800" dirty="0">
                <a:effectLst/>
                <a:latin typeface="Book Antiqua" panose="02040602050305030304" pitchFamily="18" charset="0"/>
                <a:ea typeface="Calibri" panose="020F0502020204030204" pitchFamily="34" charset="0"/>
                <a:cs typeface="Times New Roman" panose="02020603050405020304" pitchFamily="18" charset="0"/>
              </a:rPr>
            </a:br>
            <a:r>
              <a:rPr lang="el-GR" sz="2800" dirty="0">
                <a:effectLst/>
                <a:latin typeface="Book Antiqua" panose="02040602050305030304" pitchFamily="18" charset="0"/>
                <a:ea typeface="Times New Roman" panose="02020603050405020304" pitchFamily="18" charset="0"/>
                <a:cs typeface="Times New Roman" panose="02020603050405020304" pitchFamily="18" charset="0"/>
              </a:rPr>
              <a:t> </a:t>
            </a:r>
            <a:br>
              <a:rPr lang="el-GR" sz="28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800" dirty="0">
              <a:latin typeface="Book Antiqua" panose="02040602050305030304" pitchFamily="18" charset="0"/>
            </a:endParaRPr>
          </a:p>
        </p:txBody>
      </p:sp>
    </p:spTree>
    <p:extLst>
      <p:ext uri="{BB962C8B-B14F-4D97-AF65-F5344CB8AC3E}">
        <p14:creationId xmlns:p14="http://schemas.microsoft.com/office/powerpoint/2010/main" val="588203566"/>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C916BFD9-B905-0F7F-05C2-00DB7190BFD6}"/>
              </a:ext>
            </a:extLst>
          </p:cNvPr>
          <p:cNvSpPr>
            <a:spLocks noGrp="1"/>
          </p:cNvSpPr>
          <p:nvPr>
            <p:ph type="title"/>
          </p:nvPr>
        </p:nvSpPr>
        <p:spPr>
          <a:xfrm>
            <a:off x="989400" y="395288"/>
            <a:ext cx="10213200" cy="5912205"/>
          </a:xfrm>
        </p:spPr>
        <p:txBody>
          <a:bodyPr/>
          <a:lstStyle/>
          <a:p>
            <a:pPr>
              <a:lnSpc>
                <a:spcPct val="107000"/>
              </a:lnSpc>
              <a:spcAft>
                <a:spcPts val="800"/>
              </a:spcAft>
            </a:pP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Ιδιαίτερα δημοφιλές και ανθεκτικό στον χρόνο είναι επίσης το είδος του </a:t>
            </a:r>
            <a:r>
              <a:rPr lang="el-GR" sz="2400" i="1" dirty="0">
                <a:effectLst/>
                <a:latin typeface="Book Antiqua" panose="02040602050305030304" pitchFamily="18" charset="0"/>
                <a:ea typeface="Times New Roman" panose="02020603050405020304" pitchFamily="18" charset="0"/>
                <a:cs typeface="Times New Roman" panose="02020603050405020304" pitchFamily="18" charset="0"/>
              </a:rPr>
              <a:t>μελοδράματος ή μυθιστορηματικού δράματος</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Εμφανίστηκε στα τέλη του 18</a:t>
            </a:r>
            <a:r>
              <a:rPr lang="el-GR" sz="2400" baseline="30000" dirty="0">
                <a:effectLst/>
                <a:latin typeface="Book Antiqua" panose="02040602050305030304" pitchFamily="18" charset="0"/>
                <a:ea typeface="Times New Roman" panose="02020603050405020304" pitchFamily="18" charset="0"/>
                <a:cs typeface="Times New Roman" panose="02020603050405020304" pitchFamily="18" charset="0"/>
              </a:rPr>
              <a:t>ου</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αιώνα και έκτοτε μετεξελίχθηκε σε διάφορες μορφές: οικογενειακό, περιπετειώδες, αστυνομικό, </a:t>
            </a:r>
            <a:r>
              <a:rPr lang="el-GR" sz="2400" dirty="0" err="1">
                <a:effectLst/>
                <a:latin typeface="Book Antiqua" panose="02040602050305030304" pitchFamily="18" charset="0"/>
                <a:ea typeface="Times New Roman" panose="02020603050405020304" pitchFamily="18" charset="0"/>
                <a:cs typeface="Times New Roman" panose="02020603050405020304" pitchFamily="18" charset="0"/>
              </a:rPr>
              <a:t>γκραν</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a:t>
            </a:r>
            <a:r>
              <a:rPr lang="el-GR" sz="2400" dirty="0" err="1">
                <a:effectLst/>
                <a:latin typeface="Book Antiqua" panose="02040602050305030304" pitchFamily="18" charset="0"/>
                <a:ea typeface="Times New Roman" panose="02020603050405020304" pitchFamily="18" charset="0"/>
                <a:cs typeface="Times New Roman" panose="02020603050405020304" pitchFamily="18" charset="0"/>
              </a:rPr>
              <a:t>γκινιόλ</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κλπ. Κοινά στοιχεία αυτών των έργων είναι ο διαχωρισμός των προσώπων σε απόλυτα καλά και απόλυτα κακά, η καταδίωξη του αδύνατου από έναν ραδιούργο ήρωα, ο τελικός θρίαμβος του καλού, η συγκινησιακή μουσική υπόκρουση και η επιδίωξη της πρόκλησης έντονων συναισθημάτων στον θεατή σε βάρος της αληθοφάνειας των καταστάσεων και των χαρακτήρων. Αντιπροσωπευτικό δείγμα του είδους είναι </a:t>
            </a:r>
            <a:r>
              <a:rPr lang="el-GR" sz="2400" i="1" dirty="0">
                <a:effectLst/>
                <a:latin typeface="Book Antiqua" panose="02040602050305030304" pitchFamily="18" charset="0"/>
                <a:ea typeface="Times New Roman" panose="02020603050405020304" pitchFamily="18" charset="0"/>
                <a:cs typeface="Times New Roman" panose="02020603050405020304" pitchFamily="18" charset="0"/>
              </a:rPr>
              <a:t>Αι δύο </a:t>
            </a:r>
            <a:r>
              <a:rPr lang="el-GR" sz="2400" i="1" dirty="0" err="1">
                <a:effectLst/>
                <a:latin typeface="Book Antiqua" panose="02040602050305030304" pitchFamily="18" charset="0"/>
                <a:ea typeface="Times New Roman" panose="02020603050405020304" pitchFamily="18" charset="0"/>
                <a:cs typeface="Times New Roman" panose="02020603050405020304" pitchFamily="18" charset="0"/>
              </a:rPr>
              <a:t>ορφαναί</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του </a:t>
            </a:r>
            <a:r>
              <a:rPr lang="en-US" sz="2400" dirty="0">
                <a:effectLst/>
                <a:latin typeface="Book Antiqua" panose="02040602050305030304" pitchFamily="18" charset="0"/>
                <a:ea typeface="Times New Roman" panose="02020603050405020304" pitchFamily="18" charset="0"/>
                <a:cs typeface="Times New Roman" panose="02020603050405020304" pitchFamily="18" charset="0"/>
              </a:rPr>
              <a:t>Adolphe E</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a:t>
            </a:r>
            <a:r>
              <a:rPr lang="en-US" sz="2400" dirty="0">
                <a:effectLst/>
                <a:latin typeface="Book Antiqua" panose="02040602050305030304" pitchFamily="18" charset="0"/>
                <a:ea typeface="Times New Roman" panose="02020603050405020304" pitchFamily="18" charset="0"/>
                <a:cs typeface="Times New Roman" panose="02020603050405020304" pitchFamily="18" charset="0"/>
              </a:rPr>
              <a:t>P</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 </a:t>
            </a:r>
            <a:r>
              <a:rPr lang="en-US" sz="2400" dirty="0" err="1">
                <a:effectLst/>
                <a:latin typeface="Book Antiqua" panose="02040602050305030304" pitchFamily="18" charset="0"/>
                <a:ea typeface="Times New Roman" panose="02020603050405020304" pitchFamily="18" charset="0"/>
                <a:cs typeface="Times New Roman" panose="02020603050405020304" pitchFamily="18" charset="0"/>
              </a:rPr>
              <a:t>Dennery</a:t>
            </a:r>
            <a:r>
              <a:rPr lang="el-GR" sz="2400" dirty="0">
                <a:effectLst/>
                <a:latin typeface="Book Antiqua" panose="02040602050305030304" pitchFamily="18" charset="0"/>
                <a:ea typeface="Times New Roman" panose="02020603050405020304" pitchFamily="18" charset="0"/>
                <a:cs typeface="Times New Roman" panose="02020603050405020304" pitchFamily="18" charset="0"/>
              </a:rPr>
              <a:t>.</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1800" dirty="0">
                <a:effectLst/>
                <a:latin typeface="Times New Roman" panose="02020603050405020304" pitchFamily="18" charset="0"/>
                <a:ea typeface="Times New Roman" panose="02020603050405020304" pitchFamily="18" charset="0"/>
                <a:cs typeface="Times New Roman" panose="02020603050405020304" pitchFamily="18" charset="0"/>
              </a:rPr>
              <a:t> </a:t>
            </a:r>
            <a:br>
              <a:rPr lang="el-GR" sz="1800" dirty="0">
                <a:effectLst/>
                <a:latin typeface="Calibri" panose="020F0502020204030204" pitchFamily="34" charset="0"/>
                <a:ea typeface="Calibri" panose="020F0502020204030204" pitchFamily="34" charset="0"/>
                <a:cs typeface="Times New Roman" panose="02020603050405020304" pitchFamily="18" charset="0"/>
              </a:rPr>
            </a:br>
            <a:endParaRPr lang="el-GR" dirty="0"/>
          </a:p>
        </p:txBody>
      </p:sp>
    </p:spTree>
    <p:extLst>
      <p:ext uri="{BB962C8B-B14F-4D97-AF65-F5344CB8AC3E}">
        <p14:creationId xmlns:p14="http://schemas.microsoft.com/office/powerpoint/2010/main" val="219355213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κείμενο, βιβλίο&#10;&#10;Περιγραφή που δημιουργήθηκε αυτόματα">
            <a:extLst>
              <a:ext uri="{FF2B5EF4-FFF2-40B4-BE49-F238E27FC236}">
                <a16:creationId xmlns:a16="http://schemas.microsoft.com/office/drawing/2014/main" id="{A6DB6AE8-A51A-AA8C-627D-819C789DBD6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643312" y="0"/>
            <a:ext cx="4905375" cy="6858000"/>
          </a:xfrm>
          <a:prstGeom prst="rect">
            <a:avLst/>
          </a:prstGeom>
        </p:spPr>
      </p:pic>
    </p:spTree>
    <p:extLst>
      <p:ext uri="{BB962C8B-B14F-4D97-AF65-F5344CB8AC3E}">
        <p14:creationId xmlns:p14="http://schemas.microsoft.com/office/powerpoint/2010/main" val="3205202597"/>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Εικόνα 2" descr="Εικόνα που περιέχει κείμενο, παλιός, βίντατζ&#10;&#10;Περιγραφή που δημιουργήθηκε αυτόματα">
            <a:extLst>
              <a:ext uri="{FF2B5EF4-FFF2-40B4-BE49-F238E27FC236}">
                <a16:creationId xmlns:a16="http://schemas.microsoft.com/office/drawing/2014/main" id="{E33F3DEA-D740-C94E-5827-33C7AE65680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047875" y="100012"/>
            <a:ext cx="8096250" cy="6657975"/>
          </a:xfrm>
          <a:prstGeom prst="rect">
            <a:avLst/>
          </a:prstGeom>
        </p:spPr>
      </p:pic>
    </p:spTree>
    <p:extLst>
      <p:ext uri="{BB962C8B-B14F-4D97-AF65-F5344CB8AC3E}">
        <p14:creationId xmlns:p14="http://schemas.microsoft.com/office/powerpoint/2010/main" val="84621407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Εικόνα 4" descr="Εικόνα που περιέχει κείμενο, βιβλίο, παράθυρο, πόζα&#10;&#10;Περιγραφή που δημιουργήθηκε αυτόματα">
            <a:extLst>
              <a:ext uri="{FF2B5EF4-FFF2-40B4-BE49-F238E27FC236}">
                <a16:creationId xmlns:a16="http://schemas.microsoft.com/office/drawing/2014/main" id="{07F731A6-992E-E02E-FE00-8594FE467D2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000499" y="362901"/>
            <a:ext cx="5011437" cy="6180773"/>
          </a:xfrm>
          <a:prstGeom prst="rect">
            <a:avLst/>
          </a:prstGeom>
        </p:spPr>
      </p:pic>
    </p:spTree>
    <p:extLst>
      <p:ext uri="{BB962C8B-B14F-4D97-AF65-F5344CB8AC3E}">
        <p14:creationId xmlns:p14="http://schemas.microsoft.com/office/powerpoint/2010/main" val="3230967342"/>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Τίτλος 1">
            <a:extLst>
              <a:ext uri="{FF2B5EF4-FFF2-40B4-BE49-F238E27FC236}">
                <a16:creationId xmlns:a16="http://schemas.microsoft.com/office/drawing/2014/main" id="{438A598D-5D11-DAAE-22C3-A7684AD39318}"/>
              </a:ext>
            </a:extLst>
          </p:cNvPr>
          <p:cNvSpPr>
            <a:spLocks noGrp="1"/>
          </p:cNvSpPr>
          <p:nvPr>
            <p:ph type="title"/>
          </p:nvPr>
        </p:nvSpPr>
        <p:spPr>
          <a:xfrm>
            <a:off x="989400" y="395288"/>
            <a:ext cx="10213200" cy="5921535"/>
          </a:xfrm>
        </p:spPr>
        <p:txBody>
          <a:bodyPr>
            <a:normAutofit/>
          </a:bodyPr>
          <a:lstStyle/>
          <a:p>
            <a:pPr marL="342900" lvl="0" indent="-342900" algn="ctr">
              <a:lnSpc>
                <a:spcPct val="107000"/>
              </a:lnSpc>
            </a:pPr>
            <a:r>
              <a:rPr lang="el-GR" sz="1800" dirty="0">
                <a:effectLst/>
                <a:latin typeface="Times New Roman" panose="02020603050405020304" pitchFamily="18" charset="0"/>
                <a:ea typeface="Calibri" panose="020F0502020204030204" pitchFamily="34" charset="0"/>
                <a:cs typeface="Times New Roman" panose="02020603050405020304" pitchFamily="18" charset="0"/>
              </a:rPr>
              <a:t>           </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Τα μέρη ενός δραματικού κειμένου</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r>
              <a:rPr lang="el-GR" sz="2400" dirty="0">
                <a:effectLst/>
                <a:latin typeface="Book Antiqua" panose="02040602050305030304" pitchFamily="18" charset="0"/>
                <a:ea typeface="Calibri" panose="020F0502020204030204" pitchFamily="34" charset="0"/>
                <a:cs typeface="Times New Roman" panose="02020603050405020304" pitchFamily="18" charset="0"/>
              </a:rPr>
              <a:t>Η οργάνωση του κειμένου και η διάκριση των επιμέρους ενοτήτων του συνήθως σχετίζονται με τις αισθητικές επιλογές του συγγραφέα, ενώ παλαιότερα καθορίζονταν από τους κανόνες που ίσχυαν για κάθε είδος. Η διαίρεση σε πράξεις, σκηνές ή εικόνες στην παραδοσιακή δραματουργία γίνεται με βάση διαφορετικά κριτήρια τα οποία συσχετίζονται κάθε φορά με την εξέλιξη της πλοκής (όπως λ.χ. η είσοδος και η έξοδος των δραματικών προσώπων). Στην σύγχρονη δραματουργία η σχετική ορολογία διαφοροποιείται (στιγμές, </a:t>
            </a:r>
            <a:r>
              <a:rPr lang="el-GR" sz="2400" dirty="0" err="1">
                <a:effectLst/>
                <a:latin typeface="Book Antiqua" panose="02040602050305030304" pitchFamily="18" charset="0"/>
                <a:ea typeface="Calibri" panose="020F0502020204030204" pitchFamily="34" charset="0"/>
                <a:cs typeface="Times New Roman" panose="02020603050405020304" pitchFamily="18" charset="0"/>
              </a:rPr>
              <a:t>ταμπλώ</a:t>
            </a:r>
            <a:r>
              <a:rPr lang="el-GR" sz="2400" dirty="0">
                <a:effectLst/>
                <a:latin typeface="Book Antiqua" panose="02040602050305030304" pitchFamily="18" charset="0"/>
                <a:ea typeface="Calibri" panose="020F0502020204030204" pitchFamily="34" charset="0"/>
                <a:cs typeface="Times New Roman" panose="02020603050405020304" pitchFamily="18" charset="0"/>
              </a:rPr>
              <a:t>, πλάνα, αποσπάσματα, κινήσεις, κομμάτια) αντανακλώντας την διαφορετική οπτική του κάθε συγγραφέα και προδίδοντας την επίδραση από άλλες μορφές τέχνης, όπως λ.χ. ο κινηματογράφος. </a:t>
            </a:r>
            <a:br>
              <a:rPr lang="el-GR" sz="2400" dirty="0">
                <a:effectLst/>
                <a:latin typeface="Book Antiqua" panose="02040602050305030304" pitchFamily="18" charset="0"/>
                <a:ea typeface="Calibri" panose="020F0502020204030204" pitchFamily="34" charset="0"/>
                <a:cs typeface="Times New Roman" panose="02020603050405020304" pitchFamily="18" charset="0"/>
              </a:rPr>
            </a:br>
            <a:endParaRPr lang="el-GR" sz="2400" dirty="0">
              <a:latin typeface="Book Antiqua" panose="02040602050305030304" pitchFamily="18" charset="0"/>
            </a:endParaRPr>
          </a:p>
        </p:txBody>
      </p:sp>
    </p:spTree>
    <p:extLst>
      <p:ext uri="{BB962C8B-B14F-4D97-AF65-F5344CB8AC3E}">
        <p14:creationId xmlns:p14="http://schemas.microsoft.com/office/powerpoint/2010/main" val="367381633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9" name="Straight Connector 8">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1" name="Group 10">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2" name="Group 11">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4"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5"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3"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7" name="Rectangle 16">
            <a:extLst>
              <a:ext uri="{FF2B5EF4-FFF2-40B4-BE49-F238E27FC236}">
                <a16:creationId xmlns:a16="http://schemas.microsoft.com/office/drawing/2014/main" id="{3011B0B3-5679-4759-90B8-3B908C4CBD21}"/>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DD3B0E70-FD00-DBF9-D8B7-76657B1CC8DE}"/>
              </a:ext>
            </a:extLst>
          </p:cNvPr>
          <p:cNvSpPr>
            <a:spLocks noGrp="1"/>
          </p:cNvSpPr>
          <p:nvPr>
            <p:ph type="title"/>
          </p:nvPr>
        </p:nvSpPr>
        <p:spPr>
          <a:xfrm>
            <a:off x="990000" y="1089024"/>
            <a:ext cx="4075200" cy="4838589"/>
          </a:xfrm>
        </p:spPr>
        <p:txBody>
          <a:bodyPr vert="horz" lIns="91440" tIns="45720" rIns="91440" bIns="45720" rtlCol="0" anchor="b" anchorCtr="0">
            <a:normAutofit fontScale="90000"/>
          </a:bodyPr>
          <a:lstStyle/>
          <a:p>
            <a:pPr marL="342900" lvl="0" indent="-342900" algn="ctr">
              <a:lnSpc>
                <a:spcPct val="90000"/>
              </a:lnSpc>
            </a:pPr>
            <a:r>
              <a:rPr lang="en-US" sz="2400" dirty="0" err="1">
                <a:effectLst/>
                <a:latin typeface="Book Antiqua" panose="02040602050305030304" pitchFamily="18" charset="0"/>
              </a:rPr>
              <a:t>Το</a:t>
            </a:r>
            <a:r>
              <a:rPr lang="en-US" sz="2400" dirty="0">
                <a:effectLst/>
                <a:latin typeface="Book Antiqua" panose="02040602050305030304" pitchFamily="18" charset="0"/>
              </a:rPr>
              <a:t> κειμενικό </a:t>
            </a:r>
            <a:r>
              <a:rPr lang="en-US" sz="2400" dirty="0" err="1">
                <a:effectLst/>
                <a:latin typeface="Book Antiqua" panose="02040602050305030304" pitchFamily="18" charset="0"/>
              </a:rPr>
              <a:t>υλικό</a:t>
            </a:r>
            <a:r>
              <a:rPr lang="en-US" sz="2400" dirty="0">
                <a:effectLst/>
                <a:latin typeface="Book Antiqua" panose="02040602050305030304" pitchFamily="18" charset="0"/>
              </a:rPr>
              <a:t> </a:t>
            </a:r>
            <a:br>
              <a:rPr lang="en-US" sz="2400" dirty="0">
                <a:effectLst/>
                <a:latin typeface="Book Antiqua" panose="02040602050305030304" pitchFamily="18" charset="0"/>
              </a:rPr>
            </a:br>
            <a:r>
              <a:rPr lang="en-US" sz="2400" dirty="0">
                <a:effectLst/>
                <a:latin typeface="Book Antiqua" panose="02040602050305030304" pitchFamily="18" charset="0"/>
              </a:rPr>
              <a:t> </a:t>
            </a:r>
            <a:br>
              <a:rPr lang="en-US" sz="2400" dirty="0">
                <a:effectLst/>
                <a:latin typeface="Book Antiqua" panose="02040602050305030304" pitchFamily="18" charset="0"/>
              </a:rPr>
            </a:br>
            <a:r>
              <a:rPr lang="en-US" sz="2400" dirty="0">
                <a:effectLst/>
                <a:latin typeface="Book Antiqua" panose="02040602050305030304" pitchFamily="18" charset="0"/>
              </a:rPr>
              <a:t>Η κα</a:t>
            </a:r>
            <a:r>
              <a:rPr lang="en-US" sz="2400" dirty="0" err="1">
                <a:effectLst/>
                <a:latin typeface="Book Antiqua" panose="02040602050305030304" pitchFamily="18" charset="0"/>
              </a:rPr>
              <a:t>τηγορί</a:t>
            </a:r>
            <a:r>
              <a:rPr lang="en-US" sz="2400" dirty="0">
                <a:effectLst/>
                <a:latin typeface="Book Antiqua" panose="02040602050305030304" pitchFamily="18" charset="0"/>
              </a:rPr>
              <a:t>α αυτή αναφέρεται στην «τυπογραφική» οργάνωση του κειμένου.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διάλογοι</a:t>
            </a:r>
            <a:r>
              <a:rPr lang="en-US" sz="2400" dirty="0">
                <a:effectLst/>
                <a:latin typeface="Book Antiqua" panose="02040602050305030304" pitchFamily="18" charset="0"/>
              </a:rPr>
              <a:t>,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μονόλογοι</a:t>
            </a:r>
            <a:r>
              <a:rPr lang="en-US" sz="2400" dirty="0">
                <a:effectLst/>
                <a:latin typeface="Book Antiqua" panose="02040602050305030304" pitchFamily="18" charset="0"/>
              </a:rPr>
              <a:t> και η </a:t>
            </a:r>
            <a:r>
              <a:rPr lang="en-US" sz="2400" dirty="0" err="1">
                <a:effectLst/>
                <a:latin typeface="Book Antiqua" panose="02040602050305030304" pitchFamily="18" charset="0"/>
              </a:rPr>
              <a:t>μετ</a:t>
            </a:r>
            <a:r>
              <a:rPr lang="en-US" sz="2400" dirty="0">
                <a:effectLst/>
                <a:latin typeface="Book Antiqua" panose="02040602050305030304" pitchFamily="18" charset="0"/>
              </a:rPr>
              <a:t>αξύ τους «ποσοτική» ισορροπία, το είδος της γλώσσας (έμμετρος ή πεζός λόγος, η «ηχητική» ποιότητα του κειμένου), τα σημεία της στίξης. </a:t>
            </a:r>
            <a:br>
              <a:rPr lang="en-US" sz="1200" dirty="0">
                <a:effectLst/>
              </a:rPr>
            </a:br>
            <a:endParaRPr lang="en-US" sz="1200" dirty="0"/>
          </a:p>
        </p:txBody>
      </p:sp>
      <p:grpSp>
        <p:nvGrpSpPr>
          <p:cNvPr id="19" name="Group 18">
            <a:extLst>
              <a:ext uri="{FF2B5EF4-FFF2-40B4-BE49-F238E27FC236}">
                <a16:creationId xmlns:a16="http://schemas.microsoft.com/office/drawing/2014/main" id="{50F37AA1-A09B-4E28-987B-38E5060E1BAE}"/>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1919525" y="2840038"/>
            <a:ext cx="2216150" cy="1177924"/>
            <a:chOff x="4987925" y="2840038"/>
            <a:chExt cx="2216150" cy="1177924"/>
          </a:xfrm>
        </p:grpSpPr>
        <p:sp>
          <p:nvSpPr>
            <p:cNvPr id="20" name="Rectangle 19">
              <a:extLst>
                <a:ext uri="{FF2B5EF4-FFF2-40B4-BE49-F238E27FC236}">
                  <a16:creationId xmlns:a16="http://schemas.microsoft.com/office/drawing/2014/main" id="{9874D018-FDBA-4AD4-8C74-17D41F4FB69C}"/>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4987925" y="2840038"/>
              <a:ext cx="2216150" cy="1177924"/>
            </a:xfrm>
            <a:prstGeom prst="rect">
              <a:avLst/>
            </a:prstGeom>
            <a:solidFill>
              <a:schemeClr val="bg2">
                <a:alpha val="0"/>
              </a:schemeClr>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grpSp>
          <p:nvGrpSpPr>
            <p:cNvPr id="21" name="Group 20">
              <a:extLst>
                <a:ext uri="{FF2B5EF4-FFF2-40B4-BE49-F238E27FC236}">
                  <a16:creationId xmlns:a16="http://schemas.microsoft.com/office/drawing/2014/main" id="{DB43F5C4-EF74-49F4-97CB-97938DDC2F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720702" y="2912637"/>
              <a:ext cx="1080000" cy="1080000"/>
              <a:chOff x="6879023" y="2912637"/>
              <a:chExt cx="1080000" cy="1080000"/>
            </a:xfrm>
          </p:grpSpPr>
          <p:grpSp>
            <p:nvGrpSpPr>
              <p:cNvPr id="22" name="Group 21">
                <a:extLst>
                  <a:ext uri="{FF2B5EF4-FFF2-40B4-BE49-F238E27FC236}">
                    <a16:creationId xmlns:a16="http://schemas.microsoft.com/office/drawing/2014/main" id="{B74E0761-A6EC-4896-A2D4-97A0AF0AA00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7260443" y="2912637"/>
                <a:ext cx="317159" cy="1080000"/>
                <a:chOff x="4799744" y="2905614"/>
                <a:chExt cx="317159" cy="1080000"/>
              </a:xfrm>
            </p:grpSpPr>
            <p:sp>
              <p:nvSpPr>
                <p:cNvPr id="27" name="Freeform 68">
                  <a:extLst>
                    <a:ext uri="{FF2B5EF4-FFF2-40B4-BE49-F238E27FC236}">
                      <a16:creationId xmlns:a16="http://schemas.microsoft.com/office/drawing/2014/main" id="{E02DDA0C-BC2F-4EA7-B34E-E0A38B82BA2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8" name="Freeform 69">
                  <a:extLst>
                    <a:ext uri="{FF2B5EF4-FFF2-40B4-BE49-F238E27FC236}">
                      <a16:creationId xmlns:a16="http://schemas.microsoft.com/office/drawing/2014/main" id="{CF13B05D-4163-4B4E-A2D2-FA7ED946823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9" name="Line 70">
                  <a:extLst>
                    <a:ext uri="{FF2B5EF4-FFF2-40B4-BE49-F238E27FC236}">
                      <a16:creationId xmlns:a16="http://schemas.microsoft.com/office/drawing/2014/main" id="{6D222543-B140-45C1-A731-C56E6B3A17C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3" name="Group 22">
                <a:extLst>
                  <a:ext uri="{FF2B5EF4-FFF2-40B4-BE49-F238E27FC236}">
                    <a16:creationId xmlns:a16="http://schemas.microsoft.com/office/drawing/2014/main" id="{21D25868-4B38-41A5-8DA7-BB01E853424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8900000" flipH="1">
                <a:off x="6916369" y="2912637"/>
                <a:ext cx="317159" cy="1080000"/>
                <a:chOff x="4799744" y="2905614"/>
                <a:chExt cx="317159" cy="1080000"/>
              </a:xfrm>
            </p:grpSpPr>
            <p:sp>
              <p:nvSpPr>
                <p:cNvPr id="24" name="Freeform 68">
                  <a:extLst>
                    <a:ext uri="{FF2B5EF4-FFF2-40B4-BE49-F238E27FC236}">
                      <a16:creationId xmlns:a16="http://schemas.microsoft.com/office/drawing/2014/main" id="{9BA6FA89-CCD8-4CC0-954F-FBBFA59737E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799744" y="2905614"/>
                  <a:ext cx="159772" cy="710627"/>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5" name="Freeform 69">
                  <a:extLst>
                    <a:ext uri="{FF2B5EF4-FFF2-40B4-BE49-F238E27FC236}">
                      <a16:creationId xmlns:a16="http://schemas.microsoft.com/office/drawing/2014/main" id="{73005E59-2B44-4A62-A8F1-504FB170608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4959516" y="2905614"/>
                  <a:ext cx="157387" cy="710627"/>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26" name="Line 70">
                  <a:extLst>
                    <a:ext uri="{FF2B5EF4-FFF2-40B4-BE49-F238E27FC236}">
                      <a16:creationId xmlns:a16="http://schemas.microsoft.com/office/drawing/2014/main" id="{C9AB3E16-8B92-47B2-BA2E-02935767A80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4959516" y="2905614"/>
                  <a:ext cx="0" cy="1080000"/>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
        <p:nvSpPr>
          <p:cNvPr id="31" name="Rectangle 30">
            <a:extLst>
              <a:ext uri="{FF2B5EF4-FFF2-40B4-BE49-F238E27FC236}">
                <a16:creationId xmlns:a16="http://schemas.microsoft.com/office/drawing/2014/main" id="{1B5DF063-A889-4037-8C0F-D6D424107150}"/>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096000" y="0"/>
            <a:ext cx="6096000" cy="6858000"/>
          </a:xfrm>
          <a:prstGeom prst="rect">
            <a:avLst/>
          </a:prstGeom>
          <a:solidFill>
            <a:srgbClr val="FFFFFF"/>
          </a:solidFill>
          <a:ln w="12700" cap="flat" cmpd="sng" algn="ctr">
            <a:noFill/>
            <a:prstDash val="solid"/>
            <a:miter lim="800000"/>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alpha val="20000"/>
                </a:schemeClr>
              </a:solidFill>
            </a:endParaRPr>
          </a:p>
        </p:txBody>
      </p:sp>
      <p:pic>
        <p:nvPicPr>
          <p:cNvPr id="6" name="Graphic 5" descr="Atom">
            <a:extLst>
              <a:ext uri="{FF2B5EF4-FFF2-40B4-BE49-F238E27FC236}">
                <a16:creationId xmlns:a16="http://schemas.microsoft.com/office/drawing/2014/main" id="{620B26AB-6F94-8105-7D03-64CC0E99DF29}"/>
              </a:ext>
            </a:extLst>
          </p:cNvPr>
          <p:cNvPicPr>
            <a:picLocks noChangeAspect="1"/>
          </p:cNvPicPr>
          <p:nvPr/>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6651127" y="927730"/>
            <a:ext cx="4999885" cy="4999885"/>
          </a:xfrm>
          <a:prstGeom prst="rect">
            <a:avLst/>
          </a:prstGeom>
        </p:spPr>
      </p:pic>
    </p:spTree>
    <p:extLst>
      <p:ext uri="{BB962C8B-B14F-4D97-AF65-F5344CB8AC3E}">
        <p14:creationId xmlns:p14="http://schemas.microsoft.com/office/powerpoint/2010/main" val="49121057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cxnSp>
        <p:nvCxnSpPr>
          <p:cNvPr id="7" name="Straight Connector 6">
            <a:extLst>
              <a:ext uri="{FF2B5EF4-FFF2-40B4-BE49-F238E27FC236}">
                <a16:creationId xmlns:a16="http://schemas.microsoft.com/office/drawing/2014/main" id="{AE0C0B2A-3FD1-4235-A16E-0ED1E028A93E}"/>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5826000" y="3525773"/>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9" name="Group 8">
            <a:extLst>
              <a:ext uri="{FF2B5EF4-FFF2-40B4-BE49-F238E27FC236}">
                <a16:creationId xmlns:a16="http://schemas.microsoft.com/office/drawing/2014/main" id="{9494E066-0146-46E9-BAF1-C33240ABA294}"/>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rot="2700000">
            <a:off x="10127693" y="4178240"/>
            <a:ext cx="633413" cy="1862138"/>
            <a:chOff x="5959192" y="333389"/>
            <a:chExt cx="633413" cy="1862138"/>
          </a:xfrm>
        </p:grpSpPr>
        <p:grpSp>
          <p:nvGrpSpPr>
            <p:cNvPr id="10" name="Group 9">
              <a:extLst>
                <a:ext uri="{FF2B5EF4-FFF2-40B4-BE49-F238E27FC236}">
                  <a16:creationId xmlns:a16="http://schemas.microsoft.com/office/drawing/2014/main" id="{B02BD80B-C499-4DAC-9580-575B04F8658F}"/>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12" name="Freeform 68">
                <a:extLst>
                  <a:ext uri="{FF2B5EF4-FFF2-40B4-BE49-F238E27FC236}">
                    <a16:creationId xmlns:a16="http://schemas.microsoft.com/office/drawing/2014/main" id="{CCF069F3-858C-4C67-90C2-46017C3D4CE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3" name="Freeform 69">
                <a:extLst>
                  <a:ext uri="{FF2B5EF4-FFF2-40B4-BE49-F238E27FC236}">
                    <a16:creationId xmlns:a16="http://schemas.microsoft.com/office/drawing/2014/main" id="{8A1FFA52-DFA8-4A81-8A85-50BE13257F5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11" name="Line 70">
              <a:extLst>
                <a:ext uri="{FF2B5EF4-FFF2-40B4-BE49-F238E27FC236}">
                  <a16:creationId xmlns:a16="http://schemas.microsoft.com/office/drawing/2014/main" id="{BAEDA471-60CB-4A0C-B9AD-B2B3C51EA2F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0"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sp useBgFill="1">
        <p:nvSpPr>
          <p:cNvPr id="15" name="Rectangle 14">
            <a:extLst>
              <a:ext uri="{FF2B5EF4-FFF2-40B4-BE49-F238E27FC236}">
                <a16:creationId xmlns:a16="http://schemas.microsoft.com/office/drawing/2014/main" id="{CA5B2A81-2C8E-4963-AFD4-E539D168B475}"/>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w="12700" cap="flat" cmpd="sng" algn="ctr">
            <a:noFill/>
            <a:prstDash val="solid"/>
            <a:miter lim="800000"/>
          </a:ln>
          <a:effectLst/>
          <a:extLst>
            <a:ext uri="{91240B29-F687-4F45-9708-019B960494DF}">
              <a14:hiddenLine xmlns:a14="http://schemas.microsoft.com/office/drawing/2010/main" w="12700" cap="flat" cmpd="sng" algn="ctr">
                <a:solidFill>
                  <a:schemeClr val="accent1">
                    <a:shade val="50000"/>
                  </a:schemeClr>
                </a:solidFill>
                <a:prstDash val="solid"/>
                <a:miter lim="800000"/>
              </a14:hiddenLine>
            </a:ex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Τίτλος 1">
            <a:extLst>
              <a:ext uri="{FF2B5EF4-FFF2-40B4-BE49-F238E27FC236}">
                <a16:creationId xmlns:a16="http://schemas.microsoft.com/office/drawing/2014/main" id="{17EF9F70-9D3C-5308-8E3C-A287F54E35A6}"/>
              </a:ext>
            </a:extLst>
          </p:cNvPr>
          <p:cNvSpPr>
            <a:spLocks noGrp="1"/>
          </p:cNvSpPr>
          <p:nvPr>
            <p:ph type="title"/>
          </p:nvPr>
        </p:nvSpPr>
        <p:spPr>
          <a:xfrm>
            <a:off x="171450" y="1079499"/>
            <a:ext cx="6816422" cy="5179897"/>
          </a:xfrm>
        </p:spPr>
        <p:txBody>
          <a:bodyPr vert="horz" lIns="91440" tIns="45720" rIns="91440" bIns="45720" rtlCol="0" anchor="b" anchorCtr="0">
            <a:normAutofit/>
          </a:bodyPr>
          <a:lstStyle/>
          <a:p>
            <a:pPr marL="457200" algn="ctr">
              <a:lnSpc>
                <a:spcPct val="90000"/>
              </a:lnSpc>
            </a:pPr>
            <a:r>
              <a:rPr lang="en-US" sz="2400" i="1" dirty="0" err="1">
                <a:effectLst/>
                <a:latin typeface="Book Antiqua" panose="02040602050305030304" pitchFamily="18" charset="0"/>
              </a:rPr>
              <a:t>Σκηνικές</a:t>
            </a:r>
            <a:r>
              <a:rPr lang="en-US" sz="2400" i="1" dirty="0">
                <a:effectLst/>
                <a:latin typeface="Book Antiqua" panose="02040602050305030304" pitchFamily="18" charset="0"/>
              </a:rPr>
              <a:t> </a:t>
            </a:r>
            <a:r>
              <a:rPr lang="en-US" sz="2400" i="1" dirty="0" err="1">
                <a:effectLst/>
                <a:latin typeface="Book Antiqua" panose="02040602050305030304" pitchFamily="18" charset="0"/>
              </a:rPr>
              <a:t>οδηγίες</a:t>
            </a:r>
            <a:r>
              <a:rPr lang="en-US" sz="2400" i="1" dirty="0">
                <a:effectLst/>
                <a:latin typeface="Book Antiqua" panose="02040602050305030304" pitchFamily="18" charset="0"/>
              </a:rPr>
              <a:t> </a:t>
            </a:r>
            <a:br>
              <a:rPr lang="en-US" sz="2400" dirty="0">
                <a:effectLst/>
                <a:latin typeface="Book Antiqua" panose="02040602050305030304" pitchFamily="18" charset="0"/>
              </a:rPr>
            </a:br>
            <a:r>
              <a:rPr lang="en-US" sz="2400" dirty="0" err="1">
                <a:effectLst/>
                <a:latin typeface="Book Antiqua" panose="02040602050305030304" pitchFamily="18" charset="0"/>
              </a:rPr>
              <a:t>Εκτός</a:t>
            </a:r>
            <a:r>
              <a:rPr lang="en-US" sz="2400" dirty="0">
                <a:effectLst/>
                <a:latin typeface="Book Antiqua" panose="02040602050305030304" pitchFamily="18" charset="0"/>
              </a:rPr>
              <a:t> από </a:t>
            </a:r>
            <a:r>
              <a:rPr lang="en-US" sz="2400" dirty="0" err="1">
                <a:effectLst/>
                <a:latin typeface="Book Antiqua" panose="02040602050305030304" pitchFamily="18" charset="0"/>
              </a:rPr>
              <a:t>τον</a:t>
            </a:r>
            <a:r>
              <a:rPr lang="en-US" sz="2400" dirty="0">
                <a:effectLst/>
                <a:latin typeface="Book Antiqua" panose="02040602050305030304" pitchFamily="18" charset="0"/>
              </a:rPr>
              <a:t> κα</a:t>
            </a:r>
            <a:r>
              <a:rPr lang="en-US" sz="2400" dirty="0" err="1">
                <a:effectLst/>
                <a:latin typeface="Book Antiqua" panose="02040602050305030304" pitchFamily="18" charset="0"/>
              </a:rPr>
              <a:t>τάλογο</a:t>
            </a:r>
            <a:r>
              <a:rPr lang="en-US" sz="2400" dirty="0">
                <a:effectLst/>
                <a:latin typeface="Book Antiqua" panose="02040602050305030304" pitchFamily="18" charset="0"/>
              </a:rPr>
              <a:t> </a:t>
            </a:r>
            <a:r>
              <a:rPr lang="en-US" sz="2400" dirty="0" err="1">
                <a:effectLst/>
                <a:latin typeface="Book Antiqua" panose="02040602050305030304" pitchFamily="18" charset="0"/>
              </a:rPr>
              <a:t>των</a:t>
            </a:r>
            <a:r>
              <a:rPr lang="en-US" sz="2400" dirty="0">
                <a:effectLst/>
                <a:latin typeface="Book Antiqua" panose="02040602050305030304" pitchFamily="18" charset="0"/>
              </a:rPr>
              <a:t> </a:t>
            </a:r>
            <a:r>
              <a:rPr lang="en-US" sz="2400" dirty="0" err="1">
                <a:effectLst/>
                <a:latin typeface="Book Antiqua" panose="02040602050305030304" pitchFamily="18" charset="0"/>
              </a:rPr>
              <a:t>δρ</a:t>
            </a:r>
            <a:r>
              <a:rPr lang="en-US" sz="2400" dirty="0">
                <a:effectLst/>
                <a:latin typeface="Book Antiqua" panose="02040602050305030304" pitchFamily="18" charset="0"/>
              </a:rPr>
              <a:t>αματικών προσώπων οι θεατρικοί συγγραφείς συχνά παρεμβάλλουν κάποιες οδηγίες, οι οποίες αρχικά απευθύνονται στον σκηνοθέτη, τους ηθοποιούς και τον αναγνώστη. </a:t>
            </a:r>
            <a:r>
              <a:rPr lang="en-US" sz="2400" dirty="0" err="1">
                <a:effectLst/>
                <a:latin typeface="Book Antiqua" panose="02040602050305030304" pitchFamily="18" charset="0"/>
              </a:rPr>
              <a:t>Οι</a:t>
            </a:r>
            <a:r>
              <a:rPr lang="en-US" sz="2400" dirty="0">
                <a:effectLst/>
                <a:latin typeface="Book Antiqua" panose="02040602050305030304" pitchFamily="18" charset="0"/>
              </a:rPr>
              <a:t> </a:t>
            </a:r>
            <a:r>
              <a:rPr lang="en-US" sz="2400" dirty="0" err="1">
                <a:effectLst/>
                <a:latin typeface="Book Antiqua" panose="02040602050305030304" pitchFamily="18" charset="0"/>
              </a:rPr>
              <a:t>οδηγίες</a:t>
            </a:r>
            <a:r>
              <a:rPr lang="en-US" sz="2400" dirty="0">
                <a:effectLst/>
                <a:latin typeface="Book Antiqua" panose="02040602050305030304" pitchFamily="18" charset="0"/>
              </a:rPr>
              <a:t> α</a:t>
            </a:r>
            <a:r>
              <a:rPr lang="en-US" sz="2400" dirty="0" err="1">
                <a:effectLst/>
                <a:latin typeface="Book Antiqua" panose="02040602050305030304" pitchFamily="18" charset="0"/>
              </a:rPr>
              <a:t>υτές</a:t>
            </a:r>
            <a:r>
              <a:rPr lang="en-US" sz="2400" dirty="0">
                <a:effectLst/>
                <a:latin typeface="Book Antiqua" panose="02040602050305030304" pitchFamily="18" charset="0"/>
              </a:rPr>
              <a:t> </a:t>
            </a:r>
            <a:r>
              <a:rPr lang="en-US" sz="2400" dirty="0" err="1">
                <a:effectLst/>
                <a:latin typeface="Book Antiqua" panose="02040602050305030304" pitchFamily="18" charset="0"/>
              </a:rPr>
              <a:t>έχουν</a:t>
            </a:r>
            <a:r>
              <a:rPr lang="en-US" sz="2400" dirty="0">
                <a:effectLst/>
                <a:latin typeface="Book Antiqua" panose="02040602050305030304" pitchFamily="18" charset="0"/>
              </a:rPr>
              <a:t> </a:t>
            </a:r>
            <a:r>
              <a:rPr lang="en-US" sz="2400" dirty="0" err="1">
                <a:effectLst/>
                <a:latin typeface="Book Antiqua" panose="02040602050305030304" pitchFamily="18" charset="0"/>
              </a:rPr>
              <a:t>άλλοτε</a:t>
            </a:r>
            <a:r>
              <a:rPr lang="en-US" sz="2400" dirty="0">
                <a:effectLst/>
                <a:latin typeface="Book Antiqua" panose="02040602050305030304" pitchFamily="18" charset="0"/>
              </a:rPr>
              <a:t> </a:t>
            </a:r>
            <a:r>
              <a:rPr lang="en-US" sz="2400" dirty="0" err="1">
                <a:effectLst/>
                <a:latin typeface="Book Antiqua" panose="02040602050305030304" pitchFamily="18" charset="0"/>
              </a:rPr>
              <a:t>τη</a:t>
            </a:r>
            <a:r>
              <a:rPr lang="en-US" sz="2400" dirty="0">
                <a:effectLst/>
                <a:latin typeface="Book Antiqua" panose="02040602050305030304" pitchFamily="18" charset="0"/>
              </a:rPr>
              <a:t> </a:t>
            </a:r>
            <a:r>
              <a:rPr lang="en-US" sz="2400" dirty="0" err="1">
                <a:effectLst/>
                <a:latin typeface="Book Antiqua" panose="02040602050305030304" pitchFamily="18" charset="0"/>
              </a:rPr>
              <a:t>μορφή</a:t>
            </a:r>
            <a:r>
              <a:rPr lang="en-US" sz="2400" dirty="0">
                <a:effectLst/>
                <a:latin typeface="Book Antiqua" panose="02040602050305030304" pitchFamily="18" charset="0"/>
              </a:rPr>
              <a:t> </a:t>
            </a:r>
            <a:r>
              <a:rPr lang="en-US" sz="2400" dirty="0" err="1">
                <a:effectLst/>
                <a:latin typeface="Book Antiqua" panose="02040602050305030304" pitchFamily="18" charset="0"/>
              </a:rPr>
              <a:t>διευκρινιστικών</a:t>
            </a:r>
            <a:r>
              <a:rPr lang="en-US" sz="2400" dirty="0">
                <a:effectLst/>
                <a:latin typeface="Book Antiqua" panose="02040602050305030304" pitchFamily="18" charset="0"/>
              </a:rPr>
              <a:t> παρα</a:t>
            </a:r>
            <a:r>
              <a:rPr lang="en-US" sz="2400" dirty="0" err="1">
                <a:effectLst/>
                <a:latin typeface="Book Antiqua" panose="02040602050305030304" pitchFamily="18" charset="0"/>
              </a:rPr>
              <a:t>τηρήσεων</a:t>
            </a:r>
            <a:r>
              <a:rPr lang="en-US" sz="2400" dirty="0">
                <a:effectLst/>
                <a:latin typeface="Book Antiqua" panose="02040602050305030304" pitchFamily="18" charset="0"/>
              </a:rPr>
              <a:t> </a:t>
            </a:r>
            <a:r>
              <a:rPr lang="en-US" sz="2400" dirty="0" err="1">
                <a:effectLst/>
                <a:latin typeface="Book Antiqua" panose="02040602050305030304" pitchFamily="18" charset="0"/>
              </a:rPr>
              <a:t>γι</a:t>
            </a:r>
            <a:r>
              <a:rPr lang="en-US" sz="2400" dirty="0">
                <a:effectLst/>
                <a:latin typeface="Book Antiqua" panose="02040602050305030304" pitchFamily="18" charset="0"/>
              </a:rPr>
              <a:t>α την υπόθεση και την ανάπτυξή της και άλλοτε πρόκειται για αμιγώς σκηνικές οδηγίες που αναφέρονται στον χώρο, την εμφάνιση, την κίνηση και τις χειρονομίες των προσώπων, τον φωτισμό και τα σκηνικά αντικείμενα. </a:t>
            </a:r>
            <a:br>
              <a:rPr lang="en-US" sz="1200" dirty="0">
                <a:effectLst/>
              </a:rPr>
            </a:br>
            <a:endParaRPr lang="en-US" sz="1200" dirty="0"/>
          </a:p>
        </p:txBody>
      </p:sp>
      <p:cxnSp>
        <p:nvCxnSpPr>
          <p:cNvPr id="17" name="Straight Connector 16">
            <a:extLst>
              <a:ext uri="{FF2B5EF4-FFF2-40B4-BE49-F238E27FC236}">
                <a16:creationId xmlns:a16="http://schemas.microsoft.com/office/drawing/2014/main" id="{ADEE229A-FA2F-41CD-AB19-7E8FA9B69776}"/>
              </a:ext>
              <a:ext uri="{C183D7F6-B498-43B3-948B-1728B52AA6E4}">
                <adec:decorative xmlns:adec="http://schemas.microsoft.com/office/drawing/2017/decorative" val="1"/>
              </a:ext>
            </a:extLst>
          </p:cNvPr>
          <p:cNvCxnSpPr>
            <a:cxnSpLocks noGrp="1" noRot="1" noChangeAspect="1" noMove="1" noResize="1" noEditPoints="1" noAdjustHandles="1" noChangeArrowheads="1" noChangeShapeType="1"/>
          </p:cNvCxnSpPr>
          <p:nvPr>
            <p:extLst>
              <p:ext uri="{386F3935-93C4-4BCD-93E2-E3B085C9AB24}">
                <p16:designElem xmlns:p16="http://schemas.microsoft.com/office/powerpoint/2015/main" val="1"/>
              </p:ext>
            </p:extLst>
          </p:nvPr>
        </p:nvCxnSpPr>
        <p:spPr>
          <a:xfrm>
            <a:off x="3038400" y="3690871"/>
            <a:ext cx="540000"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grpSp>
        <p:nvGrpSpPr>
          <p:cNvPr id="19" name="Group 18">
            <a:extLst>
              <a:ext uri="{FF2B5EF4-FFF2-40B4-BE49-F238E27FC236}">
                <a16:creationId xmlns:a16="http://schemas.microsoft.com/office/drawing/2014/main" id="{466BD917-8B7F-425F-B73C-5B9A2F1C12CF}"/>
              </a:ext>
              <a:ext uri="{C183D7F6-B498-43B3-948B-1728B52AA6E4}">
                <adec:decorative xmlns:adec="http://schemas.microsoft.com/office/drawing/2017/decorative" val="1"/>
              </a:ext>
            </a:extLst>
          </p:cNvPr>
          <p:cNvGrpSpPr>
            <a:grpSpLocks noGrp="1" noUngrp="1" noRot="1" noChangeAspect="1" noMove="1" noResize="1"/>
          </p:cNvGrpSpPr>
          <p:nvPr>
            <p:extLst>
              <p:ext uri="{386F3935-93C4-4BCD-93E2-E3B085C9AB24}">
                <p16:designElem xmlns:p16="http://schemas.microsoft.com/office/powerpoint/2015/main" val="1"/>
              </p:ext>
            </p:extLst>
          </p:nvPr>
        </p:nvGrpSpPr>
        <p:grpSpPr>
          <a:xfrm>
            <a:off x="6153976" y="457964"/>
            <a:ext cx="6009066" cy="5914582"/>
            <a:chOff x="6153976" y="457964"/>
            <a:chExt cx="6009066" cy="5914582"/>
          </a:xfrm>
        </p:grpSpPr>
        <p:grpSp>
          <p:nvGrpSpPr>
            <p:cNvPr id="20" name="Group 19">
              <a:extLst>
                <a:ext uri="{FF2B5EF4-FFF2-40B4-BE49-F238E27FC236}">
                  <a16:creationId xmlns:a16="http://schemas.microsoft.com/office/drawing/2014/main" id="{8F4C72CC-3287-4EDF-A57D-E1F0AD683B1A}"/>
                </a:ext>
                <a:ext uri="{C183D7F6-B498-43B3-948B-1728B52AA6E4}">
                  <adec:decorative xmlns:adec="http://schemas.microsoft.com/office/drawing/2017/decorative" val="1"/>
                </a:ext>
              </a:extLst>
            </p:cNvPr>
            <p:cNvGrpSpPr>
              <a:grpSpLocks noChangeAspect="1"/>
            </p:cNvGrpSpPr>
            <p:nvPr>
              <p:extLst>
                <p:ext uri="{386F3935-93C4-4BCD-93E2-E3B085C9AB24}">
                  <p16:designElem xmlns:p16="http://schemas.microsoft.com/office/powerpoint/2015/main" val="1"/>
                </p:ext>
              </p:extLst>
            </p:nvPr>
          </p:nvGrpSpPr>
          <p:grpSpPr>
            <a:xfrm rot="2700000">
              <a:off x="9012621" y="2980002"/>
              <a:ext cx="317159" cy="932400"/>
              <a:chOff x="6376988" y="280988"/>
              <a:chExt cx="633413" cy="1862138"/>
            </a:xfrm>
          </p:grpSpPr>
          <p:sp>
            <p:nvSpPr>
              <p:cNvPr id="99" name="Freeform 68">
                <a:extLst>
                  <a:ext uri="{FF2B5EF4-FFF2-40B4-BE49-F238E27FC236}">
                    <a16:creationId xmlns:a16="http://schemas.microsoft.com/office/drawing/2014/main" id="{2A9B0F2D-3FFF-4D93-9A7A-812FB602FB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376988" y="280988"/>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0" name="Freeform 69">
                <a:extLst>
                  <a:ext uri="{FF2B5EF4-FFF2-40B4-BE49-F238E27FC236}">
                    <a16:creationId xmlns:a16="http://schemas.microsoft.com/office/drawing/2014/main" id="{B96FC66E-0621-4815-9244-D756867A7A9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696076" y="280988"/>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101" name="Line 70">
                <a:extLst>
                  <a:ext uri="{FF2B5EF4-FFF2-40B4-BE49-F238E27FC236}">
                    <a16:creationId xmlns:a16="http://schemas.microsoft.com/office/drawing/2014/main" id="{FA020CDD-FD6F-43B3-8B87-E31C302D1B1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696076" y="280988"/>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nvGrpSpPr>
            <p:cNvPr id="21" name="Group 20">
              <a:extLst>
                <a:ext uri="{FF2B5EF4-FFF2-40B4-BE49-F238E27FC236}">
                  <a16:creationId xmlns:a16="http://schemas.microsoft.com/office/drawing/2014/main" id="{90947927-3FB8-4B6D-9992-4E8BB89030D3}"/>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8324466" y="457964"/>
              <a:ext cx="3838576" cy="5838297"/>
              <a:chOff x="8324466" y="457964"/>
              <a:chExt cx="3838576" cy="5838297"/>
            </a:xfrm>
          </p:grpSpPr>
          <p:sp>
            <p:nvSpPr>
              <p:cNvPr id="61" name="Oval 60">
                <a:extLst>
                  <a:ext uri="{FF2B5EF4-FFF2-40B4-BE49-F238E27FC236}">
                    <a16:creationId xmlns:a16="http://schemas.microsoft.com/office/drawing/2014/main" id="{E092DE4C-C5DD-4C69-80DE-F8BD1F0B1F04}"/>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62" name="Group 61">
                <a:extLst>
                  <a:ext uri="{FF2B5EF4-FFF2-40B4-BE49-F238E27FC236}">
                    <a16:creationId xmlns:a16="http://schemas.microsoft.com/office/drawing/2014/main" id="{DFF83553-C793-4661-A49B-922CE46CA98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77" name="Freeform 64">
                  <a:extLst>
                    <a:ext uri="{FF2B5EF4-FFF2-40B4-BE49-F238E27FC236}">
                      <a16:creationId xmlns:a16="http://schemas.microsoft.com/office/drawing/2014/main" id="{924DBACD-2114-4819-A01E-87BDCA62B04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8" name="Freeform 81">
                  <a:extLst>
                    <a:ext uri="{FF2B5EF4-FFF2-40B4-BE49-F238E27FC236}">
                      <a16:creationId xmlns:a16="http://schemas.microsoft.com/office/drawing/2014/main" id="{29FF7900-6032-4A35-A6AF-891A933782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79" name="Freeform 61">
                  <a:extLst>
                    <a:ext uri="{FF2B5EF4-FFF2-40B4-BE49-F238E27FC236}">
                      <a16:creationId xmlns:a16="http://schemas.microsoft.com/office/drawing/2014/main" id="{0E08BBF3-0BFC-4458-9838-93545E28CE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0" name="Freeform 78">
                  <a:extLst>
                    <a:ext uri="{FF2B5EF4-FFF2-40B4-BE49-F238E27FC236}">
                      <a16:creationId xmlns:a16="http://schemas.microsoft.com/office/drawing/2014/main" id="{DC2D4DC4-ACA4-4251-A77D-A58ABD456B9D}"/>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1" name="Freeform 84">
                  <a:extLst>
                    <a:ext uri="{FF2B5EF4-FFF2-40B4-BE49-F238E27FC236}">
                      <a16:creationId xmlns:a16="http://schemas.microsoft.com/office/drawing/2014/main" id="{09B7856E-CC05-4335-A617-B6019432922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2" name="Freeform 87">
                  <a:extLst>
                    <a:ext uri="{FF2B5EF4-FFF2-40B4-BE49-F238E27FC236}">
                      <a16:creationId xmlns:a16="http://schemas.microsoft.com/office/drawing/2014/main" id="{BC215FAF-2D33-4D60-989B-9E017CF279E5}"/>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3" name="Freeform 60">
                  <a:extLst>
                    <a:ext uri="{FF2B5EF4-FFF2-40B4-BE49-F238E27FC236}">
                      <a16:creationId xmlns:a16="http://schemas.microsoft.com/office/drawing/2014/main" id="{A55D1A71-807C-477F-A88F-BB0E243D775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4" name="Freeform 59">
                  <a:extLst>
                    <a:ext uri="{FF2B5EF4-FFF2-40B4-BE49-F238E27FC236}">
                      <a16:creationId xmlns:a16="http://schemas.microsoft.com/office/drawing/2014/main" id="{08814367-F877-41A9-8F6A-0D3CAC48597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5" name="Freeform 62">
                  <a:extLst>
                    <a:ext uri="{FF2B5EF4-FFF2-40B4-BE49-F238E27FC236}">
                      <a16:creationId xmlns:a16="http://schemas.microsoft.com/office/drawing/2014/main" id="{2A539D58-C945-4140-AD5B-DACF71CEC9C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86" name="Freeform 65">
                  <a:extLst>
                    <a:ext uri="{FF2B5EF4-FFF2-40B4-BE49-F238E27FC236}">
                      <a16:creationId xmlns:a16="http://schemas.microsoft.com/office/drawing/2014/main" id="{3A20A265-4FF6-4A23-9A1E-D04F9C7811AE}"/>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7" name="Freeform 79">
                  <a:extLst>
                    <a:ext uri="{FF2B5EF4-FFF2-40B4-BE49-F238E27FC236}">
                      <a16:creationId xmlns:a16="http://schemas.microsoft.com/office/drawing/2014/main" id="{45FE365D-6736-4169-9E46-DD55298BC3F0}"/>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8" name="Freeform 82">
                  <a:extLst>
                    <a:ext uri="{FF2B5EF4-FFF2-40B4-BE49-F238E27FC236}">
                      <a16:creationId xmlns:a16="http://schemas.microsoft.com/office/drawing/2014/main" id="{29F690C3-E72D-47BB-8448-38F6E45E5FBF}"/>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89" name="Freeform 85">
                  <a:extLst>
                    <a:ext uri="{FF2B5EF4-FFF2-40B4-BE49-F238E27FC236}">
                      <a16:creationId xmlns:a16="http://schemas.microsoft.com/office/drawing/2014/main" id="{729D46B8-9295-4913-BAE9-D375DA59628A}"/>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90" name="Freeform 88">
                  <a:extLst>
                    <a:ext uri="{FF2B5EF4-FFF2-40B4-BE49-F238E27FC236}">
                      <a16:creationId xmlns:a16="http://schemas.microsoft.com/office/drawing/2014/main" id="{7FF29692-0B42-410A-BB97-50E22AE6E3AB}"/>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91" name="Group 90">
                  <a:extLst>
                    <a:ext uri="{FF2B5EF4-FFF2-40B4-BE49-F238E27FC236}">
                      <a16:creationId xmlns:a16="http://schemas.microsoft.com/office/drawing/2014/main" id="{9170F708-1C0D-45CC-BB3B-CE7718D202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92" name="Line 63">
                    <a:extLst>
                      <a:ext uri="{FF2B5EF4-FFF2-40B4-BE49-F238E27FC236}">
                        <a16:creationId xmlns:a16="http://schemas.microsoft.com/office/drawing/2014/main" id="{E4D5CCB7-71C2-4141-AAC1-8C489185081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3" name="Line 66">
                    <a:extLst>
                      <a:ext uri="{FF2B5EF4-FFF2-40B4-BE49-F238E27FC236}">
                        <a16:creationId xmlns:a16="http://schemas.microsoft.com/office/drawing/2014/main" id="{BC88EE53-8F3B-4267-930B-7A4DF756DBD4}"/>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4" name="Line 67">
                    <a:extLst>
                      <a:ext uri="{FF2B5EF4-FFF2-40B4-BE49-F238E27FC236}">
                        <a16:creationId xmlns:a16="http://schemas.microsoft.com/office/drawing/2014/main" id="{CB171FA2-05DD-4B42-9478-70E013825FF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5" name="Line 80">
                    <a:extLst>
                      <a:ext uri="{FF2B5EF4-FFF2-40B4-BE49-F238E27FC236}">
                        <a16:creationId xmlns:a16="http://schemas.microsoft.com/office/drawing/2014/main" id="{F84CA3A0-5EF3-4799-BBDE-C81C2EDD0238}"/>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6" name="Line 83">
                    <a:extLst>
                      <a:ext uri="{FF2B5EF4-FFF2-40B4-BE49-F238E27FC236}">
                        <a16:creationId xmlns:a16="http://schemas.microsoft.com/office/drawing/2014/main" id="{9D3F467B-8B5C-441D-9F3E-27F421D0FDEE}"/>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7" name="Line 86">
                    <a:extLst>
                      <a:ext uri="{FF2B5EF4-FFF2-40B4-BE49-F238E27FC236}">
                        <a16:creationId xmlns:a16="http://schemas.microsoft.com/office/drawing/2014/main" id="{8DF30EB2-1A4B-4622-8E7D-E8FD8886E6AD}"/>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98" name="Line 89">
                    <a:extLst>
                      <a:ext uri="{FF2B5EF4-FFF2-40B4-BE49-F238E27FC236}">
                        <a16:creationId xmlns:a16="http://schemas.microsoft.com/office/drawing/2014/main" id="{59207A7B-FA76-4FF5-B247-19F2398975C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63" name="Group 62">
                <a:extLst>
                  <a:ext uri="{FF2B5EF4-FFF2-40B4-BE49-F238E27FC236}">
                    <a16:creationId xmlns:a16="http://schemas.microsoft.com/office/drawing/2014/main" id="{30F84B68-B94E-48F0-87F6-DA95042CA7FA}"/>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69" name="Group 68">
                  <a:extLst>
                    <a:ext uri="{FF2B5EF4-FFF2-40B4-BE49-F238E27FC236}">
                      <a16:creationId xmlns:a16="http://schemas.microsoft.com/office/drawing/2014/main" id="{A222C305-8AEA-4983-B95D-00218593EE6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73" name="Straight Connector 72">
                    <a:extLst>
                      <a:ext uri="{FF2B5EF4-FFF2-40B4-BE49-F238E27FC236}">
                        <a16:creationId xmlns:a16="http://schemas.microsoft.com/office/drawing/2014/main" id="{1C3A0F56-2A49-46DF-B3FB-5AEA983D7F64}"/>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59D313A3-28C6-4D61-A212-7754FEA805ED}"/>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75" name="Rectangle 30">
                    <a:extLst>
                      <a:ext uri="{FF2B5EF4-FFF2-40B4-BE49-F238E27FC236}">
                        <a16:creationId xmlns:a16="http://schemas.microsoft.com/office/drawing/2014/main" id="{314B544D-6595-4864-B430-79C424577426}"/>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6" name="Rectangle 30">
                    <a:extLst>
                      <a:ext uri="{FF2B5EF4-FFF2-40B4-BE49-F238E27FC236}">
                        <a16:creationId xmlns:a16="http://schemas.microsoft.com/office/drawing/2014/main" id="{11F3A939-ABBF-4A36-8322-B72F6A47AFB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70" name="Group 69">
                  <a:extLst>
                    <a:ext uri="{FF2B5EF4-FFF2-40B4-BE49-F238E27FC236}">
                      <a16:creationId xmlns:a16="http://schemas.microsoft.com/office/drawing/2014/main" id="{99692CEB-3FAF-468E-A27C-E42F60401C3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71" name="Freeform: Shape 70">
                    <a:extLst>
                      <a:ext uri="{FF2B5EF4-FFF2-40B4-BE49-F238E27FC236}">
                        <a16:creationId xmlns:a16="http://schemas.microsoft.com/office/drawing/2014/main" id="{1D40DB70-1ACF-4C8D-8B36-0C9D3115DCAF}"/>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72" name="Freeform: Shape 71">
                    <a:extLst>
                      <a:ext uri="{FF2B5EF4-FFF2-40B4-BE49-F238E27FC236}">
                        <a16:creationId xmlns:a16="http://schemas.microsoft.com/office/drawing/2014/main" id="{F5FBC09C-5F59-480C-9A8C-11A3EE795D33}"/>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64" name="Group 63">
                <a:extLst>
                  <a:ext uri="{FF2B5EF4-FFF2-40B4-BE49-F238E27FC236}">
                    <a16:creationId xmlns:a16="http://schemas.microsoft.com/office/drawing/2014/main" id="{E9681612-1581-4537-8097-E028E7782E16}"/>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65" name="Group 64">
                  <a:extLst>
                    <a:ext uri="{FF2B5EF4-FFF2-40B4-BE49-F238E27FC236}">
                      <a16:creationId xmlns:a16="http://schemas.microsoft.com/office/drawing/2014/main" id="{116A1B85-D145-4A7F-A00E-79709D07514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67" name="Freeform 68">
                    <a:extLst>
                      <a:ext uri="{FF2B5EF4-FFF2-40B4-BE49-F238E27FC236}">
                        <a16:creationId xmlns:a16="http://schemas.microsoft.com/office/drawing/2014/main" id="{84052C8A-43EC-498E-AE60-1930E31D05C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68" name="Freeform 69">
                    <a:extLst>
                      <a:ext uri="{FF2B5EF4-FFF2-40B4-BE49-F238E27FC236}">
                        <a16:creationId xmlns:a16="http://schemas.microsoft.com/office/drawing/2014/main" id="{327A1A7F-34EE-4D6D-86A1-CFA2D8047CF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66" name="Line 70">
                  <a:extLst>
                    <a:ext uri="{FF2B5EF4-FFF2-40B4-BE49-F238E27FC236}">
                      <a16:creationId xmlns:a16="http://schemas.microsoft.com/office/drawing/2014/main" id="{8BFA2E1B-8873-41CB-AACF-BF4AA72D0A0F}"/>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2" name="Group 21">
              <a:extLst>
                <a:ext uri="{FF2B5EF4-FFF2-40B4-BE49-F238E27FC236}">
                  <a16:creationId xmlns:a16="http://schemas.microsoft.com/office/drawing/2014/main" id="{0305D61D-1F7B-468B-B22D-756BD8B39BD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10800000">
              <a:off x="6153976" y="534249"/>
              <a:ext cx="3838576" cy="5838297"/>
              <a:chOff x="8324466" y="457964"/>
              <a:chExt cx="3838576" cy="5838297"/>
            </a:xfrm>
          </p:grpSpPr>
          <p:sp>
            <p:nvSpPr>
              <p:cNvPr id="23" name="Oval 22">
                <a:extLst>
                  <a:ext uri="{FF2B5EF4-FFF2-40B4-BE49-F238E27FC236}">
                    <a16:creationId xmlns:a16="http://schemas.microsoft.com/office/drawing/2014/main" id="{ECA164DE-364C-4533-A48B-6AD03F93EC68}"/>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0800000">
                <a:off x="11319026" y="5955846"/>
                <a:ext cx="340415" cy="340415"/>
              </a:xfrm>
              <a:prstGeom prst="ellipse">
                <a:avLst/>
              </a:pr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dirty="0">
                  <a:solidFill>
                    <a:schemeClr val="tx1"/>
                  </a:solidFill>
                </a:endParaRPr>
              </a:p>
            </p:txBody>
          </p:sp>
          <p:grpSp>
            <p:nvGrpSpPr>
              <p:cNvPr id="24" name="Group 23">
                <a:extLst>
                  <a:ext uri="{FF2B5EF4-FFF2-40B4-BE49-F238E27FC236}">
                    <a16:creationId xmlns:a16="http://schemas.microsoft.com/office/drawing/2014/main" id="{1CABE0CA-D9C4-4166-A06F-72798EE0F8D5}"/>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015028" y="2840007"/>
                <a:ext cx="2457452" cy="3838576"/>
                <a:chOff x="587375" y="280987"/>
                <a:chExt cx="2457452" cy="3838576"/>
              </a:xfrm>
            </p:grpSpPr>
            <p:sp>
              <p:nvSpPr>
                <p:cNvPr id="39" name="Freeform 64">
                  <a:extLst>
                    <a:ext uri="{FF2B5EF4-FFF2-40B4-BE49-F238E27FC236}">
                      <a16:creationId xmlns:a16="http://schemas.microsoft.com/office/drawing/2014/main" id="{FD4AE979-A3A5-4896-9167-58331E9F33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2" y="1443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0" name="Freeform 81">
                  <a:extLst>
                    <a:ext uri="{FF2B5EF4-FFF2-40B4-BE49-F238E27FC236}">
                      <a16:creationId xmlns:a16="http://schemas.microsoft.com/office/drawing/2014/main" id="{C3EA2F9B-FF54-4D75-9E72-D8C3FF8A939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205038"/>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1" name="Freeform 61">
                  <a:extLst>
                    <a:ext uri="{FF2B5EF4-FFF2-40B4-BE49-F238E27FC236}">
                      <a16:creationId xmlns:a16="http://schemas.microsoft.com/office/drawing/2014/main" id="{3E739E1E-9B88-4F74-ACCF-7A3D5F42C7B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1443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2" name="Freeform 78">
                  <a:extLst>
                    <a:ext uri="{FF2B5EF4-FFF2-40B4-BE49-F238E27FC236}">
                      <a16:creationId xmlns:a16="http://schemas.microsoft.com/office/drawing/2014/main" id="{C95A50CD-4933-416A-8EC3-8AA950FF9634}"/>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205037"/>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3" name="Freeform 84">
                  <a:extLst>
                    <a:ext uri="{FF2B5EF4-FFF2-40B4-BE49-F238E27FC236}">
                      <a16:creationId xmlns:a16="http://schemas.microsoft.com/office/drawing/2014/main" id="{7D5D4051-1B0A-43CA-B7EE-BFF40C969A1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967038"/>
                  <a:ext cx="1228725" cy="790575"/>
                </a:xfrm>
                <a:custGeom>
                  <a:avLst/>
                  <a:gdLst>
                    <a:gd name="T0" fmla="*/ 95 w 258"/>
                    <a:gd name="T1" fmla="*/ 132 h 166"/>
                    <a:gd name="T2" fmla="*/ 258 w 258"/>
                    <a:gd name="T3" fmla="*/ 149 h 166"/>
                    <a:gd name="T4" fmla="*/ 0 w 258"/>
                    <a:gd name="T5" fmla="*/ 0 h 166"/>
                    <a:gd name="T6" fmla="*/ 95 w 258"/>
                    <a:gd name="T7" fmla="*/ 132 h 166"/>
                  </a:gdLst>
                  <a:ahLst/>
                  <a:cxnLst>
                    <a:cxn ang="0">
                      <a:pos x="T0" y="T1"/>
                    </a:cxn>
                    <a:cxn ang="0">
                      <a:pos x="T2" y="T3"/>
                    </a:cxn>
                    <a:cxn ang="0">
                      <a:pos x="T4" y="T5"/>
                    </a:cxn>
                    <a:cxn ang="0">
                      <a:pos x="T6" y="T7"/>
                    </a:cxn>
                  </a:cxnLst>
                  <a:rect l="0" t="0" r="r" b="b"/>
                  <a:pathLst>
                    <a:path w="258" h="166">
                      <a:moveTo>
                        <a:pt x="95" y="132"/>
                      </a:moveTo>
                      <a:cubicBezTo>
                        <a:pt x="147" y="162"/>
                        <a:pt x="206" y="166"/>
                        <a:pt x="258" y="149"/>
                      </a:cubicBezTo>
                      <a:cubicBezTo>
                        <a:pt x="0" y="0"/>
                        <a:pt x="0" y="0"/>
                        <a:pt x="0" y="0"/>
                      </a:cubicBezTo>
                      <a:cubicBezTo>
                        <a:pt x="11" y="54"/>
                        <a:pt x="44" y="102"/>
                        <a:pt x="95"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4" name="Freeform 87">
                  <a:extLst>
                    <a:ext uri="{FF2B5EF4-FFF2-40B4-BE49-F238E27FC236}">
                      <a16:creationId xmlns:a16="http://schemas.microsoft.com/office/drawing/2014/main" id="{3CE88CA7-EA3A-4515-AD08-E02CF0485F66}"/>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967037"/>
                  <a:ext cx="1228725" cy="790575"/>
                </a:xfrm>
                <a:custGeom>
                  <a:avLst/>
                  <a:gdLst>
                    <a:gd name="T0" fmla="*/ 162 w 258"/>
                    <a:gd name="T1" fmla="*/ 132 h 166"/>
                    <a:gd name="T2" fmla="*/ 258 w 258"/>
                    <a:gd name="T3" fmla="*/ 0 h 166"/>
                    <a:gd name="T4" fmla="*/ 0 w 258"/>
                    <a:gd name="T5" fmla="*/ 149 h 166"/>
                    <a:gd name="T6" fmla="*/ 162 w 258"/>
                    <a:gd name="T7" fmla="*/ 132 h 166"/>
                  </a:gdLst>
                  <a:ahLst/>
                  <a:cxnLst>
                    <a:cxn ang="0">
                      <a:pos x="T0" y="T1"/>
                    </a:cxn>
                    <a:cxn ang="0">
                      <a:pos x="T2" y="T3"/>
                    </a:cxn>
                    <a:cxn ang="0">
                      <a:pos x="T4" y="T5"/>
                    </a:cxn>
                    <a:cxn ang="0">
                      <a:pos x="T6" y="T7"/>
                    </a:cxn>
                  </a:cxnLst>
                  <a:rect l="0" t="0" r="r" b="b"/>
                  <a:pathLst>
                    <a:path w="258" h="166">
                      <a:moveTo>
                        <a:pt x="162" y="132"/>
                      </a:moveTo>
                      <a:cubicBezTo>
                        <a:pt x="214" y="102"/>
                        <a:pt x="247" y="54"/>
                        <a:pt x="258" y="0"/>
                      </a:cubicBezTo>
                      <a:cubicBezTo>
                        <a:pt x="0" y="149"/>
                        <a:pt x="0" y="149"/>
                        <a:pt x="0" y="149"/>
                      </a:cubicBezTo>
                      <a:cubicBezTo>
                        <a:pt x="52" y="166"/>
                        <a:pt x="111" y="162"/>
                        <a:pt x="162" y="132"/>
                      </a:cubicBezTo>
                      <a:close/>
                    </a:path>
                  </a:pathLst>
                </a:custGeom>
                <a:gradFill flip="none" rotWithShape="1">
                  <a:gsLst>
                    <a:gs pos="0">
                      <a:srgbClr val="FFFFFF">
                        <a:alpha val="80000"/>
                      </a:srgbClr>
                    </a:gs>
                    <a:gs pos="100000">
                      <a:srgbClr val="FFFFFF">
                        <a:alpha val="10000"/>
                      </a:srgbClr>
                    </a:gs>
                  </a:gsLst>
                  <a:lin ang="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5" name="Freeform 60">
                  <a:extLst>
                    <a:ext uri="{FF2B5EF4-FFF2-40B4-BE49-F238E27FC236}">
                      <a16:creationId xmlns:a16="http://schemas.microsoft.com/office/drawing/2014/main" id="{DEB69F11-DFF9-4AC4-939D-5782BBEB143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0987"/>
                  <a:ext cx="319088" cy="1419225"/>
                </a:xfrm>
                <a:custGeom>
                  <a:avLst/>
                  <a:gdLst>
                    <a:gd name="T0" fmla="*/ 0 w 67"/>
                    <a:gd name="T1" fmla="*/ 0 h 298"/>
                    <a:gd name="T2" fmla="*/ 0 w 67"/>
                    <a:gd name="T3" fmla="*/ 298 h 298"/>
                    <a:gd name="T4" fmla="*/ 67 w 67"/>
                    <a:gd name="T5" fmla="*/ 149 h 298"/>
                    <a:gd name="T6" fmla="*/ 0 w 67"/>
                    <a:gd name="T7" fmla="*/ 0 h 298"/>
                  </a:gdLst>
                  <a:ahLst/>
                  <a:cxnLst>
                    <a:cxn ang="0">
                      <a:pos x="T0" y="T1"/>
                    </a:cxn>
                    <a:cxn ang="0">
                      <a:pos x="T2" y="T3"/>
                    </a:cxn>
                    <a:cxn ang="0">
                      <a:pos x="T4" y="T5"/>
                    </a:cxn>
                    <a:cxn ang="0">
                      <a:pos x="T6" y="T7"/>
                    </a:cxn>
                  </a:cxnLst>
                  <a:rect l="0" t="0" r="r" b="b"/>
                  <a:pathLst>
                    <a:path w="67" h="298">
                      <a:moveTo>
                        <a:pt x="0" y="0"/>
                      </a:moveTo>
                      <a:cubicBezTo>
                        <a:pt x="0" y="298"/>
                        <a:pt x="0" y="298"/>
                        <a:pt x="0" y="298"/>
                      </a:cubicBezTo>
                      <a:cubicBezTo>
                        <a:pt x="41" y="261"/>
                        <a:pt x="67" y="208"/>
                        <a:pt x="67" y="149"/>
                      </a:cubicBezTo>
                      <a:cubicBezTo>
                        <a:pt x="67"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6" name="Freeform 59">
                  <a:extLst>
                    <a:ext uri="{FF2B5EF4-FFF2-40B4-BE49-F238E27FC236}">
                      <a16:creationId xmlns:a16="http://schemas.microsoft.com/office/drawing/2014/main" id="{9A829015-6F16-456C-B004-E395E3C2773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497013" y="280987"/>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7" name="Freeform 62">
                  <a:extLst>
                    <a:ext uri="{FF2B5EF4-FFF2-40B4-BE49-F238E27FC236}">
                      <a16:creationId xmlns:a16="http://schemas.microsoft.com/office/drawing/2014/main" id="{6BB5F676-52A5-463F-ABDB-117CE6F55162}"/>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5" y="1390651"/>
                  <a:ext cx="1228725" cy="761999"/>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dirty="0"/>
                </a:p>
              </p:txBody>
            </p:sp>
            <p:sp>
              <p:nvSpPr>
                <p:cNvPr id="48" name="Freeform 65">
                  <a:extLst>
                    <a:ext uri="{FF2B5EF4-FFF2-40B4-BE49-F238E27FC236}">
                      <a16:creationId xmlns:a16="http://schemas.microsoft.com/office/drawing/2014/main" id="{254854F4-0AE1-4CC2-956C-77BC06990A5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1362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0">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49" name="Freeform 79">
                  <a:extLst>
                    <a:ext uri="{FF2B5EF4-FFF2-40B4-BE49-F238E27FC236}">
                      <a16:creationId xmlns:a16="http://schemas.microsoft.com/office/drawing/2014/main" id="{72EF9889-1774-4870-A5BC-52D8F573FD7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124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0" name="Freeform 82">
                  <a:extLst>
                    <a:ext uri="{FF2B5EF4-FFF2-40B4-BE49-F238E27FC236}">
                      <a16:creationId xmlns:a16="http://schemas.microsoft.com/office/drawing/2014/main" id="{DE1F5210-C1E4-4EDA-AC04-E38447F9766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124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1" name="Freeform 85">
                  <a:extLst>
                    <a:ext uri="{FF2B5EF4-FFF2-40B4-BE49-F238E27FC236}">
                      <a16:creationId xmlns:a16="http://schemas.microsoft.com/office/drawing/2014/main" id="{8152C98A-CE21-4378-A0EB-5272528115F1}"/>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87376" y="2886075"/>
                  <a:ext cx="1228725" cy="790575"/>
                </a:xfrm>
                <a:custGeom>
                  <a:avLst/>
                  <a:gdLst>
                    <a:gd name="T0" fmla="*/ 0 w 258"/>
                    <a:gd name="T1" fmla="*/ 17 h 166"/>
                    <a:gd name="T2" fmla="*/ 258 w 258"/>
                    <a:gd name="T3" fmla="*/ 166 h 166"/>
                    <a:gd name="T4" fmla="*/ 162 w 258"/>
                    <a:gd name="T5" fmla="*/ 34 h 166"/>
                    <a:gd name="T6" fmla="*/ 0 w 258"/>
                    <a:gd name="T7" fmla="*/ 17 h 166"/>
                  </a:gdLst>
                  <a:ahLst/>
                  <a:cxnLst>
                    <a:cxn ang="0">
                      <a:pos x="T0" y="T1"/>
                    </a:cxn>
                    <a:cxn ang="0">
                      <a:pos x="T2" y="T3"/>
                    </a:cxn>
                    <a:cxn ang="0">
                      <a:pos x="T4" y="T5"/>
                    </a:cxn>
                    <a:cxn ang="0">
                      <a:pos x="T6" y="T7"/>
                    </a:cxn>
                  </a:cxnLst>
                  <a:rect l="0" t="0" r="r" b="b"/>
                  <a:pathLst>
                    <a:path w="258" h="166">
                      <a:moveTo>
                        <a:pt x="0" y="17"/>
                      </a:moveTo>
                      <a:cubicBezTo>
                        <a:pt x="258" y="166"/>
                        <a:pt x="258" y="166"/>
                        <a:pt x="258" y="166"/>
                      </a:cubicBezTo>
                      <a:cubicBezTo>
                        <a:pt x="247" y="112"/>
                        <a:pt x="213" y="63"/>
                        <a:pt x="162" y="34"/>
                      </a:cubicBezTo>
                      <a:cubicBezTo>
                        <a:pt x="111" y="4"/>
                        <a:pt x="52" y="0"/>
                        <a:pt x="0" y="17"/>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52" name="Freeform 88">
                  <a:extLst>
                    <a:ext uri="{FF2B5EF4-FFF2-40B4-BE49-F238E27FC236}">
                      <a16:creationId xmlns:a16="http://schemas.microsoft.com/office/drawing/2014/main" id="{E659A8F0-1ED7-46B5-A986-74F07706DF27}"/>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1816101" y="2886075"/>
                  <a:ext cx="1228725" cy="790575"/>
                </a:xfrm>
                <a:custGeom>
                  <a:avLst/>
                  <a:gdLst>
                    <a:gd name="T0" fmla="*/ 0 w 258"/>
                    <a:gd name="T1" fmla="*/ 166 h 166"/>
                    <a:gd name="T2" fmla="*/ 258 w 258"/>
                    <a:gd name="T3" fmla="*/ 17 h 166"/>
                    <a:gd name="T4" fmla="*/ 96 w 258"/>
                    <a:gd name="T5" fmla="*/ 34 h 166"/>
                    <a:gd name="T6" fmla="*/ 0 w 258"/>
                    <a:gd name="T7" fmla="*/ 166 h 166"/>
                  </a:gdLst>
                  <a:ahLst/>
                  <a:cxnLst>
                    <a:cxn ang="0">
                      <a:pos x="T0" y="T1"/>
                    </a:cxn>
                    <a:cxn ang="0">
                      <a:pos x="T2" y="T3"/>
                    </a:cxn>
                    <a:cxn ang="0">
                      <a:pos x="T4" y="T5"/>
                    </a:cxn>
                    <a:cxn ang="0">
                      <a:pos x="T6" y="T7"/>
                    </a:cxn>
                  </a:cxnLst>
                  <a:rect l="0" t="0" r="r" b="b"/>
                  <a:pathLst>
                    <a:path w="258" h="166">
                      <a:moveTo>
                        <a:pt x="0" y="166"/>
                      </a:moveTo>
                      <a:cubicBezTo>
                        <a:pt x="258" y="17"/>
                        <a:pt x="258" y="17"/>
                        <a:pt x="258" y="17"/>
                      </a:cubicBezTo>
                      <a:cubicBezTo>
                        <a:pt x="206" y="0"/>
                        <a:pt x="147" y="4"/>
                        <a:pt x="96" y="34"/>
                      </a:cubicBezTo>
                      <a:cubicBezTo>
                        <a:pt x="44" y="63"/>
                        <a:pt x="11" y="112"/>
                        <a:pt x="0" y="166"/>
                      </a:cubicBezTo>
                      <a:close/>
                    </a:path>
                  </a:pathLst>
                </a:custGeom>
                <a:gradFill flip="none" rotWithShape="1">
                  <a:gsLst>
                    <a:gs pos="0">
                      <a:srgbClr val="FFFFFF">
                        <a:alpha val="80000"/>
                      </a:srgbClr>
                    </a:gs>
                    <a:gs pos="100000">
                      <a:srgbClr val="FFFFFF">
                        <a:alpha val="20000"/>
                      </a:srgbClr>
                    </a:gs>
                  </a:gsLst>
                  <a:lin ang="108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nvGrpSpPr>
                <p:cNvPr id="53" name="Group 52">
                  <a:extLst>
                    <a:ext uri="{FF2B5EF4-FFF2-40B4-BE49-F238E27FC236}">
                      <a16:creationId xmlns:a16="http://schemas.microsoft.com/office/drawing/2014/main" id="{2409EF36-A502-42BA-BE4F-BBFEDCD18422}"/>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87376" y="280988"/>
                  <a:ext cx="2457450" cy="3838575"/>
                  <a:chOff x="587376" y="280988"/>
                  <a:chExt cx="2457450" cy="3838575"/>
                </a:xfrm>
              </p:grpSpPr>
              <p:sp>
                <p:nvSpPr>
                  <p:cNvPr id="54" name="Line 63">
                    <a:extLst>
                      <a:ext uri="{FF2B5EF4-FFF2-40B4-BE49-F238E27FC236}">
                        <a16:creationId xmlns:a16="http://schemas.microsoft.com/office/drawing/2014/main" id="{E92326DA-61A7-4A1C-A30F-7C969B03FD1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5" name="Line 66">
                    <a:extLst>
                      <a:ext uri="{FF2B5EF4-FFF2-40B4-BE49-F238E27FC236}">
                        <a16:creationId xmlns:a16="http://schemas.microsoft.com/office/drawing/2014/main" id="{E11DCAB1-25FB-48ED-9A0B-7E31B60AE17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1443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6" name="Line 67">
                    <a:extLst>
                      <a:ext uri="{FF2B5EF4-FFF2-40B4-BE49-F238E27FC236}">
                        <a16:creationId xmlns:a16="http://schemas.microsoft.com/office/drawing/2014/main" id="{BDA0E16F-4608-4B8F-A17C-0B500303DA95}"/>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80988"/>
                    <a:ext cx="0" cy="3838575"/>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7" name="Line 80">
                    <a:extLst>
                      <a:ext uri="{FF2B5EF4-FFF2-40B4-BE49-F238E27FC236}">
                        <a16:creationId xmlns:a16="http://schemas.microsoft.com/office/drawing/2014/main" id="{77047461-2949-43ED-98E1-5A46637251F1}"/>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8" name="Line 83">
                    <a:extLst>
                      <a:ext uri="{FF2B5EF4-FFF2-40B4-BE49-F238E27FC236}">
                        <a16:creationId xmlns:a16="http://schemas.microsoft.com/office/drawing/2014/main" id="{2490CA91-C594-4BDE-8249-480200F23E70}"/>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205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59" name="Line 86">
                    <a:extLst>
                      <a:ext uri="{FF2B5EF4-FFF2-40B4-BE49-F238E27FC236}">
                        <a16:creationId xmlns:a16="http://schemas.microsoft.com/office/drawing/2014/main" id="{EA92857C-64B2-46F9-BC4E-5878F9136E23}"/>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a:off x="587376"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sp>
                <p:nvSpPr>
                  <p:cNvPr id="60" name="Line 89">
                    <a:extLst>
                      <a:ext uri="{FF2B5EF4-FFF2-40B4-BE49-F238E27FC236}">
                        <a16:creationId xmlns:a16="http://schemas.microsoft.com/office/drawing/2014/main" id="{AD133C94-0686-4CBE-8EC3-34B8F76F96AA}"/>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1816101" y="2967038"/>
                    <a:ext cx="1228725" cy="709613"/>
                  </a:xfrm>
                  <a:prstGeom prst="line">
                    <a:avLst/>
                  </a:prstGeom>
                  <a:noFill/>
                  <a:ln w="12700" cap="rnd">
                    <a:solidFill>
                      <a:srgbClr val="FFFFFF"/>
                    </a:solidFill>
                    <a:prstDash val="solid"/>
                    <a:miter lim="800000"/>
                    <a:headEnd/>
                    <a:tailEnd/>
                  </a:ln>
                  <a:extLst>
                    <a:ext uri="{909E8E84-426E-40DD-AFC4-6F175D3DCCD1}">
                      <a14:hiddenFill xmlns:a14="http://schemas.microsoft.com/office/drawing/2010/main">
                        <a:no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nvGrpSpPr>
              <p:cNvPr id="25" name="Group 24">
                <a:extLst>
                  <a:ext uri="{FF2B5EF4-FFF2-40B4-BE49-F238E27FC236}">
                    <a16:creationId xmlns:a16="http://schemas.microsoft.com/office/drawing/2014/main" id="{401D5FF8-F86F-40F9-9208-48E9BB3EC15D}"/>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2700000">
                <a:off x="9940728" y="245341"/>
                <a:ext cx="1785984" cy="2211229"/>
                <a:chOff x="3125006" y="3171595"/>
                <a:chExt cx="1785984" cy="2211229"/>
              </a:xfrm>
            </p:grpSpPr>
            <p:grpSp>
              <p:nvGrpSpPr>
                <p:cNvPr id="31" name="Group 30">
                  <a:extLst>
                    <a:ext uri="{FF2B5EF4-FFF2-40B4-BE49-F238E27FC236}">
                      <a16:creationId xmlns:a16="http://schemas.microsoft.com/office/drawing/2014/main" id="{0E6E3AA6-E417-4E76-A02E-4970D2BEA591}"/>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36819" y="3174345"/>
                  <a:ext cx="1760933" cy="2208479"/>
                  <a:chOff x="4749017" y="2998646"/>
                  <a:chExt cx="1760933" cy="2208479"/>
                </a:xfrm>
              </p:grpSpPr>
              <p:cxnSp>
                <p:nvCxnSpPr>
                  <p:cNvPr id="35" name="Straight Connector 34">
                    <a:extLst>
                      <a:ext uri="{FF2B5EF4-FFF2-40B4-BE49-F238E27FC236}">
                        <a16:creationId xmlns:a16="http://schemas.microsoft.com/office/drawing/2014/main" id="{FB78E883-5EEF-4DF4-A4D1-7C910CF2CACC}"/>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flipH="1">
                    <a:off x="5630197" y="2998646"/>
                    <a:ext cx="0" cy="2208479"/>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AC945DAA-42C0-45A6-B5DD-24D4E7D07625}"/>
                      </a:ext>
                      <a:ext uri="{C183D7F6-B498-43B3-948B-1728B52AA6E4}">
                        <adec:decorative xmlns:adec="http://schemas.microsoft.com/office/drawing/2017/decorative" val="1"/>
                      </a:ext>
                    </a:extLst>
                  </p:cNvPr>
                  <p:cNvCxnSpPr>
                    <a:cxnSpLocks/>
                  </p:cNvCxnSpPr>
                  <p:nvPr>
                    <p:extLst>
                      <p:ext uri="{386F3935-93C4-4BCD-93E2-E3B085C9AB24}">
                        <p16:designElem xmlns:p16="http://schemas.microsoft.com/office/powerpoint/2015/main" val="1"/>
                      </p:ext>
                    </p:extLst>
                  </p:nvPr>
                </p:nvCxnSpPr>
                <p:spPr>
                  <a:xfrm rot="10800000" flipH="1">
                    <a:off x="4749017" y="4416771"/>
                    <a:ext cx="1760933" cy="0"/>
                  </a:xfrm>
                  <a:prstGeom prst="line">
                    <a:avLst/>
                  </a:prstGeom>
                  <a:ln w="12700">
                    <a:solidFill>
                      <a:srgbClr val="FFFFFF"/>
                    </a:solidFill>
                  </a:ln>
                </p:spPr>
                <p:style>
                  <a:lnRef idx="1">
                    <a:schemeClr val="accent1"/>
                  </a:lnRef>
                  <a:fillRef idx="0">
                    <a:schemeClr val="accent1"/>
                  </a:fillRef>
                  <a:effectRef idx="0">
                    <a:schemeClr val="accent1"/>
                  </a:effectRef>
                  <a:fontRef idx="minor">
                    <a:schemeClr val="tx1"/>
                  </a:fontRef>
                </p:style>
              </p:cxnSp>
              <p:sp>
                <p:nvSpPr>
                  <p:cNvPr id="37" name="Rectangle 30">
                    <a:extLst>
                      <a:ext uri="{FF2B5EF4-FFF2-40B4-BE49-F238E27FC236}">
                        <a16:creationId xmlns:a16="http://schemas.microsoft.com/office/drawing/2014/main" id="{0DA3C4D3-BF4A-43AB-8AFC-203BF587A6C5}"/>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136242" y="3224252"/>
                    <a:ext cx="987915" cy="987915"/>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38" name="Rectangle 30">
                    <a:extLst>
                      <a:ext uri="{FF2B5EF4-FFF2-40B4-BE49-F238E27FC236}">
                        <a16:creationId xmlns:a16="http://schemas.microsoft.com/office/drawing/2014/main" id="{BA346689-3809-4740-8891-9AD3B85A41FD}"/>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rot="13500000">
                    <a:off x="5327037" y="3070731"/>
                    <a:ext cx="606323" cy="606323"/>
                  </a:xfrm>
                  <a:custGeom>
                    <a:avLst/>
                    <a:gdLst>
                      <a:gd name="connsiteX0" fmla="*/ 0 w 1302493"/>
                      <a:gd name="connsiteY0" fmla="*/ 0 h 1302493"/>
                      <a:gd name="connsiteX1" fmla="*/ 1302493 w 1302493"/>
                      <a:gd name="connsiteY1" fmla="*/ 0 h 1302493"/>
                      <a:gd name="connsiteX2" fmla="*/ 1302493 w 1302493"/>
                      <a:gd name="connsiteY2" fmla="*/ 1302493 h 1302493"/>
                      <a:gd name="connsiteX3" fmla="*/ 0 w 1302493"/>
                      <a:gd name="connsiteY3" fmla="*/ 1302493 h 1302493"/>
                      <a:gd name="connsiteX4" fmla="*/ 0 w 1302493"/>
                      <a:gd name="connsiteY4" fmla="*/ 0 h 1302493"/>
                      <a:gd name="connsiteX0" fmla="*/ 1302493 w 1393933"/>
                      <a:gd name="connsiteY0" fmla="*/ 1302493 h 1393933"/>
                      <a:gd name="connsiteX1" fmla="*/ 0 w 1393933"/>
                      <a:gd name="connsiteY1" fmla="*/ 1302493 h 1393933"/>
                      <a:gd name="connsiteX2" fmla="*/ 0 w 1393933"/>
                      <a:gd name="connsiteY2" fmla="*/ 0 h 1393933"/>
                      <a:gd name="connsiteX3" fmla="*/ 1302493 w 1393933"/>
                      <a:gd name="connsiteY3" fmla="*/ 0 h 1393933"/>
                      <a:gd name="connsiteX4" fmla="*/ 1393933 w 1393933"/>
                      <a:gd name="connsiteY4" fmla="*/ 1393933 h 1393933"/>
                      <a:gd name="connsiteX0" fmla="*/ 0 w 1393933"/>
                      <a:gd name="connsiteY0" fmla="*/ 1302493 h 1393933"/>
                      <a:gd name="connsiteX1" fmla="*/ 0 w 1393933"/>
                      <a:gd name="connsiteY1" fmla="*/ 0 h 1393933"/>
                      <a:gd name="connsiteX2" fmla="*/ 1302493 w 1393933"/>
                      <a:gd name="connsiteY2" fmla="*/ 0 h 1393933"/>
                      <a:gd name="connsiteX3" fmla="*/ 1393933 w 1393933"/>
                      <a:gd name="connsiteY3" fmla="*/ 1393933 h 1393933"/>
                      <a:gd name="connsiteX0" fmla="*/ 0 w 1302493"/>
                      <a:gd name="connsiteY0" fmla="*/ 1302493 h 1302493"/>
                      <a:gd name="connsiteX1" fmla="*/ 0 w 1302493"/>
                      <a:gd name="connsiteY1" fmla="*/ 0 h 1302493"/>
                      <a:gd name="connsiteX2" fmla="*/ 1302493 w 1302493"/>
                      <a:gd name="connsiteY2" fmla="*/ 0 h 1302493"/>
                    </a:gdLst>
                    <a:ahLst/>
                    <a:cxnLst>
                      <a:cxn ang="0">
                        <a:pos x="connsiteX0" y="connsiteY0"/>
                      </a:cxn>
                      <a:cxn ang="0">
                        <a:pos x="connsiteX1" y="connsiteY1"/>
                      </a:cxn>
                      <a:cxn ang="0">
                        <a:pos x="connsiteX2" y="connsiteY2"/>
                      </a:cxn>
                    </a:cxnLst>
                    <a:rect l="l" t="t" r="r" b="b"/>
                    <a:pathLst>
                      <a:path w="1302493" h="1302493">
                        <a:moveTo>
                          <a:pt x="0" y="1302493"/>
                        </a:moveTo>
                        <a:lnTo>
                          <a:pt x="0" y="0"/>
                        </a:lnTo>
                        <a:lnTo>
                          <a:pt x="1302493" y="0"/>
                        </a:lnTo>
                      </a:path>
                    </a:pathLst>
                  </a:custGeom>
                  <a:noFill/>
                  <a:ln w="12700">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32" name="Group 31">
                  <a:extLst>
                    <a:ext uri="{FF2B5EF4-FFF2-40B4-BE49-F238E27FC236}">
                      <a16:creationId xmlns:a16="http://schemas.microsoft.com/office/drawing/2014/main" id="{15D5A034-CB12-49F9-A41B-4F1757731D5E}"/>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3125006" y="3171595"/>
                  <a:ext cx="1785984" cy="1799739"/>
                  <a:chOff x="6879836" y="3516901"/>
                  <a:chExt cx="1785984" cy="1799739"/>
                </a:xfrm>
              </p:grpSpPr>
              <p:sp>
                <p:nvSpPr>
                  <p:cNvPr id="33" name="Freeform: Shape 32">
                    <a:extLst>
                      <a:ext uri="{FF2B5EF4-FFF2-40B4-BE49-F238E27FC236}">
                        <a16:creationId xmlns:a16="http://schemas.microsoft.com/office/drawing/2014/main" id="{633172F1-01FC-49F8-8D5E-CBEA19726DAE}"/>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6879836" y="3521665"/>
                    <a:ext cx="892801" cy="1794975"/>
                  </a:xfrm>
                  <a:custGeom>
                    <a:avLst/>
                    <a:gdLst>
                      <a:gd name="connsiteX0" fmla="*/ 892801 w 892801"/>
                      <a:gd name="connsiteY0" fmla="*/ 0 h 1794975"/>
                      <a:gd name="connsiteX1" fmla="*/ 892801 w 892801"/>
                      <a:gd name="connsiteY1" fmla="*/ 1434622 h 1794975"/>
                      <a:gd name="connsiteX2" fmla="*/ 845919 w 892801"/>
                      <a:gd name="connsiteY2" fmla="*/ 1533379 h 1794975"/>
                      <a:gd name="connsiteX3" fmla="*/ 440820 w 892801"/>
                      <a:gd name="connsiteY3" fmla="*/ 1794916 h 1794975"/>
                      <a:gd name="connsiteX4" fmla="*/ 379878 w 892801"/>
                      <a:gd name="connsiteY4" fmla="*/ 1791253 h 1794975"/>
                      <a:gd name="connsiteX5" fmla="*/ 763083 w 892801"/>
                      <a:gd name="connsiteY5" fmla="*/ 100140 h 1794975"/>
                      <a:gd name="connsiteX6" fmla="*/ 892801 w 892801"/>
                      <a:gd name="connsiteY6" fmla="*/ 0 h 17949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92801" h="1794975">
                        <a:moveTo>
                          <a:pt x="892801" y="0"/>
                        </a:moveTo>
                        <a:lnTo>
                          <a:pt x="892801" y="1434622"/>
                        </a:lnTo>
                        <a:lnTo>
                          <a:pt x="845919" y="1533379"/>
                        </a:lnTo>
                        <a:cubicBezTo>
                          <a:pt x="735106" y="1711682"/>
                          <a:pt x="584368" y="1792418"/>
                          <a:pt x="440820" y="1794916"/>
                        </a:cubicBezTo>
                        <a:cubicBezTo>
                          <a:pt x="420314" y="1795273"/>
                          <a:pt x="399954" y="1794033"/>
                          <a:pt x="379878" y="1791253"/>
                        </a:cubicBezTo>
                        <a:cubicBezTo>
                          <a:pt x="-41718" y="1732871"/>
                          <a:pt x="-338017" y="995203"/>
                          <a:pt x="763083" y="100140"/>
                        </a:cubicBezTo>
                        <a:lnTo>
                          <a:pt x="892801" y="0"/>
                        </a:ln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sp>
                <p:nvSpPr>
                  <p:cNvPr id="34" name="Freeform: Shape 33">
                    <a:extLst>
                      <a:ext uri="{FF2B5EF4-FFF2-40B4-BE49-F238E27FC236}">
                        <a16:creationId xmlns:a16="http://schemas.microsoft.com/office/drawing/2014/main" id="{FB5EA827-893B-4DCF-8836-32C1756345D1}"/>
                      </a:ext>
                      <a:ext uri="{C183D7F6-B498-43B3-948B-1728B52AA6E4}">
                        <adec:decorative xmlns:adec="http://schemas.microsoft.com/office/drawing/2017/decorative" val="1"/>
                      </a:ext>
                    </a:extLst>
                  </p:cNvPr>
                  <p:cNvSpPr/>
                  <p:nvPr>
                    <p:extLst>
                      <p:ext uri="{386F3935-93C4-4BCD-93E2-E3B085C9AB24}">
                        <p16:designElem xmlns:p16="http://schemas.microsoft.com/office/powerpoint/2015/main" val="1"/>
                      </p:ext>
                    </p:extLst>
                  </p:nvPr>
                </p:nvSpPr>
                <p:spPr>
                  <a:xfrm>
                    <a:off x="7772637" y="3516901"/>
                    <a:ext cx="893183" cy="1795123"/>
                  </a:xfrm>
                  <a:custGeom>
                    <a:avLst/>
                    <a:gdLst>
                      <a:gd name="connsiteX0" fmla="*/ 191 w 893183"/>
                      <a:gd name="connsiteY0" fmla="*/ 0 h 1795123"/>
                      <a:gd name="connsiteX1" fmla="*/ 130101 w 893183"/>
                      <a:gd name="connsiteY1" fmla="*/ 100288 h 1795123"/>
                      <a:gd name="connsiteX2" fmla="*/ 513306 w 893183"/>
                      <a:gd name="connsiteY2" fmla="*/ 1791401 h 1795123"/>
                      <a:gd name="connsiteX3" fmla="*/ 47265 w 893183"/>
                      <a:gd name="connsiteY3" fmla="*/ 1533527 h 1795123"/>
                      <a:gd name="connsiteX4" fmla="*/ 192 w 893183"/>
                      <a:gd name="connsiteY4" fmla="*/ 1434367 h 1795123"/>
                      <a:gd name="connsiteX5" fmla="*/ 192 w 893183"/>
                      <a:gd name="connsiteY5" fmla="*/ 1438981 h 1795123"/>
                      <a:gd name="connsiteX6" fmla="*/ 0 w 893183"/>
                      <a:gd name="connsiteY6" fmla="*/ 1439386 h 1795123"/>
                      <a:gd name="connsiteX7" fmla="*/ 0 w 893183"/>
                      <a:gd name="connsiteY7" fmla="*/ 4764 h 1795123"/>
                      <a:gd name="connsiteX8" fmla="*/ 191 w 893183"/>
                      <a:gd name="connsiteY8" fmla="*/ 4616 h 1795123"/>
                      <a:gd name="connsiteX9" fmla="*/ 191 w 893183"/>
                      <a:gd name="connsiteY9" fmla="*/ 0 h 179512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893183" h="1795123">
                        <a:moveTo>
                          <a:pt x="191" y="0"/>
                        </a:moveTo>
                        <a:lnTo>
                          <a:pt x="130101" y="100288"/>
                        </a:lnTo>
                        <a:cubicBezTo>
                          <a:pt x="1231201" y="995351"/>
                          <a:pt x="934902" y="1733019"/>
                          <a:pt x="513306" y="1791401"/>
                        </a:cubicBezTo>
                        <a:cubicBezTo>
                          <a:pt x="352699" y="1813642"/>
                          <a:pt x="173909" y="1737302"/>
                          <a:pt x="47265" y="1533527"/>
                        </a:cubicBezTo>
                        <a:lnTo>
                          <a:pt x="192" y="1434367"/>
                        </a:lnTo>
                        <a:lnTo>
                          <a:pt x="192" y="1438981"/>
                        </a:lnTo>
                        <a:lnTo>
                          <a:pt x="0" y="1439386"/>
                        </a:lnTo>
                        <a:lnTo>
                          <a:pt x="0" y="4764"/>
                        </a:lnTo>
                        <a:lnTo>
                          <a:pt x="191" y="4616"/>
                        </a:lnTo>
                        <a:lnTo>
                          <a:pt x="191" y="0"/>
                        </a:ln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solidFill>
                        <a:schemeClr val="tx1"/>
                      </a:solidFill>
                    </a:endParaRPr>
                  </a:p>
                </p:txBody>
              </p:sp>
            </p:grpSp>
          </p:grpSp>
          <p:grpSp>
            <p:nvGrpSpPr>
              <p:cNvPr id="26" name="Group 25">
                <a:extLst>
                  <a:ext uri="{FF2B5EF4-FFF2-40B4-BE49-F238E27FC236}">
                    <a16:creationId xmlns:a16="http://schemas.microsoft.com/office/drawing/2014/main" id="{BD49D9E2-BE50-4567-BA95-83F6EFA473FC}"/>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rot="5400000">
                <a:off x="10400268" y="1917602"/>
                <a:ext cx="633413" cy="1862138"/>
                <a:chOff x="5959192" y="333389"/>
                <a:chExt cx="633413" cy="1862138"/>
              </a:xfrm>
            </p:grpSpPr>
            <p:grpSp>
              <p:nvGrpSpPr>
                <p:cNvPr id="27" name="Group 26">
                  <a:extLst>
                    <a:ext uri="{FF2B5EF4-FFF2-40B4-BE49-F238E27FC236}">
                      <a16:creationId xmlns:a16="http://schemas.microsoft.com/office/drawing/2014/main" id="{CF729F1A-130E-4ADE-B98A-8D0260A8EC98}"/>
                    </a:ext>
                    <a:ext uri="{C183D7F6-B498-43B3-948B-1728B52AA6E4}">
                      <adec:decorative xmlns:adec="http://schemas.microsoft.com/office/drawing/2017/decorative" val="1"/>
                    </a:ext>
                  </a:extLst>
                </p:cNvPr>
                <p:cNvGrpSpPr/>
                <p:nvPr>
                  <p:extLst>
                    <p:ext uri="{386F3935-93C4-4BCD-93E2-E3B085C9AB24}">
                      <p16:designElem xmlns:p16="http://schemas.microsoft.com/office/powerpoint/2015/main" val="1"/>
                    </p:ext>
                  </p:extLst>
                </p:nvPr>
              </p:nvGrpSpPr>
              <p:grpSpPr>
                <a:xfrm>
                  <a:off x="5959192" y="333389"/>
                  <a:ext cx="633413" cy="1419225"/>
                  <a:chOff x="5959192" y="333389"/>
                  <a:chExt cx="633413" cy="1419225"/>
                </a:xfrm>
              </p:grpSpPr>
              <p:sp>
                <p:nvSpPr>
                  <p:cNvPr id="29" name="Freeform 68">
                    <a:extLst>
                      <a:ext uri="{FF2B5EF4-FFF2-40B4-BE49-F238E27FC236}">
                        <a16:creationId xmlns:a16="http://schemas.microsoft.com/office/drawing/2014/main" id="{5757A3CA-DDEC-4558-B22D-B56F20041188}"/>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5959192" y="333389"/>
                    <a:ext cx="319088" cy="1419225"/>
                  </a:xfrm>
                  <a:custGeom>
                    <a:avLst/>
                    <a:gdLst>
                      <a:gd name="T0" fmla="*/ 0 w 67"/>
                      <a:gd name="T1" fmla="*/ 149 h 298"/>
                      <a:gd name="T2" fmla="*/ 67 w 67"/>
                      <a:gd name="T3" fmla="*/ 298 h 298"/>
                      <a:gd name="T4" fmla="*/ 67 w 67"/>
                      <a:gd name="T5" fmla="*/ 0 h 298"/>
                      <a:gd name="T6" fmla="*/ 0 w 67"/>
                      <a:gd name="T7" fmla="*/ 149 h 298"/>
                    </a:gdLst>
                    <a:ahLst/>
                    <a:cxnLst>
                      <a:cxn ang="0">
                        <a:pos x="T0" y="T1"/>
                      </a:cxn>
                      <a:cxn ang="0">
                        <a:pos x="T2" y="T3"/>
                      </a:cxn>
                      <a:cxn ang="0">
                        <a:pos x="T4" y="T5"/>
                      </a:cxn>
                      <a:cxn ang="0">
                        <a:pos x="T6" y="T7"/>
                      </a:cxn>
                    </a:cxnLst>
                    <a:rect l="0" t="0" r="r" b="b"/>
                    <a:pathLst>
                      <a:path w="67" h="298">
                        <a:moveTo>
                          <a:pt x="0" y="149"/>
                        </a:moveTo>
                        <a:cubicBezTo>
                          <a:pt x="0" y="208"/>
                          <a:pt x="26" y="261"/>
                          <a:pt x="67" y="298"/>
                        </a:cubicBezTo>
                        <a:cubicBezTo>
                          <a:pt x="67" y="0"/>
                          <a:pt x="67" y="0"/>
                          <a:pt x="67" y="0"/>
                        </a:cubicBezTo>
                        <a:cubicBezTo>
                          <a:pt x="26" y="36"/>
                          <a:pt x="0" y="89"/>
                          <a:pt x="0" y="149"/>
                        </a:cubicBezTo>
                        <a:close/>
                      </a:path>
                    </a:pathLst>
                  </a:custGeom>
                  <a:gradFill flip="none" rotWithShape="1">
                    <a:gsLst>
                      <a:gs pos="0">
                        <a:srgbClr val="FFFFFF">
                          <a:alpha val="80000"/>
                        </a:srgbClr>
                      </a:gs>
                      <a:gs pos="100000">
                        <a:srgbClr val="FFFFFF">
                          <a:alpha val="20000"/>
                        </a:srgbClr>
                      </a:gs>
                    </a:gsLst>
                    <a:lin ang="18900000" scaled="0"/>
                    <a:tileRect/>
                  </a:gradFill>
                  <a:ln>
                    <a:noFill/>
                  </a:ln>
                </p:spPr>
                <p:txBody>
                  <a:bodyPr vert="horz" wrap="square" lIns="91440" tIns="45720" rIns="91440" bIns="45720" numCol="1" anchor="t" anchorCtr="0" compatLnSpc="1">
                    <a:prstTxWarp prst="textNoShape">
                      <a:avLst/>
                    </a:prstTxWarp>
                  </a:bodyPr>
                  <a:lstStyle/>
                  <a:p>
                    <a:endParaRPr lang="en-US"/>
                  </a:p>
                </p:txBody>
              </p:sp>
              <p:sp>
                <p:nvSpPr>
                  <p:cNvPr id="30" name="Freeform 69">
                    <a:extLst>
                      <a:ext uri="{FF2B5EF4-FFF2-40B4-BE49-F238E27FC236}">
                        <a16:creationId xmlns:a16="http://schemas.microsoft.com/office/drawing/2014/main" id="{AA432366-A82D-4FFD-9F9E-A3E06B885229}"/>
                      </a:ext>
                      <a:ext uri="{C183D7F6-B498-43B3-948B-1728B52AA6E4}">
                        <adec:decorative xmlns:adec="http://schemas.microsoft.com/office/drawing/2017/decorative" val="1"/>
                      </a:ext>
                    </a:extLst>
                  </p:cNvPr>
                  <p:cNvSpPr>
                    <a:spLocks/>
                  </p:cNvSpPr>
                  <p:nvPr>
                    <p:extLst>
                      <p:ext uri="{386F3935-93C4-4BCD-93E2-E3B085C9AB24}">
                        <p16:designElem xmlns:p16="http://schemas.microsoft.com/office/powerpoint/2015/main" val="1"/>
                      </p:ext>
                    </p:extLst>
                  </p:nvPr>
                </p:nvSpPr>
                <p:spPr bwMode="auto">
                  <a:xfrm>
                    <a:off x="6278280" y="333389"/>
                    <a:ext cx="314325" cy="1419225"/>
                  </a:xfrm>
                  <a:custGeom>
                    <a:avLst/>
                    <a:gdLst>
                      <a:gd name="T0" fmla="*/ 0 w 66"/>
                      <a:gd name="T1" fmla="*/ 0 h 298"/>
                      <a:gd name="T2" fmla="*/ 0 w 66"/>
                      <a:gd name="T3" fmla="*/ 298 h 298"/>
                      <a:gd name="T4" fmla="*/ 66 w 66"/>
                      <a:gd name="T5" fmla="*/ 149 h 298"/>
                      <a:gd name="T6" fmla="*/ 0 w 66"/>
                      <a:gd name="T7" fmla="*/ 0 h 298"/>
                    </a:gdLst>
                    <a:ahLst/>
                    <a:cxnLst>
                      <a:cxn ang="0">
                        <a:pos x="T0" y="T1"/>
                      </a:cxn>
                      <a:cxn ang="0">
                        <a:pos x="T2" y="T3"/>
                      </a:cxn>
                      <a:cxn ang="0">
                        <a:pos x="T4" y="T5"/>
                      </a:cxn>
                      <a:cxn ang="0">
                        <a:pos x="T6" y="T7"/>
                      </a:cxn>
                    </a:cxnLst>
                    <a:rect l="0" t="0" r="r" b="b"/>
                    <a:pathLst>
                      <a:path w="66" h="298">
                        <a:moveTo>
                          <a:pt x="0" y="0"/>
                        </a:moveTo>
                        <a:cubicBezTo>
                          <a:pt x="0" y="298"/>
                          <a:pt x="0" y="298"/>
                          <a:pt x="0" y="298"/>
                        </a:cubicBezTo>
                        <a:cubicBezTo>
                          <a:pt x="41" y="261"/>
                          <a:pt x="66" y="208"/>
                          <a:pt x="66" y="149"/>
                        </a:cubicBezTo>
                        <a:cubicBezTo>
                          <a:pt x="66" y="89"/>
                          <a:pt x="41" y="36"/>
                          <a:pt x="0" y="0"/>
                        </a:cubicBezTo>
                        <a:close/>
                      </a:path>
                    </a:pathLst>
                  </a:custGeom>
                  <a:gradFill flip="none" rotWithShape="1">
                    <a:gsLst>
                      <a:gs pos="0">
                        <a:srgbClr val="FFFFFF">
                          <a:alpha val="80000"/>
                        </a:srgbClr>
                      </a:gs>
                      <a:gs pos="100000">
                        <a:srgbClr val="FFFFFF">
                          <a:alpha val="10000"/>
                        </a:srgbClr>
                      </a:gs>
                    </a:gsLst>
                    <a:lin ang="2700000" scaled="0"/>
                    <a:tileRect/>
                  </a:gradFill>
                  <a:ln>
                    <a:noFill/>
                  </a:ln>
                </p:spPr>
                <p:txBody>
                  <a:bodyPr vert="horz" wrap="square" lIns="91440" tIns="45720" rIns="91440" bIns="45720" numCol="1" anchor="t" anchorCtr="0" compatLnSpc="1">
                    <a:prstTxWarp prst="textNoShape">
                      <a:avLst/>
                    </a:prstTxWarp>
                  </a:bodyPr>
                  <a:lstStyle/>
                  <a:p>
                    <a:endParaRPr lang="en-US"/>
                  </a:p>
                </p:txBody>
              </p:sp>
            </p:grpSp>
            <p:sp>
              <p:nvSpPr>
                <p:cNvPr id="28" name="Line 70">
                  <a:extLst>
                    <a:ext uri="{FF2B5EF4-FFF2-40B4-BE49-F238E27FC236}">
                      <a16:creationId xmlns:a16="http://schemas.microsoft.com/office/drawing/2014/main" id="{7440143C-9547-420D-B6F9-E8E30D46E279}"/>
                    </a:ext>
                    <a:ext uri="{C183D7F6-B498-43B3-948B-1728B52AA6E4}">
                      <adec:decorative xmlns:adec="http://schemas.microsoft.com/office/drawing/2017/decorative" val="1"/>
                    </a:ext>
                  </a:extLst>
                </p:cNvPr>
                <p:cNvSpPr>
                  <a:spLocks noChangeShapeType="1"/>
                </p:cNvSpPr>
                <p:nvPr>
                  <p:extLst>
                    <p:ext uri="{386F3935-93C4-4BCD-93E2-E3B085C9AB24}">
                      <p16:designElem xmlns:p16="http://schemas.microsoft.com/office/powerpoint/2015/main" val="1"/>
                    </p:ext>
                  </p:extLst>
                </p:nvPr>
              </p:nvSpPr>
              <p:spPr bwMode="auto">
                <a:xfrm flipV="1">
                  <a:off x="6278281" y="333389"/>
                  <a:ext cx="0" cy="1862138"/>
                </a:xfrm>
                <a:prstGeom prst="line">
                  <a:avLst/>
                </a:prstGeom>
                <a:noFill/>
                <a:ln w="12700" cap="flat">
                  <a:solidFill>
                    <a:srgbClr val="FFFFFF"/>
                  </a:solidFill>
                  <a:prstDash val="solid"/>
                  <a:miter lim="800000"/>
                  <a:headEnd/>
                  <a:tailEnd/>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grpSp>
        </p:grpSp>
      </p:grpSp>
    </p:spTree>
    <p:extLst>
      <p:ext uri="{BB962C8B-B14F-4D97-AF65-F5344CB8AC3E}">
        <p14:creationId xmlns:p14="http://schemas.microsoft.com/office/powerpoint/2010/main" val="3033806070"/>
      </p:ext>
    </p:extLst>
  </p:cSld>
  <p:clrMapOvr>
    <a:masterClrMapping/>
  </p:clrMapOvr>
</p:sld>
</file>

<file path=ppt/theme/theme1.xml><?xml version="1.0" encoding="utf-8"?>
<a:theme xmlns:a="http://schemas.openxmlformats.org/drawingml/2006/main" name="FrostyVTI">
  <a:themeElements>
    <a:clrScheme name="AnalogousFromRegularSeed_2SEEDS">
      <a:dk1>
        <a:srgbClr val="000000"/>
      </a:dk1>
      <a:lt1>
        <a:srgbClr val="FFFFFF"/>
      </a:lt1>
      <a:dk2>
        <a:srgbClr val="2F3920"/>
      </a:dk2>
      <a:lt2>
        <a:srgbClr val="E2E8E7"/>
      </a:lt2>
      <a:accent1>
        <a:srgbClr val="B13B45"/>
      </a:accent1>
      <a:accent2>
        <a:srgbClr val="C34D89"/>
      </a:accent2>
      <a:accent3>
        <a:srgbClr val="C3734D"/>
      </a:accent3>
      <a:accent4>
        <a:srgbClr val="41B13B"/>
      </a:accent4>
      <a:accent5>
        <a:srgbClr val="48B871"/>
      </a:accent5>
      <a:accent6>
        <a:srgbClr val="3BB198"/>
      </a:accent6>
      <a:hlink>
        <a:srgbClr val="309289"/>
      </a:hlink>
      <a:folHlink>
        <a:srgbClr val="7F7F7F"/>
      </a:folHlink>
    </a:clrScheme>
    <a:fontScheme name="Frosted Leaf">
      <a:majorFont>
        <a:latin typeface="Goudy Old Style"/>
        <a:ea typeface=""/>
        <a:cs typeface=""/>
      </a:majorFont>
      <a:minorFont>
        <a:latin typeface="Avenir Next LT Pro"/>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FrostyVTI" id="{DD283BC3-E0B6-4E4B-91CF-F0F54D51BB21}" vid="{3EE220F7-F497-4893-BE1F-7BB1D607421B}"/>
    </a:ext>
  </a:extLst>
</a:theme>
</file>

<file path=docProps/app.xml><?xml version="1.0" encoding="utf-8"?>
<Properties xmlns="http://schemas.openxmlformats.org/officeDocument/2006/extended-properties" xmlns:vt="http://schemas.openxmlformats.org/officeDocument/2006/docPropsVTypes">
  <TotalTime>238</TotalTime>
  <Words>1963</Words>
  <Application>Microsoft Office PowerPoint</Application>
  <PresentationFormat>Ευρεία οθόνη</PresentationFormat>
  <Paragraphs>42</Paragraphs>
  <Slides>45</Slides>
  <Notes>0</Notes>
  <HiddenSlides>0</HiddenSlides>
  <MMClips>0</MMClips>
  <ScaleCrop>false</ScaleCrop>
  <HeadingPairs>
    <vt:vector size="6" baseType="variant">
      <vt:variant>
        <vt:lpstr>Γραμματοσειρές που χρησιμοποιούνται</vt:lpstr>
      </vt:variant>
      <vt:variant>
        <vt:i4>7</vt:i4>
      </vt:variant>
      <vt:variant>
        <vt:lpstr>Θέμα</vt:lpstr>
      </vt:variant>
      <vt:variant>
        <vt:i4>1</vt:i4>
      </vt:variant>
      <vt:variant>
        <vt:lpstr>Τίτλοι διαφανειών</vt:lpstr>
      </vt:variant>
      <vt:variant>
        <vt:i4>45</vt:i4>
      </vt:variant>
    </vt:vector>
  </HeadingPairs>
  <TitlesOfParts>
    <vt:vector size="53" baseType="lpstr">
      <vt:lpstr>Arial</vt:lpstr>
      <vt:lpstr>Avenir Next LT Pro</vt:lpstr>
      <vt:lpstr>Book Antiqua</vt:lpstr>
      <vt:lpstr>Calibri</vt:lpstr>
      <vt:lpstr>Goudy Old Style</vt:lpstr>
      <vt:lpstr>Times New Roman</vt:lpstr>
      <vt:lpstr>Wingdings</vt:lpstr>
      <vt:lpstr>FrostyVTI</vt:lpstr>
      <vt:lpstr>Μάθημα 4ο </vt:lpstr>
      <vt:lpstr>Το δραματικό κείμενο 1 </vt:lpstr>
      <vt:lpstr>Με τη λέξη θέατρο αναφερόμαστε στο δράμα και στην παράσταση. Η παράσταση είναι το μέρος εκείνο του θεάτρου που είναι εφήμερο, δηλαδή η στιγμή της δημιουργίας του συμπίπτει με τη στιγμή της πρόσληψής του, γι’ αυτό και είναι πιο δύσκολο να μελετηθεί. Αυτή η δυσκολία για πάρα πολλούς αιώνες, χιλιετίες, έδωσε έμφαση στη μελέτη του δράματος και μάλιστα σε τέτοιο βαθμό που το θέατρο έφτασε σχεδόν να ταυτίζεται με το δράμα. </vt:lpstr>
      <vt:lpstr>Ως γραπτό κείμενο το δράμα θεωρήθηκε λογοτεχνικό είδος. Η αρχή έγινε από τον Αριστοτέλη, o οποίος στο Περί ποιητικής συζήτησε το δράμα σε σχέση με το έπος και γενικότερα την ποίηση. Ο Αριστοτέλης περιέγραψε το δράμα ως «μίμηση μιας πράξης» στον λόγο, η οποία περιλαμβάνει στενές δομές του χρόνου και του χώρου και ένα συγκεκριμένο σύνολο χαρακτήρων.</vt:lpstr>
      <vt:lpstr>Αυτός ο ορισμός διαμόρφωσε έναν κανόνα για τα δραματικά κείμενα που επικράτησε από την Αναγέννηση σχεδόν ως σήμερα και καθιέρωσε το δράμα ως το σημαντικό στοιχείο της τέχνης του θεάτρου.  </vt:lpstr>
      <vt:lpstr>Η σημασία του δράματος ως είδος εις βάρος της παράστασης οδήγησε μάλιστα σε θέσεις όπως αυτή του George Bernard Shaw (1856 -1950) o όποιος υποστήριξε ότι η ανάγνωση ενός θεατρικού έργου είναι το ίδιο  ικανοποιητική με την παρακολούθησή του στη σκηνή, αλλά και στην ανάπτυξη τον 17ο αιώνα και μέχρι τις αρχές του 19ου των λεγομένων closet dramas, δηλαδή δραματικών κειμένων που προορίζονταν μόνο για ανάγνωση.  </vt:lpstr>
      <vt:lpstr>Η διάκριση αυτή υπέρ του δράματος οδήγησε στην ταύτιση του μηνύματος και της αξίας μιας παράστασης με το μήνυμα και την αξία του δραματικού κειμένου. Η παράσταση θεωρείτο ότι μετέδιδε το μήνυμα του έργου όπως ο συγγραφέας το είχε αποτυπώσει στο κείμενο και η αισθητική αξία της ήταν ανάλογη με την αξία του δραματικού έργου το οποίο αναπαρίστανε. </vt:lpstr>
      <vt:lpstr>Αυτή η προσέγγιση άλλαξε στα τέλη του 19ου αιώνα και στις αρχές του 20ου, όταν η παράσταση αναγνωρίστηκε ως είδος τέχνης per se.  </vt:lpstr>
      <vt:lpstr>Τι σημαίνει αυτό;  </vt:lpstr>
      <vt:lpstr>Η ίδια η παράσταση φέρει το μήνυμα και την αισθητική αξία της και δεν την αποκτά αναγκαστικά από το δραματικό κείμενο το οποίο αναπαριστά. Υπάρχουν δε και πολλές παραστάσεις σήμερα που δεν βασίζονται σε ένα προϋπάρχον δραματικό κείμενο. Η εξέλιξη αυτή δεν άλλαξε μόνο τη σημασία και την αξία του δραματικού κειμένου σε σχέση με την παράσταση, άλλαξε και την σχέση του με την σκηνική του απόδοση αλλά και τον ίδιο τον τρόπο με τον οποίο ένα δραματικό κείμενο προσλαμβάνεται. </vt:lpstr>
      <vt:lpstr>Σήμερα ένα δραματικό κείμενο δεν μπορεί να νοηθεί χωρίς την πιθανότητα ή τη δυνατότητα παράστασής του. Μάλιστα αυτή ακριβώς η σχέση ενός δραματικού κειμένου με την παράστασή του διαμορφώνει και το δράμα ως ιδιαίτερο είδος τέχνης. Ένα δραματικό κείμενο λοιπόν φέρει στην ίδια του τη μορφή το ενδεχόμενο της παράστασής του, συγγράφεται με το ενδεχόμενο της παράστασης του στο μυαλό του συγγραφέα και αυτή είναι ιδιαιτερότητά του ως είδος τέχνης του λόγου. </vt:lpstr>
      <vt:lpstr>Πώς το επιτυγχάνει αυτό; </vt:lpstr>
      <vt:lpstr>Ακόμα και οπτικά ένα θεατρικό έργο διαφέρει από ένα ποίημα η ένα  μυθιστόρημα. Κατ’ αρχήν ένα θεατρικό έργο είναι γραμμένο σε διαλογική γραφή, αυτό είναι το κυρίως κείμενο, το κείμενο που εκφέρεται από τους χαρακτήρες. </vt:lpstr>
      <vt:lpstr>Οι «υποδείξεις» του συγγραφέα, ωστόσο, δεν περιορίζονται μόνον στο χώρο των σκηνικών οδηγιών, αλλά εντοπίζονται και σε πολλά σημεία του κυρίως κειμένου: για τον λόγο αυτό οι κριτικοί προτείνουν τη διάκριση σε εξω-διαλογικές και ενδο-διαλογικές οδηγίες.   </vt:lpstr>
      <vt:lpstr>Εκτός όμως από το κυρίως κείμενο υπάρχουν και δευτερεύοντα κείμενα, όπως ο τίτλος, η λίστα με τα δραματικά πρόσωπα, οι περιγραφές σκηνών, οι σκηνικές οδηγίες για την υποκριτική ή την ομιλία κτλ. </vt:lpstr>
      <vt:lpstr>Η πρόσληψη ενός δραματικού έργου είναι διττή. Μπορεί να προσληφθεί ως ένα γραπτό κείμενο λόγου, δηλαδή να απευθυνθεί σε αναγνώστες και μπορεί να προσληφθεί μέσω της παράστασής του, δηλαδή να απευθυνθεί σε θεατές.  </vt:lpstr>
      <vt:lpstr>Η πρόσληψη του αναγνώστη διαφέρει από την πρόσληψη του θεατή. Όταν διαβάζουμε ένα θεατρικό κείμενο, προσλαμβάνουμε όλες του τις πληροφορίες, δηλαδή και το διαλογικό κύριο σώμα του κειμένου αλλά και τις σκηνικές οδηγίες, τις περιγραφές των σκηνών, τη λίστα των δραματικών προσώπων, τις πληροφορίες που μπορεί να υπάρχουν για κάθε δραματικό πρόσωπο. Μέρος της ανάγνωσης, και μάλιστα σημαντικό, ενός θεατρικού κειμένου είναι ο τρόπος με τον οποίο φανταζόμαστε το πώς κινούνται οι ηθοποιοί, πώς μιλούν, τι συμβαίνει πάνω στη σκηνή.  </vt:lpstr>
      <vt:lpstr>Ως θεατές παρακολουθούμε μόνο την παράσταση του κύριου σώματος του θεατρικού έργου έτσι όπως το έχει φανταστεί και το έχει υλοποιήσει ο σκηνοθέτης της παράστασης, οι ηθοποιοί, ο σκηνογράφος, ο ενδυματολόγος, ο μουσικός, ο φωτιστής και όλοι οι υπόλοιποι συντελεστές μιας θεατρικής παράστασης. </vt:lpstr>
      <vt:lpstr>Το δραματικό κείμενο ως ανάγνωσμα   Πομπός (συγγραφέας)---------------Μ(κείμενο)------------------Δέκτης (αναγνώστης)   </vt:lpstr>
      <vt:lpstr>Το δραματικό κείμενο ως παράσταση  Πομπός (συγγραφέας)---------------Μ(κείμενο)------------------ Δέκτης (σκηνοθέτης) Πομπός (σκηνοθέτης)---------------Μ (παράσταση)--------------Δέκτης (θεατής) </vt:lpstr>
      <vt:lpstr>ΠΕΡΙΓΡΑΦΗ ΤΗΣ ΕΞΩΤΕΡΙΚΗΣ ΔΟΜΗΣ  </vt:lpstr>
      <vt:lpstr>Ο τίτλος  </vt:lpstr>
      <vt:lpstr>Όταν παίρνουμε ένα θεατρικό έργο στα χέρια μας το πρώτο πράγμα που παρατηρούμε είναι ο τίτλος. Ο τίτλος αποτελεί και τον πρώτο φορέα σημασίας για έναν αναγνώστη. Μας δίνει μια πρώτη γεύση σε σχέση με το κείμενο που ακολουθεί. Η σχέση του τίτλου με την υπόθεση του έργου καθορίζεται συνήθως από τις δραματουργικές συμβάσεις κάθε εποχής. Συχνά υποδηλώνει και το είδος στο οποίο ανήκει το έργο. Στη σύγχρονη δραματουργία υπάρχουν συγγραφείς που προσπαθούν να ανατρέψουν τέτοιου είδους συμβάσεις μέσα από τους τίτλους που χρησιμοποιούν. </vt:lpstr>
      <vt:lpstr>Το είδος  </vt:lpstr>
      <vt:lpstr>Η κατάταξη ενός θεατρικού κειμένου, ενός δράματος, σε ένα συγκεκριμένο είδος αφορά κυρίως στις παλαιότερες δραματουργικές παραδόσεις, γιατί στο σύγχρονο θέατρο τα στενά πλαίσια αυτών των κατηγοριοποιήσεων έχουν αμβλυνθεί. Ωστόσο ακόμα και σήμερα έχουν τη σημασία και την αξία τους. </vt:lpstr>
      <vt:lpstr>Tα βασικά είδη του δράματος είναι η τραγωδία η κωμωδία και το αστικό δράμα που εμφανίστηκε μετά το δέκατο όγδοο αιώνα.    </vt:lpstr>
      <vt:lpstr>Η κάθε κατηγορία έχει και υποκατηγορίες:   </vt:lpstr>
      <vt:lpstr>Τραγωδία </vt:lpstr>
      <vt:lpstr>Η τραγωδία, κατά κανόνα, πραγματεύεται με σοβαρό τρόπο και με ύφος υψηλό καταστάσεις και ζητήματα που απασχολούν το ανθρώπινο γένος στο σύνολό του, όπως είναι οι σχέσεις εξουσίας και δικαίου, ο θάνατος, η μοίρα και το μερίδιο ευθύνης του ανθρώπου για τις πράξεις του. Οι ήρωές της συνήθως αντιπροσωπεύουν μια συγκεκριμένη στάση απέναντι στη ζωή και στα ουσιώδη προβλήματά της η οποία υπερβαίνει την ατομική συμπεριφορά, όπως την εννοούμε σήμερα. Ταυτόχρονα, φαντάζουν μεγαλειώδεις, γιατί αναδεικνύονται ηθικά ανώτεροι του κοινού ανθρώπου. Η έκβαση της τραγωδίας στις περισσότερες περιπτώσεις είναι τραγική. </vt:lpstr>
      <vt:lpstr>Στην Αναγέννηση (15ος-16ος αιώνας) εμφανίστηκε η νεοκλασική τραγωδία η οποία εξέφραζε την αριστοκρατική κοινωνία και ιδεολογία της εποχής. Οι πρωταγωνιστές αυτών των έργων ήταν άτομα της ηγετικής τάξης και η θεματολογία τους περιστρεφόταν γύρω από ζητήματα που αφορούσαν τη σχέση ηρώων με το κράτος ή με τον κώδικα τιμής της τάξης τους.  </vt:lpstr>
      <vt:lpstr>Στη νεότερη εποχή, αρκετοί συγγραφείς, όπως ο Άρθουρ Μίλερ, ο Ερρίκος Ίμπσεν (Έντα Γκάμπλερ) και ο Γιουτζίν Ο’Νιλ (Ο παγοπώλης έρχεται) επιχείρησαν να συνθέσουν τραγωδίες, αλλά η επιτυχία τους αμφισβητείται. </vt:lpstr>
      <vt:lpstr>Κωμωδία </vt:lpstr>
      <vt:lpstr>Η κωμωδία σκιαγραφεί την κωμική και γελοία πλευρά της ανθρώπινης ύπαρξης. Η μορφή της κωμωδίας αλλάζει ανά τους αιώνες και προσαρμόζεται στο γούστο και στις κοινωνικο-ιστορικές συνθήκες κάθε εποχής. Μπορεί να είναι κωμωδία καταστάσεων, κωμωδία χαρακτήρων , κωμωδία ηθών, σάτιρα στην αρχαία Αθήνα ή μπουρλέσκο που παρωδείμε υπερβολικό τρόπο σοβαρά θέματα ή έργα.   </vt:lpstr>
      <vt:lpstr>Προς το τέλος του Μεσαίωνα, εμφανίστηκε ένα ιδιαίτερο κωμικό είδος, η φάρσα, η οποία παρουσίαζε τον αυστηρά ηθικό θρησκευτικό κόσμο της εποχής ανεστραμμένο. Διαπραγματευόταν με προκλητικό τρόπο τη συζυγική απιστία, τις σαρκικές ηδονές, την εξαπάτηση των εξουσιαζόντων από τους εξουσιαζόμενους και αναδείκνυε με σαρκαστικό τρόπο την επικράτηση του πονηρού και όχι του ενάρετου.    </vt:lpstr>
      <vt:lpstr>Την περίοδο της Αναγέννησης, η κωμωδία, σε αντίθεση με την τραγωδία που φιλοξενούσε τους εκπροσώπους των ηγετικών στρωμάτων, γελοιοποιούσε τις ανθρώπινες αδυναμίες στο πρόσωπο ηρώων που προέρχονταν από τα λαϊκά στρώματα. Όσα έργα ξέφευγαν από τις αυστηρές προδιαγραφές των δύο αυτών ειδών κατατάσσονταν στο δημοφιλές είδος της τραγικωμωδίας.    </vt:lpstr>
      <vt:lpstr>Οι συγγραφείς τείνουν να αναμειγνύουν στοιχεία από διάφορες κατηγορίες. Μια κωμωδία καταστάσεων, για παράδειγμα, μπορεί να είναι ταυτόχρονα και κωμωδία ηθών, καθώς τονίζει το στοιχείο της υποκρισίας.   </vt:lpstr>
      <vt:lpstr>Σε πολλές περιπτώσεις το κωμικό στοιχείο συνδυάζεται με μουσική δημιουργώντας και νέα είδη μουσικής κωμωδίας. Το πιο γνωστό είδος στην ιστορία του νεότερου θεάτρου είναι το vaudeville, του οποίου ελληνική εκδοχή αποτελεί το κωμειδύλλιο, είδος που άνθισε στα τέλη του 19ου αιώνα. Ο αντίστοιχος συνδυασμός δράματος και μουσικής στην Ελλάδα έχει δημιουργήσει το δραματικό ειδύλλιο.   </vt:lpstr>
      <vt:lpstr>Το (Αστικό) Δράμα   Δημιουργήθηκε κατά τον 18ο αιώνα και συνδέθηκε με την άνοδο των αστών στην κοινωνική και οικονομική ηγεμονία. Πραγματεύεται με σοβαρό τρόπο και με πεζό ύφος λόγου τα καθημερινά προβλήματα των μεσαίων στρωμάτων.    </vt:lpstr>
      <vt:lpstr>Ιδιαίτερα δημοφιλές και ανθεκτικό στον χρόνο είναι επίσης το είδος του μελοδράματος ή μυθιστορηματικού δράματος. Εμφανίστηκε στα τέλη του 18ου αιώνα και έκτοτε μετεξελίχθηκε σε διάφορες μορφές: οικογενειακό, περιπετειώδες, αστυνομικό, γκραν γκινιόλ κλπ. Κοινά στοιχεία αυτών των έργων είναι ο διαχωρισμός των προσώπων σε απόλυτα καλά και απόλυτα κακά, η καταδίωξη του αδύνατου από έναν ραδιούργο ήρωα, ο τελικός θρίαμβος του καλού, η συγκινησιακή μουσική υπόκρουση και η επιδίωξη της πρόκλησης έντονων συναισθημάτων στον θεατή σε βάρος της αληθοφάνειας των καταστάσεων και των χαρακτήρων. Αντιπροσωπευτικό δείγμα του είδους είναι Αι δύο ορφαναί του Adolphe E. P. Dennery.   </vt:lpstr>
      <vt:lpstr>Παρουσίαση του PowerPoint</vt:lpstr>
      <vt:lpstr>Παρουσίαση του PowerPoint</vt:lpstr>
      <vt:lpstr>Παρουσίαση του PowerPoint</vt:lpstr>
      <vt:lpstr>           Τα μέρη ενός δραματικού κειμένου   Η οργάνωση του κειμένου και η διάκριση των επιμέρους ενοτήτων του συνήθως σχετίζονται με τις αισθητικές επιλογές του συγγραφέα, ενώ παλαιότερα καθορίζονταν από τους κανόνες που ίσχυαν για κάθε είδος. Η διαίρεση σε πράξεις, σκηνές ή εικόνες στην παραδοσιακή δραματουργία γίνεται με βάση διαφορετικά κριτήρια τα οποία συσχετίζονται κάθε φορά με την εξέλιξη της πλοκής (όπως λ.χ. η είσοδος και η έξοδος των δραματικών προσώπων). Στην σύγχρονη δραματουργία η σχετική ορολογία διαφοροποιείται (στιγμές, ταμπλώ, πλάνα, αποσπάσματα, κινήσεις, κομμάτια) αντανακλώντας την διαφορετική οπτική του κάθε συγγραφέα και προδίδοντας την επίδραση από άλλες μορφές τέχνης, όπως λ.χ. ο κινηματογράφος.  </vt:lpstr>
      <vt:lpstr>Το κειμενικό υλικό    Η κατηγορία αυτή αναφέρεται στην «τυπογραφική» οργάνωση του κειμένου. Οι διάλογοι, οι μονόλογοι και η μεταξύ τους «ποσοτική» ισορροπία, το είδος της γλώσσας (έμμετρος ή πεζός λόγος, η «ηχητική» ποιότητα του κειμένου), τα σημεία της στίξης.  </vt:lpstr>
      <vt:lpstr>Σκηνικές οδηγίες  Εκτός από τον κατάλογο των δραματικών προσώπων οι θεατρικοί συγγραφείς συχνά παρεμβάλλουν κάποιες οδηγίες, οι οποίες αρχικά απευθύνονται στον σκηνοθέτη, τους ηθοποιούς και τον αναγνώστη. Οι οδηγίες αυτές έχουν άλλοτε τη μορφή διευκρινιστικών παρατηρήσεων για την υπόθεση και την ανάπτυξή της και άλλοτε πρόκειται για αμιγώς σκηνικές οδηγίες που αναφέρονται στον χώρο, την εμφάνιση, την κίνηση και τις χειρονομίες των προσώπων, τον φωτισμό και τα σκηνικά αντικείμενα.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Μάθημα 4ο </dc:title>
  <dc:creator>Yianna</dc:creator>
  <cp:lastModifiedBy>IOANNA</cp:lastModifiedBy>
  <cp:revision>28</cp:revision>
  <dcterms:created xsi:type="dcterms:W3CDTF">2022-10-26T15:35:18Z</dcterms:created>
  <dcterms:modified xsi:type="dcterms:W3CDTF">2023-11-05T11:07:45Z</dcterms:modified>
</cp:coreProperties>
</file>