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64" r:id="rId4"/>
    <p:sldId id="265" r:id="rId5"/>
    <p:sldId id="266" r:id="rId6"/>
    <p:sldId id="267" r:id="rId7"/>
    <p:sldId id="269" r:id="rId8"/>
    <p:sldId id="268" r:id="rId9"/>
    <p:sldId id="271" r:id="rId10"/>
    <p:sldId id="273" r:id="rId11"/>
    <p:sldId id="272" r:id="rId12"/>
    <p:sldId id="270" r:id="rId13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0ACEF71-D22C-44EA-B438-F7FDBAAF5641}" v="28" dt="2021-12-01T13:56:01.1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226" autoAdjust="0"/>
    <p:restoredTop sz="94660"/>
  </p:normalViewPr>
  <p:slideViewPr>
    <p:cSldViewPr snapToGrid="0">
      <p:cViewPr varScale="1">
        <p:scale>
          <a:sx n="70" d="100"/>
          <a:sy n="70" d="100"/>
        </p:scale>
        <p:origin x="852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Στεφανόπουλος Νίκος" userId="f7705282-ceeb-40f2-8b67-d038bd0ecee4" providerId="ADAL" clId="{10ACEF71-D22C-44EA-B438-F7FDBAAF5641}"/>
    <pc:docChg chg="undo custSel addSld delSld modSld sldOrd">
      <pc:chgData name="Στεφανόπουλος Νίκος" userId="f7705282-ceeb-40f2-8b67-d038bd0ecee4" providerId="ADAL" clId="{10ACEF71-D22C-44EA-B438-F7FDBAAF5641}" dt="2021-12-01T13:56:01.095" v="804"/>
      <pc:docMkLst>
        <pc:docMk/>
      </pc:docMkLst>
      <pc:sldChg chg="ord">
        <pc:chgData name="Στεφανόπουλος Νίκος" userId="f7705282-ceeb-40f2-8b67-d038bd0ecee4" providerId="ADAL" clId="{10ACEF71-D22C-44EA-B438-F7FDBAAF5641}" dt="2021-12-01T13:50:40.097" v="792"/>
        <pc:sldMkLst>
          <pc:docMk/>
          <pc:sldMk cId="4177749677" sldId="257"/>
        </pc:sldMkLst>
      </pc:sldChg>
      <pc:sldChg chg="del">
        <pc:chgData name="Στεφανόπουλος Νίκος" userId="f7705282-ceeb-40f2-8b67-d038bd0ecee4" providerId="ADAL" clId="{10ACEF71-D22C-44EA-B438-F7FDBAAF5641}" dt="2021-12-01T13:54:54.938" v="801" actId="2696"/>
        <pc:sldMkLst>
          <pc:docMk/>
          <pc:sldMk cId="794024555" sldId="264"/>
        </pc:sldMkLst>
      </pc:sldChg>
      <pc:sldChg chg="add">
        <pc:chgData name="Στεφανόπουλος Νίκος" userId="f7705282-ceeb-40f2-8b67-d038bd0ecee4" providerId="ADAL" clId="{10ACEF71-D22C-44EA-B438-F7FDBAAF5641}" dt="2021-12-01T13:55:04.175" v="802"/>
        <pc:sldMkLst>
          <pc:docMk/>
          <pc:sldMk cId="1496870675" sldId="264"/>
        </pc:sldMkLst>
      </pc:sldChg>
      <pc:sldChg chg="del">
        <pc:chgData name="Στεφανόπουλος Νίκος" userId="f7705282-ceeb-40f2-8b67-d038bd0ecee4" providerId="ADAL" clId="{10ACEF71-D22C-44EA-B438-F7FDBAAF5641}" dt="2021-12-01T13:54:54.938" v="801" actId="2696"/>
        <pc:sldMkLst>
          <pc:docMk/>
          <pc:sldMk cId="2210261855" sldId="265"/>
        </pc:sldMkLst>
      </pc:sldChg>
      <pc:sldChg chg="add">
        <pc:chgData name="Στεφανόπουλος Νίκος" userId="f7705282-ceeb-40f2-8b67-d038bd0ecee4" providerId="ADAL" clId="{10ACEF71-D22C-44EA-B438-F7FDBAAF5641}" dt="2021-12-01T13:55:04.175" v="802"/>
        <pc:sldMkLst>
          <pc:docMk/>
          <pc:sldMk cId="3961862413" sldId="265"/>
        </pc:sldMkLst>
      </pc:sldChg>
      <pc:sldChg chg="add">
        <pc:chgData name="Στεφανόπουλος Νίκος" userId="f7705282-ceeb-40f2-8b67-d038bd0ecee4" providerId="ADAL" clId="{10ACEF71-D22C-44EA-B438-F7FDBAAF5641}" dt="2021-12-01T13:55:04.175" v="802"/>
        <pc:sldMkLst>
          <pc:docMk/>
          <pc:sldMk cId="129918531" sldId="266"/>
        </pc:sldMkLst>
      </pc:sldChg>
      <pc:sldChg chg="del">
        <pc:chgData name="Στεφανόπουλος Νίκος" userId="f7705282-ceeb-40f2-8b67-d038bd0ecee4" providerId="ADAL" clId="{10ACEF71-D22C-44EA-B438-F7FDBAAF5641}" dt="2021-12-01T13:54:54.938" v="801" actId="2696"/>
        <pc:sldMkLst>
          <pc:docMk/>
          <pc:sldMk cId="647116770" sldId="266"/>
        </pc:sldMkLst>
      </pc:sldChg>
      <pc:sldChg chg="add">
        <pc:chgData name="Στεφανόπουλος Νίκος" userId="f7705282-ceeb-40f2-8b67-d038bd0ecee4" providerId="ADAL" clId="{10ACEF71-D22C-44EA-B438-F7FDBAAF5641}" dt="2021-12-01T13:55:04.175" v="802"/>
        <pc:sldMkLst>
          <pc:docMk/>
          <pc:sldMk cId="511584400" sldId="267"/>
        </pc:sldMkLst>
      </pc:sldChg>
      <pc:sldChg chg="del">
        <pc:chgData name="Στεφανόπουλος Νίκος" userId="f7705282-ceeb-40f2-8b67-d038bd0ecee4" providerId="ADAL" clId="{10ACEF71-D22C-44EA-B438-F7FDBAAF5641}" dt="2021-12-01T13:54:54.938" v="801" actId="2696"/>
        <pc:sldMkLst>
          <pc:docMk/>
          <pc:sldMk cId="2673658662" sldId="267"/>
        </pc:sldMkLst>
      </pc:sldChg>
      <pc:sldChg chg="add">
        <pc:chgData name="Στεφανόπουλος Νίκος" userId="f7705282-ceeb-40f2-8b67-d038bd0ecee4" providerId="ADAL" clId="{10ACEF71-D22C-44EA-B438-F7FDBAAF5641}" dt="2021-12-01T13:55:04.175" v="802"/>
        <pc:sldMkLst>
          <pc:docMk/>
          <pc:sldMk cId="2643540181" sldId="268"/>
        </pc:sldMkLst>
      </pc:sldChg>
      <pc:sldChg chg="del">
        <pc:chgData name="Στεφανόπουλος Νίκος" userId="f7705282-ceeb-40f2-8b67-d038bd0ecee4" providerId="ADAL" clId="{10ACEF71-D22C-44EA-B438-F7FDBAAF5641}" dt="2021-12-01T13:54:54.938" v="801" actId="2696"/>
        <pc:sldMkLst>
          <pc:docMk/>
          <pc:sldMk cId="3404996522" sldId="268"/>
        </pc:sldMkLst>
      </pc:sldChg>
      <pc:sldChg chg="del">
        <pc:chgData name="Στεφανόπουλος Νίκος" userId="f7705282-ceeb-40f2-8b67-d038bd0ecee4" providerId="ADAL" clId="{10ACEF71-D22C-44EA-B438-F7FDBAAF5641}" dt="2021-12-01T13:54:54.938" v="801" actId="2696"/>
        <pc:sldMkLst>
          <pc:docMk/>
          <pc:sldMk cId="2245583967" sldId="269"/>
        </pc:sldMkLst>
      </pc:sldChg>
      <pc:sldChg chg="add">
        <pc:chgData name="Στεφανόπουλος Νίκος" userId="f7705282-ceeb-40f2-8b67-d038bd0ecee4" providerId="ADAL" clId="{10ACEF71-D22C-44EA-B438-F7FDBAAF5641}" dt="2021-12-01T13:55:04.175" v="802"/>
        <pc:sldMkLst>
          <pc:docMk/>
          <pc:sldMk cId="2505654266" sldId="269"/>
        </pc:sldMkLst>
      </pc:sldChg>
      <pc:sldChg chg="addSp delSp modSp mod ord">
        <pc:chgData name="Στεφανόπουλος Νίκος" userId="f7705282-ceeb-40f2-8b67-d038bd0ecee4" providerId="ADAL" clId="{10ACEF71-D22C-44EA-B438-F7FDBAAF5641}" dt="2021-12-01T08:28:36.416" v="18"/>
        <pc:sldMkLst>
          <pc:docMk/>
          <pc:sldMk cId="542590026" sldId="271"/>
        </pc:sldMkLst>
        <pc:spChg chg="add del">
          <ac:chgData name="Στεφανόπουλος Νίκος" userId="f7705282-ceeb-40f2-8b67-d038bd0ecee4" providerId="ADAL" clId="{10ACEF71-D22C-44EA-B438-F7FDBAAF5641}" dt="2021-12-01T07:11:17.022" v="1" actId="22"/>
          <ac:spMkLst>
            <pc:docMk/>
            <pc:sldMk cId="542590026" sldId="271"/>
            <ac:spMk id="4" creationId="{3C26F897-2817-4CD0-8DF5-D2F46B5757F8}"/>
          </ac:spMkLst>
        </pc:spChg>
        <pc:picChg chg="del">
          <ac:chgData name="Στεφανόπουλος Νίκος" userId="f7705282-ceeb-40f2-8b67-d038bd0ecee4" providerId="ADAL" clId="{10ACEF71-D22C-44EA-B438-F7FDBAAF5641}" dt="2021-12-01T07:14:20.791" v="6" actId="478"/>
          <ac:picMkLst>
            <pc:docMk/>
            <pc:sldMk cId="542590026" sldId="271"/>
            <ac:picMk id="2" creationId="{00000000-0000-0000-0000-000000000000}"/>
          </ac:picMkLst>
        </pc:picChg>
        <pc:picChg chg="add mod">
          <ac:chgData name="Στεφανόπουλος Νίκος" userId="f7705282-ceeb-40f2-8b67-d038bd0ecee4" providerId="ADAL" clId="{10ACEF71-D22C-44EA-B438-F7FDBAAF5641}" dt="2021-12-01T07:15:29.162" v="15" actId="1076"/>
          <ac:picMkLst>
            <pc:docMk/>
            <pc:sldMk cId="542590026" sldId="271"/>
            <ac:picMk id="5" creationId="{9E7ACB63-B379-43EF-A89C-A1EF4D62EA18}"/>
          </ac:picMkLst>
        </pc:picChg>
        <pc:picChg chg="add mod">
          <ac:chgData name="Στεφανόπουλος Νίκος" userId="f7705282-ceeb-40f2-8b67-d038bd0ecee4" providerId="ADAL" clId="{10ACEF71-D22C-44EA-B438-F7FDBAAF5641}" dt="2021-12-01T07:15:33.151" v="16" actId="1076"/>
          <ac:picMkLst>
            <pc:docMk/>
            <pc:sldMk cId="542590026" sldId="271"/>
            <ac:picMk id="1026" creationId="{0758E579-26D2-49B5-94F2-CB8012581281}"/>
          </ac:picMkLst>
        </pc:picChg>
      </pc:sldChg>
      <pc:sldChg chg="del">
        <pc:chgData name="Στεφανόπουλος Νίκος" userId="f7705282-ceeb-40f2-8b67-d038bd0ecee4" providerId="ADAL" clId="{10ACEF71-D22C-44EA-B438-F7FDBAAF5641}" dt="2021-12-01T13:55:53.016" v="803" actId="2696"/>
        <pc:sldMkLst>
          <pc:docMk/>
          <pc:sldMk cId="2594317717" sldId="273"/>
        </pc:sldMkLst>
      </pc:sldChg>
      <pc:sldChg chg="add">
        <pc:chgData name="Στεφανόπουλος Νίκος" userId="f7705282-ceeb-40f2-8b67-d038bd0ecee4" providerId="ADAL" clId="{10ACEF71-D22C-44EA-B438-F7FDBAAF5641}" dt="2021-12-01T13:56:01.095" v="804"/>
        <pc:sldMkLst>
          <pc:docMk/>
          <pc:sldMk cId="3148287326" sldId="273"/>
        </pc:sldMkLst>
      </pc:sldChg>
      <pc:sldChg chg="add">
        <pc:chgData name="Στεφανόπουλος Νίκος" userId="f7705282-ceeb-40f2-8b67-d038bd0ecee4" providerId="ADAL" clId="{10ACEF71-D22C-44EA-B438-F7FDBAAF5641}" dt="2021-12-01T13:55:04.175" v="802"/>
        <pc:sldMkLst>
          <pc:docMk/>
          <pc:sldMk cId="1328107767" sldId="285"/>
        </pc:sldMkLst>
      </pc:sldChg>
      <pc:sldChg chg="del">
        <pc:chgData name="Στεφανόπουλος Νίκος" userId="f7705282-ceeb-40f2-8b67-d038bd0ecee4" providerId="ADAL" clId="{10ACEF71-D22C-44EA-B438-F7FDBAAF5641}" dt="2021-12-01T13:54:54.938" v="801" actId="2696"/>
        <pc:sldMkLst>
          <pc:docMk/>
          <pc:sldMk cId="2051893772" sldId="285"/>
        </pc:sldMkLst>
      </pc:sldChg>
      <pc:sldChg chg="add">
        <pc:chgData name="Στεφανόπουλος Νίκος" userId="f7705282-ceeb-40f2-8b67-d038bd0ecee4" providerId="ADAL" clId="{10ACEF71-D22C-44EA-B438-F7FDBAAF5641}" dt="2021-12-01T13:55:04.175" v="802"/>
        <pc:sldMkLst>
          <pc:docMk/>
          <pc:sldMk cId="3674049578" sldId="286"/>
        </pc:sldMkLst>
      </pc:sldChg>
      <pc:sldChg chg="del">
        <pc:chgData name="Στεφανόπουλος Νίκος" userId="f7705282-ceeb-40f2-8b67-d038bd0ecee4" providerId="ADAL" clId="{10ACEF71-D22C-44EA-B438-F7FDBAAF5641}" dt="2021-12-01T13:54:54.938" v="801" actId="2696"/>
        <pc:sldMkLst>
          <pc:docMk/>
          <pc:sldMk cId="4200815090" sldId="286"/>
        </pc:sldMkLst>
      </pc:sldChg>
      <pc:sldChg chg="add">
        <pc:chgData name="Στεφανόπουλος Νίκος" userId="f7705282-ceeb-40f2-8b67-d038bd0ecee4" providerId="ADAL" clId="{10ACEF71-D22C-44EA-B438-F7FDBAAF5641}" dt="2021-12-01T13:55:04.175" v="802"/>
        <pc:sldMkLst>
          <pc:docMk/>
          <pc:sldMk cId="554474114" sldId="287"/>
        </pc:sldMkLst>
      </pc:sldChg>
      <pc:sldChg chg="del">
        <pc:chgData name="Στεφανόπουλος Νίκος" userId="f7705282-ceeb-40f2-8b67-d038bd0ecee4" providerId="ADAL" clId="{10ACEF71-D22C-44EA-B438-F7FDBAAF5641}" dt="2021-12-01T13:54:54.938" v="801" actId="2696"/>
        <pc:sldMkLst>
          <pc:docMk/>
          <pc:sldMk cId="1963455135" sldId="287"/>
        </pc:sldMkLst>
      </pc:sldChg>
      <pc:sldChg chg="add">
        <pc:chgData name="Στεφανόπουλος Νίκος" userId="f7705282-ceeb-40f2-8b67-d038bd0ecee4" providerId="ADAL" clId="{10ACEF71-D22C-44EA-B438-F7FDBAAF5641}" dt="2021-12-01T13:55:04.175" v="802"/>
        <pc:sldMkLst>
          <pc:docMk/>
          <pc:sldMk cId="756157610" sldId="288"/>
        </pc:sldMkLst>
      </pc:sldChg>
      <pc:sldChg chg="del">
        <pc:chgData name="Στεφανόπουλος Νίκος" userId="f7705282-ceeb-40f2-8b67-d038bd0ecee4" providerId="ADAL" clId="{10ACEF71-D22C-44EA-B438-F7FDBAAF5641}" dt="2021-12-01T13:54:54.938" v="801" actId="2696"/>
        <pc:sldMkLst>
          <pc:docMk/>
          <pc:sldMk cId="1792850607" sldId="288"/>
        </pc:sldMkLst>
      </pc:sldChg>
      <pc:sldChg chg="add">
        <pc:chgData name="Στεφανόπουλος Νίκος" userId="f7705282-ceeb-40f2-8b67-d038bd0ecee4" providerId="ADAL" clId="{10ACEF71-D22C-44EA-B438-F7FDBAAF5641}" dt="2021-12-01T13:56:01.095" v="804"/>
        <pc:sldMkLst>
          <pc:docMk/>
          <pc:sldMk cId="1113783607" sldId="289"/>
        </pc:sldMkLst>
      </pc:sldChg>
      <pc:sldChg chg="del">
        <pc:chgData name="Στεφανόπουλος Νίκος" userId="f7705282-ceeb-40f2-8b67-d038bd0ecee4" providerId="ADAL" clId="{10ACEF71-D22C-44EA-B438-F7FDBAAF5641}" dt="2021-12-01T13:55:53.016" v="803" actId="2696"/>
        <pc:sldMkLst>
          <pc:docMk/>
          <pc:sldMk cId="4063500162" sldId="289"/>
        </pc:sldMkLst>
      </pc:sldChg>
      <pc:sldChg chg="del">
        <pc:chgData name="Στεφανόπουλος Νίκος" userId="f7705282-ceeb-40f2-8b67-d038bd0ecee4" providerId="ADAL" clId="{10ACEF71-D22C-44EA-B438-F7FDBAAF5641}" dt="2021-12-01T13:55:53.016" v="803" actId="2696"/>
        <pc:sldMkLst>
          <pc:docMk/>
          <pc:sldMk cId="2734329371" sldId="291"/>
        </pc:sldMkLst>
      </pc:sldChg>
      <pc:sldChg chg="add">
        <pc:chgData name="Στεφανόπουλος Νίκος" userId="f7705282-ceeb-40f2-8b67-d038bd0ecee4" providerId="ADAL" clId="{10ACEF71-D22C-44EA-B438-F7FDBAAF5641}" dt="2021-12-01T13:56:01.095" v="804"/>
        <pc:sldMkLst>
          <pc:docMk/>
          <pc:sldMk cId="2908431834" sldId="291"/>
        </pc:sldMkLst>
      </pc:sldChg>
      <pc:sldChg chg="add">
        <pc:chgData name="Στεφανόπουλος Νίκος" userId="f7705282-ceeb-40f2-8b67-d038bd0ecee4" providerId="ADAL" clId="{10ACEF71-D22C-44EA-B438-F7FDBAAF5641}" dt="2021-12-01T13:56:01.095" v="804"/>
        <pc:sldMkLst>
          <pc:docMk/>
          <pc:sldMk cId="1605611104" sldId="292"/>
        </pc:sldMkLst>
      </pc:sldChg>
      <pc:sldChg chg="del">
        <pc:chgData name="Στεφανόπουλος Νίκος" userId="f7705282-ceeb-40f2-8b67-d038bd0ecee4" providerId="ADAL" clId="{10ACEF71-D22C-44EA-B438-F7FDBAAF5641}" dt="2021-12-01T13:55:53.016" v="803" actId="2696"/>
        <pc:sldMkLst>
          <pc:docMk/>
          <pc:sldMk cId="3375570654" sldId="292"/>
        </pc:sldMkLst>
      </pc:sldChg>
      <pc:sldChg chg="modSp mod">
        <pc:chgData name="Στεφανόπουλος Νίκος" userId="f7705282-ceeb-40f2-8b67-d038bd0ecee4" providerId="ADAL" clId="{10ACEF71-D22C-44EA-B438-F7FDBAAF5641}" dt="2021-12-01T09:19:16.579" v="316" actId="20577"/>
        <pc:sldMkLst>
          <pc:docMk/>
          <pc:sldMk cId="658923606" sldId="295"/>
        </pc:sldMkLst>
        <pc:spChg chg="mod">
          <ac:chgData name="Στεφανόπουλος Νίκος" userId="f7705282-ceeb-40f2-8b67-d038bd0ecee4" providerId="ADAL" clId="{10ACEF71-D22C-44EA-B438-F7FDBAAF5641}" dt="2021-12-01T09:19:16.579" v="316" actId="20577"/>
          <ac:spMkLst>
            <pc:docMk/>
            <pc:sldMk cId="658923606" sldId="295"/>
            <ac:spMk id="4" creationId="{00000000-0000-0000-0000-000000000000}"/>
          </ac:spMkLst>
        </pc:spChg>
      </pc:sldChg>
      <pc:sldChg chg="addSp modSp new mod">
        <pc:chgData name="Στεφανόπουλος Νίκος" userId="f7705282-ceeb-40f2-8b67-d038bd0ecee4" providerId="ADAL" clId="{10ACEF71-D22C-44EA-B438-F7FDBAAF5641}" dt="2021-12-01T13:53:06.516" v="800" actId="948"/>
        <pc:sldMkLst>
          <pc:docMk/>
          <pc:sldMk cId="2311671616" sldId="314"/>
        </pc:sldMkLst>
        <pc:spChg chg="add mod">
          <ac:chgData name="Στεφανόπουλος Νίκος" userId="f7705282-ceeb-40f2-8b67-d038bd0ecee4" providerId="ADAL" clId="{10ACEF71-D22C-44EA-B438-F7FDBAAF5641}" dt="2021-12-01T13:53:06.516" v="800" actId="948"/>
          <ac:spMkLst>
            <pc:docMk/>
            <pc:sldMk cId="2311671616" sldId="314"/>
            <ac:spMk id="3" creationId="{403A5824-78C7-4A88-8EC3-9F765F32664D}"/>
          </ac:spMkLst>
        </pc:spChg>
        <pc:spChg chg="add mod">
          <ac:chgData name="Στεφανόπουλος Νίκος" userId="f7705282-ceeb-40f2-8b67-d038bd0ecee4" providerId="ADAL" clId="{10ACEF71-D22C-44EA-B438-F7FDBAAF5641}" dt="2021-12-01T08:34:57.524" v="74" actId="20577"/>
          <ac:spMkLst>
            <pc:docMk/>
            <pc:sldMk cId="2311671616" sldId="314"/>
            <ac:spMk id="5" creationId="{BD74B9CE-A7AC-495A-8EA5-31EB679E1F7C}"/>
          </ac:spMkLst>
        </pc:spChg>
      </pc:sldChg>
      <pc:sldChg chg="addSp delSp modSp new mod ord">
        <pc:chgData name="Στεφανόπουλος Νίκος" userId="f7705282-ceeb-40f2-8b67-d038bd0ecee4" providerId="ADAL" clId="{10ACEF71-D22C-44EA-B438-F7FDBAAF5641}" dt="2021-12-01T13:51:19.612" v="794"/>
        <pc:sldMkLst>
          <pc:docMk/>
          <pc:sldMk cId="2463303207" sldId="315"/>
        </pc:sldMkLst>
        <pc:spChg chg="add mod">
          <ac:chgData name="Στεφανόπουλος Νίκος" userId="f7705282-ceeb-40f2-8b67-d038bd0ecee4" providerId="ADAL" clId="{10ACEF71-D22C-44EA-B438-F7FDBAAF5641}" dt="2021-12-01T09:10:15.285" v="301" actId="12"/>
          <ac:spMkLst>
            <pc:docMk/>
            <pc:sldMk cId="2463303207" sldId="315"/>
            <ac:spMk id="3" creationId="{D0E0091B-3BDF-4F95-8E85-DD7A31548FF6}"/>
          </ac:spMkLst>
        </pc:spChg>
        <pc:spChg chg="del mod">
          <ac:chgData name="Στεφανόπουλος Νίκος" userId="f7705282-ceeb-40f2-8b67-d038bd0ecee4" providerId="ADAL" clId="{10ACEF71-D22C-44EA-B438-F7FDBAAF5641}" dt="2021-12-01T08:43:27.123" v="97" actId="478"/>
          <ac:spMkLst>
            <pc:docMk/>
            <pc:sldMk cId="2463303207" sldId="315"/>
            <ac:spMk id="5" creationId="{0FFA699D-FC1F-4E90-8D33-BEB900B4D9DC}"/>
          </ac:spMkLst>
        </pc:spChg>
        <pc:spChg chg="mod">
          <ac:chgData name="Στεφανόπουλος Νίκος" userId="f7705282-ceeb-40f2-8b67-d038bd0ecee4" providerId="ADAL" clId="{10ACEF71-D22C-44EA-B438-F7FDBAAF5641}" dt="2021-12-01T09:11:07.720" v="307" actId="1037"/>
          <ac:spMkLst>
            <pc:docMk/>
            <pc:sldMk cId="2463303207" sldId="315"/>
            <ac:spMk id="6" creationId="{18D47079-9AAA-4784-9C6E-92674CD9CD6B}"/>
          </ac:spMkLst>
        </pc:spChg>
        <pc:spChg chg="mod">
          <ac:chgData name="Στεφανόπουλος Νίκος" userId="f7705282-ceeb-40f2-8b67-d038bd0ecee4" providerId="ADAL" clId="{10ACEF71-D22C-44EA-B438-F7FDBAAF5641}" dt="2021-12-01T09:11:07.720" v="307" actId="1037"/>
          <ac:spMkLst>
            <pc:docMk/>
            <pc:sldMk cId="2463303207" sldId="315"/>
            <ac:spMk id="7" creationId="{875F270E-9368-4757-90A5-A8784550F6CD}"/>
          </ac:spMkLst>
        </pc:spChg>
        <pc:spChg chg="mod">
          <ac:chgData name="Στεφανόπουλος Νίκος" userId="f7705282-ceeb-40f2-8b67-d038bd0ecee4" providerId="ADAL" clId="{10ACEF71-D22C-44EA-B438-F7FDBAAF5641}" dt="2021-12-01T09:11:07.720" v="307" actId="1037"/>
          <ac:spMkLst>
            <pc:docMk/>
            <pc:sldMk cId="2463303207" sldId="315"/>
            <ac:spMk id="8" creationId="{4F22ACD4-36D6-4731-8CDC-72A28FEED9D2}"/>
          </ac:spMkLst>
        </pc:spChg>
        <pc:spChg chg="mod">
          <ac:chgData name="Στεφανόπουλος Νίκος" userId="f7705282-ceeb-40f2-8b67-d038bd0ecee4" providerId="ADAL" clId="{10ACEF71-D22C-44EA-B438-F7FDBAAF5641}" dt="2021-12-01T09:11:07.720" v="307" actId="1037"/>
          <ac:spMkLst>
            <pc:docMk/>
            <pc:sldMk cId="2463303207" sldId="315"/>
            <ac:spMk id="9" creationId="{2C91FF59-C54B-41A6-9D18-BDA362C8203C}"/>
          </ac:spMkLst>
        </pc:spChg>
        <pc:spChg chg="mod">
          <ac:chgData name="Στεφανόπουλος Νίκος" userId="f7705282-ceeb-40f2-8b67-d038bd0ecee4" providerId="ADAL" clId="{10ACEF71-D22C-44EA-B438-F7FDBAAF5641}" dt="2021-12-01T09:11:07.720" v="307" actId="1037"/>
          <ac:spMkLst>
            <pc:docMk/>
            <pc:sldMk cId="2463303207" sldId="315"/>
            <ac:spMk id="10" creationId="{DED860ED-7C22-4D99-A9D4-249E0AF79DA6}"/>
          </ac:spMkLst>
        </pc:spChg>
        <pc:spChg chg="mod">
          <ac:chgData name="Στεφανόπουλος Νίκος" userId="f7705282-ceeb-40f2-8b67-d038bd0ecee4" providerId="ADAL" clId="{10ACEF71-D22C-44EA-B438-F7FDBAAF5641}" dt="2021-12-01T09:11:07.720" v="307" actId="1037"/>
          <ac:spMkLst>
            <pc:docMk/>
            <pc:sldMk cId="2463303207" sldId="315"/>
            <ac:spMk id="11" creationId="{2E4CB94A-FA03-452E-9267-F8DA19E64320}"/>
          </ac:spMkLst>
        </pc:spChg>
        <pc:spChg chg="mod">
          <ac:chgData name="Στεφανόπουλος Νίκος" userId="f7705282-ceeb-40f2-8b67-d038bd0ecee4" providerId="ADAL" clId="{10ACEF71-D22C-44EA-B438-F7FDBAAF5641}" dt="2021-12-01T09:11:07.720" v="307" actId="1037"/>
          <ac:spMkLst>
            <pc:docMk/>
            <pc:sldMk cId="2463303207" sldId="315"/>
            <ac:spMk id="12" creationId="{FF951506-32A5-4261-861F-F0DE427CF52D}"/>
          </ac:spMkLst>
        </pc:spChg>
        <pc:spChg chg="mod">
          <ac:chgData name="Στεφανόπουλος Νίκος" userId="f7705282-ceeb-40f2-8b67-d038bd0ecee4" providerId="ADAL" clId="{10ACEF71-D22C-44EA-B438-F7FDBAAF5641}" dt="2021-12-01T09:11:07.720" v="307" actId="1037"/>
          <ac:spMkLst>
            <pc:docMk/>
            <pc:sldMk cId="2463303207" sldId="315"/>
            <ac:spMk id="13" creationId="{33AB567B-F2B6-4422-8707-FD29D1236D0D}"/>
          </ac:spMkLst>
        </pc:spChg>
        <pc:spChg chg="mod">
          <ac:chgData name="Στεφανόπουλος Νίκος" userId="f7705282-ceeb-40f2-8b67-d038bd0ecee4" providerId="ADAL" clId="{10ACEF71-D22C-44EA-B438-F7FDBAAF5641}" dt="2021-12-01T09:11:07.720" v="307" actId="1037"/>
          <ac:spMkLst>
            <pc:docMk/>
            <pc:sldMk cId="2463303207" sldId="315"/>
            <ac:spMk id="14" creationId="{BDEB2444-11DA-4F4A-B24F-01D18D64883D}"/>
          </ac:spMkLst>
        </pc:spChg>
        <pc:spChg chg="mod">
          <ac:chgData name="Στεφανόπουλος Νίκος" userId="f7705282-ceeb-40f2-8b67-d038bd0ecee4" providerId="ADAL" clId="{10ACEF71-D22C-44EA-B438-F7FDBAAF5641}" dt="2021-12-01T09:11:07.720" v="307" actId="1037"/>
          <ac:spMkLst>
            <pc:docMk/>
            <pc:sldMk cId="2463303207" sldId="315"/>
            <ac:spMk id="15" creationId="{E02E7BE6-E839-4A1F-9B8B-C1540F3D0505}"/>
          </ac:spMkLst>
        </pc:spChg>
        <pc:spChg chg="mod">
          <ac:chgData name="Στεφανόπουλος Νίκος" userId="f7705282-ceeb-40f2-8b67-d038bd0ecee4" providerId="ADAL" clId="{10ACEF71-D22C-44EA-B438-F7FDBAAF5641}" dt="2021-12-01T09:11:07.720" v="307" actId="1037"/>
          <ac:spMkLst>
            <pc:docMk/>
            <pc:sldMk cId="2463303207" sldId="315"/>
            <ac:spMk id="16" creationId="{27A5B02A-7647-4E4B-8E79-45BC02873544}"/>
          </ac:spMkLst>
        </pc:spChg>
        <pc:spChg chg="mod">
          <ac:chgData name="Στεφανόπουλος Νίκος" userId="f7705282-ceeb-40f2-8b67-d038bd0ecee4" providerId="ADAL" clId="{10ACEF71-D22C-44EA-B438-F7FDBAAF5641}" dt="2021-12-01T09:11:07.720" v="307" actId="1037"/>
          <ac:spMkLst>
            <pc:docMk/>
            <pc:sldMk cId="2463303207" sldId="315"/>
            <ac:spMk id="17" creationId="{84896ED7-60D2-41CF-85F1-C0F19B1F8E31}"/>
          </ac:spMkLst>
        </pc:spChg>
        <pc:spChg chg="mod">
          <ac:chgData name="Στεφανόπουλος Νίκος" userId="f7705282-ceeb-40f2-8b67-d038bd0ecee4" providerId="ADAL" clId="{10ACEF71-D22C-44EA-B438-F7FDBAAF5641}" dt="2021-12-01T09:11:07.720" v="307" actId="1037"/>
          <ac:spMkLst>
            <pc:docMk/>
            <pc:sldMk cId="2463303207" sldId="315"/>
            <ac:spMk id="18" creationId="{7B0C610E-B9D0-4003-B428-1F38B50AFCAC}"/>
          </ac:spMkLst>
        </pc:spChg>
        <pc:spChg chg="mod">
          <ac:chgData name="Στεφανόπουλος Νίκος" userId="f7705282-ceeb-40f2-8b67-d038bd0ecee4" providerId="ADAL" clId="{10ACEF71-D22C-44EA-B438-F7FDBAAF5641}" dt="2021-12-01T09:11:07.720" v="307" actId="1037"/>
          <ac:spMkLst>
            <pc:docMk/>
            <pc:sldMk cId="2463303207" sldId="315"/>
            <ac:spMk id="19" creationId="{69ED81C4-C664-4906-9B6F-A79AB8EFD47A}"/>
          </ac:spMkLst>
        </pc:spChg>
        <pc:spChg chg="mod">
          <ac:chgData name="Στεφανόπουλος Νίκος" userId="f7705282-ceeb-40f2-8b67-d038bd0ecee4" providerId="ADAL" clId="{10ACEF71-D22C-44EA-B438-F7FDBAAF5641}" dt="2021-12-01T09:11:07.720" v="307" actId="1037"/>
          <ac:spMkLst>
            <pc:docMk/>
            <pc:sldMk cId="2463303207" sldId="315"/>
            <ac:spMk id="20" creationId="{1597D19F-81CA-41AE-9319-8717BA5E7519}"/>
          </ac:spMkLst>
        </pc:spChg>
        <pc:spChg chg="mod">
          <ac:chgData name="Στεφανόπουλος Νίκος" userId="f7705282-ceeb-40f2-8b67-d038bd0ecee4" providerId="ADAL" clId="{10ACEF71-D22C-44EA-B438-F7FDBAAF5641}" dt="2021-12-01T09:11:07.720" v="307" actId="1037"/>
          <ac:spMkLst>
            <pc:docMk/>
            <pc:sldMk cId="2463303207" sldId="315"/>
            <ac:spMk id="21" creationId="{F1759AEB-E372-4181-BAB4-906A79A545FF}"/>
          </ac:spMkLst>
        </pc:spChg>
        <pc:spChg chg="mod">
          <ac:chgData name="Στεφανόπουλος Νίκος" userId="f7705282-ceeb-40f2-8b67-d038bd0ecee4" providerId="ADAL" clId="{10ACEF71-D22C-44EA-B438-F7FDBAAF5641}" dt="2021-12-01T09:11:07.720" v="307" actId="1037"/>
          <ac:spMkLst>
            <pc:docMk/>
            <pc:sldMk cId="2463303207" sldId="315"/>
            <ac:spMk id="22" creationId="{5199687F-4373-4444-9562-41AA0BF4A9DA}"/>
          </ac:spMkLst>
        </pc:spChg>
        <pc:spChg chg="del mod">
          <ac:chgData name="Στεφανόπουλος Νίκος" userId="f7705282-ceeb-40f2-8b67-d038bd0ecee4" providerId="ADAL" clId="{10ACEF71-D22C-44EA-B438-F7FDBAAF5641}" dt="2021-12-01T08:43:35.519" v="100" actId="478"/>
          <ac:spMkLst>
            <pc:docMk/>
            <pc:sldMk cId="2463303207" sldId="315"/>
            <ac:spMk id="23" creationId="{4D706005-31CD-4B1F-860C-0A5CEE1419E7}"/>
          </ac:spMkLst>
        </pc:spChg>
        <pc:spChg chg="mod">
          <ac:chgData name="Στεφανόπουλος Νίκος" userId="f7705282-ceeb-40f2-8b67-d038bd0ecee4" providerId="ADAL" clId="{10ACEF71-D22C-44EA-B438-F7FDBAAF5641}" dt="2021-12-01T09:11:07.720" v="307" actId="1037"/>
          <ac:spMkLst>
            <pc:docMk/>
            <pc:sldMk cId="2463303207" sldId="315"/>
            <ac:spMk id="24" creationId="{C7C01992-EC1D-4354-834B-1C333D42A8EF}"/>
          </ac:spMkLst>
        </pc:spChg>
        <pc:spChg chg="mod">
          <ac:chgData name="Στεφανόπουλος Νίκος" userId="f7705282-ceeb-40f2-8b67-d038bd0ecee4" providerId="ADAL" clId="{10ACEF71-D22C-44EA-B438-F7FDBAAF5641}" dt="2021-12-01T09:11:07.720" v="307" actId="1037"/>
          <ac:spMkLst>
            <pc:docMk/>
            <pc:sldMk cId="2463303207" sldId="315"/>
            <ac:spMk id="25" creationId="{97067EDF-51D4-464F-8873-8F4C470CE3C3}"/>
          </ac:spMkLst>
        </pc:spChg>
        <pc:spChg chg="del mod">
          <ac:chgData name="Στεφανόπουλος Νίκος" userId="f7705282-ceeb-40f2-8b67-d038bd0ecee4" providerId="ADAL" clId="{10ACEF71-D22C-44EA-B438-F7FDBAAF5641}" dt="2021-12-01T08:43:33.372" v="99" actId="478"/>
          <ac:spMkLst>
            <pc:docMk/>
            <pc:sldMk cId="2463303207" sldId="315"/>
            <ac:spMk id="26" creationId="{5B48E857-BB1A-4503-8844-A7E68A914137}"/>
          </ac:spMkLst>
        </pc:spChg>
        <pc:spChg chg="del mod">
          <ac:chgData name="Στεφανόπουλος Νίκος" userId="f7705282-ceeb-40f2-8b67-d038bd0ecee4" providerId="ADAL" clId="{10ACEF71-D22C-44EA-B438-F7FDBAAF5641}" dt="2021-12-01T08:43:38.312" v="101" actId="478"/>
          <ac:spMkLst>
            <pc:docMk/>
            <pc:sldMk cId="2463303207" sldId="315"/>
            <ac:spMk id="27" creationId="{C6AE8BC5-7905-4BCF-8ECE-AAC62A670124}"/>
          </ac:spMkLst>
        </pc:spChg>
        <pc:spChg chg="add mod">
          <ac:chgData name="Στεφανόπουλος Νίκος" userId="f7705282-ceeb-40f2-8b67-d038bd0ecee4" providerId="ADAL" clId="{10ACEF71-D22C-44EA-B438-F7FDBAAF5641}" dt="2021-12-01T09:06:55.020" v="268" actId="113"/>
          <ac:spMkLst>
            <pc:docMk/>
            <pc:sldMk cId="2463303207" sldId="315"/>
            <ac:spMk id="56" creationId="{61AA6685-BC94-443A-9A19-883827E3B18D}"/>
          </ac:spMkLst>
        </pc:spChg>
        <pc:spChg chg="add mod">
          <ac:chgData name="Στεφανόπουλος Νίκος" userId="f7705282-ceeb-40f2-8b67-d038bd0ecee4" providerId="ADAL" clId="{10ACEF71-D22C-44EA-B438-F7FDBAAF5641}" dt="2021-12-01T09:11:44.950" v="312" actId="1076"/>
          <ac:spMkLst>
            <pc:docMk/>
            <pc:sldMk cId="2463303207" sldId="315"/>
            <ac:spMk id="58" creationId="{C222EA97-D3F9-4C9C-93B5-BD50ABD53344}"/>
          </ac:spMkLst>
        </pc:spChg>
        <pc:spChg chg="add mod">
          <ac:chgData name="Στεφανόπουλος Νίκος" userId="f7705282-ceeb-40f2-8b67-d038bd0ecee4" providerId="ADAL" clId="{10ACEF71-D22C-44EA-B438-F7FDBAAF5641}" dt="2021-12-01T09:11:30.570" v="310" actId="1076"/>
          <ac:spMkLst>
            <pc:docMk/>
            <pc:sldMk cId="2463303207" sldId="315"/>
            <ac:spMk id="60" creationId="{EA11C5E1-C3A0-4A1F-A9EA-E513D84B2109}"/>
          </ac:spMkLst>
        </pc:spChg>
        <pc:spChg chg="add mod">
          <ac:chgData name="Στεφανόπουλος Νίκος" userId="f7705282-ceeb-40f2-8b67-d038bd0ecee4" providerId="ADAL" clId="{10ACEF71-D22C-44EA-B438-F7FDBAAF5641}" dt="2021-12-01T13:30:10.310" v="546" actId="1076"/>
          <ac:spMkLst>
            <pc:docMk/>
            <pc:sldMk cId="2463303207" sldId="315"/>
            <ac:spMk id="62" creationId="{29EC50CE-44C6-4FBC-B90A-3EC39AB84420}"/>
          </ac:spMkLst>
        </pc:spChg>
        <pc:spChg chg="add mod">
          <ac:chgData name="Στεφανόπουλος Νίκος" userId="f7705282-ceeb-40f2-8b67-d038bd0ecee4" providerId="ADAL" clId="{10ACEF71-D22C-44EA-B438-F7FDBAAF5641}" dt="2021-12-01T09:10:27.180" v="302" actId="12"/>
          <ac:spMkLst>
            <pc:docMk/>
            <pc:sldMk cId="2463303207" sldId="315"/>
            <ac:spMk id="64" creationId="{E5C9E9C6-10A0-40A2-926C-0B1F7EBA81AB}"/>
          </ac:spMkLst>
        </pc:spChg>
        <pc:grpChg chg="mod">
          <ac:chgData name="Στεφανόπουλος Νίκος" userId="f7705282-ceeb-40f2-8b67-d038bd0ecee4" providerId="ADAL" clId="{10ACEF71-D22C-44EA-B438-F7FDBAAF5641}" dt="2021-12-01T08:43:21.362" v="96"/>
          <ac:grpSpMkLst>
            <pc:docMk/>
            <pc:sldMk cId="2463303207" sldId="315"/>
            <ac:grpSpMk id="1" creationId="{00000000-0000-0000-0000-000000000000}"/>
          </ac:grpSpMkLst>
        </pc:grpChg>
        <pc:grpChg chg="add mod">
          <ac:chgData name="Στεφανόπουλος Νίκος" userId="f7705282-ceeb-40f2-8b67-d038bd0ecee4" providerId="ADAL" clId="{10ACEF71-D22C-44EA-B438-F7FDBAAF5641}" dt="2021-12-01T09:11:07.720" v="307" actId="1037"/>
          <ac:grpSpMkLst>
            <pc:docMk/>
            <pc:sldMk cId="2463303207" sldId="315"/>
            <ac:grpSpMk id="4" creationId="{2A974BAB-DC17-47E8-9142-CFFD73D91469}"/>
          </ac:grpSpMkLst>
        </pc:grp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55" creationId="{D6C0233B-1871-4DC7-B6D0-BF92FD051BA9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56" creationId="{D4BDD31B-F848-49D3-BE5D-4B0AD36E7BFE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58" creationId="{E820DE38-293F-4BD4-98D4-34E263A9625E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59" creationId="{190C5476-0723-433C-8370-EF62066D47D7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61" creationId="{EBBEA515-64A9-4359-80B3-A86D4A32DE88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62" creationId="{059EBDA9-26E5-47E2-979E-97C98CC33B6F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64" creationId="{A89611FA-8AB7-49F0-A0F0-2D5D49D5F1A9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65" creationId="{BFFA005F-963F-43A1-A59A-AFA42AD45143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66" creationId="{A7FC84B0-74B2-46F1-ABEF-10B3D0E8DBF1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68" creationId="{C46053C9-A26F-4D98-9F95-E1378FC92157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69" creationId="{FB4671DF-7359-45E2-9A78-094B8DE653A1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71" creationId="{6CCB1F22-3502-4E57-AFF0-371048192F12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72" creationId="{387123AB-92C5-477F-BEFC-89B927EBFF97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73" creationId="{B7136729-102A-46F4-866B-FA6487B7A6A5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75" creationId="{A329AA7A-997F-4D04-AA10-E1EE51C1499A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77" creationId="{3752DC24-D457-40EE-9352-F865362D1D8E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79" creationId="{F0DCB667-5220-445C-B370-38D505228C14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80" creationId="{0C39BD57-0FA7-46AE-B542-EB64B6F3AE99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82" creationId="{882DB724-AF1D-4998-BAD5-EB5E61D6C86C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84" creationId="{2E858EAC-25C8-47CE-BA80-0258F377488A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86" creationId="{6AA25708-7545-4702-A278-A5FA849CF02E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87" creationId="{C9F34C7F-D1D9-4CDA-92B7-0E2467D7F468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88" creationId="{B6274A70-1EFC-4927-B054-88CD6ADBE319}"/>
          </ac:picMkLst>
        </pc:picChg>
        <pc:picChg chg="del mod">
          <ac:chgData name="Στεφανόπουλος Νίκος" userId="f7705282-ceeb-40f2-8b67-d038bd0ecee4" providerId="ADAL" clId="{10ACEF71-D22C-44EA-B438-F7FDBAAF5641}" dt="2021-12-01T08:43:30.993" v="98" actId="478"/>
          <ac:picMkLst>
            <pc:docMk/>
            <pc:sldMk cId="2463303207" sldId="315"/>
            <ac:picMk id="2089" creationId="{7AF24D06-989B-4475-8313-46A72ED9579A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90" creationId="{43BD31C6-8DDC-4F9A-8C0A-71125C2E9F5E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92" creationId="{C051C95A-6901-4EA7-B4E3-F7DD6778E497}"/>
          </ac:picMkLst>
        </pc:picChg>
        <pc:picChg chg="mod">
          <ac:chgData name="Στεφανόπουλος Νίκος" userId="f7705282-ceeb-40f2-8b67-d038bd0ecee4" providerId="ADAL" clId="{10ACEF71-D22C-44EA-B438-F7FDBAAF5641}" dt="2021-12-01T09:11:07.720" v="307" actId="1037"/>
          <ac:picMkLst>
            <pc:docMk/>
            <pc:sldMk cId="2463303207" sldId="315"/>
            <ac:picMk id="2093" creationId="{1F2A0EB6-690D-4FC4-B56D-B06B0CCBD674}"/>
          </ac:picMkLst>
        </pc:picChg>
        <pc:picChg chg="add del mod">
          <ac:chgData name="Στεφανόπουλος Νίκος" userId="f7705282-ceeb-40f2-8b67-d038bd0ecee4" providerId="ADAL" clId="{10ACEF71-D22C-44EA-B438-F7FDBAAF5641}" dt="2021-12-01T09:06:37.131" v="265" actId="478"/>
          <ac:picMkLst>
            <pc:docMk/>
            <pc:sldMk cId="2463303207" sldId="315"/>
            <ac:picMk id="2101" creationId="{4124679A-D573-44D9-A626-6FB18A326374}"/>
          </ac:picMkLst>
        </pc:picChg>
        <pc:cxnChg chg="add mod">
          <ac:chgData name="Στεφανόπουλος Νίκος" userId="f7705282-ceeb-40f2-8b67-d038bd0ecee4" providerId="ADAL" clId="{10ACEF71-D22C-44EA-B438-F7FDBAAF5641}" dt="2021-12-01T09:08:09.200" v="281" actId="14100"/>
          <ac:cxnSpMkLst>
            <pc:docMk/>
            <pc:sldMk cId="2463303207" sldId="315"/>
            <ac:cxnSpMk id="34" creationId="{B4B73FAA-0770-4686-B4F9-48CE2B8C0FE5}"/>
          </ac:cxnSpMkLst>
        </pc:cxnChg>
        <pc:cxnChg chg="add mod">
          <ac:chgData name="Στεφανόπουλος Νίκος" userId="f7705282-ceeb-40f2-8b67-d038bd0ecee4" providerId="ADAL" clId="{10ACEF71-D22C-44EA-B438-F7FDBAAF5641}" dt="2021-12-01T09:09:35.640" v="296" actId="1076"/>
          <ac:cxnSpMkLst>
            <pc:docMk/>
            <pc:sldMk cId="2463303207" sldId="315"/>
            <ac:cxnSpMk id="68" creationId="{392FBAEE-3F97-4523-970E-666B08D74FE8}"/>
          </ac:cxnSpMkLst>
        </pc:cxnChg>
        <pc:cxnChg chg="add mod">
          <ac:chgData name="Στεφανόπουλος Νίκος" userId="f7705282-ceeb-40f2-8b67-d038bd0ecee4" providerId="ADAL" clId="{10ACEF71-D22C-44EA-B438-F7FDBAAF5641}" dt="2021-12-01T09:11:17.660" v="309" actId="14100"/>
          <ac:cxnSpMkLst>
            <pc:docMk/>
            <pc:sldMk cId="2463303207" sldId="315"/>
            <ac:cxnSpMk id="69" creationId="{1FA4AE4C-5710-4D4F-AE3D-E4E4E82B61E9}"/>
          </ac:cxnSpMkLst>
        </pc:cxnChg>
        <pc:cxnChg chg="add mod">
          <ac:chgData name="Στεφανόπουλος Νίκος" userId="f7705282-ceeb-40f2-8b67-d038bd0ecee4" providerId="ADAL" clId="{10ACEF71-D22C-44EA-B438-F7FDBAAF5641}" dt="2021-12-01T13:30:05.137" v="545" actId="14100"/>
          <ac:cxnSpMkLst>
            <pc:docMk/>
            <pc:sldMk cId="2463303207" sldId="315"/>
            <ac:cxnSpMk id="72" creationId="{7D716F8C-0A4B-439C-BC88-2B986EBD4918}"/>
          </ac:cxnSpMkLst>
        </pc:cxnChg>
      </pc:sldChg>
      <pc:sldChg chg="addSp modSp new mod">
        <pc:chgData name="Στεφανόπουλος Νίκος" userId="f7705282-ceeb-40f2-8b67-d038bd0ecee4" providerId="ADAL" clId="{10ACEF71-D22C-44EA-B438-F7FDBAAF5641}" dt="2021-12-01T13:31:07.866" v="553" actId="1076"/>
        <pc:sldMkLst>
          <pc:docMk/>
          <pc:sldMk cId="3825543666" sldId="316"/>
        </pc:sldMkLst>
        <pc:spChg chg="add mod">
          <ac:chgData name="Στεφανόπουλος Νίκος" userId="f7705282-ceeb-40f2-8b67-d038bd0ecee4" providerId="ADAL" clId="{10ACEF71-D22C-44EA-B438-F7FDBAAF5641}" dt="2021-12-01T13:31:07.866" v="553" actId="1076"/>
          <ac:spMkLst>
            <pc:docMk/>
            <pc:sldMk cId="3825543666" sldId="316"/>
            <ac:spMk id="3" creationId="{A9965C38-E62E-4E34-8372-23F79BB10622}"/>
          </ac:spMkLst>
        </pc:spChg>
        <pc:spChg chg="add mod">
          <ac:chgData name="Στεφανόπουλος Νίκος" userId="f7705282-ceeb-40f2-8b67-d038bd0ecee4" providerId="ADAL" clId="{10ACEF71-D22C-44EA-B438-F7FDBAAF5641}" dt="2021-12-01T09:31:40.548" v="412" actId="1076"/>
          <ac:spMkLst>
            <pc:docMk/>
            <pc:sldMk cId="3825543666" sldId="316"/>
            <ac:spMk id="4" creationId="{6A7222C3-D7DF-4B8E-A209-181FBAFE4655}"/>
          </ac:spMkLst>
        </pc:spChg>
      </pc:sldChg>
      <pc:sldChg chg="addSp modSp new mod">
        <pc:chgData name="Στεφανόπουλος Νίκος" userId="f7705282-ceeb-40f2-8b67-d038bd0ecee4" providerId="ADAL" clId="{10ACEF71-D22C-44EA-B438-F7FDBAAF5641}" dt="2021-12-01T13:31:54.370" v="562" actId="15"/>
        <pc:sldMkLst>
          <pc:docMk/>
          <pc:sldMk cId="3299342557" sldId="317"/>
        </pc:sldMkLst>
        <pc:spChg chg="add mod">
          <ac:chgData name="Στεφανόπουλος Νίκος" userId="f7705282-ceeb-40f2-8b67-d038bd0ecee4" providerId="ADAL" clId="{10ACEF71-D22C-44EA-B438-F7FDBAAF5641}" dt="2021-12-01T13:31:54.370" v="562" actId="15"/>
          <ac:spMkLst>
            <pc:docMk/>
            <pc:sldMk cId="3299342557" sldId="317"/>
            <ac:spMk id="3" creationId="{2DC053EE-B40B-4774-AFC3-93A485BC3CE2}"/>
          </ac:spMkLst>
        </pc:spChg>
      </pc:sldChg>
      <pc:sldChg chg="addSp modSp new mod">
        <pc:chgData name="Στεφανόπουλος Νίκος" userId="f7705282-ceeb-40f2-8b67-d038bd0ecee4" providerId="ADAL" clId="{10ACEF71-D22C-44EA-B438-F7FDBAAF5641}" dt="2021-12-01T13:33:29.689" v="578" actId="404"/>
        <pc:sldMkLst>
          <pc:docMk/>
          <pc:sldMk cId="2438910280" sldId="318"/>
        </pc:sldMkLst>
        <pc:spChg chg="add mod">
          <ac:chgData name="Στεφανόπουλος Νίκος" userId="f7705282-ceeb-40f2-8b67-d038bd0ecee4" providerId="ADAL" clId="{10ACEF71-D22C-44EA-B438-F7FDBAAF5641}" dt="2021-12-01T13:33:29.689" v="578" actId="404"/>
          <ac:spMkLst>
            <pc:docMk/>
            <pc:sldMk cId="2438910280" sldId="318"/>
            <ac:spMk id="3" creationId="{A29CB4EF-73E7-4015-853E-36DC8B1EC3A3}"/>
          </ac:spMkLst>
        </pc:spChg>
      </pc:sldChg>
      <pc:sldChg chg="addSp modSp new mod">
        <pc:chgData name="Στεφανόπουλος Νίκος" userId="f7705282-ceeb-40f2-8b67-d038bd0ecee4" providerId="ADAL" clId="{10ACEF71-D22C-44EA-B438-F7FDBAAF5641}" dt="2021-12-01T13:35:46.829" v="620" actId="12"/>
        <pc:sldMkLst>
          <pc:docMk/>
          <pc:sldMk cId="1268422848" sldId="319"/>
        </pc:sldMkLst>
        <pc:spChg chg="add mod">
          <ac:chgData name="Στεφανόπουλος Νίκος" userId="f7705282-ceeb-40f2-8b67-d038bd0ecee4" providerId="ADAL" clId="{10ACEF71-D22C-44EA-B438-F7FDBAAF5641}" dt="2021-12-01T13:35:46.829" v="620" actId="12"/>
          <ac:spMkLst>
            <pc:docMk/>
            <pc:sldMk cId="1268422848" sldId="319"/>
            <ac:spMk id="3" creationId="{92872085-66B8-495A-9D5D-03E04C9A696B}"/>
          </ac:spMkLst>
        </pc:spChg>
      </pc:sldChg>
      <pc:sldChg chg="addSp modSp new mod">
        <pc:chgData name="Στεφανόπουλος Νίκος" userId="f7705282-ceeb-40f2-8b67-d038bd0ecee4" providerId="ADAL" clId="{10ACEF71-D22C-44EA-B438-F7FDBAAF5641}" dt="2021-12-01T13:38:53.309" v="658" actId="20577"/>
        <pc:sldMkLst>
          <pc:docMk/>
          <pc:sldMk cId="2851939310" sldId="320"/>
        </pc:sldMkLst>
        <pc:spChg chg="add mod">
          <ac:chgData name="Στεφανόπουλος Νίκος" userId="f7705282-ceeb-40f2-8b67-d038bd0ecee4" providerId="ADAL" clId="{10ACEF71-D22C-44EA-B438-F7FDBAAF5641}" dt="2021-12-01T13:38:53.309" v="658" actId="20577"/>
          <ac:spMkLst>
            <pc:docMk/>
            <pc:sldMk cId="2851939310" sldId="320"/>
            <ac:spMk id="3" creationId="{B2B4693D-D864-4B01-A5F9-75CFD016E8C8}"/>
          </ac:spMkLst>
        </pc:spChg>
      </pc:sldChg>
      <pc:sldChg chg="addSp modSp new mod">
        <pc:chgData name="Στεφανόπουλος Νίκος" userId="f7705282-ceeb-40f2-8b67-d038bd0ecee4" providerId="ADAL" clId="{10ACEF71-D22C-44EA-B438-F7FDBAAF5641}" dt="2021-12-01T13:41:18.608" v="717" actId="12"/>
        <pc:sldMkLst>
          <pc:docMk/>
          <pc:sldMk cId="3058894790" sldId="321"/>
        </pc:sldMkLst>
        <pc:spChg chg="add mod">
          <ac:chgData name="Στεφανόπουλος Νίκος" userId="f7705282-ceeb-40f2-8b67-d038bd0ecee4" providerId="ADAL" clId="{10ACEF71-D22C-44EA-B438-F7FDBAAF5641}" dt="2021-12-01T13:41:18.608" v="717" actId="12"/>
          <ac:spMkLst>
            <pc:docMk/>
            <pc:sldMk cId="3058894790" sldId="321"/>
            <ac:spMk id="3" creationId="{D00879B9-4B8A-403B-A37A-0AC4AE5ACC17}"/>
          </ac:spMkLst>
        </pc:spChg>
      </pc:sldChg>
      <pc:sldChg chg="addSp modSp new mod">
        <pc:chgData name="Στεφανόπουλος Νίκος" userId="f7705282-ceeb-40f2-8b67-d038bd0ecee4" providerId="ADAL" clId="{10ACEF71-D22C-44EA-B438-F7FDBAAF5641}" dt="2021-12-01T13:43:17.228" v="740" actId="20577"/>
        <pc:sldMkLst>
          <pc:docMk/>
          <pc:sldMk cId="2472684633" sldId="322"/>
        </pc:sldMkLst>
        <pc:spChg chg="add mod">
          <ac:chgData name="Στεφανόπουλος Νίκος" userId="f7705282-ceeb-40f2-8b67-d038bd0ecee4" providerId="ADAL" clId="{10ACEF71-D22C-44EA-B438-F7FDBAAF5641}" dt="2021-12-01T13:43:17.228" v="740" actId="20577"/>
          <ac:spMkLst>
            <pc:docMk/>
            <pc:sldMk cId="2472684633" sldId="322"/>
            <ac:spMk id="3" creationId="{0EEA1279-8586-4D1C-9795-706B1E797086}"/>
          </ac:spMkLst>
        </pc:spChg>
      </pc:sldChg>
      <pc:sldChg chg="addSp modSp new mod">
        <pc:chgData name="Στεφανόπουλος Νίκος" userId="f7705282-ceeb-40f2-8b67-d038bd0ecee4" providerId="ADAL" clId="{10ACEF71-D22C-44EA-B438-F7FDBAAF5641}" dt="2021-12-01T13:48:01.292" v="790" actId="403"/>
        <pc:sldMkLst>
          <pc:docMk/>
          <pc:sldMk cId="3087425505" sldId="323"/>
        </pc:sldMkLst>
        <pc:spChg chg="add mod">
          <ac:chgData name="Στεφανόπουλος Νίκος" userId="f7705282-ceeb-40f2-8b67-d038bd0ecee4" providerId="ADAL" clId="{10ACEF71-D22C-44EA-B438-F7FDBAAF5641}" dt="2021-12-01T13:48:01.292" v="790" actId="403"/>
          <ac:spMkLst>
            <pc:docMk/>
            <pc:sldMk cId="3087425505" sldId="323"/>
            <ac:spMk id="3" creationId="{56267D19-8E32-4D28-A2A8-8568F206F58F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4BEC4-02A0-45AE-83FB-0BBE43A31FEA}" type="datetimeFigureOut">
              <a:rPr lang="el-GR" smtClean="0"/>
              <a:pPr/>
              <a:t>12/9/2022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59CE2-CA5E-4974-B646-756E7FF7FB1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8567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4BEC4-02A0-45AE-83FB-0BBE43A31FEA}" type="datetimeFigureOut">
              <a:rPr lang="el-GR" smtClean="0"/>
              <a:pPr/>
              <a:t>12/9/2022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59CE2-CA5E-4974-B646-756E7FF7FB1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10132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4BEC4-02A0-45AE-83FB-0BBE43A31FEA}" type="datetimeFigureOut">
              <a:rPr lang="el-GR" smtClean="0"/>
              <a:pPr/>
              <a:t>12/9/2022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59CE2-CA5E-4974-B646-756E7FF7FB1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5716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4BEC4-02A0-45AE-83FB-0BBE43A31FEA}" type="datetimeFigureOut">
              <a:rPr lang="el-GR" smtClean="0"/>
              <a:pPr/>
              <a:t>12/9/2022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59CE2-CA5E-4974-B646-756E7FF7FB1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4796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4BEC4-02A0-45AE-83FB-0BBE43A31FEA}" type="datetimeFigureOut">
              <a:rPr lang="el-GR" smtClean="0"/>
              <a:pPr/>
              <a:t>12/9/2022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59CE2-CA5E-4974-B646-756E7FF7FB1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3760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4BEC4-02A0-45AE-83FB-0BBE43A31FEA}" type="datetimeFigureOut">
              <a:rPr lang="el-GR" smtClean="0"/>
              <a:pPr/>
              <a:t>12/9/2022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59CE2-CA5E-4974-B646-756E7FF7FB1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0299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4BEC4-02A0-45AE-83FB-0BBE43A31FEA}" type="datetimeFigureOut">
              <a:rPr lang="el-GR" smtClean="0"/>
              <a:pPr/>
              <a:t>12/9/2022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59CE2-CA5E-4974-B646-756E7FF7FB1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648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4BEC4-02A0-45AE-83FB-0BBE43A31FEA}" type="datetimeFigureOut">
              <a:rPr lang="el-GR" smtClean="0"/>
              <a:pPr/>
              <a:t>12/9/2022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59CE2-CA5E-4974-B646-756E7FF7FB1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0719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4BEC4-02A0-45AE-83FB-0BBE43A31FEA}" type="datetimeFigureOut">
              <a:rPr lang="el-GR" smtClean="0"/>
              <a:pPr/>
              <a:t>12/9/2022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59CE2-CA5E-4974-B646-756E7FF7FB1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0754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4BEC4-02A0-45AE-83FB-0BBE43A31FEA}" type="datetimeFigureOut">
              <a:rPr lang="el-GR" smtClean="0"/>
              <a:pPr/>
              <a:t>12/9/2022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59CE2-CA5E-4974-B646-756E7FF7FB1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871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4BEC4-02A0-45AE-83FB-0BBE43A31FEA}" type="datetimeFigureOut">
              <a:rPr lang="el-GR" smtClean="0"/>
              <a:pPr/>
              <a:t>12/9/2022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559CE2-CA5E-4974-B646-756E7FF7FB1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9185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4BEC4-02A0-45AE-83FB-0BBE43A31FEA}" type="datetimeFigureOut">
              <a:rPr lang="el-GR" smtClean="0"/>
              <a:pPr/>
              <a:t>12/9/2022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59CE2-CA5E-4974-B646-756E7FF7FB1C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2001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9632" y="753606"/>
            <a:ext cx="1041633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5400" b="1" dirty="0">
                <a:solidFill>
                  <a:srgbClr val="FF0000"/>
                </a:solidFill>
                <a:latin typeface="Droid Sans"/>
              </a:rPr>
              <a:t>ΑΠΟΚΑΤΑΣΤΑΣΗ ΜΕΤΑ ΑΠΟ ΚΑΚΩΣΗ ΝΩΤΙΑΙΟΥ ΜΥΕΛΟΥ</a:t>
            </a:r>
            <a:endParaRPr lang="el-GR" sz="5400" dirty="0"/>
          </a:p>
        </p:txBody>
      </p:sp>
    </p:spTree>
    <p:extLst>
      <p:ext uri="{BB962C8B-B14F-4D97-AF65-F5344CB8AC3E}">
        <p14:creationId xmlns:p14="http://schemas.microsoft.com/office/powerpoint/2010/main" val="19554220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13645" y="815316"/>
            <a:ext cx="962051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Αποκατάσταση ΚΝΜ (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l-GR" sz="2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l-GR" sz="2400" dirty="0">
                <a:solidFill>
                  <a:srgbClr val="FF0000"/>
                </a:solidFill>
              </a:rPr>
              <a:t>Διαχείριση εντέρου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Παραλυτικός ειλεός: αναμενόμενος ως 48 ώρες μετά από χειρουργική επέμβαση, αν όμως παραμείνει για &gt;72 ώρες συνεπάγεται κίνδυνο για διάτρηση εντέρου &amp; οξεία κοιλία, απαιτείται ολική παρεντερική διατροφή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 err="1"/>
              <a:t>Νευρογενής</a:t>
            </a:r>
            <a:r>
              <a:rPr lang="el-GR" sz="2400" dirty="0"/>
              <a:t> εντερική δυσλειτουργία: κάκωση άνω του Θ12, κοιλιακή διόγκωση, ακράτεια κοπράνων, εντερική απόφραξη, δυσκοιλιότητα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Κοινωνικές επιπτώσεις, απώλεια αξιοπρέπειας / σεξουαλικότητας, πτώση ποιότητας ζωής ασθενούς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 err="1"/>
              <a:t>Ορθοπρωκτική</a:t>
            </a:r>
            <a:r>
              <a:rPr lang="el-GR" sz="2400" dirty="0"/>
              <a:t> διέγερση, αφαίρεση κοπράνων με το χέρι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Απουσία επαναφοράς αντανακλαστικού ορθού: χορήγηση  </a:t>
            </a:r>
            <a:r>
              <a:rPr lang="el-GR" sz="2400" dirty="0" err="1"/>
              <a:t>υποθέτων</a:t>
            </a:r>
            <a:r>
              <a:rPr lang="el-GR" sz="2400" dirty="0"/>
              <a:t> γλυκερίνης ώστε να μαλακώσει η σύσταση των κοπράνων &amp; να διεγερθεί η κινητικότητα του εντερικού τοιχώματος</a:t>
            </a:r>
          </a:p>
        </p:txBody>
      </p:sp>
    </p:spTree>
    <p:extLst>
      <p:ext uri="{BB962C8B-B14F-4D97-AF65-F5344CB8AC3E}">
        <p14:creationId xmlns:p14="http://schemas.microsoft.com/office/powerpoint/2010/main" val="21665528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13645" y="815316"/>
            <a:ext cx="9620517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Αποκατάσταση ΚΝΜ (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el-GR" sz="2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l-GR" sz="2400" dirty="0">
                <a:solidFill>
                  <a:srgbClr val="FF0000"/>
                </a:solidFill>
              </a:rPr>
              <a:t>Ψυχοκοινωνική υποστήριξη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Συμπτώματα άγχους – αγωνίας, ταχείες &amp; δραματικές αλλαγές διάθεσης, άρνηση της κατάστασης, θυμός, κατάθλιψη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Απαραίτητη η υποστήριξη από ψυχολόγους, κοινωνικούς λειτουργούς, συχνά απαιτείται φαρμακευτική θεραπεία για κάποιο χρονικό διάστημα</a:t>
            </a:r>
          </a:p>
          <a:p>
            <a:r>
              <a:rPr lang="el-GR" sz="2400" dirty="0">
                <a:solidFill>
                  <a:srgbClr val="FF0000"/>
                </a:solidFill>
              </a:rPr>
              <a:t>Διαχείριση πόνου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Πρόβλημα κατά τη διάρκεια των κινήσεων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Ο χρόνιος πόνος είναι κοινό πρόβλημα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Διαχείριση πόνου: χειρουργικές προσεγγίσεις (ανάλογα με την αιτία-εντόπιση του πόνου), φαρμακευτική αγωγή, </a:t>
            </a:r>
            <a:r>
              <a:rPr lang="el-GR" sz="2400" dirty="0" err="1"/>
              <a:t>νευροερεθισμός</a:t>
            </a:r>
            <a:r>
              <a:rPr lang="el-GR" sz="2400" dirty="0"/>
              <a:t>, ψυχολογική διαχείριση</a:t>
            </a:r>
          </a:p>
          <a:p>
            <a:r>
              <a:rPr lang="el-GR" sz="2400" dirty="0">
                <a:solidFill>
                  <a:srgbClr val="FF0000"/>
                </a:solidFill>
              </a:rPr>
              <a:t>Εκμάθηση κινητικότητας στην κλίνη &amp; στο αναπηρικό </a:t>
            </a:r>
            <a:r>
              <a:rPr lang="el-GR" sz="2400" dirty="0" err="1">
                <a:solidFill>
                  <a:srgbClr val="FF0000"/>
                </a:solidFill>
              </a:rPr>
              <a:t>αμαξίδιο</a:t>
            </a:r>
            <a:r>
              <a:rPr lang="el-GR" sz="2400" dirty="0">
                <a:solidFill>
                  <a:srgbClr val="FF0000"/>
                </a:solidFill>
              </a:rPr>
              <a:t>, ισορροπία στην καθιστή θέση, χειρισμοί άνω άκρων</a:t>
            </a:r>
          </a:p>
        </p:txBody>
      </p:sp>
    </p:spTree>
    <p:extLst>
      <p:ext uri="{BB962C8B-B14F-4D97-AF65-F5344CB8AC3E}">
        <p14:creationId xmlns:p14="http://schemas.microsoft.com/office/powerpoint/2010/main" val="62853929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13645" y="815316"/>
            <a:ext cx="9620517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Αποκατάσταση ΚΝΜ (</a:t>
            </a:r>
            <a:r>
              <a:rPr lang="en-US" sz="2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l-GR" sz="2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l-GR" sz="2400" dirty="0">
                <a:solidFill>
                  <a:srgbClr val="FF0000"/>
                </a:solidFill>
              </a:rPr>
              <a:t>Σύγχρονες θεραπευτικές μέθοδοι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Συστηματική υποθερμία, τοπική ψύξη σπονδυλικής στήλης, ταλαντευόμενη διέγερση της προσβεβλημένης περιοχής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Μεταμόσχευση βλαστικών κυττάρων, θεραπεία με </a:t>
            </a:r>
            <a:r>
              <a:rPr lang="el-GR" sz="2400" dirty="0" err="1"/>
              <a:t>νευροαναγεννητικές</a:t>
            </a:r>
            <a:r>
              <a:rPr lang="el-GR" sz="2400" dirty="0"/>
              <a:t> ουσίες που εκκρίνουν </a:t>
            </a:r>
            <a:r>
              <a:rPr lang="el-GR" sz="2400" dirty="0" err="1"/>
              <a:t>νευροτροφικούς</a:t>
            </a:r>
            <a:r>
              <a:rPr lang="el-GR" sz="2400" dirty="0"/>
              <a:t> παράγοντες (ανάπτυξη νευρώνων, αιμοφόρων αγγείων, αποκατάσταση βλαβών)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Μηχανικές προσεγγίσεις για τη βελτίωση της κίνησης: </a:t>
            </a:r>
            <a:r>
              <a:rPr lang="el-GR" sz="2400" dirty="0" err="1"/>
              <a:t>υδρογέλες</a:t>
            </a:r>
            <a:r>
              <a:rPr lang="el-GR" sz="2400" dirty="0"/>
              <a:t> </a:t>
            </a:r>
            <a:r>
              <a:rPr lang="el-GR" sz="2400" dirty="0" err="1"/>
              <a:t>νανοΐνες</a:t>
            </a:r>
            <a:r>
              <a:rPr lang="el-GR" sz="2400" dirty="0"/>
              <a:t>, </a:t>
            </a:r>
            <a:r>
              <a:rPr lang="el-GR" sz="2400" dirty="0" err="1"/>
              <a:t>νανοσωλήνες</a:t>
            </a:r>
            <a:r>
              <a:rPr lang="el-GR" sz="2400" dirty="0"/>
              <a:t> άνθρακα, </a:t>
            </a:r>
            <a:r>
              <a:rPr lang="el-GR" sz="2400" dirty="0" err="1"/>
              <a:t>μικροϊνες</a:t>
            </a:r>
            <a:r>
              <a:rPr lang="el-GR" sz="2400" dirty="0"/>
              <a:t> </a:t>
            </a:r>
            <a:r>
              <a:rPr lang="el-GR" sz="2400" dirty="0" err="1"/>
              <a:t>πολυγαλακτικού</a:t>
            </a:r>
            <a:r>
              <a:rPr lang="el-GR" sz="2400" dirty="0"/>
              <a:t> οξέος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Συνδυασμός </a:t>
            </a:r>
            <a:r>
              <a:rPr lang="el-GR" sz="2400" dirty="0" err="1"/>
              <a:t>διεπαφής</a:t>
            </a:r>
            <a:r>
              <a:rPr lang="el-GR" sz="2400" dirty="0"/>
              <a:t> εγκεφάλου-υπολογιστή &amp; λειτουργική ηλεκτρική διέγερση: αποκατάσταση εκούσιου ελέγχου μυών που έχουν παραλύσει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 err="1"/>
              <a:t>Εξωσκελετοί</a:t>
            </a:r>
            <a:r>
              <a:rPr lang="el-GR" sz="2400" dirty="0"/>
              <a:t>: επιτρέπουν στα άτομα με ως &amp; C7 πλήρη βλάβη (ή οποιαδήποτε ατελή κάκωση) να σταθούν όρθια με τεχνολογικά υποβοηθούμενα βήματα -  μειονέκτημα ότι οι χρήστες των συστημάτων αυτών κουράζονται μετά από πολύ σύντομο χρονικό διάστημα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2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31901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30928" y="815316"/>
            <a:ext cx="8512029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ΚΝΜ (1)</a:t>
            </a:r>
          </a:p>
          <a:p>
            <a:r>
              <a:rPr lang="el-GR" sz="22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Μήκος: 45 εκατοστά</a:t>
            </a:r>
          </a:p>
          <a:p>
            <a:r>
              <a:rPr lang="el-GR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Φαιά ουσία: σώματα νευρώνων, νευρογλοία, αισθητηριακοί-κινητικοί πυρήνες</a:t>
            </a:r>
          </a:p>
          <a:p>
            <a:r>
              <a:rPr lang="el-GR" sz="22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Περιβάλλεται από λευκή ουσία: </a:t>
            </a:r>
            <a:r>
              <a:rPr lang="el-GR" sz="22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αμύελοι</a:t>
            </a:r>
            <a:r>
              <a:rPr lang="el-GR" sz="22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el-GR" sz="22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εμμύελοι</a:t>
            </a:r>
            <a:r>
              <a:rPr lang="el-GR" sz="22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sz="220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νευράξονες</a:t>
            </a:r>
            <a:endParaRPr lang="el-GR" sz="220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l-GR" sz="220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Κάκωση ΝΜ: </a:t>
            </a:r>
            <a:r>
              <a:rPr lang="el-GR" sz="2200" dirty="0">
                <a:latin typeface="Arial" panose="020B0604020202020204" pitchFamily="34" charset="0"/>
                <a:cs typeface="Arial" panose="020B0604020202020204" pitchFamily="34" charset="0"/>
              </a:rPr>
              <a:t>σταματά τη ροή μηνυμάτων κάτω από την περιοχή της βλάβης – όσο πλησιέστερος ο τραυματισμός στον εγκέφαλο, τόσο περισσότερο το σώμα επηρεάζεται</a:t>
            </a:r>
          </a:p>
          <a:p>
            <a:endParaRPr lang="el-GR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22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Πλήρης διατομή: </a:t>
            </a:r>
            <a:r>
              <a:rPr lang="el-GR" sz="220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οι λειτουργίες (αίσθηση-κινητικότητα) διακόπτονται πλήρως &amp; στις δυο πλευρές του σώματος</a:t>
            </a:r>
          </a:p>
          <a:p>
            <a:r>
              <a:rPr lang="el-GR" sz="2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Ατελής διατομή: </a:t>
            </a:r>
            <a:r>
              <a:rPr lang="el-GR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μερική δυσλειτουργία ενδεχομένως στη μια πλευρά</a:t>
            </a:r>
          </a:p>
          <a:p>
            <a:endParaRPr lang="el-GR" sz="2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l-GR" sz="2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Παραπληγία:</a:t>
            </a:r>
            <a:r>
              <a:rPr lang="el-GR" sz="22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επηρεάζονται τα κάτω άκρα</a:t>
            </a:r>
          </a:p>
          <a:p>
            <a:r>
              <a:rPr lang="el-GR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Τετραπληγία:</a:t>
            </a:r>
            <a:r>
              <a:rPr lang="el-GR" sz="2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επηρεάζονται &amp; τα άνω άκρα &amp; ο θώρακας</a:t>
            </a:r>
            <a:endParaRPr lang="el-GR" sz="22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28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13645" y="815316"/>
            <a:ext cx="9620517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ΚΝΜ (2)</a:t>
            </a:r>
          </a:p>
          <a:p>
            <a:r>
              <a:rPr lang="el-GR" sz="22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Τραυματισμοί αυχενικής μοίρας ΝΜ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Πλήρης ή μερική τετραπληγία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C3 &amp; άνω επίπεδο: απώλεια λειτουργίας διαφράγματος, αναπνοής (αναπνευστήρες, βηματοδότες φρενικού νεύρου)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C4: απώλεια λειτουργίας δικεφάλων – ώμων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C5: απώλεια λειτουργίας καρπών – χεριών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C6: περιορισμένος έλεγχος καρπού, πλήρης απώλεια λειτουργίας του χεριού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C7 &amp; Τ1: έλλειψη επιδεξιότητας στα χέρια - δάκτυλα, περιορισμένη χρήση άκρων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Πλήρης κάκωση πάνω C7: συνήθως αδυναμία χειρισμού δραστηριοτήτων καθημερινής διαβίωσης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Επιπλέον: μειωμένη ικανότητα ρύθμισης καρδιακού ρυθμού, Α.Π., εφίδρωσης, θερμοκρασίας, άλλες αυτόνομες αντιδράσεις στον πόνο ή αισθητηριακές διαταραχές</a:t>
            </a:r>
            <a:endParaRPr lang="el-GR" sz="22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678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13645" y="815316"/>
            <a:ext cx="9620517" cy="56015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ΚΝΜ (3)</a:t>
            </a:r>
          </a:p>
          <a:p>
            <a:r>
              <a:rPr lang="el-GR" sz="24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Τραυματισμοί θωρακικής μοίρας ΝΜ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Παραπληγία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Οι λειτουργίες στα χέρια, στο λαιμό &amp; η αναπνοή συνήθως δεν επηρεάζονται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Τ1 - Τ8: αδυναμία ελέγχου κοιλιακών μυών, η σταθερότητα του κορμού επηρεάζεται, όσο χαμηλότερο το επίπεδο της βλάβης, τόσο λιγότερο σοβαρές οι συνέπειες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T9 - T12: μερική απώλεια ελέγχου μυών του κορμού &amp; κοιλιακών μυών</a:t>
            </a:r>
          </a:p>
          <a:p>
            <a:r>
              <a:rPr lang="el-GR" sz="24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Τραυματισμοί </a:t>
            </a:r>
            <a:r>
              <a:rPr lang="el-GR" sz="240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οσφυοϊερής</a:t>
            </a:r>
            <a:r>
              <a:rPr lang="el-GR" sz="24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μοίρας ΝΜ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Απώλεια ελέγχου κάτω άκρων - γοφών, ουροποιητικού συστήματος, πρωκτού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>
                <a:latin typeface="Arial" panose="020B0604020202020204" pitchFamily="34" charset="0"/>
                <a:cs typeface="Arial" panose="020B0604020202020204" pitchFamily="34" charset="0"/>
              </a:rPr>
              <a:t>Δυσλειτουργία εντέρου &amp; ουροδόχου κύστης, ουρολοιμώξεις, ακράτεια κοπράνων, επηρεάζεται &amp; η σεξουαλική λειτουργία</a:t>
            </a:r>
            <a:endParaRPr lang="el-GR" sz="24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7932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13645" y="815316"/>
            <a:ext cx="9620517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Αποκατάσταση ΚΝΜ (1)</a:t>
            </a:r>
          </a:p>
          <a:p>
            <a:r>
              <a:rPr lang="el-GR" sz="2200" i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Συχνά </a:t>
            </a:r>
            <a:r>
              <a:rPr lang="el-GR" sz="220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καθιστά αναγκαία την παρατεταμένη παραμονή του ασθενούς σε Μονάδα Αποκατάστασης &amp; την ολιστική φροντίδα από ομάδα επαγγελματιών υγείας</a:t>
            </a:r>
          </a:p>
          <a:p>
            <a:r>
              <a:rPr lang="el-GR" sz="22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Οξεία φάση</a:t>
            </a:r>
            <a:endParaRPr lang="el-GR" sz="2200" i="0" dirty="0">
              <a:solidFill>
                <a:srgbClr val="FF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Αναπνευστική κατάσταση ασθενούς (μηχανική υποστήριξη αναπνοής)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Πρόληψη επιπλοκών (πχ. έλκη κατάκλισης, λοιμώξεις)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Διατήρηση εύρους της κίνησης (πρόληψη αγκυλώσεων &amp; παραμορφώσεων)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Διατήρηση </a:t>
            </a:r>
            <a:r>
              <a:rPr lang="el-GR" sz="2400" dirty="0" err="1"/>
              <a:t>ενεργότητας</a:t>
            </a:r>
            <a:r>
              <a:rPr lang="el-GR" sz="2400" dirty="0"/>
              <a:t> των μυών, μυϊκής μάζας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Κάθαρση αεραγωγών (ενεργητική-παθητική κινητοποίηση εκκρίσεων)</a:t>
            </a:r>
          </a:p>
          <a:p>
            <a:r>
              <a:rPr lang="el-GR" sz="2400" dirty="0">
                <a:solidFill>
                  <a:srgbClr val="FF0000"/>
                </a:solidFill>
              </a:rPr>
              <a:t>Επιπλέον μετά από σταθεροποίηση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Μειωμένη συνολική χωρητικότητα πνευμόνων: διδασκαλία τεχνικών αναπνοής (πχ. ακραία ή γλωσσοφαρυγγική αναπνοή) για τη βελτίωση της αναπνευστικής λειτουργίας</a:t>
            </a:r>
            <a:endParaRPr lang="el-GR" sz="22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67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13645" y="815316"/>
            <a:ext cx="9620517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Αποκατάσταση ΚΝΜ (2)</a:t>
            </a:r>
          </a:p>
          <a:p>
            <a:endParaRPr lang="el-GR" sz="2400" dirty="0">
              <a:solidFill>
                <a:srgbClr val="FF0000"/>
              </a:solidFill>
            </a:endParaRPr>
          </a:p>
          <a:p>
            <a:r>
              <a:rPr lang="el-GR" sz="2400" dirty="0">
                <a:solidFill>
                  <a:srgbClr val="FF0000"/>
                </a:solidFill>
              </a:rPr>
              <a:t>Πρόγνωση ΚΝΜ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Συχνά οδηγούν σε ανίατη βλάβη ακόμη &amp; με την καλύτερη δυνατή θεραπεία -  οι ασθενείς με πλήρη βλάβη ανακάμπτουν περιορισμένα, αυτοί με ατελή βλάβη έχουν περισσότερες ελπίδες ανάκαμψης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Άτομο με ήπια, ατελή βλάβη στο T5 έχει πολύ καλύτερη πιθανότητα να χρησιμοποιήσει τα πόδια του από άτομο με σοβαρό, πλήρη τραυματισμό στο ίδιο σημείο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Η ανάρρωση είναι συνήθως ταχύτερη κατά τη διάρκεια των πρώτων 6 μηνών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Πολύ λίγοι ασθενείς εμφανίζουν ουσιαστική ανάκαμψη μετά από 9 μήνες μετά τον τραυματισμό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2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0718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13645" y="815316"/>
            <a:ext cx="962051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Αποκατάσταση ΚΝΜ (3)</a:t>
            </a:r>
          </a:p>
          <a:p>
            <a:endParaRPr lang="el-GR" sz="2400" dirty="0">
              <a:solidFill>
                <a:srgbClr val="FF0000"/>
              </a:solidFill>
            </a:endParaRPr>
          </a:p>
          <a:p>
            <a:r>
              <a:rPr lang="el-GR" sz="2400" dirty="0">
                <a:solidFill>
                  <a:srgbClr val="FF0000"/>
                </a:solidFill>
              </a:rPr>
              <a:t>Τετραπληγία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Ατελής τετραπληγία: 46% ασθενών είναι σε θέση να περπατήσει ένα έτος μετά τον τραυματισμό, αν &amp; μπορεί να χρειάζεται βοήθεια (δεκανίκια)</a:t>
            </a:r>
          </a:p>
          <a:p>
            <a:r>
              <a:rPr lang="el-GR" sz="2400" dirty="0">
                <a:solidFill>
                  <a:srgbClr val="FF0000"/>
                </a:solidFill>
              </a:rPr>
              <a:t>Παραπληγία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 5% με πλήρη βλάβη ανακτούν την ικανότητα να περπατήσουν με δεκανίκια &amp; άλλες βοηθητικές συσκευές &amp; όλοι έχουν κάκωση κάτω από το T11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Ατελής παραπληγία: 76% είναι σε θέση να περπατήσει με βοήθεια μετά από ένα έτος</a:t>
            </a:r>
          </a:p>
        </p:txBody>
      </p:sp>
    </p:spTree>
    <p:extLst>
      <p:ext uri="{BB962C8B-B14F-4D97-AF65-F5344CB8AC3E}">
        <p14:creationId xmlns:p14="http://schemas.microsoft.com/office/powerpoint/2010/main" val="22587946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13645" y="815316"/>
            <a:ext cx="9620517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4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Αποκατάσταση ΚΝΜ (4)</a:t>
            </a:r>
          </a:p>
          <a:p>
            <a:r>
              <a:rPr lang="el-GR" sz="2400" dirty="0">
                <a:solidFill>
                  <a:srgbClr val="FF0000"/>
                </a:solidFill>
              </a:rPr>
              <a:t>Επιπλοκές ΚΝΜ: πρέπει να προλαμβάνονται ή να αναγνωρίζονται &amp; να αντιμετωπίζονται εγκαίρως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 err="1"/>
              <a:t>Νευρογενής</a:t>
            </a:r>
            <a:r>
              <a:rPr lang="el-GR" sz="2400" dirty="0"/>
              <a:t> καταπληξία (λόγω δυσλειτουργίας αντανακλαστικών του αυτόνομου νευρικού συστήματος)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 err="1"/>
              <a:t>Ορθοστατική</a:t>
            </a:r>
            <a:r>
              <a:rPr lang="el-GR" sz="2400" dirty="0"/>
              <a:t> υπόταση, βραδυκαρδία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Αναπνευστική ανεπάρκεια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Πνευμονικό οίδημα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Πνευμονία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Πνευμονική εμβολή, </a:t>
            </a:r>
            <a:r>
              <a:rPr lang="el-GR" sz="2400" dirty="0" err="1"/>
              <a:t>θρομβοεμβολή</a:t>
            </a:r>
            <a:r>
              <a:rPr lang="el-GR" sz="2400" dirty="0"/>
              <a:t>, εν τω </a:t>
            </a:r>
            <a:r>
              <a:rPr lang="el-GR" sz="2400" dirty="0" err="1"/>
              <a:t>βάθει</a:t>
            </a:r>
            <a:r>
              <a:rPr lang="el-GR" sz="2400" dirty="0"/>
              <a:t> φλεβική θρόμβωση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Κατακλίσεις, ακράτεια ούρων, ουρολοιμώξεις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 err="1"/>
              <a:t>Σπαστικότητα</a:t>
            </a:r>
            <a:r>
              <a:rPr lang="el-GR" sz="2400" dirty="0"/>
              <a:t>: ανεξέλεγκτη σύσφιξη μυών κάτω από το επίπεδο της βλάβης (μπορεί να αντιμετωπιστεί με φάρμακα &amp; φυσικοθεραπεία)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Οστεοπόρωση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l-GR" sz="2400" dirty="0"/>
              <a:t>Χρόνιος </a:t>
            </a:r>
            <a:r>
              <a:rPr lang="el-GR" sz="2400" dirty="0" err="1"/>
              <a:t>νευρογενής</a:t>
            </a:r>
            <a:r>
              <a:rPr lang="el-GR" sz="2400" dirty="0"/>
              <a:t> πόνος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l-GR" sz="2200" b="0" i="0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8373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8457" y="274320"/>
            <a:ext cx="10842172" cy="6583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787236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1478</TotalTime>
  <Words>938</Words>
  <Application>Microsoft Office PowerPoint</Application>
  <PresentationFormat>Ευρεία οθόνη</PresentationFormat>
  <Paragraphs>91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Droid Sans</vt:lpstr>
      <vt:lpstr>Office Theme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Nikos Stefanopoulos</dc:creator>
  <cp:lastModifiedBy>Κιέκκας Παναγιώτης</cp:lastModifiedBy>
  <cp:revision>99</cp:revision>
  <dcterms:created xsi:type="dcterms:W3CDTF">2016-10-05T09:28:47Z</dcterms:created>
  <dcterms:modified xsi:type="dcterms:W3CDTF">2022-09-12T08:33:12Z</dcterms:modified>
</cp:coreProperties>
</file>