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E598D4C-61D5-464C-8A91-E84DF049813A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63E2C1-27D1-4D38-8AC0-7930AB8DF5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598D4C-61D5-464C-8A91-E84DF049813A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63E2C1-27D1-4D38-8AC0-7930AB8DF5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E598D4C-61D5-464C-8A91-E84DF049813A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63E2C1-27D1-4D38-8AC0-7930AB8DF5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598D4C-61D5-464C-8A91-E84DF049813A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63E2C1-27D1-4D38-8AC0-7930AB8DF5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598D4C-61D5-464C-8A91-E84DF049813A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963E2C1-27D1-4D38-8AC0-7930AB8DF5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598D4C-61D5-464C-8A91-E84DF049813A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63E2C1-27D1-4D38-8AC0-7930AB8DF5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598D4C-61D5-464C-8A91-E84DF049813A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63E2C1-27D1-4D38-8AC0-7930AB8DF5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598D4C-61D5-464C-8A91-E84DF049813A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63E2C1-27D1-4D38-8AC0-7930AB8DF5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598D4C-61D5-464C-8A91-E84DF049813A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63E2C1-27D1-4D38-8AC0-7930AB8DF5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598D4C-61D5-464C-8A91-E84DF049813A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63E2C1-27D1-4D38-8AC0-7930AB8DF5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598D4C-61D5-464C-8A91-E84DF049813A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63E2C1-27D1-4D38-8AC0-7930AB8DF55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E598D4C-61D5-464C-8A91-E84DF049813A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963E2C1-27D1-4D38-8AC0-7930AB8DF55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healthcare_occupations" TargetMode="External"/><Relationship Id="rId2" Type="http://schemas.openxmlformats.org/officeDocument/2006/relationships/hyperlink" Target="https://futuregeneration.gr/job_categories/epaggelmata-ygeia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en.wikipedia.org/wiki/Traditional_Chinese_medicin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areers.nhs.uk/FindYourCareer/intro" TargetMode="External"/><Relationship Id="rId2" Type="http://schemas.openxmlformats.org/officeDocument/2006/relationships/hyperlink" Target="https://www.healthcareers.nhs.uk/explore-roles/allied-health-professionals/roles-allied-health-professions/roles-allied-health-professio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Z98ke7ma3s" TargetMode="External"/><Relationship Id="rId2" Type="http://schemas.openxmlformats.org/officeDocument/2006/relationships/hyperlink" Target="https://www.wgu.edu/online-nursing-health-degrees/leadership-communication-healthcare-cours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B5_V3xMD9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ΔΙΕΠΙΣΤΗΜΟΝΙΚΗ ΟΜΑΔΑ ΥΓΕΙΑΣ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Μάρτιος 2024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Κατάλογος Κυριότερων Επαγγελμάτων </a:t>
            </a:r>
            <a:r>
              <a:rPr lang="el-GR" dirty="0" err="1" smtClean="0"/>
              <a:t>ΥγείαΣ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Ιατρός</a:t>
            </a:r>
          </a:p>
          <a:p>
            <a:r>
              <a:rPr lang="el-GR" dirty="0" smtClean="0"/>
              <a:t>Νοσηλευτής</a:t>
            </a:r>
          </a:p>
          <a:p>
            <a:r>
              <a:rPr lang="el-GR" dirty="0" smtClean="0"/>
              <a:t>Οδοντίατρος</a:t>
            </a:r>
          </a:p>
          <a:p>
            <a:r>
              <a:rPr lang="el-GR" dirty="0" smtClean="0"/>
              <a:t>Φαρμακοποιός</a:t>
            </a:r>
          </a:p>
          <a:p>
            <a:r>
              <a:rPr lang="el-GR" dirty="0" smtClean="0"/>
              <a:t>Φυσικοθεραπευτής</a:t>
            </a:r>
          </a:p>
          <a:p>
            <a:r>
              <a:rPr lang="el-GR" dirty="0" smtClean="0"/>
              <a:t>Λογοθεραπευτής</a:t>
            </a:r>
          </a:p>
          <a:p>
            <a:r>
              <a:rPr lang="el-GR" dirty="0" err="1" smtClean="0"/>
              <a:t>Εργοθεραπευτής</a:t>
            </a:r>
            <a:endParaRPr lang="el-GR" dirty="0" smtClean="0"/>
          </a:p>
          <a:p>
            <a:r>
              <a:rPr lang="el-GR" dirty="0" smtClean="0"/>
              <a:t>Μαία</a:t>
            </a:r>
          </a:p>
          <a:p>
            <a:r>
              <a:rPr lang="el-GR" dirty="0" smtClean="0"/>
              <a:t>Χειριστής Ιατρικών Μηχανημάτων</a:t>
            </a:r>
          </a:p>
          <a:p>
            <a:r>
              <a:rPr lang="el-GR" dirty="0" err="1" smtClean="0"/>
              <a:t>Ακτινοφυσικός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Επαγγέλματα Υγείας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hlinkClick r:id="rId2"/>
              </a:rPr>
              <a:t>https://futuregeneration.gr/job_categories/epaggelmata-ygeias/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3"/>
              </a:rPr>
              <a:t>https://en.wikipedia.org/wiki/List_of_healthcare_occupations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https://en.wikipedia.org/wiki/Traditional_Chinese_medicine</a:t>
            </a:r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  <p:pic>
        <p:nvPicPr>
          <p:cNvPr id="4" name="3 - Εικόνα" descr="ChineseMedecin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5013176"/>
            <a:ext cx="1008112" cy="1496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dirty="0" err="1" smtClean="0"/>
              <a:t>διαφορετικοι</a:t>
            </a:r>
            <a:r>
              <a:rPr lang="el-GR" dirty="0" smtClean="0"/>
              <a:t> </a:t>
            </a:r>
            <a:r>
              <a:rPr lang="el-GR" dirty="0" err="1" smtClean="0"/>
              <a:t>ρολοι</a:t>
            </a:r>
            <a:r>
              <a:rPr lang="el-GR" dirty="0" smtClean="0"/>
              <a:t>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https://www.healthcareers.nhs.uk/explore-roles/allied-health-professionals/roles-allied-health-professions/roles-allied-health-professions</a:t>
            </a:r>
            <a:endParaRPr lang="el-GR" dirty="0" smtClean="0"/>
          </a:p>
          <a:p>
            <a:endParaRPr lang="el-GR" dirty="0" smtClean="0"/>
          </a:p>
          <a:p>
            <a:r>
              <a:rPr lang="en-US" dirty="0" smtClean="0">
                <a:hlinkClick r:id="rId3"/>
              </a:rPr>
              <a:t>https://www.healthcareers.nhs.uk/FindYourCareer/intro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dirty="0" err="1" smtClean="0"/>
              <a:t>ικανοτητεσ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https://www.wgu.edu/online-nursing-health-degrees/leadership-communication-healthcare-course.html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>
                <a:hlinkClick r:id="rId3"/>
              </a:rPr>
              <a:t>Ένα κλασσικό </a:t>
            </a:r>
            <a:r>
              <a:rPr lang="el-GR" dirty="0" smtClean="0">
                <a:hlinkClick r:id="rId3"/>
              </a:rPr>
              <a:t>παράδειγμα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>
                <a:hlinkClick r:id="rId4"/>
              </a:rPr>
              <a:t>Αλλιώς….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</TotalTime>
  <Words>52</Words>
  <Application>Microsoft Office PowerPoint</Application>
  <PresentationFormat>Προβολή στην οθόνη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Αφθονία</vt:lpstr>
      <vt:lpstr>ΔΙΕΠΙΣΤΗΜΟΝΙΚΗ ΟΜΑΔΑ ΥΓΕΙΑΣ</vt:lpstr>
      <vt:lpstr>Κατάλογος Κυριότερων Επαγγελμάτων ΥγείαΣ</vt:lpstr>
      <vt:lpstr>Επαγγέλματα Υγείας </vt:lpstr>
      <vt:lpstr>Οι διαφορετικοι ρολοι…</vt:lpstr>
      <vt:lpstr>Οι ικανοτητεσ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ΔΙΕΠΙΣΤΗΜΟΝΙΚΗ ΟΜΑΔΑ ΥΓΕΙΑΣ</dc:title>
  <dc:creator>Σοφία</dc:creator>
  <cp:lastModifiedBy>Σοφία</cp:lastModifiedBy>
  <cp:revision>9</cp:revision>
  <dcterms:created xsi:type="dcterms:W3CDTF">2024-03-21T13:13:36Z</dcterms:created>
  <dcterms:modified xsi:type="dcterms:W3CDTF">2024-03-21T13:42:38Z</dcterms:modified>
</cp:coreProperties>
</file>