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4" r:id="rId2"/>
    <p:sldId id="275" r:id="rId3"/>
    <p:sldId id="276" r:id="rId4"/>
    <p:sldId id="277" r:id="rId5"/>
    <p:sldId id="278" r:id="rId6"/>
    <p:sldId id="279" r:id="rId7"/>
    <p:sldId id="256" r:id="rId8"/>
    <p:sldId id="257" r:id="rId9"/>
    <p:sldId id="258" r:id="rId10"/>
    <p:sldId id="259" r:id="rId11"/>
    <p:sldId id="260" r:id="rId12"/>
    <p:sldId id="261" r:id="rId13"/>
    <p:sldId id="262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6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11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Ανάπτυξη Διαπολιτισμικής Ικανότητας μέσω της Εκπαίδευσης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Σειρά Pestalozzi του Συμβουλίου της Ευρώπης - Νο.3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Ατομικές Δραστηριότητες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Ημερολόγια προσωπικής ανάπτυξης</a:t>
            </a:r>
          </a:p>
          <a:p>
            <a:r>
              <a:t>• Αυτοαξιολόγηση πολιτισμικών αντιλήψεων</a:t>
            </a:r>
          </a:p>
          <a:p>
            <a:r>
              <a:t>• Αναστοχαστικές ασκήσεις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Ομαδικές Δραστηριότητες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Συνεργατική επίλυση προβλημάτων</a:t>
            </a:r>
          </a:p>
          <a:p>
            <a:r>
              <a:t>• Πολιτισμικοί διάλογοι και συζητήσεις</a:t>
            </a:r>
          </a:p>
          <a:p>
            <a:r>
              <a:t>• Ομαδικά project διαπολιτισμικής συνεργασίας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Βιωματικές Προσεγγίσεις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Παιχνίδια ρόλων</a:t>
            </a:r>
          </a:p>
          <a:p>
            <a:r>
              <a:t>• Προσομοιώσεις διαπολιτισμικών συναντήσεων</a:t>
            </a:r>
          </a:p>
          <a:p>
            <a:r>
              <a:t>• Αφηγήσεις προσωπικών εμπειριών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Μελέτες Περίπτωσης και Παιχνίδια Ρόλων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Ανάλυση πραγματικών περιστατικών</a:t>
            </a:r>
          </a:p>
          <a:p>
            <a:r>
              <a:t>• Αναπαράσταση πολιτισμικών καταστάσεων</a:t>
            </a:r>
          </a:p>
          <a:p>
            <a:r>
              <a:t>• Συζήτηση και εξαγωγή συμπερασμάτων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Μορφές Δραστηριότητας για την Ανάπτυξη Διαπολιτισμικής Ικανότητας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Σειρά Pestalozzi - Συμβούλιο της Ευρώπης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Οι δραστηριότητες ενισχύουν τη διαπολιτισμική κατανόηση μέσω της τέχνης, του διαλόγου και της τεχνολογίας.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Δραστηριότητες με έμφαση στις πολλαπλές απόψεις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Συζητήσεις με εναλλαγή οπτικών γωνιών</a:t>
            </a:r>
          </a:p>
          <a:p>
            <a:r>
              <a:t>• Ανάλυση κοινωνικών και πολιτισμικών θεμάτων</a:t>
            </a:r>
          </a:p>
          <a:p>
            <a:r>
              <a:t>• Συνεργατική επίλυση προβλημάτων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Παιχνίδια Ρόλων, Προσομοιώσεις και Υποκριτική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Αναπαράσταση πολιτισμικών καταστάσεων</a:t>
            </a:r>
          </a:p>
          <a:p>
            <a:r>
              <a:t>• Αυτοσχεδιασμοί με βάση καθημερινά σενάρια</a:t>
            </a:r>
          </a:p>
          <a:p>
            <a:r>
              <a:t>• Προσομοιώσεις κοινωνικών αλληλεπιδράσεων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Θέατρο, Ποίηση και Δημιουργική Γραφή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Σύνθεση ποιημάτων για πολιτισμικές εμπειρίες</a:t>
            </a:r>
          </a:p>
          <a:p>
            <a:r>
              <a:t>• Θεατρικές παραστάσεις με θέμα τη διαφορετικότητα</a:t>
            </a:r>
          </a:p>
          <a:p>
            <a:r>
              <a:t>• Δημιουργική γραφή και αφήγηση ιστοριών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Εθνογραφικές Εργασίες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Έρευνες για πολιτισμικές ομάδες</a:t>
            </a:r>
          </a:p>
          <a:p>
            <a:r>
              <a:t>• Συνεντεύξεις με άτομα διαφορετικού πολιτισμικού υπόβαθρου</a:t>
            </a:r>
          </a:p>
          <a:p>
            <a:r>
              <a:t>• Παρατήρηση πολιτισμικών πρακτικών στην κοινότητα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Η διαπολιτισμική ικανότητα είναι απαραίτητη για την αρμονική συμβίωση στις σύγχρονες κοινωνίες.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Χρήση Ταινιών και Κειμένων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Ανάλυση ταινιών με διαπολιτισμικά θέματα</a:t>
            </a:r>
          </a:p>
          <a:p>
            <a:r>
              <a:t>• Συζήτηση λογοτεχνικών κειμένων που προάγουν την κατανόηση</a:t>
            </a:r>
          </a:p>
          <a:p>
            <a:r>
              <a:t>• Σύγκριση διαφορετικών πολιτισμικών αφηγήσεων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Δημιουργία Εικόνας/ Σταθερές Εικόνες στην Τάξη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Χρήση φωτογραφιών για πρόκληση συζήτησης</a:t>
            </a:r>
          </a:p>
          <a:p>
            <a:r>
              <a:t>• Δημιουργία κολάζ με πολιτισμικά στοιχεία</a:t>
            </a:r>
          </a:p>
          <a:p>
            <a:r>
              <a:t>• Ανάλυση διαφημίσεων και εικονογραφημένων αφηγήσεων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Κοινωνικά Δίκτυα και Διαδικτυακά Εργαλεία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Συνεργασία μέσω διεθνών διαδικτυακών έργων</a:t>
            </a:r>
          </a:p>
          <a:p>
            <a:r>
              <a:t>• Ανταλλαγή πολιτισμικών εμπειριών σε πλατφόρμες κοινωνικής δικτύωσης</a:t>
            </a:r>
          </a:p>
          <a:p>
            <a:r>
              <a:t>• Χρήση εκπαιδευτικών εφαρμογών για πολυπολιτισμική μάθηση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Οι δραστηριότητες αυτές προωθούν την ενσυναίσθηση, τη συνεργασία και τη διαπολιτισμική κατανόηση.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Οι δραστηριότητες συμβάλλουν στην ανάπτυξη διαπολιτισμικής ευαισθητοποίησης, ενσυναίσθησης και συνεργασίας.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Η Σημασία της Διαπολιτισμικής Ικανότητας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Καταπολεμά τα στερεότυπα και τις διακρίσεις</a:t>
            </a:r>
          </a:p>
          <a:p>
            <a:r>
              <a:t>• Ενισχύει την αλληλοκατανόηση</a:t>
            </a:r>
          </a:p>
          <a:p>
            <a:r>
              <a:t>• Υποστηρίζει τη δημοκρατική συμμετοχή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Συνιστώσες Διαπολιτισμικής Ικανότητας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Νοοτροπίες: Ανοιχτότητα, σεβασμός</a:t>
            </a:r>
          </a:p>
          <a:p>
            <a:r>
              <a:t>• Γνώση: Κατανόηση πολιτισμικών διαφορών</a:t>
            </a:r>
          </a:p>
          <a:p>
            <a:r>
              <a:t>• Δεξιότητες: Κριτική σκέψη, ενσυναίσθηση</a:t>
            </a:r>
          </a:p>
          <a:p>
            <a:r>
              <a:t>• Δράσεις: Συνεργασία, αντιμετώπιση προκαταλήψεων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Πώς να Αναπτυχθεί μέσω της Εκπαίδευσης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Ενσωμάτωση στη διδακτέα ύλη</a:t>
            </a:r>
          </a:p>
          <a:p>
            <a:r>
              <a:t>• Διαπολιτισμικές δραστηριότητες</a:t>
            </a:r>
          </a:p>
          <a:p>
            <a:r>
              <a:t>• Προώθηση διαλόγου και συνεργασίας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Η διαπολιτισμική ικανότητα είναι ζωτικής σημασίας για την εκπαίδευση και την κοινωνική συνοχή.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Μορφές Δραστηριότητας για την Ανάπτυξη Διαπολιτισμικής Ικανότητας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Σειρά Pestalozzi - Συμβούλιο της Ευρώπης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Εισαγωγή στις Μορφές Δραστηριότητας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Οι δραστηριότητες στοχεύουν στην ανάπτυξη της διαπολιτισμικής ικανότητας μέσω της εμπειρικής μάθησης και της συνεργασίας.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Τύποι Δραστηριοτήτων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Ατομικές δραστηριότητες αυτογνωσίας</a:t>
            </a:r>
          </a:p>
          <a:p>
            <a:r>
              <a:t>• Ομαδικές δραστηριότητες συνεργασίας</a:t>
            </a:r>
          </a:p>
          <a:p>
            <a:r>
              <a:t>• Διαδραστικές βιωματικές προσεγγίσεις</a:t>
            </a:r>
          </a:p>
          <a:p>
            <a:r>
              <a:t>• Μελέτες περιπτώσεων και παιχνίδια ρόλων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446</Words>
  <Application>Microsoft Office PowerPoint</Application>
  <PresentationFormat>On-screen Show (4:3)</PresentationFormat>
  <Paragraphs>80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Ανάπτυξη Διαπολιτισμικής Ικανότητας μέσω της Εκπαίδευσης</vt:lpstr>
      <vt:lpstr>Εισαγωγή</vt:lpstr>
      <vt:lpstr>Η Σημασία της Διαπολιτισμικής Ικανότητας</vt:lpstr>
      <vt:lpstr>Συνιστώσες Διαπολιτισμικής Ικανότητας</vt:lpstr>
      <vt:lpstr>Πώς να Αναπτυχθεί μέσω της Εκπαίδευσης</vt:lpstr>
      <vt:lpstr>Συμπεράσματα</vt:lpstr>
      <vt:lpstr>Μορφές Δραστηριότητας για την Ανάπτυξη Διαπολιτισμικής Ικανότητας</vt:lpstr>
      <vt:lpstr>Εισαγωγή στις Μορφές Δραστηριότητας</vt:lpstr>
      <vt:lpstr>Τύποι Δραστηριοτήτων</vt:lpstr>
      <vt:lpstr>Ατομικές Δραστηριότητες</vt:lpstr>
      <vt:lpstr>Ομαδικές Δραστηριότητες</vt:lpstr>
      <vt:lpstr>Βιωματικές Προσεγγίσεις</vt:lpstr>
      <vt:lpstr>Μελέτες Περίπτωσης και Παιχνίδια Ρόλων</vt:lpstr>
      <vt:lpstr>Μορφές Δραστηριότητας για την Ανάπτυξη Διαπολιτισμικής Ικανότητας</vt:lpstr>
      <vt:lpstr>Εισαγωγή</vt:lpstr>
      <vt:lpstr>Δραστηριότητες με έμφαση στις πολλαπλές απόψεις</vt:lpstr>
      <vt:lpstr>Παιχνίδια Ρόλων, Προσομοιώσεις και Υποκριτική</vt:lpstr>
      <vt:lpstr>Θέατρο, Ποίηση και Δημιουργική Γραφή</vt:lpstr>
      <vt:lpstr>Εθνογραφικές Εργασίες</vt:lpstr>
      <vt:lpstr>Χρήση Ταινιών και Κειμένων</vt:lpstr>
      <vt:lpstr>Δημιουργία Εικόνας/ Σταθερές Εικόνες στην Τάξη</vt:lpstr>
      <vt:lpstr>Κοινωνικά Δίκτυα και Διαδικτυακά Εργαλεία</vt:lpstr>
      <vt:lpstr>Συμπεράσματα</vt:lpstr>
      <vt:lpstr>Συμπεράσματα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Eugenia Arvanitis</dc:creator>
  <cp:keywords/>
  <dc:description>generated using python-pptx</dc:description>
  <cp:lastModifiedBy>Αρβανίτη Ευγενία</cp:lastModifiedBy>
  <cp:revision>2</cp:revision>
  <dcterms:created xsi:type="dcterms:W3CDTF">2013-01-27T09:14:16Z</dcterms:created>
  <dcterms:modified xsi:type="dcterms:W3CDTF">2025-03-21T11:47:58Z</dcterms:modified>
  <cp:category/>
</cp:coreProperties>
</file>