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6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2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9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26D2-8CAF-4252-B535-02E7BA41A907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06317-C8BF-4FFD-9765-F1B2C340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1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537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τέχνη ως έκφραση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2577737"/>
            <a:ext cx="9144000" cy="356180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 εκφραστικός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συμβολισμός</a:t>
            </a:r>
            <a:endParaRPr lang="el-GR" sz="3200" dirty="0" smtClean="0"/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Suzanne Langer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7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69966"/>
            <a:ext cx="10515600" cy="60872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 θεωρία της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Suzanne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Langer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(1895-1980),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εισάγεται, ως νέο στοιχείο,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έννοια του συμβόλου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το οποίο συνδέεται με την έκφραση κατά το ότι συνιστά τον τρόπο λειτουργίας της: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έκφραση είναι λειτουργία συμβόλων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Με τη σειρά της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τέχνη εκφράζει μέσω συμβόλων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αυτό που 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εκφράζει είναι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ανθρώπινα συναισθήματα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Πρόκειται, δηλαδή, για μια θεωρία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τέχνης ως εκφραστικού συμβολισμού.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7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2846"/>
            <a:ext cx="10515600" cy="586957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endParaRPr lang="el-GR" sz="24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Εκφράζει όμως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όχι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αυτά τα ίδια τα συναισθήματα κατά τρόπο συμπτωματικό αλλά μορφές αισθαντικότητας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endParaRPr lang="el-GR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 καλλιτέχνης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όπως διευκρινίζει η 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Langer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δεν εκφράζει προσωπικά συναισθήματα που τον βασανίζουν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αλλά μάλλον </a:t>
            </a: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το πώς φαντάζεται τα συναισθήματα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το τι </a:t>
            </a:r>
            <a:r>
              <a:rPr lang="el-GR" sz="2400" b="1" i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γνωρίζει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για τη λεγόμενη ‘εσωτερική ζωή’. </a:t>
            </a: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endParaRPr lang="el-GR"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Μπορεί έτσι να υπερβαίνει την προσωπική του περίπτωση και να αρθρώνει, μέσω της συμβολικής μορφής,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‘ιδέες’ της ανθρώπινης αισθαντικότητας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endParaRPr lang="el-GR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 hangingPunc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οι οποίες αποτελούν συγχρόνως πηγή μάθησης για τον ίδιο και για τους άλλους.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2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52846"/>
            <a:ext cx="10515600" cy="592182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</a:t>
            </a: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τέχνη είναι ‘σημαίνουσα μορφή’ ή ‘εκφραστική μορφή’, 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όπως την προσδιορίζει επίσης η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Langer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στη μεταγενέστερη διατύπωση της θεωρίας της και ως τέτοια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εξισώνεται προς την </a:t>
            </a: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έκφραση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του συναισθήματος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l-GR" sz="2400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</a:t>
            </a: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δημιουργία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τέτοιων </a:t>
            </a:r>
            <a:r>
              <a:rPr lang="el-G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εκφράσεων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απαιτεί τεχνική και δεξιοτεχνία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προϋποθέτει δηλ.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μάθηση και εξάσκηση 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–όπως δείχνει και η περίπτωση της θεμελιώδους τεχνικής της έκφρασης, της γλώσσας. </a:t>
            </a:r>
            <a:endParaRPr lang="el-GR" sz="2400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τεχνική αποτελεί το μέσον για τη δημιουργία εκφραστικών μορφών και η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τέχνη</a:t>
            </a:r>
            <a:r>
              <a:rPr lang="el-GR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ορίζεται εν τέλει ως </a:t>
            </a:r>
            <a:r>
              <a:rPr lang="el-GR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«δημιουργία μορφών συμβολικών του ανθρώπινου συναισθήματος».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7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61554"/>
            <a:ext cx="10515600" cy="60089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τέχνη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δεν συμπίπτει με την εσωτερική έκφραση 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και </a:t>
            </a:r>
            <a:endParaRPr lang="el-GR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ως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μορφή δεν είναι ταυτόσημη με την εναργή εσωτερική εποπτεία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l-GR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επικοινωνία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με αυτήν 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δεν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νοείται ως ταύτιση με ή ανασύσταση μιας εσωτερικής εμπειρίας </a:t>
            </a:r>
            <a:r>
              <a:rPr lang="el-GR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άσχετης από τα φυσικά μέσα 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αποτύπωσής της. </a:t>
            </a:r>
            <a:endParaRPr lang="el-GR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τέχνη είναι </a:t>
            </a:r>
            <a:r>
              <a:rPr lang="el-GR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δημιουργία αισθητών μορφών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οι οποίες εκφράζουν συναισθήματα ή μάλλον την ‘ιδέα’ τους ως σύμβολα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l-GR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Η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επικοινωνία μαζί τους 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συντελείται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στο 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επίπεδο </a:t>
            </a:r>
            <a:r>
              <a:rPr lang="el-GR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της αναζήτησης και σύλληψης </a:t>
            </a:r>
            <a:r>
              <a:rPr lang="el-GR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της σημασίας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που είναι </a:t>
            </a:r>
            <a:r>
              <a:rPr lang="el-GR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σύμφυτη </a:t>
            </a:r>
            <a:r>
              <a:rPr lang="el-GR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με το σύμβολο.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1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45326" y="783771"/>
            <a:ext cx="9892937" cy="535577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Η παρεμβολή της έννοιας του συμβόλου στην ταυτότητα εποπτεία-έκφραση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αισθητοποιεί τις καλλιτεχνικές μορφές 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 δημιουργεί χώρο για την αναγνώριση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της σημασίας της τεχνικής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της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μάθησης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της </a:t>
            </a: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εξάσκησης</a:t>
            </a: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εν ολίγοις της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εκπαίδευσης σε σχέση με την τέχνη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και, εν τέλει, έστω και χωρίς να γίνεται ρητή αναφορά σχετικά, και του κοινωνικού χαρακτήρα της.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053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398</Words>
  <Application>Microsoft Office PowerPoint</Application>
  <PresentationFormat>Ευρεία οθόνη</PresentationFormat>
  <Paragraphs>33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Θέμα του Office</vt:lpstr>
      <vt:lpstr>Η τέχνη ως έκφραση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τέχνη ως έκφραση </dc:title>
  <dc:creator>aleka.mouriki@outlook.com</dc:creator>
  <cp:lastModifiedBy>user</cp:lastModifiedBy>
  <cp:revision>14</cp:revision>
  <dcterms:created xsi:type="dcterms:W3CDTF">2020-12-08T10:39:07Z</dcterms:created>
  <dcterms:modified xsi:type="dcterms:W3CDTF">2023-12-05T18:29:18Z</dcterms:modified>
</cp:coreProperties>
</file>