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sldIdLst>
    <p:sldId id="256" r:id="rId2"/>
    <p:sldId id="257" r:id="rId3"/>
    <p:sldId id="259" r:id="rId4"/>
    <p:sldId id="258" r:id="rId5"/>
    <p:sldId id="261" r:id="rId6"/>
    <p:sldId id="262" r:id="rId7"/>
    <p:sldId id="263" r:id="rId8"/>
    <p:sldId id="264" r:id="rId9"/>
    <p:sldId id="260"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F18AD620-CA48-45A4-8252-06EF1C20DF0D}" type="datetimeFigureOut">
              <a:rPr lang="el-GR" smtClean="0"/>
              <a:t>19/11/2025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1FBC34-975D-4D71-AD13-D2FB67B25341}" type="slidenum">
              <a:rPr lang="el-GR" smtClean="0"/>
              <a:t>‹#›</a:t>
            </a:fld>
            <a:endParaRPr lang="el-GR"/>
          </a:p>
        </p:txBody>
      </p:sp>
    </p:spTree>
    <p:extLst>
      <p:ext uri="{BB962C8B-B14F-4D97-AF65-F5344CB8AC3E}">
        <p14:creationId xmlns:p14="http://schemas.microsoft.com/office/powerpoint/2010/main" val="1633873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F18AD620-CA48-45A4-8252-06EF1C20DF0D}" type="datetimeFigureOut">
              <a:rPr lang="el-GR" smtClean="0"/>
              <a:t>19/11/2025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1FBC34-975D-4D71-AD13-D2FB67B25341}" type="slidenum">
              <a:rPr lang="el-GR" smtClean="0"/>
              <a:t>‹#›</a:t>
            </a:fld>
            <a:endParaRPr lang="el-GR"/>
          </a:p>
        </p:txBody>
      </p:sp>
    </p:spTree>
    <p:extLst>
      <p:ext uri="{BB962C8B-B14F-4D97-AF65-F5344CB8AC3E}">
        <p14:creationId xmlns:p14="http://schemas.microsoft.com/office/powerpoint/2010/main" val="766624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F18AD620-CA48-45A4-8252-06EF1C20DF0D}" type="datetimeFigureOut">
              <a:rPr lang="el-GR" smtClean="0"/>
              <a:t>19/11/2025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1FBC34-975D-4D71-AD13-D2FB67B25341}" type="slidenum">
              <a:rPr lang="el-GR" smtClean="0"/>
              <a:t>‹#›</a:t>
            </a:fld>
            <a:endParaRPr lang="el-GR"/>
          </a:p>
        </p:txBody>
      </p:sp>
    </p:spTree>
    <p:extLst>
      <p:ext uri="{BB962C8B-B14F-4D97-AF65-F5344CB8AC3E}">
        <p14:creationId xmlns:p14="http://schemas.microsoft.com/office/powerpoint/2010/main" val="2856122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F18AD620-CA48-45A4-8252-06EF1C20DF0D}" type="datetimeFigureOut">
              <a:rPr lang="el-GR" smtClean="0"/>
              <a:t>19/11/2025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1FBC34-975D-4D71-AD13-D2FB67B25341}" type="slidenum">
              <a:rPr lang="el-GR" smtClean="0"/>
              <a:t>‹#›</a:t>
            </a:fld>
            <a:endParaRPr lang="el-GR"/>
          </a:p>
        </p:txBody>
      </p:sp>
    </p:spTree>
    <p:extLst>
      <p:ext uri="{BB962C8B-B14F-4D97-AF65-F5344CB8AC3E}">
        <p14:creationId xmlns:p14="http://schemas.microsoft.com/office/powerpoint/2010/main" val="3469072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F18AD620-CA48-45A4-8252-06EF1C20DF0D}" type="datetimeFigureOut">
              <a:rPr lang="el-GR" smtClean="0"/>
              <a:t>19/11/2025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1FBC34-975D-4D71-AD13-D2FB67B25341}" type="slidenum">
              <a:rPr lang="el-GR" smtClean="0"/>
              <a:t>‹#›</a:t>
            </a:fld>
            <a:endParaRPr lang="el-GR"/>
          </a:p>
        </p:txBody>
      </p:sp>
    </p:spTree>
    <p:extLst>
      <p:ext uri="{BB962C8B-B14F-4D97-AF65-F5344CB8AC3E}">
        <p14:creationId xmlns:p14="http://schemas.microsoft.com/office/powerpoint/2010/main" val="1387894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F18AD620-CA48-45A4-8252-06EF1C20DF0D}" type="datetimeFigureOut">
              <a:rPr lang="el-GR" smtClean="0"/>
              <a:t>19/11/2025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B1FBC34-975D-4D71-AD13-D2FB67B25341}" type="slidenum">
              <a:rPr lang="el-GR" smtClean="0"/>
              <a:t>‹#›</a:t>
            </a:fld>
            <a:endParaRPr lang="el-GR"/>
          </a:p>
        </p:txBody>
      </p:sp>
    </p:spTree>
    <p:extLst>
      <p:ext uri="{BB962C8B-B14F-4D97-AF65-F5344CB8AC3E}">
        <p14:creationId xmlns:p14="http://schemas.microsoft.com/office/powerpoint/2010/main" val="2919844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F18AD620-CA48-45A4-8252-06EF1C20DF0D}" type="datetimeFigureOut">
              <a:rPr lang="el-GR" smtClean="0"/>
              <a:t>19/11/2025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B1FBC34-975D-4D71-AD13-D2FB67B25341}" type="slidenum">
              <a:rPr lang="el-GR" smtClean="0"/>
              <a:t>‹#›</a:t>
            </a:fld>
            <a:endParaRPr lang="el-GR"/>
          </a:p>
        </p:txBody>
      </p:sp>
    </p:spTree>
    <p:extLst>
      <p:ext uri="{BB962C8B-B14F-4D97-AF65-F5344CB8AC3E}">
        <p14:creationId xmlns:p14="http://schemas.microsoft.com/office/powerpoint/2010/main" val="873337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F18AD620-CA48-45A4-8252-06EF1C20DF0D}" type="datetimeFigureOut">
              <a:rPr lang="el-GR" smtClean="0"/>
              <a:t>19/11/2025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B1FBC34-975D-4D71-AD13-D2FB67B25341}" type="slidenum">
              <a:rPr lang="el-GR" smtClean="0"/>
              <a:t>‹#›</a:t>
            </a:fld>
            <a:endParaRPr lang="el-GR"/>
          </a:p>
        </p:txBody>
      </p:sp>
    </p:spTree>
    <p:extLst>
      <p:ext uri="{BB962C8B-B14F-4D97-AF65-F5344CB8AC3E}">
        <p14:creationId xmlns:p14="http://schemas.microsoft.com/office/powerpoint/2010/main" val="2388672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8AD620-CA48-45A4-8252-06EF1C20DF0D}" type="datetimeFigureOut">
              <a:rPr lang="el-GR" smtClean="0"/>
              <a:t>19/11/2025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B1FBC34-975D-4D71-AD13-D2FB67B25341}" type="slidenum">
              <a:rPr lang="el-GR" smtClean="0"/>
              <a:t>‹#›</a:t>
            </a:fld>
            <a:endParaRPr lang="el-GR"/>
          </a:p>
        </p:txBody>
      </p:sp>
    </p:spTree>
    <p:extLst>
      <p:ext uri="{BB962C8B-B14F-4D97-AF65-F5344CB8AC3E}">
        <p14:creationId xmlns:p14="http://schemas.microsoft.com/office/powerpoint/2010/main" val="3383434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F18AD620-CA48-45A4-8252-06EF1C20DF0D}" type="datetimeFigureOut">
              <a:rPr lang="el-GR" smtClean="0"/>
              <a:t>19/11/2025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B1FBC34-975D-4D71-AD13-D2FB67B25341}" type="slidenum">
              <a:rPr lang="el-GR" smtClean="0"/>
              <a:t>‹#›</a:t>
            </a:fld>
            <a:endParaRPr lang="el-GR"/>
          </a:p>
        </p:txBody>
      </p:sp>
    </p:spTree>
    <p:extLst>
      <p:ext uri="{BB962C8B-B14F-4D97-AF65-F5344CB8AC3E}">
        <p14:creationId xmlns:p14="http://schemas.microsoft.com/office/powerpoint/2010/main" val="3905600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F18AD620-CA48-45A4-8252-06EF1C20DF0D}" type="datetimeFigureOut">
              <a:rPr lang="el-GR" smtClean="0"/>
              <a:t>19/11/2025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B1FBC34-975D-4D71-AD13-D2FB67B25341}" type="slidenum">
              <a:rPr lang="el-GR" smtClean="0"/>
              <a:t>‹#›</a:t>
            </a:fld>
            <a:endParaRPr lang="el-GR"/>
          </a:p>
        </p:txBody>
      </p:sp>
    </p:spTree>
    <p:extLst>
      <p:ext uri="{BB962C8B-B14F-4D97-AF65-F5344CB8AC3E}">
        <p14:creationId xmlns:p14="http://schemas.microsoft.com/office/powerpoint/2010/main" val="273391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8AD620-CA48-45A4-8252-06EF1C20DF0D}" type="datetimeFigureOut">
              <a:rPr lang="el-GR" smtClean="0"/>
              <a:t>19/11/2025</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1FBC34-975D-4D71-AD13-D2FB67B25341}" type="slidenum">
              <a:rPr lang="el-GR" smtClean="0"/>
              <a:t>‹#›</a:t>
            </a:fld>
            <a:endParaRPr lang="el-GR"/>
          </a:p>
        </p:txBody>
      </p:sp>
    </p:spTree>
    <p:extLst>
      <p:ext uri="{BB962C8B-B14F-4D97-AF65-F5344CB8AC3E}">
        <p14:creationId xmlns:p14="http://schemas.microsoft.com/office/powerpoint/2010/main" val="1727753570"/>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21051A-729F-3CAC-6E0C-A3473CD6BA7E}"/>
              </a:ext>
            </a:extLst>
          </p:cNvPr>
          <p:cNvSpPr>
            <a:spLocks noGrp="1"/>
          </p:cNvSpPr>
          <p:nvPr>
            <p:ph type="ctrTitle"/>
          </p:nvPr>
        </p:nvSpPr>
        <p:spPr>
          <a:xfrm>
            <a:off x="838200" y="365125"/>
            <a:ext cx="10515600" cy="1325563"/>
          </a:xfrm>
        </p:spPr>
        <p:txBody>
          <a:bodyPr vert="horz" lIns="91440" tIns="45720" rIns="91440" bIns="45720" rtlCol="0" anchor="ctr">
            <a:normAutofit/>
          </a:bodyPr>
          <a:lstStyle/>
          <a:p>
            <a:pPr algn="l"/>
            <a:r>
              <a:rPr lang="en-US" sz="4200" b="1" i="1" u="sng" kern="1200" dirty="0" err="1">
                <a:solidFill>
                  <a:schemeClr val="tx1"/>
                </a:solidFill>
                <a:latin typeface="Times New Roman" panose="02020603050405020304" pitchFamily="18" charset="0"/>
                <a:cs typeface="Times New Roman" panose="02020603050405020304" pitchFamily="18" charset="0"/>
              </a:rPr>
              <a:t>Το</a:t>
            </a:r>
            <a:r>
              <a:rPr lang="en-US" sz="4200" b="1" i="1" u="sng" kern="1200" dirty="0">
                <a:solidFill>
                  <a:schemeClr val="tx1"/>
                </a:solidFill>
                <a:latin typeface="Times New Roman" panose="02020603050405020304" pitchFamily="18" charset="0"/>
                <a:cs typeface="Times New Roman" panose="02020603050405020304" pitchFamily="18" charset="0"/>
              </a:rPr>
              <a:t> πα</a:t>
            </a:r>
            <a:r>
              <a:rPr lang="en-US" sz="4200" b="1" i="1" u="sng" kern="1200" dirty="0" err="1">
                <a:solidFill>
                  <a:schemeClr val="tx1"/>
                </a:solidFill>
                <a:latin typeface="Times New Roman" panose="02020603050405020304" pitchFamily="18" charset="0"/>
                <a:cs typeface="Times New Roman" panose="02020603050405020304" pitchFamily="18" charset="0"/>
              </a:rPr>
              <a:t>ιδί</a:t>
            </a:r>
            <a:r>
              <a:rPr lang="en-US" sz="4200" b="1" i="1" u="sng" kern="1200" dirty="0">
                <a:solidFill>
                  <a:schemeClr val="tx1"/>
                </a:solidFill>
                <a:latin typeface="Times New Roman" panose="02020603050405020304" pitchFamily="18" charset="0"/>
                <a:cs typeface="Times New Roman" panose="02020603050405020304" pitchFamily="18" charset="0"/>
              </a:rPr>
              <a:t> </a:t>
            </a:r>
            <a:r>
              <a:rPr lang="en-US" sz="4200" b="1" i="1" u="sng" kern="1200" dirty="0" err="1">
                <a:solidFill>
                  <a:schemeClr val="tx1"/>
                </a:solidFill>
                <a:latin typeface="Times New Roman" panose="02020603050405020304" pitchFamily="18" charset="0"/>
                <a:cs typeface="Times New Roman" panose="02020603050405020304" pitchFamily="18" charset="0"/>
              </a:rPr>
              <a:t>είν</a:t>
            </a:r>
            <a:r>
              <a:rPr lang="en-US" sz="4200" b="1" i="1" u="sng" kern="1200" dirty="0">
                <a:solidFill>
                  <a:schemeClr val="tx1"/>
                </a:solidFill>
                <a:latin typeface="Times New Roman" panose="02020603050405020304" pitchFamily="18" charset="0"/>
                <a:cs typeface="Times New Roman" panose="02020603050405020304" pitchFamily="18" charset="0"/>
              </a:rPr>
              <a:t>αι φτιαγμένο από </a:t>
            </a:r>
            <a:r>
              <a:rPr lang="en-US" sz="4200" b="1" i="1" u="sng" kern="1200">
                <a:solidFill>
                  <a:schemeClr val="tx1"/>
                </a:solidFill>
                <a:latin typeface="Times New Roman" panose="02020603050405020304" pitchFamily="18" charset="0"/>
                <a:cs typeface="Times New Roman" panose="02020603050405020304" pitchFamily="18" charset="0"/>
              </a:rPr>
              <a:t>εκατό…</a:t>
            </a:r>
            <a:br>
              <a:rPr lang="en-US" sz="4200" b="1" i="1" u="sng" kern="1200">
                <a:solidFill>
                  <a:schemeClr val="tx1"/>
                </a:solidFill>
                <a:latin typeface="Times New Roman" panose="02020603050405020304" pitchFamily="18" charset="0"/>
                <a:cs typeface="Times New Roman" panose="02020603050405020304" pitchFamily="18" charset="0"/>
              </a:rPr>
            </a:br>
            <a:r>
              <a:rPr lang="en-US" sz="4200" b="1" i="1" u="sng" kern="1200" dirty="0">
                <a:solidFill>
                  <a:schemeClr val="tx1"/>
                </a:solidFill>
                <a:latin typeface="Times New Roman" panose="02020603050405020304" pitchFamily="18" charset="0"/>
                <a:cs typeface="Times New Roman" panose="02020603050405020304" pitchFamily="18" charset="0"/>
              </a:rPr>
              <a:t>Loris Malaguzzi</a:t>
            </a:r>
          </a:p>
        </p:txBody>
      </p:sp>
      <p:sp>
        <p:nvSpPr>
          <p:cNvPr id="3" name="Υπότιτλος 2">
            <a:extLst>
              <a:ext uri="{FF2B5EF4-FFF2-40B4-BE49-F238E27FC236}">
                <a16:creationId xmlns:a16="http://schemas.microsoft.com/office/drawing/2014/main" id="{670059A4-E9D6-DE3C-C835-1A5F6D5CB789}"/>
              </a:ext>
            </a:extLst>
          </p:cNvPr>
          <p:cNvSpPr>
            <a:spLocks noGrp="1"/>
          </p:cNvSpPr>
          <p:nvPr>
            <p:ph type="subTitle" idx="1"/>
          </p:nvPr>
        </p:nvSpPr>
        <p:spPr>
          <a:xfrm>
            <a:off x="838200" y="1929384"/>
            <a:ext cx="10515600" cy="4251960"/>
          </a:xfrm>
        </p:spPr>
        <p:txBody>
          <a:bodyPr vert="horz" lIns="91440" tIns="45720" rIns="91440" bIns="45720" rtlCol="0">
            <a:normAutofit/>
          </a:bodyPr>
          <a:lstStyle/>
          <a:p>
            <a:pPr algn="l"/>
            <a:endParaRPr lang="el-GR" sz="2200" dirty="0"/>
          </a:p>
          <a:p>
            <a:pPr algn="l"/>
            <a:r>
              <a:rPr lang="en-US" sz="2200" dirty="0" err="1">
                <a:latin typeface="Times New Roman" panose="02020603050405020304" pitchFamily="18" charset="0"/>
                <a:cs typeface="Times New Roman" panose="02020603050405020304" pitchFamily="18" charset="0"/>
              </a:rPr>
              <a:t>Το</a:t>
            </a:r>
            <a:r>
              <a:rPr lang="en-US" sz="2200" dirty="0">
                <a:latin typeface="Times New Roman" panose="02020603050405020304" pitchFamily="18" charset="0"/>
                <a:cs typeface="Times New Roman" panose="02020603050405020304" pitchFamily="18" charset="0"/>
              </a:rPr>
              <a:t> πα</a:t>
            </a:r>
            <a:r>
              <a:rPr lang="en-US" sz="2200" dirty="0" err="1">
                <a:latin typeface="Times New Roman" panose="02020603050405020304" pitchFamily="18" charset="0"/>
                <a:cs typeface="Times New Roman" panose="02020603050405020304" pitchFamily="18" charset="0"/>
              </a:rPr>
              <a:t>ιδί</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είν</a:t>
            </a:r>
            <a:r>
              <a:rPr lang="en-US" sz="2200" dirty="0">
                <a:latin typeface="Times New Roman" panose="02020603050405020304" pitchFamily="18" charset="0"/>
                <a:cs typeface="Times New Roman" panose="02020603050405020304" pitchFamily="18" charset="0"/>
              </a:rPr>
              <a:t>αι φτιαγμένο από εκατό…</a:t>
            </a:r>
          </a:p>
          <a:p>
            <a:pPr algn="l"/>
            <a:r>
              <a:rPr lang="en-US" sz="2200" dirty="0" err="1">
                <a:latin typeface="Times New Roman" panose="02020603050405020304" pitchFamily="18" charset="0"/>
                <a:cs typeface="Times New Roman" panose="02020603050405020304" pitchFamily="18" charset="0"/>
              </a:rPr>
              <a:t>φύλλ</a:t>
            </a:r>
            <a:r>
              <a:rPr lang="en-US" sz="2200" dirty="0">
                <a:latin typeface="Times New Roman" panose="02020603050405020304" pitchFamily="18" charset="0"/>
                <a:cs typeface="Times New Roman" panose="02020603050405020304" pitchFamily="18" charset="0"/>
              </a:rPr>
              <a:t>α, καρδιά, μυαλό, ψυχή…</a:t>
            </a:r>
          </a:p>
          <a:p>
            <a:pPr algn="l"/>
            <a:r>
              <a:rPr lang="en-US" sz="2200" dirty="0" err="1">
                <a:latin typeface="Times New Roman" panose="02020603050405020304" pitchFamily="18" charset="0"/>
                <a:cs typeface="Times New Roman" panose="02020603050405020304" pitchFamily="18" charset="0"/>
              </a:rPr>
              <a:t>όλ</a:t>
            </a:r>
            <a:r>
              <a:rPr lang="en-US" sz="2200" dirty="0">
                <a:latin typeface="Times New Roman" panose="02020603050405020304" pitchFamily="18" charset="0"/>
                <a:cs typeface="Times New Roman" panose="02020603050405020304" pitchFamily="18" charset="0"/>
              </a:rPr>
              <a:t>α θέλουν φροντίδα</a:t>
            </a:r>
          </a:p>
          <a:p>
            <a:pPr algn="l"/>
            <a:r>
              <a:rPr lang="en-US" sz="2200" dirty="0" err="1">
                <a:latin typeface="Times New Roman" panose="02020603050405020304" pitchFamily="18" charset="0"/>
                <a:cs typeface="Times New Roman" panose="02020603050405020304" pitchFamily="18" charset="0"/>
              </a:rPr>
              <a:t>όλ</a:t>
            </a:r>
            <a:r>
              <a:rPr lang="en-US" sz="2200" dirty="0">
                <a:latin typeface="Times New Roman" panose="02020603050405020304" pitchFamily="18" charset="0"/>
                <a:cs typeface="Times New Roman" panose="02020603050405020304" pitchFamily="18" charset="0"/>
              </a:rPr>
              <a:t>α θέλουν στοργή </a:t>
            </a:r>
          </a:p>
          <a:p>
            <a:pPr algn="l"/>
            <a:r>
              <a:rPr lang="en-US" sz="2200" dirty="0" err="1">
                <a:latin typeface="Times New Roman" panose="02020603050405020304" pitchFamily="18" charset="0"/>
                <a:cs typeface="Times New Roman" panose="02020603050405020304" pitchFamily="18" charset="0"/>
              </a:rPr>
              <a:t>ζεστ</a:t>
            </a:r>
            <a:r>
              <a:rPr lang="en-US" sz="2200" dirty="0">
                <a:latin typeface="Times New Roman" panose="02020603050405020304" pitchFamily="18" charset="0"/>
                <a:cs typeface="Times New Roman" panose="02020603050405020304" pitchFamily="18" charset="0"/>
              </a:rPr>
              <a:t>ασιά, επιμονή και υπομονή </a:t>
            </a:r>
            <a:endParaRPr lang="el-GR" sz="2200" dirty="0">
              <a:latin typeface="Times New Roman" panose="02020603050405020304" pitchFamily="18" charset="0"/>
              <a:cs typeface="Times New Roman" panose="02020603050405020304" pitchFamily="18" charset="0"/>
            </a:endParaRPr>
          </a:p>
          <a:p>
            <a:pPr algn="l"/>
            <a:r>
              <a:rPr lang="en-US" sz="2200" dirty="0">
                <a:latin typeface="Times New Roman" panose="02020603050405020304" pitchFamily="18" charset="0"/>
                <a:cs typeface="Times New Roman" panose="02020603050405020304" pitchFamily="18" charset="0"/>
              </a:rPr>
              <a:t>και ας α</a:t>
            </a:r>
            <a:r>
              <a:rPr lang="en-US" sz="2200" dirty="0" err="1">
                <a:latin typeface="Times New Roman" panose="02020603050405020304" pitchFamily="18" charset="0"/>
                <a:cs typeface="Times New Roman" panose="02020603050405020304" pitchFamily="18" charset="0"/>
              </a:rPr>
              <a:t>νθίσουν</a:t>
            </a:r>
            <a:r>
              <a:rPr lang="en-US" sz="2200" dirty="0">
                <a:latin typeface="Times New Roman" panose="02020603050405020304" pitchFamily="18" charset="0"/>
                <a:cs typeface="Times New Roman" panose="02020603050405020304" pitchFamily="18" charset="0"/>
              </a:rPr>
              <a:t> </a:t>
            </a:r>
          </a:p>
          <a:p>
            <a:pPr algn="l"/>
            <a:r>
              <a:rPr lang="en-US" sz="2200" dirty="0" err="1">
                <a:latin typeface="Times New Roman" panose="02020603050405020304" pitchFamily="18" charset="0"/>
                <a:cs typeface="Times New Roman" panose="02020603050405020304" pitchFamily="18" charset="0"/>
              </a:rPr>
              <a:t>όλ</a:t>
            </a:r>
            <a:r>
              <a:rPr lang="en-US" sz="2200" dirty="0">
                <a:latin typeface="Times New Roman" panose="02020603050405020304" pitchFamily="18" charset="0"/>
                <a:cs typeface="Times New Roman" panose="02020603050405020304" pitchFamily="18" charset="0"/>
              </a:rPr>
              <a:t>α μαζί, ένα ένα διαφορετικό και δυνατό.</a:t>
            </a:r>
          </a:p>
        </p:txBody>
      </p:sp>
    </p:spTree>
    <p:extLst>
      <p:ext uri="{BB962C8B-B14F-4D97-AF65-F5344CB8AC3E}">
        <p14:creationId xmlns:p14="http://schemas.microsoft.com/office/powerpoint/2010/main" val="3395788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E78EBB-A91A-F621-2E09-57DC8A3302FD}"/>
              </a:ext>
            </a:extLst>
          </p:cNvPr>
          <p:cNvSpPr>
            <a:spLocks noGrp="1"/>
          </p:cNvSpPr>
          <p:nvPr>
            <p:ph type="title"/>
          </p:nvPr>
        </p:nvSpPr>
        <p:spPr/>
        <p:txBody>
          <a:bodyPr/>
          <a:lstStyle/>
          <a:p>
            <a:r>
              <a:rPr lang="el-GR" b="1" i="1" u="sng" dirty="0">
                <a:latin typeface="Times New Roman" panose="02020603050405020304" pitchFamily="18" charset="0"/>
                <a:cs typeface="Times New Roman" panose="02020603050405020304" pitchFamily="18" charset="0"/>
              </a:rPr>
              <a:t>Αν ενώσεις το βροχόνερο με το δάκρυ σου… Κατερίνα Αγγελάκη - </a:t>
            </a:r>
            <a:r>
              <a:rPr lang="el-GR" b="1" i="1" u="sng" dirty="0" err="1">
                <a:latin typeface="Times New Roman" panose="02020603050405020304" pitchFamily="18" charset="0"/>
                <a:cs typeface="Times New Roman" panose="02020603050405020304" pitchFamily="18" charset="0"/>
              </a:rPr>
              <a:t>Ρουκ</a:t>
            </a:r>
            <a:endParaRPr lang="el-GR" b="1" i="1" u="sng"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A678D81C-78A4-FC5D-5EDF-FE646211BC29}"/>
              </a:ext>
            </a:extLst>
          </p:cNvPr>
          <p:cNvSpPr>
            <a:spLocks noGrp="1"/>
          </p:cNvSpPr>
          <p:nvPr>
            <p:ph idx="1"/>
          </p:nvPr>
        </p:nvSpPr>
        <p:spPr>
          <a:xfrm>
            <a:off x="838200" y="2268077"/>
            <a:ext cx="10515600" cy="4351338"/>
          </a:xfrm>
        </p:spPr>
        <p:txBody>
          <a:bodyPr/>
          <a:lstStyle/>
          <a:p>
            <a:pPr marL="0" indent="0">
              <a:buNone/>
            </a:pPr>
            <a:r>
              <a:rPr lang="el-GR" dirty="0">
                <a:latin typeface="Times New Roman" panose="02020603050405020304" pitchFamily="18" charset="0"/>
                <a:cs typeface="Times New Roman" panose="02020603050405020304" pitchFamily="18" charset="0"/>
              </a:rPr>
              <a:t>Αν ενώσεις το βροχόνερο με το δάκρυ σου…</a:t>
            </a:r>
          </a:p>
          <a:p>
            <a:pPr marL="0" indent="0">
              <a:buNone/>
            </a:pPr>
            <a:r>
              <a:rPr lang="el-GR" dirty="0">
                <a:latin typeface="Times New Roman" panose="02020603050405020304" pitchFamily="18" charset="0"/>
                <a:cs typeface="Times New Roman" panose="02020603050405020304" pitchFamily="18" charset="0"/>
              </a:rPr>
              <a:t>…μπορείς να φτιάξεις μια λίμνη που μόνο εσύ μπορείς να διαβάσεις και τότε να καταλάβεις πως δεν είναι κακό να λυγίζεις αλλά να μην βρέξει ποτέ. </a:t>
            </a:r>
          </a:p>
        </p:txBody>
      </p:sp>
    </p:spTree>
    <p:extLst>
      <p:ext uri="{BB962C8B-B14F-4D97-AF65-F5344CB8AC3E}">
        <p14:creationId xmlns:p14="http://schemas.microsoft.com/office/powerpoint/2010/main" val="19046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0D8FE2-1FC9-EFA7-293B-63DFD15440C3}"/>
              </a:ext>
            </a:extLst>
          </p:cNvPr>
          <p:cNvSpPr>
            <a:spLocks noGrp="1"/>
          </p:cNvSpPr>
          <p:nvPr>
            <p:ph type="title"/>
          </p:nvPr>
        </p:nvSpPr>
        <p:spPr/>
        <p:txBody>
          <a:bodyPr/>
          <a:lstStyle/>
          <a:p>
            <a:r>
              <a:rPr lang="el-GR" b="1" i="1" u="sng" dirty="0">
                <a:latin typeface="Times New Roman" panose="02020603050405020304" pitchFamily="18" charset="0"/>
                <a:cs typeface="Times New Roman" panose="02020603050405020304" pitchFamily="18" charset="0"/>
              </a:rPr>
              <a:t>Αν ενώσεις το βροχόνερο με το δάκρυ σου… Κατερίνα Αγγελάκη - </a:t>
            </a:r>
            <a:r>
              <a:rPr lang="el-GR" b="1" i="1" u="sng" dirty="0" err="1">
                <a:latin typeface="Times New Roman" panose="02020603050405020304" pitchFamily="18" charset="0"/>
                <a:cs typeface="Times New Roman" panose="02020603050405020304" pitchFamily="18" charset="0"/>
              </a:rPr>
              <a:t>Ρουκ</a:t>
            </a:r>
            <a:endParaRPr lang="el-GR" b="1" i="1" u="sng"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16F9EB3A-0EB7-D01F-1C3D-0E715A0E837E}"/>
              </a:ext>
            </a:extLst>
          </p:cNvPr>
          <p:cNvSpPr>
            <a:spLocks noGrp="1"/>
          </p:cNvSpPr>
          <p:nvPr>
            <p:ph idx="1"/>
          </p:nvPr>
        </p:nvSpPr>
        <p:spPr/>
        <p:txBody>
          <a:bodyPr/>
          <a:lstStyle/>
          <a:p>
            <a:pPr marL="0" indent="0">
              <a:buNone/>
            </a:pPr>
            <a:endParaRPr lang="el-GR" dirty="0"/>
          </a:p>
          <a:p>
            <a:pPr marL="0" indent="0">
              <a:buNone/>
            </a:pPr>
            <a:r>
              <a:rPr lang="el-GR" dirty="0">
                <a:latin typeface="Times New Roman" panose="02020603050405020304" pitchFamily="18" charset="0"/>
                <a:cs typeface="Times New Roman" panose="02020603050405020304" pitchFamily="18" charset="0"/>
              </a:rPr>
              <a:t>Γιατί μετά από κάθε δάκρυ,</a:t>
            </a:r>
          </a:p>
          <a:p>
            <a:pPr marL="0" indent="0">
              <a:buNone/>
            </a:pPr>
            <a:r>
              <a:rPr lang="el-GR" dirty="0">
                <a:latin typeface="Times New Roman" panose="02020603050405020304" pitchFamily="18" charset="0"/>
                <a:cs typeface="Times New Roman" panose="02020603050405020304" pitchFamily="18" charset="0"/>
              </a:rPr>
              <a:t>μετά από κάθε λύπη στη ζωή,</a:t>
            </a:r>
          </a:p>
          <a:p>
            <a:pPr marL="0" indent="0">
              <a:buNone/>
            </a:pPr>
            <a:r>
              <a:rPr lang="el-GR" dirty="0">
                <a:latin typeface="Times New Roman" panose="02020603050405020304" pitchFamily="18" charset="0"/>
                <a:cs typeface="Times New Roman" panose="02020603050405020304" pitchFamily="18" charset="0"/>
              </a:rPr>
              <a:t>έρχεται πάντα το ουράνιο τόξο,</a:t>
            </a:r>
          </a:p>
          <a:p>
            <a:pPr marL="0" indent="0">
              <a:buNone/>
            </a:pPr>
            <a:r>
              <a:rPr lang="el-GR" dirty="0">
                <a:latin typeface="Times New Roman" panose="02020603050405020304" pitchFamily="18" charset="0"/>
                <a:cs typeface="Times New Roman" panose="02020603050405020304" pitchFamily="18" charset="0"/>
              </a:rPr>
              <a:t>μια μικρή υπενθύμιση πως ο ήλιος ξανάρχεται. </a:t>
            </a:r>
          </a:p>
        </p:txBody>
      </p:sp>
    </p:spTree>
    <p:extLst>
      <p:ext uri="{BB962C8B-B14F-4D97-AF65-F5344CB8AC3E}">
        <p14:creationId xmlns:p14="http://schemas.microsoft.com/office/powerpoint/2010/main" val="2622724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4227E8-D341-275D-8B53-6053DB422B00}"/>
              </a:ext>
            </a:extLst>
          </p:cNvPr>
          <p:cNvSpPr>
            <a:spLocks noGrp="1"/>
          </p:cNvSpPr>
          <p:nvPr>
            <p:ph type="title"/>
          </p:nvPr>
        </p:nvSpPr>
        <p:spPr/>
        <p:txBody>
          <a:bodyPr>
            <a:normAutofit fontScale="90000"/>
          </a:bodyPr>
          <a:lstStyle/>
          <a:p>
            <a:r>
              <a:rPr lang="el-GR" b="1" i="1" u="sng" dirty="0">
                <a:latin typeface="Times New Roman" panose="02020603050405020304" pitchFamily="18" charset="0"/>
                <a:cs typeface="Times New Roman" panose="02020603050405020304" pitchFamily="18" charset="0"/>
              </a:rPr>
              <a:t>Θυμάμαι είχα δει ένα όνειρο για τα γράμματα και πού να τα βρω… Κατερίνα Αγγελάκη - </a:t>
            </a:r>
            <a:r>
              <a:rPr lang="el-GR" b="1" i="1" u="sng" dirty="0" err="1">
                <a:latin typeface="Times New Roman" panose="02020603050405020304" pitchFamily="18" charset="0"/>
                <a:cs typeface="Times New Roman" panose="02020603050405020304" pitchFamily="18" charset="0"/>
              </a:rPr>
              <a:t>Ρουκ</a:t>
            </a:r>
            <a:endParaRPr lang="el-GR" b="1" i="1" u="sng"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153C4B01-9DFC-1A56-5318-BBCD580D14E9}"/>
              </a:ext>
            </a:extLst>
          </p:cNvPr>
          <p:cNvSpPr>
            <a:spLocks noGrp="1"/>
          </p:cNvSpPr>
          <p:nvPr>
            <p:ph idx="1"/>
          </p:nvPr>
        </p:nvSpPr>
        <p:spPr>
          <a:xfrm>
            <a:off x="838200" y="1825624"/>
            <a:ext cx="10515600" cy="5032375"/>
          </a:xfrm>
        </p:spPr>
        <p:txBody>
          <a:bodyPr>
            <a:normAutofit fontScale="92500" lnSpcReduction="20000"/>
          </a:bodyPr>
          <a:lstStyle/>
          <a:p>
            <a:pPr marL="0" indent="0">
              <a:buNone/>
            </a:pPr>
            <a:r>
              <a:rPr lang="el-GR" dirty="0">
                <a:latin typeface="Times New Roman" panose="02020603050405020304" pitchFamily="18" charset="0"/>
                <a:cs typeface="Times New Roman" panose="02020603050405020304" pitchFamily="18" charset="0"/>
              </a:rPr>
              <a:t>Θυμάμαι είχα δει ένα όνειρο για τα γράμματα και πού να τα βρω,</a:t>
            </a:r>
          </a:p>
          <a:p>
            <a:pPr marL="0" indent="0">
              <a:buNone/>
            </a:pPr>
            <a:r>
              <a:rPr lang="el-GR" dirty="0">
                <a:latin typeface="Times New Roman" panose="02020603050405020304" pitchFamily="18" charset="0"/>
                <a:cs typeface="Times New Roman" panose="02020603050405020304" pitchFamily="18" charset="0"/>
              </a:rPr>
              <a:t>φτιαγμένα από εκατό, το παιδί είναι φως και δρόμος.</a:t>
            </a:r>
          </a:p>
          <a:p>
            <a:pPr marL="0" indent="0">
              <a:buNone/>
            </a:pPr>
            <a:r>
              <a:rPr lang="el-GR" dirty="0">
                <a:latin typeface="Times New Roman" panose="02020603050405020304" pitchFamily="18" charset="0"/>
                <a:cs typeface="Times New Roman" panose="02020603050405020304" pitchFamily="18" charset="0"/>
              </a:rPr>
              <a:t>Εκατό οι ήχοι στην καρδιά,</a:t>
            </a:r>
          </a:p>
          <a:p>
            <a:pPr marL="0" indent="0">
              <a:buNone/>
            </a:pPr>
            <a:r>
              <a:rPr lang="el-GR" dirty="0">
                <a:latin typeface="Times New Roman" panose="02020603050405020304" pitchFamily="18" charset="0"/>
                <a:cs typeface="Times New Roman" panose="02020603050405020304" pitchFamily="18" charset="0"/>
              </a:rPr>
              <a:t>Κι εκατό οι τρόποι να σου πει,</a:t>
            </a:r>
          </a:p>
          <a:p>
            <a:pPr marL="0" indent="0">
              <a:buNone/>
            </a:pPr>
            <a:r>
              <a:rPr lang="el-GR" dirty="0">
                <a:latin typeface="Times New Roman" panose="02020603050405020304" pitchFamily="18" charset="0"/>
                <a:cs typeface="Times New Roman" panose="02020603050405020304" pitchFamily="18" charset="0"/>
              </a:rPr>
              <a:t>πως ο κόσμος αρχίζει από την αρχή</a:t>
            </a:r>
          </a:p>
          <a:p>
            <a:pPr marL="0" indent="0">
              <a:buNone/>
            </a:pPr>
            <a:r>
              <a:rPr lang="el-GR" dirty="0">
                <a:latin typeface="Times New Roman" panose="02020603050405020304" pitchFamily="18" charset="0"/>
                <a:cs typeface="Times New Roman" panose="02020603050405020304" pitchFamily="18" charset="0"/>
              </a:rPr>
              <a:t>κάθε φορά που το κοιτάς. </a:t>
            </a:r>
          </a:p>
          <a:p>
            <a:pPr marL="0" indent="0">
              <a:buNone/>
            </a:pPr>
            <a:endParaRPr lang="el-GR" dirty="0">
              <a:latin typeface="Times New Roman" panose="02020603050405020304" pitchFamily="18" charset="0"/>
              <a:cs typeface="Times New Roman" panose="02020603050405020304" pitchFamily="18" charset="0"/>
            </a:endParaRPr>
          </a:p>
          <a:p>
            <a:pPr marL="0" indent="0">
              <a:buNone/>
            </a:pPr>
            <a:r>
              <a:rPr lang="el-GR" dirty="0">
                <a:latin typeface="Times New Roman" panose="02020603050405020304" pitchFamily="18" charset="0"/>
                <a:cs typeface="Times New Roman" panose="02020603050405020304" pitchFamily="18" charset="0"/>
              </a:rPr>
              <a:t>Εκατό οι λέξεις του,</a:t>
            </a:r>
          </a:p>
          <a:p>
            <a:pPr marL="0" indent="0">
              <a:buNone/>
            </a:pPr>
            <a:r>
              <a:rPr lang="el-GR" dirty="0">
                <a:latin typeface="Times New Roman" panose="02020603050405020304" pitchFamily="18" charset="0"/>
                <a:cs typeface="Times New Roman" panose="02020603050405020304" pitchFamily="18" charset="0"/>
              </a:rPr>
              <a:t>μα μία η αλήθεια του,</a:t>
            </a:r>
          </a:p>
          <a:p>
            <a:pPr marL="0" indent="0">
              <a:buNone/>
            </a:pPr>
            <a:r>
              <a:rPr lang="el-GR" dirty="0">
                <a:latin typeface="Times New Roman" panose="02020603050405020304" pitchFamily="18" charset="0"/>
                <a:cs typeface="Times New Roman" panose="02020603050405020304" pitchFamily="18" charset="0"/>
              </a:rPr>
              <a:t>ότι η ζωή χωρά,</a:t>
            </a:r>
          </a:p>
          <a:p>
            <a:pPr marL="0" indent="0">
              <a:buNone/>
            </a:pPr>
            <a:r>
              <a:rPr lang="el-GR" dirty="0">
                <a:latin typeface="Times New Roman" panose="02020603050405020304" pitchFamily="18" charset="0"/>
                <a:cs typeface="Times New Roman" panose="02020603050405020304" pitchFamily="18" charset="0"/>
              </a:rPr>
              <a:t>σε χέρια μικρά</a:t>
            </a:r>
          </a:p>
          <a:p>
            <a:pPr marL="0" indent="0">
              <a:buNone/>
            </a:pPr>
            <a:r>
              <a:rPr lang="el-GR" dirty="0">
                <a:latin typeface="Times New Roman" panose="02020603050405020304" pitchFamily="18" charset="0"/>
                <a:cs typeface="Times New Roman" panose="02020603050405020304" pitchFamily="18" charset="0"/>
              </a:rPr>
              <a:t>που ονειρεύονται μεγάλα. </a:t>
            </a:r>
          </a:p>
        </p:txBody>
      </p:sp>
    </p:spTree>
    <p:extLst>
      <p:ext uri="{BB962C8B-B14F-4D97-AF65-F5344CB8AC3E}">
        <p14:creationId xmlns:p14="http://schemas.microsoft.com/office/powerpoint/2010/main" val="3316111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0A25AA-2A2E-48D9-45A2-76649DD4690A}"/>
              </a:ext>
            </a:extLst>
          </p:cNvPr>
          <p:cNvSpPr>
            <a:spLocks noGrp="1"/>
          </p:cNvSpPr>
          <p:nvPr>
            <p:ph type="title"/>
          </p:nvPr>
        </p:nvSpPr>
        <p:spPr/>
        <p:txBody>
          <a:bodyPr>
            <a:normAutofit fontScale="90000"/>
          </a:bodyPr>
          <a:lstStyle/>
          <a:p>
            <a:r>
              <a:rPr lang="el-GR" b="1" i="1" u="sng" dirty="0">
                <a:latin typeface="Times New Roman" panose="02020603050405020304" pitchFamily="18" charset="0"/>
                <a:cs typeface="Times New Roman" panose="02020603050405020304" pitchFamily="18" charset="0"/>
              </a:rPr>
              <a:t>Θυμάμαι είχα δει ένα όνειρο για τα γράμματα και πού να τα βρω… Κατερίνα Αγγελάκη - </a:t>
            </a:r>
            <a:r>
              <a:rPr lang="el-GR" b="1" i="1" u="sng" dirty="0" err="1">
                <a:latin typeface="Times New Roman" panose="02020603050405020304" pitchFamily="18" charset="0"/>
                <a:cs typeface="Times New Roman" panose="02020603050405020304" pitchFamily="18" charset="0"/>
              </a:rPr>
              <a:t>Ρουκ</a:t>
            </a:r>
            <a:endParaRPr lang="el-GR" b="1" i="1" u="sng"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35590490-523B-7452-F0FA-69FCB010C2FE}"/>
              </a:ext>
            </a:extLst>
          </p:cNvPr>
          <p:cNvSpPr>
            <a:spLocks noGrp="1"/>
          </p:cNvSpPr>
          <p:nvPr>
            <p:ph idx="1"/>
          </p:nvPr>
        </p:nvSpPr>
        <p:spPr>
          <a:xfrm>
            <a:off x="838200" y="2529009"/>
            <a:ext cx="10515600" cy="5032375"/>
          </a:xfrm>
        </p:spPr>
        <p:txBody>
          <a:bodyPr/>
          <a:lstStyle/>
          <a:p>
            <a:pPr marL="0" indent="0">
              <a:buNone/>
            </a:pPr>
            <a:r>
              <a:rPr lang="el-GR" dirty="0">
                <a:latin typeface="Times New Roman" panose="02020603050405020304" pitchFamily="18" charset="0"/>
                <a:cs typeface="Times New Roman" panose="02020603050405020304" pitchFamily="18" charset="0"/>
              </a:rPr>
              <a:t>Μέσα στην πλάνη έψαχνα στίχο, να κρατηθώ</a:t>
            </a:r>
          </a:p>
          <a:p>
            <a:pPr marL="0" indent="0">
              <a:buNone/>
            </a:pPr>
            <a:r>
              <a:rPr lang="el-GR" dirty="0">
                <a:latin typeface="Times New Roman" panose="02020603050405020304" pitchFamily="18" charset="0"/>
                <a:cs typeface="Times New Roman" panose="02020603050405020304" pitchFamily="18" charset="0"/>
              </a:rPr>
              <a:t>Κι είδα βουνά, είδα παιδιά στις κορφές να ανεβαίνουν</a:t>
            </a:r>
          </a:p>
          <a:p>
            <a:pPr marL="0" indent="0">
              <a:buNone/>
            </a:pPr>
            <a:r>
              <a:rPr lang="el-GR" dirty="0">
                <a:latin typeface="Times New Roman" panose="02020603050405020304" pitchFamily="18" charset="0"/>
                <a:cs typeface="Times New Roman" panose="02020603050405020304" pitchFamily="18" charset="0"/>
              </a:rPr>
              <a:t>&lt;Λόγια απλά, από την καρδιά, τα γράμματα σημαίνουν&gt;.</a:t>
            </a:r>
          </a:p>
          <a:p>
            <a:pPr marL="0" indent="0">
              <a:buNone/>
            </a:pPr>
            <a:r>
              <a:rPr lang="el-GR" dirty="0">
                <a:latin typeface="Times New Roman" panose="02020603050405020304" pitchFamily="18" charset="0"/>
                <a:cs typeface="Times New Roman" panose="02020603050405020304" pitchFamily="18" charset="0"/>
              </a:rPr>
              <a:t>Έτσι μου είπαν κι ένιωσα την σάρκα μου από μέσα να καίει,</a:t>
            </a:r>
          </a:p>
          <a:p>
            <a:pPr marL="0" indent="0">
              <a:buNone/>
            </a:pPr>
            <a:r>
              <a:rPr lang="el-GR" dirty="0">
                <a:latin typeface="Times New Roman" panose="02020603050405020304" pitchFamily="18" charset="0"/>
                <a:cs typeface="Times New Roman" panose="02020603050405020304" pitchFamily="18" charset="0"/>
              </a:rPr>
              <a:t>τα μάτια μου άνοιξαν και το τραγούδι μου βρήκα,</a:t>
            </a:r>
          </a:p>
          <a:p>
            <a:pPr marL="0" indent="0">
              <a:buNone/>
            </a:pPr>
            <a:r>
              <a:rPr lang="el-GR" dirty="0">
                <a:latin typeface="Times New Roman" panose="02020603050405020304" pitchFamily="18" charset="0"/>
                <a:cs typeface="Times New Roman" panose="02020603050405020304" pitchFamily="18" charset="0"/>
              </a:rPr>
              <a:t>στη καρδιά μου να ρέει.</a:t>
            </a:r>
          </a:p>
        </p:txBody>
      </p:sp>
    </p:spTree>
    <p:extLst>
      <p:ext uri="{BB962C8B-B14F-4D97-AF65-F5344CB8AC3E}">
        <p14:creationId xmlns:p14="http://schemas.microsoft.com/office/powerpoint/2010/main" val="2659465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4AF783-8BB2-9509-E1A7-0BD50089B8EB}"/>
              </a:ext>
            </a:extLst>
          </p:cNvPr>
          <p:cNvSpPr>
            <a:spLocks noGrp="1"/>
          </p:cNvSpPr>
          <p:nvPr>
            <p:ph type="title"/>
          </p:nvPr>
        </p:nvSpPr>
        <p:spPr>
          <a:xfrm>
            <a:off x="572493" y="238539"/>
            <a:ext cx="11018520" cy="1434415"/>
          </a:xfrm>
        </p:spPr>
        <p:txBody>
          <a:bodyPr anchor="b">
            <a:normAutofit/>
          </a:bodyPr>
          <a:lstStyle/>
          <a:p>
            <a:r>
              <a:rPr lang="el-GR" b="1" i="1" u="sng" dirty="0">
                <a:latin typeface="Times New Roman" panose="02020603050405020304" pitchFamily="18" charset="0"/>
                <a:cs typeface="Times New Roman" panose="02020603050405020304" pitchFamily="18" charset="0"/>
              </a:rPr>
              <a:t>Αν μου δίναν κλωστές να κεντήσω…..</a:t>
            </a:r>
          </a:p>
        </p:txBody>
      </p:sp>
      <p:sp>
        <p:nvSpPr>
          <p:cNvPr id="3" name="Θέση περιεχομένου 2">
            <a:extLst>
              <a:ext uri="{FF2B5EF4-FFF2-40B4-BE49-F238E27FC236}">
                <a16:creationId xmlns:a16="http://schemas.microsoft.com/office/drawing/2014/main" id="{58976B03-981D-417C-7AF7-56AB659775A4}"/>
              </a:ext>
            </a:extLst>
          </p:cNvPr>
          <p:cNvSpPr>
            <a:spLocks noGrp="1"/>
          </p:cNvSpPr>
          <p:nvPr>
            <p:ph idx="1"/>
          </p:nvPr>
        </p:nvSpPr>
        <p:spPr>
          <a:xfrm>
            <a:off x="572493" y="2071315"/>
            <a:ext cx="6713552" cy="4548145"/>
          </a:xfrm>
        </p:spPr>
        <p:txBody>
          <a:bodyPr anchor="t">
            <a:normAutofit lnSpcReduction="10000"/>
          </a:bodyPr>
          <a:lstStyle/>
          <a:p>
            <a:pPr marL="0" indent="0">
              <a:buNone/>
            </a:pPr>
            <a:r>
              <a:rPr lang="el-GR" sz="2200" dirty="0">
                <a:latin typeface="Times New Roman" panose="02020603050405020304" pitchFamily="18" charset="0"/>
                <a:cs typeface="Times New Roman" panose="02020603050405020304" pitchFamily="18" charset="0"/>
              </a:rPr>
              <a:t>Αν μου δίναν κλωστές να κεντήσω,</a:t>
            </a:r>
          </a:p>
          <a:p>
            <a:pPr marL="0" indent="0">
              <a:buNone/>
            </a:pPr>
            <a:r>
              <a:rPr lang="el-GR" sz="2200" dirty="0">
                <a:latin typeface="Times New Roman" panose="02020603050405020304" pitchFamily="18" charset="0"/>
                <a:cs typeface="Times New Roman" panose="02020603050405020304" pitchFamily="18" charset="0"/>
              </a:rPr>
              <a:t>θα μπορούσα να μιλήσω,</a:t>
            </a:r>
          </a:p>
          <a:p>
            <a:pPr marL="0" indent="0">
              <a:buNone/>
            </a:pPr>
            <a:r>
              <a:rPr lang="el-GR" sz="2200" dirty="0">
                <a:latin typeface="Times New Roman" panose="02020603050405020304" pitchFamily="18" charset="0"/>
                <a:cs typeface="Times New Roman" panose="02020603050405020304" pitchFamily="18" charset="0"/>
              </a:rPr>
              <a:t>τόσο δυνατά,</a:t>
            </a:r>
          </a:p>
          <a:p>
            <a:pPr marL="0" indent="0">
              <a:buNone/>
            </a:pPr>
            <a:r>
              <a:rPr lang="el-GR" sz="2200" dirty="0">
                <a:latin typeface="Times New Roman" panose="02020603050405020304" pitchFamily="18" charset="0"/>
                <a:cs typeface="Times New Roman" panose="02020603050405020304" pitchFamily="18" charset="0"/>
              </a:rPr>
              <a:t>ώστε να μπορώ να αγαπήσω.</a:t>
            </a:r>
          </a:p>
          <a:p>
            <a:pPr marL="0" indent="0">
              <a:buNone/>
            </a:pPr>
            <a:endParaRPr lang="el-GR" sz="2200" dirty="0">
              <a:latin typeface="Times New Roman" panose="02020603050405020304" pitchFamily="18" charset="0"/>
              <a:cs typeface="Times New Roman" panose="02020603050405020304" pitchFamily="18" charset="0"/>
            </a:endParaRPr>
          </a:p>
          <a:p>
            <a:pPr marL="0" indent="0">
              <a:buNone/>
            </a:pPr>
            <a:r>
              <a:rPr lang="el-GR" sz="2200" dirty="0">
                <a:latin typeface="Times New Roman" panose="02020603050405020304" pitchFamily="18" charset="0"/>
                <a:cs typeface="Times New Roman" panose="02020603050405020304" pitchFamily="18" charset="0"/>
              </a:rPr>
              <a:t>Τώρα οι κλωστές μου έγιναν κουβάρι,</a:t>
            </a:r>
          </a:p>
          <a:p>
            <a:pPr marL="0" indent="0">
              <a:buNone/>
            </a:pPr>
            <a:r>
              <a:rPr lang="el-GR" sz="2200" dirty="0">
                <a:latin typeface="Times New Roman" panose="02020603050405020304" pitchFamily="18" charset="0"/>
                <a:cs typeface="Times New Roman" panose="02020603050405020304" pitchFamily="18" charset="0"/>
              </a:rPr>
              <a:t>και κλείστηκαν μέσα στο συρτάρι.</a:t>
            </a:r>
          </a:p>
          <a:p>
            <a:pPr marL="0" indent="0">
              <a:buNone/>
            </a:pPr>
            <a:endParaRPr lang="el-GR" sz="2200" dirty="0">
              <a:latin typeface="Times New Roman" panose="02020603050405020304" pitchFamily="18" charset="0"/>
              <a:cs typeface="Times New Roman" panose="02020603050405020304" pitchFamily="18" charset="0"/>
            </a:endParaRPr>
          </a:p>
          <a:p>
            <a:pPr marL="0" indent="0">
              <a:buNone/>
            </a:pPr>
            <a:r>
              <a:rPr lang="el-GR" sz="2200" dirty="0">
                <a:latin typeface="Times New Roman" panose="02020603050405020304" pitchFamily="18" charset="0"/>
                <a:cs typeface="Times New Roman" panose="02020603050405020304" pitchFamily="18" charset="0"/>
              </a:rPr>
              <a:t>Μα το φως κερδίζει το σκοτάδι,</a:t>
            </a:r>
          </a:p>
          <a:p>
            <a:pPr marL="0" indent="0">
              <a:buNone/>
            </a:pPr>
            <a:r>
              <a:rPr lang="el-GR" sz="2200" dirty="0">
                <a:latin typeface="Times New Roman" panose="02020603050405020304" pitchFamily="18" charset="0"/>
                <a:cs typeface="Times New Roman" panose="02020603050405020304" pitchFamily="18" charset="0"/>
              </a:rPr>
              <a:t>και οι κλωστές θα ξεμπλεχτούν,</a:t>
            </a:r>
          </a:p>
          <a:p>
            <a:pPr marL="0" indent="0">
              <a:buNone/>
            </a:pPr>
            <a:r>
              <a:rPr lang="el-GR" sz="2200" dirty="0">
                <a:latin typeface="Times New Roman" panose="02020603050405020304" pitchFamily="18" charset="0"/>
                <a:cs typeface="Times New Roman" panose="02020603050405020304" pitchFamily="18" charset="0"/>
              </a:rPr>
              <a:t>από το κουβάρι.</a:t>
            </a:r>
          </a:p>
          <a:p>
            <a:pPr marL="0" indent="0">
              <a:buNone/>
            </a:pPr>
            <a:endParaRPr lang="el-GR" sz="2200" dirty="0"/>
          </a:p>
        </p:txBody>
      </p:sp>
      <p:pic>
        <p:nvPicPr>
          <p:cNvPr id="1030" name="Picture 6" descr="Aν">
            <a:extLst>
              <a:ext uri="{FF2B5EF4-FFF2-40B4-BE49-F238E27FC236}">
                <a16:creationId xmlns:a16="http://schemas.microsoft.com/office/drawing/2014/main" id="{C4C4AD7A-B367-C9AE-DE7B-B021AFA8B8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3792" b="-3"/>
          <a:stretch>
            <a:fillRect/>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371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47FB04-4E8E-8C32-DDD5-35AA994D7F26}"/>
              </a:ext>
            </a:extLst>
          </p:cNvPr>
          <p:cNvSpPr>
            <a:spLocks noGrp="1"/>
          </p:cNvSpPr>
          <p:nvPr>
            <p:ph type="title"/>
          </p:nvPr>
        </p:nvSpPr>
        <p:spPr/>
        <p:txBody>
          <a:bodyPr/>
          <a:lstStyle/>
          <a:p>
            <a:r>
              <a:rPr lang="el-GR" b="1" i="1" u="sng" dirty="0">
                <a:latin typeface="Times New Roman" panose="02020603050405020304" pitchFamily="18" charset="0"/>
                <a:cs typeface="Times New Roman" panose="02020603050405020304" pitchFamily="18" charset="0"/>
              </a:rPr>
              <a:t>Αν μου δίναν κλωστές να κεντήσω…</a:t>
            </a:r>
          </a:p>
        </p:txBody>
      </p:sp>
      <p:sp>
        <p:nvSpPr>
          <p:cNvPr id="3" name="Θέση περιεχομένου 2">
            <a:extLst>
              <a:ext uri="{FF2B5EF4-FFF2-40B4-BE49-F238E27FC236}">
                <a16:creationId xmlns:a16="http://schemas.microsoft.com/office/drawing/2014/main" id="{B874E75B-3F68-432B-7730-BD1B67E8D12A}"/>
              </a:ext>
            </a:extLst>
          </p:cNvPr>
          <p:cNvSpPr>
            <a:spLocks noGrp="1"/>
          </p:cNvSpPr>
          <p:nvPr>
            <p:ph idx="1"/>
          </p:nvPr>
        </p:nvSpPr>
        <p:spPr>
          <a:xfrm>
            <a:off x="838200" y="1825625"/>
            <a:ext cx="7194755" cy="4351338"/>
          </a:xfrm>
        </p:spPr>
        <p:txBody>
          <a:bodyPr/>
          <a:lstStyle/>
          <a:p>
            <a:pPr marL="0" indent="0">
              <a:buNone/>
            </a:pPr>
            <a:r>
              <a:rPr lang="el-GR" dirty="0">
                <a:latin typeface="Times New Roman" panose="02020603050405020304" pitchFamily="18" charset="0"/>
                <a:cs typeface="Times New Roman" panose="02020603050405020304" pitchFamily="18" charset="0"/>
              </a:rPr>
              <a:t>Αν μου’ δίναν κλωστές να κεντήσω,</a:t>
            </a:r>
          </a:p>
          <a:p>
            <a:pPr marL="0" indent="0">
              <a:buNone/>
            </a:pPr>
            <a:r>
              <a:rPr lang="el-GR" dirty="0">
                <a:latin typeface="Times New Roman" panose="02020603050405020304" pitchFamily="18" charset="0"/>
                <a:cs typeface="Times New Roman" panose="02020603050405020304" pitchFamily="18" charset="0"/>
              </a:rPr>
              <a:t>θα 'κανα όνειρα πολλά,</a:t>
            </a:r>
          </a:p>
          <a:p>
            <a:pPr marL="0" indent="0">
              <a:buNone/>
            </a:pPr>
            <a:r>
              <a:rPr lang="el-GR" dirty="0" err="1">
                <a:latin typeface="Times New Roman" panose="02020603050405020304" pitchFamily="18" charset="0"/>
                <a:cs typeface="Times New Roman" panose="02020603050405020304" pitchFamily="18" charset="0"/>
              </a:rPr>
              <a:t>μοναχά</a:t>
            </a:r>
            <a:r>
              <a:rPr lang="el-GR" dirty="0">
                <a:latin typeface="Times New Roman" panose="02020603050405020304" pitchFamily="18" charset="0"/>
                <a:cs typeface="Times New Roman" panose="02020603050405020304" pitchFamily="18" charset="0"/>
              </a:rPr>
              <a:t> μια μέρα για να ζήσω,</a:t>
            </a:r>
          </a:p>
          <a:p>
            <a:pPr marL="0" indent="0">
              <a:buNone/>
            </a:pPr>
            <a:r>
              <a:rPr lang="el-GR" dirty="0">
                <a:latin typeface="Times New Roman" panose="02020603050405020304" pitchFamily="18" charset="0"/>
                <a:cs typeface="Times New Roman" panose="02020603050405020304" pitchFamily="18" charset="0"/>
              </a:rPr>
              <a:t>όπου ο κόσμος θα’ </a:t>
            </a:r>
            <a:r>
              <a:rPr lang="el-GR" dirty="0" err="1">
                <a:latin typeface="Times New Roman" panose="02020603050405020304" pitchFamily="18" charset="0"/>
                <a:cs typeface="Times New Roman" panose="02020603050405020304" pitchFamily="18" charset="0"/>
              </a:rPr>
              <a:t>ταν</a:t>
            </a:r>
            <a:r>
              <a:rPr lang="el-GR" dirty="0">
                <a:latin typeface="Times New Roman" panose="02020603050405020304" pitchFamily="18" charset="0"/>
                <a:cs typeface="Times New Roman" panose="02020603050405020304" pitchFamily="18" charset="0"/>
              </a:rPr>
              <a:t> σα μια αγκαλιά,</a:t>
            </a:r>
          </a:p>
          <a:p>
            <a:pPr marL="0" indent="0">
              <a:buNone/>
            </a:pPr>
            <a:r>
              <a:rPr lang="el-GR" dirty="0">
                <a:latin typeface="Times New Roman" panose="02020603050405020304" pitchFamily="18" charset="0"/>
                <a:cs typeface="Times New Roman" panose="02020603050405020304" pitchFamily="18" charset="0"/>
              </a:rPr>
              <a:t>αχ να τον δω για μια φορά χαρούμενο και ίσο.</a:t>
            </a:r>
          </a:p>
        </p:txBody>
      </p:sp>
      <p:pic>
        <p:nvPicPr>
          <p:cNvPr id="4" name="Picture 6" descr="Aν">
            <a:extLst>
              <a:ext uri="{FF2B5EF4-FFF2-40B4-BE49-F238E27FC236}">
                <a16:creationId xmlns:a16="http://schemas.microsoft.com/office/drawing/2014/main" id="{BA28E817-8839-3D38-9F0B-34360F0648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3792" b="-3"/>
          <a:stretch>
            <a:fillRect/>
          </a:stretch>
        </p:blipFill>
        <p:spPr bwMode="auto">
          <a:xfrm>
            <a:off x="8172278" y="1557724"/>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413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8E0F6A-8CAE-2D0E-240E-BD3A20894AF6}"/>
              </a:ext>
            </a:extLst>
          </p:cNvPr>
          <p:cNvSpPr>
            <a:spLocks noGrp="1"/>
          </p:cNvSpPr>
          <p:nvPr>
            <p:ph type="title"/>
          </p:nvPr>
        </p:nvSpPr>
        <p:spPr/>
        <p:txBody>
          <a:bodyPr>
            <a:noAutofit/>
          </a:bodyPr>
          <a:lstStyle/>
          <a:p>
            <a:r>
              <a:rPr lang="el-GR" b="1" i="1" u="sng" dirty="0">
                <a:latin typeface="Times New Roman" panose="02020603050405020304" pitchFamily="18" charset="0"/>
                <a:cs typeface="Times New Roman" panose="02020603050405020304" pitchFamily="18" charset="0"/>
              </a:rPr>
              <a:t>Μόνο τα παιδιά ξέρουν… </a:t>
            </a:r>
            <a:br>
              <a:rPr lang="en-US" b="1" i="1" u="sng" dirty="0">
                <a:latin typeface="Times New Roman" panose="02020603050405020304" pitchFamily="18" charset="0"/>
                <a:cs typeface="Times New Roman" panose="02020603050405020304" pitchFamily="18" charset="0"/>
              </a:rPr>
            </a:br>
            <a:r>
              <a:rPr lang="el-GR" b="1" i="1" u="sng" dirty="0">
                <a:latin typeface="Times New Roman" panose="02020603050405020304" pitchFamily="18" charset="0"/>
                <a:cs typeface="Times New Roman" panose="02020603050405020304" pitchFamily="18" charset="0"/>
              </a:rPr>
              <a:t>Θεοδόσης </a:t>
            </a:r>
            <a:r>
              <a:rPr lang="el-GR" b="1" i="1" u="sng" dirty="0" err="1">
                <a:latin typeface="Times New Roman" panose="02020603050405020304" pitchFamily="18" charset="0"/>
                <a:cs typeface="Times New Roman" panose="02020603050405020304" pitchFamily="18" charset="0"/>
              </a:rPr>
              <a:t>Πιερίδης</a:t>
            </a:r>
            <a:endParaRPr lang="el-GR" b="1" i="1" u="sng"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428C42D4-715E-3CF6-06D0-ABB065EC3DEB}"/>
              </a:ext>
            </a:extLst>
          </p:cNvPr>
          <p:cNvSpPr>
            <a:spLocks noGrp="1"/>
          </p:cNvSpPr>
          <p:nvPr>
            <p:ph idx="1"/>
          </p:nvPr>
        </p:nvSpPr>
        <p:spPr>
          <a:xfrm>
            <a:off x="838200" y="1929384"/>
            <a:ext cx="10515600" cy="4251960"/>
          </a:xfrm>
        </p:spPr>
        <p:txBody>
          <a:bodyPr>
            <a:normAutofit/>
          </a:bodyPr>
          <a:lstStyle/>
          <a:p>
            <a:pPr marL="0" indent="0">
              <a:buNone/>
            </a:pPr>
            <a:r>
              <a:rPr lang="el-GR" sz="2200" dirty="0">
                <a:latin typeface="Times New Roman" panose="02020603050405020304" pitchFamily="18" charset="0"/>
                <a:cs typeface="Times New Roman" panose="02020603050405020304" pitchFamily="18" charset="0"/>
              </a:rPr>
              <a:t>Μόνο τα παιδιά ξέρουν,</a:t>
            </a:r>
          </a:p>
          <a:p>
            <a:pPr marL="0" indent="0">
              <a:buNone/>
            </a:pPr>
            <a:r>
              <a:rPr lang="el-GR" sz="2200" dirty="0">
                <a:latin typeface="Times New Roman" panose="02020603050405020304" pitchFamily="18" charset="0"/>
                <a:cs typeface="Times New Roman" panose="02020603050405020304" pitchFamily="18" charset="0"/>
              </a:rPr>
              <a:t>μόνο τα παιδιά μπορούν,</a:t>
            </a:r>
          </a:p>
          <a:p>
            <a:pPr marL="0" indent="0">
              <a:buNone/>
            </a:pPr>
            <a:r>
              <a:rPr lang="el-GR" sz="2200" dirty="0">
                <a:latin typeface="Times New Roman" panose="02020603050405020304" pitchFamily="18" charset="0"/>
                <a:cs typeface="Times New Roman" panose="02020603050405020304" pitchFamily="18" charset="0"/>
              </a:rPr>
              <a:t>να κάνουν κάθε μέρα,</a:t>
            </a:r>
          </a:p>
          <a:p>
            <a:pPr marL="0" indent="0">
              <a:buNone/>
            </a:pPr>
            <a:r>
              <a:rPr lang="el-GR" sz="2200" dirty="0">
                <a:latin typeface="Times New Roman" panose="02020603050405020304" pitchFamily="18" charset="0"/>
                <a:cs typeface="Times New Roman" panose="02020603050405020304" pitchFamily="18" charset="0"/>
              </a:rPr>
              <a:t>τον κόσμο πιο καλό.</a:t>
            </a:r>
          </a:p>
          <a:p>
            <a:pPr marL="0" indent="0">
              <a:buNone/>
            </a:pPr>
            <a:r>
              <a:rPr lang="el-GR" sz="2200" dirty="0">
                <a:latin typeface="Times New Roman" panose="02020603050405020304" pitchFamily="18" charset="0"/>
                <a:cs typeface="Times New Roman" panose="02020603050405020304" pitchFamily="18" charset="0"/>
              </a:rPr>
              <a:t>Μόνο με παιχνίδι μόνο με αγκαλιά,</a:t>
            </a:r>
          </a:p>
          <a:p>
            <a:pPr marL="0" indent="0">
              <a:buNone/>
            </a:pPr>
            <a:r>
              <a:rPr lang="el-GR" sz="2200" dirty="0">
                <a:latin typeface="Times New Roman" panose="02020603050405020304" pitchFamily="18" charset="0"/>
                <a:cs typeface="Times New Roman" panose="02020603050405020304" pitchFamily="18" charset="0"/>
              </a:rPr>
              <a:t>ανθίζει ο κόσμος ξανά.</a:t>
            </a:r>
          </a:p>
          <a:p>
            <a:pPr marL="0" indent="0">
              <a:buNone/>
            </a:pPr>
            <a:endParaRPr lang="el-GR" sz="2200" dirty="0"/>
          </a:p>
          <a:p>
            <a:pPr marL="0" indent="0">
              <a:buNone/>
            </a:pPr>
            <a:r>
              <a:rPr lang="el-GR" sz="2200" dirty="0"/>
              <a:t> </a:t>
            </a:r>
          </a:p>
        </p:txBody>
      </p:sp>
    </p:spTree>
    <p:extLst>
      <p:ext uri="{BB962C8B-B14F-4D97-AF65-F5344CB8AC3E}">
        <p14:creationId xmlns:p14="http://schemas.microsoft.com/office/powerpoint/2010/main" val="294669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936A68-0CFC-BFD9-B1FB-43357918F334}"/>
              </a:ext>
            </a:extLst>
          </p:cNvPr>
          <p:cNvSpPr>
            <a:spLocks noGrp="1"/>
          </p:cNvSpPr>
          <p:nvPr>
            <p:ph type="title"/>
          </p:nvPr>
        </p:nvSpPr>
        <p:spPr/>
        <p:txBody>
          <a:bodyPr/>
          <a:lstStyle/>
          <a:p>
            <a:r>
              <a:rPr lang="el-GR" b="1" i="1" u="sng" dirty="0">
                <a:latin typeface="Times New Roman" panose="02020603050405020304" pitchFamily="18" charset="0"/>
                <a:cs typeface="Times New Roman" panose="02020603050405020304" pitchFamily="18" charset="0"/>
              </a:rPr>
              <a:t>Μόνο τα παιδιά ξέρουν… </a:t>
            </a:r>
            <a:br>
              <a:rPr lang="en-US" b="1" i="1" u="sng" dirty="0">
                <a:latin typeface="Times New Roman" panose="02020603050405020304" pitchFamily="18" charset="0"/>
                <a:cs typeface="Times New Roman" panose="02020603050405020304" pitchFamily="18" charset="0"/>
              </a:rPr>
            </a:br>
            <a:r>
              <a:rPr lang="el-GR" b="1" i="1" u="sng" dirty="0">
                <a:latin typeface="Times New Roman" panose="02020603050405020304" pitchFamily="18" charset="0"/>
                <a:cs typeface="Times New Roman" panose="02020603050405020304" pitchFamily="18" charset="0"/>
              </a:rPr>
              <a:t>Θεοδόσης </a:t>
            </a:r>
            <a:r>
              <a:rPr lang="el-GR" b="1" i="1" u="sng" dirty="0" err="1">
                <a:latin typeface="Times New Roman" panose="02020603050405020304" pitchFamily="18" charset="0"/>
                <a:cs typeface="Times New Roman" panose="02020603050405020304" pitchFamily="18" charset="0"/>
              </a:rPr>
              <a:t>Πιερίδης</a:t>
            </a:r>
            <a:endParaRPr lang="el-GR" b="1" i="1" u="sng"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0B863863-1514-95B9-6813-754CE222B265}"/>
              </a:ext>
            </a:extLst>
          </p:cNvPr>
          <p:cNvSpPr>
            <a:spLocks noGrp="1"/>
          </p:cNvSpPr>
          <p:nvPr>
            <p:ph idx="1"/>
          </p:nvPr>
        </p:nvSpPr>
        <p:spPr>
          <a:xfrm>
            <a:off x="737716" y="2348140"/>
            <a:ext cx="10515600" cy="4351338"/>
          </a:xfrm>
        </p:spPr>
        <p:txBody>
          <a:bodyPr/>
          <a:lstStyle/>
          <a:p>
            <a:pPr marL="0" indent="0">
              <a:buNone/>
            </a:pPr>
            <a:r>
              <a:rPr lang="el-GR" dirty="0">
                <a:latin typeface="Times New Roman" panose="02020603050405020304" pitchFamily="18" charset="0"/>
                <a:cs typeface="Times New Roman" panose="02020603050405020304" pitchFamily="18" charset="0"/>
              </a:rPr>
              <a:t>Μόνο τα παιδιά ξέρουν τι είναι η αγάπη.</a:t>
            </a:r>
          </a:p>
          <a:p>
            <a:pPr marL="0" indent="0">
              <a:buNone/>
            </a:pPr>
            <a:r>
              <a:rPr lang="el-GR" dirty="0">
                <a:latin typeface="Times New Roman" panose="02020603050405020304" pitchFamily="18" charset="0"/>
                <a:cs typeface="Times New Roman" panose="02020603050405020304" pitchFamily="18" charset="0"/>
              </a:rPr>
              <a:t>Δίνουν, χωρίς να περιμένουν αντάλλαγμα. Σε αγαπούν για αυτό που είσαι, χωρίς να περιμένουν κάτι από εσένα. Δεν τους νοιάζει τι φοράς, τι δουλειά κάνεις, πόσα χρήματα βγάζεις. Γιατί μόνο τα παιδιά ξέρουν</a:t>
            </a:r>
            <a:r>
              <a:rPr lang="en-US" dirty="0">
                <a:latin typeface="Times New Roman" panose="02020603050405020304" pitchFamily="18" charset="0"/>
                <a:cs typeface="Times New Roman" panose="02020603050405020304" pitchFamily="18" charset="0"/>
              </a:rPr>
              <a:t>.</a:t>
            </a: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2279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ACF88E-206A-EFCB-2F82-4783B8374C19}"/>
              </a:ext>
            </a:extLst>
          </p:cNvPr>
          <p:cNvSpPr>
            <a:spLocks noGrp="1"/>
          </p:cNvSpPr>
          <p:nvPr>
            <p:ph type="title"/>
          </p:nvPr>
        </p:nvSpPr>
        <p:spPr/>
        <p:txBody>
          <a:bodyPr/>
          <a:lstStyle/>
          <a:p>
            <a:r>
              <a:rPr lang="el-GR" b="1" i="1" u="sng" dirty="0">
                <a:latin typeface="Times New Roman" panose="02020603050405020304" pitchFamily="18" charset="0"/>
                <a:cs typeface="Times New Roman" panose="02020603050405020304" pitchFamily="18" charset="0"/>
              </a:rPr>
              <a:t>…Χρειάζεται πολύς ήλιος…</a:t>
            </a:r>
            <a:br>
              <a:rPr lang="en-US" b="1" i="1" u="sng" dirty="0">
                <a:latin typeface="Times New Roman" panose="02020603050405020304" pitchFamily="18" charset="0"/>
                <a:cs typeface="Times New Roman" panose="02020603050405020304" pitchFamily="18" charset="0"/>
              </a:rPr>
            </a:br>
            <a:r>
              <a:rPr lang="el-GR" b="1" i="1" u="sng" dirty="0">
                <a:latin typeface="Times New Roman" panose="02020603050405020304" pitchFamily="18" charset="0"/>
                <a:cs typeface="Times New Roman" panose="02020603050405020304" pitchFamily="18" charset="0"/>
              </a:rPr>
              <a:t> Νικηφόρος Βρεττάκος</a:t>
            </a:r>
          </a:p>
        </p:txBody>
      </p:sp>
      <p:sp>
        <p:nvSpPr>
          <p:cNvPr id="3" name="Θέση περιεχομένου 2">
            <a:extLst>
              <a:ext uri="{FF2B5EF4-FFF2-40B4-BE49-F238E27FC236}">
                <a16:creationId xmlns:a16="http://schemas.microsoft.com/office/drawing/2014/main" id="{B6BB6498-4104-8F8B-8D60-F6006EEBF829}"/>
              </a:ext>
            </a:extLst>
          </p:cNvPr>
          <p:cNvSpPr>
            <a:spLocks noGrp="1"/>
          </p:cNvSpPr>
          <p:nvPr>
            <p:ph idx="1"/>
          </p:nvPr>
        </p:nvSpPr>
        <p:spPr>
          <a:xfrm>
            <a:off x="838200" y="2141537"/>
            <a:ext cx="10515600" cy="4351338"/>
          </a:xfrm>
        </p:spPr>
        <p:txBody>
          <a:bodyPr>
            <a:normAutofit/>
          </a:bodyPr>
          <a:lstStyle/>
          <a:p>
            <a:pPr marL="0" indent="0">
              <a:buNone/>
            </a:pPr>
            <a:r>
              <a:rPr lang="el-GR" dirty="0">
                <a:latin typeface="Times New Roman" panose="02020603050405020304" pitchFamily="18" charset="0"/>
                <a:cs typeface="Times New Roman" panose="02020603050405020304" pitchFamily="18" charset="0"/>
              </a:rPr>
              <a:t>Στις ρίζες της σιωπής υπάρχει η ελπίδα,</a:t>
            </a:r>
          </a:p>
          <a:p>
            <a:pPr marL="0" indent="0">
              <a:buNone/>
            </a:pPr>
            <a:r>
              <a:rPr lang="el-GR" dirty="0">
                <a:latin typeface="Times New Roman" panose="02020603050405020304" pitchFamily="18" charset="0"/>
                <a:cs typeface="Times New Roman" panose="02020603050405020304" pitchFamily="18" charset="0"/>
              </a:rPr>
              <a:t>σαν πόνος που επιμένει να βγει.</a:t>
            </a:r>
          </a:p>
          <a:p>
            <a:pPr marL="0" indent="0">
              <a:buNone/>
            </a:pPr>
            <a:r>
              <a:rPr lang="el-GR" dirty="0">
                <a:latin typeface="Times New Roman" panose="02020603050405020304" pitchFamily="18" charset="0"/>
                <a:cs typeface="Times New Roman" panose="02020603050405020304" pitchFamily="18" charset="0"/>
              </a:rPr>
              <a:t>Χρειάζεται πολύς ήλιος για να ανθίσει η ψυχή,</a:t>
            </a:r>
          </a:p>
          <a:p>
            <a:pPr marL="0" indent="0">
              <a:buNone/>
            </a:pPr>
            <a:r>
              <a:rPr lang="el-GR" dirty="0">
                <a:latin typeface="Times New Roman" panose="02020603050405020304" pitchFamily="18" charset="0"/>
                <a:cs typeface="Times New Roman" panose="02020603050405020304" pitchFamily="18" charset="0"/>
              </a:rPr>
              <a:t>να πάρει χρώμα ό,τι μέσα μας </a:t>
            </a:r>
            <a:r>
              <a:rPr lang="el-GR" dirty="0" err="1">
                <a:latin typeface="Times New Roman" panose="02020603050405020304" pitchFamily="18" charset="0"/>
                <a:cs typeface="Times New Roman" panose="02020603050405020304" pitchFamily="18" charset="0"/>
              </a:rPr>
              <a:t>σιωπεί</a:t>
            </a:r>
            <a:r>
              <a:rPr lang="el-GR" dirty="0">
                <a:latin typeface="Times New Roman" panose="02020603050405020304" pitchFamily="18" charset="0"/>
                <a:cs typeface="Times New Roman" panose="02020603050405020304" pitchFamily="18" charset="0"/>
              </a:rPr>
              <a:t>.</a:t>
            </a:r>
          </a:p>
          <a:p>
            <a:pPr marL="0" indent="0">
              <a:buNone/>
            </a:pPr>
            <a:r>
              <a:rPr lang="el-GR" dirty="0">
                <a:latin typeface="Times New Roman" panose="02020603050405020304" pitchFamily="18" charset="0"/>
                <a:cs typeface="Times New Roman" panose="02020603050405020304" pitchFamily="18" charset="0"/>
              </a:rPr>
              <a:t>Κι όταν το φως φτάσει στην καρδιά,</a:t>
            </a:r>
          </a:p>
          <a:p>
            <a:pPr marL="0" indent="0">
              <a:buNone/>
            </a:pPr>
            <a:r>
              <a:rPr lang="el-GR" dirty="0">
                <a:latin typeface="Times New Roman" panose="02020603050405020304" pitchFamily="18" charset="0"/>
                <a:cs typeface="Times New Roman" panose="02020603050405020304" pitchFamily="18" charset="0"/>
              </a:rPr>
              <a:t>ο κόσμος καταφέρνει και προχωρά. </a:t>
            </a:r>
          </a:p>
          <a:p>
            <a:pPr marL="0" indent="0">
              <a:buNone/>
            </a:pPr>
            <a:r>
              <a:rPr lang="el-GR" dirty="0"/>
              <a:t>   </a:t>
            </a:r>
          </a:p>
        </p:txBody>
      </p:sp>
    </p:spTree>
    <p:extLst>
      <p:ext uri="{BB962C8B-B14F-4D97-AF65-F5344CB8AC3E}">
        <p14:creationId xmlns:p14="http://schemas.microsoft.com/office/powerpoint/2010/main" val="1527577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42B158-AD9D-CFBF-962F-071EC3AEF01C}"/>
              </a:ext>
            </a:extLst>
          </p:cNvPr>
          <p:cNvSpPr>
            <a:spLocks noGrp="1"/>
          </p:cNvSpPr>
          <p:nvPr>
            <p:ph type="title"/>
          </p:nvPr>
        </p:nvSpPr>
        <p:spPr/>
        <p:txBody>
          <a:bodyPr/>
          <a:lstStyle/>
          <a:p>
            <a:r>
              <a:rPr lang="el-GR" b="1" i="1" u="sng" dirty="0">
                <a:latin typeface="Times New Roman" panose="02020603050405020304" pitchFamily="18" charset="0"/>
                <a:cs typeface="Times New Roman" panose="02020603050405020304" pitchFamily="18" charset="0"/>
              </a:rPr>
              <a:t>Περίεργο πράγμα η καρδιά…. </a:t>
            </a:r>
            <a:br>
              <a:rPr lang="en-US" b="1" i="1" u="sng" dirty="0">
                <a:latin typeface="Times New Roman" panose="02020603050405020304" pitchFamily="18" charset="0"/>
                <a:cs typeface="Times New Roman" panose="02020603050405020304" pitchFamily="18" charset="0"/>
              </a:rPr>
            </a:br>
            <a:r>
              <a:rPr lang="el-GR" b="1" i="1" u="sng" dirty="0">
                <a:latin typeface="Times New Roman" panose="02020603050405020304" pitchFamily="18" charset="0"/>
                <a:cs typeface="Times New Roman" panose="02020603050405020304" pitchFamily="18" charset="0"/>
              </a:rPr>
              <a:t>Κώστας </a:t>
            </a:r>
            <a:r>
              <a:rPr lang="el-GR" b="1" i="1" u="sng" dirty="0" err="1">
                <a:latin typeface="Times New Roman" panose="02020603050405020304" pitchFamily="18" charset="0"/>
                <a:cs typeface="Times New Roman" panose="02020603050405020304" pitchFamily="18" charset="0"/>
              </a:rPr>
              <a:t>Μόντης</a:t>
            </a:r>
            <a:endParaRPr lang="el-GR" b="1" i="1" u="sng"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F25FFB31-7C84-69DA-57DF-2C8F37BB96BE}"/>
              </a:ext>
            </a:extLst>
          </p:cNvPr>
          <p:cNvSpPr>
            <a:spLocks noGrp="1"/>
          </p:cNvSpPr>
          <p:nvPr>
            <p:ph idx="1"/>
          </p:nvPr>
        </p:nvSpPr>
        <p:spPr>
          <a:xfrm>
            <a:off x="838200" y="2257704"/>
            <a:ext cx="10515600" cy="4351338"/>
          </a:xfrm>
        </p:spPr>
        <p:txBody>
          <a:bodyPr>
            <a:normAutofit/>
          </a:bodyPr>
          <a:lstStyle/>
          <a:p>
            <a:pPr marL="0" indent="0">
              <a:buNone/>
            </a:pPr>
            <a:r>
              <a:rPr lang="el-GR" dirty="0">
                <a:latin typeface="Times New Roman" panose="02020603050405020304" pitchFamily="18" charset="0"/>
                <a:cs typeface="Times New Roman" panose="02020603050405020304" pitchFamily="18" charset="0"/>
              </a:rPr>
              <a:t>Περίεργο πράγμα η καρδιά,</a:t>
            </a:r>
          </a:p>
          <a:p>
            <a:pPr marL="0" indent="0">
              <a:buNone/>
            </a:pPr>
            <a:r>
              <a:rPr lang="el-GR" dirty="0">
                <a:latin typeface="Times New Roman" panose="02020603050405020304" pitchFamily="18" charset="0"/>
                <a:cs typeface="Times New Roman" panose="02020603050405020304" pitchFamily="18" charset="0"/>
              </a:rPr>
              <a:t>Χτυπάει πότε δυνατά και πότε αργά.</a:t>
            </a:r>
          </a:p>
          <a:p>
            <a:pPr marL="0" indent="0">
              <a:buNone/>
            </a:pPr>
            <a:r>
              <a:rPr lang="el-GR" dirty="0">
                <a:latin typeface="Times New Roman" panose="02020603050405020304" pitchFamily="18" charset="0"/>
                <a:cs typeface="Times New Roman" panose="02020603050405020304" pitchFamily="18" charset="0"/>
              </a:rPr>
              <a:t>Άλλοτε γεμίζω χρώματα κι αισθήματα,</a:t>
            </a:r>
          </a:p>
          <a:p>
            <a:pPr marL="0" indent="0">
              <a:buNone/>
            </a:pPr>
            <a:r>
              <a:rPr lang="el-GR" dirty="0">
                <a:latin typeface="Times New Roman" panose="02020603050405020304" pitchFamily="18" charset="0"/>
                <a:cs typeface="Times New Roman" panose="02020603050405020304" pitchFamily="18" charset="0"/>
              </a:rPr>
              <a:t>κι άλλοτε τη λύνω </a:t>
            </a:r>
            <a:r>
              <a:rPr lang="el-GR" dirty="0" err="1">
                <a:latin typeface="Times New Roman" panose="02020603050405020304" pitchFamily="18" charset="0"/>
                <a:cs typeface="Times New Roman" panose="02020603050405020304" pitchFamily="18" charset="0"/>
              </a:rPr>
              <a:t>απ’το</a:t>
            </a:r>
            <a:r>
              <a:rPr lang="el-GR" dirty="0">
                <a:latin typeface="Times New Roman" panose="02020603050405020304" pitchFamily="18" charset="0"/>
                <a:cs typeface="Times New Roman" panose="02020603050405020304" pitchFamily="18" charset="0"/>
              </a:rPr>
              <a:t> κόσμο τα εγκλήματα.</a:t>
            </a:r>
          </a:p>
          <a:p>
            <a:pPr marL="0" indent="0">
              <a:buNone/>
            </a:pPr>
            <a:r>
              <a:rPr lang="el-GR" dirty="0">
                <a:latin typeface="Times New Roman" panose="02020603050405020304" pitchFamily="18" charset="0"/>
                <a:cs typeface="Times New Roman" panose="02020603050405020304" pitchFamily="18" charset="0"/>
              </a:rPr>
              <a:t>Την καρδιά σου πάντα να προστατεύεις,</a:t>
            </a:r>
          </a:p>
          <a:p>
            <a:pPr marL="0" indent="0">
              <a:buNone/>
            </a:pPr>
            <a:r>
              <a:rPr lang="el-GR" dirty="0">
                <a:latin typeface="Times New Roman" panose="02020603050405020304" pitchFamily="18" charset="0"/>
                <a:cs typeface="Times New Roman" panose="02020603050405020304" pitchFamily="18" charset="0"/>
              </a:rPr>
              <a:t>και να μην την δίνεις σε όποιον τη γυρεύει.</a:t>
            </a:r>
          </a:p>
          <a:p>
            <a:pPr marL="0" indent="0">
              <a:buNone/>
            </a:pPr>
            <a:r>
              <a:rPr lang="el-GR" dirty="0"/>
              <a:t>  </a:t>
            </a:r>
          </a:p>
        </p:txBody>
      </p:sp>
    </p:spTree>
    <p:extLst>
      <p:ext uri="{BB962C8B-B14F-4D97-AF65-F5344CB8AC3E}">
        <p14:creationId xmlns:p14="http://schemas.microsoft.com/office/powerpoint/2010/main" val="3280207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8F6345-D79C-BA31-0DC8-369CAD3D687A}"/>
              </a:ext>
            </a:extLst>
          </p:cNvPr>
          <p:cNvSpPr>
            <a:spLocks noGrp="1"/>
          </p:cNvSpPr>
          <p:nvPr>
            <p:ph type="title"/>
          </p:nvPr>
        </p:nvSpPr>
        <p:spPr>
          <a:xfrm>
            <a:off x="720213" y="0"/>
            <a:ext cx="10515600" cy="1325563"/>
          </a:xfrm>
        </p:spPr>
        <p:txBody>
          <a:bodyPr>
            <a:normAutofit/>
          </a:bodyPr>
          <a:lstStyle/>
          <a:p>
            <a:r>
              <a:rPr lang="el-GR" b="1" i="1" u="sng" dirty="0">
                <a:latin typeface="Times New Roman" panose="02020603050405020304" pitchFamily="18" charset="0"/>
                <a:cs typeface="Times New Roman" panose="02020603050405020304" pitchFamily="18" charset="0"/>
              </a:rPr>
              <a:t>Περίεργο πράγμα η καρδιά…. </a:t>
            </a:r>
            <a:br>
              <a:rPr lang="en-US" b="1" i="1" u="sng" dirty="0">
                <a:latin typeface="Times New Roman" panose="02020603050405020304" pitchFamily="18" charset="0"/>
                <a:cs typeface="Times New Roman" panose="02020603050405020304" pitchFamily="18" charset="0"/>
              </a:rPr>
            </a:br>
            <a:r>
              <a:rPr lang="el-GR" b="1" i="1" u="sng" dirty="0">
                <a:latin typeface="Times New Roman" panose="02020603050405020304" pitchFamily="18" charset="0"/>
                <a:cs typeface="Times New Roman" panose="02020603050405020304" pitchFamily="18" charset="0"/>
              </a:rPr>
              <a:t>Κώστας </a:t>
            </a:r>
            <a:r>
              <a:rPr lang="el-GR" b="1" i="1" u="sng" dirty="0" err="1">
                <a:latin typeface="Times New Roman" panose="02020603050405020304" pitchFamily="18" charset="0"/>
                <a:cs typeface="Times New Roman" panose="02020603050405020304" pitchFamily="18" charset="0"/>
              </a:rPr>
              <a:t>Μόντης</a:t>
            </a:r>
            <a:endParaRPr lang="el-GR" b="1" i="1" u="sng"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B2F4B631-2452-8524-F060-68CA3714B9C0}"/>
              </a:ext>
            </a:extLst>
          </p:cNvPr>
          <p:cNvSpPr>
            <a:spLocks noGrp="1"/>
          </p:cNvSpPr>
          <p:nvPr>
            <p:ph idx="1"/>
          </p:nvPr>
        </p:nvSpPr>
        <p:spPr>
          <a:xfrm>
            <a:off x="522918" y="1521298"/>
            <a:ext cx="10515600" cy="5574891"/>
          </a:xfrm>
        </p:spPr>
        <p:txBody>
          <a:bodyPr>
            <a:normAutofit fontScale="25000" lnSpcReduction="20000"/>
          </a:bodyPr>
          <a:lstStyle/>
          <a:p>
            <a:pPr marL="0" indent="0">
              <a:buNone/>
            </a:pPr>
            <a:r>
              <a:rPr lang="el-GR" sz="8000" dirty="0">
                <a:latin typeface="Times New Roman" panose="02020603050405020304" pitchFamily="18" charset="0"/>
                <a:cs typeface="Times New Roman" panose="02020603050405020304" pitchFamily="18" charset="0"/>
              </a:rPr>
              <a:t>Περίεργο πράγμα η καρδιά,</a:t>
            </a:r>
          </a:p>
          <a:p>
            <a:pPr marL="0" indent="0">
              <a:buNone/>
            </a:pPr>
            <a:r>
              <a:rPr lang="el-GR" sz="8000" dirty="0">
                <a:latin typeface="Times New Roman" panose="02020603050405020304" pitchFamily="18" charset="0"/>
                <a:cs typeface="Times New Roman" panose="02020603050405020304" pitchFamily="18" charset="0"/>
              </a:rPr>
              <a:t>που τόσα εύκολα αγαπά,</a:t>
            </a:r>
          </a:p>
          <a:p>
            <a:pPr marL="0" indent="0">
              <a:buNone/>
            </a:pPr>
            <a:r>
              <a:rPr lang="el-GR" sz="8000" dirty="0">
                <a:latin typeface="Times New Roman" panose="02020603050405020304" pitchFamily="18" charset="0"/>
                <a:cs typeface="Times New Roman" panose="02020603050405020304" pitchFamily="18" charset="0"/>
              </a:rPr>
              <a:t>και τόσο εύκολα πληγώνεται.</a:t>
            </a:r>
          </a:p>
          <a:p>
            <a:pPr marL="0" indent="0">
              <a:buNone/>
            </a:pPr>
            <a:r>
              <a:rPr lang="el-GR" sz="8000" dirty="0">
                <a:latin typeface="Times New Roman" panose="02020603050405020304" pitchFamily="18" charset="0"/>
                <a:cs typeface="Times New Roman" panose="02020603050405020304" pitchFamily="18" charset="0"/>
              </a:rPr>
              <a:t>Όσο και αν πονά συνεχίζει να χτυπά,</a:t>
            </a:r>
          </a:p>
          <a:p>
            <a:pPr marL="0" indent="0">
              <a:buNone/>
            </a:pPr>
            <a:r>
              <a:rPr lang="el-GR" sz="8000" dirty="0">
                <a:latin typeface="Times New Roman" panose="02020603050405020304" pitchFamily="18" charset="0"/>
                <a:cs typeface="Times New Roman" panose="02020603050405020304" pitchFamily="18" charset="0"/>
              </a:rPr>
              <a:t>μα ποτέ δεν παύει να ξεχνά.</a:t>
            </a:r>
          </a:p>
          <a:p>
            <a:pPr marL="0" indent="0">
              <a:buNone/>
            </a:pPr>
            <a:r>
              <a:rPr lang="el-GR" sz="8000" dirty="0">
                <a:latin typeface="Times New Roman" panose="02020603050405020304" pitchFamily="18" charset="0"/>
                <a:cs typeface="Times New Roman" panose="02020603050405020304" pitchFamily="18" charset="0"/>
              </a:rPr>
              <a:t>Αγέρωχα όμως καλπάζει να φύγει</a:t>
            </a:r>
          </a:p>
          <a:p>
            <a:pPr marL="0" indent="0">
              <a:buNone/>
            </a:pPr>
            <a:r>
              <a:rPr lang="el-GR" sz="8000" dirty="0">
                <a:latin typeface="Times New Roman" panose="02020603050405020304" pitchFamily="18" charset="0"/>
                <a:cs typeface="Times New Roman" panose="02020603050405020304" pitchFamily="18" charset="0"/>
              </a:rPr>
              <a:t>μακριά σε νέους κόσμους που της,</a:t>
            </a:r>
          </a:p>
          <a:p>
            <a:pPr marL="0" indent="0">
              <a:buNone/>
            </a:pPr>
            <a:r>
              <a:rPr lang="el-GR" sz="8000" dirty="0">
                <a:latin typeface="Times New Roman" panose="02020603050405020304" pitchFamily="18" charset="0"/>
                <a:cs typeface="Times New Roman" panose="02020603050405020304" pitchFamily="18" charset="0"/>
              </a:rPr>
              <a:t>φέρνουν χαρά και ζεστασιά.</a:t>
            </a:r>
          </a:p>
          <a:p>
            <a:pPr marL="0" indent="0">
              <a:buNone/>
            </a:pPr>
            <a:r>
              <a:rPr lang="el-GR" sz="8000" dirty="0">
                <a:latin typeface="Times New Roman" panose="02020603050405020304" pitchFamily="18" charset="0"/>
                <a:cs typeface="Times New Roman" panose="02020603050405020304" pitchFamily="18" charset="0"/>
              </a:rPr>
              <a:t>Μα κι αν ξανά ραγίσει,</a:t>
            </a:r>
          </a:p>
          <a:p>
            <a:pPr marL="0" indent="0">
              <a:buNone/>
            </a:pPr>
            <a:r>
              <a:rPr lang="el-GR" sz="8000" dirty="0">
                <a:latin typeface="Times New Roman" panose="02020603050405020304" pitchFamily="18" charset="0"/>
                <a:cs typeface="Times New Roman" panose="02020603050405020304" pitchFamily="18" charset="0"/>
              </a:rPr>
              <a:t>μα κι αν κοπεί στα δύο,</a:t>
            </a:r>
          </a:p>
          <a:p>
            <a:pPr marL="0" indent="0">
              <a:buNone/>
            </a:pPr>
            <a:r>
              <a:rPr lang="el-GR" sz="8000" dirty="0">
                <a:latin typeface="Times New Roman" panose="02020603050405020304" pitchFamily="18" charset="0"/>
                <a:cs typeface="Times New Roman" panose="02020603050405020304" pitchFamily="18" charset="0"/>
              </a:rPr>
              <a:t>θα βρει τον τρόπο να σταθεί,</a:t>
            </a:r>
          </a:p>
          <a:p>
            <a:pPr marL="0" indent="0">
              <a:buNone/>
            </a:pPr>
            <a:r>
              <a:rPr lang="el-GR" sz="8000" dirty="0">
                <a:latin typeface="Times New Roman" panose="02020603050405020304" pitchFamily="18" charset="0"/>
                <a:cs typeface="Times New Roman" panose="02020603050405020304" pitchFamily="18" charset="0"/>
              </a:rPr>
              <a:t>να μάθει, να αντέξει, γιατί,</a:t>
            </a:r>
          </a:p>
          <a:p>
            <a:pPr marL="0" indent="0">
              <a:buNone/>
            </a:pPr>
            <a:r>
              <a:rPr lang="el-GR" sz="8000" dirty="0">
                <a:latin typeface="Times New Roman" panose="02020603050405020304" pitchFamily="18" charset="0"/>
                <a:cs typeface="Times New Roman" panose="02020603050405020304" pitchFamily="18" charset="0"/>
              </a:rPr>
              <a:t>η καρδιά γεννήθηκε για να αγαπά,</a:t>
            </a:r>
          </a:p>
          <a:p>
            <a:pPr marL="0" indent="0">
              <a:buNone/>
            </a:pPr>
            <a:r>
              <a:rPr lang="el-GR" sz="8000" dirty="0">
                <a:latin typeface="Times New Roman" panose="02020603050405020304" pitchFamily="18" charset="0"/>
                <a:cs typeface="Times New Roman" panose="02020603050405020304" pitchFamily="18" charset="0"/>
              </a:rPr>
              <a:t>και ας φοβάται την φωτιά,</a:t>
            </a:r>
          </a:p>
          <a:p>
            <a:pPr marL="0" indent="0">
              <a:buNone/>
            </a:pPr>
            <a:r>
              <a:rPr lang="el-GR" sz="8000" dirty="0">
                <a:latin typeface="Times New Roman" panose="02020603050405020304" pitchFamily="18" charset="0"/>
                <a:cs typeface="Times New Roman" panose="02020603050405020304" pitchFamily="18" charset="0"/>
              </a:rPr>
              <a:t>που κουβαλάει βαθιά,</a:t>
            </a:r>
          </a:p>
          <a:p>
            <a:pPr marL="0" indent="0">
              <a:buNone/>
            </a:pPr>
            <a:r>
              <a:rPr lang="el-GR" sz="8000" dirty="0">
                <a:latin typeface="Times New Roman" panose="02020603050405020304" pitchFamily="18" charset="0"/>
                <a:cs typeface="Times New Roman" panose="02020603050405020304" pitchFamily="18" charset="0"/>
              </a:rPr>
              <a:t>μέσα της. </a:t>
            </a:r>
          </a:p>
          <a:p>
            <a:pPr marL="0" indent="0">
              <a:buNone/>
            </a:pPr>
            <a:endParaRPr lang="el-GR" sz="6400" dirty="0"/>
          </a:p>
          <a:p>
            <a:pPr marL="0" indent="0">
              <a:buNone/>
            </a:pPr>
            <a:endParaRPr lang="el-GR" dirty="0"/>
          </a:p>
          <a:p>
            <a:pPr marL="0" indent="0">
              <a:buNone/>
            </a:pPr>
            <a:r>
              <a:rPr lang="el-GR" dirty="0"/>
              <a:t> </a:t>
            </a:r>
          </a:p>
          <a:p>
            <a:pPr marL="0" indent="0">
              <a:buNone/>
            </a:pPr>
            <a:endParaRPr lang="el-GR" dirty="0"/>
          </a:p>
        </p:txBody>
      </p:sp>
    </p:spTree>
    <p:extLst>
      <p:ext uri="{BB962C8B-B14F-4D97-AF65-F5344CB8AC3E}">
        <p14:creationId xmlns:p14="http://schemas.microsoft.com/office/powerpoint/2010/main" val="2783032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A65EBE-EED6-3C91-0650-02F9D8208D81}"/>
              </a:ext>
            </a:extLst>
          </p:cNvPr>
          <p:cNvSpPr>
            <a:spLocks noGrp="1"/>
          </p:cNvSpPr>
          <p:nvPr>
            <p:ph type="title"/>
          </p:nvPr>
        </p:nvSpPr>
        <p:spPr/>
        <p:txBody>
          <a:bodyPr/>
          <a:lstStyle/>
          <a:p>
            <a:r>
              <a:rPr lang="el-GR" b="1" i="1" u="sng" dirty="0">
                <a:latin typeface="Times New Roman" panose="02020603050405020304" pitchFamily="18" charset="0"/>
                <a:cs typeface="Times New Roman" panose="02020603050405020304" pitchFamily="18" charset="0"/>
              </a:rPr>
              <a:t>Ας μη το κρύβουμε διψάμε για ουρανό!</a:t>
            </a:r>
            <a:br>
              <a:rPr lang="el-GR" b="1" i="1" u="sng" dirty="0">
                <a:latin typeface="Times New Roman" panose="02020603050405020304" pitchFamily="18" charset="0"/>
                <a:cs typeface="Times New Roman" panose="02020603050405020304" pitchFamily="18" charset="0"/>
              </a:rPr>
            </a:br>
            <a:r>
              <a:rPr lang="el-GR" b="1" i="1" u="sng" dirty="0">
                <a:latin typeface="Times New Roman" panose="02020603050405020304" pitchFamily="18" charset="0"/>
                <a:cs typeface="Times New Roman" panose="02020603050405020304" pitchFamily="18" charset="0"/>
              </a:rPr>
              <a:t>Μίλτος Σαχτούρης</a:t>
            </a:r>
          </a:p>
        </p:txBody>
      </p:sp>
      <p:sp>
        <p:nvSpPr>
          <p:cNvPr id="3" name="Θέση περιεχομένου 2">
            <a:extLst>
              <a:ext uri="{FF2B5EF4-FFF2-40B4-BE49-F238E27FC236}">
                <a16:creationId xmlns:a16="http://schemas.microsoft.com/office/drawing/2014/main" id="{A6BEB9AD-5A8A-0B24-059B-A8A59BBF8F78}"/>
              </a:ext>
            </a:extLst>
          </p:cNvPr>
          <p:cNvSpPr>
            <a:spLocks noGrp="1"/>
          </p:cNvSpPr>
          <p:nvPr>
            <p:ph idx="1"/>
          </p:nvPr>
        </p:nvSpPr>
        <p:spPr>
          <a:xfrm>
            <a:off x="747765" y="2506662"/>
            <a:ext cx="10515600" cy="4351338"/>
          </a:xfrm>
        </p:spPr>
        <p:txBody>
          <a:bodyPr/>
          <a:lstStyle/>
          <a:p>
            <a:pPr marL="0" indent="0">
              <a:buNone/>
            </a:pPr>
            <a:r>
              <a:rPr lang="el-GR" dirty="0">
                <a:latin typeface="Times New Roman" panose="02020603050405020304" pitchFamily="18" charset="0"/>
                <a:cs typeface="Times New Roman" panose="02020603050405020304" pitchFamily="18" charset="0"/>
              </a:rPr>
              <a:t>Από τις χαραμάδες μπαίνει φως,</a:t>
            </a:r>
          </a:p>
          <a:p>
            <a:pPr marL="0" indent="0">
              <a:buNone/>
            </a:pPr>
            <a:r>
              <a:rPr lang="el-GR" dirty="0">
                <a:latin typeface="Times New Roman" panose="02020603050405020304" pitchFamily="18" charset="0"/>
                <a:cs typeface="Times New Roman" panose="02020603050405020304" pitchFamily="18" charset="0"/>
              </a:rPr>
              <a:t>μα εγώ κρατώ τα παντζούρια μου κλειστά.</a:t>
            </a:r>
          </a:p>
          <a:p>
            <a:pPr marL="0" indent="0">
              <a:buNone/>
            </a:pPr>
            <a:r>
              <a:rPr lang="el-GR" dirty="0">
                <a:latin typeface="Times New Roman" panose="02020603050405020304" pitchFamily="18" charset="0"/>
                <a:cs typeface="Times New Roman" panose="02020603050405020304" pitchFamily="18" charset="0"/>
              </a:rPr>
              <a:t>Τρέχω στο πηγάδι να </a:t>
            </a:r>
            <a:r>
              <a:rPr lang="el-GR" dirty="0" err="1">
                <a:latin typeface="Times New Roman" panose="02020603050405020304" pitchFamily="18" charset="0"/>
                <a:cs typeface="Times New Roman" panose="02020603050405020304" pitchFamily="18" charset="0"/>
              </a:rPr>
              <a:t>πιω</a:t>
            </a:r>
            <a:r>
              <a:rPr lang="el-GR" dirty="0">
                <a:latin typeface="Times New Roman" panose="02020603050405020304" pitchFamily="18" charset="0"/>
                <a:cs typeface="Times New Roman" panose="02020603050405020304" pitchFamily="18" charset="0"/>
              </a:rPr>
              <a:t> νερό,</a:t>
            </a:r>
          </a:p>
          <a:p>
            <a:pPr marL="0" indent="0">
              <a:buNone/>
            </a:pPr>
            <a:r>
              <a:rPr lang="el-GR" dirty="0">
                <a:latin typeface="Times New Roman" panose="02020603050405020304" pitchFamily="18" charset="0"/>
                <a:cs typeface="Times New Roman" panose="02020603050405020304" pitchFamily="18" charset="0"/>
              </a:rPr>
              <a:t>αλλά αυτό είναι άδειο.</a:t>
            </a:r>
          </a:p>
          <a:p>
            <a:pPr marL="0" indent="0">
              <a:buNone/>
            </a:pPr>
            <a:r>
              <a:rPr lang="el-GR" dirty="0">
                <a:latin typeface="Times New Roman" panose="02020603050405020304" pitchFamily="18" charset="0"/>
                <a:cs typeface="Times New Roman" panose="02020603050405020304" pitchFamily="18" charset="0"/>
              </a:rPr>
              <a:t>Πώς να μεταμορφωθώ εάν δεν το θέλω; </a:t>
            </a:r>
          </a:p>
        </p:txBody>
      </p:sp>
    </p:spTree>
    <p:extLst>
      <p:ext uri="{BB962C8B-B14F-4D97-AF65-F5344CB8AC3E}">
        <p14:creationId xmlns:p14="http://schemas.microsoft.com/office/powerpoint/2010/main" val="575695488"/>
      </p:ext>
    </p:extLst>
  </p:cSld>
  <p:clrMapOvr>
    <a:masterClrMapping/>
  </p:clrMapOvr>
</p:sld>
</file>

<file path=ppt/theme/theme1.xml><?xml version="1.0" encoding="utf-8"?>
<a:theme xmlns:a="http://schemas.openxmlformats.org/drawingml/2006/main" name="Θέμα Office 2013 - 2022">
  <a:themeElements>
    <a:clrScheme name="Θέμα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Θέμα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76</TotalTime>
  <Words>773</Words>
  <Application>Microsoft Office PowerPoint</Application>
  <PresentationFormat>Ευρεία οθόνη</PresentationFormat>
  <Paragraphs>110</Paragraphs>
  <Slides>13</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13</vt:i4>
      </vt:variant>
    </vt:vector>
  </HeadingPairs>
  <TitlesOfParts>
    <vt:vector size="18" baseType="lpstr">
      <vt:lpstr>Arial</vt:lpstr>
      <vt:lpstr>Calibri</vt:lpstr>
      <vt:lpstr>Calibri Light</vt:lpstr>
      <vt:lpstr>Times New Roman</vt:lpstr>
      <vt:lpstr>Θέμα Office 2013 - 2022</vt:lpstr>
      <vt:lpstr>Το παιδί είναι φτιαγμένο από εκατό… Loris Malaguzzi</vt:lpstr>
      <vt:lpstr>Αν μου δίναν κλωστές να κεντήσω…..</vt:lpstr>
      <vt:lpstr>Αν μου δίναν κλωστές να κεντήσω…</vt:lpstr>
      <vt:lpstr>Μόνο τα παιδιά ξέρουν…  Θεοδόσης Πιερίδης</vt:lpstr>
      <vt:lpstr>Μόνο τα παιδιά ξέρουν…  Θεοδόσης Πιερίδης</vt:lpstr>
      <vt:lpstr>…Χρειάζεται πολύς ήλιος…  Νικηφόρος Βρεττάκος</vt:lpstr>
      <vt:lpstr>Περίεργο πράγμα η καρδιά….  Κώστας Μόντης</vt:lpstr>
      <vt:lpstr>Περίεργο πράγμα η καρδιά….  Κώστας Μόντης</vt:lpstr>
      <vt:lpstr>Ας μη το κρύβουμε διψάμε για ουρανό! Μίλτος Σαχτούρης</vt:lpstr>
      <vt:lpstr>Αν ενώσεις το βροχόνερο με το δάκρυ σου… Κατερίνα Αγγελάκη - Ρουκ</vt:lpstr>
      <vt:lpstr>Αν ενώσεις το βροχόνερο με το δάκρυ σου… Κατερίνα Αγγελάκη - Ρουκ</vt:lpstr>
      <vt:lpstr>Θυμάμαι είχα δει ένα όνειρο για τα γράμματα και πού να τα βρω… Κατερίνα Αγγελάκη - Ρουκ</vt:lpstr>
      <vt:lpstr>Θυμάμαι είχα δει ένα όνειρο για τα γράμματα και πού να τα βρω… Κατερίνα Αγγελάκη - Ρουκ</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ΚΑΡΔΑΣΗ ΕΛΠΙΔΑ</dc:creator>
  <cp:lastModifiedBy>ΚΑΡΔΑΣΗ ΕΛΠΙΔΑ</cp:lastModifiedBy>
  <cp:revision>6</cp:revision>
  <dcterms:created xsi:type="dcterms:W3CDTF">2025-11-18T20:21:38Z</dcterms:created>
  <dcterms:modified xsi:type="dcterms:W3CDTF">2025-11-19T18:54:38Z</dcterms:modified>
</cp:coreProperties>
</file>