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6A1C1DB-8CCC-A6A8-1DA3-A1B2886E68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C036243-5329-F510-487E-8CC7087151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3B648CF-59F1-9D4B-499A-577EDE1C9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2B02D87-521E-FE94-196E-A1183F24D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AEEE859-CF77-3DBB-FD6C-72B165256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19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69A77B-F568-7F55-614A-2A0BD137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5FFC891-93D5-6033-24FD-ABE448301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5BA1FBE-DD3C-D507-081D-A4050F77F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8185348-5E1B-6406-3FD8-C5E0887A5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E2A557F-3DB3-696D-6EB6-10CF89402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81715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02072AB-2CF4-65B0-A8C7-E434CD832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EAD4C66-2553-8B34-109F-7A52DB419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DEC014C-4189-62D1-9B20-05CAB638C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DA1C8C4-66E8-F9D1-53F0-008D7AB99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C5ED7E3-4A44-77C9-C99A-FA9693F98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226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D695C8-9A6B-95C2-30C5-367CB716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7FB9908-FC3D-F46B-231C-AA4636872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55232F0-6ED5-3BCB-1809-E59781B74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BBE91A3-A299-DD18-3334-D03CED62E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7FFEF35-1EAD-8BB4-1BA2-10B20B003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887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CA5990B-370C-06D8-DF8D-1773CCFF8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09D9233-EEF2-4C8C-CB2F-0BE74348C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5742431-D4F4-AD11-FDDE-3543423D2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B6AD17A-33DC-9CB0-4FC3-B1FBB124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0F96773-9CF1-7007-F312-E59C01542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560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C7B2E15-F14A-1E96-3082-0446B8062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5C64F0-1A7A-B7EE-078F-40AC38BC07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D7DBD3E-D954-068A-7E58-3BCC083B5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A56B291-F682-3364-CBEA-16223C7D6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99C2CC7-643C-E0D3-E5A9-1F4064B3A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9551BBA-3E63-4A37-BC55-15552A4E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059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CF1FE20-C062-6E9F-B607-46527D0A1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6B51205-D9BE-E7DB-35CC-4AE54419F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5DE88B4-592F-58C2-BC7E-0147EF0A3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AE2CD22-6EB2-27BB-6721-CE02F88AE6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EA5ABBA2-24FE-44D7-2543-FF664CB76E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70BFAC4C-7506-D3DF-F72F-A30E2527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7D4D788C-D2EE-E966-1B63-4FDBA7601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48E73C9-AA09-6B9D-4C07-B39CD832C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376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A160D8-DBF7-E769-CDD5-2005EB6B2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0666F4E-A52C-B116-AD1D-08E20A46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15AD5AE4-32B3-5ED5-121E-2BF8FBE22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58508210-BB6A-21F1-82EC-40ADC76D6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9602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0789859-B0FF-6B8F-793C-9CF73E846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E891AB82-958E-E1BA-0703-61099E75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95E4BF16-743E-5E6B-49F5-F5C444E1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851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9DA491-96B0-1674-5F20-16D8A6434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43EED8-23B5-93C9-26BE-C56BF76FC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E3E51F6-657A-BE85-D3F5-00FC95746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93E3B39-7804-683C-FF9B-FD86B339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22AAB79-934D-52FB-D4F8-222154661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846C0C2-E98F-DFF9-3950-D7EEEA8E3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059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B5874DC-6490-C19A-6296-048469E1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73EAF6D-1C9D-010C-F97C-C1D655073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E03B818-10DF-4478-60DD-B2AF617622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E5D424-8EEA-6D1D-77FA-48E8C0824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738EB8BF-9323-7047-18EA-42EAA8F1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13C5C81A-AD8F-DA14-8F53-AF22EDBA9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339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F414E57-98EF-A71F-6BF0-38DC18D68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22238E6-F797-D1B1-9EE9-6AC4D4FCD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58A3D54-543D-61C6-0761-01FE51A36D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CFD3-4682-4EAA-87BC-18B54410CD3A}" type="datetimeFigureOut">
              <a:rPr lang="el-GR" smtClean="0"/>
              <a:t>12/11/2023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40052E-8754-4D32-4A8D-4D9279B7CE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0016CB7-8AD5-D76F-B555-25951634EF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A93AB-923C-43D2-8452-E343A5A39C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4757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LIFELONG%20LEARNING%20CONCLUSIONS%20FROM%20A%20LITERATUR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LIFELONG%20LEARNING%20CONCLUSIONS%20FROM%20A%20LITERATUR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5654ACF-7B82-A9CA-3351-89DF7A8F38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Χαρακτηριστικά της Δια Βίου Εκπαίδευσης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DB0619D-0457-7E1A-F47C-A91B7C82C3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9102342A-A19F-2BFA-F8F3-65B0726FD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2204" y="3509963"/>
            <a:ext cx="4506686" cy="174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13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2E604F-E26D-2CCD-7BBE-0C43D7BF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Βασικά χαρακτηριστικά της Δια Βίου Μάθησης 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9E1249-4225-FAEA-0B73-9AFD1CE6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9"/>
            <a:ext cx="10515600" cy="4814694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εκπαίδευση δεν τερματίζεται με το τέλος της τυπικής σχολικής εκπαίδευσης, αλλά είναι μια διαδικασία που διαρκεί ολόκληρη τη ζωή.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καλύπτει ολόκληρη τη διάρκεια της ζωής του ατόμου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δεν ταυτίζεται με την εκπαίδευση ενηλίκων, αλλά περιλαμβάνει και ενοποιεί όλες τις βαθμίδες της εκπαίδευσης – προσχολική, πρωτοβάθμια, δευτεροβάθμια και τριτοβάθμια.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Υπό το πρίσμα της διά βίου εκπαίδευσης αντιλαμβανόμαστε την εκπαίδευση ως ολότητα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περιλαμβάνει όλους τους τύπους της εκπαίδευσης, δηλαδή την τυπική, την μη-τυπική και την άτυπη εκπαίδευση.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οικογένεια διαδραματίζει τον πλέον αφανή, αλλά και τον πλέον κρίσιμο ρόλο στην έναρξη της διαδικασίας της διά βίου μάθησης</a:t>
            </a:r>
          </a:p>
          <a:p>
            <a:pPr marL="0" indent="0">
              <a:buNone/>
            </a:pP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Πηγή: 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https://eclass.upatras.gr/modules/units/?course=PN1457&amp;id=5130</a:t>
            </a:r>
            <a:endParaRPr lang="el-G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24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2E604F-E26D-2CCD-7BBE-0C43D7BF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Βασικά χαρακτηριστικά της Δια Βίου Μάθησης ΙΙ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9E1249-4225-FAEA-0B73-9AFD1CE6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9"/>
            <a:ext cx="10515600" cy="4814694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ευρύτερη κοινότητα διαδραματίζει, επίσης, ένα σημαντικό ρόλο στο σύστημα της διά βίου εκπαίδευσης, από τη στιγμή που το παιδί ξεκινά να συμμετέχει σε αυτήν.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 εκπαιδευτικός ρόλος της κοινότητας συνεχίζεται σε ολόκληρη τη ζωή του ατόμου, τόσο σε επαγγελματικό, όσο και σε προσωπικό επίπεδο.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εκπαιδευτικοί θεσμοί (σχολείο, πανεπιστήμιο, κέντρα κατάρτισης) είναι σημαντικοί, αλλά μόνον ως ορισμένοι από τους παράγοντες της διά βίου εκπαίδευσης.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έχουν πλέον το μονοπώλιο της εκπαίδευσης των ατόμων και δεν μπορούν να συνεχίσουν να υπάρχουν αποκομμένοι από τους άλλους παράγοντες και συντελεστές εκπαίδευσης.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παραπέμπει στη συνέχεια και τη συνάρθρωση των επιμέρους μαθησιακών δραστηριοτήτων και χαρακτηρίζεται από ευελιξία και πολυμορφία ως προς το περιεχόμενο, το χρόνο, τις εκπαιδευτικές μεθόδους και τεχνικές.</a:t>
            </a:r>
          </a:p>
          <a:p>
            <a:pPr marL="0" indent="0">
              <a:buNone/>
            </a:pP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Πηγή: 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https://eclass.upatras.gr/modules/units/?course=PN1457&amp;id=5130</a:t>
            </a:r>
            <a:endParaRPr lang="el-G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418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2E604F-E26D-2CCD-7BBE-0C43D7BF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Βασικά χαρακτηριστικά της Δια Βίου Μάθησης ΙΙΙ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9E1249-4225-FAEA-0B73-9AFD1CE6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9"/>
            <a:ext cx="10515600" cy="481469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el-GR" sz="1050" dirty="0"/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συνιστά μια δυναμική προσέγγιση του μορφωτικού φαινομένου, που επιτρέπει τη διαρκή προσαρμογή των εκπαιδευτικών μεθόδων και μέσων σε συνάρτηση με τις εξελίξεις και τις αλλαγές που σημειώνονται.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προωθεί και αναδεικνύει εναλλακτικές προσεγγίσεις και στρατηγικές για την απόκτηση της γνώσης.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αποτελείται από δύο ευρείες συνιστώσες τη γενική εκπαίδευση και την επαγγελματική εκπαίδευση.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Αυτές οι δυο συνιστώσες δεν είναι απομονωμένες, αλλά αλληλεπιδρούν μεταξύ τους.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endParaRPr lang="el-G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Πηγή: </a:t>
            </a:r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https://eclass.upatras.gr/modules/units/?course=PN1457&amp;id=5130</a:t>
            </a:r>
            <a:endParaRPr lang="el-G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3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2E604F-E26D-2CCD-7BBE-0C43D7BFB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Βασικά χαρακτηριστικά της Δια Βίου Μάθησης Ι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A9E1249-4225-FAEA-0B73-9AFD1CE65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2269"/>
            <a:ext cx="10515600" cy="4814694"/>
          </a:xfrm>
        </p:spPr>
        <p:txBody>
          <a:bodyPr>
            <a:noAutofit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endParaRPr lang="el-GR" sz="1050" dirty="0"/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επιφορτίζεται με μια επανορθωτική και αντισταθμιστική λειτουργία, που αφορά στην κάλυψη των ελλειμμάτων της τυπικής εκπαίδευσης. Λειτουργεί όμως εξισωτικά;;;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 βίου εκπαίδευση έχει τρία προαπαιτούμενα: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παροχή ευκαιριών,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παροχή κινήτρων και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την παροχή δυνατοτήτων εκπαίδευσης.</a:t>
            </a:r>
          </a:p>
          <a:p>
            <a:pPr marL="0" indent="0">
              <a:buNone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200" dirty="0"/>
              <a:t>Πηγή: </a:t>
            </a:r>
            <a:r>
              <a:rPr lang="en-GB" sz="1200" dirty="0"/>
              <a:t>https://eclass.upatras.gr/modules/units/?course=PN1457&amp;id=5130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1003036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8C3775-049B-CFF2-5144-18A3F1999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Βασικά χαρακτηριστικά της Δια Βίου Μάθησης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C57E5C-69A6-8B99-40E2-C5956D391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5576"/>
            <a:ext cx="10515600" cy="5037299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Σύμφωνα με τον </a:t>
            </a:r>
            <a:r>
              <a:rPr lang="el-G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Karaman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(2012) δήλωσε ότι η σημασία της δια βίου μάθησης έχει αυξηθεί ως αποτέλεσμα της ταχείας αλλαγή στον κόσμο και η προσέγγιση της δια βίου μάθησης άρχισε να εμφανίζεται στα εκπαιδευτικά συστήματα του δεκαετία του 1970.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lang="el-G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Hürsen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(2012) και </a:t>
            </a:r>
            <a:r>
              <a:rPr lang="el-G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Akbaş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Özdemir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(2002) συνόψισαν τις </a:t>
            </a: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δηλώσεις στην UNESCO (Διεθνής επιτροπή εκπαίδευσης):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εκπαιδευτικές δραστηριότητες δεν πρέπει να περιορίζονται στη σχολική ηλικία και στα σχολικά κτίρια.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εκπαίδευση θα πρέπει να θεωρείται ως το κύριο συστατικό όλων των εκπαιδευτικών δραστηριοτήτων, οι οποίες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περιλαμβάν</a:t>
            </a: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l-G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υν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τόσο τη σχολική όσο και την εξωσχολική εκπαίδευση.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εκπαιδευτικές δραστηριότητες θα πρέπει να έχουν πιο ευέλικτη δομή.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εκπαίδευση θα πρέπει να σχεδιαστεί ως μια δια βίου διαδικασία.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Πηγή: </a:t>
            </a:r>
            <a:r>
              <a:rPr lang="en-GB" sz="1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Aylin Kaplan (2016) : Lifelong Learning: Conclusions from a literature review. (International Online Journal of Primary Education, volume 5, issue 2)</a:t>
            </a:r>
            <a:endParaRPr lang="el-GR" sz="1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350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48C3775-049B-CFF2-5144-18A3F1999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Βασικά χαρακτηριστικά της Δια Βίου Μάθησης </a:t>
            </a:r>
            <a:r>
              <a:rPr lang="en-GB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7C57E5C-69A6-8B99-40E2-C5956D391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spcBef>
                <a:spcPts val="0"/>
              </a:spcBef>
              <a:buNone/>
            </a:pPr>
            <a:r>
              <a:rPr lang="el-G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Προσεγγίζοντας την Δια Βίου Μάθηση μπορούμε να αναφέρουμε και τα ακόλουθα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Θεωρείται ως εκπαιδευτικός πόρος πληροφοριών για εκπαιδευτικούς.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μια προσέγγιση που βασίζεται στη μάθηση μέσω «μαθαίνω από την εμπειρία και </a:t>
            </a:r>
            <a:r>
              <a:rPr lang="el-G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περιαματίζομαι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Υποστηρίζει τη ατομική μάθηση σε ομάδες.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Παίρνει καθοδηγητικό ρόλο για τις στρατηγικές αξιολόγησης και μάθησης και συμβάλλει στην ανακάλυψη των μεθόδων μάθησης σε περαιτέρω διαδικασίες.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Συμβάλλει στην ανάπτυξη εκπαιδευτικών και εξατομικευμένων σχεδίων μάθησης.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Δηλώνει ότι η μάθηση είναι μια διαρκώς συνεχής διαδικασία.</a:t>
            </a:r>
          </a:p>
          <a:p>
            <a:pPr algn="just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Υποστηρίζει την άποψη ότι οι άνθρωποι έχουν πρόσβαση σε ευκαιρίες σε μαθησιακές </a:t>
            </a:r>
            <a:r>
              <a:rPr lang="el-G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δειργασίες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κατά τη διάρκεια της ζωής τους </a:t>
            </a: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12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Πηγή: </a:t>
            </a:r>
            <a:r>
              <a:rPr lang="en-GB" sz="1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action="ppaction://hlinkfile"/>
              </a:rPr>
              <a:t>Aylin Kaplan (2016) : Lifelong Learning: Conclusions from a literature review. (International Online Journal of Primary Education, volume 5, issue 2)</a:t>
            </a:r>
            <a:endParaRPr lang="el-GR" sz="12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79854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811</Words>
  <Application>Microsoft Office PowerPoint</Application>
  <PresentationFormat>Ευρεία οθόνη</PresentationFormat>
  <Paragraphs>52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Θέμα του Office</vt:lpstr>
      <vt:lpstr>Χαρακτηριστικά της Δια Βίου Εκπαίδευσης</vt:lpstr>
      <vt:lpstr>Βασικά χαρακτηριστικά της Δια Βίου Μάθησης Ι</vt:lpstr>
      <vt:lpstr>Βασικά χαρακτηριστικά της Δια Βίου Μάθησης ΙΙ</vt:lpstr>
      <vt:lpstr>Βασικά χαρακτηριστικά της Δια Βίου Μάθησης ΙΙΙ</vt:lpstr>
      <vt:lpstr>Βασικά χαρακτηριστικά της Δια Βίου Μάθησης ΙV</vt:lpstr>
      <vt:lpstr>Βασικά χαρακτηριστικά της Δια Βίου Μάθησης V</vt:lpstr>
      <vt:lpstr>Βασικά χαρακτηριστικά της Δια Βίου Μάθησης VΙ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Χαρακτηριστικά της Δια Βίου Εκπαίδευσης</dc:title>
  <dc:creator>Despoina Plota</dc:creator>
  <cp:lastModifiedBy>Despoina Plota</cp:lastModifiedBy>
  <cp:revision>7</cp:revision>
  <dcterms:created xsi:type="dcterms:W3CDTF">2023-11-07T06:43:40Z</dcterms:created>
  <dcterms:modified xsi:type="dcterms:W3CDTF">2023-11-12T05:21:39Z</dcterms:modified>
</cp:coreProperties>
</file>