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1" r:id="rId7"/>
    <p:sldId id="260"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3" autoAdjust="0"/>
    <p:restoredTop sz="94660"/>
  </p:normalViewPr>
  <p:slideViewPr>
    <p:cSldViewPr snapToGrid="0">
      <p:cViewPr varScale="1">
        <p:scale>
          <a:sx n="82" d="100"/>
          <a:sy n="82" d="100"/>
        </p:scale>
        <p:origin x="60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170215-1B87-357F-9300-9B66ACAEB10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6729187-644A-E397-3C31-8B3391E1C1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2D3EEC7-8E85-6911-39AB-ACE162778FF1}"/>
              </a:ext>
            </a:extLst>
          </p:cNvPr>
          <p:cNvSpPr>
            <a:spLocks noGrp="1"/>
          </p:cNvSpPr>
          <p:nvPr>
            <p:ph type="dt" sz="half" idx="10"/>
          </p:nvPr>
        </p:nvSpPr>
        <p:spPr/>
        <p:txBody>
          <a:bodyPr/>
          <a:lstStyle/>
          <a:p>
            <a:fld id="{138BDFF0-3CBE-44C8-AA5D-DD3EC4E24F05}" type="datetimeFigureOut">
              <a:rPr lang="el-GR" smtClean="0"/>
              <a:t>4/11/2023</a:t>
            </a:fld>
            <a:endParaRPr lang="el-GR"/>
          </a:p>
        </p:txBody>
      </p:sp>
      <p:sp>
        <p:nvSpPr>
          <p:cNvPr id="5" name="Θέση υποσέλιδου 4">
            <a:extLst>
              <a:ext uri="{FF2B5EF4-FFF2-40B4-BE49-F238E27FC236}">
                <a16:creationId xmlns:a16="http://schemas.microsoft.com/office/drawing/2014/main" id="{801A7E25-65D5-9E7B-C735-5179E9EAF09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00FFB7C-F9D9-074F-281D-2D74BDC70311}"/>
              </a:ext>
            </a:extLst>
          </p:cNvPr>
          <p:cNvSpPr>
            <a:spLocks noGrp="1"/>
          </p:cNvSpPr>
          <p:nvPr>
            <p:ph type="sldNum" sz="quarter" idx="12"/>
          </p:nvPr>
        </p:nvSpPr>
        <p:spPr/>
        <p:txBody>
          <a:bodyPr/>
          <a:lstStyle/>
          <a:p>
            <a:fld id="{81C09579-FFDA-425E-90E9-EF29467A12FB}" type="slidenum">
              <a:rPr lang="el-GR" smtClean="0"/>
              <a:t>‹#›</a:t>
            </a:fld>
            <a:endParaRPr lang="el-GR"/>
          </a:p>
        </p:txBody>
      </p:sp>
    </p:spTree>
    <p:extLst>
      <p:ext uri="{BB962C8B-B14F-4D97-AF65-F5344CB8AC3E}">
        <p14:creationId xmlns:p14="http://schemas.microsoft.com/office/powerpoint/2010/main" val="265050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484D38-0491-6E85-81E5-6713A567377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8C66452-5794-3044-B769-4FCA517F609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4CD9129-77C5-2766-9E65-2AD81660A4C0}"/>
              </a:ext>
            </a:extLst>
          </p:cNvPr>
          <p:cNvSpPr>
            <a:spLocks noGrp="1"/>
          </p:cNvSpPr>
          <p:nvPr>
            <p:ph type="dt" sz="half" idx="10"/>
          </p:nvPr>
        </p:nvSpPr>
        <p:spPr/>
        <p:txBody>
          <a:bodyPr/>
          <a:lstStyle/>
          <a:p>
            <a:fld id="{138BDFF0-3CBE-44C8-AA5D-DD3EC4E24F05}" type="datetimeFigureOut">
              <a:rPr lang="el-GR" smtClean="0"/>
              <a:t>4/11/2023</a:t>
            </a:fld>
            <a:endParaRPr lang="el-GR"/>
          </a:p>
        </p:txBody>
      </p:sp>
      <p:sp>
        <p:nvSpPr>
          <p:cNvPr id="5" name="Θέση υποσέλιδου 4">
            <a:extLst>
              <a:ext uri="{FF2B5EF4-FFF2-40B4-BE49-F238E27FC236}">
                <a16:creationId xmlns:a16="http://schemas.microsoft.com/office/drawing/2014/main" id="{81D1CEC7-FA3F-F3C0-6D9F-559E043AD16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D190F58-7985-9F99-89EC-373F64506E1F}"/>
              </a:ext>
            </a:extLst>
          </p:cNvPr>
          <p:cNvSpPr>
            <a:spLocks noGrp="1"/>
          </p:cNvSpPr>
          <p:nvPr>
            <p:ph type="sldNum" sz="quarter" idx="12"/>
          </p:nvPr>
        </p:nvSpPr>
        <p:spPr/>
        <p:txBody>
          <a:bodyPr/>
          <a:lstStyle/>
          <a:p>
            <a:fld id="{81C09579-FFDA-425E-90E9-EF29467A12FB}" type="slidenum">
              <a:rPr lang="el-GR" smtClean="0"/>
              <a:t>‹#›</a:t>
            </a:fld>
            <a:endParaRPr lang="el-GR"/>
          </a:p>
        </p:txBody>
      </p:sp>
    </p:spTree>
    <p:extLst>
      <p:ext uri="{BB962C8B-B14F-4D97-AF65-F5344CB8AC3E}">
        <p14:creationId xmlns:p14="http://schemas.microsoft.com/office/powerpoint/2010/main" val="2444530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B8D0C21-14B4-9EFE-86D1-BC7A19B8C93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BE58CF2-88C9-4CAF-6DAE-EFF612E92C3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E1993B3-A6BD-BFD8-4036-022FBBAE7978}"/>
              </a:ext>
            </a:extLst>
          </p:cNvPr>
          <p:cNvSpPr>
            <a:spLocks noGrp="1"/>
          </p:cNvSpPr>
          <p:nvPr>
            <p:ph type="dt" sz="half" idx="10"/>
          </p:nvPr>
        </p:nvSpPr>
        <p:spPr/>
        <p:txBody>
          <a:bodyPr/>
          <a:lstStyle/>
          <a:p>
            <a:fld id="{138BDFF0-3CBE-44C8-AA5D-DD3EC4E24F05}" type="datetimeFigureOut">
              <a:rPr lang="el-GR" smtClean="0"/>
              <a:t>4/11/2023</a:t>
            </a:fld>
            <a:endParaRPr lang="el-GR"/>
          </a:p>
        </p:txBody>
      </p:sp>
      <p:sp>
        <p:nvSpPr>
          <p:cNvPr id="5" name="Θέση υποσέλιδου 4">
            <a:extLst>
              <a:ext uri="{FF2B5EF4-FFF2-40B4-BE49-F238E27FC236}">
                <a16:creationId xmlns:a16="http://schemas.microsoft.com/office/drawing/2014/main" id="{5FB9DF1C-F572-F36C-5D4B-8CCF011ADCC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31E6C21-80F1-7399-84A8-9F53C51F9D02}"/>
              </a:ext>
            </a:extLst>
          </p:cNvPr>
          <p:cNvSpPr>
            <a:spLocks noGrp="1"/>
          </p:cNvSpPr>
          <p:nvPr>
            <p:ph type="sldNum" sz="quarter" idx="12"/>
          </p:nvPr>
        </p:nvSpPr>
        <p:spPr/>
        <p:txBody>
          <a:bodyPr/>
          <a:lstStyle/>
          <a:p>
            <a:fld id="{81C09579-FFDA-425E-90E9-EF29467A12FB}" type="slidenum">
              <a:rPr lang="el-GR" smtClean="0"/>
              <a:t>‹#›</a:t>
            </a:fld>
            <a:endParaRPr lang="el-GR"/>
          </a:p>
        </p:txBody>
      </p:sp>
    </p:spTree>
    <p:extLst>
      <p:ext uri="{BB962C8B-B14F-4D97-AF65-F5344CB8AC3E}">
        <p14:creationId xmlns:p14="http://schemas.microsoft.com/office/powerpoint/2010/main" val="212429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0E9AEB-3454-7D1A-23C7-A5B6E85317C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B47CC27-6B16-7666-1339-74E210A4FE3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793CC21-655C-C0A6-BAF4-3C545C157938}"/>
              </a:ext>
            </a:extLst>
          </p:cNvPr>
          <p:cNvSpPr>
            <a:spLocks noGrp="1"/>
          </p:cNvSpPr>
          <p:nvPr>
            <p:ph type="dt" sz="half" idx="10"/>
          </p:nvPr>
        </p:nvSpPr>
        <p:spPr/>
        <p:txBody>
          <a:bodyPr/>
          <a:lstStyle/>
          <a:p>
            <a:fld id="{138BDFF0-3CBE-44C8-AA5D-DD3EC4E24F05}" type="datetimeFigureOut">
              <a:rPr lang="el-GR" smtClean="0"/>
              <a:t>4/11/2023</a:t>
            </a:fld>
            <a:endParaRPr lang="el-GR"/>
          </a:p>
        </p:txBody>
      </p:sp>
      <p:sp>
        <p:nvSpPr>
          <p:cNvPr id="5" name="Θέση υποσέλιδου 4">
            <a:extLst>
              <a:ext uri="{FF2B5EF4-FFF2-40B4-BE49-F238E27FC236}">
                <a16:creationId xmlns:a16="http://schemas.microsoft.com/office/drawing/2014/main" id="{E8BD44AF-3662-9DDF-7138-E19126AE584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3B0DAFD-F880-7BE8-E939-A0CEAE2458C8}"/>
              </a:ext>
            </a:extLst>
          </p:cNvPr>
          <p:cNvSpPr>
            <a:spLocks noGrp="1"/>
          </p:cNvSpPr>
          <p:nvPr>
            <p:ph type="sldNum" sz="quarter" idx="12"/>
          </p:nvPr>
        </p:nvSpPr>
        <p:spPr/>
        <p:txBody>
          <a:bodyPr/>
          <a:lstStyle/>
          <a:p>
            <a:fld id="{81C09579-FFDA-425E-90E9-EF29467A12FB}" type="slidenum">
              <a:rPr lang="el-GR" smtClean="0"/>
              <a:t>‹#›</a:t>
            </a:fld>
            <a:endParaRPr lang="el-GR"/>
          </a:p>
        </p:txBody>
      </p:sp>
    </p:spTree>
    <p:extLst>
      <p:ext uri="{BB962C8B-B14F-4D97-AF65-F5344CB8AC3E}">
        <p14:creationId xmlns:p14="http://schemas.microsoft.com/office/powerpoint/2010/main" val="165409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70622E-83D7-B85C-8BF6-9BAD9B9EB3D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5EC92A8-44F8-CCB6-725D-FE433CD7DC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AC7F6D7-7CE5-6289-C8C7-C520D8C5B6E2}"/>
              </a:ext>
            </a:extLst>
          </p:cNvPr>
          <p:cNvSpPr>
            <a:spLocks noGrp="1"/>
          </p:cNvSpPr>
          <p:nvPr>
            <p:ph type="dt" sz="half" idx="10"/>
          </p:nvPr>
        </p:nvSpPr>
        <p:spPr/>
        <p:txBody>
          <a:bodyPr/>
          <a:lstStyle/>
          <a:p>
            <a:fld id="{138BDFF0-3CBE-44C8-AA5D-DD3EC4E24F05}" type="datetimeFigureOut">
              <a:rPr lang="el-GR" smtClean="0"/>
              <a:t>4/11/2023</a:t>
            </a:fld>
            <a:endParaRPr lang="el-GR"/>
          </a:p>
        </p:txBody>
      </p:sp>
      <p:sp>
        <p:nvSpPr>
          <p:cNvPr id="5" name="Θέση υποσέλιδου 4">
            <a:extLst>
              <a:ext uri="{FF2B5EF4-FFF2-40B4-BE49-F238E27FC236}">
                <a16:creationId xmlns:a16="http://schemas.microsoft.com/office/drawing/2014/main" id="{4453F907-28B4-F0CE-C4EA-0109E0A5D2B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8B36FA7-4ADE-4BB9-1E75-FFCB0F428BF2}"/>
              </a:ext>
            </a:extLst>
          </p:cNvPr>
          <p:cNvSpPr>
            <a:spLocks noGrp="1"/>
          </p:cNvSpPr>
          <p:nvPr>
            <p:ph type="sldNum" sz="quarter" idx="12"/>
          </p:nvPr>
        </p:nvSpPr>
        <p:spPr/>
        <p:txBody>
          <a:bodyPr/>
          <a:lstStyle/>
          <a:p>
            <a:fld id="{81C09579-FFDA-425E-90E9-EF29467A12FB}" type="slidenum">
              <a:rPr lang="el-GR" smtClean="0"/>
              <a:t>‹#›</a:t>
            </a:fld>
            <a:endParaRPr lang="el-GR"/>
          </a:p>
        </p:txBody>
      </p:sp>
    </p:spTree>
    <p:extLst>
      <p:ext uri="{BB962C8B-B14F-4D97-AF65-F5344CB8AC3E}">
        <p14:creationId xmlns:p14="http://schemas.microsoft.com/office/powerpoint/2010/main" val="2591200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8C3CC9-5947-344A-5AC3-10C3F076211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9E9829F-3292-5250-E5C6-B747D8A59B1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B7514342-43F7-916B-8F41-FA4FF0F3907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1813242-E1A9-F5DD-31D9-22490CC3429E}"/>
              </a:ext>
            </a:extLst>
          </p:cNvPr>
          <p:cNvSpPr>
            <a:spLocks noGrp="1"/>
          </p:cNvSpPr>
          <p:nvPr>
            <p:ph type="dt" sz="half" idx="10"/>
          </p:nvPr>
        </p:nvSpPr>
        <p:spPr/>
        <p:txBody>
          <a:bodyPr/>
          <a:lstStyle/>
          <a:p>
            <a:fld id="{138BDFF0-3CBE-44C8-AA5D-DD3EC4E24F05}" type="datetimeFigureOut">
              <a:rPr lang="el-GR" smtClean="0"/>
              <a:t>4/11/2023</a:t>
            </a:fld>
            <a:endParaRPr lang="el-GR"/>
          </a:p>
        </p:txBody>
      </p:sp>
      <p:sp>
        <p:nvSpPr>
          <p:cNvPr id="6" name="Θέση υποσέλιδου 5">
            <a:extLst>
              <a:ext uri="{FF2B5EF4-FFF2-40B4-BE49-F238E27FC236}">
                <a16:creationId xmlns:a16="http://schemas.microsoft.com/office/drawing/2014/main" id="{FF81F9D7-E9E9-FE36-43BF-4F52675BA61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4B49DB7-D7C8-B14E-E54B-B27727C1CA9C}"/>
              </a:ext>
            </a:extLst>
          </p:cNvPr>
          <p:cNvSpPr>
            <a:spLocks noGrp="1"/>
          </p:cNvSpPr>
          <p:nvPr>
            <p:ph type="sldNum" sz="quarter" idx="12"/>
          </p:nvPr>
        </p:nvSpPr>
        <p:spPr/>
        <p:txBody>
          <a:bodyPr/>
          <a:lstStyle/>
          <a:p>
            <a:fld id="{81C09579-FFDA-425E-90E9-EF29467A12FB}" type="slidenum">
              <a:rPr lang="el-GR" smtClean="0"/>
              <a:t>‹#›</a:t>
            </a:fld>
            <a:endParaRPr lang="el-GR"/>
          </a:p>
        </p:txBody>
      </p:sp>
    </p:spTree>
    <p:extLst>
      <p:ext uri="{BB962C8B-B14F-4D97-AF65-F5344CB8AC3E}">
        <p14:creationId xmlns:p14="http://schemas.microsoft.com/office/powerpoint/2010/main" val="110720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F65D18-3470-EF50-B4C9-650C531EA48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2F0EC8E-4112-4113-D0B1-510A92D52F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D1EAC9F-FFF3-ABF0-A54D-2D4FE30334F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013EC8F-7B67-B0D7-E183-A1A5029B76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76BFCE85-4AD1-4FF5-CF22-304A36ADADF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8FEB219-558B-2D9D-DFAE-0AE0B23F2D7F}"/>
              </a:ext>
            </a:extLst>
          </p:cNvPr>
          <p:cNvSpPr>
            <a:spLocks noGrp="1"/>
          </p:cNvSpPr>
          <p:nvPr>
            <p:ph type="dt" sz="half" idx="10"/>
          </p:nvPr>
        </p:nvSpPr>
        <p:spPr/>
        <p:txBody>
          <a:bodyPr/>
          <a:lstStyle/>
          <a:p>
            <a:fld id="{138BDFF0-3CBE-44C8-AA5D-DD3EC4E24F05}" type="datetimeFigureOut">
              <a:rPr lang="el-GR" smtClean="0"/>
              <a:t>4/11/2023</a:t>
            </a:fld>
            <a:endParaRPr lang="el-GR"/>
          </a:p>
        </p:txBody>
      </p:sp>
      <p:sp>
        <p:nvSpPr>
          <p:cNvPr id="8" name="Θέση υποσέλιδου 7">
            <a:extLst>
              <a:ext uri="{FF2B5EF4-FFF2-40B4-BE49-F238E27FC236}">
                <a16:creationId xmlns:a16="http://schemas.microsoft.com/office/drawing/2014/main" id="{32B68450-7FB7-AE11-FB9C-4E48F739371D}"/>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B6A7B56-E7EE-256F-C395-20A83BB9F8D9}"/>
              </a:ext>
            </a:extLst>
          </p:cNvPr>
          <p:cNvSpPr>
            <a:spLocks noGrp="1"/>
          </p:cNvSpPr>
          <p:nvPr>
            <p:ph type="sldNum" sz="quarter" idx="12"/>
          </p:nvPr>
        </p:nvSpPr>
        <p:spPr/>
        <p:txBody>
          <a:bodyPr/>
          <a:lstStyle/>
          <a:p>
            <a:fld id="{81C09579-FFDA-425E-90E9-EF29467A12FB}" type="slidenum">
              <a:rPr lang="el-GR" smtClean="0"/>
              <a:t>‹#›</a:t>
            </a:fld>
            <a:endParaRPr lang="el-GR"/>
          </a:p>
        </p:txBody>
      </p:sp>
    </p:spTree>
    <p:extLst>
      <p:ext uri="{BB962C8B-B14F-4D97-AF65-F5344CB8AC3E}">
        <p14:creationId xmlns:p14="http://schemas.microsoft.com/office/powerpoint/2010/main" val="583031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0E0559-FCD1-16BE-3542-D4B07AEAE60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C1C42051-F340-79D1-5C6C-3D73A57CE5D1}"/>
              </a:ext>
            </a:extLst>
          </p:cNvPr>
          <p:cNvSpPr>
            <a:spLocks noGrp="1"/>
          </p:cNvSpPr>
          <p:nvPr>
            <p:ph type="dt" sz="half" idx="10"/>
          </p:nvPr>
        </p:nvSpPr>
        <p:spPr/>
        <p:txBody>
          <a:bodyPr/>
          <a:lstStyle/>
          <a:p>
            <a:fld id="{138BDFF0-3CBE-44C8-AA5D-DD3EC4E24F05}" type="datetimeFigureOut">
              <a:rPr lang="el-GR" smtClean="0"/>
              <a:t>4/11/2023</a:t>
            </a:fld>
            <a:endParaRPr lang="el-GR"/>
          </a:p>
        </p:txBody>
      </p:sp>
      <p:sp>
        <p:nvSpPr>
          <p:cNvPr id="4" name="Θέση υποσέλιδου 3">
            <a:extLst>
              <a:ext uri="{FF2B5EF4-FFF2-40B4-BE49-F238E27FC236}">
                <a16:creationId xmlns:a16="http://schemas.microsoft.com/office/drawing/2014/main" id="{3FB933FD-431F-8F18-C5C4-EF8EDEE1A34D}"/>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F4BD47E-E31C-670D-2B7F-BF5C53C60E50}"/>
              </a:ext>
            </a:extLst>
          </p:cNvPr>
          <p:cNvSpPr>
            <a:spLocks noGrp="1"/>
          </p:cNvSpPr>
          <p:nvPr>
            <p:ph type="sldNum" sz="quarter" idx="12"/>
          </p:nvPr>
        </p:nvSpPr>
        <p:spPr/>
        <p:txBody>
          <a:bodyPr/>
          <a:lstStyle/>
          <a:p>
            <a:fld id="{81C09579-FFDA-425E-90E9-EF29467A12FB}" type="slidenum">
              <a:rPr lang="el-GR" smtClean="0"/>
              <a:t>‹#›</a:t>
            </a:fld>
            <a:endParaRPr lang="el-GR"/>
          </a:p>
        </p:txBody>
      </p:sp>
    </p:spTree>
    <p:extLst>
      <p:ext uri="{BB962C8B-B14F-4D97-AF65-F5344CB8AC3E}">
        <p14:creationId xmlns:p14="http://schemas.microsoft.com/office/powerpoint/2010/main" val="546211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F7D313E4-F2A2-ED02-89A9-8E3BA80D128A}"/>
              </a:ext>
            </a:extLst>
          </p:cNvPr>
          <p:cNvSpPr>
            <a:spLocks noGrp="1"/>
          </p:cNvSpPr>
          <p:nvPr>
            <p:ph type="dt" sz="half" idx="10"/>
          </p:nvPr>
        </p:nvSpPr>
        <p:spPr/>
        <p:txBody>
          <a:bodyPr/>
          <a:lstStyle/>
          <a:p>
            <a:fld id="{138BDFF0-3CBE-44C8-AA5D-DD3EC4E24F05}" type="datetimeFigureOut">
              <a:rPr lang="el-GR" smtClean="0"/>
              <a:t>4/11/2023</a:t>
            </a:fld>
            <a:endParaRPr lang="el-GR"/>
          </a:p>
        </p:txBody>
      </p:sp>
      <p:sp>
        <p:nvSpPr>
          <p:cNvPr id="3" name="Θέση υποσέλιδου 2">
            <a:extLst>
              <a:ext uri="{FF2B5EF4-FFF2-40B4-BE49-F238E27FC236}">
                <a16:creationId xmlns:a16="http://schemas.microsoft.com/office/drawing/2014/main" id="{6675CB78-191A-6C55-D9B5-052C2FCB8DEB}"/>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2803C1B3-9528-9455-AFCC-031D240D2A53}"/>
              </a:ext>
            </a:extLst>
          </p:cNvPr>
          <p:cNvSpPr>
            <a:spLocks noGrp="1"/>
          </p:cNvSpPr>
          <p:nvPr>
            <p:ph type="sldNum" sz="quarter" idx="12"/>
          </p:nvPr>
        </p:nvSpPr>
        <p:spPr/>
        <p:txBody>
          <a:bodyPr/>
          <a:lstStyle/>
          <a:p>
            <a:fld id="{81C09579-FFDA-425E-90E9-EF29467A12FB}" type="slidenum">
              <a:rPr lang="el-GR" smtClean="0"/>
              <a:t>‹#›</a:t>
            </a:fld>
            <a:endParaRPr lang="el-GR"/>
          </a:p>
        </p:txBody>
      </p:sp>
    </p:spTree>
    <p:extLst>
      <p:ext uri="{BB962C8B-B14F-4D97-AF65-F5344CB8AC3E}">
        <p14:creationId xmlns:p14="http://schemas.microsoft.com/office/powerpoint/2010/main" val="451087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AFDB4A-AA8D-F59F-FFE3-3045D14F5A7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B683966-74FC-FCE1-005A-84A1C830D9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519857E-15F7-71E7-A833-C818311597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BC9357AB-FB98-88D4-72C8-A8CD74A2A7AA}"/>
              </a:ext>
            </a:extLst>
          </p:cNvPr>
          <p:cNvSpPr>
            <a:spLocks noGrp="1"/>
          </p:cNvSpPr>
          <p:nvPr>
            <p:ph type="dt" sz="half" idx="10"/>
          </p:nvPr>
        </p:nvSpPr>
        <p:spPr/>
        <p:txBody>
          <a:bodyPr/>
          <a:lstStyle/>
          <a:p>
            <a:fld id="{138BDFF0-3CBE-44C8-AA5D-DD3EC4E24F05}" type="datetimeFigureOut">
              <a:rPr lang="el-GR" smtClean="0"/>
              <a:t>4/11/2023</a:t>
            </a:fld>
            <a:endParaRPr lang="el-GR"/>
          </a:p>
        </p:txBody>
      </p:sp>
      <p:sp>
        <p:nvSpPr>
          <p:cNvPr id="6" name="Θέση υποσέλιδου 5">
            <a:extLst>
              <a:ext uri="{FF2B5EF4-FFF2-40B4-BE49-F238E27FC236}">
                <a16:creationId xmlns:a16="http://schemas.microsoft.com/office/drawing/2014/main" id="{3F8DF542-075D-AA8C-69BB-0DDE107C8CB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ECDD2FF-EF03-F0BC-7CE7-3B3A48F1DDB2}"/>
              </a:ext>
            </a:extLst>
          </p:cNvPr>
          <p:cNvSpPr>
            <a:spLocks noGrp="1"/>
          </p:cNvSpPr>
          <p:nvPr>
            <p:ph type="sldNum" sz="quarter" idx="12"/>
          </p:nvPr>
        </p:nvSpPr>
        <p:spPr/>
        <p:txBody>
          <a:bodyPr/>
          <a:lstStyle/>
          <a:p>
            <a:fld id="{81C09579-FFDA-425E-90E9-EF29467A12FB}" type="slidenum">
              <a:rPr lang="el-GR" smtClean="0"/>
              <a:t>‹#›</a:t>
            </a:fld>
            <a:endParaRPr lang="el-GR"/>
          </a:p>
        </p:txBody>
      </p:sp>
    </p:spTree>
    <p:extLst>
      <p:ext uri="{BB962C8B-B14F-4D97-AF65-F5344CB8AC3E}">
        <p14:creationId xmlns:p14="http://schemas.microsoft.com/office/powerpoint/2010/main" val="82664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8EDCC0-C74A-B2A5-C614-B10C6AD6891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C6B3ECB-CDBF-90DB-93A5-56D4F8E2E5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CCC489F-536C-AF2A-3FE8-C061E79D50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DAE0F50-DBAA-1FE7-E56C-88884BEE855B}"/>
              </a:ext>
            </a:extLst>
          </p:cNvPr>
          <p:cNvSpPr>
            <a:spLocks noGrp="1"/>
          </p:cNvSpPr>
          <p:nvPr>
            <p:ph type="dt" sz="half" idx="10"/>
          </p:nvPr>
        </p:nvSpPr>
        <p:spPr/>
        <p:txBody>
          <a:bodyPr/>
          <a:lstStyle/>
          <a:p>
            <a:fld id="{138BDFF0-3CBE-44C8-AA5D-DD3EC4E24F05}" type="datetimeFigureOut">
              <a:rPr lang="el-GR" smtClean="0"/>
              <a:t>4/11/2023</a:t>
            </a:fld>
            <a:endParaRPr lang="el-GR"/>
          </a:p>
        </p:txBody>
      </p:sp>
      <p:sp>
        <p:nvSpPr>
          <p:cNvPr id="6" name="Θέση υποσέλιδου 5">
            <a:extLst>
              <a:ext uri="{FF2B5EF4-FFF2-40B4-BE49-F238E27FC236}">
                <a16:creationId xmlns:a16="http://schemas.microsoft.com/office/drawing/2014/main" id="{DD4B3636-191D-9FD9-C481-FD168237A38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BA5BAB7-6E95-6395-D4B1-63BACD6C876A}"/>
              </a:ext>
            </a:extLst>
          </p:cNvPr>
          <p:cNvSpPr>
            <a:spLocks noGrp="1"/>
          </p:cNvSpPr>
          <p:nvPr>
            <p:ph type="sldNum" sz="quarter" idx="12"/>
          </p:nvPr>
        </p:nvSpPr>
        <p:spPr/>
        <p:txBody>
          <a:bodyPr/>
          <a:lstStyle/>
          <a:p>
            <a:fld id="{81C09579-FFDA-425E-90E9-EF29467A12FB}" type="slidenum">
              <a:rPr lang="el-GR" smtClean="0"/>
              <a:t>‹#›</a:t>
            </a:fld>
            <a:endParaRPr lang="el-GR"/>
          </a:p>
        </p:txBody>
      </p:sp>
    </p:spTree>
    <p:extLst>
      <p:ext uri="{BB962C8B-B14F-4D97-AF65-F5344CB8AC3E}">
        <p14:creationId xmlns:p14="http://schemas.microsoft.com/office/powerpoint/2010/main" val="2399536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65B497E-4EBB-CE29-2846-A94257EB3C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162BFBD-721F-485A-3394-862827914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6A125E0-BC8D-3781-4934-F969D6821F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BDFF0-3CBE-44C8-AA5D-DD3EC4E24F05}" type="datetimeFigureOut">
              <a:rPr lang="el-GR" smtClean="0"/>
              <a:t>4/11/2023</a:t>
            </a:fld>
            <a:endParaRPr lang="el-GR"/>
          </a:p>
        </p:txBody>
      </p:sp>
      <p:sp>
        <p:nvSpPr>
          <p:cNvPr id="5" name="Θέση υποσέλιδου 4">
            <a:extLst>
              <a:ext uri="{FF2B5EF4-FFF2-40B4-BE49-F238E27FC236}">
                <a16:creationId xmlns:a16="http://schemas.microsoft.com/office/drawing/2014/main" id="{0F3F4C50-3CAB-4B14-F2A9-3D6ABCD322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A37159D-BC55-F109-13D1-9B96C343E8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C09579-FFDA-425E-90E9-EF29467A12FB}" type="slidenum">
              <a:rPr lang="el-GR" smtClean="0"/>
              <a:t>‹#›</a:t>
            </a:fld>
            <a:endParaRPr lang="el-GR"/>
          </a:p>
        </p:txBody>
      </p:sp>
    </p:spTree>
    <p:extLst>
      <p:ext uri="{BB962C8B-B14F-4D97-AF65-F5344CB8AC3E}">
        <p14:creationId xmlns:p14="http://schemas.microsoft.com/office/powerpoint/2010/main" val="3293126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B290D1-C69D-74D1-1C71-5DD4233C9321}"/>
              </a:ext>
            </a:extLst>
          </p:cNvPr>
          <p:cNvSpPr>
            <a:spLocks noGrp="1"/>
          </p:cNvSpPr>
          <p:nvPr>
            <p:ph type="ctrTitle"/>
          </p:nvPr>
        </p:nvSpPr>
        <p:spPr/>
        <p:txBody>
          <a:bodyPr/>
          <a:lstStyle/>
          <a:p>
            <a:r>
              <a:rPr lang="el-GR" dirty="0"/>
              <a:t>Διαφορές Δια Βίου Μάθησης και Δια Βίου Εκπαίδευσης</a:t>
            </a:r>
          </a:p>
        </p:txBody>
      </p:sp>
      <p:pic>
        <p:nvPicPr>
          <p:cNvPr id="5" name="Εικόνα 4">
            <a:extLst>
              <a:ext uri="{FF2B5EF4-FFF2-40B4-BE49-F238E27FC236}">
                <a16:creationId xmlns:a16="http://schemas.microsoft.com/office/drawing/2014/main" id="{DAD25C99-86D1-BAD4-B725-6808404228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1290" y="3509963"/>
            <a:ext cx="2133600" cy="2143125"/>
          </a:xfrm>
          <a:prstGeom prst="rect">
            <a:avLst/>
          </a:prstGeom>
        </p:spPr>
      </p:pic>
    </p:spTree>
    <p:extLst>
      <p:ext uri="{BB962C8B-B14F-4D97-AF65-F5344CB8AC3E}">
        <p14:creationId xmlns:p14="http://schemas.microsoft.com/office/powerpoint/2010/main" val="167818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F9B583-0A78-6BCB-673E-1D4066F41D65}"/>
              </a:ext>
            </a:extLst>
          </p:cNvPr>
          <p:cNvSpPr>
            <a:spLocks noGrp="1"/>
          </p:cNvSpPr>
          <p:nvPr>
            <p:ph type="title"/>
          </p:nvPr>
        </p:nvSpPr>
        <p:spPr/>
        <p:txBody>
          <a:bodyPr/>
          <a:lstStyle/>
          <a:p>
            <a:pPr algn="ctr"/>
            <a:r>
              <a:rPr lang="el-GR" b="1" dirty="0"/>
              <a:t>«Γηράσκω δ’ αεί πολλά διδασκόμενος»</a:t>
            </a:r>
            <a:endParaRPr lang="el-GR" dirty="0"/>
          </a:p>
        </p:txBody>
      </p:sp>
      <p:sp>
        <p:nvSpPr>
          <p:cNvPr id="3" name="Θέση περιεχομένου 2">
            <a:extLst>
              <a:ext uri="{FF2B5EF4-FFF2-40B4-BE49-F238E27FC236}">
                <a16:creationId xmlns:a16="http://schemas.microsoft.com/office/drawing/2014/main" id="{6B096E90-4529-A18F-0E4A-463F1CF79077}"/>
              </a:ext>
            </a:extLst>
          </p:cNvPr>
          <p:cNvSpPr>
            <a:spLocks noGrp="1"/>
          </p:cNvSpPr>
          <p:nvPr>
            <p:ph idx="1"/>
          </p:nvPr>
        </p:nvSpPr>
        <p:spPr>
          <a:xfrm>
            <a:off x="838200" y="1825625"/>
            <a:ext cx="10515600" cy="3548808"/>
          </a:xfrm>
        </p:spPr>
        <p:txBody>
          <a:bodyPr/>
          <a:lstStyle/>
          <a:p>
            <a:pPr marL="0" indent="0" algn="just">
              <a:buNone/>
            </a:pPr>
            <a:endParaRPr lang="el-GR" dirty="0"/>
          </a:p>
          <a:p>
            <a:pPr marL="0" indent="0" algn="just">
              <a:lnSpc>
                <a:spcPct val="150000"/>
              </a:lnSpc>
              <a:spcBef>
                <a:spcPts val="0"/>
              </a:spcBef>
              <a:buNone/>
            </a:pPr>
            <a:r>
              <a:rPr lang="el-GR" dirty="0"/>
              <a:t>Το γνωστό, αρχαίο ρητό του νομοθέτη Σόλωνα του Αθηναίου  σημαίνει ότι ο άνθρωπος όσο μεγαλώνει μαθαίνει πάντα κάτι καινούργιο. Σήμερα, η έννοια Δια Βίου Μάθηση αντιπροσωπεύεται  περισσότερο από ποτέ με αυτό το ρητό.</a:t>
            </a:r>
          </a:p>
        </p:txBody>
      </p:sp>
    </p:spTree>
    <p:extLst>
      <p:ext uri="{BB962C8B-B14F-4D97-AF65-F5344CB8AC3E}">
        <p14:creationId xmlns:p14="http://schemas.microsoft.com/office/powerpoint/2010/main" val="4209485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B5DC9F-5575-4C43-343B-84B1DD0B3764}"/>
              </a:ext>
            </a:extLst>
          </p:cNvPr>
          <p:cNvSpPr>
            <a:spLocks noGrp="1"/>
          </p:cNvSpPr>
          <p:nvPr>
            <p:ph type="title"/>
          </p:nvPr>
        </p:nvSpPr>
        <p:spPr/>
        <p:txBody>
          <a:bodyPr/>
          <a:lstStyle/>
          <a:p>
            <a:r>
              <a:rPr lang="el-GR" dirty="0"/>
              <a:t>Δια Βίου Μάθηση</a:t>
            </a:r>
          </a:p>
        </p:txBody>
      </p:sp>
      <p:pic>
        <p:nvPicPr>
          <p:cNvPr id="5" name="Θέση περιεχομένου 4">
            <a:extLst>
              <a:ext uri="{FF2B5EF4-FFF2-40B4-BE49-F238E27FC236}">
                <a16:creationId xmlns:a16="http://schemas.microsoft.com/office/drawing/2014/main" id="{1CEA4C45-E34B-781A-62D5-EC5F502AA8B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45032" y="289055"/>
            <a:ext cx="2847975" cy="1401634"/>
          </a:xfrm>
        </p:spPr>
      </p:pic>
      <p:sp>
        <p:nvSpPr>
          <p:cNvPr id="7" name="TextBox 6">
            <a:extLst>
              <a:ext uri="{FF2B5EF4-FFF2-40B4-BE49-F238E27FC236}">
                <a16:creationId xmlns:a16="http://schemas.microsoft.com/office/drawing/2014/main" id="{B03F0984-5F07-6A4B-912B-EE04ACB4865B}"/>
              </a:ext>
            </a:extLst>
          </p:cNvPr>
          <p:cNvSpPr txBox="1"/>
          <p:nvPr/>
        </p:nvSpPr>
        <p:spPr>
          <a:xfrm>
            <a:off x="578497" y="1582341"/>
            <a:ext cx="10133045" cy="6740307"/>
          </a:xfrm>
          <a:prstGeom prst="rect">
            <a:avLst/>
          </a:prstGeom>
          <a:noFill/>
        </p:spPr>
        <p:txBody>
          <a:bodyPr wrap="square">
            <a:spAutoFit/>
          </a:bodyPr>
          <a:lstStyle/>
          <a:p>
            <a:endParaRPr lang="el-GR" dirty="0"/>
          </a:p>
          <a:p>
            <a:endParaRPr lang="el-GR" dirty="0"/>
          </a:p>
          <a:p>
            <a:pPr algn="just"/>
            <a:r>
              <a:rPr lang="el-GR" dirty="0"/>
              <a:t>«</a:t>
            </a:r>
            <a:r>
              <a:rPr lang="el-GR" sz="2400" dirty="0"/>
              <a:t>Η διά βίου μάθηση και εκπαίδευση, δηλώνει ένα χωρίς όρια σχήμα που αποβλέπει στην αναμόρφωση του υπάρχοντος εκπαιδευτικού συστήματος…. Η εκπαίδευση και η μάθηση δεν περιορίζονται στη σχολική φοίτηση, πρέπει να επεκτείνονται σε ολόκληρη τη ζωή του ανθρώπου, να περιλαμβάνουν όλες τις δεξιότητες και όλους τους κλάδους της γνώσης, να χρησιμοποιούν όλα τα δυνατά μέσα και να δίνουν την ευκαιρία σε όλους τους ανθρώπους για πλήρη ανάπτυξη της προσωπικότητάς τους. Οι εκπαιδευτικές και οι σχετικές με τη μάθηση διαδικασίες στις οποίες τα παιδιά, οι νέοι άνθρωποι και οι ενήλικοι όλων των ηλικιών εμπλέκονται στη διάρκεια της ζωής τους σε οποιαδήποτε μορφή, πρέπει να θεωρηθούν ως σύνολο».</a:t>
            </a:r>
          </a:p>
          <a:p>
            <a:pPr algn="just"/>
            <a:endParaRPr lang="el-GR" sz="2400" dirty="0"/>
          </a:p>
          <a:p>
            <a:pPr algn="just"/>
            <a:r>
              <a:rPr lang="el-GR" sz="2400" dirty="0"/>
              <a:t>UNESCO, 1976 </a:t>
            </a:r>
          </a:p>
          <a:p>
            <a:endParaRPr lang="el-GR" dirty="0"/>
          </a:p>
          <a:p>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1366632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115F2A-6C16-0E8A-AE56-B09787743E22}"/>
              </a:ext>
            </a:extLst>
          </p:cNvPr>
          <p:cNvSpPr>
            <a:spLocks noGrp="1"/>
          </p:cNvSpPr>
          <p:nvPr>
            <p:ph type="title"/>
          </p:nvPr>
        </p:nvSpPr>
        <p:spPr/>
        <p:txBody>
          <a:bodyPr/>
          <a:lstStyle/>
          <a:p>
            <a:r>
              <a:rPr lang="el-GR" dirty="0"/>
              <a:t>Δια Βίου Εκπαίδευση</a:t>
            </a:r>
          </a:p>
        </p:txBody>
      </p:sp>
      <p:sp>
        <p:nvSpPr>
          <p:cNvPr id="3" name="Θέση περιεχομένου 2">
            <a:extLst>
              <a:ext uri="{FF2B5EF4-FFF2-40B4-BE49-F238E27FC236}">
                <a16:creationId xmlns:a16="http://schemas.microsoft.com/office/drawing/2014/main" id="{D6307C1A-8B78-D8A1-1369-F87025BC4455}"/>
              </a:ext>
            </a:extLst>
          </p:cNvPr>
          <p:cNvSpPr>
            <a:spLocks noGrp="1"/>
          </p:cNvSpPr>
          <p:nvPr>
            <p:ph idx="1"/>
          </p:nvPr>
        </p:nvSpPr>
        <p:spPr/>
        <p:txBody>
          <a:bodyPr/>
          <a:lstStyle/>
          <a:p>
            <a:pPr marL="0" indent="0" algn="just">
              <a:lnSpc>
                <a:spcPct val="150000"/>
              </a:lnSpc>
              <a:spcBef>
                <a:spcPts val="0"/>
              </a:spcBef>
              <a:buNone/>
            </a:pPr>
            <a:r>
              <a:rPr lang="el-GR" dirty="0"/>
              <a:t>Ο όρος διά βίου εκπαίδευση αναφέρεται σε όλους τους τύπους της εκπαίδευσης (τυπική, μη-τυπική και άτυπη) ταυτόχρονα όμως παραπέμπει και σε «μια φιλοσοφική έννοια σύμφωνα με την οποία η εκπαίδευση θεωρείται σαν μια μακροχρόνια διαδικασία που αρχίζει κατά τη γέννηση και διαρκεί καθ’ όλη τη διάρκεια της ζωής» (CEDEFOP, 1996, 80)</a:t>
            </a:r>
          </a:p>
        </p:txBody>
      </p:sp>
    </p:spTree>
    <p:extLst>
      <p:ext uri="{BB962C8B-B14F-4D97-AF65-F5344CB8AC3E}">
        <p14:creationId xmlns:p14="http://schemas.microsoft.com/office/powerpoint/2010/main" val="1871899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D6CF6680-A0E9-A930-5AA7-959C684D62D3}"/>
              </a:ext>
            </a:extLst>
          </p:cNvPr>
          <p:cNvPicPr>
            <a:picLocks noGrp="1" noChangeAspect="1"/>
          </p:cNvPicPr>
          <p:nvPr>
            <p:ph idx="1"/>
          </p:nvPr>
        </p:nvPicPr>
        <p:blipFill>
          <a:blip r:embed="rId2"/>
          <a:stretch>
            <a:fillRect/>
          </a:stretch>
        </p:blipFill>
        <p:spPr>
          <a:xfrm>
            <a:off x="2034075" y="979714"/>
            <a:ext cx="7918266" cy="5197249"/>
          </a:xfrm>
          <a:prstGeom prst="rect">
            <a:avLst/>
          </a:prstGeom>
        </p:spPr>
      </p:pic>
    </p:spTree>
    <p:extLst>
      <p:ext uri="{BB962C8B-B14F-4D97-AF65-F5344CB8AC3E}">
        <p14:creationId xmlns:p14="http://schemas.microsoft.com/office/powerpoint/2010/main" val="3982829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9816B3-615F-A701-CC71-DFA90C5D37BE}"/>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4718C47D-38E4-81DA-CFA7-93316730FAA8}"/>
              </a:ext>
            </a:extLst>
          </p:cNvPr>
          <p:cNvSpPr>
            <a:spLocks noGrp="1"/>
          </p:cNvSpPr>
          <p:nvPr>
            <p:ph idx="1"/>
          </p:nvPr>
        </p:nvSpPr>
        <p:spPr/>
        <p:txBody>
          <a:bodyPr/>
          <a:lstStyle/>
          <a:p>
            <a:pPr marL="0" indent="0" algn="just">
              <a:lnSpc>
                <a:spcPct val="150000"/>
              </a:lnSpc>
              <a:spcBef>
                <a:spcPts val="0"/>
              </a:spcBef>
              <a:buNone/>
            </a:pPr>
            <a:r>
              <a:rPr lang="el-GR" dirty="0"/>
              <a:t> Η  Δια Βίου Μάθηση είναι μία μεγάλη ομπρέλα, η οποία περιλαμβάνει και τη Δια Βίου Εκπαίδευση. Σημαντικό είναι ότι η Δια Βίου Μάθηση δεν αφορά μόνο την απόκτηση πτυχίων για την απόκτηση μίας θέσης εργασίας. Αλλά, εν γένει, αφορά την απόκτηση γνώσεων για την προσωπική μας εξέλιξη, ανάπτυξη και τη διαμόρφωση μίας υγιούς προσωπικότητας.</a:t>
            </a:r>
          </a:p>
        </p:txBody>
      </p:sp>
      <p:pic>
        <p:nvPicPr>
          <p:cNvPr id="5" name="Εικόνα 4">
            <a:extLst>
              <a:ext uri="{FF2B5EF4-FFF2-40B4-BE49-F238E27FC236}">
                <a16:creationId xmlns:a16="http://schemas.microsoft.com/office/drawing/2014/main" id="{EEB28FE1-D17B-3F77-B09C-1CC39FCA96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0269" y="365125"/>
            <a:ext cx="2828535" cy="1325563"/>
          </a:xfrm>
          <a:prstGeom prst="rect">
            <a:avLst/>
          </a:prstGeom>
        </p:spPr>
      </p:pic>
    </p:spTree>
    <p:extLst>
      <p:ext uri="{BB962C8B-B14F-4D97-AF65-F5344CB8AC3E}">
        <p14:creationId xmlns:p14="http://schemas.microsoft.com/office/powerpoint/2010/main" val="4198721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9321B9-7F49-F22F-FD59-C4FD479EDCC3}"/>
              </a:ext>
            </a:extLst>
          </p:cNvPr>
          <p:cNvSpPr>
            <a:spLocks noGrp="1"/>
          </p:cNvSpPr>
          <p:nvPr>
            <p:ph type="title"/>
          </p:nvPr>
        </p:nvSpPr>
        <p:spPr/>
        <p:txBody>
          <a:bodyPr/>
          <a:lstStyle/>
          <a:p>
            <a:r>
              <a:rPr lang="el-GR" dirty="0"/>
              <a:t>Βιβλιογραφικές Αναφορές</a:t>
            </a:r>
          </a:p>
        </p:txBody>
      </p:sp>
      <p:sp>
        <p:nvSpPr>
          <p:cNvPr id="3" name="Θέση περιεχομένου 2">
            <a:extLst>
              <a:ext uri="{FF2B5EF4-FFF2-40B4-BE49-F238E27FC236}">
                <a16:creationId xmlns:a16="http://schemas.microsoft.com/office/drawing/2014/main" id="{81FA4BC6-270F-8B2F-B65E-44EAC5486AA6}"/>
              </a:ext>
            </a:extLst>
          </p:cNvPr>
          <p:cNvSpPr>
            <a:spLocks noGrp="1"/>
          </p:cNvSpPr>
          <p:nvPr>
            <p:ph idx="1"/>
          </p:nvPr>
        </p:nvSpPr>
        <p:spPr/>
        <p:txBody>
          <a:bodyPr/>
          <a:lstStyle/>
          <a:p>
            <a:r>
              <a:rPr lang="el-GR" dirty="0"/>
              <a:t>ΒΕΡΓΙΔΗΣ, Δ. (1997): Εκπαίδευση Ενηλίκων: θεωρητικό πλαίσιο, σχεδιασμός προγραμμάτων, ερευνητικά δεδομένα. Πάτρα: Πανεπιστήμιο Πατρών. </a:t>
            </a:r>
          </a:p>
          <a:p>
            <a:endParaRPr lang="el-GR" dirty="0"/>
          </a:p>
          <a:p>
            <a:r>
              <a:rPr lang="el-GR" dirty="0"/>
              <a:t> </a:t>
            </a:r>
            <a:r>
              <a:rPr lang="en-GB" dirty="0"/>
              <a:t>CEDEFOP – CENTRE FOR THE DEVELOPMENT OF VOCATIONAL TRAINING. (1996): Vocational Training </a:t>
            </a:r>
            <a:r>
              <a:rPr lang="en-GB" dirty="0" err="1"/>
              <a:t>Glossarium</a:t>
            </a:r>
            <a:r>
              <a:rPr lang="en-GB" dirty="0"/>
              <a:t>. Thessaloniki: CEDEFOP.</a:t>
            </a:r>
            <a:endParaRPr lang="el-GR" dirty="0"/>
          </a:p>
        </p:txBody>
      </p:sp>
    </p:spTree>
    <p:extLst>
      <p:ext uri="{BB962C8B-B14F-4D97-AF65-F5344CB8AC3E}">
        <p14:creationId xmlns:p14="http://schemas.microsoft.com/office/powerpoint/2010/main" val="110828561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349</Words>
  <Application>Microsoft Office PowerPoint</Application>
  <PresentationFormat>Ευρεία οθόνη</PresentationFormat>
  <Paragraphs>21</Paragraphs>
  <Slides>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vt:i4>
      </vt:variant>
    </vt:vector>
  </HeadingPairs>
  <TitlesOfParts>
    <vt:vector size="11" baseType="lpstr">
      <vt:lpstr>Arial</vt:lpstr>
      <vt:lpstr>Calibri</vt:lpstr>
      <vt:lpstr>Calibri Light</vt:lpstr>
      <vt:lpstr>Θέμα του Office</vt:lpstr>
      <vt:lpstr>Διαφορές Δια Βίου Μάθησης και Δια Βίου Εκπαίδευσης</vt:lpstr>
      <vt:lpstr>«Γηράσκω δ’ αεί πολλά διδασκόμενος»</vt:lpstr>
      <vt:lpstr>Δια Βίου Μάθηση</vt:lpstr>
      <vt:lpstr>Δια Βίου Εκπαίδευση</vt:lpstr>
      <vt:lpstr>Παρουσίαση του PowerPoint</vt:lpstr>
      <vt:lpstr>Παρουσίαση του PowerPoint</vt:lpstr>
      <vt:lpstr>Βιβλιογραφικές Αναφορές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Διαφορές Δια Βίου Μάθησης και Δια Βίου Εκπαίδευσης</dc:title>
  <dc:creator>Despoina Plota</dc:creator>
  <cp:lastModifiedBy>Despoina Plota</cp:lastModifiedBy>
  <cp:revision>3</cp:revision>
  <dcterms:created xsi:type="dcterms:W3CDTF">2023-10-25T15:59:11Z</dcterms:created>
  <dcterms:modified xsi:type="dcterms:W3CDTF">2023-11-04T15:12:07Z</dcterms:modified>
</cp:coreProperties>
</file>