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FA90F2-597F-58D5-1F4D-369A09A87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22CDC1F-C7E4-0608-C6F6-53AD3404A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AE07DEE-DD67-6E7D-B0A9-0A3BAF415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4AAC0E5-A4DB-779E-514E-44868F902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84D7629-9659-BEF4-2316-D1D3633F7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7731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4F14A3-0BBC-A1E9-BE13-09BE19E86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337627A-7B81-293F-0396-9585E00EF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BE83DEB-75A3-CB4D-E689-3F7C00D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C7849F5-1636-304F-AB90-C39EE8368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FE3B376-D053-496F-74A9-FA005071E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33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A5BAF04-7414-946F-52E2-4C6441D8B3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051C459-30E3-8286-E0B3-C069C2414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D5296D6-ACBA-1C57-9D79-CA52EA628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AB5F57D-D60B-3DF2-BBD6-66899A40E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2479922-7387-DF64-6B65-08416212C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981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17A9FC-0626-73AF-1367-85E967BE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CA0301E-49BF-D033-BABB-CE65CE967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BC947E-2B9F-DF02-9E4D-C5116469E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4DD7629-DB3D-37B6-D9B9-771663DF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0A53054-CE4B-306B-80AF-7786E0EB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138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7296AE-3DC0-6C13-A195-636BB5D5D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CCE628C-E06B-40D3-67F1-DB3CF8BB4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70AFF62-0239-781A-14BA-1DC9E283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69339F-CF65-671F-F172-984EB654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AF455E-DD7B-AEB1-825C-52DE0E573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807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911E8A-FCE6-C647-0CFC-573641821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0334F7-7D43-408C-D9A3-A4E313F33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A439DCC-1F4E-1802-5924-6909899F0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54C7405-D377-6878-F019-F39CE8ABE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A186F07-216E-09E6-2AB1-FAD5AE149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390B74A-A3FD-7DA8-768B-86424752B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880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001644-D9DD-EFF1-AFE3-79585D498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4505F25-A4CF-5C46-9A7B-E532BE3B6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5C93C3C-ED69-08FD-43DF-C5CF921BF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D9ECB62-4322-2678-AEA3-E75B867A2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9ABBCE3D-20BD-9EA5-43E8-56D3F8A08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EDCF7A0-1A76-9476-D812-28060BA7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1EE7EC3-9CD0-8C7D-8F69-88D287A9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275BFAC-65EB-2B65-5596-2768A4E76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467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1930E2-3A9E-4F1A-035D-4248F2F19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17203A2-3196-0922-4799-26D50B5C6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D9595DC-60DD-10BB-1764-DDE304789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E3CF41A-4C41-A2DE-B6B7-E67DF19C9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6932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5B92B70-4987-553D-B1E8-A5ED0EECD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5C02766-84C9-61DD-F080-5955A1795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9052D6C-DCEA-3BE6-71F1-CDB2A496C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275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6C56AA-DA61-D6F2-E18D-3E8915BC6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4F5853-1D4B-8304-F201-1A6FA13C6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A7E7DFC-9964-ACE1-E0B8-E21F69437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A12B739-A90B-6B67-B238-5A8B8B35E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E712FEF-C1AE-DCFE-4A0E-668D3046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8E19B0-9A61-FAB5-3365-83575477A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4126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0A1A58-2F13-94E6-93DD-26A5F69B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C890FD4-4ACE-8612-BB0D-46885D771B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38E9661-36C3-F296-37D4-A9A836480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9AE0E7C-A42D-7E21-C15A-596431E39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47D6A60-3B47-D710-D0FC-709A2D752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4E39DB1-2571-7BE7-8326-042DF3129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362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8AEC619-4C1B-347E-E1A9-8E6045ED3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AA84DE2-F270-9DE2-DD9B-2B947D24A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7BF314B-0F28-87E4-CE33-05793A0E9B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5C1695-65C1-41B6-A9D0-FDE52CB466F8}" type="datetimeFigureOut">
              <a:rPr lang="el-GR" smtClean="0"/>
              <a:t>13/5/2025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1361756-8907-C244-A8BC-6D2281E60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B9934EF-9D19-A128-32C5-E2ACCE480B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A5B1F9-2D6A-4253-8EF5-91DA1474B0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238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6502FA-5E13-F767-5D8D-A400915CB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00B0F0"/>
                </a:solidFill>
              </a:rPr>
              <a:t>Σημείο 0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4DAE07-0071-A950-4E8D-848B2BBAE3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 anchorCtr="0"/>
          <a:lstStyle/>
          <a:p>
            <a:r>
              <a:rPr lang="el-GR" u="sng" dirty="0">
                <a:solidFill>
                  <a:srgbClr val="00B0F0"/>
                </a:solidFill>
              </a:rPr>
              <a:t>Τι είναι;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6F1318B-4322-AB7E-40E4-44EA864A5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/>
          <a:p>
            <a:r>
              <a:rPr lang="el-GR" sz="2000" b="0" i="0" dirty="0">
                <a:solidFill>
                  <a:srgbClr val="332C2C"/>
                </a:solidFill>
                <a:effectLst/>
              </a:rPr>
              <a:t>Το </a:t>
            </a:r>
            <a:r>
              <a:rPr lang="el-GR" sz="2000" dirty="0">
                <a:solidFill>
                  <a:srgbClr val="332C2C"/>
                </a:solidFill>
              </a:rPr>
              <a:t>«</a:t>
            </a:r>
            <a:r>
              <a:rPr lang="el-GR" sz="2000" b="0" i="0" dirty="0">
                <a:solidFill>
                  <a:srgbClr val="332C2C"/>
                </a:solidFill>
                <a:effectLst/>
              </a:rPr>
              <a:t>Σημείο 0» είναι αυτό που εμποδίζει την αυτενέργεια ενός ατόμου με αναπηρία.</a:t>
            </a:r>
          </a:p>
          <a:p>
            <a:r>
              <a:rPr lang="el-GR" sz="2000" b="0" i="0" dirty="0">
                <a:solidFill>
                  <a:srgbClr val="332C2C"/>
                </a:solidFill>
                <a:effectLst/>
              </a:rPr>
              <a:t>Όλα τα μέλη της πανεπιστημιακής κοινότητας, από 1 ως 16 Μαΐου, μπορούν να καταγράφουν επάνω σε έναν ψηφιακό χάρτη κάθε «Σημείο 0» που συναντούν σε ολόκληρη την πόλη τους και το Πανεπιστήμιο.</a:t>
            </a:r>
          </a:p>
          <a:p>
            <a:r>
              <a:rPr lang="el-GR" sz="2000" dirty="0">
                <a:solidFill>
                  <a:srgbClr val="332C2C"/>
                </a:solidFill>
              </a:rPr>
              <a:t>Περισσότερα: </a:t>
            </a:r>
            <a:r>
              <a:rPr lang="sl-SI" sz="2000" b="1" dirty="0">
                <a:solidFill>
                  <a:srgbClr val="00B0F0"/>
                </a:solidFill>
              </a:rPr>
              <a:t>https://prosvasi.upatras.gr/simeiomiden</a:t>
            </a:r>
            <a:endParaRPr lang="el-GR" sz="2000" b="1" dirty="0">
              <a:solidFill>
                <a:srgbClr val="00B0F0"/>
              </a:solidFill>
            </a:endParaRP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789C32F-DA18-C320-1986-C95B3E425D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 anchorCtr="0"/>
          <a:lstStyle/>
          <a:p>
            <a:r>
              <a:rPr lang="el-GR" u="sng" dirty="0">
                <a:solidFill>
                  <a:srgbClr val="00B0F0"/>
                </a:solidFill>
              </a:rPr>
              <a:t>Οδηγίες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AB4E5CF-18C1-C3BD-8F82-A7D3484760A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el-GR" sz="2000" dirty="0"/>
              <a:t>Από το </a:t>
            </a:r>
            <a:r>
              <a:rPr lang="en-US" sz="2000" dirty="0"/>
              <a:t>Google Play</a:t>
            </a:r>
            <a:r>
              <a:rPr lang="el-GR" sz="2000" dirty="0"/>
              <a:t>/</a:t>
            </a:r>
            <a:r>
              <a:rPr lang="en-US" sz="2000" dirty="0"/>
              <a:t>Apple Store</a:t>
            </a:r>
            <a:r>
              <a:rPr lang="el-GR" sz="2000" dirty="0"/>
              <a:t> κατεβάζετε το </a:t>
            </a:r>
            <a:r>
              <a:rPr lang="en-US" sz="2000" b="1" dirty="0">
                <a:solidFill>
                  <a:srgbClr val="00B0F0"/>
                </a:solidFill>
              </a:rPr>
              <a:t>ArcGIS Field Maps</a:t>
            </a:r>
            <a:r>
              <a:rPr lang="el-GR" sz="2000" dirty="0"/>
              <a:t>.</a:t>
            </a:r>
          </a:p>
          <a:p>
            <a:r>
              <a:rPr lang="el-GR" sz="2000" dirty="0"/>
              <a:t>Επιλέγετε φορέα </a:t>
            </a:r>
            <a:r>
              <a:rPr lang="en-US" sz="2000" b="1" dirty="0" err="1">
                <a:solidFill>
                  <a:srgbClr val="00B0F0"/>
                </a:solidFill>
              </a:rPr>
              <a:t>patrasuni</a:t>
            </a:r>
            <a:r>
              <a:rPr lang="el-GR" sz="2000" dirty="0"/>
              <a:t>.</a:t>
            </a:r>
            <a:endParaRPr lang="en-US" sz="2000" dirty="0"/>
          </a:p>
          <a:p>
            <a:r>
              <a:rPr lang="el-GR" sz="2000" dirty="0"/>
              <a:t>Συνδέεστε με </a:t>
            </a:r>
            <a:r>
              <a:rPr lang="en-US" sz="2000" dirty="0"/>
              <a:t>username/password</a:t>
            </a:r>
            <a:r>
              <a:rPr lang="el-GR" sz="2000" dirty="0"/>
              <a:t> Πανεπιστημίου Πατρών.</a:t>
            </a:r>
          </a:p>
          <a:p>
            <a:r>
              <a:rPr lang="el-GR" sz="2000" dirty="0"/>
              <a:t>Αναζητάτε τον χάρτη </a:t>
            </a:r>
            <a:r>
              <a:rPr lang="el-GR" sz="2000" b="1" dirty="0">
                <a:solidFill>
                  <a:srgbClr val="00B0F0"/>
                </a:solidFill>
              </a:rPr>
              <a:t>«Καταγραφή περιορισμών προσβασιμότητας υποδομών</a:t>
            </a:r>
            <a:r>
              <a:rPr lang="el-GR" sz="2000" dirty="0"/>
              <a:t>.</a:t>
            </a:r>
            <a:endParaRPr lang="en-US" sz="2000" dirty="0"/>
          </a:p>
          <a:p>
            <a:r>
              <a:rPr lang="el-GR" sz="2000" dirty="0"/>
              <a:t>Καταγράφετε με τη δυνατότητα επισύναψης φωτογραφίας και σχολίων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8789A7F2-BA53-2EEF-71D7-18BD247EFF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13" t="7582" r="7271" b="43831"/>
          <a:stretch/>
        </p:blipFill>
        <p:spPr bwMode="auto">
          <a:xfrm>
            <a:off x="10725150" y="269081"/>
            <a:ext cx="904875" cy="1800226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rcGIS Field Maps - Apps on Google Play">
            <a:extLst>
              <a:ext uri="{FF2B5EF4-FFF2-40B4-BE49-F238E27FC236}">
                <a16:creationId xmlns:a16="http://schemas.microsoft.com/office/drawing/2014/main" id="{7692AD20-BC6B-2467-0895-19820418A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0355" y="1847852"/>
            <a:ext cx="439339" cy="439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05606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Θέμα του Office</vt:lpstr>
      <vt:lpstr>Σημείο 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Τσάκωνας Ιωάννης</dc:creator>
  <cp:lastModifiedBy>Nikolaos Tselios</cp:lastModifiedBy>
  <cp:revision>1</cp:revision>
  <dcterms:created xsi:type="dcterms:W3CDTF">2025-05-09T06:12:59Z</dcterms:created>
  <dcterms:modified xsi:type="dcterms:W3CDTF">2025-05-13T09:24:03Z</dcterms:modified>
</cp:coreProperties>
</file>