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14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8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834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15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91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4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41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27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74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6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14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6607C-03AE-477A-9EE0-D4D8826266E2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2053F-5AF5-4DAA-9079-5A8B04601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35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8" y="1122363"/>
            <a:ext cx="10532170" cy="47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3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00417"/>
            <a:ext cx="10515600" cy="1013703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Χωρίστε σε μέτρα 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" y="1301802"/>
            <a:ext cx="11599101" cy="51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6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3" y="526093"/>
            <a:ext cx="11336055" cy="559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5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" y="926253"/>
            <a:ext cx="11210795" cy="51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6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2" y="963505"/>
            <a:ext cx="11808000" cy="50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5" y="237994"/>
            <a:ext cx="10656000" cy="64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374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Η κλίμακα του Ντο - Τόνοι &amp; Ημιτόνια - Αλλοιώσεις</a:t>
            </a:r>
            <a:endParaRPr lang="el-GR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6" y="1299482"/>
            <a:ext cx="3877577" cy="1336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2104" y="2054269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D</a:t>
            </a:r>
            <a:r>
              <a:rPr lang="el-GR" sz="1050" dirty="0" smtClean="0"/>
              <a:t>ο</a:t>
            </a:r>
            <a:endParaRPr lang="el-GR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5876792" y="206888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D</a:t>
            </a:r>
            <a:r>
              <a:rPr lang="el-GR" sz="1050" dirty="0" smtClean="0"/>
              <a:t>ο</a:t>
            </a:r>
            <a:endParaRPr lang="el-GR" sz="105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0" y="3346922"/>
            <a:ext cx="6021324" cy="126644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19" y="5108330"/>
            <a:ext cx="37814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8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</Words>
  <Application>Microsoft Office PowerPoint</Application>
  <PresentationFormat>Ευρεία οθόνη</PresentationFormat>
  <Paragraphs>4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Χωρίστε σε μέτρα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κλίμακα του Ντο - Τόνοι &amp; Ημιτόνια - Αλλοιώσεις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5</cp:revision>
  <dcterms:created xsi:type="dcterms:W3CDTF">2025-11-05T07:58:51Z</dcterms:created>
  <dcterms:modified xsi:type="dcterms:W3CDTF">2025-11-19T11:34:34Z</dcterms:modified>
</cp:coreProperties>
</file>