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635134-0A68-0D93-C7EB-D36ED97F8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PHS_2.1 ΠΛΑΤΩΝ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Β’ ΕΞΑΜΗΝΟ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A31E683-C864-BE56-369A-0644A69499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ΤΜΗΜΑ ΦΙΛΟΣΟΦΙΑΣ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ΠΑΝΕΠΙΣΤΗΜΙΟ ΠΑΤΡΩΝ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302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5E2BCE-F8BD-8762-9D02-1ACF0D77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Επιστολή Ζ΄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154F46-C9AA-650E-88D5-5A6540685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Ταξίδια του Πλάτωνα.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Δίωνας. Διονύσιος Α΄ και Διονύσιος Β΄.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Πλάτωνας και Τριάκοντα.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Πολιτικές του φιλοδοξίες.</a:t>
            </a:r>
          </a:p>
        </p:txBody>
      </p:sp>
    </p:spTree>
    <p:extLst>
      <p:ext uri="{BB962C8B-B14F-4D97-AF65-F5344CB8AC3E}">
        <p14:creationId xmlns:p14="http://schemas.microsoft.com/office/powerpoint/2010/main" val="384279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6D6D25-29E3-4454-F8F0-1998F376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Καλό απόγευμα!</a:t>
            </a:r>
          </a:p>
        </p:txBody>
      </p:sp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311C0CD5-F399-0003-0035-77A0F53234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580" r="32580"/>
          <a:stretch>
            <a:fillRect/>
          </a:stretch>
        </p:blipFill>
        <p:spPr/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970E3E7-E60A-96E6-6BA5-687AA32B0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Καλή επιτυχία στις εξετάσεις!</a:t>
            </a:r>
          </a:p>
        </p:txBody>
      </p:sp>
    </p:spTree>
    <p:extLst>
      <p:ext uri="{BB962C8B-B14F-4D97-AF65-F5344CB8AC3E}">
        <p14:creationId xmlns:p14="http://schemas.microsoft.com/office/powerpoint/2010/main" val="78254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16C8E2-8C47-9C07-7519-57360D9A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l-GR" baseline="30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ΜΑΘΗΜΑ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5C12729-99FE-5698-FBD9-4DE56CBDE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294" y="982663"/>
            <a:ext cx="3780212" cy="4892675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F7C230C-23FB-316C-7A52-DA9C19002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ΕΠΑΝΑΛΗΨΗ</a:t>
            </a:r>
          </a:p>
        </p:txBody>
      </p:sp>
    </p:spTree>
    <p:extLst>
      <p:ext uri="{BB962C8B-B14F-4D97-AF65-F5344CB8AC3E}">
        <p14:creationId xmlns:p14="http://schemas.microsoft.com/office/powerpoint/2010/main" val="207703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B23784-220E-551D-39CB-E2626763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Ευθύφρων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758783-076D-72BA-4BB6-9A904BD8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 ποια τετραλογία ανήκει.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Πρώιμος διάλογος. Θέμα. Συνομιλητές.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Γιατί έγραψε ο Πλάτωνας τον διάλογο; Σχέση με Σωκράτη.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Ποιο είναι το δίλημμα του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Ευθύφρονα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2399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7FD649-E289-8DFC-5300-8A811E6F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Ίων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9D15E7-5553-48CB-72E3-626D0BC5C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Ποιο είναι το θέμα του; Ποιοι οι συνομιλητές;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Ποιος ο ρόλος της θεϊκής έμπνευσης;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ποίηση είναι τέχνη ή κάτι άλλο;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Εικόνα που προέρχεται από τον κόσμο της φυσικής φιλοσοφίας (μαγνήτης).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Έννοια της μιμήσεως (συγκριτικά και με την 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Πολιτεία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5042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A461EF-26AD-1097-6BD4-114EF148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Απολογία Σωκράτη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1EA37F-DBF4-7016-45DA-9636C5F45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Γιατί κατηγορήθηκε; Από ποιους; Έκβαση της δίκης. Πότε;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 ποιο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είδος της αρχαίας ελληνικής λογοτεχνίας μοιάζει η 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Απολογία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 Πού διαφοροποιείται;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 θάνατος θεωρείται κάτι καλό ή όχι; Γιατί;</a:t>
            </a:r>
          </a:p>
          <a:p>
            <a:pPr algn="just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654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B1B51E-199A-5B4B-E233-6C1C359D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Φαίδων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0B3512-6232-6F94-DAA1-538659ECB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 ποια περίοδο ανήκει.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 είναι οι Ιδέες; Θεωρία των Ιδεών.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Ήταν παρών ο Πλάτωνας στις τελευταίες στιγμές του Σωκράτη;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 είναι ο θάνατος;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Ανάμνηση.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Σωκρατική μέθοδος.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Επιδράσεις στον Σωκράτη.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Πορεία της ψυχής μετά τον θάνατο.</a:t>
            </a:r>
          </a:p>
        </p:txBody>
      </p:sp>
    </p:spTree>
    <p:extLst>
      <p:ext uri="{BB962C8B-B14F-4D97-AF65-F5344CB8AC3E}">
        <p14:creationId xmlns:p14="http://schemas.microsoft.com/office/powerpoint/2010/main" val="397880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3B0CBB-6A73-FB62-6298-5D22FAB5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/>
              <a:t>Φαίδρος</a:t>
            </a:r>
            <a:endParaRPr lang="el-GR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9221E1-7D16-2074-C5E1-140F87E7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Ποιο είναι το θέμα του;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Τριμερής διάκριση της ψυχής.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Έρωτας.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Μανία, θετικό ή αρνητικό;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Μύθος ηνιόχου. </a:t>
            </a:r>
          </a:p>
        </p:txBody>
      </p:sp>
    </p:spTree>
    <p:extLst>
      <p:ext uri="{BB962C8B-B14F-4D97-AF65-F5344CB8AC3E}">
        <p14:creationId xmlns:p14="http://schemas.microsoft.com/office/powerpoint/2010/main" val="298202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1C13EC-2E9C-A87E-8ECF-F67CB150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Συμπόσιο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2BB64C-CAE8-2A15-7378-2C53C17CF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Ποιοι είναι οι συνδαιτημόνες;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ποιο θέμα μιλούν;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Αφορμή για το συμπόσιο που δόθηκε.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 ήταν το </a:t>
            </a:r>
            <a:r>
              <a:rPr lang="el-GR" i="1" dirty="0" err="1">
                <a:latin typeface="Arial" panose="020B0604020202020204" pitchFamily="34" charset="0"/>
                <a:cs typeface="Arial" panose="020B0604020202020204" pitchFamily="34" charset="0"/>
              </a:rPr>
              <a:t>ἀνδρόγυνον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 ονομάζει έρωτα ο Αριστοφάνης;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 είναι ο έρωτας για τον Σωκράτη (λόγος Διοτίμας);</a:t>
            </a:r>
          </a:p>
        </p:txBody>
      </p:sp>
    </p:spTree>
    <p:extLst>
      <p:ext uri="{BB962C8B-B14F-4D97-AF65-F5344CB8AC3E}">
        <p14:creationId xmlns:p14="http://schemas.microsoft.com/office/powerpoint/2010/main" val="341661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F78860-6D18-FB09-054F-D85F5EA5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Πολιτεία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277FE4-916B-AE22-3D80-6E9C9255D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 πόσα βιβλία χωρίζεται. Πότε ολοκληρώθηκε;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Ποιοι είναι το θέμα;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Ποιοι οι συνομιλητές στο χωρίο που εξετάσαμε;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Ποια η διαίρεση της πολιτείας; Έχει σχέση με τα μέρη της ψυχής;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 είναι απλή διήγηση, διήγηση μετά 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μιμήσεως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i="1" dirty="0" err="1">
                <a:latin typeface="Arial" panose="020B0604020202020204" pitchFamily="34" charset="0"/>
                <a:cs typeface="Arial" panose="020B0604020202020204" pitchFamily="34" charset="0"/>
              </a:rPr>
              <a:t>μίμησις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854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323</Words>
  <Application>Microsoft Office PowerPoint</Application>
  <PresentationFormat>Ευρεία οθόνη</PresentationFormat>
  <Paragraphs>55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Garamond</vt:lpstr>
      <vt:lpstr>Οργανικό</vt:lpstr>
      <vt:lpstr>PHS_2.1 ΠΛΑΤΩΝ Β’ ΕΞΑΜΗΝΟ</vt:lpstr>
      <vt:lpstr>12ο ΜΑΘΗΜΑ</vt:lpstr>
      <vt:lpstr>Ευθύφρων</vt:lpstr>
      <vt:lpstr>Ίων</vt:lpstr>
      <vt:lpstr>Απολογία Σωκράτη</vt:lpstr>
      <vt:lpstr>Φαίδων</vt:lpstr>
      <vt:lpstr>Φαίδρος</vt:lpstr>
      <vt:lpstr>Συμπόσιο</vt:lpstr>
      <vt:lpstr>Πολιτεία</vt:lpstr>
      <vt:lpstr>Επιστολή Ζ΄</vt:lpstr>
      <vt:lpstr>Καλό απόγευμα!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Vasiliki Kousoulini</dc:creator>
  <cp:lastModifiedBy>Vasiliki Kousoulini</cp:lastModifiedBy>
  <cp:revision>2</cp:revision>
  <dcterms:created xsi:type="dcterms:W3CDTF">2025-05-16T10:14:41Z</dcterms:created>
  <dcterms:modified xsi:type="dcterms:W3CDTF">2025-05-24T05:51:04Z</dcterms:modified>
</cp:coreProperties>
</file>