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1" r:id="rId5"/>
    <p:sldId id="264" r:id="rId6"/>
    <p:sldId id="266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C9C3-50D8-48C5-81E3-16FDB4D959B4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E7F4-16E5-487D-B86E-4961F7152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ΕΦΑΡΜΟΣΜΕΝΗ ΗΘΙΚΗ </a:t>
            </a:r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 smtClean="0">
                <a:solidFill>
                  <a:srgbClr val="0070C0"/>
                </a:solidFill>
              </a:rPr>
              <a:t> 8 (PART B)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>
                <a:solidFill>
                  <a:srgbClr val="002060"/>
                </a:solidFill>
              </a:rPr>
              <a:t>Εταιρική Κοινωνική Ευθύνη </a:t>
            </a:r>
            <a:r>
              <a:rPr lang="el-GR" sz="2800" b="1" dirty="0" smtClean="0">
                <a:solidFill>
                  <a:srgbClr val="002060"/>
                </a:solidFill>
              </a:rPr>
              <a:t>και</a:t>
            </a:r>
            <a:r>
              <a:rPr lang="en-US" sz="2800" b="1" dirty="0" smtClean="0">
                <a:solidFill>
                  <a:srgbClr val="002060"/>
                </a:solidFill>
              </a:rPr>
              <a:t>   </a:t>
            </a:r>
            <a:r>
              <a:rPr lang="el-GR" sz="2800" b="1" dirty="0" err="1" smtClean="0">
                <a:solidFill>
                  <a:srgbClr val="002060"/>
                </a:solidFill>
              </a:rPr>
              <a:t>Επιχειρείν</a:t>
            </a:r>
            <a:endParaRPr lang="el-GR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r>
              <a:rPr lang="el-GR" b="1" dirty="0" smtClean="0">
                <a:solidFill>
                  <a:srgbClr val="002060"/>
                </a:solidFill>
              </a:rPr>
              <a:t/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Σύντομη </a:t>
            </a:r>
            <a:r>
              <a:rPr lang="el-GR" dirty="0"/>
              <a:t>επανάληψη των όσων έχουν ειπωθεί μέχρι τώρα για την </a:t>
            </a:r>
            <a:r>
              <a:rPr lang="el-GR" dirty="0" smtClean="0"/>
              <a:t>Βιοηθική</a:t>
            </a:r>
            <a:endParaRPr lang="en-US" dirty="0" smtClean="0"/>
          </a:p>
          <a:p>
            <a:pPr>
              <a:buNone/>
            </a:pPr>
            <a:endParaRPr lang="el-GR" dirty="0"/>
          </a:p>
          <a:p>
            <a:pPr lvl="0"/>
            <a:r>
              <a:rPr lang="el-GR" dirty="0"/>
              <a:t>Εταιρική Κοινωνική Ευθύνη (ΕΚΕ)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l-GR" dirty="0" smtClean="0">
                <a:solidFill>
                  <a:srgbClr val="FF0000"/>
                </a:solidFill>
              </a:rPr>
              <a:t>. Εταιρική </a:t>
            </a:r>
            <a:r>
              <a:rPr lang="el-GR" dirty="0">
                <a:solidFill>
                  <a:srgbClr val="FF0000"/>
                </a:solidFill>
              </a:rPr>
              <a:t>Κοινωνική Ευθύνη (ΕΚΕ)</a:t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Επιχειρήσεις </a:t>
            </a:r>
            <a:r>
              <a:rPr lang="el-GR" dirty="0"/>
              <a:t>που έχουν από την φύση τους οικονομικό </a:t>
            </a:r>
            <a:r>
              <a:rPr lang="el-GR" dirty="0" smtClean="0"/>
              <a:t>κορμό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Σκοπός</a:t>
            </a:r>
            <a:r>
              <a:rPr lang="el-GR" dirty="0"/>
              <a:t> ίδρυσης μίας επιχείρησης</a:t>
            </a:r>
            <a:r>
              <a:rPr lang="el-GR" dirty="0" smtClean="0"/>
              <a:t> → επίτευξη </a:t>
            </a:r>
            <a:r>
              <a:rPr lang="el-GR" dirty="0"/>
              <a:t>κέρδους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Διαχείριση </a:t>
            </a:r>
            <a:r>
              <a:rPr lang="el-GR" dirty="0"/>
              <a:t>του ανθρώπινου </a:t>
            </a:r>
            <a:r>
              <a:rPr lang="el-GR" dirty="0" smtClean="0"/>
              <a:t>δυναμικού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l-GR" dirty="0" smtClean="0">
                <a:solidFill>
                  <a:srgbClr val="FF0000"/>
                </a:solidFill>
              </a:rPr>
              <a:t>.Ηθική </a:t>
            </a:r>
            <a:r>
              <a:rPr lang="el-GR" dirty="0">
                <a:solidFill>
                  <a:srgbClr val="FF0000"/>
                </a:solidFill>
              </a:rPr>
              <a:t>του </a:t>
            </a:r>
            <a:r>
              <a:rPr lang="el-GR" dirty="0" err="1">
                <a:solidFill>
                  <a:srgbClr val="FF0000"/>
                </a:solidFill>
              </a:rPr>
              <a:t>επιχειρείν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Επιχειρηματικός σκοπός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Ηθική </a:t>
            </a:r>
            <a:r>
              <a:rPr lang="el-GR" dirty="0"/>
              <a:t>πέρα από τη νομική </a:t>
            </a:r>
            <a:r>
              <a:rPr lang="el-GR" dirty="0" smtClean="0"/>
              <a:t>πραγματικότητα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 Αυτορρύθμιση/  αυτοδέσμευση  → Σύσταση ηθικού </a:t>
            </a:r>
            <a:r>
              <a:rPr lang="el-GR" dirty="0" err="1" smtClean="0"/>
              <a:t>Υποκειμένου</a:t>
            </a:r>
            <a:r>
              <a:rPr lang="el-GR" dirty="0" err="1"/>
              <a:t>→</a:t>
            </a:r>
            <a:r>
              <a:rPr lang="el-GR" dirty="0"/>
              <a:t>  Δεοντολογία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Επίτευξη </a:t>
            </a:r>
            <a:r>
              <a:rPr lang="el-GR" dirty="0"/>
              <a:t>κέρδους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l-GR" sz="3600" dirty="0" smtClean="0">
                <a:solidFill>
                  <a:srgbClr val="FF0000"/>
                </a:solidFill>
              </a:rPr>
              <a:t>Η ηθική του </a:t>
            </a:r>
            <a:r>
              <a:rPr lang="el-GR" sz="3600" dirty="0" err="1" smtClean="0">
                <a:solidFill>
                  <a:srgbClr val="FF0000"/>
                </a:solidFill>
              </a:rPr>
              <a:t>επιχειρείν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</a:t>
            </a:r>
            <a:r>
              <a:rPr lang="el-GR" dirty="0" err="1" smtClean="0"/>
              <a:t>πορεί</a:t>
            </a:r>
            <a:r>
              <a:rPr lang="el-GR" dirty="0" smtClean="0"/>
              <a:t> </a:t>
            </a:r>
            <a:r>
              <a:rPr lang="el-GR" dirty="0"/>
              <a:t>να κριθεί από τα παρακάτω τρία στοιχεία, τα οποία συνιστούν και έμμεσες συνέπειες της επίτευξης κέρδους, ο οποίος συνιστά τον άμεσο σκοπό: </a:t>
            </a:r>
            <a:endParaRPr lang="el-GR" dirty="0" smtClean="0"/>
          </a:p>
          <a:p>
            <a:pPr>
              <a:buNone/>
            </a:pPr>
            <a:endParaRPr lang="el-GR" dirty="0"/>
          </a:p>
          <a:p>
            <a:r>
              <a:rPr lang="el-GR" u="sng" dirty="0"/>
              <a:t> Επίτευξη </a:t>
            </a:r>
            <a:r>
              <a:rPr lang="el-GR" u="sng" dirty="0" smtClean="0"/>
              <a:t>κέρδους</a:t>
            </a:r>
            <a:r>
              <a:rPr lang="en-US" u="sng" dirty="0" smtClean="0"/>
              <a:t> = </a:t>
            </a:r>
            <a:r>
              <a:rPr lang="el-GR" u="sng" dirty="0" smtClean="0"/>
              <a:t>άμεσος σκοπός</a:t>
            </a:r>
          </a:p>
          <a:p>
            <a:pPr>
              <a:buNone/>
            </a:pPr>
            <a:endParaRPr lang="el-GR" dirty="0"/>
          </a:p>
          <a:p>
            <a:pPr lvl="0"/>
            <a:r>
              <a:rPr lang="el-GR" dirty="0" smtClean="0"/>
              <a:t>Απασχόληση                           έμμεσες συνέπειες                                    </a:t>
            </a:r>
            <a:endParaRPr lang="el-GR" dirty="0"/>
          </a:p>
          <a:p>
            <a:pPr lvl="0"/>
            <a:r>
              <a:rPr lang="el-GR" dirty="0"/>
              <a:t>Αναδιανομή </a:t>
            </a:r>
            <a:r>
              <a:rPr lang="el-GR" dirty="0" smtClean="0"/>
              <a:t>πλούτου            της επίτευξης κέρδους</a:t>
            </a:r>
            <a:endParaRPr lang="el-GR" dirty="0"/>
          </a:p>
          <a:p>
            <a:pPr lvl="0"/>
            <a:r>
              <a:rPr lang="el-GR" dirty="0"/>
              <a:t>Περιβάλλον</a:t>
            </a:r>
          </a:p>
          <a:p>
            <a:pPr>
              <a:buNone/>
            </a:pPr>
            <a:r>
              <a:rPr lang="el-GR" dirty="0" smtClean="0"/>
              <a:t>                                              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4572000" y="4000504"/>
            <a:ext cx="84010" cy="1485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Εταιρική Κοινωνική Ευθύνη και</a:t>
            </a:r>
            <a:r>
              <a:rPr lang="en-US" dirty="0" smtClean="0"/>
              <a:t>   </a:t>
            </a:r>
            <a:r>
              <a:rPr lang="el-GR" dirty="0" err="1" smtClean="0"/>
              <a:t>Επιχειρείν</a:t>
            </a:r>
            <a:r>
              <a:rPr lang="en-US" dirty="0" smtClean="0"/>
              <a:t> (PART B)</a:t>
            </a:r>
            <a:r>
              <a:rPr lang="el-GR" dirty="0" smtClean="0"/>
              <a:t>». Έκδοση: 1.0. Πάτρα 2015. Διαθέσιμο από τη δικτυακή διεύθυνση: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02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334</Words>
  <Application>Microsoft Office PowerPoint</Application>
  <PresentationFormat>Προβολή στην οθόνη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Σκοποί ενότητας</vt:lpstr>
      <vt:lpstr> 1. Εταιρική Κοινωνική Ευθύνη (ΕΚΕ) </vt:lpstr>
      <vt:lpstr> 2.Ηθική του επιχειρείν </vt:lpstr>
      <vt:lpstr>3. Η ηθική του επιχειρείν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Thomas</dc:creator>
  <cp:lastModifiedBy>ttt</cp:lastModifiedBy>
  <cp:revision>3</cp:revision>
  <dcterms:created xsi:type="dcterms:W3CDTF">2015-07-18T10:51:43Z</dcterms:created>
  <dcterms:modified xsi:type="dcterms:W3CDTF">2015-07-24T12:22:15Z</dcterms:modified>
</cp:coreProperties>
</file>