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6CFB-E857-4E4F-A5F3-1C5AF83C36F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4A86-9643-4F70-A4C6-30B226CF3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07504" y="1859340"/>
            <a:ext cx="89289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ΕΦΑΡΜΟΣΜΕΝΗ ΗΘΙΚΗ </a:t>
            </a:r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 smtClean="0">
                <a:solidFill>
                  <a:srgbClr val="0070C0"/>
                </a:solidFill>
              </a:rPr>
              <a:t> 7 (PART B)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b="1" dirty="0">
                <a:solidFill>
                  <a:srgbClr val="002060"/>
                </a:solidFill>
              </a:rPr>
              <a:t>Η Βιοηθική ως πεδίο της Εφαρμοσμένης Ηθικής </a:t>
            </a:r>
            <a:r>
              <a:rPr lang="el-GR" sz="2800" dirty="0" smtClean="0">
                <a:solidFill>
                  <a:srgbClr val="002060"/>
                </a:solidFill>
              </a:rPr>
              <a:t/>
            </a:r>
            <a:br>
              <a:rPr lang="el-GR" sz="2800" dirty="0" smtClean="0">
                <a:solidFill>
                  <a:srgbClr val="002060"/>
                </a:solidFill>
              </a:rPr>
            </a:b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/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Η Βιοηθική ως πεδίο της Εφαρμοσμένης </a:t>
            </a:r>
            <a:r>
              <a:rPr lang="el-GR" dirty="0" smtClean="0"/>
              <a:t>Ηθικής</a:t>
            </a:r>
            <a:r>
              <a:rPr lang="en-US" dirty="0" smtClean="0"/>
              <a:t> (Part B)</a:t>
            </a:r>
            <a:r>
              <a:rPr lang="el-GR" dirty="0" smtClean="0"/>
              <a:t>». </a:t>
            </a:r>
            <a:r>
              <a:rPr lang="el-GR" dirty="0" smtClean="0"/>
              <a:t>Έκδοση: 1.0. Πάτρα 2015. Διαθέσιμο από τη δικτυακή διεύθυνση: </a:t>
            </a:r>
            <a:r>
              <a:rPr lang="en-US" dirty="0" smtClean="0"/>
              <a:t>https://eclass.upatras.gr/courses/PHIL1898/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Βιοηθική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Ανθρώπινα Δικαιώματα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l-GR" b="1" dirty="0" smtClean="0">
                <a:solidFill>
                  <a:srgbClr val="FF0000"/>
                </a:solidFill>
              </a:rPr>
              <a:t>Άρθρο 10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της Διακήρυξης των ανθρωπίνων δικαιωμάτων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Συλλογική αξιοπρέπεια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Ατομική αξιοπρέπεια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FF0000"/>
                </a:solidFill>
              </a:rPr>
              <a:t>2. Άρθρο 11 της Διακήρυξης των ανθρωπίνων δικαιωμάτων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n-US" dirty="0" smtClean="0"/>
              <a:t>UNESCO</a:t>
            </a:r>
            <a:endParaRPr lang="el-GR" dirty="0" smtClean="0"/>
          </a:p>
          <a:p>
            <a:r>
              <a:rPr lang="el-GR" dirty="0" smtClean="0"/>
              <a:t>Παιδεία</a:t>
            </a:r>
          </a:p>
          <a:p>
            <a:r>
              <a:rPr lang="el-GR" dirty="0" smtClean="0"/>
              <a:t>Έρευνα</a:t>
            </a:r>
          </a:p>
          <a:p>
            <a:r>
              <a:rPr lang="el-GR" dirty="0" smtClean="0"/>
              <a:t>Νομικές ρυθμίσεις</a:t>
            </a:r>
          </a:p>
          <a:p>
            <a:r>
              <a:rPr lang="el-GR" dirty="0" smtClean="0"/>
              <a:t>Ηθική </a:t>
            </a:r>
            <a:r>
              <a:rPr lang="el-GR" dirty="0"/>
              <a:t>θεμελίωση της νομικής </a:t>
            </a:r>
            <a:r>
              <a:rPr lang="el-GR" dirty="0" smtClean="0"/>
              <a:t>παρέμβασης</a:t>
            </a:r>
          </a:p>
          <a:p>
            <a:r>
              <a:rPr lang="el-GR" dirty="0"/>
              <a:t>Το δίκαιο δεν υπάρχει χωρίς ηθική </a:t>
            </a:r>
            <a:endParaRPr lang="el-GR" dirty="0" smtClean="0"/>
          </a:p>
          <a:p>
            <a:r>
              <a:rPr lang="el-GR" dirty="0"/>
              <a:t>Η</a:t>
            </a:r>
            <a:r>
              <a:rPr lang="el-GR" dirty="0" smtClean="0"/>
              <a:t>θική </a:t>
            </a:r>
            <a:r>
              <a:rPr lang="el-GR" dirty="0"/>
              <a:t>δεν μπορεί να υπάρξει χωρίς εφαρμοσμένα </a:t>
            </a:r>
            <a:r>
              <a:rPr lang="el-GR" dirty="0" smtClean="0"/>
              <a:t>πεδία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rgbClr val="FF0000"/>
                </a:solidFill>
              </a:rPr>
              <a:t>3.Άρθρο 12 της Διακήρυξης των ανθρωπίνων δικαιωμάτων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Βάζει </a:t>
            </a:r>
            <a:r>
              <a:rPr lang="el-GR" dirty="0"/>
              <a:t>έναν σκοπό της </a:t>
            </a:r>
            <a:r>
              <a:rPr lang="el-GR" dirty="0" smtClean="0"/>
              <a:t>έρευνας</a:t>
            </a:r>
          </a:p>
          <a:p>
            <a:r>
              <a:rPr lang="el-GR" dirty="0"/>
              <a:t>Η έρευνα είναι μέσον για έναν </a:t>
            </a:r>
            <a:r>
              <a:rPr lang="el-GR" dirty="0" smtClean="0"/>
              <a:t>σκοπό</a:t>
            </a:r>
          </a:p>
          <a:p>
            <a:r>
              <a:rPr lang="el-GR" dirty="0" smtClean="0"/>
              <a:t>Η </a:t>
            </a:r>
            <a:r>
              <a:rPr lang="el-GR" dirty="0"/>
              <a:t>έρευνα πρέπει να αποσκοπεί στην αξία της υγείας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οφέλη </a:t>
            </a:r>
            <a:r>
              <a:rPr lang="el-GR" dirty="0" smtClean="0"/>
              <a:t>πρέπει να </a:t>
            </a:r>
            <a:r>
              <a:rPr lang="el-GR" dirty="0"/>
              <a:t>είναι οικουμενικά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4. Άρθρο 15 της Διακήρυξης των ανθρωπίνων δικαιωμάτων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Τα </a:t>
            </a:r>
            <a:r>
              <a:rPr lang="el-GR" dirty="0"/>
              <a:t>αποτελέσματα της έρευνας δεν θα χρησιμοποιηθούν για μη ειρηνικούς </a:t>
            </a:r>
            <a:r>
              <a:rPr lang="el-GR" dirty="0" smtClean="0"/>
              <a:t>σκοπούς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55776" y="249289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</a:t>
            </a:r>
            <a:r>
              <a:rPr lang="el-GR" sz="2000" dirty="0" smtClean="0"/>
              <a:t>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n-US" sz="24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979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310</Words>
  <Application>Microsoft Office PowerPoint</Application>
  <PresentationFormat>Προβολή στην οθόνη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Σκοποί ενότητας</vt:lpstr>
      <vt:lpstr> 1. Άρθρο 10 της Διακήρυξης των ανθρωπίνων δικαιωμάτων  </vt:lpstr>
      <vt:lpstr> 2. Άρθρο 11 της Διακήρυξης των ανθρωπίνων δικαιωμάτων  </vt:lpstr>
      <vt:lpstr>  3.Άρθρο 12 της Διακήρυξης των ανθρωπίνων δικαιωμάτων   </vt:lpstr>
      <vt:lpstr>4. Άρθρο 15 της Διακήρυξης των ανθρωπίνων δικαιωμάτων 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ttt</dc:creator>
  <cp:lastModifiedBy>ttt</cp:lastModifiedBy>
  <cp:revision>7</cp:revision>
  <dcterms:created xsi:type="dcterms:W3CDTF">2015-07-15T19:42:17Z</dcterms:created>
  <dcterms:modified xsi:type="dcterms:W3CDTF">2015-07-24T12:19:23Z</dcterms:modified>
</cp:coreProperties>
</file>