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9E42-C7F5-4861-A09E-3863A1D3FDE2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3A4E-1847-4D99-AD8C-A5705E724D6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1828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2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90600" y="2743201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>
                <a:solidFill>
                  <a:srgbClr val="0070C0"/>
                </a:solidFill>
              </a:rPr>
              <a:t>6</a:t>
            </a:r>
            <a:r>
              <a:rPr lang="en-US" sz="2800" dirty="0" smtClean="0">
                <a:solidFill>
                  <a:srgbClr val="0070C0"/>
                </a:solidFill>
              </a:rPr>
              <a:t> (part A)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Όταν τα </a:t>
            </a:r>
            <a:r>
              <a:rPr lang="el-GR" sz="2800" dirty="0">
                <a:solidFill>
                  <a:srgbClr val="002060"/>
                </a:solidFill>
              </a:rPr>
              <a:t>άτομα δεν είναι σε θέση να λάβουν αποφάσεις για τον εαυτό τους</a:t>
            </a:r>
          </a:p>
          <a:p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14400" y="40386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</a:t>
            </a:r>
            <a:r>
              <a:rPr lang="el-GR" sz="2400" dirty="0" smtClean="0">
                <a:latin typeface="Comic Sans MS" pitchFamily="66" charset="0"/>
              </a:rPr>
              <a:t>Καθηγητής</a:t>
            </a:r>
            <a:endParaRPr lang="el-GR" sz="2400" dirty="0" smtClean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00200" y="5486401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Όταν τα άτομα δεν είναι σε θέση να λάβουν αποφάσεις για τον εαυτό τους (</a:t>
            </a:r>
            <a:r>
              <a:rPr lang="en-US" dirty="0" smtClean="0"/>
              <a:t>part A)</a:t>
            </a:r>
            <a:r>
              <a:rPr lang="el-GR" dirty="0" smtClean="0"/>
              <a:t> »: 1.0. Πάτρα 2015. Διαθέσιμο από τη δικτυακή διεύθυνση: </a:t>
            </a:r>
            <a:r>
              <a:rPr lang="en-US" dirty="0" smtClean="0"/>
              <a:t>https://eclass.upatras.gr/courses/PHIL1898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Περιπτώσεις </a:t>
            </a:r>
            <a:r>
              <a:rPr lang="el-GR" dirty="0"/>
              <a:t>που τα άτομα δεν είναι σε θέση να λάβουν αποφάσεις για τον εαυτό </a:t>
            </a:r>
            <a:r>
              <a:rPr lang="el-GR" dirty="0" smtClean="0"/>
              <a:t>τους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Βούληση και αυτονομία ανθρώπου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 smtClean="0"/>
              <a:t/>
            </a:r>
            <a:br>
              <a:rPr lang="el-GR" b="1" u="sng" dirty="0" smtClean="0"/>
            </a:br>
            <a:r>
              <a:rPr lang="el-GR" dirty="0" smtClean="0">
                <a:solidFill>
                  <a:srgbClr val="FF0000"/>
                </a:solidFill>
              </a:rPr>
              <a:t>1.Νόηση </a:t>
            </a:r>
            <a:r>
              <a:rPr lang="el-GR" dirty="0">
                <a:solidFill>
                  <a:srgbClr val="FF0000"/>
                </a:solidFill>
              </a:rPr>
              <a:t>και Βούληση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 Σχηματισμός βούλησης</a:t>
            </a:r>
          </a:p>
          <a:p>
            <a:pPr>
              <a:buNone/>
            </a:pPr>
            <a:r>
              <a:rPr lang="el-GR" dirty="0" smtClean="0"/>
              <a:t>                   ↓</a:t>
            </a:r>
          </a:p>
          <a:p>
            <a:pPr>
              <a:buNone/>
            </a:pPr>
            <a:r>
              <a:rPr lang="el-GR" dirty="0" smtClean="0"/>
              <a:t>    νοητικές λειτουργίες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↓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πάσχουν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↓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σκοπούς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2. Αξιοπρέπεια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Άνθρωπος = ον </a:t>
            </a:r>
            <a:r>
              <a:rPr lang="el-GR" dirty="0" smtClean="0">
                <a:latin typeface="Calibri"/>
              </a:rPr>
              <a:t>→ </a:t>
            </a:r>
            <a:r>
              <a:rPr lang="el-GR" dirty="0" smtClean="0"/>
              <a:t>αξιοπρέπεια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Ηθική κατηγορία πραγμάτωσης της ελευθερίας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3. Ελευθερία 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Ο τρόπος με τον οποίο θέλουμε να διαμορφώνουμε τη ζωή μας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Πραγματώνονται οι σκοποί μας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u="sng" dirty="0" smtClean="0"/>
              <a:t/>
            </a:r>
            <a:br>
              <a:rPr lang="el-GR" b="1" u="sng" dirty="0" smtClean="0"/>
            </a:br>
            <a:r>
              <a:rPr lang="el-GR" dirty="0" smtClean="0">
                <a:solidFill>
                  <a:srgbClr val="FF0000"/>
                </a:solidFill>
              </a:rPr>
              <a:t>4. Αυτονομία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Επίκτητη ιδιότητα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Ανάλογα με την ηλικία, κανείς αποκτά περισσότερες αυτονομίες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5.Το περίφημο «για το καλό σου».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Ο άλλος καθορίζει τη ζωή σου για το καλό σου</a:t>
            </a:r>
          </a:p>
          <a:p>
            <a:r>
              <a:rPr lang="el-GR" dirty="0" smtClean="0"/>
              <a:t>Το να κάνουμε κάτι για το καλό κάποιου έχει και αυτό κάποια συγκεκριμένα όρια και δεν μπορούμε να τα υπερβαίνουμε</a:t>
            </a:r>
          </a:p>
          <a:p>
            <a:r>
              <a:rPr lang="el-GR" dirty="0" smtClean="0"/>
              <a:t>Τι είναι το καλό μας, οφείλουμε εμείς να το ορίζουμε, ακόμα και αν πρόκειται για το κακό μας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57400" y="2514600"/>
            <a:ext cx="50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391</Words>
  <Application>Microsoft Office PowerPoint</Application>
  <PresentationFormat>Προβολή στην οθόνη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Σκοποί ενότητας</vt:lpstr>
      <vt:lpstr> 1.Νόηση και Βούληση </vt:lpstr>
      <vt:lpstr>2. Αξιοπρέπεια</vt:lpstr>
      <vt:lpstr>3. Ελευθερία </vt:lpstr>
      <vt:lpstr> 4. Αυτονομία </vt:lpstr>
      <vt:lpstr>5.Το περίφημο «για το καλό σου».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Library Philosophy</dc:creator>
  <cp:lastModifiedBy>ttt</cp:lastModifiedBy>
  <cp:revision>8</cp:revision>
  <dcterms:created xsi:type="dcterms:W3CDTF">2015-07-03T10:54:46Z</dcterms:created>
  <dcterms:modified xsi:type="dcterms:W3CDTF">2015-07-24T12:16:28Z</dcterms:modified>
</cp:coreProperties>
</file>