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D5CF-85BB-46AB-BCFE-EBCFF323AD6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8ED5-5981-4E90-9412-DC46FDB985B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43000" y="2286000"/>
            <a:ext cx="7007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6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838200" y="3244334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70C0"/>
                </a:solidFill>
              </a:rPr>
              <a:t>Ενότητα </a:t>
            </a:r>
            <a:r>
              <a:rPr lang="en-US" sz="2800" b="1" dirty="0" smtClean="0">
                <a:solidFill>
                  <a:srgbClr val="0070C0"/>
                </a:solidFill>
              </a:rPr>
              <a:t>4 (part B) </a:t>
            </a:r>
            <a:r>
              <a:rPr lang="el-GR" sz="2800" b="1" dirty="0" smtClean="0">
                <a:solidFill>
                  <a:srgbClr val="0070C0"/>
                </a:solidFill>
              </a:rPr>
              <a:t>: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rgbClr val="002060"/>
                </a:solidFill>
              </a:rPr>
              <a:t>Ιατρική ηθική 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62000" y="434340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1524000" y="5691605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endParaRPr lang="el-G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l-GR" dirty="0"/>
              <a:t>Αρχή της </a:t>
            </a:r>
            <a:r>
              <a:rPr lang="el-GR" dirty="0" smtClean="0"/>
              <a:t>αυτονομίας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l-GR" dirty="0"/>
              <a:t>Αρχή του αληθούς </a:t>
            </a:r>
            <a:r>
              <a:rPr lang="el-GR" dirty="0" smtClean="0"/>
              <a:t>συμφέροντος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Αρχή </a:t>
            </a:r>
            <a:r>
              <a:rPr lang="el-GR" dirty="0"/>
              <a:t>της ιερότητας της ζωής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1.Τρεις </a:t>
            </a:r>
            <a:r>
              <a:rPr lang="el-GR" sz="4000" dirty="0">
                <a:solidFill>
                  <a:srgbClr val="FF0000"/>
                </a:solidFill>
              </a:rPr>
              <a:t>αρχές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Αρχή </a:t>
            </a:r>
            <a:r>
              <a:rPr lang="el-GR" dirty="0"/>
              <a:t>της </a:t>
            </a:r>
            <a:r>
              <a:rPr lang="el-GR" dirty="0" smtClean="0"/>
              <a:t>αυτονομίας</a:t>
            </a:r>
            <a:r>
              <a:rPr lang="en-US" dirty="0" smtClean="0"/>
              <a:t> </a:t>
            </a:r>
            <a:r>
              <a:rPr lang="el-GR" dirty="0" smtClean="0"/>
              <a:t>→ </a:t>
            </a:r>
            <a:r>
              <a:rPr lang="el-GR" dirty="0"/>
              <a:t>Φιλοσοφική παράδοση</a:t>
            </a:r>
          </a:p>
          <a:p>
            <a:r>
              <a:rPr lang="el-GR" dirty="0" smtClean="0"/>
              <a:t>Αρχή </a:t>
            </a:r>
            <a:r>
              <a:rPr lang="el-GR" dirty="0"/>
              <a:t>του αληθούς </a:t>
            </a:r>
            <a:r>
              <a:rPr lang="el-GR" dirty="0" smtClean="0"/>
              <a:t>συμφέροντος</a:t>
            </a:r>
            <a:r>
              <a:rPr lang="en-US" dirty="0" smtClean="0"/>
              <a:t> </a:t>
            </a:r>
            <a:r>
              <a:rPr lang="el-GR" dirty="0" smtClean="0"/>
              <a:t>→</a:t>
            </a:r>
            <a:r>
              <a:rPr lang="en-US" dirty="0" smtClean="0"/>
              <a:t> </a:t>
            </a:r>
            <a:r>
              <a:rPr lang="el-GR" dirty="0" smtClean="0"/>
              <a:t>Κοινωνική </a:t>
            </a:r>
            <a:r>
              <a:rPr lang="el-GR" dirty="0"/>
              <a:t>παράδοση</a:t>
            </a:r>
          </a:p>
          <a:p>
            <a:r>
              <a:rPr lang="el-GR" dirty="0" smtClean="0"/>
              <a:t>Αρχή </a:t>
            </a:r>
            <a:r>
              <a:rPr lang="el-GR" dirty="0"/>
              <a:t>της ιερότητας της </a:t>
            </a:r>
            <a:r>
              <a:rPr lang="el-GR" dirty="0" smtClean="0"/>
              <a:t>ζωής</a:t>
            </a:r>
            <a:r>
              <a:rPr lang="en-US" dirty="0" smtClean="0"/>
              <a:t> </a:t>
            </a:r>
            <a:r>
              <a:rPr lang="el-GR" dirty="0" smtClean="0"/>
              <a:t>→ </a:t>
            </a:r>
            <a:r>
              <a:rPr lang="el-GR" dirty="0"/>
              <a:t>Θρησκευτική παράδοση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2</a:t>
            </a:r>
            <a:r>
              <a:rPr lang="el-GR" sz="4000" dirty="0" smtClean="0">
                <a:solidFill>
                  <a:srgbClr val="FF0000"/>
                </a:solidFill>
              </a:rPr>
              <a:t>. Αρχή </a:t>
            </a:r>
            <a:r>
              <a:rPr lang="el-GR" sz="4000" dirty="0">
                <a:solidFill>
                  <a:srgbClr val="FF0000"/>
                </a:solidFill>
              </a:rPr>
              <a:t>της αυτονομίας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Kant</a:t>
            </a:r>
            <a:r>
              <a:rPr lang="el-GR" dirty="0" smtClean="0"/>
              <a:t> : </a:t>
            </a:r>
            <a:r>
              <a:rPr lang="el-GR" dirty="0"/>
              <a:t>κατά της αυτοκτονίας, ακόμα και όταν το υποκείμενο υποφέρει από τον </a:t>
            </a:r>
            <a:r>
              <a:rPr lang="el-GR" dirty="0" smtClean="0"/>
              <a:t>πόνο</a:t>
            </a:r>
            <a:endParaRPr lang="el-GR" dirty="0"/>
          </a:p>
          <a:p>
            <a:r>
              <a:rPr lang="el-GR" dirty="0" smtClean="0"/>
              <a:t>Όλες </a:t>
            </a:r>
            <a:r>
              <a:rPr lang="el-GR" dirty="0"/>
              <a:t>οι πράξεις να γίνονται με γνώμονα ότι η ανθρωπότητα αποτελεί αυτοσκοπό και όχι </a:t>
            </a:r>
            <a:r>
              <a:rPr lang="el-GR" dirty="0" smtClean="0"/>
              <a:t>μέσο</a:t>
            </a:r>
            <a:endParaRPr lang="el-GR" dirty="0"/>
          </a:p>
          <a:p>
            <a:r>
              <a:rPr lang="el-GR" dirty="0" smtClean="0"/>
              <a:t>Υπέρτατη </a:t>
            </a:r>
            <a:r>
              <a:rPr lang="el-GR" dirty="0"/>
              <a:t>αξία είναι η διατήρηση της </a:t>
            </a:r>
            <a:r>
              <a:rPr lang="el-GR" dirty="0" smtClean="0"/>
              <a:t>ιδιότητας της </a:t>
            </a:r>
            <a:r>
              <a:rPr lang="el-GR" dirty="0"/>
              <a:t>ανθρωπότητας μέσα από την διατήρηση του σώματος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3. Αρχή </a:t>
            </a:r>
            <a:r>
              <a:rPr lang="el-GR" dirty="0">
                <a:solidFill>
                  <a:srgbClr val="FF0000"/>
                </a:solidFill>
              </a:rPr>
              <a:t>του αληθούς συμφέροντος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Εάν </a:t>
            </a:r>
            <a:r>
              <a:rPr lang="el-GR" dirty="0"/>
              <a:t>και κατά πόσο μπορούμε να δεχτούμε ως κίνητρο της πράξης την αλληλεγγύη στους </a:t>
            </a:r>
            <a:r>
              <a:rPr lang="el-GR" dirty="0" smtClean="0"/>
              <a:t>άλλους</a:t>
            </a:r>
          </a:p>
          <a:p>
            <a:r>
              <a:rPr lang="el-GR" dirty="0" smtClean="0"/>
              <a:t>Το </a:t>
            </a:r>
            <a:r>
              <a:rPr lang="el-GR" dirty="0"/>
              <a:t>αληθές συμφέρον πρέπει να είναι το συμφέρον του ασθενούς και όχι των </a:t>
            </a:r>
            <a:r>
              <a:rPr lang="el-GR" dirty="0" smtClean="0"/>
              <a:t>άλλων</a:t>
            </a:r>
          </a:p>
          <a:p>
            <a:r>
              <a:rPr lang="el-GR" dirty="0"/>
              <a:t>Να σέβεται ο γιατρός την αυτονομία του ασθενούς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905000" y="3244334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Πατρών» 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dirty="0" smtClean="0"/>
              <a:t>Ιατρική ηθική (</a:t>
            </a:r>
            <a:r>
              <a:rPr lang="en-US" dirty="0" smtClean="0"/>
              <a:t>Part B)</a:t>
            </a:r>
            <a:r>
              <a:rPr lang="el-GR" dirty="0" smtClean="0"/>
              <a:t> ». Έκδοση: 1.0. Πάτρα 2015. Διαθέσιμο από τη δικτυακή διεύθυνση:</a:t>
            </a:r>
          </a:p>
          <a:p>
            <a:pPr marL="0" indent="0">
              <a:buNone/>
            </a:pPr>
            <a:r>
              <a:rPr lang="el-GR" dirty="0" smtClean="0"/>
              <a:t>   </a:t>
            </a:r>
            <a:r>
              <a:rPr lang="en-US" dirty="0" smtClean="0"/>
              <a:t>https://eclass.upatras.gr/courses/PHIL1898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365</Words>
  <Application>Microsoft Office PowerPoint</Application>
  <PresentationFormat>Προβολή στην οθόνη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Παρουσίαση του PowerPoint</vt:lpstr>
      <vt:lpstr>Σκοποί ενότητας</vt:lpstr>
      <vt:lpstr>1.Τρεις αρχές</vt:lpstr>
      <vt:lpstr>2. Αρχή της αυτονομίας</vt:lpstr>
      <vt:lpstr>3. Αρχή του αληθούς συμφέροντος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4</cp:revision>
  <dcterms:created xsi:type="dcterms:W3CDTF">2015-07-02T11:20:45Z</dcterms:created>
  <dcterms:modified xsi:type="dcterms:W3CDTF">2015-07-24T13:59:29Z</dcterms:modified>
</cp:coreProperties>
</file>