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0" autoAdjust="0"/>
    <p:restoredTop sz="94660"/>
  </p:normalViewPr>
  <p:slideViewPr>
    <p:cSldViewPr>
      <p:cViewPr>
        <p:scale>
          <a:sx n="80" d="100"/>
          <a:sy n="80" d="100"/>
        </p:scale>
        <p:origin x="-7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8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5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5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B45C-5C02-42EC-AC6D-64C2FBD5995E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5962F-9700-41A3-AC8A-3B3EB339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07504" y="1859340"/>
            <a:ext cx="89289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ΕΦΑΡΜΟΣΜΕΝΗ ΗΘΙΚΗ </a:t>
            </a:r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solidFill>
                  <a:srgbClr val="0070C0"/>
                </a:solidFill>
              </a:rPr>
              <a:t>Ενότητα 1:</a:t>
            </a:r>
            <a:r>
              <a:rPr lang="el-GR" sz="2800" dirty="0" smtClean="0"/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Εισαγωγή στην έννοια και την ύλη της Εφαρμοσμένης Ηθικής</a:t>
            </a:r>
            <a:br>
              <a:rPr lang="el-GR" sz="2800" b="1" dirty="0" smtClean="0">
                <a:solidFill>
                  <a:srgbClr val="002060"/>
                </a:solidFill>
              </a:rPr>
            </a:b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/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55776" y="249289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</a:t>
            </a:r>
            <a:r>
              <a:rPr lang="el-GR" sz="2000" dirty="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n-US" sz="24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9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Εισαγωγή στην έννοια και την ύλη της Εφαρμοσμένης Ηθικής». Έκδοση: 1.0. Πάτρα 2015. Διαθέσιμο από τη δικτυακή διεύθυνση:</a:t>
            </a:r>
          </a:p>
          <a:p>
            <a:pPr marL="0" indent="0">
              <a:buNone/>
            </a:pPr>
            <a:r>
              <a:rPr lang="el-GR" dirty="0" smtClean="0"/>
              <a:t>   </a:t>
            </a:r>
            <a:r>
              <a:rPr lang="en-US" dirty="0" smtClean="0"/>
              <a:t>https://eclass.upatras.gr/courses/PHIL1898/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n-US" sz="4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Το πεδίο της Εφαρμοσμένης Ηθικής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Σχέση της Εφαρμοσμένης Ηθικής με την Ηθική Φιλοσοφική Παράδοση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Μεταηθική και Εφαρμοσμένη Ηθική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έννοια του ηθικού διλήμματος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εφαρμοσμένη Ηθική ως δημόσια ηθική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Εφαρμοσμένη Ηθική και κοινωνικά κινήματα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Εφαρμοσμένη Ηθική και Τεχνολογία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1. Μεταηθική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Φιλοσοφία της γλώσσας. </a:t>
            </a:r>
          </a:p>
          <a:p>
            <a:r>
              <a:rPr lang="el-GR" dirty="0" smtClean="0"/>
              <a:t> Αναλυτική φιλοσοφία.</a:t>
            </a:r>
          </a:p>
          <a:p>
            <a:r>
              <a:rPr lang="el-GR" dirty="0"/>
              <a:t>Α</a:t>
            </a:r>
            <a:r>
              <a:rPr lang="el-GR" dirty="0" smtClean="0"/>
              <a:t>ναγνώριση και θεμελίωση ηθικών κρίσεων και όχι πράξεων.</a:t>
            </a:r>
          </a:p>
          <a:p>
            <a:r>
              <a:rPr lang="el-GR" dirty="0"/>
              <a:t>Σ</a:t>
            </a:r>
            <a:r>
              <a:rPr lang="el-GR" dirty="0" smtClean="0"/>
              <a:t>τόχος : η θεμελίωση του </a:t>
            </a:r>
            <a:r>
              <a:rPr lang="el-GR" dirty="0" err="1" smtClean="0"/>
              <a:t>γνωσιακού</a:t>
            </a:r>
            <a:r>
              <a:rPr lang="el-GR" dirty="0" smtClean="0"/>
              <a:t> χαρακτήρα της ηθικότητας και όχι του περιεχομένου της ηθικότητας.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0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2.Μεταηθική και Εφαρμοσμένη Ηθική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el-GR" dirty="0" smtClean="0"/>
              <a:t> ηθική παράδοση:  προσωπική ελευθερία επιλογής για αυτοδέσμευση σε ένα </a:t>
            </a:r>
            <a:r>
              <a:rPr lang="el-GR" dirty="0" err="1" smtClean="0"/>
              <a:t>αξιακό</a:t>
            </a:r>
            <a:r>
              <a:rPr lang="el-GR" dirty="0" smtClean="0"/>
              <a:t> σύστημα.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Αντίδραση της πρακτικής φιλοσοφίας στην καθαρή Μεταηθική.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Εφαρμοσμένη Ηθική: σύστημα λόγου συνθετικό και όχι αναλυτικό.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Δημόσια ηθική.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2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3.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Δημόσιος χαρακτήρας Εφαρμοσμένης Ηθικής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Είναι η ενεργοποίηση ηθικών κρίσεων για ενεργοποίηση δημόσιων ζητημάτων.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1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4. Δημόσια ζητήματα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Κινήματα.</a:t>
            </a:r>
          </a:p>
          <a:p>
            <a:r>
              <a:rPr lang="el-GR" dirty="0" smtClean="0"/>
              <a:t> Ηθική πολέμου.</a:t>
            </a:r>
          </a:p>
          <a:p>
            <a:r>
              <a:rPr lang="el-GR" dirty="0" smtClean="0"/>
              <a:t> Περιβαλλοντική ηθική.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9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 5. Εφαρμοσμένη Ηθική και Τεχνολογία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Εφαρμοσμένη Ηθική= μια προσπάθεια εφαρμογής ηθικών αξιών.</a:t>
            </a:r>
          </a:p>
          <a:p>
            <a:r>
              <a:rPr lang="el-GR" dirty="0" smtClean="0"/>
              <a:t>Τεχνολογία: επέμβαση στην ανθρώπινη γενετική ταυτότητα.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5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6.Εφαρμοσμένη Ηθική και Τεχνολογία (συνέχεια)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Εφαρμοσμένη Ηθική: επιχειρήματα υπέρ ή κατά της εφαρμογής κάποιων τεχνολογιών.</a:t>
            </a:r>
          </a:p>
          <a:p>
            <a:r>
              <a:rPr lang="el-GR" dirty="0" smtClean="0"/>
              <a:t>Ποια είναι τα όρια της τεχνολογίας σαν εφαρμογή;</a:t>
            </a:r>
          </a:p>
        </p:txBody>
      </p:sp>
    </p:spTree>
    <p:extLst>
      <p:ext uri="{BB962C8B-B14F-4D97-AF65-F5344CB8AC3E}">
        <p14:creationId xmlns:p14="http://schemas.microsoft.com/office/powerpoint/2010/main" val="50980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6.Η έννοια του ηθικού διλήμματος μεταξύ συγκρουόμενων αξιών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Εφαρμοσμένη Ηθική: στάθμιση αγαθών.</a:t>
            </a:r>
          </a:p>
          <a:p>
            <a:endParaRPr lang="el-GR" dirty="0" smtClean="0"/>
          </a:p>
          <a:p>
            <a:r>
              <a:rPr lang="el-GR" dirty="0" smtClean="0"/>
              <a:t>Στάθμιση αγαθών </a:t>
            </a:r>
            <a:r>
              <a:rPr lang="el-GR" dirty="0" smtClean="0">
                <a:latin typeface="Calibri"/>
              </a:rPr>
              <a:t>→ </a:t>
            </a:r>
            <a:r>
              <a:rPr lang="el-GR" dirty="0" err="1" smtClean="0"/>
              <a:t>γνωσιακή</a:t>
            </a:r>
            <a:r>
              <a:rPr lang="el-GR" dirty="0" smtClean="0"/>
              <a:t> αυτονομία στην Εφαρμοσμένη Ηθική.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3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451</Words>
  <Application>Microsoft Office PowerPoint</Application>
  <PresentationFormat>Προβολή στην οθόνη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Παρουσίαση του PowerPoint</vt:lpstr>
      <vt:lpstr>Σκοποί ενότητας</vt:lpstr>
      <vt:lpstr>1. Μεταηθική</vt:lpstr>
      <vt:lpstr>2.Μεταηθική και Εφαρμοσμένη Ηθική</vt:lpstr>
      <vt:lpstr>3. Δημόσιος χαρακτήρας Εφαρμοσμένης Ηθικής</vt:lpstr>
      <vt:lpstr>4. Δημόσια ζητήματα</vt:lpstr>
      <vt:lpstr> 5. Εφαρμοσμένη Ηθική και Τεχνολογία</vt:lpstr>
      <vt:lpstr>6.Εφαρμοσμένη Ηθική και Τεχνολογία (συνέχεια)</vt:lpstr>
      <vt:lpstr>6.Η έννοια του ηθικού διλήμματος μεταξύ συγκρουόμενων αξιών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ttt</dc:creator>
  <cp:lastModifiedBy>ttt</cp:lastModifiedBy>
  <cp:revision>22</cp:revision>
  <dcterms:created xsi:type="dcterms:W3CDTF">2015-06-07T15:09:39Z</dcterms:created>
  <dcterms:modified xsi:type="dcterms:W3CDTF">2015-07-24T12:00:32Z</dcterms:modified>
</cp:coreProperties>
</file>