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319" r:id="rId4"/>
    <p:sldId id="320" r:id="rId5"/>
    <p:sldId id="321" r:id="rId6"/>
    <p:sldId id="322" r:id="rId7"/>
    <p:sldId id="323" r:id="rId8"/>
    <p:sldId id="324" r:id="rId9"/>
    <p:sldId id="325" r:id="rId10"/>
    <p:sldId id="326" r:id="rId11"/>
    <p:sldId id="32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19"/>
            <p14:sldId id="320"/>
            <p14:sldId id="321"/>
            <p14:sldId id="322"/>
            <p14:sldId id="323"/>
            <p14:sldId id="324"/>
            <p14:sldId id="325"/>
            <p14:sldId id="326"/>
            <p14:sldId id="327"/>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84175"/>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73015"/>
            <a:ext cx="7776864" cy="2952329"/>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11</a:t>
            </a:r>
            <a:r>
              <a:rPr lang="el-GR" sz="2800" dirty="0" smtClean="0"/>
              <a:t>: Η δομή της επιστημονικής γνώσης/ Επαγωγή</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Σκιαγράφηση της αριστοτελικής μεθόδου της επαγωγής.</a:t>
            </a:r>
          </a:p>
          <a:p>
            <a:pPr marL="0" indent="0" algn="just">
              <a:buNone/>
            </a:pPr>
            <a:endParaRPr lang="el-GR" dirty="0" smtClean="0"/>
          </a:p>
          <a:p>
            <a:pPr marL="0" algn="just"/>
            <a:r>
              <a:rPr lang="el-GR" dirty="0" smtClean="0"/>
              <a:t>Πώς η μέθοδος αυτή διασφαλίζει πρόσβαση στις πρώτες αρχές μιας επιστήμης;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Άσκηση για τη δομή της γνώσης σε ένα πεδίο</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sz="2400" dirty="0" smtClean="0"/>
              <a:t>Για να έχουμε επιστημονική γνώση της σύνδεσης μεταξύ δύο όρων, Α &amp; Β, πρέπει να κατέχουμε το αίτιο που προκαλεί τη σύνδεση τους, έστω Γ. Και το Γ μπορεί να τεθεί ως μέσος όρος σε έναν συλλογισμό που θα αποδεικνύει τη σύνδεση των Α &amp; Β. Έπειτα πρέπει να αναζητήσουμε έναν μέσο όρο για τις νέες συνδέσεις ΑΓ και ΒΓ.</a:t>
            </a:r>
          </a:p>
          <a:p>
            <a:pPr algn="just"/>
            <a:r>
              <a:rPr lang="el-GR" sz="2400" dirty="0" smtClean="0"/>
              <a:t>Κατασκευάστε ένα παράδειγμα όπου, ξεκινώντας από την αναζήτηση εξήγησης μιας σύνδεσης δύο όρων, βαθμιαία αναζητούμε εξηγήσεις για τις συνδέσεις που παράγονται όταν αρχίζουμε να προτείνουμε τα αίτια που εξηγούν τη συγκεκριμένη σύνδεση. Συνεχίστε μέχρι να οδηγηθείτε σε προτάσεις που δεν επιδέχονται περαιτέρω αιτιολόγηση. </a:t>
            </a:r>
          </a:p>
          <a:p>
            <a:pPr algn="just"/>
            <a:r>
              <a:rPr lang="el-GR" sz="2400" dirty="0" smtClean="0"/>
              <a:t>Οργανώστε τις συνδέσεις σε επιστημονικούς συλλογισμούς.</a:t>
            </a:r>
          </a:p>
        </p:txBody>
      </p:sp>
    </p:spTree>
    <p:extLst>
      <p:ext uri="{BB962C8B-B14F-4D97-AF65-F5344CB8AC3E}">
        <p14:creationId xmlns:p14="http://schemas.microsoft.com/office/powerpoint/2010/main" val="1007860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Επαγωγή</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sz="2400" dirty="0" smtClean="0"/>
              <a:t>Η σύγχρονη έννοια της επαγωγής περιγράφεται ως μια γνωστική πορεία από μερικές προτάσεις σε καθολικά συμπεράσματα. Γενικεύουμε από γνωστές περιπτώσεις σε προτάσεις που περιλαμβάνουν και άγνωστες περιπτώσεις.</a:t>
            </a:r>
          </a:p>
          <a:p>
            <a:pPr algn="just"/>
            <a:r>
              <a:rPr lang="el-GR" sz="2400" dirty="0" smtClean="0"/>
              <a:t>Για τον Αριστοτέλη επίσης η πορεία της επαγωγής είναι από κάτι μερικό σε κάτι γενικό η καθολικό. Αλλά η επαγωγή μελετά είδη ενός γένους και διακρίνει τις ομοιότητες και τις διαφορές τους, σχεδιάζοντας μια διαίρεση των ειδών ενός επιστημονικού πεδίου.</a:t>
            </a:r>
          </a:p>
          <a:p>
            <a:pPr algn="just"/>
            <a:r>
              <a:rPr lang="el-GR" sz="2400" dirty="0" smtClean="0"/>
              <a:t>Όμως δεν γενικεύουμε από γνωστά είδη σε άγνωστα είδη.</a:t>
            </a:r>
          </a:p>
          <a:p>
            <a:pPr algn="just"/>
            <a:r>
              <a:rPr lang="el-GR" sz="2400" dirty="0" smtClean="0"/>
              <a:t>Και οι προτάσεις μας για τις ιδιότητες των ειδών αρκεί να ισχύουν ως επι το πολύ, όχι χωρίς εξαίρεση</a:t>
            </a:r>
            <a:r>
              <a:rPr lang="el-GR" sz="2400" dirty="0" smtClean="0"/>
              <a:t>.</a:t>
            </a:r>
            <a:endParaRPr lang="el-GR" sz="2400" dirty="0" smtClean="0"/>
          </a:p>
        </p:txBody>
      </p:sp>
    </p:spTree>
    <p:extLst>
      <p:ext uri="{BB962C8B-B14F-4D97-AF65-F5344CB8AC3E}">
        <p14:creationId xmlns:p14="http://schemas.microsoft.com/office/powerpoint/2010/main" val="1016970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Επαγωγή και πρώτες αρχές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Η επαγωγή μ</a:t>
            </a:r>
            <a:r>
              <a:rPr lang="el-GR" sz="2400" dirty="0"/>
              <a:t>α</a:t>
            </a:r>
            <a:r>
              <a:rPr lang="el-GR" sz="2400" dirty="0" smtClean="0"/>
              <a:t>ς οδηγεί στους ορισμούς των ειδών εντός ενός επιστημονικού πεδίου (π.χ. σε ορισμούς των επιμέρους φυσικών ειδών στο πεδίο της βιολογίας).</a:t>
            </a:r>
          </a:p>
          <a:p>
            <a:pPr algn="just"/>
            <a:r>
              <a:rPr lang="el-GR" sz="2400" dirty="0" smtClean="0"/>
              <a:t>Οι ορισμοί αυτοί συνιστούν πρώτες αρχές της επιστήμης από τις οποίες εξηγούμε με επιστημονικούς συλλογισμούς τις υπόλοιπες προτάσεις της επιστήμης. </a:t>
            </a:r>
          </a:p>
          <a:p>
            <a:pPr algn="just"/>
            <a:r>
              <a:rPr lang="el-GR" sz="2400" dirty="0" smtClean="0"/>
              <a:t>Άρα η επαγωγή είναι μια οδός που μας παρέχει γνωστική πρόσβαση προς τις αρχές, ενώ ο επιστημονικός συλλογισμός ή παραγωγή είναι μια οδός που μας δίνει γνωστική πρόσβαση από τις αρχές, τους ορισμούς, στις υπόλοιπες επιστημονικές προτάσεις. </a:t>
            </a:r>
          </a:p>
        </p:txBody>
      </p:sp>
    </p:spTree>
    <p:extLst>
      <p:ext uri="{BB962C8B-B14F-4D97-AF65-F5344CB8AC3E}">
        <p14:creationId xmlns:p14="http://schemas.microsoft.com/office/powerpoint/2010/main" val="14513768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πορεία προς τις αρχές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sz="2400" dirty="0" smtClean="0"/>
              <a:t>Η ανακάλυψη των πρώτων αρχών κάθε επιστήμης είναι δυνατή γιατί διαθέτουμε τις απαραίτητες νοητικές ικανότητες για την επαγωγή. </a:t>
            </a:r>
          </a:p>
          <a:p>
            <a:pPr algn="just"/>
            <a:r>
              <a:rPr lang="el-GR" sz="2400" dirty="0" smtClean="0"/>
              <a:t>Η πρώτη σημαντική ικανότητα είναι εκείνη της αισθητηριακής αντίληψης. Έτσι έχουμε εμπειρία του κόσμου. </a:t>
            </a:r>
          </a:p>
          <a:p>
            <a:pPr algn="just"/>
            <a:r>
              <a:rPr lang="el-GR" sz="2400" dirty="0" smtClean="0"/>
              <a:t>Η δεύτερη είναι εκείνη της μνήμης. Με τη βοήθειά της μπορούμε να συγκρίνουμε και να συνδέσουμε πολλές διαφορετικές αισθητηριακές αντιλήψεις. </a:t>
            </a:r>
          </a:p>
          <a:p>
            <a:pPr algn="just"/>
            <a:r>
              <a:rPr lang="el-GR" sz="2400" dirty="0" smtClean="0"/>
              <a:t>Η τρίτη κατά είναι εκείνη της εμπειρίας. Συμπεριλαμβάνει την εξοικείωση σε ένα πεδίο και τη σύλληψη γενικών προτάσεων. </a:t>
            </a:r>
          </a:p>
          <a:p>
            <a:pPr algn="just"/>
            <a:r>
              <a:rPr lang="el-GR" sz="2400" dirty="0" smtClean="0"/>
              <a:t>Η κορυφαία ικανότητα που συλλαμβάνει τους ορισμούς ως πρώτες αρχές ονομάζεται από τον Αριστοτέλη</a:t>
            </a:r>
            <a:r>
              <a:rPr lang="el-GR" sz="2400" dirty="0"/>
              <a:t> </a:t>
            </a:r>
            <a:r>
              <a:rPr lang="el-GR" sz="2400" i="1" dirty="0" smtClean="0"/>
              <a:t>νους</a:t>
            </a:r>
            <a:r>
              <a:rPr lang="el-GR" sz="2400" dirty="0" smtClean="0"/>
              <a:t>.</a:t>
            </a:r>
          </a:p>
        </p:txBody>
      </p:sp>
    </p:spTree>
    <p:extLst>
      <p:ext uri="{BB962C8B-B14F-4D97-AF65-F5344CB8AC3E}">
        <p14:creationId xmlns:p14="http://schemas.microsoft.com/office/powerpoint/2010/main" val="8575464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TotalTime>
  <Words>744</Words>
  <Application>Microsoft Macintosh PowerPoint</Application>
  <PresentationFormat>On-screen Show (4:3)</PresentationFormat>
  <Paragraphs>69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Θέμα του Office</vt:lpstr>
      <vt:lpstr>Αριστοτέλης: Γνωσιοθεωρία Μεταφυσική</vt:lpstr>
      <vt:lpstr>Σκοποί  ενότητας</vt:lpstr>
      <vt:lpstr>Άσκηση για τη δομή της γνώσης σε ένα πεδίο</vt:lpstr>
      <vt:lpstr>Επαγωγή</vt:lpstr>
      <vt:lpstr>Επαγωγή και πρώτες αρχές</vt:lpstr>
      <vt:lpstr>Η πορεία προς τις αρχές</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289</cp:revision>
  <dcterms:created xsi:type="dcterms:W3CDTF">2012-09-06T09:03:05Z</dcterms:created>
  <dcterms:modified xsi:type="dcterms:W3CDTF">2015-09-18T20:35:50Z</dcterms:modified>
</cp:coreProperties>
</file>