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5" r:id="rId4"/>
    <p:sldId id="280" r:id="rId5"/>
    <p:sldId id="307" r:id="rId6"/>
    <p:sldId id="310" r:id="rId7"/>
    <p:sldId id="291" r:id="rId8"/>
    <p:sldId id="294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5"/>
            <p14:sldId id="280"/>
            <p14:sldId id="307"/>
            <p14:sldId id="310"/>
            <p14:sldId id="291"/>
            <p14:sldId id="294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79" d="100"/>
          <a:sy n="79" d="100"/>
        </p:scale>
        <p:origin x="-15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9/17/15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PHIL1802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Ο Πλάτων και ο Αριστοτέλης για την ψυχή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7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Πλάτων Φαίδων. Το τελικό επιχείρημα υπέρ της αθανασίας της ψυχής</a:t>
            </a:r>
          </a:p>
          <a:p>
            <a:endParaRPr lang="en-US" sz="2800" dirty="0" smtClean="0"/>
          </a:p>
          <a:p>
            <a:r>
              <a:rPr lang="el-GR" sz="2800" dirty="0" smtClean="0"/>
              <a:t>Στασινός Σταυριανέας </a:t>
            </a:r>
          </a:p>
          <a:p>
            <a:r>
              <a:rPr lang="el-GR" sz="2800" dirty="0" smtClean="0"/>
              <a:t>Σχολή Ανθρωπιστικών &amp; Κοινωνικών Επιστημών</a:t>
            </a:r>
          </a:p>
          <a:p>
            <a:r>
              <a:rPr lang="el-GR" sz="2800" dirty="0" smtClean="0"/>
              <a:t>Τμήμα Φιλοσοφίας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Ανάλυση του τελικού επιχειρήματος υπέρ της αθανασία</a:t>
            </a:r>
            <a:r>
              <a:rPr lang="de-DE" dirty="0" err="1"/>
              <a:t>ς</a:t>
            </a:r>
            <a:r>
              <a:rPr lang="de-DE" dirty="0"/>
              <a:t> </a:t>
            </a:r>
            <a:r>
              <a:rPr lang="el-GR"/>
              <a:t>της </a:t>
            </a:r>
            <a:r>
              <a:rPr lang="el-GR" smtClean="0"/>
              <a:t>ψυχής. </a:t>
            </a:r>
            <a:endParaRPr 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</a:t>
            </a:r>
            <a:r>
              <a:rPr lang="el-GR" dirty="0" smtClean="0"/>
              <a:t>όμενα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Η</a:t>
            </a:r>
            <a:r>
              <a:rPr lang="en-US" sz="2400" dirty="0" smtClean="0"/>
              <a:t> </a:t>
            </a:r>
            <a:r>
              <a:rPr lang="en-US" sz="2400" dirty="0" err="1"/>
              <a:t>θεωρί</a:t>
            </a:r>
            <a:r>
              <a:rPr lang="en-US" sz="2400" dirty="0"/>
              <a:t>α </a:t>
            </a:r>
            <a:r>
              <a:rPr lang="en-US" sz="2400" dirty="0" err="1"/>
              <a:t>των</a:t>
            </a:r>
            <a:r>
              <a:rPr lang="en-US" sz="2400" dirty="0"/>
              <a:t> </a:t>
            </a:r>
            <a:r>
              <a:rPr lang="el-GR" sz="2400" dirty="0" smtClean="0"/>
              <a:t>Ιδε</a:t>
            </a:r>
            <a:r>
              <a:rPr lang="el-GR" sz="2400" dirty="0" smtClean="0"/>
              <a:t>ών (ε</a:t>
            </a:r>
            <a:r>
              <a:rPr lang="en-US" sz="2400" dirty="0" err="1" smtClean="0"/>
              <a:t>ιδών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n-US" sz="2400" dirty="0" err="1"/>
              <a:t>κ</a:t>
            </a:r>
            <a:r>
              <a:rPr lang="en-US" sz="2400" dirty="0"/>
              <a:t>α</a:t>
            </a:r>
            <a:r>
              <a:rPr lang="en-US" sz="2400" dirty="0" err="1"/>
              <a:t>ι</a:t>
            </a:r>
            <a:r>
              <a:rPr lang="en-US" sz="2400" dirty="0"/>
              <a:t> </a:t>
            </a:r>
            <a:r>
              <a:rPr lang="en-US" sz="2400" dirty="0" err="1"/>
              <a:t>η</a:t>
            </a:r>
            <a:r>
              <a:rPr lang="en-US" sz="2400" dirty="0"/>
              <a:t> απ</a:t>
            </a:r>
            <a:r>
              <a:rPr lang="en-US" sz="2400" dirty="0" err="1"/>
              <a:t>άντηση</a:t>
            </a:r>
            <a:r>
              <a:rPr lang="en-US" sz="2400" dirty="0"/>
              <a:t> </a:t>
            </a:r>
            <a:r>
              <a:rPr lang="en-US" sz="2400" dirty="0" err="1"/>
              <a:t>στον</a:t>
            </a:r>
            <a:r>
              <a:rPr lang="en-US" sz="2400" dirty="0"/>
              <a:t> </a:t>
            </a:r>
            <a:r>
              <a:rPr lang="en-US" sz="2400" dirty="0" err="1"/>
              <a:t>Κέ</a:t>
            </a:r>
            <a:r>
              <a:rPr lang="en-US" sz="2400" dirty="0"/>
              <a:t>β</a:t>
            </a:r>
            <a:r>
              <a:rPr lang="en-US" sz="2400" dirty="0" err="1"/>
              <a:t>η</a:t>
            </a:r>
            <a:r>
              <a:rPr lang="en-US" sz="2400" dirty="0"/>
              <a:t> – </a:t>
            </a:r>
            <a:r>
              <a:rPr lang="en-US" sz="2400" dirty="0" err="1"/>
              <a:t>τελικό</a:t>
            </a:r>
            <a:r>
              <a:rPr lang="en-US" sz="2400" dirty="0"/>
              <a:t> </a:t>
            </a:r>
            <a:r>
              <a:rPr lang="en-US" sz="2400" dirty="0" err="1"/>
              <a:t>ε</a:t>
            </a:r>
            <a:r>
              <a:rPr lang="en-US" sz="2400" dirty="0"/>
              <a:t>π</a:t>
            </a:r>
            <a:r>
              <a:rPr lang="en-US" sz="2400" dirty="0" err="1"/>
              <a:t>ιχείρημ</a:t>
            </a:r>
            <a:r>
              <a:rPr lang="en-US" sz="2400" dirty="0"/>
              <a:t>α </a:t>
            </a:r>
            <a:r>
              <a:rPr lang="en-US" sz="2400" dirty="0" err="1"/>
              <a:t>γι</a:t>
            </a:r>
            <a:r>
              <a:rPr lang="en-US" sz="2400" dirty="0"/>
              <a:t>α </a:t>
            </a:r>
            <a:r>
              <a:rPr lang="en-US" sz="2400" dirty="0" err="1"/>
              <a:t>την</a:t>
            </a:r>
            <a:r>
              <a:rPr lang="en-US" sz="2400" dirty="0"/>
              <a:t> α</a:t>
            </a:r>
            <a:r>
              <a:rPr lang="en-US" sz="2400" dirty="0" err="1"/>
              <a:t>θ</a:t>
            </a:r>
            <a:r>
              <a:rPr lang="en-US" sz="2400" dirty="0"/>
              <a:t>α</a:t>
            </a:r>
            <a:r>
              <a:rPr lang="en-US" sz="2400" dirty="0" err="1"/>
              <a:t>ν</a:t>
            </a:r>
            <a:r>
              <a:rPr lang="en-US" sz="2400" dirty="0"/>
              <a:t>α</a:t>
            </a:r>
            <a:r>
              <a:rPr lang="en-US" sz="2400" dirty="0" err="1"/>
              <a:t>σί</a:t>
            </a:r>
            <a:r>
              <a:rPr lang="en-US" sz="2400" dirty="0"/>
              <a:t>α </a:t>
            </a:r>
            <a:r>
              <a:rPr lang="en-US" sz="2400" dirty="0" err="1"/>
              <a:t>της</a:t>
            </a:r>
            <a:r>
              <a:rPr lang="en-US" sz="2400" dirty="0"/>
              <a:t> </a:t>
            </a:r>
            <a:r>
              <a:rPr lang="en-US" sz="2400" dirty="0" err="1" smtClean="0"/>
              <a:t>ψυχής</a:t>
            </a:r>
            <a:r>
              <a:rPr lang="el-GR" sz="2400" dirty="0" smtClean="0"/>
              <a:t>: </a:t>
            </a:r>
            <a:endParaRPr lang="en-US" sz="2400" dirty="0"/>
          </a:p>
          <a:p>
            <a:r>
              <a:rPr lang="el-GR" sz="2400" dirty="0" smtClean="0"/>
              <a:t>Οι </a:t>
            </a:r>
            <a:r>
              <a:rPr lang="el-GR" sz="2400" dirty="0"/>
              <a:t>αποτυχίες της έρευνας του </a:t>
            </a:r>
            <a:r>
              <a:rPr lang="el-GR" sz="2400" dirty="0" smtClean="0"/>
              <a:t>Σωκράτη στην </a:t>
            </a:r>
            <a:r>
              <a:rPr lang="el-GR" sz="2400" dirty="0" smtClean="0"/>
              <a:t>έρευνα για τα αίτια της γέννησης-φθοράς</a:t>
            </a:r>
            <a:r>
              <a:rPr lang="el-GR" sz="2400" dirty="0" smtClean="0"/>
              <a:t>.  </a:t>
            </a:r>
            <a:r>
              <a:rPr lang="el-GR" sz="2400" dirty="0"/>
              <a:t>Oι φυσιοκρατικές </a:t>
            </a:r>
            <a:r>
              <a:rPr lang="el-GR" sz="2400" dirty="0" smtClean="0"/>
              <a:t>θεωρίες.</a:t>
            </a:r>
            <a:endParaRPr lang="en-US" sz="2400" dirty="0"/>
          </a:p>
          <a:p>
            <a:r>
              <a:rPr lang="el-GR" sz="2400" dirty="0" smtClean="0"/>
              <a:t>Η θεωρ</a:t>
            </a:r>
            <a:r>
              <a:rPr lang="el-GR" sz="2400" dirty="0" smtClean="0"/>
              <a:t>ία του </a:t>
            </a:r>
            <a:r>
              <a:rPr lang="el-GR" sz="2400" dirty="0" smtClean="0"/>
              <a:t>Aναξαγόρα</a:t>
            </a:r>
            <a:endParaRPr lang="en-US" sz="2400" dirty="0"/>
          </a:p>
          <a:p>
            <a:r>
              <a:rPr lang="el-GR" sz="2400" dirty="0" smtClean="0"/>
              <a:t>Ο </a:t>
            </a:r>
            <a:r>
              <a:rPr lang="el-GR" sz="2400" dirty="0"/>
              <a:t>δεύτερος πλους. Οι επιτυχίες της έρευνας: η αληθής αιτία και η θεωρία των Ιδεών. </a:t>
            </a:r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l-GR" sz="2400" dirty="0"/>
              <a:t>θεωρία των Ιδεών και το πρόβλημα των εναντίων. </a:t>
            </a:r>
            <a:endParaRPr lang="el-GR" sz="2400" dirty="0" smtClean="0"/>
          </a:p>
          <a:p>
            <a:r>
              <a:rPr lang="el-GR" sz="2400" smtClean="0"/>
              <a:t>Η </a:t>
            </a:r>
            <a:r>
              <a:rPr lang="el-GR" sz="2400" dirty="0"/>
              <a:t>απόδειξη για το ανώλεθρο της ψυχής (105b-107a</a:t>
            </a:r>
            <a:r>
              <a:rPr lang="el-GR" sz="2400"/>
              <a:t>) </a:t>
            </a:r>
            <a:r>
              <a:rPr lang="el-GR" sz="2400" dirty="0"/>
              <a:t>	</a:t>
            </a:r>
            <a:r>
              <a:rPr lang="en-US" sz="2400" dirty="0"/>
              <a:t> </a:t>
            </a: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2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Σταυριανέας Στασινός. «Ο Πλάτων και ο Αριστοτέλης για την Ψυχή. </a:t>
            </a:r>
            <a:r>
              <a:rPr lang="el-GR" sz="2000" smtClean="0"/>
              <a:t>Ενότητα 7»</a:t>
            </a:r>
            <a:r>
              <a:rPr lang="el-GR" sz="2000" dirty="0" smtClean="0"/>
              <a:t>. </a:t>
            </a:r>
            <a:r>
              <a:rPr lang="el-GR" sz="2000" dirty="0"/>
              <a:t>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fr-FR" sz="2000" dirty="0">
                <a:hlinkClick r:id="rId3"/>
              </a:rPr>
              <a:t>https://eclass.upatras.gr/courses/PHIL1802</a:t>
            </a:r>
            <a:r>
              <a:rPr lang="fr-FR" sz="2000" dirty="0" smtClean="0">
                <a:hlinkClick r:id="rId3"/>
              </a:rPr>
              <a:t>/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0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405</Words>
  <Application>Microsoft Macintosh PowerPoint</Application>
  <PresentationFormat>On-screen Show (4:3)</PresentationFormat>
  <Paragraphs>49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Θέμα του Office</vt:lpstr>
      <vt:lpstr>Ο Πλάτων και ο Αριστοτέλης για την ψυχή</vt:lpstr>
      <vt:lpstr>Σκοποί  ενότητας</vt:lpstr>
      <vt:lpstr>Περιεχόμενα</vt:lpstr>
      <vt:lpstr>Τέλος Ενότητας</vt:lpstr>
      <vt:lpstr>Χρηματοδότηση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Stasinos Stavrianeas</cp:lastModifiedBy>
  <cp:revision>206</cp:revision>
  <dcterms:created xsi:type="dcterms:W3CDTF">2012-09-06T09:03:05Z</dcterms:created>
  <dcterms:modified xsi:type="dcterms:W3CDTF">2015-09-17T17:19:04Z</dcterms:modified>
</cp:coreProperties>
</file>