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216" r:id="rId2"/>
    <p:sldId id="121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9273051-F600-4D20-BE26-77041CFCBC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68E0460-C7A2-4665-BBB0-01D2516EDA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2B877C0-1FE8-46F2-B985-D741E554E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28A5AB5-0FEC-4FFE-8A66-EAE246B2F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E1C59E-D79B-4721-BA17-FC8362A9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46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BE938FF-91EE-4BAB-9A10-864F7042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2EF73294-9A1C-4A24-9C1A-5B5B1F2215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1938103-6E3A-4270-A179-E8A4613A0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0758DC3-8166-4377-8749-D742292B9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E17DFC5-763E-4470-A467-FF084B1CE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98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6F2B08F7-7906-4BB2-A057-1249D9DFDC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471DCF7-85B9-43D9-A82A-76C9E4A26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4E01ADCE-82D5-4B0D-9E5B-B5D1454DD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485E3C-126A-4BA3-BE9C-594F401C3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20386F2-5A48-40F1-807C-A79495D27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490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7B0BFD0-E6FA-4A1C-8161-7E01FBBEE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861AF30-82D2-416F-AA74-F7834CE2C3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CE613EE-D12B-42E0-A123-BE45A9CE8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6F27C18-109E-4A7B-AD51-476070E2DF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C8D0B3D-C1B0-4193-974E-CC6DD517D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713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91B0BA-1505-48CF-B6C8-44C2902A7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E4F51BF3-C223-4BB2-9795-C0CA24C6B3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F94011C-18FA-4568-94A8-EE3A5DA146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EDC569C-DFC4-4946-9CB3-789493A0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251BF12-5E05-49E9-ADE7-8F080FC71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720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4D43D45-34D3-470C-9265-D321AFBFC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58493CA-7710-4461-AE38-37737A642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9B97E4B-8180-4D26-8B16-0237E5A3C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645B556-8436-4599-8E6D-D78AE4F5D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5DF22ED-781B-4A39-9AB0-5C7735F2F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9A28476-A093-4DD8-BD8D-40EC7A1AE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10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F2CE99B-47AC-4189-A1CE-E59E3673D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00AF8D1-1935-42AE-B24B-334ECDFDC2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1098364-D495-49D4-99C1-2B496E059D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55EDA57-C94A-4D5C-96DF-EF7CBE8F4E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928C803-7BA6-4220-B9C8-59698FCA66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3E9CD45C-6624-4129-9C3F-D6B049FCA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4D6DF205-DBD9-400D-B16A-3F0D56A4B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9AD2FECF-8432-4A00-8B63-70ED0B164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022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E8CD70D-8353-47EA-8CAF-417E2A388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E3F5E032-A24D-4169-B177-415638031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7BAB9495-EE06-4B51-8714-0AEF8A27D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6FABBE6C-BA67-49DD-9C13-E1671A016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08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0D1B9385-2239-4B59-ABFC-A89A2D121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55DB2F4A-6E18-4D30-BC3C-0D2330EA4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AAB66BDF-6A85-4B5B-B37B-E28F54B6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466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AF4E3E2-1013-4837-9CCF-AD9A09F28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4924375-EA49-4B16-B1BB-11543F5ED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033FAEC4-1B63-445B-87B0-93B76D5BF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D0CCB9D9-CB5F-4C15-B7C2-664851A07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0B47912-715F-47FE-A6B1-F1DBDCC4D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277756D-D4EE-4F22-A7C0-5A40E2966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3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90E22B0-5AC7-4EFD-85EC-672160314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3F3721F-BDDD-4E90-A726-8C1AC9F101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92110BA-FADA-49AF-97ED-B97761E4B8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DDC6B7E-12A3-430F-93F8-F63D361C8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92FC0C6-F5AA-4C58-A1CF-6F3C339E8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CBDD34CA-DDA6-4695-A239-0C1485513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57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F822D4D3-C059-4F69-8075-9B977D428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02FDE6A-66A4-42A4-BC7E-C93147851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064BED5-846E-489C-B0C1-D3D013890D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317BB-FB1F-465D-9455-B209BEC75726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95E02316-9332-4022-A0B8-EDD820822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1641720-2F4E-4D9B-983D-4D6FB4708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F1FAA-FD17-4DD2-8BBE-6CD562FA62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470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E519DFFF-EFF8-4997-9113-AE5F15F6C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3512" y="115070"/>
            <a:ext cx="8782906" cy="662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61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1CD18787-7CEC-4986-8C50-3315CBAC73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1504" y="60744"/>
            <a:ext cx="9009505" cy="679725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971DCFF-BE95-44E4-8548-34F718710FE5}"/>
              </a:ext>
            </a:extLst>
          </p:cNvPr>
          <p:cNvSpPr txBox="1"/>
          <p:nvPr/>
        </p:nvSpPr>
        <p:spPr>
          <a:xfrm>
            <a:off x="9840416" y="6381328"/>
            <a:ext cx="36004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51955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Θέμα του Office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Λαγουμιντζής Γεώργιος</dc:creator>
  <cp:lastModifiedBy>Λαγουμιντζής Γεώργιος</cp:lastModifiedBy>
  <cp:revision>2</cp:revision>
  <dcterms:created xsi:type="dcterms:W3CDTF">2022-11-22T10:55:47Z</dcterms:created>
  <dcterms:modified xsi:type="dcterms:W3CDTF">2022-11-22T10:56:52Z</dcterms:modified>
</cp:coreProperties>
</file>