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9" r:id="rId5"/>
    <p:sldId id="268" r:id="rId6"/>
    <p:sldId id="280" r:id="rId7"/>
    <p:sldId id="281" r:id="rId8"/>
    <p:sldId id="282" r:id="rId9"/>
    <p:sldId id="283" r:id="rId10"/>
    <p:sldId id="284" r:id="rId11"/>
    <p:sldId id="285" r:id="rId12"/>
    <p:sldId id="257" r:id="rId13"/>
    <p:sldId id="270"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87688-18AD-4C33-87A1-7F68DD9BAE42}"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279BA4FC-4E9D-4032-B5CB-06E36AE9C664}">
      <dgm:prSet/>
      <dgm:spPr/>
      <dgm:t>
        <a:bodyPr/>
        <a:lstStyle/>
        <a:p>
          <a:r>
            <a:rPr lang="el-GR"/>
            <a:t>ΒΙΟΛΟΓΙΚΕΣ (οι κυριότερες από τις βιολογικές ανάγκες είναι η ανάγκη για τροφή, για νερό, για οξυγόνο, για ύπνο, για γενετήσια ορμή, για αποφυγή του πόνου κλπ.)</a:t>
          </a:r>
          <a:endParaRPr lang="en-US"/>
        </a:p>
      </dgm:t>
    </dgm:pt>
    <dgm:pt modelId="{90930322-5F96-4E14-90CC-6B9ACBABE6A0}" type="parTrans" cxnId="{DC6E8037-A4E4-47D2-B213-07BB22E7E1B4}">
      <dgm:prSet/>
      <dgm:spPr/>
      <dgm:t>
        <a:bodyPr/>
        <a:lstStyle/>
        <a:p>
          <a:endParaRPr lang="en-US"/>
        </a:p>
      </dgm:t>
    </dgm:pt>
    <dgm:pt modelId="{EFBA9953-8850-4996-AEEE-B8CCA5C7125E}" type="sibTrans" cxnId="{DC6E8037-A4E4-47D2-B213-07BB22E7E1B4}">
      <dgm:prSet/>
      <dgm:spPr/>
      <dgm:t>
        <a:bodyPr/>
        <a:lstStyle/>
        <a:p>
          <a:endParaRPr lang="en-US"/>
        </a:p>
      </dgm:t>
    </dgm:pt>
    <dgm:pt modelId="{4D306C2C-1E67-4980-B92D-897224D41C5C}">
      <dgm:prSet/>
      <dgm:spPr/>
      <dgm:t>
        <a:bodyPr/>
        <a:lstStyle/>
        <a:p>
          <a:r>
            <a:rPr lang="el-GR"/>
            <a:t>ΚΟΙΝΩΝΙΚΕΣ (οι κοινωνικές ανάγκες είναι επίκτητες και απορρέουν από το εκάστοτε κοινωνικό πλαίσιο στο οποίο ζει και κοινωνικοποιείται ο άνθρωπος. Ως τέτοιες μπορούμε να αναφέρουμε: την ανάγκη για επιτυχία και τελειοποίηση, την ανάγκη για αυτονομία και ανεξαρτησία, την ανάγκη για επιρροή και κυριαρχία σε άλλους, την ανάγκη για συναισθηματική δέσμευση και φιλία) (Σταθόπουλος, 2003: 39).</a:t>
          </a:r>
          <a:endParaRPr lang="en-US"/>
        </a:p>
      </dgm:t>
    </dgm:pt>
    <dgm:pt modelId="{0310D259-A1C7-41FE-A177-B67C878B1218}" type="parTrans" cxnId="{FBCAEBCF-81A6-47F2-A29E-FF39E1A338FC}">
      <dgm:prSet/>
      <dgm:spPr/>
      <dgm:t>
        <a:bodyPr/>
        <a:lstStyle/>
        <a:p>
          <a:endParaRPr lang="en-US"/>
        </a:p>
      </dgm:t>
    </dgm:pt>
    <dgm:pt modelId="{848ADB44-BF08-448E-839F-17841E94206F}" type="sibTrans" cxnId="{FBCAEBCF-81A6-47F2-A29E-FF39E1A338FC}">
      <dgm:prSet/>
      <dgm:spPr/>
      <dgm:t>
        <a:bodyPr/>
        <a:lstStyle/>
        <a:p>
          <a:endParaRPr lang="en-US"/>
        </a:p>
      </dgm:t>
    </dgm:pt>
    <dgm:pt modelId="{EE30C56F-F1B9-4A1D-B476-F7937336F289}" type="pres">
      <dgm:prSet presAssocID="{E7187688-18AD-4C33-87A1-7F68DD9BAE42}" presName="diagram" presStyleCnt="0">
        <dgm:presLayoutVars>
          <dgm:chPref val="1"/>
          <dgm:dir/>
          <dgm:animOne val="branch"/>
          <dgm:animLvl val="lvl"/>
          <dgm:resizeHandles/>
        </dgm:presLayoutVars>
      </dgm:prSet>
      <dgm:spPr/>
    </dgm:pt>
    <dgm:pt modelId="{232ABD43-FA0D-4737-9E3E-7E1EF15540F8}" type="pres">
      <dgm:prSet presAssocID="{279BA4FC-4E9D-4032-B5CB-06E36AE9C664}" presName="root" presStyleCnt="0"/>
      <dgm:spPr/>
    </dgm:pt>
    <dgm:pt modelId="{E829918B-1449-4A11-9B79-9749BA98CA6D}" type="pres">
      <dgm:prSet presAssocID="{279BA4FC-4E9D-4032-B5CB-06E36AE9C664}" presName="rootComposite" presStyleCnt="0"/>
      <dgm:spPr/>
    </dgm:pt>
    <dgm:pt modelId="{CE900B7A-EE7D-4496-9D33-953A7CF934CF}" type="pres">
      <dgm:prSet presAssocID="{279BA4FC-4E9D-4032-B5CB-06E36AE9C664}" presName="rootText" presStyleLbl="node1" presStyleIdx="0" presStyleCnt="2"/>
      <dgm:spPr/>
    </dgm:pt>
    <dgm:pt modelId="{2B3184C5-0E4F-4ACB-921A-CC24E2309CD8}" type="pres">
      <dgm:prSet presAssocID="{279BA4FC-4E9D-4032-B5CB-06E36AE9C664}" presName="rootConnector" presStyleLbl="node1" presStyleIdx="0" presStyleCnt="2"/>
      <dgm:spPr/>
    </dgm:pt>
    <dgm:pt modelId="{B7681AE2-8B9D-4FA7-BB8F-67FA25B11D49}" type="pres">
      <dgm:prSet presAssocID="{279BA4FC-4E9D-4032-B5CB-06E36AE9C664}" presName="childShape" presStyleCnt="0"/>
      <dgm:spPr/>
    </dgm:pt>
    <dgm:pt modelId="{9AB531DE-9DD0-443C-890F-C87A52018EA1}" type="pres">
      <dgm:prSet presAssocID="{4D306C2C-1E67-4980-B92D-897224D41C5C}" presName="root" presStyleCnt="0"/>
      <dgm:spPr/>
    </dgm:pt>
    <dgm:pt modelId="{3FF178FF-E6AB-4833-A3F3-C6545D5DBDC1}" type="pres">
      <dgm:prSet presAssocID="{4D306C2C-1E67-4980-B92D-897224D41C5C}" presName="rootComposite" presStyleCnt="0"/>
      <dgm:spPr/>
    </dgm:pt>
    <dgm:pt modelId="{3358F107-112C-4821-98C5-463210C446A2}" type="pres">
      <dgm:prSet presAssocID="{4D306C2C-1E67-4980-B92D-897224D41C5C}" presName="rootText" presStyleLbl="node1" presStyleIdx="1" presStyleCnt="2"/>
      <dgm:spPr/>
    </dgm:pt>
    <dgm:pt modelId="{66C28A27-15A5-4DC5-A0DE-785066862204}" type="pres">
      <dgm:prSet presAssocID="{4D306C2C-1E67-4980-B92D-897224D41C5C}" presName="rootConnector" presStyleLbl="node1" presStyleIdx="1" presStyleCnt="2"/>
      <dgm:spPr/>
    </dgm:pt>
    <dgm:pt modelId="{D66C3C8B-25D3-45FF-A00E-B3621FEDC983}" type="pres">
      <dgm:prSet presAssocID="{4D306C2C-1E67-4980-B92D-897224D41C5C}" presName="childShape" presStyleCnt="0"/>
      <dgm:spPr/>
    </dgm:pt>
  </dgm:ptLst>
  <dgm:cxnLst>
    <dgm:cxn modelId="{1F364200-07AF-4374-918C-D04737CD5E16}" type="presOf" srcId="{E7187688-18AD-4C33-87A1-7F68DD9BAE42}" destId="{EE30C56F-F1B9-4A1D-B476-F7937336F289}" srcOrd="0" destOrd="0" presId="urn:microsoft.com/office/officeart/2005/8/layout/hierarchy3"/>
    <dgm:cxn modelId="{DC6E8037-A4E4-47D2-B213-07BB22E7E1B4}" srcId="{E7187688-18AD-4C33-87A1-7F68DD9BAE42}" destId="{279BA4FC-4E9D-4032-B5CB-06E36AE9C664}" srcOrd="0" destOrd="0" parTransId="{90930322-5F96-4E14-90CC-6B9ACBABE6A0}" sibTransId="{EFBA9953-8850-4996-AEEE-B8CCA5C7125E}"/>
    <dgm:cxn modelId="{70033B61-4FC6-4DE8-9E22-F3A2C22F681E}" type="presOf" srcId="{279BA4FC-4E9D-4032-B5CB-06E36AE9C664}" destId="{2B3184C5-0E4F-4ACB-921A-CC24E2309CD8}" srcOrd="1" destOrd="0" presId="urn:microsoft.com/office/officeart/2005/8/layout/hierarchy3"/>
    <dgm:cxn modelId="{2254176E-4326-4347-AB62-6850FC293F18}" type="presOf" srcId="{4D306C2C-1E67-4980-B92D-897224D41C5C}" destId="{66C28A27-15A5-4DC5-A0DE-785066862204}" srcOrd="1" destOrd="0" presId="urn:microsoft.com/office/officeart/2005/8/layout/hierarchy3"/>
    <dgm:cxn modelId="{CB65917F-B37D-49C8-BB70-26F79873E505}" type="presOf" srcId="{279BA4FC-4E9D-4032-B5CB-06E36AE9C664}" destId="{CE900B7A-EE7D-4496-9D33-953A7CF934CF}" srcOrd="0" destOrd="0" presId="urn:microsoft.com/office/officeart/2005/8/layout/hierarchy3"/>
    <dgm:cxn modelId="{700C90A4-7F64-48A8-A96E-452F90668C46}" type="presOf" srcId="{4D306C2C-1E67-4980-B92D-897224D41C5C}" destId="{3358F107-112C-4821-98C5-463210C446A2}" srcOrd="0" destOrd="0" presId="urn:microsoft.com/office/officeart/2005/8/layout/hierarchy3"/>
    <dgm:cxn modelId="{FBCAEBCF-81A6-47F2-A29E-FF39E1A338FC}" srcId="{E7187688-18AD-4C33-87A1-7F68DD9BAE42}" destId="{4D306C2C-1E67-4980-B92D-897224D41C5C}" srcOrd="1" destOrd="0" parTransId="{0310D259-A1C7-41FE-A177-B67C878B1218}" sibTransId="{848ADB44-BF08-448E-839F-17841E94206F}"/>
    <dgm:cxn modelId="{F1013B93-82D1-4BF0-9958-49B33F003188}" type="presParOf" srcId="{EE30C56F-F1B9-4A1D-B476-F7937336F289}" destId="{232ABD43-FA0D-4737-9E3E-7E1EF15540F8}" srcOrd="0" destOrd="0" presId="urn:microsoft.com/office/officeart/2005/8/layout/hierarchy3"/>
    <dgm:cxn modelId="{418BE150-EC67-4821-AF11-467D0915A784}" type="presParOf" srcId="{232ABD43-FA0D-4737-9E3E-7E1EF15540F8}" destId="{E829918B-1449-4A11-9B79-9749BA98CA6D}" srcOrd="0" destOrd="0" presId="urn:microsoft.com/office/officeart/2005/8/layout/hierarchy3"/>
    <dgm:cxn modelId="{F091C5E6-B4AD-4C6B-A423-66E6FB773E92}" type="presParOf" srcId="{E829918B-1449-4A11-9B79-9749BA98CA6D}" destId="{CE900B7A-EE7D-4496-9D33-953A7CF934CF}" srcOrd="0" destOrd="0" presId="urn:microsoft.com/office/officeart/2005/8/layout/hierarchy3"/>
    <dgm:cxn modelId="{E64F8E57-A6C5-4494-AEA2-BC4E74CEE7D6}" type="presParOf" srcId="{E829918B-1449-4A11-9B79-9749BA98CA6D}" destId="{2B3184C5-0E4F-4ACB-921A-CC24E2309CD8}" srcOrd="1" destOrd="0" presId="urn:microsoft.com/office/officeart/2005/8/layout/hierarchy3"/>
    <dgm:cxn modelId="{918BA571-DBE5-4D19-8BBC-4FCC47DBB388}" type="presParOf" srcId="{232ABD43-FA0D-4737-9E3E-7E1EF15540F8}" destId="{B7681AE2-8B9D-4FA7-BB8F-67FA25B11D49}" srcOrd="1" destOrd="0" presId="urn:microsoft.com/office/officeart/2005/8/layout/hierarchy3"/>
    <dgm:cxn modelId="{69FAB559-873F-4E1E-9008-C0E3B9AF9AFA}" type="presParOf" srcId="{EE30C56F-F1B9-4A1D-B476-F7937336F289}" destId="{9AB531DE-9DD0-443C-890F-C87A52018EA1}" srcOrd="1" destOrd="0" presId="urn:microsoft.com/office/officeart/2005/8/layout/hierarchy3"/>
    <dgm:cxn modelId="{5C0D917A-0BB9-4D16-A1FA-67B28581B9B0}" type="presParOf" srcId="{9AB531DE-9DD0-443C-890F-C87A52018EA1}" destId="{3FF178FF-E6AB-4833-A3F3-C6545D5DBDC1}" srcOrd="0" destOrd="0" presId="urn:microsoft.com/office/officeart/2005/8/layout/hierarchy3"/>
    <dgm:cxn modelId="{B2763B5F-7C44-45FE-BBB2-C433DB4FA349}" type="presParOf" srcId="{3FF178FF-E6AB-4833-A3F3-C6545D5DBDC1}" destId="{3358F107-112C-4821-98C5-463210C446A2}" srcOrd="0" destOrd="0" presId="urn:microsoft.com/office/officeart/2005/8/layout/hierarchy3"/>
    <dgm:cxn modelId="{9485970C-141D-4336-B230-2BA53C141DB1}" type="presParOf" srcId="{3FF178FF-E6AB-4833-A3F3-C6545D5DBDC1}" destId="{66C28A27-15A5-4DC5-A0DE-785066862204}" srcOrd="1" destOrd="0" presId="urn:microsoft.com/office/officeart/2005/8/layout/hierarchy3"/>
    <dgm:cxn modelId="{A5D48B44-B5F6-4F6A-B912-FF5FBE9E0227}" type="presParOf" srcId="{9AB531DE-9DD0-443C-890F-C87A52018EA1}" destId="{D66C3C8B-25D3-45FF-A00E-B3621FEDC9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BF6547-103C-47DD-8EC5-1702CEECD94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D8C28D82-C122-46CA-97EF-C7EB8AC098C1}">
      <dgm:prSet/>
      <dgm:spPr/>
      <dgm:t>
        <a:bodyPr/>
        <a:lstStyle/>
        <a:p>
          <a:r>
            <a:rPr lang="el-GR"/>
            <a:t>Σκανδιναβικά κράτη πρόνοιας (Δανία, Φιλανδία, Νορβηγία, Σουηδία) όπου η πρόνοια είναι σε ιδιαίτερα υψηλά επίπεδα.</a:t>
          </a:r>
          <a:endParaRPr lang="en-US"/>
        </a:p>
      </dgm:t>
    </dgm:pt>
    <dgm:pt modelId="{1B01DED9-20D6-46E8-8B00-99349F0B517E}" type="parTrans" cxnId="{2B6D73CD-9A83-4A8A-90EE-E3D21C176610}">
      <dgm:prSet/>
      <dgm:spPr/>
      <dgm:t>
        <a:bodyPr/>
        <a:lstStyle/>
        <a:p>
          <a:endParaRPr lang="en-US"/>
        </a:p>
      </dgm:t>
    </dgm:pt>
    <dgm:pt modelId="{35BBBC4A-C630-4809-AF61-2081CB22A405}" type="sibTrans" cxnId="{2B6D73CD-9A83-4A8A-90EE-E3D21C176610}">
      <dgm:prSet/>
      <dgm:spPr/>
      <dgm:t>
        <a:bodyPr/>
        <a:lstStyle/>
        <a:p>
          <a:endParaRPr lang="en-US"/>
        </a:p>
      </dgm:t>
    </dgm:pt>
    <dgm:pt modelId="{FFC51B8A-9864-424D-A3A1-53C74D2B29D5}">
      <dgm:prSet/>
      <dgm:spPr/>
      <dgm:t>
        <a:bodyPr/>
        <a:lstStyle/>
        <a:p>
          <a:r>
            <a:rPr lang="el-GR"/>
            <a:t>Χώρες του μοντέλου «Βίσμαρκ» (Αυστρία και Γερμανία).</a:t>
          </a:r>
          <a:endParaRPr lang="en-US"/>
        </a:p>
      </dgm:t>
    </dgm:pt>
    <dgm:pt modelId="{661D394A-F2C2-4D76-AE66-05906A09FA16}" type="parTrans" cxnId="{21E33557-32C0-4E79-8E77-C39B5BF3E637}">
      <dgm:prSet/>
      <dgm:spPr/>
      <dgm:t>
        <a:bodyPr/>
        <a:lstStyle/>
        <a:p>
          <a:endParaRPr lang="en-US"/>
        </a:p>
      </dgm:t>
    </dgm:pt>
    <dgm:pt modelId="{A9A460DC-ABA6-4169-9A2B-6CB017A0CA1E}" type="sibTrans" cxnId="{21E33557-32C0-4E79-8E77-C39B5BF3E637}">
      <dgm:prSet/>
      <dgm:spPr/>
      <dgm:t>
        <a:bodyPr/>
        <a:lstStyle/>
        <a:p>
          <a:endParaRPr lang="en-US"/>
        </a:p>
      </dgm:t>
    </dgm:pt>
    <dgm:pt modelId="{30041486-A6DA-4C74-A864-5B9DB0B1658D}">
      <dgm:prSet/>
      <dgm:spPr/>
      <dgm:t>
        <a:bodyPr/>
        <a:lstStyle/>
        <a:p>
          <a:r>
            <a:rPr lang="el-GR"/>
            <a:t>Το αγγλοσαξονικό μοντέλο ( Ηνωμένο Βασίλειο, ΗΠΑ, Αυστραλία και Νέα Ζηλανδία), το οποίο κρίνεται ως υπολειμματικό.</a:t>
          </a:r>
          <a:endParaRPr lang="en-US"/>
        </a:p>
      </dgm:t>
    </dgm:pt>
    <dgm:pt modelId="{AAC168E1-144A-48A0-89FB-514D23DFF874}" type="parTrans" cxnId="{4A89A0D9-C8CD-48D4-A535-45B4BB9B6094}">
      <dgm:prSet/>
      <dgm:spPr/>
      <dgm:t>
        <a:bodyPr/>
        <a:lstStyle/>
        <a:p>
          <a:endParaRPr lang="en-US"/>
        </a:p>
      </dgm:t>
    </dgm:pt>
    <dgm:pt modelId="{63ABB34C-95C4-4475-862A-1D6CEC361A91}" type="sibTrans" cxnId="{4A89A0D9-C8CD-48D4-A535-45B4BB9B6094}">
      <dgm:prSet/>
      <dgm:spPr/>
      <dgm:t>
        <a:bodyPr/>
        <a:lstStyle/>
        <a:p>
          <a:endParaRPr lang="en-US"/>
        </a:p>
      </dgm:t>
    </dgm:pt>
    <dgm:pt modelId="{A68ACF08-2905-4E0B-92B0-0CF4D6543CA1}">
      <dgm:prSet/>
      <dgm:spPr/>
      <dgm:t>
        <a:bodyPr/>
        <a:lstStyle/>
        <a:p>
          <a:r>
            <a:rPr lang="el-GR"/>
            <a:t>Το «Λατινικό τόξο» (Ελλάδα, Ιταλία, Πορτογαλία, Ισπανία και εν μέρει η  Γαλλία) όπου η πρόνοια είναι «υποτυπώδης».</a:t>
          </a:r>
          <a:endParaRPr lang="en-US"/>
        </a:p>
      </dgm:t>
    </dgm:pt>
    <dgm:pt modelId="{53B162BB-3CC6-45B3-9A09-6179A8589CFF}" type="parTrans" cxnId="{9DF58B55-4E6B-4224-9197-6F50F7F281FB}">
      <dgm:prSet/>
      <dgm:spPr/>
      <dgm:t>
        <a:bodyPr/>
        <a:lstStyle/>
        <a:p>
          <a:endParaRPr lang="en-US"/>
        </a:p>
      </dgm:t>
    </dgm:pt>
    <dgm:pt modelId="{EDBEDCF8-10A8-4549-8A46-90108F7E3776}" type="sibTrans" cxnId="{9DF58B55-4E6B-4224-9197-6F50F7F281FB}">
      <dgm:prSet/>
      <dgm:spPr/>
      <dgm:t>
        <a:bodyPr/>
        <a:lstStyle/>
        <a:p>
          <a:endParaRPr lang="en-US"/>
        </a:p>
      </dgm:t>
    </dgm:pt>
    <dgm:pt modelId="{E0226EDA-6CD4-4F1C-B907-A7B5B44C9BDB}" type="pres">
      <dgm:prSet presAssocID="{90BF6547-103C-47DD-8EC5-1702CEECD942}" presName="matrix" presStyleCnt="0">
        <dgm:presLayoutVars>
          <dgm:chMax val="1"/>
          <dgm:dir/>
          <dgm:resizeHandles val="exact"/>
        </dgm:presLayoutVars>
      </dgm:prSet>
      <dgm:spPr/>
    </dgm:pt>
    <dgm:pt modelId="{9CBC920A-79CC-4C19-AB28-F180414F7879}" type="pres">
      <dgm:prSet presAssocID="{90BF6547-103C-47DD-8EC5-1702CEECD942}" presName="diamond" presStyleLbl="bgShp" presStyleIdx="0" presStyleCnt="1"/>
      <dgm:spPr/>
    </dgm:pt>
    <dgm:pt modelId="{6D592830-605B-4439-AB8C-AD93E776D937}" type="pres">
      <dgm:prSet presAssocID="{90BF6547-103C-47DD-8EC5-1702CEECD942}" presName="quad1" presStyleLbl="node1" presStyleIdx="0" presStyleCnt="4">
        <dgm:presLayoutVars>
          <dgm:chMax val="0"/>
          <dgm:chPref val="0"/>
          <dgm:bulletEnabled val="1"/>
        </dgm:presLayoutVars>
      </dgm:prSet>
      <dgm:spPr/>
    </dgm:pt>
    <dgm:pt modelId="{38B1F333-46B6-4D57-9AA5-CF3BD8830969}" type="pres">
      <dgm:prSet presAssocID="{90BF6547-103C-47DD-8EC5-1702CEECD942}" presName="quad2" presStyleLbl="node1" presStyleIdx="1" presStyleCnt="4">
        <dgm:presLayoutVars>
          <dgm:chMax val="0"/>
          <dgm:chPref val="0"/>
          <dgm:bulletEnabled val="1"/>
        </dgm:presLayoutVars>
      </dgm:prSet>
      <dgm:spPr/>
    </dgm:pt>
    <dgm:pt modelId="{171BBFBD-18DD-4612-9712-F7EA046D8067}" type="pres">
      <dgm:prSet presAssocID="{90BF6547-103C-47DD-8EC5-1702CEECD942}" presName="quad3" presStyleLbl="node1" presStyleIdx="2" presStyleCnt="4">
        <dgm:presLayoutVars>
          <dgm:chMax val="0"/>
          <dgm:chPref val="0"/>
          <dgm:bulletEnabled val="1"/>
        </dgm:presLayoutVars>
      </dgm:prSet>
      <dgm:spPr/>
    </dgm:pt>
    <dgm:pt modelId="{5900032E-6188-482E-9366-A5DF5B90F038}" type="pres">
      <dgm:prSet presAssocID="{90BF6547-103C-47DD-8EC5-1702CEECD942}" presName="quad4" presStyleLbl="node1" presStyleIdx="3" presStyleCnt="4">
        <dgm:presLayoutVars>
          <dgm:chMax val="0"/>
          <dgm:chPref val="0"/>
          <dgm:bulletEnabled val="1"/>
        </dgm:presLayoutVars>
      </dgm:prSet>
      <dgm:spPr/>
    </dgm:pt>
  </dgm:ptLst>
  <dgm:cxnLst>
    <dgm:cxn modelId="{DDE69711-AE71-483D-A70B-1D0335355DDA}" type="presOf" srcId="{FFC51B8A-9864-424D-A3A1-53C74D2B29D5}" destId="{38B1F333-46B6-4D57-9AA5-CF3BD8830969}" srcOrd="0" destOrd="0" presId="urn:microsoft.com/office/officeart/2005/8/layout/matrix3"/>
    <dgm:cxn modelId="{5B647C1E-0CD7-435A-B1F7-F4B89A104E51}" type="presOf" srcId="{30041486-A6DA-4C74-A864-5B9DB0B1658D}" destId="{171BBFBD-18DD-4612-9712-F7EA046D8067}" srcOrd="0" destOrd="0" presId="urn:microsoft.com/office/officeart/2005/8/layout/matrix3"/>
    <dgm:cxn modelId="{571B6939-5A7C-4950-8623-C96F6B2C442B}" type="presOf" srcId="{A68ACF08-2905-4E0B-92B0-0CF4D6543CA1}" destId="{5900032E-6188-482E-9366-A5DF5B90F038}" srcOrd="0" destOrd="0" presId="urn:microsoft.com/office/officeart/2005/8/layout/matrix3"/>
    <dgm:cxn modelId="{3D6E526F-1C0D-4DBA-9310-EE02ED45F7C3}" type="presOf" srcId="{D8C28D82-C122-46CA-97EF-C7EB8AC098C1}" destId="{6D592830-605B-4439-AB8C-AD93E776D937}" srcOrd="0" destOrd="0" presId="urn:microsoft.com/office/officeart/2005/8/layout/matrix3"/>
    <dgm:cxn modelId="{9DF58B55-4E6B-4224-9197-6F50F7F281FB}" srcId="{90BF6547-103C-47DD-8EC5-1702CEECD942}" destId="{A68ACF08-2905-4E0B-92B0-0CF4D6543CA1}" srcOrd="3" destOrd="0" parTransId="{53B162BB-3CC6-45B3-9A09-6179A8589CFF}" sibTransId="{EDBEDCF8-10A8-4549-8A46-90108F7E3776}"/>
    <dgm:cxn modelId="{21E33557-32C0-4E79-8E77-C39B5BF3E637}" srcId="{90BF6547-103C-47DD-8EC5-1702CEECD942}" destId="{FFC51B8A-9864-424D-A3A1-53C74D2B29D5}" srcOrd="1" destOrd="0" parTransId="{661D394A-F2C2-4D76-AE66-05906A09FA16}" sibTransId="{A9A460DC-ABA6-4169-9A2B-6CB017A0CA1E}"/>
    <dgm:cxn modelId="{4585DF8A-E5E4-4C52-9BEE-C7A322150AA2}" type="presOf" srcId="{90BF6547-103C-47DD-8EC5-1702CEECD942}" destId="{E0226EDA-6CD4-4F1C-B907-A7B5B44C9BDB}" srcOrd="0" destOrd="0" presId="urn:microsoft.com/office/officeart/2005/8/layout/matrix3"/>
    <dgm:cxn modelId="{2B6D73CD-9A83-4A8A-90EE-E3D21C176610}" srcId="{90BF6547-103C-47DD-8EC5-1702CEECD942}" destId="{D8C28D82-C122-46CA-97EF-C7EB8AC098C1}" srcOrd="0" destOrd="0" parTransId="{1B01DED9-20D6-46E8-8B00-99349F0B517E}" sibTransId="{35BBBC4A-C630-4809-AF61-2081CB22A405}"/>
    <dgm:cxn modelId="{4A89A0D9-C8CD-48D4-A535-45B4BB9B6094}" srcId="{90BF6547-103C-47DD-8EC5-1702CEECD942}" destId="{30041486-A6DA-4C74-A864-5B9DB0B1658D}" srcOrd="2" destOrd="0" parTransId="{AAC168E1-144A-48A0-89FB-514D23DFF874}" sibTransId="{63ABB34C-95C4-4475-862A-1D6CEC361A91}"/>
    <dgm:cxn modelId="{B91B9138-4F11-45FC-93A5-51D4205A197D}" type="presParOf" srcId="{E0226EDA-6CD4-4F1C-B907-A7B5B44C9BDB}" destId="{9CBC920A-79CC-4C19-AB28-F180414F7879}" srcOrd="0" destOrd="0" presId="urn:microsoft.com/office/officeart/2005/8/layout/matrix3"/>
    <dgm:cxn modelId="{E8645C5C-AE8D-43D0-8939-8A3120802C34}" type="presParOf" srcId="{E0226EDA-6CD4-4F1C-B907-A7B5B44C9BDB}" destId="{6D592830-605B-4439-AB8C-AD93E776D937}" srcOrd="1" destOrd="0" presId="urn:microsoft.com/office/officeart/2005/8/layout/matrix3"/>
    <dgm:cxn modelId="{4D439069-C0A8-41FE-B83A-007CDC3F01D3}" type="presParOf" srcId="{E0226EDA-6CD4-4F1C-B907-A7B5B44C9BDB}" destId="{38B1F333-46B6-4D57-9AA5-CF3BD8830969}" srcOrd="2" destOrd="0" presId="urn:microsoft.com/office/officeart/2005/8/layout/matrix3"/>
    <dgm:cxn modelId="{9B8044B6-CED0-4CCD-864D-E317BDF18ED5}" type="presParOf" srcId="{E0226EDA-6CD4-4F1C-B907-A7B5B44C9BDB}" destId="{171BBFBD-18DD-4612-9712-F7EA046D8067}" srcOrd="3" destOrd="0" presId="urn:microsoft.com/office/officeart/2005/8/layout/matrix3"/>
    <dgm:cxn modelId="{55C1F52A-2D29-4890-8780-58C691C461B1}" type="presParOf" srcId="{E0226EDA-6CD4-4F1C-B907-A7B5B44C9BDB}" destId="{5900032E-6188-482E-9366-A5DF5B90F038}"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630EA5-2992-4155-9D2A-49B30397742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EFB1CBE-F760-4774-B9DF-A86CD411DD4F}">
      <dgm:prSet custT="1"/>
      <dgm:spPr/>
      <dgm:t>
        <a:bodyPr/>
        <a:lstStyle/>
        <a:p>
          <a:r>
            <a:rPr lang="el-GR" sz="2000" dirty="0"/>
            <a:t>Μελετήστε το αρχείο  </a:t>
          </a:r>
          <a:r>
            <a:rPr lang="en-US" sz="2000" dirty="0"/>
            <a:t>https://www.pspa.uoa.gr/fileadmin/depts/pspa.uoa.gr/www/uploads/Ereyna/Events/Lazaridou_Despina.pdf</a:t>
          </a:r>
          <a:r>
            <a:rPr lang="el-GR" sz="2000" dirty="0"/>
            <a:t> </a:t>
          </a:r>
          <a:endParaRPr lang="en-US" sz="2000" dirty="0"/>
        </a:p>
      </dgm:t>
    </dgm:pt>
    <dgm:pt modelId="{6AD8517A-1C29-43A4-BE65-2D1821FD7CDA}" type="parTrans" cxnId="{A759288F-D254-4558-A3B8-F56BCD90D424}">
      <dgm:prSet/>
      <dgm:spPr/>
      <dgm:t>
        <a:bodyPr/>
        <a:lstStyle/>
        <a:p>
          <a:endParaRPr lang="en-US" sz="2000"/>
        </a:p>
      </dgm:t>
    </dgm:pt>
    <dgm:pt modelId="{038C8653-F417-4D85-AF3B-4DCCBA52C57A}" type="sibTrans" cxnId="{A759288F-D254-4558-A3B8-F56BCD90D424}">
      <dgm:prSet/>
      <dgm:spPr/>
      <dgm:t>
        <a:bodyPr/>
        <a:lstStyle/>
        <a:p>
          <a:endParaRPr lang="en-US" sz="2000"/>
        </a:p>
      </dgm:t>
    </dgm:pt>
    <dgm:pt modelId="{F9B1DEA1-5AE3-4970-A5B4-D8A718C7BCE3}">
      <dgm:prSet custT="1"/>
      <dgm:spPr/>
      <dgm:t>
        <a:bodyPr/>
        <a:lstStyle/>
        <a:p>
          <a:r>
            <a:rPr lang="el-GR" sz="2000" dirty="0"/>
            <a:t>Μελετήστε το βιβλίο «ΚΡΑΤΟΣ ΠΡΟΝΟΙΑΣ» της Στασινοπούλου Ο., </a:t>
          </a:r>
          <a:r>
            <a:rPr lang="en-US" sz="2000" dirty="0"/>
            <a:t>Gutenberg, </a:t>
          </a:r>
          <a:r>
            <a:rPr lang="el-GR" sz="2000" dirty="0"/>
            <a:t>ΑΘΗΝΑ 1997</a:t>
          </a:r>
          <a:endParaRPr lang="en-US" sz="2000" dirty="0"/>
        </a:p>
      </dgm:t>
    </dgm:pt>
    <dgm:pt modelId="{DD814A9A-6F49-43E9-92BF-701673F45219}" type="parTrans" cxnId="{19C89F03-4B7D-4821-88B9-18C52A5D502A}">
      <dgm:prSet/>
      <dgm:spPr/>
      <dgm:t>
        <a:bodyPr/>
        <a:lstStyle/>
        <a:p>
          <a:endParaRPr lang="en-US" sz="2000"/>
        </a:p>
      </dgm:t>
    </dgm:pt>
    <dgm:pt modelId="{5603D070-0789-42AE-9B8A-51A157B759CB}" type="sibTrans" cxnId="{19C89F03-4B7D-4821-88B9-18C52A5D502A}">
      <dgm:prSet/>
      <dgm:spPr/>
      <dgm:t>
        <a:bodyPr/>
        <a:lstStyle/>
        <a:p>
          <a:endParaRPr lang="en-US" sz="2000"/>
        </a:p>
      </dgm:t>
    </dgm:pt>
    <dgm:pt modelId="{20805632-39D4-4788-ADBB-B90B1D75CF0D}" type="pres">
      <dgm:prSet presAssocID="{7A630EA5-2992-4155-9D2A-49B30397742F}" presName="linear" presStyleCnt="0">
        <dgm:presLayoutVars>
          <dgm:animLvl val="lvl"/>
          <dgm:resizeHandles val="exact"/>
        </dgm:presLayoutVars>
      </dgm:prSet>
      <dgm:spPr/>
    </dgm:pt>
    <dgm:pt modelId="{0BF76DF5-9261-4F3D-87CE-86D04B882D78}" type="pres">
      <dgm:prSet presAssocID="{1EFB1CBE-F760-4774-B9DF-A86CD411DD4F}" presName="parentText" presStyleLbl="node1" presStyleIdx="0" presStyleCnt="2" custScaleY="232485">
        <dgm:presLayoutVars>
          <dgm:chMax val="0"/>
          <dgm:bulletEnabled val="1"/>
        </dgm:presLayoutVars>
      </dgm:prSet>
      <dgm:spPr/>
    </dgm:pt>
    <dgm:pt modelId="{27B9FDFD-75CF-4258-B853-AE05936C6C33}" type="pres">
      <dgm:prSet presAssocID="{038C8653-F417-4D85-AF3B-4DCCBA52C57A}" presName="spacer" presStyleCnt="0"/>
      <dgm:spPr/>
    </dgm:pt>
    <dgm:pt modelId="{6AC60348-B3DF-4CB1-864B-FFDA7D8363CC}" type="pres">
      <dgm:prSet presAssocID="{F9B1DEA1-5AE3-4970-A5B4-D8A718C7BCE3}" presName="parentText" presStyleLbl="node1" presStyleIdx="1" presStyleCnt="2">
        <dgm:presLayoutVars>
          <dgm:chMax val="0"/>
          <dgm:bulletEnabled val="1"/>
        </dgm:presLayoutVars>
      </dgm:prSet>
      <dgm:spPr/>
    </dgm:pt>
  </dgm:ptLst>
  <dgm:cxnLst>
    <dgm:cxn modelId="{19C89F03-4B7D-4821-88B9-18C52A5D502A}" srcId="{7A630EA5-2992-4155-9D2A-49B30397742F}" destId="{F9B1DEA1-5AE3-4970-A5B4-D8A718C7BCE3}" srcOrd="1" destOrd="0" parTransId="{DD814A9A-6F49-43E9-92BF-701673F45219}" sibTransId="{5603D070-0789-42AE-9B8A-51A157B759CB}"/>
    <dgm:cxn modelId="{FE13701D-D946-4624-9B62-9B539CEC12DF}" type="presOf" srcId="{F9B1DEA1-5AE3-4970-A5B4-D8A718C7BCE3}" destId="{6AC60348-B3DF-4CB1-864B-FFDA7D8363CC}" srcOrd="0" destOrd="0" presId="urn:microsoft.com/office/officeart/2005/8/layout/vList2"/>
    <dgm:cxn modelId="{4F815728-B685-41CD-AE22-96F11447583F}" type="presOf" srcId="{7A630EA5-2992-4155-9D2A-49B30397742F}" destId="{20805632-39D4-4788-ADBB-B90B1D75CF0D}" srcOrd="0" destOrd="0" presId="urn:microsoft.com/office/officeart/2005/8/layout/vList2"/>
    <dgm:cxn modelId="{A759288F-D254-4558-A3B8-F56BCD90D424}" srcId="{7A630EA5-2992-4155-9D2A-49B30397742F}" destId="{1EFB1CBE-F760-4774-B9DF-A86CD411DD4F}" srcOrd="0" destOrd="0" parTransId="{6AD8517A-1C29-43A4-BE65-2D1821FD7CDA}" sibTransId="{038C8653-F417-4D85-AF3B-4DCCBA52C57A}"/>
    <dgm:cxn modelId="{645BBFA9-792C-40CD-AF1D-C8A51BCCADD6}" type="presOf" srcId="{1EFB1CBE-F760-4774-B9DF-A86CD411DD4F}" destId="{0BF76DF5-9261-4F3D-87CE-86D04B882D78}" srcOrd="0" destOrd="0" presId="urn:microsoft.com/office/officeart/2005/8/layout/vList2"/>
    <dgm:cxn modelId="{537EE3E9-DA83-48B6-B890-4E72F5168C46}" type="presParOf" srcId="{20805632-39D4-4788-ADBB-B90B1D75CF0D}" destId="{0BF76DF5-9261-4F3D-87CE-86D04B882D78}" srcOrd="0" destOrd="0" presId="urn:microsoft.com/office/officeart/2005/8/layout/vList2"/>
    <dgm:cxn modelId="{00D0FC07-3D15-42B2-8BBA-5DCF23E8EF02}" type="presParOf" srcId="{20805632-39D4-4788-ADBB-B90B1D75CF0D}" destId="{27B9FDFD-75CF-4258-B853-AE05936C6C33}" srcOrd="1" destOrd="0" presId="urn:microsoft.com/office/officeart/2005/8/layout/vList2"/>
    <dgm:cxn modelId="{46356254-F5C3-4362-BC33-A668837C523F}" type="presParOf" srcId="{20805632-39D4-4788-ADBB-B90B1D75CF0D}" destId="{6AC60348-B3DF-4CB1-864B-FFDA7D8363C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62DD7-1443-4D15-9641-0BE6E4FA3663}" type="doc">
      <dgm:prSet loTypeId="urn:microsoft.com/office/officeart/2005/8/layout/pyramid1" loCatId="pyramid" qsTypeId="urn:microsoft.com/office/officeart/2005/8/quickstyle/simple1" qsCatId="simple" csTypeId="urn:microsoft.com/office/officeart/2005/8/colors/accent1_2" csCatId="accent1" phldr="1"/>
      <dgm:spPr/>
    </dgm:pt>
    <dgm:pt modelId="{88535AC9-ADDE-47E9-B871-562D83FAB576}">
      <dgm:prSet phldrT="[Text]"/>
      <dgm:spPr/>
      <dgm:t>
        <a:bodyPr/>
        <a:lstStyle/>
        <a:p>
          <a:r>
            <a:rPr lang="el-GR" dirty="0"/>
            <a:t>Πνευματικές φιλοσοφικές αναζητήσεις: αυτοπραγμάτωση</a:t>
          </a:r>
        </a:p>
      </dgm:t>
    </dgm:pt>
    <dgm:pt modelId="{53FEE173-51A9-4017-8FEA-64E981EA8F9F}" type="parTrans" cxnId="{85DD41C6-9A25-495F-838E-9B1D05BACEAF}">
      <dgm:prSet/>
      <dgm:spPr/>
      <dgm:t>
        <a:bodyPr/>
        <a:lstStyle/>
        <a:p>
          <a:endParaRPr lang="el-GR"/>
        </a:p>
      </dgm:t>
    </dgm:pt>
    <dgm:pt modelId="{8736A46A-42A9-4D05-BB5E-DE1790333294}" type="sibTrans" cxnId="{85DD41C6-9A25-495F-838E-9B1D05BACEAF}">
      <dgm:prSet/>
      <dgm:spPr/>
      <dgm:t>
        <a:bodyPr/>
        <a:lstStyle/>
        <a:p>
          <a:endParaRPr lang="el-GR"/>
        </a:p>
      </dgm:t>
    </dgm:pt>
    <dgm:pt modelId="{4FFC3CF8-D7E0-448C-97A2-0BBE079C0A11}">
      <dgm:prSet phldrT="[Text]"/>
      <dgm:spPr/>
      <dgm:t>
        <a:bodyPr/>
        <a:lstStyle/>
        <a:p>
          <a:r>
            <a:rPr lang="el-GR" dirty="0"/>
            <a:t>Ανάγκη για ανθρώπινη καλλιέργεια</a:t>
          </a:r>
        </a:p>
      </dgm:t>
    </dgm:pt>
    <dgm:pt modelId="{C05186DA-EC16-47D9-946B-8359A0482B76}" type="parTrans" cxnId="{B5713364-1E2A-41FC-BC5E-C76DC1F55AC9}">
      <dgm:prSet/>
      <dgm:spPr/>
      <dgm:t>
        <a:bodyPr/>
        <a:lstStyle/>
        <a:p>
          <a:endParaRPr lang="el-GR"/>
        </a:p>
      </dgm:t>
    </dgm:pt>
    <dgm:pt modelId="{0D863006-3949-40FF-960C-CA827E690FAE}" type="sibTrans" cxnId="{B5713364-1E2A-41FC-BC5E-C76DC1F55AC9}">
      <dgm:prSet/>
      <dgm:spPr/>
      <dgm:t>
        <a:bodyPr/>
        <a:lstStyle/>
        <a:p>
          <a:endParaRPr lang="el-GR"/>
        </a:p>
      </dgm:t>
    </dgm:pt>
    <dgm:pt modelId="{F61768DF-AADC-4369-A189-470F847C7698}">
      <dgm:prSet/>
      <dgm:spPr/>
      <dgm:t>
        <a:bodyPr/>
        <a:lstStyle/>
        <a:p>
          <a:r>
            <a:rPr lang="el-GR" dirty="0"/>
            <a:t>Ανάγκες για βιολογική επιβίωση</a:t>
          </a:r>
        </a:p>
      </dgm:t>
    </dgm:pt>
    <dgm:pt modelId="{CEAD68DD-CCAA-4C4B-9290-42E7F552ACB7}" type="parTrans" cxnId="{C456E4A1-B355-41C2-9063-9F16C767D9DA}">
      <dgm:prSet/>
      <dgm:spPr/>
      <dgm:t>
        <a:bodyPr/>
        <a:lstStyle/>
        <a:p>
          <a:endParaRPr lang="el-GR"/>
        </a:p>
      </dgm:t>
    </dgm:pt>
    <dgm:pt modelId="{54A55EE2-08D6-440D-8AAA-C419B8F521CF}" type="sibTrans" cxnId="{C456E4A1-B355-41C2-9063-9F16C767D9DA}">
      <dgm:prSet/>
      <dgm:spPr/>
      <dgm:t>
        <a:bodyPr/>
        <a:lstStyle/>
        <a:p>
          <a:endParaRPr lang="el-GR"/>
        </a:p>
      </dgm:t>
    </dgm:pt>
    <dgm:pt modelId="{460FA05E-CEB2-4242-8F46-6713C9DE9CF9}">
      <dgm:prSet/>
      <dgm:spPr/>
      <dgm:t>
        <a:bodyPr/>
        <a:lstStyle/>
        <a:p>
          <a:r>
            <a:rPr lang="el-GR" dirty="0"/>
            <a:t>Ανάγκη για κοινωνική αναγνώριση</a:t>
          </a:r>
        </a:p>
      </dgm:t>
    </dgm:pt>
    <dgm:pt modelId="{BDE0CDCA-BF0B-48EA-9D97-0A69877E984D}" type="parTrans" cxnId="{B5D47375-3A3F-471B-9C9F-381801CBB565}">
      <dgm:prSet/>
      <dgm:spPr/>
      <dgm:t>
        <a:bodyPr/>
        <a:lstStyle/>
        <a:p>
          <a:endParaRPr lang="el-GR"/>
        </a:p>
      </dgm:t>
    </dgm:pt>
    <dgm:pt modelId="{6D7958C5-02C2-4D13-9F0E-F7AD0070385C}" type="sibTrans" cxnId="{B5D47375-3A3F-471B-9C9F-381801CBB565}">
      <dgm:prSet/>
      <dgm:spPr/>
      <dgm:t>
        <a:bodyPr/>
        <a:lstStyle/>
        <a:p>
          <a:endParaRPr lang="el-GR"/>
        </a:p>
      </dgm:t>
    </dgm:pt>
    <dgm:pt modelId="{E6094C02-A9E2-4231-BBC1-6FAA75FAD351}">
      <dgm:prSet/>
      <dgm:spPr/>
      <dgm:t>
        <a:bodyPr/>
        <a:lstStyle/>
        <a:p>
          <a:r>
            <a:rPr lang="el-GR" dirty="0"/>
            <a:t>Ανάγκη για συναισθηματική ασφάλεια</a:t>
          </a:r>
        </a:p>
      </dgm:t>
    </dgm:pt>
    <dgm:pt modelId="{6A1078BC-A129-4A41-8866-E6E612E45984}" type="parTrans" cxnId="{1F35FED0-3C85-4EBE-8F04-C9E496F9390C}">
      <dgm:prSet/>
      <dgm:spPr/>
      <dgm:t>
        <a:bodyPr/>
        <a:lstStyle/>
        <a:p>
          <a:endParaRPr lang="el-GR"/>
        </a:p>
      </dgm:t>
    </dgm:pt>
    <dgm:pt modelId="{41344EFF-4349-4F5E-BE1D-4261A2CCD826}" type="sibTrans" cxnId="{1F35FED0-3C85-4EBE-8F04-C9E496F9390C}">
      <dgm:prSet/>
      <dgm:spPr/>
      <dgm:t>
        <a:bodyPr/>
        <a:lstStyle/>
        <a:p>
          <a:endParaRPr lang="el-GR"/>
        </a:p>
      </dgm:t>
    </dgm:pt>
    <dgm:pt modelId="{8FEF999C-910E-4514-8239-4A967D9689D7}" type="pres">
      <dgm:prSet presAssocID="{F0262DD7-1443-4D15-9641-0BE6E4FA3663}" presName="Name0" presStyleCnt="0">
        <dgm:presLayoutVars>
          <dgm:dir/>
          <dgm:animLvl val="lvl"/>
          <dgm:resizeHandles val="exact"/>
        </dgm:presLayoutVars>
      </dgm:prSet>
      <dgm:spPr/>
    </dgm:pt>
    <dgm:pt modelId="{56FE3A47-435D-469B-93F6-A0D4FC77E78D}" type="pres">
      <dgm:prSet presAssocID="{88535AC9-ADDE-47E9-B871-562D83FAB576}" presName="Name8" presStyleCnt="0"/>
      <dgm:spPr/>
    </dgm:pt>
    <dgm:pt modelId="{7B57459D-136C-46AE-BF97-B85C3DD22D06}" type="pres">
      <dgm:prSet presAssocID="{88535AC9-ADDE-47E9-B871-562D83FAB576}" presName="level" presStyleLbl="node1" presStyleIdx="0" presStyleCnt="5">
        <dgm:presLayoutVars>
          <dgm:chMax val="1"/>
          <dgm:bulletEnabled val="1"/>
        </dgm:presLayoutVars>
      </dgm:prSet>
      <dgm:spPr/>
    </dgm:pt>
    <dgm:pt modelId="{282D9C0E-6949-4B97-9350-366313634BE0}" type="pres">
      <dgm:prSet presAssocID="{88535AC9-ADDE-47E9-B871-562D83FAB576}" presName="levelTx" presStyleLbl="revTx" presStyleIdx="0" presStyleCnt="0">
        <dgm:presLayoutVars>
          <dgm:chMax val="1"/>
          <dgm:bulletEnabled val="1"/>
        </dgm:presLayoutVars>
      </dgm:prSet>
      <dgm:spPr/>
    </dgm:pt>
    <dgm:pt modelId="{BE8C1810-7571-43E6-BC2E-44CBC0DBBF99}" type="pres">
      <dgm:prSet presAssocID="{4FFC3CF8-D7E0-448C-97A2-0BBE079C0A11}" presName="Name8" presStyleCnt="0"/>
      <dgm:spPr/>
    </dgm:pt>
    <dgm:pt modelId="{443E0A17-A6C0-498C-BC7C-BA3D5241A690}" type="pres">
      <dgm:prSet presAssocID="{4FFC3CF8-D7E0-448C-97A2-0BBE079C0A11}" presName="level" presStyleLbl="node1" presStyleIdx="1" presStyleCnt="5">
        <dgm:presLayoutVars>
          <dgm:chMax val="1"/>
          <dgm:bulletEnabled val="1"/>
        </dgm:presLayoutVars>
      </dgm:prSet>
      <dgm:spPr/>
    </dgm:pt>
    <dgm:pt modelId="{9D0A5ACE-9B1E-4DDD-8A8C-44B73CF88F45}" type="pres">
      <dgm:prSet presAssocID="{4FFC3CF8-D7E0-448C-97A2-0BBE079C0A11}" presName="levelTx" presStyleLbl="revTx" presStyleIdx="0" presStyleCnt="0">
        <dgm:presLayoutVars>
          <dgm:chMax val="1"/>
          <dgm:bulletEnabled val="1"/>
        </dgm:presLayoutVars>
      </dgm:prSet>
      <dgm:spPr/>
    </dgm:pt>
    <dgm:pt modelId="{11385622-1AD4-4790-B2A7-4FBE70BBF715}" type="pres">
      <dgm:prSet presAssocID="{460FA05E-CEB2-4242-8F46-6713C9DE9CF9}" presName="Name8" presStyleCnt="0"/>
      <dgm:spPr/>
    </dgm:pt>
    <dgm:pt modelId="{6DA3AE94-8F50-46A4-AD14-8301B3DA012E}" type="pres">
      <dgm:prSet presAssocID="{460FA05E-CEB2-4242-8F46-6713C9DE9CF9}" presName="level" presStyleLbl="node1" presStyleIdx="2" presStyleCnt="5">
        <dgm:presLayoutVars>
          <dgm:chMax val="1"/>
          <dgm:bulletEnabled val="1"/>
        </dgm:presLayoutVars>
      </dgm:prSet>
      <dgm:spPr/>
    </dgm:pt>
    <dgm:pt modelId="{A231C1C6-67E4-4590-B8AF-628240908FE4}" type="pres">
      <dgm:prSet presAssocID="{460FA05E-CEB2-4242-8F46-6713C9DE9CF9}" presName="levelTx" presStyleLbl="revTx" presStyleIdx="0" presStyleCnt="0">
        <dgm:presLayoutVars>
          <dgm:chMax val="1"/>
          <dgm:bulletEnabled val="1"/>
        </dgm:presLayoutVars>
      </dgm:prSet>
      <dgm:spPr/>
    </dgm:pt>
    <dgm:pt modelId="{4B35995C-CBE9-4DB8-8D16-E7A2EE876117}" type="pres">
      <dgm:prSet presAssocID="{E6094C02-A9E2-4231-BBC1-6FAA75FAD351}" presName="Name8" presStyleCnt="0"/>
      <dgm:spPr/>
    </dgm:pt>
    <dgm:pt modelId="{E801F9E6-906F-4500-9912-4842B847D4CF}" type="pres">
      <dgm:prSet presAssocID="{E6094C02-A9E2-4231-BBC1-6FAA75FAD351}" presName="level" presStyleLbl="node1" presStyleIdx="3" presStyleCnt="5">
        <dgm:presLayoutVars>
          <dgm:chMax val="1"/>
          <dgm:bulletEnabled val="1"/>
        </dgm:presLayoutVars>
      </dgm:prSet>
      <dgm:spPr/>
    </dgm:pt>
    <dgm:pt modelId="{0C50C65D-F298-4F88-9E94-E6A99A9AB87D}" type="pres">
      <dgm:prSet presAssocID="{E6094C02-A9E2-4231-BBC1-6FAA75FAD351}" presName="levelTx" presStyleLbl="revTx" presStyleIdx="0" presStyleCnt="0">
        <dgm:presLayoutVars>
          <dgm:chMax val="1"/>
          <dgm:bulletEnabled val="1"/>
        </dgm:presLayoutVars>
      </dgm:prSet>
      <dgm:spPr/>
    </dgm:pt>
    <dgm:pt modelId="{AC0719D6-EE7C-4052-A01A-355905E05A75}" type="pres">
      <dgm:prSet presAssocID="{F61768DF-AADC-4369-A189-470F847C7698}" presName="Name8" presStyleCnt="0"/>
      <dgm:spPr/>
    </dgm:pt>
    <dgm:pt modelId="{A66F5D47-51E1-4C8F-B090-27D364244AC2}" type="pres">
      <dgm:prSet presAssocID="{F61768DF-AADC-4369-A189-470F847C7698}" presName="level" presStyleLbl="node1" presStyleIdx="4" presStyleCnt="5">
        <dgm:presLayoutVars>
          <dgm:chMax val="1"/>
          <dgm:bulletEnabled val="1"/>
        </dgm:presLayoutVars>
      </dgm:prSet>
      <dgm:spPr/>
    </dgm:pt>
    <dgm:pt modelId="{F36909F5-E8B0-46C8-8C0C-A06BE31E0492}" type="pres">
      <dgm:prSet presAssocID="{F61768DF-AADC-4369-A189-470F847C7698}" presName="levelTx" presStyleLbl="revTx" presStyleIdx="0" presStyleCnt="0">
        <dgm:presLayoutVars>
          <dgm:chMax val="1"/>
          <dgm:bulletEnabled val="1"/>
        </dgm:presLayoutVars>
      </dgm:prSet>
      <dgm:spPr/>
    </dgm:pt>
  </dgm:ptLst>
  <dgm:cxnLst>
    <dgm:cxn modelId="{6FC43708-8AE0-486B-A826-B64D1FB42CE0}" type="presOf" srcId="{F61768DF-AADC-4369-A189-470F847C7698}" destId="{A66F5D47-51E1-4C8F-B090-27D364244AC2}" srcOrd="0" destOrd="0" presId="urn:microsoft.com/office/officeart/2005/8/layout/pyramid1"/>
    <dgm:cxn modelId="{D78F3620-ABF6-4861-A8F2-76A09135372B}" type="presOf" srcId="{88535AC9-ADDE-47E9-B871-562D83FAB576}" destId="{7B57459D-136C-46AE-BF97-B85C3DD22D06}" srcOrd="0" destOrd="0" presId="urn:microsoft.com/office/officeart/2005/8/layout/pyramid1"/>
    <dgm:cxn modelId="{064D612D-4EF6-49A3-9B8C-3C458E67A288}" type="presOf" srcId="{460FA05E-CEB2-4242-8F46-6713C9DE9CF9}" destId="{A231C1C6-67E4-4590-B8AF-628240908FE4}" srcOrd="1" destOrd="0" presId="urn:microsoft.com/office/officeart/2005/8/layout/pyramid1"/>
    <dgm:cxn modelId="{6B88E15B-F1B3-40A6-A894-D4E6A103BE68}" type="presOf" srcId="{88535AC9-ADDE-47E9-B871-562D83FAB576}" destId="{282D9C0E-6949-4B97-9350-366313634BE0}" srcOrd="1" destOrd="0" presId="urn:microsoft.com/office/officeart/2005/8/layout/pyramid1"/>
    <dgm:cxn modelId="{B5713364-1E2A-41FC-BC5E-C76DC1F55AC9}" srcId="{F0262DD7-1443-4D15-9641-0BE6E4FA3663}" destId="{4FFC3CF8-D7E0-448C-97A2-0BBE079C0A11}" srcOrd="1" destOrd="0" parTransId="{C05186DA-EC16-47D9-946B-8359A0482B76}" sibTransId="{0D863006-3949-40FF-960C-CA827E690FAE}"/>
    <dgm:cxn modelId="{11AD296A-A7BA-42BF-A5DC-3B4F6263C5B7}" type="presOf" srcId="{F0262DD7-1443-4D15-9641-0BE6E4FA3663}" destId="{8FEF999C-910E-4514-8239-4A967D9689D7}" srcOrd="0" destOrd="0" presId="urn:microsoft.com/office/officeart/2005/8/layout/pyramid1"/>
    <dgm:cxn modelId="{AE31196E-CA27-4DCA-B228-19D462754F1D}" type="presOf" srcId="{E6094C02-A9E2-4231-BBC1-6FAA75FAD351}" destId="{E801F9E6-906F-4500-9912-4842B847D4CF}" srcOrd="0" destOrd="0" presId="urn:microsoft.com/office/officeart/2005/8/layout/pyramid1"/>
    <dgm:cxn modelId="{B5D47375-3A3F-471B-9C9F-381801CBB565}" srcId="{F0262DD7-1443-4D15-9641-0BE6E4FA3663}" destId="{460FA05E-CEB2-4242-8F46-6713C9DE9CF9}" srcOrd="2" destOrd="0" parTransId="{BDE0CDCA-BF0B-48EA-9D97-0A69877E984D}" sibTransId="{6D7958C5-02C2-4D13-9F0E-F7AD0070385C}"/>
    <dgm:cxn modelId="{C456E4A1-B355-41C2-9063-9F16C767D9DA}" srcId="{F0262DD7-1443-4D15-9641-0BE6E4FA3663}" destId="{F61768DF-AADC-4369-A189-470F847C7698}" srcOrd="4" destOrd="0" parTransId="{CEAD68DD-CCAA-4C4B-9290-42E7F552ACB7}" sibTransId="{54A55EE2-08D6-440D-8AAA-C419B8F521CF}"/>
    <dgm:cxn modelId="{1BB88AA8-5A23-422F-9E6A-06222E0F07AE}" type="presOf" srcId="{E6094C02-A9E2-4231-BBC1-6FAA75FAD351}" destId="{0C50C65D-F298-4F88-9E94-E6A99A9AB87D}" srcOrd="1" destOrd="0" presId="urn:microsoft.com/office/officeart/2005/8/layout/pyramid1"/>
    <dgm:cxn modelId="{4643BAC2-8A74-4FB3-A583-82D66312D640}" type="presOf" srcId="{4FFC3CF8-D7E0-448C-97A2-0BBE079C0A11}" destId="{9D0A5ACE-9B1E-4DDD-8A8C-44B73CF88F45}" srcOrd="1" destOrd="0" presId="urn:microsoft.com/office/officeart/2005/8/layout/pyramid1"/>
    <dgm:cxn modelId="{85DD41C6-9A25-495F-838E-9B1D05BACEAF}" srcId="{F0262DD7-1443-4D15-9641-0BE6E4FA3663}" destId="{88535AC9-ADDE-47E9-B871-562D83FAB576}" srcOrd="0" destOrd="0" parTransId="{53FEE173-51A9-4017-8FEA-64E981EA8F9F}" sibTransId="{8736A46A-42A9-4D05-BB5E-DE1790333294}"/>
    <dgm:cxn modelId="{D90BD2C6-9754-4252-9198-313910C36E21}" type="presOf" srcId="{460FA05E-CEB2-4242-8F46-6713C9DE9CF9}" destId="{6DA3AE94-8F50-46A4-AD14-8301B3DA012E}" srcOrd="0" destOrd="0" presId="urn:microsoft.com/office/officeart/2005/8/layout/pyramid1"/>
    <dgm:cxn modelId="{1F35FED0-3C85-4EBE-8F04-C9E496F9390C}" srcId="{F0262DD7-1443-4D15-9641-0BE6E4FA3663}" destId="{E6094C02-A9E2-4231-BBC1-6FAA75FAD351}" srcOrd="3" destOrd="0" parTransId="{6A1078BC-A129-4A41-8866-E6E612E45984}" sibTransId="{41344EFF-4349-4F5E-BE1D-4261A2CCD826}"/>
    <dgm:cxn modelId="{CC7BD8EC-D00B-49B0-BAA9-74C07B153A48}" type="presOf" srcId="{F61768DF-AADC-4369-A189-470F847C7698}" destId="{F36909F5-E8B0-46C8-8C0C-A06BE31E0492}" srcOrd="1" destOrd="0" presId="urn:microsoft.com/office/officeart/2005/8/layout/pyramid1"/>
    <dgm:cxn modelId="{6E533FF3-16C4-48DB-B56B-CDA053B64A1F}" type="presOf" srcId="{4FFC3CF8-D7E0-448C-97A2-0BBE079C0A11}" destId="{443E0A17-A6C0-498C-BC7C-BA3D5241A690}" srcOrd="0" destOrd="0" presId="urn:microsoft.com/office/officeart/2005/8/layout/pyramid1"/>
    <dgm:cxn modelId="{FA6DDA38-2454-49A0-9D3F-F821E2B77C9B}" type="presParOf" srcId="{8FEF999C-910E-4514-8239-4A967D9689D7}" destId="{56FE3A47-435D-469B-93F6-A0D4FC77E78D}" srcOrd="0" destOrd="0" presId="urn:microsoft.com/office/officeart/2005/8/layout/pyramid1"/>
    <dgm:cxn modelId="{1923638D-2549-4371-A3EC-B7B50FF27247}" type="presParOf" srcId="{56FE3A47-435D-469B-93F6-A0D4FC77E78D}" destId="{7B57459D-136C-46AE-BF97-B85C3DD22D06}" srcOrd="0" destOrd="0" presId="urn:microsoft.com/office/officeart/2005/8/layout/pyramid1"/>
    <dgm:cxn modelId="{461A62EF-498E-486D-AFF1-8BF8B8A92587}" type="presParOf" srcId="{56FE3A47-435D-469B-93F6-A0D4FC77E78D}" destId="{282D9C0E-6949-4B97-9350-366313634BE0}" srcOrd="1" destOrd="0" presId="urn:microsoft.com/office/officeart/2005/8/layout/pyramid1"/>
    <dgm:cxn modelId="{9C38EEB5-DE12-4E87-B019-019336ECE0FD}" type="presParOf" srcId="{8FEF999C-910E-4514-8239-4A967D9689D7}" destId="{BE8C1810-7571-43E6-BC2E-44CBC0DBBF99}" srcOrd="1" destOrd="0" presId="urn:microsoft.com/office/officeart/2005/8/layout/pyramid1"/>
    <dgm:cxn modelId="{E2D332F7-EE11-4FF9-B35E-C76BA8241830}" type="presParOf" srcId="{BE8C1810-7571-43E6-BC2E-44CBC0DBBF99}" destId="{443E0A17-A6C0-498C-BC7C-BA3D5241A690}" srcOrd="0" destOrd="0" presId="urn:microsoft.com/office/officeart/2005/8/layout/pyramid1"/>
    <dgm:cxn modelId="{155680E1-2FE3-4C2F-840D-650B3B759877}" type="presParOf" srcId="{BE8C1810-7571-43E6-BC2E-44CBC0DBBF99}" destId="{9D0A5ACE-9B1E-4DDD-8A8C-44B73CF88F45}" srcOrd="1" destOrd="0" presId="urn:microsoft.com/office/officeart/2005/8/layout/pyramid1"/>
    <dgm:cxn modelId="{7E543443-DD69-4484-BD6E-86786D09C3AE}" type="presParOf" srcId="{8FEF999C-910E-4514-8239-4A967D9689D7}" destId="{11385622-1AD4-4790-B2A7-4FBE70BBF715}" srcOrd="2" destOrd="0" presId="urn:microsoft.com/office/officeart/2005/8/layout/pyramid1"/>
    <dgm:cxn modelId="{03D9C532-3CAE-4F73-9F5F-C50CB444FB4F}" type="presParOf" srcId="{11385622-1AD4-4790-B2A7-4FBE70BBF715}" destId="{6DA3AE94-8F50-46A4-AD14-8301B3DA012E}" srcOrd="0" destOrd="0" presId="urn:microsoft.com/office/officeart/2005/8/layout/pyramid1"/>
    <dgm:cxn modelId="{6AD2A5D6-4E3E-40C9-8C9E-241691B6A93F}" type="presParOf" srcId="{11385622-1AD4-4790-B2A7-4FBE70BBF715}" destId="{A231C1C6-67E4-4590-B8AF-628240908FE4}" srcOrd="1" destOrd="0" presId="urn:microsoft.com/office/officeart/2005/8/layout/pyramid1"/>
    <dgm:cxn modelId="{0514F88F-54D9-4E1D-91C0-E9699CD4FB99}" type="presParOf" srcId="{8FEF999C-910E-4514-8239-4A967D9689D7}" destId="{4B35995C-CBE9-4DB8-8D16-E7A2EE876117}" srcOrd="3" destOrd="0" presId="urn:microsoft.com/office/officeart/2005/8/layout/pyramid1"/>
    <dgm:cxn modelId="{07E44847-CD4F-4154-BBBF-3B4F919F266B}" type="presParOf" srcId="{4B35995C-CBE9-4DB8-8D16-E7A2EE876117}" destId="{E801F9E6-906F-4500-9912-4842B847D4CF}" srcOrd="0" destOrd="0" presId="urn:microsoft.com/office/officeart/2005/8/layout/pyramid1"/>
    <dgm:cxn modelId="{7D474B9B-365B-4071-B85A-6B8403629D6C}" type="presParOf" srcId="{4B35995C-CBE9-4DB8-8D16-E7A2EE876117}" destId="{0C50C65D-F298-4F88-9E94-E6A99A9AB87D}" srcOrd="1" destOrd="0" presId="urn:microsoft.com/office/officeart/2005/8/layout/pyramid1"/>
    <dgm:cxn modelId="{32E3C06E-2431-4647-AF13-76F1AAFF04DF}" type="presParOf" srcId="{8FEF999C-910E-4514-8239-4A967D9689D7}" destId="{AC0719D6-EE7C-4052-A01A-355905E05A75}" srcOrd="4" destOrd="0" presId="urn:microsoft.com/office/officeart/2005/8/layout/pyramid1"/>
    <dgm:cxn modelId="{24EE7E12-B2BF-418F-8D9F-F91623FFFDC5}" type="presParOf" srcId="{AC0719D6-EE7C-4052-A01A-355905E05A75}" destId="{A66F5D47-51E1-4C8F-B090-27D364244AC2}" srcOrd="0" destOrd="0" presId="urn:microsoft.com/office/officeart/2005/8/layout/pyramid1"/>
    <dgm:cxn modelId="{62514FC9-45A4-4AA5-A26B-3955E5478C09}" type="presParOf" srcId="{AC0719D6-EE7C-4052-A01A-355905E05A75}" destId="{F36909F5-E8B0-46C8-8C0C-A06BE31E049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46ED5-B967-4202-8F20-4A0AA6591EA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12D73FF-9F79-4ADA-9220-83D64F36A949}">
      <dgm:prSet/>
      <dgm:spPr/>
      <dgm:t>
        <a:bodyPr/>
        <a:lstStyle/>
        <a:p>
          <a:r>
            <a:rPr lang="el-GR"/>
            <a:t>Ας προσπαθήσουμε να αναλύσουμε την έννοια της κοινωνικής ανάγκης υπό το πρίσμα της ιστορικής εποχής, των τρόπων μηχανισμών – κάλυψης των αναγκών και της κοινωνικής θέσης ατόμων ή ομάδων ή θεσμών. </a:t>
          </a:r>
          <a:endParaRPr lang="en-US"/>
        </a:p>
      </dgm:t>
    </dgm:pt>
    <dgm:pt modelId="{2109EFED-AA6F-4C94-BFCE-8A6B516712CC}" type="parTrans" cxnId="{5E517E29-1367-47C8-B114-5CE68481182A}">
      <dgm:prSet/>
      <dgm:spPr/>
      <dgm:t>
        <a:bodyPr/>
        <a:lstStyle/>
        <a:p>
          <a:endParaRPr lang="en-US"/>
        </a:p>
      </dgm:t>
    </dgm:pt>
    <dgm:pt modelId="{B543D874-4CBF-48F2-B590-FFCD199F9F1A}" type="sibTrans" cxnId="{5E517E29-1367-47C8-B114-5CE68481182A}">
      <dgm:prSet/>
      <dgm:spPr/>
      <dgm:t>
        <a:bodyPr/>
        <a:lstStyle/>
        <a:p>
          <a:endParaRPr lang="en-US"/>
        </a:p>
      </dgm:t>
    </dgm:pt>
    <dgm:pt modelId="{78862211-5DEF-4958-820E-5C2CCAA6F736}">
      <dgm:prSet/>
      <dgm:spPr/>
      <dgm:t>
        <a:bodyPr/>
        <a:lstStyle/>
        <a:p>
          <a:r>
            <a:rPr lang="el-GR"/>
            <a:t>Προϊστορικοί χρόνοι</a:t>
          </a:r>
          <a:endParaRPr lang="en-US"/>
        </a:p>
      </dgm:t>
    </dgm:pt>
    <dgm:pt modelId="{10CDC890-5FF9-4508-AE3C-AD33E7D8413F}" type="parTrans" cxnId="{267DC69E-78F0-4D19-BE6C-5C45F594CCA7}">
      <dgm:prSet/>
      <dgm:spPr/>
      <dgm:t>
        <a:bodyPr/>
        <a:lstStyle/>
        <a:p>
          <a:endParaRPr lang="en-US"/>
        </a:p>
      </dgm:t>
    </dgm:pt>
    <dgm:pt modelId="{F043B2AE-ADE6-4560-B3FF-9EAE688BA932}" type="sibTrans" cxnId="{267DC69E-78F0-4D19-BE6C-5C45F594CCA7}">
      <dgm:prSet/>
      <dgm:spPr/>
      <dgm:t>
        <a:bodyPr/>
        <a:lstStyle/>
        <a:p>
          <a:endParaRPr lang="en-US"/>
        </a:p>
      </dgm:t>
    </dgm:pt>
    <dgm:pt modelId="{95B87B1B-0ECD-469C-8186-3B33A1D94ABF}">
      <dgm:prSet/>
      <dgm:spPr/>
      <dgm:t>
        <a:bodyPr/>
        <a:lstStyle/>
        <a:p>
          <a:r>
            <a:rPr lang="el-GR"/>
            <a:t>Ιστορικοί χρόνοι με έμφαση στην Αρχαία Ελλάδα</a:t>
          </a:r>
          <a:endParaRPr lang="en-US"/>
        </a:p>
      </dgm:t>
    </dgm:pt>
    <dgm:pt modelId="{122C3C6E-3822-4F79-8731-0AA97444FEF8}" type="parTrans" cxnId="{C04D0CAE-76CF-4642-A0EE-AFB8C2E73E62}">
      <dgm:prSet/>
      <dgm:spPr/>
      <dgm:t>
        <a:bodyPr/>
        <a:lstStyle/>
        <a:p>
          <a:endParaRPr lang="en-US"/>
        </a:p>
      </dgm:t>
    </dgm:pt>
    <dgm:pt modelId="{10EBD36C-9F57-4D36-AD33-3496FF52293D}" type="sibTrans" cxnId="{C04D0CAE-76CF-4642-A0EE-AFB8C2E73E62}">
      <dgm:prSet/>
      <dgm:spPr/>
      <dgm:t>
        <a:bodyPr/>
        <a:lstStyle/>
        <a:p>
          <a:endParaRPr lang="en-US"/>
        </a:p>
      </dgm:t>
    </dgm:pt>
    <dgm:pt modelId="{22B1B553-FAF3-4581-B099-8B1E0DD24140}">
      <dgm:prSet/>
      <dgm:spPr/>
      <dgm:t>
        <a:bodyPr/>
        <a:lstStyle/>
        <a:p>
          <a:r>
            <a:rPr lang="el-GR"/>
            <a:t>Βυζάντιο</a:t>
          </a:r>
          <a:endParaRPr lang="en-US"/>
        </a:p>
      </dgm:t>
    </dgm:pt>
    <dgm:pt modelId="{C099C346-3678-45DE-9110-82236F0EA738}" type="parTrans" cxnId="{9698CC43-A663-45B8-8ADD-55F92C72F49F}">
      <dgm:prSet/>
      <dgm:spPr/>
      <dgm:t>
        <a:bodyPr/>
        <a:lstStyle/>
        <a:p>
          <a:endParaRPr lang="en-US"/>
        </a:p>
      </dgm:t>
    </dgm:pt>
    <dgm:pt modelId="{5BD47F42-3330-45A2-978D-D2C5612F0E93}" type="sibTrans" cxnId="{9698CC43-A663-45B8-8ADD-55F92C72F49F}">
      <dgm:prSet/>
      <dgm:spPr/>
      <dgm:t>
        <a:bodyPr/>
        <a:lstStyle/>
        <a:p>
          <a:endParaRPr lang="en-US"/>
        </a:p>
      </dgm:t>
    </dgm:pt>
    <dgm:pt modelId="{CE817814-2093-46D9-BA1F-BD7AD207BE7A}">
      <dgm:prSet/>
      <dgm:spPr/>
      <dgm:t>
        <a:bodyPr/>
        <a:lstStyle/>
        <a:p>
          <a:r>
            <a:rPr lang="el-GR"/>
            <a:t>Βιομηχανική επανάσταση (1760-1860)</a:t>
          </a:r>
          <a:endParaRPr lang="en-US"/>
        </a:p>
      </dgm:t>
    </dgm:pt>
    <dgm:pt modelId="{8212301F-5DE5-4EB4-BCEA-3FAF444D8D7F}" type="parTrans" cxnId="{67623966-EAED-488C-AC8D-0AEDCA24C6A1}">
      <dgm:prSet/>
      <dgm:spPr/>
      <dgm:t>
        <a:bodyPr/>
        <a:lstStyle/>
        <a:p>
          <a:endParaRPr lang="en-US"/>
        </a:p>
      </dgm:t>
    </dgm:pt>
    <dgm:pt modelId="{C0A87E96-E23A-4591-BD18-83C19427A9A9}" type="sibTrans" cxnId="{67623966-EAED-488C-AC8D-0AEDCA24C6A1}">
      <dgm:prSet/>
      <dgm:spPr/>
      <dgm:t>
        <a:bodyPr/>
        <a:lstStyle/>
        <a:p>
          <a:endParaRPr lang="en-US"/>
        </a:p>
      </dgm:t>
    </dgm:pt>
    <dgm:pt modelId="{74BB3692-19BE-4C1F-A776-37E5D738CD47}">
      <dgm:prSet/>
      <dgm:spPr/>
      <dgm:t>
        <a:bodyPr/>
        <a:lstStyle/>
        <a:p>
          <a:r>
            <a:rPr lang="el-GR"/>
            <a:t>20</a:t>
          </a:r>
          <a:r>
            <a:rPr lang="el-GR" baseline="30000"/>
            <a:t>ος</a:t>
          </a:r>
          <a:r>
            <a:rPr lang="el-GR"/>
            <a:t> αιώνας </a:t>
          </a:r>
          <a:endParaRPr lang="en-US"/>
        </a:p>
      </dgm:t>
    </dgm:pt>
    <dgm:pt modelId="{6EF8A3D8-3E26-4CCC-8ABA-DC8DA16A3710}" type="parTrans" cxnId="{04F1EB55-5046-48E7-A4C3-E123838D4229}">
      <dgm:prSet/>
      <dgm:spPr/>
      <dgm:t>
        <a:bodyPr/>
        <a:lstStyle/>
        <a:p>
          <a:endParaRPr lang="en-US"/>
        </a:p>
      </dgm:t>
    </dgm:pt>
    <dgm:pt modelId="{26F305F9-346A-471E-98C2-08302657D386}" type="sibTrans" cxnId="{04F1EB55-5046-48E7-A4C3-E123838D4229}">
      <dgm:prSet/>
      <dgm:spPr/>
      <dgm:t>
        <a:bodyPr/>
        <a:lstStyle/>
        <a:p>
          <a:endParaRPr lang="en-US"/>
        </a:p>
      </dgm:t>
    </dgm:pt>
    <dgm:pt modelId="{65D57D06-D93B-47F7-A210-8CF006FA2015}">
      <dgm:prSet/>
      <dgm:spPr/>
      <dgm:t>
        <a:bodyPr/>
        <a:lstStyle/>
        <a:p>
          <a:r>
            <a:rPr lang="el-GR"/>
            <a:t>Σύγχρονη εποχή – Παγκοσμιοποίηση </a:t>
          </a:r>
          <a:endParaRPr lang="en-US"/>
        </a:p>
      </dgm:t>
    </dgm:pt>
    <dgm:pt modelId="{CCB90DF1-1E7C-414A-A042-1FC6962C0099}" type="parTrans" cxnId="{10CD51C1-EBD6-4513-A8E2-3AE919B2C562}">
      <dgm:prSet/>
      <dgm:spPr/>
      <dgm:t>
        <a:bodyPr/>
        <a:lstStyle/>
        <a:p>
          <a:endParaRPr lang="en-US"/>
        </a:p>
      </dgm:t>
    </dgm:pt>
    <dgm:pt modelId="{D0E8453B-0369-474D-A182-689DF7D56231}" type="sibTrans" cxnId="{10CD51C1-EBD6-4513-A8E2-3AE919B2C562}">
      <dgm:prSet/>
      <dgm:spPr/>
      <dgm:t>
        <a:bodyPr/>
        <a:lstStyle/>
        <a:p>
          <a:endParaRPr lang="en-US"/>
        </a:p>
      </dgm:t>
    </dgm:pt>
    <dgm:pt modelId="{DB8B1FB3-F906-4675-AE0C-45BA0EEDA440}" type="pres">
      <dgm:prSet presAssocID="{F8046ED5-B967-4202-8F20-4A0AA6591EAB}" presName="diagram" presStyleCnt="0">
        <dgm:presLayoutVars>
          <dgm:dir/>
          <dgm:resizeHandles val="exact"/>
        </dgm:presLayoutVars>
      </dgm:prSet>
      <dgm:spPr/>
    </dgm:pt>
    <dgm:pt modelId="{F617B8E9-4C2F-4383-88E8-C4BAC3AF7E24}" type="pres">
      <dgm:prSet presAssocID="{412D73FF-9F79-4ADA-9220-83D64F36A949}" presName="node" presStyleLbl="node1" presStyleIdx="0" presStyleCnt="7">
        <dgm:presLayoutVars>
          <dgm:bulletEnabled val="1"/>
        </dgm:presLayoutVars>
      </dgm:prSet>
      <dgm:spPr/>
    </dgm:pt>
    <dgm:pt modelId="{4654B90E-1A7F-46E0-A05D-EE9656A0BCCC}" type="pres">
      <dgm:prSet presAssocID="{B543D874-4CBF-48F2-B590-FFCD199F9F1A}" presName="sibTrans" presStyleCnt="0"/>
      <dgm:spPr/>
    </dgm:pt>
    <dgm:pt modelId="{98823204-CB67-43D7-AE99-F99D150360B6}" type="pres">
      <dgm:prSet presAssocID="{78862211-5DEF-4958-820E-5C2CCAA6F736}" presName="node" presStyleLbl="node1" presStyleIdx="1" presStyleCnt="7">
        <dgm:presLayoutVars>
          <dgm:bulletEnabled val="1"/>
        </dgm:presLayoutVars>
      </dgm:prSet>
      <dgm:spPr/>
    </dgm:pt>
    <dgm:pt modelId="{1EF160B1-3EBD-4A9F-BC04-913C912ED2E7}" type="pres">
      <dgm:prSet presAssocID="{F043B2AE-ADE6-4560-B3FF-9EAE688BA932}" presName="sibTrans" presStyleCnt="0"/>
      <dgm:spPr/>
    </dgm:pt>
    <dgm:pt modelId="{69F98A4F-7D0E-4548-8607-C92A7C730513}" type="pres">
      <dgm:prSet presAssocID="{95B87B1B-0ECD-469C-8186-3B33A1D94ABF}" presName="node" presStyleLbl="node1" presStyleIdx="2" presStyleCnt="7">
        <dgm:presLayoutVars>
          <dgm:bulletEnabled val="1"/>
        </dgm:presLayoutVars>
      </dgm:prSet>
      <dgm:spPr/>
    </dgm:pt>
    <dgm:pt modelId="{BB77B4D7-947E-4D13-9901-EC09C34067DF}" type="pres">
      <dgm:prSet presAssocID="{10EBD36C-9F57-4D36-AD33-3496FF52293D}" presName="sibTrans" presStyleCnt="0"/>
      <dgm:spPr/>
    </dgm:pt>
    <dgm:pt modelId="{385B1887-D43C-4C50-8495-F035C05714FE}" type="pres">
      <dgm:prSet presAssocID="{22B1B553-FAF3-4581-B099-8B1E0DD24140}" presName="node" presStyleLbl="node1" presStyleIdx="3" presStyleCnt="7">
        <dgm:presLayoutVars>
          <dgm:bulletEnabled val="1"/>
        </dgm:presLayoutVars>
      </dgm:prSet>
      <dgm:spPr/>
    </dgm:pt>
    <dgm:pt modelId="{0B589072-CB3F-4A13-9CF6-16CE8E2F7804}" type="pres">
      <dgm:prSet presAssocID="{5BD47F42-3330-45A2-978D-D2C5612F0E93}" presName="sibTrans" presStyleCnt="0"/>
      <dgm:spPr/>
    </dgm:pt>
    <dgm:pt modelId="{4D0A265A-D58D-4C48-952F-C9AE12F99D7C}" type="pres">
      <dgm:prSet presAssocID="{CE817814-2093-46D9-BA1F-BD7AD207BE7A}" presName="node" presStyleLbl="node1" presStyleIdx="4" presStyleCnt="7">
        <dgm:presLayoutVars>
          <dgm:bulletEnabled val="1"/>
        </dgm:presLayoutVars>
      </dgm:prSet>
      <dgm:spPr/>
    </dgm:pt>
    <dgm:pt modelId="{E8E17D41-5E25-4DFB-B81E-D89B79AC388F}" type="pres">
      <dgm:prSet presAssocID="{C0A87E96-E23A-4591-BD18-83C19427A9A9}" presName="sibTrans" presStyleCnt="0"/>
      <dgm:spPr/>
    </dgm:pt>
    <dgm:pt modelId="{DCBA2974-02C7-4230-B250-5BCE061D0FBE}" type="pres">
      <dgm:prSet presAssocID="{74BB3692-19BE-4C1F-A776-37E5D738CD47}" presName="node" presStyleLbl="node1" presStyleIdx="5" presStyleCnt="7">
        <dgm:presLayoutVars>
          <dgm:bulletEnabled val="1"/>
        </dgm:presLayoutVars>
      </dgm:prSet>
      <dgm:spPr/>
    </dgm:pt>
    <dgm:pt modelId="{95F1C235-FD06-4E3C-8672-23B53F666955}" type="pres">
      <dgm:prSet presAssocID="{26F305F9-346A-471E-98C2-08302657D386}" presName="sibTrans" presStyleCnt="0"/>
      <dgm:spPr/>
    </dgm:pt>
    <dgm:pt modelId="{FD5570E4-DFA3-4207-B2D6-80EB00A6B737}" type="pres">
      <dgm:prSet presAssocID="{65D57D06-D93B-47F7-A210-8CF006FA2015}" presName="node" presStyleLbl="node1" presStyleIdx="6" presStyleCnt="7">
        <dgm:presLayoutVars>
          <dgm:bulletEnabled val="1"/>
        </dgm:presLayoutVars>
      </dgm:prSet>
      <dgm:spPr/>
    </dgm:pt>
  </dgm:ptLst>
  <dgm:cxnLst>
    <dgm:cxn modelId="{C8E3F007-4C29-4461-BCD7-FB70AD2762D1}" type="presOf" srcId="{22B1B553-FAF3-4581-B099-8B1E0DD24140}" destId="{385B1887-D43C-4C50-8495-F035C05714FE}" srcOrd="0" destOrd="0" presId="urn:microsoft.com/office/officeart/2005/8/layout/default"/>
    <dgm:cxn modelId="{F3237310-FCDA-44A9-9405-EA19FF87B165}" type="presOf" srcId="{CE817814-2093-46D9-BA1F-BD7AD207BE7A}" destId="{4D0A265A-D58D-4C48-952F-C9AE12F99D7C}" srcOrd="0" destOrd="0" presId="urn:microsoft.com/office/officeart/2005/8/layout/default"/>
    <dgm:cxn modelId="{5E517E29-1367-47C8-B114-5CE68481182A}" srcId="{F8046ED5-B967-4202-8F20-4A0AA6591EAB}" destId="{412D73FF-9F79-4ADA-9220-83D64F36A949}" srcOrd="0" destOrd="0" parTransId="{2109EFED-AA6F-4C94-BFCE-8A6B516712CC}" sibTransId="{B543D874-4CBF-48F2-B590-FFCD199F9F1A}"/>
    <dgm:cxn modelId="{7895A037-0098-4C17-B4BF-2BB649D2DFB0}" type="presOf" srcId="{95B87B1B-0ECD-469C-8186-3B33A1D94ABF}" destId="{69F98A4F-7D0E-4548-8607-C92A7C730513}" srcOrd="0" destOrd="0" presId="urn:microsoft.com/office/officeart/2005/8/layout/default"/>
    <dgm:cxn modelId="{5D547742-DDD6-4895-8CFF-7AC4360F2CC1}" type="presOf" srcId="{412D73FF-9F79-4ADA-9220-83D64F36A949}" destId="{F617B8E9-4C2F-4383-88E8-C4BAC3AF7E24}" srcOrd="0" destOrd="0" presId="urn:microsoft.com/office/officeart/2005/8/layout/default"/>
    <dgm:cxn modelId="{9698CC43-A663-45B8-8ADD-55F92C72F49F}" srcId="{F8046ED5-B967-4202-8F20-4A0AA6591EAB}" destId="{22B1B553-FAF3-4581-B099-8B1E0DD24140}" srcOrd="3" destOrd="0" parTransId="{C099C346-3678-45DE-9110-82236F0EA738}" sibTransId="{5BD47F42-3330-45A2-978D-D2C5612F0E93}"/>
    <dgm:cxn modelId="{67623966-EAED-488C-AC8D-0AEDCA24C6A1}" srcId="{F8046ED5-B967-4202-8F20-4A0AA6591EAB}" destId="{CE817814-2093-46D9-BA1F-BD7AD207BE7A}" srcOrd="4" destOrd="0" parTransId="{8212301F-5DE5-4EB4-BCEA-3FAF444D8D7F}" sibTransId="{C0A87E96-E23A-4591-BD18-83C19427A9A9}"/>
    <dgm:cxn modelId="{61916769-171F-4369-A3B1-3723F252A980}" type="presOf" srcId="{F8046ED5-B967-4202-8F20-4A0AA6591EAB}" destId="{DB8B1FB3-F906-4675-AE0C-45BA0EEDA440}" srcOrd="0" destOrd="0" presId="urn:microsoft.com/office/officeart/2005/8/layout/default"/>
    <dgm:cxn modelId="{ED763A6B-9E41-4877-B496-2113B09F9196}" type="presOf" srcId="{78862211-5DEF-4958-820E-5C2CCAA6F736}" destId="{98823204-CB67-43D7-AE99-F99D150360B6}" srcOrd="0" destOrd="0" presId="urn:microsoft.com/office/officeart/2005/8/layout/default"/>
    <dgm:cxn modelId="{04F1EB55-5046-48E7-A4C3-E123838D4229}" srcId="{F8046ED5-B967-4202-8F20-4A0AA6591EAB}" destId="{74BB3692-19BE-4C1F-A776-37E5D738CD47}" srcOrd="5" destOrd="0" parTransId="{6EF8A3D8-3E26-4CCC-8ABA-DC8DA16A3710}" sibTransId="{26F305F9-346A-471E-98C2-08302657D386}"/>
    <dgm:cxn modelId="{CE452583-5363-4C7E-8478-B07E0490F260}" type="presOf" srcId="{65D57D06-D93B-47F7-A210-8CF006FA2015}" destId="{FD5570E4-DFA3-4207-B2D6-80EB00A6B737}" srcOrd="0" destOrd="0" presId="urn:microsoft.com/office/officeart/2005/8/layout/default"/>
    <dgm:cxn modelId="{267DC69E-78F0-4D19-BE6C-5C45F594CCA7}" srcId="{F8046ED5-B967-4202-8F20-4A0AA6591EAB}" destId="{78862211-5DEF-4958-820E-5C2CCAA6F736}" srcOrd="1" destOrd="0" parTransId="{10CDC890-5FF9-4508-AE3C-AD33E7D8413F}" sibTransId="{F043B2AE-ADE6-4560-B3FF-9EAE688BA932}"/>
    <dgm:cxn modelId="{C04D0CAE-76CF-4642-A0EE-AFB8C2E73E62}" srcId="{F8046ED5-B967-4202-8F20-4A0AA6591EAB}" destId="{95B87B1B-0ECD-469C-8186-3B33A1D94ABF}" srcOrd="2" destOrd="0" parTransId="{122C3C6E-3822-4F79-8731-0AA97444FEF8}" sibTransId="{10EBD36C-9F57-4D36-AD33-3496FF52293D}"/>
    <dgm:cxn modelId="{166961BD-D451-4B8A-ADA6-CDB8D045EE31}" type="presOf" srcId="{74BB3692-19BE-4C1F-A776-37E5D738CD47}" destId="{DCBA2974-02C7-4230-B250-5BCE061D0FBE}" srcOrd="0" destOrd="0" presId="urn:microsoft.com/office/officeart/2005/8/layout/default"/>
    <dgm:cxn modelId="{10CD51C1-EBD6-4513-A8E2-3AE919B2C562}" srcId="{F8046ED5-B967-4202-8F20-4A0AA6591EAB}" destId="{65D57D06-D93B-47F7-A210-8CF006FA2015}" srcOrd="6" destOrd="0" parTransId="{CCB90DF1-1E7C-414A-A042-1FC6962C0099}" sibTransId="{D0E8453B-0369-474D-A182-689DF7D56231}"/>
    <dgm:cxn modelId="{93DF1FB7-CCBF-4032-8240-944A82390A4D}" type="presParOf" srcId="{DB8B1FB3-F906-4675-AE0C-45BA0EEDA440}" destId="{F617B8E9-4C2F-4383-88E8-C4BAC3AF7E24}" srcOrd="0" destOrd="0" presId="urn:microsoft.com/office/officeart/2005/8/layout/default"/>
    <dgm:cxn modelId="{49A9C457-FFC5-46DF-BC0B-D77F3854D330}" type="presParOf" srcId="{DB8B1FB3-F906-4675-AE0C-45BA0EEDA440}" destId="{4654B90E-1A7F-46E0-A05D-EE9656A0BCCC}" srcOrd="1" destOrd="0" presId="urn:microsoft.com/office/officeart/2005/8/layout/default"/>
    <dgm:cxn modelId="{DB542289-502B-4F3D-BDDB-74E9446E843E}" type="presParOf" srcId="{DB8B1FB3-F906-4675-AE0C-45BA0EEDA440}" destId="{98823204-CB67-43D7-AE99-F99D150360B6}" srcOrd="2" destOrd="0" presId="urn:microsoft.com/office/officeart/2005/8/layout/default"/>
    <dgm:cxn modelId="{B508E2AD-535C-45B1-B4B4-197B68E26AA8}" type="presParOf" srcId="{DB8B1FB3-F906-4675-AE0C-45BA0EEDA440}" destId="{1EF160B1-3EBD-4A9F-BC04-913C912ED2E7}" srcOrd="3" destOrd="0" presId="urn:microsoft.com/office/officeart/2005/8/layout/default"/>
    <dgm:cxn modelId="{6BF4930B-4721-4EDF-B1AF-1587FEA59D60}" type="presParOf" srcId="{DB8B1FB3-F906-4675-AE0C-45BA0EEDA440}" destId="{69F98A4F-7D0E-4548-8607-C92A7C730513}" srcOrd="4" destOrd="0" presId="urn:microsoft.com/office/officeart/2005/8/layout/default"/>
    <dgm:cxn modelId="{3C1AA88F-4D35-4AD5-AAA7-F9E20578D8EC}" type="presParOf" srcId="{DB8B1FB3-F906-4675-AE0C-45BA0EEDA440}" destId="{BB77B4D7-947E-4D13-9901-EC09C34067DF}" srcOrd="5" destOrd="0" presId="urn:microsoft.com/office/officeart/2005/8/layout/default"/>
    <dgm:cxn modelId="{13EB07A9-8C58-4A78-A1B5-A992C2CC562D}" type="presParOf" srcId="{DB8B1FB3-F906-4675-AE0C-45BA0EEDA440}" destId="{385B1887-D43C-4C50-8495-F035C05714FE}" srcOrd="6" destOrd="0" presId="urn:microsoft.com/office/officeart/2005/8/layout/default"/>
    <dgm:cxn modelId="{0D53863F-00FC-460D-8F29-552205B6C445}" type="presParOf" srcId="{DB8B1FB3-F906-4675-AE0C-45BA0EEDA440}" destId="{0B589072-CB3F-4A13-9CF6-16CE8E2F7804}" srcOrd="7" destOrd="0" presId="urn:microsoft.com/office/officeart/2005/8/layout/default"/>
    <dgm:cxn modelId="{92AA952B-DDF5-4C74-BEE6-5BF0BC13B130}" type="presParOf" srcId="{DB8B1FB3-F906-4675-AE0C-45BA0EEDA440}" destId="{4D0A265A-D58D-4C48-952F-C9AE12F99D7C}" srcOrd="8" destOrd="0" presId="urn:microsoft.com/office/officeart/2005/8/layout/default"/>
    <dgm:cxn modelId="{6854965E-202F-42EE-BA32-1C7E6D77E9E6}" type="presParOf" srcId="{DB8B1FB3-F906-4675-AE0C-45BA0EEDA440}" destId="{E8E17D41-5E25-4DFB-B81E-D89B79AC388F}" srcOrd="9" destOrd="0" presId="urn:microsoft.com/office/officeart/2005/8/layout/default"/>
    <dgm:cxn modelId="{BAA6CE99-6243-4C28-B7F8-34230461832E}" type="presParOf" srcId="{DB8B1FB3-F906-4675-AE0C-45BA0EEDA440}" destId="{DCBA2974-02C7-4230-B250-5BCE061D0FBE}" srcOrd="10" destOrd="0" presId="urn:microsoft.com/office/officeart/2005/8/layout/default"/>
    <dgm:cxn modelId="{39641B0F-5793-4C0A-B49F-42039382F772}" type="presParOf" srcId="{DB8B1FB3-F906-4675-AE0C-45BA0EEDA440}" destId="{95F1C235-FD06-4E3C-8672-23B53F666955}" srcOrd="11" destOrd="0" presId="urn:microsoft.com/office/officeart/2005/8/layout/default"/>
    <dgm:cxn modelId="{28D0E6A7-EAE1-44EE-B851-827FA0ED5EA4}" type="presParOf" srcId="{DB8B1FB3-F906-4675-AE0C-45BA0EEDA440}" destId="{FD5570E4-DFA3-4207-B2D6-80EB00A6B73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E8817-E5F1-408F-8A7D-D0A99AAA6E6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61E782-4D0C-465A-8A9D-6428AFD868ED}">
      <dgm:prSet/>
      <dgm:spPr/>
      <dgm:t>
        <a:bodyPr/>
        <a:lstStyle/>
        <a:p>
          <a:r>
            <a:rPr lang="el-GR"/>
            <a:t>Ζητούμενο είναι η επιβίωση και η κάλυψη των βασικών βιολογικών αναγκών</a:t>
          </a:r>
          <a:endParaRPr lang="en-US"/>
        </a:p>
      </dgm:t>
    </dgm:pt>
    <dgm:pt modelId="{E29886CB-26ED-4E8D-92FD-C73A8E4D4EF7}" type="parTrans" cxnId="{494D3CEA-662E-4C0F-8518-C9247CE3E185}">
      <dgm:prSet/>
      <dgm:spPr/>
      <dgm:t>
        <a:bodyPr/>
        <a:lstStyle/>
        <a:p>
          <a:endParaRPr lang="en-US"/>
        </a:p>
      </dgm:t>
    </dgm:pt>
    <dgm:pt modelId="{B295ABEE-BD60-4DF8-9A8A-A07FF09A894F}" type="sibTrans" cxnId="{494D3CEA-662E-4C0F-8518-C9247CE3E185}">
      <dgm:prSet/>
      <dgm:spPr/>
      <dgm:t>
        <a:bodyPr/>
        <a:lstStyle/>
        <a:p>
          <a:endParaRPr lang="en-US"/>
        </a:p>
      </dgm:t>
    </dgm:pt>
    <dgm:pt modelId="{0D811E4E-4FB7-4973-8EDD-8C40D70D4DB8}">
      <dgm:prSet/>
      <dgm:spPr/>
      <dgm:t>
        <a:bodyPr/>
        <a:lstStyle/>
        <a:p>
          <a:r>
            <a:rPr lang="el-GR"/>
            <a:t>Κυριαρχεί ο νόμος του δυνατού</a:t>
          </a:r>
          <a:endParaRPr lang="en-US"/>
        </a:p>
      </dgm:t>
    </dgm:pt>
    <dgm:pt modelId="{E89AEFAA-AE03-4C2D-8248-1EA932694489}" type="parTrans" cxnId="{D82CCA2A-15C7-40DB-8A5C-DC60D86A9C15}">
      <dgm:prSet/>
      <dgm:spPr/>
      <dgm:t>
        <a:bodyPr/>
        <a:lstStyle/>
        <a:p>
          <a:endParaRPr lang="en-US"/>
        </a:p>
      </dgm:t>
    </dgm:pt>
    <dgm:pt modelId="{4B48D7F9-7CFC-41AF-8A77-B20BEF4D9AAA}" type="sibTrans" cxnId="{D82CCA2A-15C7-40DB-8A5C-DC60D86A9C15}">
      <dgm:prSet/>
      <dgm:spPr/>
      <dgm:t>
        <a:bodyPr/>
        <a:lstStyle/>
        <a:p>
          <a:endParaRPr lang="en-US"/>
        </a:p>
      </dgm:t>
    </dgm:pt>
    <dgm:pt modelId="{56D2E271-93DC-4ED2-B453-BBEACE3DDA6E}">
      <dgm:prSet/>
      <dgm:spPr/>
      <dgm:t>
        <a:bodyPr/>
        <a:lstStyle/>
        <a:p>
          <a:r>
            <a:rPr lang="el-GR"/>
            <a:t>Σταδιακά διαμορφώνεται ιεραρχία στις  φυλές</a:t>
          </a:r>
          <a:endParaRPr lang="en-US"/>
        </a:p>
      </dgm:t>
    </dgm:pt>
    <dgm:pt modelId="{C3C9214D-38A2-455E-8FF8-2DF3F956E1A7}" type="parTrans" cxnId="{D82E7722-ED15-4E85-BF50-63FDF4656655}">
      <dgm:prSet/>
      <dgm:spPr/>
      <dgm:t>
        <a:bodyPr/>
        <a:lstStyle/>
        <a:p>
          <a:endParaRPr lang="en-US"/>
        </a:p>
      </dgm:t>
    </dgm:pt>
    <dgm:pt modelId="{2FF4BDB0-D07B-4812-814B-F54BFBF672D8}" type="sibTrans" cxnId="{D82E7722-ED15-4E85-BF50-63FDF4656655}">
      <dgm:prSet/>
      <dgm:spPr/>
      <dgm:t>
        <a:bodyPr/>
        <a:lstStyle/>
        <a:p>
          <a:endParaRPr lang="en-US"/>
        </a:p>
      </dgm:t>
    </dgm:pt>
    <dgm:pt modelId="{1EFA2EE9-BA1A-4D5D-AF8A-7292F3B58387}">
      <dgm:prSet/>
      <dgm:spPr/>
      <dgm:t>
        <a:bodyPr/>
        <a:lstStyle/>
        <a:p>
          <a:r>
            <a:rPr lang="el-GR"/>
            <a:t>Μετακίνηση για εξασφάλιση κατάλληλων συνθηκών επιβίωσης</a:t>
          </a:r>
          <a:endParaRPr lang="en-US"/>
        </a:p>
      </dgm:t>
    </dgm:pt>
    <dgm:pt modelId="{388A4B48-EA30-4F95-882F-ADA4C085077D}" type="parTrans" cxnId="{DE511ED5-5D0D-462E-B048-EC091D4ED8C2}">
      <dgm:prSet/>
      <dgm:spPr/>
      <dgm:t>
        <a:bodyPr/>
        <a:lstStyle/>
        <a:p>
          <a:endParaRPr lang="en-US"/>
        </a:p>
      </dgm:t>
    </dgm:pt>
    <dgm:pt modelId="{7A227743-E939-4D89-A36C-C322E78947EE}" type="sibTrans" cxnId="{DE511ED5-5D0D-462E-B048-EC091D4ED8C2}">
      <dgm:prSet/>
      <dgm:spPr/>
      <dgm:t>
        <a:bodyPr/>
        <a:lstStyle/>
        <a:p>
          <a:endParaRPr lang="en-US"/>
        </a:p>
      </dgm:t>
    </dgm:pt>
    <dgm:pt modelId="{AF146CBD-67AA-4BA9-A030-8C689D8AE805}">
      <dgm:prSet/>
      <dgm:spPr/>
      <dgm:t>
        <a:bodyPr/>
        <a:lstStyle/>
        <a:p>
          <a:r>
            <a:rPr lang="el-GR"/>
            <a:t>Εμφάνιση της Θρησκείας ως μηχανισμού κοινωνικής συνοχής</a:t>
          </a:r>
          <a:endParaRPr lang="en-US"/>
        </a:p>
      </dgm:t>
    </dgm:pt>
    <dgm:pt modelId="{A2EBD1FE-90A4-4E64-8DB4-264F439F1014}" type="parTrans" cxnId="{75305338-8F10-4843-9584-E92CF70C3D2A}">
      <dgm:prSet/>
      <dgm:spPr/>
      <dgm:t>
        <a:bodyPr/>
        <a:lstStyle/>
        <a:p>
          <a:endParaRPr lang="en-US"/>
        </a:p>
      </dgm:t>
    </dgm:pt>
    <dgm:pt modelId="{119FCFC5-5584-4C1E-808C-BCFB93EC731A}" type="sibTrans" cxnId="{75305338-8F10-4843-9584-E92CF70C3D2A}">
      <dgm:prSet/>
      <dgm:spPr/>
      <dgm:t>
        <a:bodyPr/>
        <a:lstStyle/>
        <a:p>
          <a:endParaRPr lang="en-US"/>
        </a:p>
      </dgm:t>
    </dgm:pt>
    <dgm:pt modelId="{F672A539-B1B5-426B-BB47-C82D6245C9DF}" type="pres">
      <dgm:prSet presAssocID="{CEBE8817-E5F1-408F-8A7D-D0A99AAA6E63}" presName="linear" presStyleCnt="0">
        <dgm:presLayoutVars>
          <dgm:animLvl val="lvl"/>
          <dgm:resizeHandles val="exact"/>
        </dgm:presLayoutVars>
      </dgm:prSet>
      <dgm:spPr/>
    </dgm:pt>
    <dgm:pt modelId="{1E075CBF-270E-43F6-BD69-22E0175DC64E}" type="pres">
      <dgm:prSet presAssocID="{4561E782-4D0C-465A-8A9D-6428AFD868ED}" presName="parentText" presStyleLbl="node1" presStyleIdx="0" presStyleCnt="5">
        <dgm:presLayoutVars>
          <dgm:chMax val="0"/>
          <dgm:bulletEnabled val="1"/>
        </dgm:presLayoutVars>
      </dgm:prSet>
      <dgm:spPr/>
    </dgm:pt>
    <dgm:pt modelId="{6979857C-C594-4D98-A69B-61DBEF75D787}" type="pres">
      <dgm:prSet presAssocID="{B295ABEE-BD60-4DF8-9A8A-A07FF09A894F}" presName="spacer" presStyleCnt="0"/>
      <dgm:spPr/>
    </dgm:pt>
    <dgm:pt modelId="{1BDC28DB-8E77-4BFA-A470-1E7958CC3557}" type="pres">
      <dgm:prSet presAssocID="{0D811E4E-4FB7-4973-8EDD-8C40D70D4DB8}" presName="parentText" presStyleLbl="node1" presStyleIdx="1" presStyleCnt="5">
        <dgm:presLayoutVars>
          <dgm:chMax val="0"/>
          <dgm:bulletEnabled val="1"/>
        </dgm:presLayoutVars>
      </dgm:prSet>
      <dgm:spPr/>
    </dgm:pt>
    <dgm:pt modelId="{E6AAE9FC-D60E-4821-9337-EC026C17B0F6}" type="pres">
      <dgm:prSet presAssocID="{4B48D7F9-7CFC-41AF-8A77-B20BEF4D9AAA}" presName="spacer" presStyleCnt="0"/>
      <dgm:spPr/>
    </dgm:pt>
    <dgm:pt modelId="{0558D580-151B-461D-909F-E8A03B9B790A}" type="pres">
      <dgm:prSet presAssocID="{56D2E271-93DC-4ED2-B453-BBEACE3DDA6E}" presName="parentText" presStyleLbl="node1" presStyleIdx="2" presStyleCnt="5">
        <dgm:presLayoutVars>
          <dgm:chMax val="0"/>
          <dgm:bulletEnabled val="1"/>
        </dgm:presLayoutVars>
      </dgm:prSet>
      <dgm:spPr/>
    </dgm:pt>
    <dgm:pt modelId="{4821B244-7849-4566-AC68-CA7523AD317C}" type="pres">
      <dgm:prSet presAssocID="{2FF4BDB0-D07B-4812-814B-F54BFBF672D8}" presName="spacer" presStyleCnt="0"/>
      <dgm:spPr/>
    </dgm:pt>
    <dgm:pt modelId="{DC0DF1BA-A0D8-43E9-9422-ED76568BFDCB}" type="pres">
      <dgm:prSet presAssocID="{1EFA2EE9-BA1A-4D5D-AF8A-7292F3B58387}" presName="parentText" presStyleLbl="node1" presStyleIdx="3" presStyleCnt="5">
        <dgm:presLayoutVars>
          <dgm:chMax val="0"/>
          <dgm:bulletEnabled val="1"/>
        </dgm:presLayoutVars>
      </dgm:prSet>
      <dgm:spPr/>
    </dgm:pt>
    <dgm:pt modelId="{D5B52656-C7F4-4CED-999D-0A37B633105C}" type="pres">
      <dgm:prSet presAssocID="{7A227743-E939-4D89-A36C-C322E78947EE}" presName="spacer" presStyleCnt="0"/>
      <dgm:spPr/>
    </dgm:pt>
    <dgm:pt modelId="{983821C3-019A-4E95-B03C-EAF9D7CE3C94}" type="pres">
      <dgm:prSet presAssocID="{AF146CBD-67AA-4BA9-A030-8C689D8AE805}" presName="parentText" presStyleLbl="node1" presStyleIdx="4" presStyleCnt="5">
        <dgm:presLayoutVars>
          <dgm:chMax val="0"/>
          <dgm:bulletEnabled val="1"/>
        </dgm:presLayoutVars>
      </dgm:prSet>
      <dgm:spPr/>
    </dgm:pt>
  </dgm:ptLst>
  <dgm:cxnLst>
    <dgm:cxn modelId="{CCBE2703-5299-42FA-AA01-C1DB722E0265}" type="presOf" srcId="{CEBE8817-E5F1-408F-8A7D-D0A99AAA6E63}" destId="{F672A539-B1B5-426B-BB47-C82D6245C9DF}" srcOrd="0" destOrd="0" presId="urn:microsoft.com/office/officeart/2005/8/layout/vList2"/>
    <dgm:cxn modelId="{D82E7722-ED15-4E85-BF50-63FDF4656655}" srcId="{CEBE8817-E5F1-408F-8A7D-D0A99AAA6E63}" destId="{56D2E271-93DC-4ED2-B453-BBEACE3DDA6E}" srcOrd="2" destOrd="0" parTransId="{C3C9214D-38A2-455E-8FF8-2DF3F956E1A7}" sibTransId="{2FF4BDB0-D07B-4812-814B-F54BFBF672D8}"/>
    <dgm:cxn modelId="{D82CCA2A-15C7-40DB-8A5C-DC60D86A9C15}" srcId="{CEBE8817-E5F1-408F-8A7D-D0A99AAA6E63}" destId="{0D811E4E-4FB7-4973-8EDD-8C40D70D4DB8}" srcOrd="1" destOrd="0" parTransId="{E89AEFAA-AE03-4C2D-8248-1EA932694489}" sibTransId="{4B48D7F9-7CFC-41AF-8A77-B20BEF4D9AAA}"/>
    <dgm:cxn modelId="{7F3D6C30-6D54-4C54-BABC-8932EFEB0D54}" type="presOf" srcId="{4561E782-4D0C-465A-8A9D-6428AFD868ED}" destId="{1E075CBF-270E-43F6-BD69-22E0175DC64E}" srcOrd="0" destOrd="0" presId="urn:microsoft.com/office/officeart/2005/8/layout/vList2"/>
    <dgm:cxn modelId="{75305338-8F10-4843-9584-E92CF70C3D2A}" srcId="{CEBE8817-E5F1-408F-8A7D-D0A99AAA6E63}" destId="{AF146CBD-67AA-4BA9-A030-8C689D8AE805}" srcOrd="4" destOrd="0" parTransId="{A2EBD1FE-90A4-4E64-8DB4-264F439F1014}" sibTransId="{119FCFC5-5584-4C1E-808C-BCFB93EC731A}"/>
    <dgm:cxn modelId="{B43C1885-A59E-477B-AB7E-86144FBBFDE9}" type="presOf" srcId="{0D811E4E-4FB7-4973-8EDD-8C40D70D4DB8}" destId="{1BDC28DB-8E77-4BFA-A470-1E7958CC3557}" srcOrd="0" destOrd="0" presId="urn:microsoft.com/office/officeart/2005/8/layout/vList2"/>
    <dgm:cxn modelId="{DE511ED5-5D0D-462E-B048-EC091D4ED8C2}" srcId="{CEBE8817-E5F1-408F-8A7D-D0A99AAA6E63}" destId="{1EFA2EE9-BA1A-4D5D-AF8A-7292F3B58387}" srcOrd="3" destOrd="0" parTransId="{388A4B48-EA30-4F95-882F-ADA4C085077D}" sibTransId="{7A227743-E939-4D89-A36C-C322E78947EE}"/>
    <dgm:cxn modelId="{EC471AE6-3D67-4116-AB8C-E6414895DB15}" type="presOf" srcId="{1EFA2EE9-BA1A-4D5D-AF8A-7292F3B58387}" destId="{DC0DF1BA-A0D8-43E9-9422-ED76568BFDCB}" srcOrd="0" destOrd="0" presId="urn:microsoft.com/office/officeart/2005/8/layout/vList2"/>
    <dgm:cxn modelId="{1871D0E9-C4D5-4F81-927E-5E9B75E4F20F}" type="presOf" srcId="{AF146CBD-67AA-4BA9-A030-8C689D8AE805}" destId="{983821C3-019A-4E95-B03C-EAF9D7CE3C94}" srcOrd="0" destOrd="0" presId="urn:microsoft.com/office/officeart/2005/8/layout/vList2"/>
    <dgm:cxn modelId="{494D3CEA-662E-4C0F-8518-C9247CE3E185}" srcId="{CEBE8817-E5F1-408F-8A7D-D0A99AAA6E63}" destId="{4561E782-4D0C-465A-8A9D-6428AFD868ED}" srcOrd="0" destOrd="0" parTransId="{E29886CB-26ED-4E8D-92FD-C73A8E4D4EF7}" sibTransId="{B295ABEE-BD60-4DF8-9A8A-A07FF09A894F}"/>
    <dgm:cxn modelId="{8556FBEF-742A-48BE-94A4-4C1DE0D77892}" type="presOf" srcId="{56D2E271-93DC-4ED2-B453-BBEACE3DDA6E}" destId="{0558D580-151B-461D-909F-E8A03B9B790A}" srcOrd="0" destOrd="0" presId="urn:microsoft.com/office/officeart/2005/8/layout/vList2"/>
    <dgm:cxn modelId="{ECBAB180-7350-47D4-8AFF-94C84F80E58A}" type="presParOf" srcId="{F672A539-B1B5-426B-BB47-C82D6245C9DF}" destId="{1E075CBF-270E-43F6-BD69-22E0175DC64E}" srcOrd="0" destOrd="0" presId="urn:microsoft.com/office/officeart/2005/8/layout/vList2"/>
    <dgm:cxn modelId="{DA674563-81FB-4D4D-A548-09C20F238052}" type="presParOf" srcId="{F672A539-B1B5-426B-BB47-C82D6245C9DF}" destId="{6979857C-C594-4D98-A69B-61DBEF75D787}" srcOrd="1" destOrd="0" presId="urn:microsoft.com/office/officeart/2005/8/layout/vList2"/>
    <dgm:cxn modelId="{2142C2A7-5759-4CDA-81C0-C1CE75489B8B}" type="presParOf" srcId="{F672A539-B1B5-426B-BB47-C82D6245C9DF}" destId="{1BDC28DB-8E77-4BFA-A470-1E7958CC3557}" srcOrd="2" destOrd="0" presId="urn:microsoft.com/office/officeart/2005/8/layout/vList2"/>
    <dgm:cxn modelId="{D3E4E756-5C77-4D78-9A70-5BE545B0DC82}" type="presParOf" srcId="{F672A539-B1B5-426B-BB47-C82D6245C9DF}" destId="{E6AAE9FC-D60E-4821-9337-EC026C17B0F6}" srcOrd="3" destOrd="0" presId="urn:microsoft.com/office/officeart/2005/8/layout/vList2"/>
    <dgm:cxn modelId="{6FCC18F9-94C5-422A-A0E7-801D5721D1E9}" type="presParOf" srcId="{F672A539-B1B5-426B-BB47-C82D6245C9DF}" destId="{0558D580-151B-461D-909F-E8A03B9B790A}" srcOrd="4" destOrd="0" presId="urn:microsoft.com/office/officeart/2005/8/layout/vList2"/>
    <dgm:cxn modelId="{57391E34-881B-40C1-A4A6-257D0174F411}" type="presParOf" srcId="{F672A539-B1B5-426B-BB47-C82D6245C9DF}" destId="{4821B244-7849-4566-AC68-CA7523AD317C}" srcOrd="5" destOrd="0" presId="urn:microsoft.com/office/officeart/2005/8/layout/vList2"/>
    <dgm:cxn modelId="{FF81F4A0-8A4F-433D-BE6B-D33BDCEC747D}" type="presParOf" srcId="{F672A539-B1B5-426B-BB47-C82D6245C9DF}" destId="{DC0DF1BA-A0D8-43E9-9422-ED76568BFDCB}" srcOrd="6" destOrd="0" presId="urn:microsoft.com/office/officeart/2005/8/layout/vList2"/>
    <dgm:cxn modelId="{5869B796-C3A6-429D-8B90-33230569168B}" type="presParOf" srcId="{F672A539-B1B5-426B-BB47-C82D6245C9DF}" destId="{D5B52656-C7F4-4CED-999D-0A37B633105C}" srcOrd="7" destOrd="0" presId="urn:microsoft.com/office/officeart/2005/8/layout/vList2"/>
    <dgm:cxn modelId="{E9B6F850-DC34-4F4C-9EBA-CD806E75992B}" type="presParOf" srcId="{F672A539-B1B5-426B-BB47-C82D6245C9DF}" destId="{983821C3-019A-4E95-B03C-EAF9D7CE3C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6701F-8FEC-4811-8FFC-9E3849BBFA3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4F42FCF-4441-47C6-B1D6-8E6D832C586D}">
      <dgm:prSet/>
      <dgm:spPr/>
      <dgm:t>
        <a:bodyPr/>
        <a:lstStyle/>
        <a:p>
          <a:r>
            <a:rPr lang="el-GR"/>
            <a:t>Δημιουργία πόλεων και μόνιμων εγκαταστάσεων</a:t>
          </a:r>
          <a:endParaRPr lang="en-US"/>
        </a:p>
      </dgm:t>
    </dgm:pt>
    <dgm:pt modelId="{F277EBE6-1275-4D8F-BDF7-DA10AA7F0BB8}" type="parTrans" cxnId="{AF7FF049-13B7-4165-A584-B75EEDBBBECD}">
      <dgm:prSet/>
      <dgm:spPr/>
      <dgm:t>
        <a:bodyPr/>
        <a:lstStyle/>
        <a:p>
          <a:endParaRPr lang="en-US"/>
        </a:p>
      </dgm:t>
    </dgm:pt>
    <dgm:pt modelId="{4BAB829A-42E0-4632-851E-1EA9585A9F8F}" type="sibTrans" cxnId="{AF7FF049-13B7-4165-A584-B75EEDBBBECD}">
      <dgm:prSet/>
      <dgm:spPr/>
      <dgm:t>
        <a:bodyPr/>
        <a:lstStyle/>
        <a:p>
          <a:endParaRPr lang="en-US"/>
        </a:p>
      </dgm:t>
    </dgm:pt>
    <dgm:pt modelId="{ABB45EFB-CF1C-4B29-8C48-F8BF8F1C44AD}">
      <dgm:prSet/>
      <dgm:spPr/>
      <dgm:t>
        <a:bodyPr/>
        <a:lstStyle/>
        <a:p>
          <a:r>
            <a:rPr lang="el-GR"/>
            <a:t>Ανάπτυξη οικονομίας (πρωτογενής τομέας), τεχνολογίας και πολιτισμού</a:t>
          </a:r>
          <a:endParaRPr lang="en-US"/>
        </a:p>
      </dgm:t>
    </dgm:pt>
    <dgm:pt modelId="{40048892-0BA2-412D-BA55-598BB53C9870}" type="parTrans" cxnId="{B4C66483-66E1-4116-AF8C-05B1D7A4378C}">
      <dgm:prSet/>
      <dgm:spPr/>
      <dgm:t>
        <a:bodyPr/>
        <a:lstStyle/>
        <a:p>
          <a:endParaRPr lang="en-US"/>
        </a:p>
      </dgm:t>
    </dgm:pt>
    <dgm:pt modelId="{BAE579C8-E796-4512-BCE3-1BA89E4546BF}" type="sibTrans" cxnId="{B4C66483-66E1-4116-AF8C-05B1D7A4378C}">
      <dgm:prSet/>
      <dgm:spPr/>
      <dgm:t>
        <a:bodyPr/>
        <a:lstStyle/>
        <a:p>
          <a:endParaRPr lang="en-US"/>
        </a:p>
      </dgm:t>
    </dgm:pt>
    <dgm:pt modelId="{50E0FC92-5D25-477A-AEDC-9C328BF7C69F}">
      <dgm:prSet/>
      <dgm:spPr/>
      <dgm:t>
        <a:bodyPr/>
        <a:lstStyle/>
        <a:p>
          <a:r>
            <a:rPr lang="el-GR"/>
            <a:t>Νέες μορφές κοινωνικής και πολιτικής οργάνωσης (Βασιλεία – Ολιγαρχία – Δημοκρατία)</a:t>
          </a:r>
          <a:endParaRPr lang="en-US"/>
        </a:p>
      </dgm:t>
    </dgm:pt>
    <dgm:pt modelId="{72319F7D-DC6D-4F42-A302-5E502172AFC5}" type="parTrans" cxnId="{F4E0CB9D-85AE-4D9D-86BD-E445B7730D34}">
      <dgm:prSet/>
      <dgm:spPr/>
      <dgm:t>
        <a:bodyPr/>
        <a:lstStyle/>
        <a:p>
          <a:endParaRPr lang="en-US"/>
        </a:p>
      </dgm:t>
    </dgm:pt>
    <dgm:pt modelId="{2702BE13-352C-4E5C-9356-60B6634496E5}" type="sibTrans" cxnId="{F4E0CB9D-85AE-4D9D-86BD-E445B7730D34}">
      <dgm:prSet/>
      <dgm:spPr/>
      <dgm:t>
        <a:bodyPr/>
        <a:lstStyle/>
        <a:p>
          <a:endParaRPr lang="en-US"/>
        </a:p>
      </dgm:t>
    </dgm:pt>
    <dgm:pt modelId="{8C6A242F-E66B-46F1-B0B6-C105EEDF33B9}">
      <dgm:prSet/>
      <dgm:spPr/>
      <dgm:t>
        <a:bodyPr/>
        <a:lstStyle/>
        <a:p>
          <a:r>
            <a:rPr lang="el-GR"/>
            <a:t>Η Θρησκεία παραμένει ως μηχανισμός κοινωνικής συνοχής και προστασίας</a:t>
          </a:r>
          <a:endParaRPr lang="en-US"/>
        </a:p>
      </dgm:t>
    </dgm:pt>
    <dgm:pt modelId="{09A42894-BE74-4A33-A93C-283E2D585A08}" type="parTrans" cxnId="{7F9649E6-4026-4AA8-88B8-11902B4846C4}">
      <dgm:prSet/>
      <dgm:spPr/>
      <dgm:t>
        <a:bodyPr/>
        <a:lstStyle/>
        <a:p>
          <a:endParaRPr lang="en-US"/>
        </a:p>
      </dgm:t>
    </dgm:pt>
    <dgm:pt modelId="{33CE5D23-EF7B-48E4-AF65-AE7B3A7E64C4}" type="sibTrans" cxnId="{7F9649E6-4026-4AA8-88B8-11902B4846C4}">
      <dgm:prSet/>
      <dgm:spPr/>
      <dgm:t>
        <a:bodyPr/>
        <a:lstStyle/>
        <a:p>
          <a:endParaRPr lang="en-US"/>
        </a:p>
      </dgm:t>
    </dgm:pt>
    <dgm:pt modelId="{20D86D7B-0DFD-446C-B89E-7DA931B0EB35}">
      <dgm:prSet/>
      <dgm:spPr/>
      <dgm:t>
        <a:bodyPr/>
        <a:lstStyle/>
        <a:p>
          <a:r>
            <a:rPr lang="el-GR"/>
            <a:t>Υψηλή κοινωνική θέση ηλικιωμένων</a:t>
          </a:r>
          <a:endParaRPr lang="en-US"/>
        </a:p>
      </dgm:t>
    </dgm:pt>
    <dgm:pt modelId="{6DC28F52-67B2-41C4-89F0-2C6E54D37723}" type="parTrans" cxnId="{CAE39F14-6979-4B4F-9849-B0E4CCD3C6FD}">
      <dgm:prSet/>
      <dgm:spPr/>
      <dgm:t>
        <a:bodyPr/>
        <a:lstStyle/>
        <a:p>
          <a:endParaRPr lang="en-US"/>
        </a:p>
      </dgm:t>
    </dgm:pt>
    <dgm:pt modelId="{9159DB73-76DF-4F97-A176-1D9084031A0C}" type="sibTrans" cxnId="{CAE39F14-6979-4B4F-9849-B0E4CCD3C6FD}">
      <dgm:prSet/>
      <dgm:spPr/>
      <dgm:t>
        <a:bodyPr/>
        <a:lstStyle/>
        <a:p>
          <a:endParaRPr lang="en-US"/>
        </a:p>
      </dgm:t>
    </dgm:pt>
    <dgm:pt modelId="{8B68BC45-53AD-4A9F-BA41-A4534537ADA7}">
      <dgm:prSet/>
      <dgm:spPr/>
      <dgm:t>
        <a:bodyPr/>
        <a:lstStyle/>
        <a:p>
          <a:r>
            <a:rPr lang="el-GR"/>
            <a:t>Ύπαρξη δούλων – Περιορισμένος κοινωνικός ρόλος της γυναίκας </a:t>
          </a:r>
          <a:endParaRPr lang="en-US"/>
        </a:p>
      </dgm:t>
    </dgm:pt>
    <dgm:pt modelId="{38B18DFA-CDE0-41BE-8D98-A7385DCD34AB}" type="parTrans" cxnId="{D5E505A7-3B49-4915-8B39-118231B2477B}">
      <dgm:prSet/>
      <dgm:spPr/>
      <dgm:t>
        <a:bodyPr/>
        <a:lstStyle/>
        <a:p>
          <a:endParaRPr lang="en-US"/>
        </a:p>
      </dgm:t>
    </dgm:pt>
    <dgm:pt modelId="{7E9A46EA-B309-4A55-AE01-ABFECBEB1E31}" type="sibTrans" cxnId="{D5E505A7-3B49-4915-8B39-118231B2477B}">
      <dgm:prSet/>
      <dgm:spPr/>
      <dgm:t>
        <a:bodyPr/>
        <a:lstStyle/>
        <a:p>
          <a:endParaRPr lang="en-US"/>
        </a:p>
      </dgm:t>
    </dgm:pt>
    <dgm:pt modelId="{789A016B-30A6-440C-9A35-77140AAA018E}" type="pres">
      <dgm:prSet presAssocID="{CC26701F-8FEC-4811-8FFC-9E3849BBFA3C}" presName="Name0" presStyleCnt="0">
        <dgm:presLayoutVars>
          <dgm:dir/>
          <dgm:resizeHandles val="exact"/>
        </dgm:presLayoutVars>
      </dgm:prSet>
      <dgm:spPr/>
    </dgm:pt>
    <dgm:pt modelId="{18AD202A-F7D7-4820-A004-D5C809AD1ED5}" type="pres">
      <dgm:prSet presAssocID="{74F42FCF-4441-47C6-B1D6-8E6D832C586D}" presName="node" presStyleLbl="node1" presStyleIdx="0" presStyleCnt="6">
        <dgm:presLayoutVars>
          <dgm:bulletEnabled val="1"/>
        </dgm:presLayoutVars>
      </dgm:prSet>
      <dgm:spPr/>
    </dgm:pt>
    <dgm:pt modelId="{E3E4D143-0054-4A35-9974-AF1BE57F95DA}" type="pres">
      <dgm:prSet presAssocID="{4BAB829A-42E0-4632-851E-1EA9585A9F8F}" presName="sibTrans" presStyleLbl="sibTrans1D1" presStyleIdx="0" presStyleCnt="5"/>
      <dgm:spPr/>
    </dgm:pt>
    <dgm:pt modelId="{15B8842A-88A0-4B1A-BF41-BC08E232217F}" type="pres">
      <dgm:prSet presAssocID="{4BAB829A-42E0-4632-851E-1EA9585A9F8F}" presName="connectorText" presStyleLbl="sibTrans1D1" presStyleIdx="0" presStyleCnt="5"/>
      <dgm:spPr/>
    </dgm:pt>
    <dgm:pt modelId="{9A3C8CD9-10B3-4F62-80C5-6C959F50F86A}" type="pres">
      <dgm:prSet presAssocID="{ABB45EFB-CF1C-4B29-8C48-F8BF8F1C44AD}" presName="node" presStyleLbl="node1" presStyleIdx="1" presStyleCnt="6">
        <dgm:presLayoutVars>
          <dgm:bulletEnabled val="1"/>
        </dgm:presLayoutVars>
      </dgm:prSet>
      <dgm:spPr/>
    </dgm:pt>
    <dgm:pt modelId="{DA73AA43-8671-440D-8267-D773B214E8FB}" type="pres">
      <dgm:prSet presAssocID="{BAE579C8-E796-4512-BCE3-1BA89E4546BF}" presName="sibTrans" presStyleLbl="sibTrans1D1" presStyleIdx="1" presStyleCnt="5"/>
      <dgm:spPr/>
    </dgm:pt>
    <dgm:pt modelId="{708E7C41-3EA8-49F0-B441-E4C93B011350}" type="pres">
      <dgm:prSet presAssocID="{BAE579C8-E796-4512-BCE3-1BA89E4546BF}" presName="connectorText" presStyleLbl="sibTrans1D1" presStyleIdx="1" presStyleCnt="5"/>
      <dgm:spPr/>
    </dgm:pt>
    <dgm:pt modelId="{8C2CB185-6AD6-433A-8E9A-816D4553629C}" type="pres">
      <dgm:prSet presAssocID="{50E0FC92-5D25-477A-AEDC-9C328BF7C69F}" presName="node" presStyleLbl="node1" presStyleIdx="2" presStyleCnt="6">
        <dgm:presLayoutVars>
          <dgm:bulletEnabled val="1"/>
        </dgm:presLayoutVars>
      </dgm:prSet>
      <dgm:spPr/>
    </dgm:pt>
    <dgm:pt modelId="{10FB0B13-2FD8-488A-A35D-0291EF5A322F}" type="pres">
      <dgm:prSet presAssocID="{2702BE13-352C-4E5C-9356-60B6634496E5}" presName="sibTrans" presStyleLbl="sibTrans1D1" presStyleIdx="2" presStyleCnt="5"/>
      <dgm:spPr/>
    </dgm:pt>
    <dgm:pt modelId="{D2517A4D-D9FE-4EB3-AD55-BB4260482436}" type="pres">
      <dgm:prSet presAssocID="{2702BE13-352C-4E5C-9356-60B6634496E5}" presName="connectorText" presStyleLbl="sibTrans1D1" presStyleIdx="2" presStyleCnt="5"/>
      <dgm:spPr/>
    </dgm:pt>
    <dgm:pt modelId="{18DA2BFF-4DC5-4E58-ACF0-AFDD6F56750C}" type="pres">
      <dgm:prSet presAssocID="{8C6A242F-E66B-46F1-B0B6-C105EEDF33B9}" presName="node" presStyleLbl="node1" presStyleIdx="3" presStyleCnt="6">
        <dgm:presLayoutVars>
          <dgm:bulletEnabled val="1"/>
        </dgm:presLayoutVars>
      </dgm:prSet>
      <dgm:spPr/>
    </dgm:pt>
    <dgm:pt modelId="{A1D8F315-31E7-4709-B260-1322525F3741}" type="pres">
      <dgm:prSet presAssocID="{33CE5D23-EF7B-48E4-AF65-AE7B3A7E64C4}" presName="sibTrans" presStyleLbl="sibTrans1D1" presStyleIdx="3" presStyleCnt="5"/>
      <dgm:spPr/>
    </dgm:pt>
    <dgm:pt modelId="{389E9B21-6292-4D29-BCEF-22D106CC4618}" type="pres">
      <dgm:prSet presAssocID="{33CE5D23-EF7B-48E4-AF65-AE7B3A7E64C4}" presName="connectorText" presStyleLbl="sibTrans1D1" presStyleIdx="3" presStyleCnt="5"/>
      <dgm:spPr/>
    </dgm:pt>
    <dgm:pt modelId="{D585A622-3C88-4A08-AD3D-C9112C328A49}" type="pres">
      <dgm:prSet presAssocID="{20D86D7B-0DFD-446C-B89E-7DA931B0EB35}" presName="node" presStyleLbl="node1" presStyleIdx="4" presStyleCnt="6">
        <dgm:presLayoutVars>
          <dgm:bulletEnabled val="1"/>
        </dgm:presLayoutVars>
      </dgm:prSet>
      <dgm:spPr/>
    </dgm:pt>
    <dgm:pt modelId="{495B7904-B75F-476C-8BCA-4F1985268B93}" type="pres">
      <dgm:prSet presAssocID="{9159DB73-76DF-4F97-A176-1D9084031A0C}" presName="sibTrans" presStyleLbl="sibTrans1D1" presStyleIdx="4" presStyleCnt="5"/>
      <dgm:spPr/>
    </dgm:pt>
    <dgm:pt modelId="{75A8004A-5548-4428-AB4D-E88D990CE047}" type="pres">
      <dgm:prSet presAssocID="{9159DB73-76DF-4F97-A176-1D9084031A0C}" presName="connectorText" presStyleLbl="sibTrans1D1" presStyleIdx="4" presStyleCnt="5"/>
      <dgm:spPr/>
    </dgm:pt>
    <dgm:pt modelId="{57CCA24B-7BBA-4F09-893B-0F2C94CC30B1}" type="pres">
      <dgm:prSet presAssocID="{8B68BC45-53AD-4A9F-BA41-A4534537ADA7}" presName="node" presStyleLbl="node1" presStyleIdx="5" presStyleCnt="6">
        <dgm:presLayoutVars>
          <dgm:bulletEnabled val="1"/>
        </dgm:presLayoutVars>
      </dgm:prSet>
      <dgm:spPr/>
    </dgm:pt>
  </dgm:ptLst>
  <dgm:cxnLst>
    <dgm:cxn modelId="{C4A2F306-4FB0-4381-A8DF-C35F7C5EB740}" type="presOf" srcId="{74F42FCF-4441-47C6-B1D6-8E6D832C586D}" destId="{18AD202A-F7D7-4820-A004-D5C809AD1ED5}" srcOrd="0" destOrd="0" presId="urn:microsoft.com/office/officeart/2016/7/layout/RepeatingBendingProcessNew"/>
    <dgm:cxn modelId="{B72CA413-7374-45FF-BC7F-FA51E3C9CE78}" type="presOf" srcId="{ABB45EFB-CF1C-4B29-8C48-F8BF8F1C44AD}" destId="{9A3C8CD9-10B3-4F62-80C5-6C959F50F86A}" srcOrd="0" destOrd="0" presId="urn:microsoft.com/office/officeart/2016/7/layout/RepeatingBendingProcessNew"/>
    <dgm:cxn modelId="{CAE39F14-6979-4B4F-9849-B0E4CCD3C6FD}" srcId="{CC26701F-8FEC-4811-8FFC-9E3849BBFA3C}" destId="{20D86D7B-0DFD-446C-B89E-7DA931B0EB35}" srcOrd="4" destOrd="0" parTransId="{6DC28F52-67B2-41C4-89F0-2C6E54D37723}" sibTransId="{9159DB73-76DF-4F97-A176-1D9084031A0C}"/>
    <dgm:cxn modelId="{9CA69A20-04D4-4002-852A-E0B04381C1E7}" type="presOf" srcId="{33CE5D23-EF7B-48E4-AF65-AE7B3A7E64C4}" destId="{A1D8F315-31E7-4709-B260-1322525F3741}" srcOrd="0" destOrd="0" presId="urn:microsoft.com/office/officeart/2016/7/layout/RepeatingBendingProcessNew"/>
    <dgm:cxn modelId="{F7C87335-43BE-4B1E-9A22-730590496232}" type="presOf" srcId="{33CE5D23-EF7B-48E4-AF65-AE7B3A7E64C4}" destId="{389E9B21-6292-4D29-BCEF-22D106CC4618}" srcOrd="1" destOrd="0" presId="urn:microsoft.com/office/officeart/2016/7/layout/RepeatingBendingProcessNew"/>
    <dgm:cxn modelId="{C9EDC53E-6F11-4398-A9F3-DF865C98C2FC}" type="presOf" srcId="{50E0FC92-5D25-477A-AEDC-9C328BF7C69F}" destId="{8C2CB185-6AD6-433A-8E9A-816D4553629C}" srcOrd="0" destOrd="0" presId="urn:microsoft.com/office/officeart/2016/7/layout/RepeatingBendingProcessNew"/>
    <dgm:cxn modelId="{1CE8AB5D-658A-4046-A7BB-EA711CD85B62}" type="presOf" srcId="{BAE579C8-E796-4512-BCE3-1BA89E4546BF}" destId="{708E7C41-3EA8-49F0-B441-E4C93B011350}" srcOrd="1" destOrd="0" presId="urn:microsoft.com/office/officeart/2016/7/layout/RepeatingBendingProcessNew"/>
    <dgm:cxn modelId="{AF7FF049-13B7-4165-A584-B75EEDBBBECD}" srcId="{CC26701F-8FEC-4811-8FFC-9E3849BBFA3C}" destId="{74F42FCF-4441-47C6-B1D6-8E6D832C586D}" srcOrd="0" destOrd="0" parTransId="{F277EBE6-1275-4D8F-BDF7-DA10AA7F0BB8}" sibTransId="{4BAB829A-42E0-4632-851E-1EA9585A9F8F}"/>
    <dgm:cxn modelId="{260D3270-2A38-4370-AB59-25D6BD29A022}" type="presOf" srcId="{8B68BC45-53AD-4A9F-BA41-A4534537ADA7}" destId="{57CCA24B-7BBA-4F09-893B-0F2C94CC30B1}" srcOrd="0" destOrd="0" presId="urn:microsoft.com/office/officeart/2016/7/layout/RepeatingBendingProcessNew"/>
    <dgm:cxn modelId="{AEC4C274-22E4-45EA-BD05-8ACA4746A6BA}" type="presOf" srcId="{BAE579C8-E796-4512-BCE3-1BA89E4546BF}" destId="{DA73AA43-8671-440D-8267-D773B214E8FB}" srcOrd="0" destOrd="0" presId="urn:microsoft.com/office/officeart/2016/7/layout/RepeatingBendingProcessNew"/>
    <dgm:cxn modelId="{B4C66483-66E1-4116-AF8C-05B1D7A4378C}" srcId="{CC26701F-8FEC-4811-8FFC-9E3849BBFA3C}" destId="{ABB45EFB-CF1C-4B29-8C48-F8BF8F1C44AD}" srcOrd="1" destOrd="0" parTransId="{40048892-0BA2-412D-BA55-598BB53C9870}" sibTransId="{BAE579C8-E796-4512-BCE3-1BA89E4546BF}"/>
    <dgm:cxn modelId="{FE420196-F675-411E-BF96-79ECAA3039F2}" type="presOf" srcId="{9159DB73-76DF-4F97-A176-1D9084031A0C}" destId="{75A8004A-5548-4428-AB4D-E88D990CE047}" srcOrd="1" destOrd="0" presId="urn:microsoft.com/office/officeart/2016/7/layout/RepeatingBendingProcessNew"/>
    <dgm:cxn modelId="{F4E0CB9D-85AE-4D9D-86BD-E445B7730D34}" srcId="{CC26701F-8FEC-4811-8FFC-9E3849BBFA3C}" destId="{50E0FC92-5D25-477A-AEDC-9C328BF7C69F}" srcOrd="2" destOrd="0" parTransId="{72319F7D-DC6D-4F42-A302-5E502172AFC5}" sibTransId="{2702BE13-352C-4E5C-9356-60B6634496E5}"/>
    <dgm:cxn modelId="{7A17D4A3-B067-40FC-99AE-701DD3B3BBBB}" type="presOf" srcId="{20D86D7B-0DFD-446C-B89E-7DA931B0EB35}" destId="{D585A622-3C88-4A08-AD3D-C9112C328A49}" srcOrd="0" destOrd="0" presId="urn:microsoft.com/office/officeart/2016/7/layout/RepeatingBendingProcessNew"/>
    <dgm:cxn modelId="{D5E505A7-3B49-4915-8B39-118231B2477B}" srcId="{CC26701F-8FEC-4811-8FFC-9E3849BBFA3C}" destId="{8B68BC45-53AD-4A9F-BA41-A4534537ADA7}" srcOrd="5" destOrd="0" parTransId="{38B18DFA-CDE0-41BE-8D98-A7385DCD34AB}" sibTransId="{7E9A46EA-B309-4A55-AE01-ABFECBEB1E31}"/>
    <dgm:cxn modelId="{DB3E21B4-223A-4DBB-AD39-A79AC4F55727}" type="presOf" srcId="{4BAB829A-42E0-4632-851E-1EA9585A9F8F}" destId="{E3E4D143-0054-4A35-9974-AF1BE57F95DA}" srcOrd="0" destOrd="0" presId="urn:microsoft.com/office/officeart/2016/7/layout/RepeatingBendingProcessNew"/>
    <dgm:cxn modelId="{348576C3-9913-4DB4-BC72-890D623ED89B}" type="presOf" srcId="{8C6A242F-E66B-46F1-B0B6-C105EEDF33B9}" destId="{18DA2BFF-4DC5-4E58-ACF0-AFDD6F56750C}" srcOrd="0" destOrd="0" presId="urn:microsoft.com/office/officeart/2016/7/layout/RepeatingBendingProcessNew"/>
    <dgm:cxn modelId="{C65947DD-74F9-4E5A-B9A2-B754B93CDB5E}" type="presOf" srcId="{4BAB829A-42E0-4632-851E-1EA9585A9F8F}" destId="{15B8842A-88A0-4B1A-BF41-BC08E232217F}" srcOrd="1" destOrd="0" presId="urn:microsoft.com/office/officeart/2016/7/layout/RepeatingBendingProcessNew"/>
    <dgm:cxn modelId="{7F9649E6-4026-4AA8-88B8-11902B4846C4}" srcId="{CC26701F-8FEC-4811-8FFC-9E3849BBFA3C}" destId="{8C6A242F-E66B-46F1-B0B6-C105EEDF33B9}" srcOrd="3" destOrd="0" parTransId="{09A42894-BE74-4A33-A93C-283E2D585A08}" sibTransId="{33CE5D23-EF7B-48E4-AF65-AE7B3A7E64C4}"/>
    <dgm:cxn modelId="{FD768BE6-90F5-40D5-A45A-B06B36807F50}" type="presOf" srcId="{2702BE13-352C-4E5C-9356-60B6634496E5}" destId="{D2517A4D-D9FE-4EB3-AD55-BB4260482436}" srcOrd="1" destOrd="0" presId="urn:microsoft.com/office/officeart/2016/7/layout/RepeatingBendingProcessNew"/>
    <dgm:cxn modelId="{687911F5-0C50-41E8-8F66-4A0A33504C71}" type="presOf" srcId="{CC26701F-8FEC-4811-8FFC-9E3849BBFA3C}" destId="{789A016B-30A6-440C-9A35-77140AAA018E}" srcOrd="0" destOrd="0" presId="urn:microsoft.com/office/officeart/2016/7/layout/RepeatingBendingProcessNew"/>
    <dgm:cxn modelId="{864C4CF6-D959-4306-A7B5-AD8716ED836C}" type="presOf" srcId="{9159DB73-76DF-4F97-A176-1D9084031A0C}" destId="{495B7904-B75F-476C-8BCA-4F1985268B93}" srcOrd="0" destOrd="0" presId="urn:microsoft.com/office/officeart/2016/7/layout/RepeatingBendingProcessNew"/>
    <dgm:cxn modelId="{F0EF33FB-C6BC-4B6E-B790-8DE3628CA142}" type="presOf" srcId="{2702BE13-352C-4E5C-9356-60B6634496E5}" destId="{10FB0B13-2FD8-488A-A35D-0291EF5A322F}" srcOrd="0" destOrd="0" presId="urn:microsoft.com/office/officeart/2016/7/layout/RepeatingBendingProcessNew"/>
    <dgm:cxn modelId="{6F76DEFA-6302-4F4C-8B59-032CB83AE171}" type="presParOf" srcId="{789A016B-30A6-440C-9A35-77140AAA018E}" destId="{18AD202A-F7D7-4820-A004-D5C809AD1ED5}" srcOrd="0" destOrd="0" presId="urn:microsoft.com/office/officeart/2016/7/layout/RepeatingBendingProcessNew"/>
    <dgm:cxn modelId="{737B8D28-D45A-422F-88F6-34024A43AE61}" type="presParOf" srcId="{789A016B-30A6-440C-9A35-77140AAA018E}" destId="{E3E4D143-0054-4A35-9974-AF1BE57F95DA}" srcOrd="1" destOrd="0" presId="urn:microsoft.com/office/officeart/2016/7/layout/RepeatingBendingProcessNew"/>
    <dgm:cxn modelId="{67FB9488-E34C-49A1-AC90-F7D6743B4216}" type="presParOf" srcId="{E3E4D143-0054-4A35-9974-AF1BE57F95DA}" destId="{15B8842A-88A0-4B1A-BF41-BC08E232217F}" srcOrd="0" destOrd="0" presId="urn:microsoft.com/office/officeart/2016/7/layout/RepeatingBendingProcessNew"/>
    <dgm:cxn modelId="{613158E0-B5CB-4DA0-B76D-038E79E5B9EF}" type="presParOf" srcId="{789A016B-30A6-440C-9A35-77140AAA018E}" destId="{9A3C8CD9-10B3-4F62-80C5-6C959F50F86A}" srcOrd="2" destOrd="0" presId="urn:microsoft.com/office/officeart/2016/7/layout/RepeatingBendingProcessNew"/>
    <dgm:cxn modelId="{00981750-58CB-4340-A1C9-59963D160DDB}" type="presParOf" srcId="{789A016B-30A6-440C-9A35-77140AAA018E}" destId="{DA73AA43-8671-440D-8267-D773B214E8FB}" srcOrd="3" destOrd="0" presId="urn:microsoft.com/office/officeart/2016/7/layout/RepeatingBendingProcessNew"/>
    <dgm:cxn modelId="{AB6DD7BE-0844-47D5-8FA3-25D287DD1157}" type="presParOf" srcId="{DA73AA43-8671-440D-8267-D773B214E8FB}" destId="{708E7C41-3EA8-49F0-B441-E4C93B011350}" srcOrd="0" destOrd="0" presId="urn:microsoft.com/office/officeart/2016/7/layout/RepeatingBendingProcessNew"/>
    <dgm:cxn modelId="{A8CFFEA5-E348-427E-8C70-58F9C7729C1F}" type="presParOf" srcId="{789A016B-30A6-440C-9A35-77140AAA018E}" destId="{8C2CB185-6AD6-433A-8E9A-816D4553629C}" srcOrd="4" destOrd="0" presId="urn:microsoft.com/office/officeart/2016/7/layout/RepeatingBendingProcessNew"/>
    <dgm:cxn modelId="{9597F0FF-C01F-4BAC-83C0-74A4978C290B}" type="presParOf" srcId="{789A016B-30A6-440C-9A35-77140AAA018E}" destId="{10FB0B13-2FD8-488A-A35D-0291EF5A322F}" srcOrd="5" destOrd="0" presId="urn:microsoft.com/office/officeart/2016/7/layout/RepeatingBendingProcessNew"/>
    <dgm:cxn modelId="{BF4D2A57-9F05-4ADF-B258-B360F9C13780}" type="presParOf" srcId="{10FB0B13-2FD8-488A-A35D-0291EF5A322F}" destId="{D2517A4D-D9FE-4EB3-AD55-BB4260482436}" srcOrd="0" destOrd="0" presId="urn:microsoft.com/office/officeart/2016/7/layout/RepeatingBendingProcessNew"/>
    <dgm:cxn modelId="{FAB2BFDC-20A6-4FB7-B005-A007847ED417}" type="presParOf" srcId="{789A016B-30A6-440C-9A35-77140AAA018E}" destId="{18DA2BFF-4DC5-4E58-ACF0-AFDD6F56750C}" srcOrd="6" destOrd="0" presId="urn:microsoft.com/office/officeart/2016/7/layout/RepeatingBendingProcessNew"/>
    <dgm:cxn modelId="{714B1EC7-5C64-4E26-AB33-AA93FAD82C46}" type="presParOf" srcId="{789A016B-30A6-440C-9A35-77140AAA018E}" destId="{A1D8F315-31E7-4709-B260-1322525F3741}" srcOrd="7" destOrd="0" presId="urn:microsoft.com/office/officeart/2016/7/layout/RepeatingBendingProcessNew"/>
    <dgm:cxn modelId="{79C31E76-F52F-49F1-AC1C-55B95C351C40}" type="presParOf" srcId="{A1D8F315-31E7-4709-B260-1322525F3741}" destId="{389E9B21-6292-4D29-BCEF-22D106CC4618}" srcOrd="0" destOrd="0" presId="urn:microsoft.com/office/officeart/2016/7/layout/RepeatingBendingProcessNew"/>
    <dgm:cxn modelId="{C8FEF522-E3EE-4E24-8468-3BAB120DF52C}" type="presParOf" srcId="{789A016B-30A6-440C-9A35-77140AAA018E}" destId="{D585A622-3C88-4A08-AD3D-C9112C328A49}" srcOrd="8" destOrd="0" presId="urn:microsoft.com/office/officeart/2016/7/layout/RepeatingBendingProcessNew"/>
    <dgm:cxn modelId="{7FA016F6-1F38-4C12-8636-6D47953E8674}" type="presParOf" srcId="{789A016B-30A6-440C-9A35-77140AAA018E}" destId="{495B7904-B75F-476C-8BCA-4F1985268B93}" srcOrd="9" destOrd="0" presId="urn:microsoft.com/office/officeart/2016/7/layout/RepeatingBendingProcessNew"/>
    <dgm:cxn modelId="{FDEE5395-B1B5-4963-BCF9-A3D9F9CF8597}" type="presParOf" srcId="{495B7904-B75F-476C-8BCA-4F1985268B93}" destId="{75A8004A-5548-4428-AB4D-E88D990CE047}" srcOrd="0" destOrd="0" presId="urn:microsoft.com/office/officeart/2016/7/layout/RepeatingBendingProcessNew"/>
    <dgm:cxn modelId="{B9CC48D6-0CB0-4955-ADDA-CB394F652BDE}" type="presParOf" srcId="{789A016B-30A6-440C-9A35-77140AAA018E}" destId="{57CCA24B-7BBA-4F09-893B-0F2C94CC30B1}"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10141-6AF5-421E-ADCF-3D798FAB8F8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0DFFB3C-8830-43FC-9164-AF15753C555F}">
      <dgm:prSet/>
      <dgm:spPr/>
      <dgm:t>
        <a:bodyPr/>
        <a:lstStyle/>
        <a:p>
          <a:r>
            <a:rPr lang="el-GR"/>
            <a:t>Ελέω Θεού Βασιλεία</a:t>
          </a:r>
          <a:endParaRPr lang="en-US"/>
        </a:p>
      </dgm:t>
    </dgm:pt>
    <dgm:pt modelId="{B24999C4-7F90-4751-B597-7A5C511365C9}" type="parTrans" cxnId="{985B438D-D853-41E4-8271-5D0222ED958B}">
      <dgm:prSet/>
      <dgm:spPr/>
      <dgm:t>
        <a:bodyPr/>
        <a:lstStyle/>
        <a:p>
          <a:endParaRPr lang="en-US"/>
        </a:p>
      </dgm:t>
    </dgm:pt>
    <dgm:pt modelId="{3E0E6317-C452-4231-8D3C-E95D7ED531F0}" type="sibTrans" cxnId="{985B438D-D853-41E4-8271-5D0222ED958B}">
      <dgm:prSet/>
      <dgm:spPr/>
      <dgm:t>
        <a:bodyPr/>
        <a:lstStyle/>
        <a:p>
          <a:endParaRPr lang="en-US"/>
        </a:p>
      </dgm:t>
    </dgm:pt>
    <dgm:pt modelId="{BE3E6D14-56EF-486A-BD7B-BDF93F8752FF}">
      <dgm:prSet/>
      <dgm:spPr/>
      <dgm:t>
        <a:bodyPr/>
        <a:lstStyle/>
        <a:p>
          <a:r>
            <a:rPr lang="el-GR"/>
            <a:t>Φιλανθρωπία στα πλαίσια επικράτησης του Χριστιανισμού</a:t>
          </a:r>
          <a:endParaRPr lang="en-US"/>
        </a:p>
      </dgm:t>
    </dgm:pt>
    <dgm:pt modelId="{6016D64E-B0C5-461A-A9B3-DD449ED46693}" type="parTrans" cxnId="{9A0FAB7D-2922-477A-8BC5-7D0E558212CF}">
      <dgm:prSet/>
      <dgm:spPr/>
      <dgm:t>
        <a:bodyPr/>
        <a:lstStyle/>
        <a:p>
          <a:endParaRPr lang="en-US"/>
        </a:p>
      </dgm:t>
    </dgm:pt>
    <dgm:pt modelId="{563517B7-37D8-4C34-A36E-B95766DD51F7}" type="sibTrans" cxnId="{9A0FAB7D-2922-477A-8BC5-7D0E558212CF}">
      <dgm:prSet/>
      <dgm:spPr/>
      <dgm:t>
        <a:bodyPr/>
        <a:lstStyle/>
        <a:p>
          <a:endParaRPr lang="en-US"/>
        </a:p>
      </dgm:t>
    </dgm:pt>
    <dgm:pt modelId="{C1763844-793B-41F3-8C5E-35EEA528A093}">
      <dgm:prSet/>
      <dgm:spPr/>
      <dgm:t>
        <a:bodyPr/>
        <a:lstStyle/>
        <a:p>
          <a:r>
            <a:rPr lang="el-GR"/>
            <a:t>Ανάπτυξη Ιδρυμάτων (πτωχοκομεία, ορφανοτροφεία, υποτυπώδη νοσοκομεία)</a:t>
          </a:r>
          <a:endParaRPr lang="en-US"/>
        </a:p>
      </dgm:t>
    </dgm:pt>
    <dgm:pt modelId="{00A12144-DDB7-4025-95C0-AB0485FA8323}" type="parTrans" cxnId="{E108FD86-62CD-4935-83DB-14A59799E186}">
      <dgm:prSet/>
      <dgm:spPr/>
      <dgm:t>
        <a:bodyPr/>
        <a:lstStyle/>
        <a:p>
          <a:endParaRPr lang="en-US"/>
        </a:p>
      </dgm:t>
    </dgm:pt>
    <dgm:pt modelId="{A3E1612A-2843-4D1D-9969-F0EA74E05C20}" type="sibTrans" cxnId="{E108FD86-62CD-4935-83DB-14A59799E186}">
      <dgm:prSet/>
      <dgm:spPr/>
      <dgm:t>
        <a:bodyPr/>
        <a:lstStyle/>
        <a:p>
          <a:endParaRPr lang="en-US"/>
        </a:p>
      </dgm:t>
    </dgm:pt>
    <dgm:pt modelId="{EE5F367A-2658-4462-A050-B89950975848}" type="pres">
      <dgm:prSet presAssocID="{5A010141-6AF5-421E-ADCF-3D798FAB8F80}" presName="outerComposite" presStyleCnt="0">
        <dgm:presLayoutVars>
          <dgm:chMax val="5"/>
          <dgm:dir/>
          <dgm:resizeHandles val="exact"/>
        </dgm:presLayoutVars>
      </dgm:prSet>
      <dgm:spPr/>
    </dgm:pt>
    <dgm:pt modelId="{CAB2A5C7-7F6C-4AB0-AC97-C70FCDB34298}" type="pres">
      <dgm:prSet presAssocID="{5A010141-6AF5-421E-ADCF-3D798FAB8F80}" presName="dummyMaxCanvas" presStyleCnt="0">
        <dgm:presLayoutVars/>
      </dgm:prSet>
      <dgm:spPr/>
    </dgm:pt>
    <dgm:pt modelId="{671AA3ED-70EA-48EA-BF33-1B9333B4275A}" type="pres">
      <dgm:prSet presAssocID="{5A010141-6AF5-421E-ADCF-3D798FAB8F80}" presName="ThreeNodes_1" presStyleLbl="node1" presStyleIdx="0" presStyleCnt="3">
        <dgm:presLayoutVars>
          <dgm:bulletEnabled val="1"/>
        </dgm:presLayoutVars>
      </dgm:prSet>
      <dgm:spPr/>
    </dgm:pt>
    <dgm:pt modelId="{3584B408-564A-48A7-9FFD-0E1B7D54324A}" type="pres">
      <dgm:prSet presAssocID="{5A010141-6AF5-421E-ADCF-3D798FAB8F80}" presName="ThreeNodes_2" presStyleLbl="node1" presStyleIdx="1" presStyleCnt="3">
        <dgm:presLayoutVars>
          <dgm:bulletEnabled val="1"/>
        </dgm:presLayoutVars>
      </dgm:prSet>
      <dgm:spPr/>
    </dgm:pt>
    <dgm:pt modelId="{DC570D0D-8821-4D3F-BA45-02A0429CE7BA}" type="pres">
      <dgm:prSet presAssocID="{5A010141-6AF5-421E-ADCF-3D798FAB8F80}" presName="ThreeNodes_3" presStyleLbl="node1" presStyleIdx="2" presStyleCnt="3">
        <dgm:presLayoutVars>
          <dgm:bulletEnabled val="1"/>
        </dgm:presLayoutVars>
      </dgm:prSet>
      <dgm:spPr/>
    </dgm:pt>
    <dgm:pt modelId="{B77868B8-3C94-4B3C-BA52-DCB48F02AE9C}" type="pres">
      <dgm:prSet presAssocID="{5A010141-6AF5-421E-ADCF-3D798FAB8F80}" presName="ThreeConn_1-2" presStyleLbl="fgAccFollowNode1" presStyleIdx="0" presStyleCnt="2">
        <dgm:presLayoutVars>
          <dgm:bulletEnabled val="1"/>
        </dgm:presLayoutVars>
      </dgm:prSet>
      <dgm:spPr/>
    </dgm:pt>
    <dgm:pt modelId="{F542FAAC-F645-4628-8B57-50123347F405}" type="pres">
      <dgm:prSet presAssocID="{5A010141-6AF5-421E-ADCF-3D798FAB8F80}" presName="ThreeConn_2-3" presStyleLbl="fgAccFollowNode1" presStyleIdx="1" presStyleCnt="2">
        <dgm:presLayoutVars>
          <dgm:bulletEnabled val="1"/>
        </dgm:presLayoutVars>
      </dgm:prSet>
      <dgm:spPr/>
    </dgm:pt>
    <dgm:pt modelId="{A5473DE4-99FC-4629-8907-C56C1E255E3B}" type="pres">
      <dgm:prSet presAssocID="{5A010141-6AF5-421E-ADCF-3D798FAB8F80}" presName="ThreeNodes_1_text" presStyleLbl="node1" presStyleIdx="2" presStyleCnt="3">
        <dgm:presLayoutVars>
          <dgm:bulletEnabled val="1"/>
        </dgm:presLayoutVars>
      </dgm:prSet>
      <dgm:spPr/>
    </dgm:pt>
    <dgm:pt modelId="{D97CEB26-E458-4917-AE01-EBCD5B0BC153}" type="pres">
      <dgm:prSet presAssocID="{5A010141-6AF5-421E-ADCF-3D798FAB8F80}" presName="ThreeNodes_2_text" presStyleLbl="node1" presStyleIdx="2" presStyleCnt="3">
        <dgm:presLayoutVars>
          <dgm:bulletEnabled val="1"/>
        </dgm:presLayoutVars>
      </dgm:prSet>
      <dgm:spPr/>
    </dgm:pt>
    <dgm:pt modelId="{AE35FB8A-0AF3-4793-B94C-D7D02BAACDCC}" type="pres">
      <dgm:prSet presAssocID="{5A010141-6AF5-421E-ADCF-3D798FAB8F80}" presName="ThreeNodes_3_text" presStyleLbl="node1" presStyleIdx="2" presStyleCnt="3">
        <dgm:presLayoutVars>
          <dgm:bulletEnabled val="1"/>
        </dgm:presLayoutVars>
      </dgm:prSet>
      <dgm:spPr/>
    </dgm:pt>
  </dgm:ptLst>
  <dgm:cxnLst>
    <dgm:cxn modelId="{D69DC91E-A930-491E-AB90-53F31DC17317}" type="presOf" srcId="{BE3E6D14-56EF-486A-BD7B-BDF93F8752FF}" destId="{D97CEB26-E458-4917-AE01-EBCD5B0BC153}" srcOrd="1" destOrd="0" presId="urn:microsoft.com/office/officeart/2005/8/layout/vProcess5"/>
    <dgm:cxn modelId="{2786DE21-155B-42C5-8F3E-ACEBB894A618}" type="presOf" srcId="{BE3E6D14-56EF-486A-BD7B-BDF93F8752FF}" destId="{3584B408-564A-48A7-9FFD-0E1B7D54324A}" srcOrd="0" destOrd="0" presId="urn:microsoft.com/office/officeart/2005/8/layout/vProcess5"/>
    <dgm:cxn modelId="{FE84F130-B366-4D31-B23A-F28C16DC013C}" type="presOf" srcId="{90DFFB3C-8830-43FC-9164-AF15753C555F}" destId="{A5473DE4-99FC-4629-8907-C56C1E255E3B}" srcOrd="1" destOrd="0" presId="urn:microsoft.com/office/officeart/2005/8/layout/vProcess5"/>
    <dgm:cxn modelId="{527FEA3D-B6C5-4439-A1BD-F5917B39FB36}" type="presOf" srcId="{C1763844-793B-41F3-8C5E-35EEA528A093}" destId="{DC570D0D-8821-4D3F-BA45-02A0429CE7BA}" srcOrd="0" destOrd="0" presId="urn:microsoft.com/office/officeart/2005/8/layout/vProcess5"/>
    <dgm:cxn modelId="{C7E4FF4D-098A-4227-839A-8713258F4853}" type="presOf" srcId="{C1763844-793B-41F3-8C5E-35EEA528A093}" destId="{AE35FB8A-0AF3-4793-B94C-D7D02BAACDCC}" srcOrd="1" destOrd="0" presId="urn:microsoft.com/office/officeart/2005/8/layout/vProcess5"/>
    <dgm:cxn modelId="{9A0FAB7D-2922-477A-8BC5-7D0E558212CF}" srcId="{5A010141-6AF5-421E-ADCF-3D798FAB8F80}" destId="{BE3E6D14-56EF-486A-BD7B-BDF93F8752FF}" srcOrd="1" destOrd="0" parTransId="{6016D64E-B0C5-461A-A9B3-DD449ED46693}" sibTransId="{563517B7-37D8-4C34-A36E-B95766DD51F7}"/>
    <dgm:cxn modelId="{E108FD86-62CD-4935-83DB-14A59799E186}" srcId="{5A010141-6AF5-421E-ADCF-3D798FAB8F80}" destId="{C1763844-793B-41F3-8C5E-35EEA528A093}" srcOrd="2" destOrd="0" parTransId="{00A12144-DDB7-4025-95C0-AB0485FA8323}" sibTransId="{A3E1612A-2843-4D1D-9969-F0EA74E05C20}"/>
    <dgm:cxn modelId="{985B438D-D853-41E4-8271-5D0222ED958B}" srcId="{5A010141-6AF5-421E-ADCF-3D798FAB8F80}" destId="{90DFFB3C-8830-43FC-9164-AF15753C555F}" srcOrd="0" destOrd="0" parTransId="{B24999C4-7F90-4751-B597-7A5C511365C9}" sibTransId="{3E0E6317-C452-4231-8D3C-E95D7ED531F0}"/>
    <dgm:cxn modelId="{5E0DBD9A-9B1B-4FE5-B7F9-0DD677874928}" type="presOf" srcId="{5A010141-6AF5-421E-ADCF-3D798FAB8F80}" destId="{EE5F367A-2658-4462-A050-B89950975848}" srcOrd="0" destOrd="0" presId="urn:microsoft.com/office/officeart/2005/8/layout/vProcess5"/>
    <dgm:cxn modelId="{07EB999C-E19A-4206-A7FE-36BCB5CADF29}" type="presOf" srcId="{3E0E6317-C452-4231-8D3C-E95D7ED531F0}" destId="{B77868B8-3C94-4B3C-BA52-DCB48F02AE9C}" srcOrd="0" destOrd="0" presId="urn:microsoft.com/office/officeart/2005/8/layout/vProcess5"/>
    <dgm:cxn modelId="{4964D0B9-DF5A-4766-A14B-719A1E043941}" type="presOf" srcId="{90DFFB3C-8830-43FC-9164-AF15753C555F}" destId="{671AA3ED-70EA-48EA-BF33-1B9333B4275A}" srcOrd="0" destOrd="0" presId="urn:microsoft.com/office/officeart/2005/8/layout/vProcess5"/>
    <dgm:cxn modelId="{7360C1F7-95B6-4305-B408-A029A2D95EBF}" type="presOf" srcId="{563517B7-37D8-4C34-A36E-B95766DD51F7}" destId="{F542FAAC-F645-4628-8B57-50123347F405}" srcOrd="0" destOrd="0" presId="urn:microsoft.com/office/officeart/2005/8/layout/vProcess5"/>
    <dgm:cxn modelId="{A222EDF5-6943-41B5-9E7D-DAA9472FBD3A}" type="presParOf" srcId="{EE5F367A-2658-4462-A050-B89950975848}" destId="{CAB2A5C7-7F6C-4AB0-AC97-C70FCDB34298}" srcOrd="0" destOrd="0" presId="urn:microsoft.com/office/officeart/2005/8/layout/vProcess5"/>
    <dgm:cxn modelId="{82199244-93E5-4F1C-ABBA-FF16F8CF8C4D}" type="presParOf" srcId="{EE5F367A-2658-4462-A050-B89950975848}" destId="{671AA3ED-70EA-48EA-BF33-1B9333B4275A}" srcOrd="1" destOrd="0" presId="urn:microsoft.com/office/officeart/2005/8/layout/vProcess5"/>
    <dgm:cxn modelId="{1A2BAADB-91BF-4374-82D4-D83F5E0A52DF}" type="presParOf" srcId="{EE5F367A-2658-4462-A050-B89950975848}" destId="{3584B408-564A-48A7-9FFD-0E1B7D54324A}" srcOrd="2" destOrd="0" presId="urn:microsoft.com/office/officeart/2005/8/layout/vProcess5"/>
    <dgm:cxn modelId="{5999173F-EF19-4670-B36F-AC53AF76389B}" type="presParOf" srcId="{EE5F367A-2658-4462-A050-B89950975848}" destId="{DC570D0D-8821-4D3F-BA45-02A0429CE7BA}" srcOrd="3" destOrd="0" presId="urn:microsoft.com/office/officeart/2005/8/layout/vProcess5"/>
    <dgm:cxn modelId="{DC1D1EF8-50C0-456D-BB06-DD6127CC6DA5}" type="presParOf" srcId="{EE5F367A-2658-4462-A050-B89950975848}" destId="{B77868B8-3C94-4B3C-BA52-DCB48F02AE9C}" srcOrd="4" destOrd="0" presId="urn:microsoft.com/office/officeart/2005/8/layout/vProcess5"/>
    <dgm:cxn modelId="{1F783D3C-EA87-4AC4-A1B8-A51409A527ED}" type="presParOf" srcId="{EE5F367A-2658-4462-A050-B89950975848}" destId="{F542FAAC-F645-4628-8B57-50123347F405}" srcOrd="5" destOrd="0" presId="urn:microsoft.com/office/officeart/2005/8/layout/vProcess5"/>
    <dgm:cxn modelId="{937C02D6-898C-4503-B522-1BB549F13C4F}" type="presParOf" srcId="{EE5F367A-2658-4462-A050-B89950975848}" destId="{A5473DE4-99FC-4629-8907-C56C1E255E3B}" srcOrd="6" destOrd="0" presId="urn:microsoft.com/office/officeart/2005/8/layout/vProcess5"/>
    <dgm:cxn modelId="{C8259314-40B4-4D53-913F-E83064996C20}" type="presParOf" srcId="{EE5F367A-2658-4462-A050-B89950975848}" destId="{D97CEB26-E458-4917-AE01-EBCD5B0BC153}" srcOrd="7" destOrd="0" presId="urn:microsoft.com/office/officeart/2005/8/layout/vProcess5"/>
    <dgm:cxn modelId="{14ECAF73-2C9D-4C1C-9C31-112B078C749C}" type="presParOf" srcId="{EE5F367A-2658-4462-A050-B89950975848}" destId="{AE35FB8A-0AF3-4793-B94C-D7D02BAACDCC}"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D06202-13C4-4D1D-9586-21E9076961A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64A0569-21DF-456C-9C7C-0321261ABDF4}">
      <dgm:prSet/>
      <dgm:spPr/>
      <dgm:t>
        <a:bodyPr/>
        <a:lstStyle/>
        <a:p>
          <a:r>
            <a:rPr lang="el-GR"/>
            <a:t>Δημιουργία της εργατικής τάξης και αναδυόμενος ρόλος της αστικής τάξης ως κοινωνικής ομάδας που νέμεται το κεφάλαιο </a:t>
          </a:r>
          <a:endParaRPr lang="en-US"/>
        </a:p>
      </dgm:t>
    </dgm:pt>
    <dgm:pt modelId="{009A959E-5BA3-4BE5-837D-CBEF1BABCB95}" type="parTrans" cxnId="{3FBE1D00-D937-4D6F-BB22-6BF0EFAC22FA}">
      <dgm:prSet/>
      <dgm:spPr/>
      <dgm:t>
        <a:bodyPr/>
        <a:lstStyle/>
        <a:p>
          <a:endParaRPr lang="en-US"/>
        </a:p>
      </dgm:t>
    </dgm:pt>
    <dgm:pt modelId="{54763FCA-CDE1-49F8-8177-B21F78235CB7}" type="sibTrans" cxnId="{3FBE1D00-D937-4D6F-BB22-6BF0EFAC22FA}">
      <dgm:prSet/>
      <dgm:spPr/>
      <dgm:t>
        <a:bodyPr/>
        <a:lstStyle/>
        <a:p>
          <a:endParaRPr lang="en-US"/>
        </a:p>
      </dgm:t>
    </dgm:pt>
    <dgm:pt modelId="{E3E9990C-53D7-4912-B9DC-78B7D386F3FB}">
      <dgm:prSet/>
      <dgm:spPr/>
      <dgm:t>
        <a:bodyPr/>
        <a:lstStyle/>
        <a:p>
          <a:r>
            <a:rPr lang="el-GR"/>
            <a:t>Νέα κοινωνική διαστρωμάτωση με βάση την κατοχή ή μη μέσων παραγωγής</a:t>
          </a:r>
          <a:endParaRPr lang="en-US"/>
        </a:p>
      </dgm:t>
    </dgm:pt>
    <dgm:pt modelId="{A0B56F01-FE7E-4C92-9217-D89E3870E08C}" type="parTrans" cxnId="{F7FF7085-7101-44BF-8000-8AFDC0ABF88C}">
      <dgm:prSet/>
      <dgm:spPr/>
      <dgm:t>
        <a:bodyPr/>
        <a:lstStyle/>
        <a:p>
          <a:endParaRPr lang="en-US"/>
        </a:p>
      </dgm:t>
    </dgm:pt>
    <dgm:pt modelId="{CB2012C7-BE20-4739-AF9E-DC0C2D1B686E}" type="sibTrans" cxnId="{F7FF7085-7101-44BF-8000-8AFDC0ABF88C}">
      <dgm:prSet/>
      <dgm:spPr/>
      <dgm:t>
        <a:bodyPr/>
        <a:lstStyle/>
        <a:p>
          <a:endParaRPr lang="en-US"/>
        </a:p>
      </dgm:t>
    </dgm:pt>
    <dgm:pt modelId="{E0D6D23F-0ED1-48C1-91A5-6D69B7F701B3}">
      <dgm:prSet/>
      <dgm:spPr/>
      <dgm:t>
        <a:bodyPr/>
        <a:lstStyle/>
        <a:p>
          <a:r>
            <a:rPr lang="el-GR"/>
            <a:t>Απότομη αύξηση του ΑΕΠ και της Παραγωγής</a:t>
          </a:r>
          <a:endParaRPr lang="en-US"/>
        </a:p>
      </dgm:t>
    </dgm:pt>
    <dgm:pt modelId="{7EBB53B4-61DD-4BE0-9B81-2A20349F81F4}" type="parTrans" cxnId="{BCB8DB2F-BEC4-40B2-95AA-035B682E2BDC}">
      <dgm:prSet/>
      <dgm:spPr/>
      <dgm:t>
        <a:bodyPr/>
        <a:lstStyle/>
        <a:p>
          <a:endParaRPr lang="en-US"/>
        </a:p>
      </dgm:t>
    </dgm:pt>
    <dgm:pt modelId="{C4889D38-8DE9-440A-B676-AF75F32DF9D1}" type="sibTrans" cxnId="{BCB8DB2F-BEC4-40B2-95AA-035B682E2BDC}">
      <dgm:prSet/>
      <dgm:spPr/>
      <dgm:t>
        <a:bodyPr/>
        <a:lstStyle/>
        <a:p>
          <a:endParaRPr lang="en-US"/>
        </a:p>
      </dgm:t>
    </dgm:pt>
    <dgm:pt modelId="{537C5262-C479-4E92-A751-3FA89F926F0C}">
      <dgm:prSet/>
      <dgm:spPr/>
      <dgm:t>
        <a:bodyPr/>
        <a:lstStyle/>
        <a:p>
          <a:r>
            <a:rPr lang="el-GR"/>
            <a:t>Δημιουργία αστικών κέντρων</a:t>
          </a:r>
          <a:endParaRPr lang="en-US"/>
        </a:p>
      </dgm:t>
    </dgm:pt>
    <dgm:pt modelId="{A3E3E092-E74B-4098-BB65-85C263E88FCC}" type="parTrans" cxnId="{263F0889-C112-4326-8EDD-73E0A44FABFC}">
      <dgm:prSet/>
      <dgm:spPr/>
      <dgm:t>
        <a:bodyPr/>
        <a:lstStyle/>
        <a:p>
          <a:endParaRPr lang="en-US"/>
        </a:p>
      </dgm:t>
    </dgm:pt>
    <dgm:pt modelId="{E9B147C3-ABC0-4F92-9894-BD2121490B21}" type="sibTrans" cxnId="{263F0889-C112-4326-8EDD-73E0A44FABFC}">
      <dgm:prSet/>
      <dgm:spPr/>
      <dgm:t>
        <a:bodyPr/>
        <a:lstStyle/>
        <a:p>
          <a:endParaRPr lang="en-US"/>
        </a:p>
      </dgm:t>
    </dgm:pt>
    <dgm:pt modelId="{F15B0C14-C7A3-44CE-A3E2-9F7BD1554C78}">
      <dgm:prSet/>
      <dgm:spPr/>
      <dgm:t>
        <a:bodyPr/>
        <a:lstStyle/>
        <a:p>
          <a:r>
            <a:rPr lang="el-GR"/>
            <a:t>Υποβάθμιση περιβάλλοντος</a:t>
          </a:r>
          <a:endParaRPr lang="en-US"/>
        </a:p>
      </dgm:t>
    </dgm:pt>
    <dgm:pt modelId="{576B2F2D-1DB5-4533-81B7-F6B5128DED3F}" type="parTrans" cxnId="{10F3ECA0-F782-4854-8080-913C2270B097}">
      <dgm:prSet/>
      <dgm:spPr/>
      <dgm:t>
        <a:bodyPr/>
        <a:lstStyle/>
        <a:p>
          <a:endParaRPr lang="en-US"/>
        </a:p>
      </dgm:t>
    </dgm:pt>
    <dgm:pt modelId="{E43D5D48-F576-4E91-931E-8ED5953CBA9A}" type="sibTrans" cxnId="{10F3ECA0-F782-4854-8080-913C2270B097}">
      <dgm:prSet/>
      <dgm:spPr/>
      <dgm:t>
        <a:bodyPr/>
        <a:lstStyle/>
        <a:p>
          <a:endParaRPr lang="en-US"/>
        </a:p>
      </dgm:t>
    </dgm:pt>
    <dgm:pt modelId="{84D4AA5F-4EAA-4C09-B99D-15990D9CE954}">
      <dgm:prSet/>
      <dgm:spPr/>
      <dgm:t>
        <a:bodyPr/>
        <a:lstStyle/>
        <a:p>
          <a:r>
            <a:rPr lang="el-GR"/>
            <a:t>Γυναικεία εργασία (βιοτεχνίες)</a:t>
          </a:r>
          <a:endParaRPr lang="en-US"/>
        </a:p>
      </dgm:t>
    </dgm:pt>
    <dgm:pt modelId="{907F57F8-3330-404F-8F7A-358B57A9CAAC}" type="parTrans" cxnId="{5EC9DF77-24A9-407B-9002-04B1789C0F37}">
      <dgm:prSet/>
      <dgm:spPr/>
      <dgm:t>
        <a:bodyPr/>
        <a:lstStyle/>
        <a:p>
          <a:endParaRPr lang="en-US"/>
        </a:p>
      </dgm:t>
    </dgm:pt>
    <dgm:pt modelId="{BD2CED54-0F8C-4D83-9227-95CC1AF4B94C}" type="sibTrans" cxnId="{5EC9DF77-24A9-407B-9002-04B1789C0F37}">
      <dgm:prSet/>
      <dgm:spPr/>
      <dgm:t>
        <a:bodyPr/>
        <a:lstStyle/>
        <a:p>
          <a:endParaRPr lang="en-US"/>
        </a:p>
      </dgm:t>
    </dgm:pt>
    <dgm:pt modelId="{22EE425F-BB6D-4C94-98F6-0F02DBEAF558}">
      <dgm:prSet/>
      <dgm:spPr/>
      <dgm:t>
        <a:bodyPr/>
        <a:lstStyle/>
        <a:p>
          <a:r>
            <a:rPr lang="el-GR"/>
            <a:t>Παιδική εργασία</a:t>
          </a:r>
          <a:endParaRPr lang="en-US"/>
        </a:p>
      </dgm:t>
    </dgm:pt>
    <dgm:pt modelId="{714DBBF2-DA7C-4A7E-939B-4BC1C2A473AD}" type="parTrans" cxnId="{294397A1-24B9-4D42-B210-D718C95B9E98}">
      <dgm:prSet/>
      <dgm:spPr/>
      <dgm:t>
        <a:bodyPr/>
        <a:lstStyle/>
        <a:p>
          <a:endParaRPr lang="en-US"/>
        </a:p>
      </dgm:t>
    </dgm:pt>
    <dgm:pt modelId="{938761CF-831D-4868-9142-61F1429024B5}" type="sibTrans" cxnId="{294397A1-24B9-4D42-B210-D718C95B9E98}">
      <dgm:prSet/>
      <dgm:spPr/>
      <dgm:t>
        <a:bodyPr/>
        <a:lstStyle/>
        <a:p>
          <a:endParaRPr lang="en-US"/>
        </a:p>
      </dgm:t>
    </dgm:pt>
    <dgm:pt modelId="{ED3F0D10-F8AF-43E1-8C87-731C5C802A9A}">
      <dgm:prSet/>
      <dgm:spPr/>
      <dgm:t>
        <a:bodyPr/>
        <a:lstStyle/>
        <a:p>
          <a:r>
            <a:rPr lang="el-GR"/>
            <a:t>Φτωχοκάτεργα  και άσυλα </a:t>
          </a:r>
          <a:endParaRPr lang="en-US"/>
        </a:p>
      </dgm:t>
    </dgm:pt>
    <dgm:pt modelId="{A5041573-C66D-4E1F-8674-0947D5F0CE83}" type="parTrans" cxnId="{29848072-20B7-49F1-8EBC-A866A715D89E}">
      <dgm:prSet/>
      <dgm:spPr/>
      <dgm:t>
        <a:bodyPr/>
        <a:lstStyle/>
        <a:p>
          <a:endParaRPr lang="en-US"/>
        </a:p>
      </dgm:t>
    </dgm:pt>
    <dgm:pt modelId="{6622FF99-6041-41E9-9945-96F51C956279}" type="sibTrans" cxnId="{29848072-20B7-49F1-8EBC-A866A715D89E}">
      <dgm:prSet/>
      <dgm:spPr/>
      <dgm:t>
        <a:bodyPr/>
        <a:lstStyle/>
        <a:p>
          <a:endParaRPr lang="en-US"/>
        </a:p>
      </dgm:t>
    </dgm:pt>
    <dgm:pt modelId="{61C17AC6-FC9E-4B41-B7DA-1031E0EA2337}">
      <dgm:prSet/>
      <dgm:spPr/>
      <dgm:t>
        <a:bodyPr/>
        <a:lstStyle/>
        <a:p>
          <a:r>
            <a:rPr lang="el-GR"/>
            <a:t>Οικονομία της αγοράς – Άνταμ Σμιθ (Ο ΠΛΟΥΤΟΣ ΤΩΝ ΕΘΝΩΝ) – Μερκαντιλισμός </a:t>
          </a:r>
          <a:endParaRPr lang="en-US"/>
        </a:p>
      </dgm:t>
    </dgm:pt>
    <dgm:pt modelId="{80D26C1F-42CB-44D4-92E7-63AC3A4F3C58}" type="parTrans" cxnId="{3CB08137-E28C-4330-B869-1B4EE11545E9}">
      <dgm:prSet/>
      <dgm:spPr/>
      <dgm:t>
        <a:bodyPr/>
        <a:lstStyle/>
        <a:p>
          <a:endParaRPr lang="en-US"/>
        </a:p>
      </dgm:t>
    </dgm:pt>
    <dgm:pt modelId="{316FC8F7-907E-4A1B-91A7-A128CF3B658A}" type="sibTrans" cxnId="{3CB08137-E28C-4330-B869-1B4EE11545E9}">
      <dgm:prSet/>
      <dgm:spPr/>
      <dgm:t>
        <a:bodyPr/>
        <a:lstStyle/>
        <a:p>
          <a:endParaRPr lang="en-US"/>
        </a:p>
      </dgm:t>
    </dgm:pt>
    <dgm:pt modelId="{E3662620-61D2-427E-8906-7611FA6DE71D}">
      <dgm:prSet/>
      <dgm:spPr/>
      <dgm:t>
        <a:bodyPr/>
        <a:lstStyle/>
        <a:p>
          <a:r>
            <a:rPr lang="el-GR"/>
            <a:t>Σοσιαλισμός – Κομμουνισμός</a:t>
          </a:r>
          <a:endParaRPr lang="en-US"/>
        </a:p>
      </dgm:t>
    </dgm:pt>
    <dgm:pt modelId="{FC89EE75-9264-4A61-9003-457316DC8242}" type="parTrans" cxnId="{B866DD50-B4BA-47E2-831D-A082104413E9}">
      <dgm:prSet/>
      <dgm:spPr/>
      <dgm:t>
        <a:bodyPr/>
        <a:lstStyle/>
        <a:p>
          <a:endParaRPr lang="en-US"/>
        </a:p>
      </dgm:t>
    </dgm:pt>
    <dgm:pt modelId="{D43D4F90-BCAB-4C97-9DCD-81C4B16BE356}" type="sibTrans" cxnId="{B866DD50-B4BA-47E2-831D-A082104413E9}">
      <dgm:prSet/>
      <dgm:spPr/>
      <dgm:t>
        <a:bodyPr/>
        <a:lstStyle/>
        <a:p>
          <a:endParaRPr lang="en-US"/>
        </a:p>
      </dgm:t>
    </dgm:pt>
    <dgm:pt modelId="{01F8792E-AF28-4A36-A377-5714A7227E6D}">
      <dgm:prSet/>
      <dgm:spPr/>
      <dgm:t>
        <a:bodyPr/>
        <a:lstStyle/>
        <a:p>
          <a:r>
            <a:rPr lang="el-GR"/>
            <a:t>Ανάπτυξη συνδικάτων – εργατικού κινήματος  - Εργατικές κατακτήσεις </a:t>
          </a:r>
          <a:endParaRPr lang="en-US"/>
        </a:p>
      </dgm:t>
    </dgm:pt>
    <dgm:pt modelId="{08D5D5D1-D8CD-47C0-8DFE-14D0C28C7667}" type="parTrans" cxnId="{63FD4FFC-3E9F-475E-BDEC-83D648044169}">
      <dgm:prSet/>
      <dgm:spPr/>
      <dgm:t>
        <a:bodyPr/>
        <a:lstStyle/>
        <a:p>
          <a:endParaRPr lang="en-US"/>
        </a:p>
      </dgm:t>
    </dgm:pt>
    <dgm:pt modelId="{D199B5FB-3783-4EC0-AA5D-E086FB8C9078}" type="sibTrans" cxnId="{63FD4FFC-3E9F-475E-BDEC-83D648044169}">
      <dgm:prSet/>
      <dgm:spPr/>
      <dgm:t>
        <a:bodyPr/>
        <a:lstStyle/>
        <a:p>
          <a:endParaRPr lang="en-US"/>
        </a:p>
      </dgm:t>
    </dgm:pt>
    <dgm:pt modelId="{E333F560-39F5-4138-86EC-9DA92BA4D2E4}" type="pres">
      <dgm:prSet presAssocID="{B8D06202-13C4-4D1D-9586-21E9076961A0}" presName="diagram" presStyleCnt="0">
        <dgm:presLayoutVars>
          <dgm:dir/>
          <dgm:resizeHandles val="exact"/>
        </dgm:presLayoutVars>
      </dgm:prSet>
      <dgm:spPr/>
    </dgm:pt>
    <dgm:pt modelId="{6BFD56A0-34B9-4DD4-B95D-1994810231B0}" type="pres">
      <dgm:prSet presAssocID="{864A0569-21DF-456C-9C7C-0321261ABDF4}" presName="node" presStyleLbl="node1" presStyleIdx="0" presStyleCnt="11">
        <dgm:presLayoutVars>
          <dgm:bulletEnabled val="1"/>
        </dgm:presLayoutVars>
      </dgm:prSet>
      <dgm:spPr/>
    </dgm:pt>
    <dgm:pt modelId="{D3820015-D7FC-4336-8C5F-31E73ABE4969}" type="pres">
      <dgm:prSet presAssocID="{54763FCA-CDE1-49F8-8177-B21F78235CB7}" presName="sibTrans" presStyleCnt="0"/>
      <dgm:spPr/>
    </dgm:pt>
    <dgm:pt modelId="{23CEBE86-34A8-4EC2-B484-57DAAEEEA37D}" type="pres">
      <dgm:prSet presAssocID="{E3E9990C-53D7-4912-B9DC-78B7D386F3FB}" presName="node" presStyleLbl="node1" presStyleIdx="1" presStyleCnt="11">
        <dgm:presLayoutVars>
          <dgm:bulletEnabled val="1"/>
        </dgm:presLayoutVars>
      </dgm:prSet>
      <dgm:spPr/>
    </dgm:pt>
    <dgm:pt modelId="{0F39911E-DE4E-4DCC-9C0E-FB9F05F33317}" type="pres">
      <dgm:prSet presAssocID="{CB2012C7-BE20-4739-AF9E-DC0C2D1B686E}" presName="sibTrans" presStyleCnt="0"/>
      <dgm:spPr/>
    </dgm:pt>
    <dgm:pt modelId="{2391F46B-1AB3-4508-A7FB-B2DDD8121520}" type="pres">
      <dgm:prSet presAssocID="{E0D6D23F-0ED1-48C1-91A5-6D69B7F701B3}" presName="node" presStyleLbl="node1" presStyleIdx="2" presStyleCnt="11">
        <dgm:presLayoutVars>
          <dgm:bulletEnabled val="1"/>
        </dgm:presLayoutVars>
      </dgm:prSet>
      <dgm:spPr/>
    </dgm:pt>
    <dgm:pt modelId="{15E04F5F-E838-4763-9DEE-106005496BBA}" type="pres">
      <dgm:prSet presAssocID="{C4889D38-8DE9-440A-B676-AF75F32DF9D1}" presName="sibTrans" presStyleCnt="0"/>
      <dgm:spPr/>
    </dgm:pt>
    <dgm:pt modelId="{02F27B03-2C5F-4526-84E5-0E5DEF6556FD}" type="pres">
      <dgm:prSet presAssocID="{537C5262-C479-4E92-A751-3FA89F926F0C}" presName="node" presStyleLbl="node1" presStyleIdx="3" presStyleCnt="11">
        <dgm:presLayoutVars>
          <dgm:bulletEnabled val="1"/>
        </dgm:presLayoutVars>
      </dgm:prSet>
      <dgm:spPr/>
    </dgm:pt>
    <dgm:pt modelId="{D90381DD-F0CE-4540-B5BF-01A24438D778}" type="pres">
      <dgm:prSet presAssocID="{E9B147C3-ABC0-4F92-9894-BD2121490B21}" presName="sibTrans" presStyleCnt="0"/>
      <dgm:spPr/>
    </dgm:pt>
    <dgm:pt modelId="{D830B9FB-AF60-4767-8519-E487A0C7B47F}" type="pres">
      <dgm:prSet presAssocID="{F15B0C14-C7A3-44CE-A3E2-9F7BD1554C78}" presName="node" presStyleLbl="node1" presStyleIdx="4" presStyleCnt="11">
        <dgm:presLayoutVars>
          <dgm:bulletEnabled val="1"/>
        </dgm:presLayoutVars>
      </dgm:prSet>
      <dgm:spPr/>
    </dgm:pt>
    <dgm:pt modelId="{DDEDDDEC-3D69-4EB8-8031-E5DFD85ED933}" type="pres">
      <dgm:prSet presAssocID="{E43D5D48-F576-4E91-931E-8ED5953CBA9A}" presName="sibTrans" presStyleCnt="0"/>
      <dgm:spPr/>
    </dgm:pt>
    <dgm:pt modelId="{B63CA3B3-0719-410B-BAC8-19DDBE45CE76}" type="pres">
      <dgm:prSet presAssocID="{84D4AA5F-4EAA-4C09-B99D-15990D9CE954}" presName="node" presStyleLbl="node1" presStyleIdx="5" presStyleCnt="11">
        <dgm:presLayoutVars>
          <dgm:bulletEnabled val="1"/>
        </dgm:presLayoutVars>
      </dgm:prSet>
      <dgm:spPr/>
    </dgm:pt>
    <dgm:pt modelId="{6896F84B-BEF7-47B6-B324-61380CEE4C83}" type="pres">
      <dgm:prSet presAssocID="{BD2CED54-0F8C-4D83-9227-95CC1AF4B94C}" presName="sibTrans" presStyleCnt="0"/>
      <dgm:spPr/>
    </dgm:pt>
    <dgm:pt modelId="{26D5E64E-FF13-4D46-9F5A-4897C953678A}" type="pres">
      <dgm:prSet presAssocID="{22EE425F-BB6D-4C94-98F6-0F02DBEAF558}" presName="node" presStyleLbl="node1" presStyleIdx="6" presStyleCnt="11">
        <dgm:presLayoutVars>
          <dgm:bulletEnabled val="1"/>
        </dgm:presLayoutVars>
      </dgm:prSet>
      <dgm:spPr/>
    </dgm:pt>
    <dgm:pt modelId="{2AC63D45-8E2B-4B3D-BE5A-E44E030F2093}" type="pres">
      <dgm:prSet presAssocID="{938761CF-831D-4868-9142-61F1429024B5}" presName="sibTrans" presStyleCnt="0"/>
      <dgm:spPr/>
    </dgm:pt>
    <dgm:pt modelId="{3C37821B-8825-4094-8464-29896A507D5E}" type="pres">
      <dgm:prSet presAssocID="{ED3F0D10-F8AF-43E1-8C87-731C5C802A9A}" presName="node" presStyleLbl="node1" presStyleIdx="7" presStyleCnt="11">
        <dgm:presLayoutVars>
          <dgm:bulletEnabled val="1"/>
        </dgm:presLayoutVars>
      </dgm:prSet>
      <dgm:spPr/>
    </dgm:pt>
    <dgm:pt modelId="{83715828-2F90-4869-8F1A-C6E5C6A95F13}" type="pres">
      <dgm:prSet presAssocID="{6622FF99-6041-41E9-9945-96F51C956279}" presName="sibTrans" presStyleCnt="0"/>
      <dgm:spPr/>
    </dgm:pt>
    <dgm:pt modelId="{739D624E-70B1-4EC4-BEAA-DF00CA5EB137}" type="pres">
      <dgm:prSet presAssocID="{61C17AC6-FC9E-4B41-B7DA-1031E0EA2337}" presName="node" presStyleLbl="node1" presStyleIdx="8" presStyleCnt="11">
        <dgm:presLayoutVars>
          <dgm:bulletEnabled val="1"/>
        </dgm:presLayoutVars>
      </dgm:prSet>
      <dgm:spPr/>
    </dgm:pt>
    <dgm:pt modelId="{8A495B61-D68D-44CD-B079-32D54336F57C}" type="pres">
      <dgm:prSet presAssocID="{316FC8F7-907E-4A1B-91A7-A128CF3B658A}" presName="sibTrans" presStyleCnt="0"/>
      <dgm:spPr/>
    </dgm:pt>
    <dgm:pt modelId="{31C09BF8-F533-48DF-A816-4AA088D1D3EF}" type="pres">
      <dgm:prSet presAssocID="{E3662620-61D2-427E-8906-7611FA6DE71D}" presName="node" presStyleLbl="node1" presStyleIdx="9" presStyleCnt="11">
        <dgm:presLayoutVars>
          <dgm:bulletEnabled val="1"/>
        </dgm:presLayoutVars>
      </dgm:prSet>
      <dgm:spPr/>
    </dgm:pt>
    <dgm:pt modelId="{25F75157-D312-418B-BB29-500D4A7F4252}" type="pres">
      <dgm:prSet presAssocID="{D43D4F90-BCAB-4C97-9DCD-81C4B16BE356}" presName="sibTrans" presStyleCnt="0"/>
      <dgm:spPr/>
    </dgm:pt>
    <dgm:pt modelId="{C6891FC7-0F05-46C9-90CF-66CB1B4DA367}" type="pres">
      <dgm:prSet presAssocID="{01F8792E-AF28-4A36-A377-5714A7227E6D}" presName="node" presStyleLbl="node1" presStyleIdx="10" presStyleCnt="11">
        <dgm:presLayoutVars>
          <dgm:bulletEnabled val="1"/>
        </dgm:presLayoutVars>
      </dgm:prSet>
      <dgm:spPr/>
    </dgm:pt>
  </dgm:ptLst>
  <dgm:cxnLst>
    <dgm:cxn modelId="{3FBE1D00-D937-4D6F-BB22-6BF0EFAC22FA}" srcId="{B8D06202-13C4-4D1D-9586-21E9076961A0}" destId="{864A0569-21DF-456C-9C7C-0321261ABDF4}" srcOrd="0" destOrd="0" parTransId="{009A959E-5BA3-4BE5-837D-CBEF1BABCB95}" sibTransId="{54763FCA-CDE1-49F8-8177-B21F78235CB7}"/>
    <dgm:cxn modelId="{BCB8DB2F-BEC4-40B2-95AA-035B682E2BDC}" srcId="{B8D06202-13C4-4D1D-9586-21E9076961A0}" destId="{E0D6D23F-0ED1-48C1-91A5-6D69B7F701B3}" srcOrd="2" destOrd="0" parTransId="{7EBB53B4-61DD-4BE0-9B81-2A20349F81F4}" sibTransId="{C4889D38-8DE9-440A-B676-AF75F32DF9D1}"/>
    <dgm:cxn modelId="{3CB08137-E28C-4330-B869-1B4EE11545E9}" srcId="{B8D06202-13C4-4D1D-9586-21E9076961A0}" destId="{61C17AC6-FC9E-4B41-B7DA-1031E0EA2337}" srcOrd="8" destOrd="0" parTransId="{80D26C1F-42CB-44D4-92E7-63AC3A4F3C58}" sibTransId="{316FC8F7-907E-4A1B-91A7-A128CF3B658A}"/>
    <dgm:cxn modelId="{9583975F-856C-47A4-9CFD-49C3F753925C}" type="presOf" srcId="{864A0569-21DF-456C-9C7C-0321261ABDF4}" destId="{6BFD56A0-34B9-4DD4-B95D-1994810231B0}" srcOrd="0" destOrd="0" presId="urn:microsoft.com/office/officeart/2005/8/layout/default"/>
    <dgm:cxn modelId="{7D1A2442-6411-4B1F-901A-D65E7BF2B07C}" type="presOf" srcId="{E3E9990C-53D7-4912-B9DC-78B7D386F3FB}" destId="{23CEBE86-34A8-4EC2-B484-57DAAEEEA37D}" srcOrd="0" destOrd="0" presId="urn:microsoft.com/office/officeart/2005/8/layout/default"/>
    <dgm:cxn modelId="{B866DD50-B4BA-47E2-831D-A082104413E9}" srcId="{B8D06202-13C4-4D1D-9586-21E9076961A0}" destId="{E3662620-61D2-427E-8906-7611FA6DE71D}" srcOrd="9" destOrd="0" parTransId="{FC89EE75-9264-4A61-9003-457316DC8242}" sibTransId="{D43D4F90-BCAB-4C97-9DCD-81C4B16BE356}"/>
    <dgm:cxn modelId="{29848072-20B7-49F1-8EBC-A866A715D89E}" srcId="{B8D06202-13C4-4D1D-9586-21E9076961A0}" destId="{ED3F0D10-F8AF-43E1-8C87-731C5C802A9A}" srcOrd="7" destOrd="0" parTransId="{A5041573-C66D-4E1F-8674-0947D5F0CE83}" sibTransId="{6622FF99-6041-41E9-9945-96F51C956279}"/>
    <dgm:cxn modelId="{5EC9DF77-24A9-407B-9002-04B1789C0F37}" srcId="{B8D06202-13C4-4D1D-9586-21E9076961A0}" destId="{84D4AA5F-4EAA-4C09-B99D-15990D9CE954}" srcOrd="5" destOrd="0" parTransId="{907F57F8-3330-404F-8F7A-358B57A9CAAC}" sibTransId="{BD2CED54-0F8C-4D83-9227-95CC1AF4B94C}"/>
    <dgm:cxn modelId="{36885C7A-5044-4131-9AA2-B3F061328C4B}" type="presOf" srcId="{84D4AA5F-4EAA-4C09-B99D-15990D9CE954}" destId="{B63CA3B3-0719-410B-BAC8-19DDBE45CE76}" srcOrd="0" destOrd="0" presId="urn:microsoft.com/office/officeart/2005/8/layout/default"/>
    <dgm:cxn modelId="{F7FF7085-7101-44BF-8000-8AFDC0ABF88C}" srcId="{B8D06202-13C4-4D1D-9586-21E9076961A0}" destId="{E3E9990C-53D7-4912-B9DC-78B7D386F3FB}" srcOrd="1" destOrd="0" parTransId="{A0B56F01-FE7E-4C92-9217-D89E3870E08C}" sibTransId="{CB2012C7-BE20-4739-AF9E-DC0C2D1B686E}"/>
    <dgm:cxn modelId="{263F0889-C112-4326-8EDD-73E0A44FABFC}" srcId="{B8D06202-13C4-4D1D-9586-21E9076961A0}" destId="{537C5262-C479-4E92-A751-3FA89F926F0C}" srcOrd="3" destOrd="0" parTransId="{A3E3E092-E74B-4098-BB65-85C263E88FCC}" sibTransId="{E9B147C3-ABC0-4F92-9894-BD2121490B21}"/>
    <dgm:cxn modelId="{CEF9BA98-6DB9-4B95-8CD2-414AB28D8E6A}" type="presOf" srcId="{01F8792E-AF28-4A36-A377-5714A7227E6D}" destId="{C6891FC7-0F05-46C9-90CF-66CB1B4DA367}" srcOrd="0" destOrd="0" presId="urn:microsoft.com/office/officeart/2005/8/layout/default"/>
    <dgm:cxn modelId="{76384C99-C91A-458C-9F3D-58E7A3C38902}" type="presOf" srcId="{61C17AC6-FC9E-4B41-B7DA-1031E0EA2337}" destId="{739D624E-70B1-4EC4-BEAA-DF00CA5EB137}" srcOrd="0" destOrd="0" presId="urn:microsoft.com/office/officeart/2005/8/layout/default"/>
    <dgm:cxn modelId="{5FEE0B9E-B56A-41A0-9C10-BF915C8D68D0}" type="presOf" srcId="{22EE425F-BB6D-4C94-98F6-0F02DBEAF558}" destId="{26D5E64E-FF13-4D46-9F5A-4897C953678A}" srcOrd="0" destOrd="0" presId="urn:microsoft.com/office/officeart/2005/8/layout/default"/>
    <dgm:cxn modelId="{10F3ECA0-F782-4854-8080-913C2270B097}" srcId="{B8D06202-13C4-4D1D-9586-21E9076961A0}" destId="{F15B0C14-C7A3-44CE-A3E2-9F7BD1554C78}" srcOrd="4" destOrd="0" parTransId="{576B2F2D-1DB5-4533-81B7-F6B5128DED3F}" sibTransId="{E43D5D48-F576-4E91-931E-8ED5953CBA9A}"/>
    <dgm:cxn modelId="{294397A1-24B9-4D42-B210-D718C95B9E98}" srcId="{B8D06202-13C4-4D1D-9586-21E9076961A0}" destId="{22EE425F-BB6D-4C94-98F6-0F02DBEAF558}" srcOrd="6" destOrd="0" parTransId="{714DBBF2-DA7C-4A7E-939B-4BC1C2A473AD}" sibTransId="{938761CF-831D-4868-9142-61F1429024B5}"/>
    <dgm:cxn modelId="{5F9A10AA-8CA4-49AB-BB74-2DAA4AA56480}" type="presOf" srcId="{B8D06202-13C4-4D1D-9586-21E9076961A0}" destId="{E333F560-39F5-4138-86EC-9DA92BA4D2E4}" srcOrd="0" destOrd="0" presId="urn:microsoft.com/office/officeart/2005/8/layout/default"/>
    <dgm:cxn modelId="{5F7046B7-0BD3-41C4-825C-B272CA9A50B6}" type="presOf" srcId="{E3662620-61D2-427E-8906-7611FA6DE71D}" destId="{31C09BF8-F533-48DF-A816-4AA088D1D3EF}" srcOrd="0" destOrd="0" presId="urn:microsoft.com/office/officeart/2005/8/layout/default"/>
    <dgm:cxn modelId="{99A6CBB7-49CF-48EF-ADF4-4C4F99C0F421}" type="presOf" srcId="{ED3F0D10-F8AF-43E1-8C87-731C5C802A9A}" destId="{3C37821B-8825-4094-8464-29896A507D5E}" srcOrd="0" destOrd="0" presId="urn:microsoft.com/office/officeart/2005/8/layout/default"/>
    <dgm:cxn modelId="{10851CD9-945F-486E-BE1F-84F611C6AB97}" type="presOf" srcId="{F15B0C14-C7A3-44CE-A3E2-9F7BD1554C78}" destId="{D830B9FB-AF60-4767-8519-E487A0C7B47F}" srcOrd="0" destOrd="0" presId="urn:microsoft.com/office/officeart/2005/8/layout/default"/>
    <dgm:cxn modelId="{5A06AEF4-9132-4477-9DB6-787224CA3A73}" type="presOf" srcId="{E0D6D23F-0ED1-48C1-91A5-6D69B7F701B3}" destId="{2391F46B-1AB3-4508-A7FB-B2DDD8121520}" srcOrd="0" destOrd="0" presId="urn:microsoft.com/office/officeart/2005/8/layout/default"/>
    <dgm:cxn modelId="{63FD4FFC-3E9F-475E-BDEC-83D648044169}" srcId="{B8D06202-13C4-4D1D-9586-21E9076961A0}" destId="{01F8792E-AF28-4A36-A377-5714A7227E6D}" srcOrd="10" destOrd="0" parTransId="{08D5D5D1-D8CD-47C0-8DFE-14D0C28C7667}" sibTransId="{D199B5FB-3783-4EC0-AA5D-E086FB8C9078}"/>
    <dgm:cxn modelId="{1E4EF8FF-C45F-4E45-8571-C4E6FD3DBD6C}" type="presOf" srcId="{537C5262-C479-4E92-A751-3FA89F926F0C}" destId="{02F27B03-2C5F-4526-84E5-0E5DEF6556FD}" srcOrd="0" destOrd="0" presId="urn:microsoft.com/office/officeart/2005/8/layout/default"/>
    <dgm:cxn modelId="{45D0FE5F-39A6-4EF0-9A7F-BB7E48036BE3}" type="presParOf" srcId="{E333F560-39F5-4138-86EC-9DA92BA4D2E4}" destId="{6BFD56A0-34B9-4DD4-B95D-1994810231B0}" srcOrd="0" destOrd="0" presId="urn:microsoft.com/office/officeart/2005/8/layout/default"/>
    <dgm:cxn modelId="{B21C6658-C81C-40DC-A029-C1665D2C6966}" type="presParOf" srcId="{E333F560-39F5-4138-86EC-9DA92BA4D2E4}" destId="{D3820015-D7FC-4336-8C5F-31E73ABE4969}" srcOrd="1" destOrd="0" presId="urn:microsoft.com/office/officeart/2005/8/layout/default"/>
    <dgm:cxn modelId="{849598F2-0CF0-4E49-8716-D0BA8D443B2F}" type="presParOf" srcId="{E333F560-39F5-4138-86EC-9DA92BA4D2E4}" destId="{23CEBE86-34A8-4EC2-B484-57DAAEEEA37D}" srcOrd="2" destOrd="0" presId="urn:microsoft.com/office/officeart/2005/8/layout/default"/>
    <dgm:cxn modelId="{A151D604-123E-48EB-A855-A686B7567C76}" type="presParOf" srcId="{E333F560-39F5-4138-86EC-9DA92BA4D2E4}" destId="{0F39911E-DE4E-4DCC-9C0E-FB9F05F33317}" srcOrd="3" destOrd="0" presId="urn:microsoft.com/office/officeart/2005/8/layout/default"/>
    <dgm:cxn modelId="{870392E0-8453-4730-9180-28C816A5E976}" type="presParOf" srcId="{E333F560-39F5-4138-86EC-9DA92BA4D2E4}" destId="{2391F46B-1AB3-4508-A7FB-B2DDD8121520}" srcOrd="4" destOrd="0" presId="urn:microsoft.com/office/officeart/2005/8/layout/default"/>
    <dgm:cxn modelId="{06CAB372-E0C0-45E4-92BD-E19AE1B6CDCB}" type="presParOf" srcId="{E333F560-39F5-4138-86EC-9DA92BA4D2E4}" destId="{15E04F5F-E838-4763-9DEE-106005496BBA}" srcOrd="5" destOrd="0" presId="urn:microsoft.com/office/officeart/2005/8/layout/default"/>
    <dgm:cxn modelId="{7AA2FF07-AD6C-4A8D-9651-B7061ED67722}" type="presParOf" srcId="{E333F560-39F5-4138-86EC-9DA92BA4D2E4}" destId="{02F27B03-2C5F-4526-84E5-0E5DEF6556FD}" srcOrd="6" destOrd="0" presId="urn:microsoft.com/office/officeart/2005/8/layout/default"/>
    <dgm:cxn modelId="{00A1AB54-C945-40A4-8195-307E736EDD2A}" type="presParOf" srcId="{E333F560-39F5-4138-86EC-9DA92BA4D2E4}" destId="{D90381DD-F0CE-4540-B5BF-01A24438D778}" srcOrd="7" destOrd="0" presId="urn:microsoft.com/office/officeart/2005/8/layout/default"/>
    <dgm:cxn modelId="{6B0EFF83-19D2-4475-A278-E04D429FFA79}" type="presParOf" srcId="{E333F560-39F5-4138-86EC-9DA92BA4D2E4}" destId="{D830B9FB-AF60-4767-8519-E487A0C7B47F}" srcOrd="8" destOrd="0" presId="urn:microsoft.com/office/officeart/2005/8/layout/default"/>
    <dgm:cxn modelId="{0D03BB4B-CF19-4C82-973C-39FB80027883}" type="presParOf" srcId="{E333F560-39F5-4138-86EC-9DA92BA4D2E4}" destId="{DDEDDDEC-3D69-4EB8-8031-E5DFD85ED933}" srcOrd="9" destOrd="0" presId="urn:microsoft.com/office/officeart/2005/8/layout/default"/>
    <dgm:cxn modelId="{72622AD2-482A-4E1A-A319-BC939DB47AA1}" type="presParOf" srcId="{E333F560-39F5-4138-86EC-9DA92BA4D2E4}" destId="{B63CA3B3-0719-410B-BAC8-19DDBE45CE76}" srcOrd="10" destOrd="0" presId="urn:microsoft.com/office/officeart/2005/8/layout/default"/>
    <dgm:cxn modelId="{A3500CBA-182B-4096-8466-0CD76F28D3C9}" type="presParOf" srcId="{E333F560-39F5-4138-86EC-9DA92BA4D2E4}" destId="{6896F84B-BEF7-47B6-B324-61380CEE4C83}" srcOrd="11" destOrd="0" presId="urn:microsoft.com/office/officeart/2005/8/layout/default"/>
    <dgm:cxn modelId="{B27D0AA5-BAEF-4A87-B94D-57E3056BBCD8}" type="presParOf" srcId="{E333F560-39F5-4138-86EC-9DA92BA4D2E4}" destId="{26D5E64E-FF13-4D46-9F5A-4897C953678A}" srcOrd="12" destOrd="0" presId="urn:microsoft.com/office/officeart/2005/8/layout/default"/>
    <dgm:cxn modelId="{D4D14478-D273-4363-B8FA-D2385A1542B1}" type="presParOf" srcId="{E333F560-39F5-4138-86EC-9DA92BA4D2E4}" destId="{2AC63D45-8E2B-4B3D-BE5A-E44E030F2093}" srcOrd="13" destOrd="0" presId="urn:microsoft.com/office/officeart/2005/8/layout/default"/>
    <dgm:cxn modelId="{11B2CBC5-47D7-4496-A374-6CCCA2EE68E5}" type="presParOf" srcId="{E333F560-39F5-4138-86EC-9DA92BA4D2E4}" destId="{3C37821B-8825-4094-8464-29896A507D5E}" srcOrd="14" destOrd="0" presId="urn:microsoft.com/office/officeart/2005/8/layout/default"/>
    <dgm:cxn modelId="{4D93AA6E-7241-43B1-BA1F-9137A1F9FD44}" type="presParOf" srcId="{E333F560-39F5-4138-86EC-9DA92BA4D2E4}" destId="{83715828-2F90-4869-8F1A-C6E5C6A95F13}" srcOrd="15" destOrd="0" presId="urn:microsoft.com/office/officeart/2005/8/layout/default"/>
    <dgm:cxn modelId="{DB6DB0B8-5976-435E-AE40-3382A323C799}" type="presParOf" srcId="{E333F560-39F5-4138-86EC-9DA92BA4D2E4}" destId="{739D624E-70B1-4EC4-BEAA-DF00CA5EB137}" srcOrd="16" destOrd="0" presId="urn:microsoft.com/office/officeart/2005/8/layout/default"/>
    <dgm:cxn modelId="{0AC775AF-1D34-46CF-98E1-553B9EEB04A3}" type="presParOf" srcId="{E333F560-39F5-4138-86EC-9DA92BA4D2E4}" destId="{8A495B61-D68D-44CD-B079-32D54336F57C}" srcOrd="17" destOrd="0" presId="urn:microsoft.com/office/officeart/2005/8/layout/default"/>
    <dgm:cxn modelId="{16310CDB-BBDD-47FA-9691-4480E08C9524}" type="presParOf" srcId="{E333F560-39F5-4138-86EC-9DA92BA4D2E4}" destId="{31C09BF8-F533-48DF-A816-4AA088D1D3EF}" srcOrd="18" destOrd="0" presId="urn:microsoft.com/office/officeart/2005/8/layout/default"/>
    <dgm:cxn modelId="{F5A0F46E-8782-43A9-A254-4E6BC49A962F}" type="presParOf" srcId="{E333F560-39F5-4138-86EC-9DA92BA4D2E4}" destId="{25F75157-D312-418B-BB29-500D4A7F4252}" srcOrd="19" destOrd="0" presId="urn:microsoft.com/office/officeart/2005/8/layout/default"/>
    <dgm:cxn modelId="{918F6589-764A-4248-9D5D-91016984E9B0}" type="presParOf" srcId="{E333F560-39F5-4138-86EC-9DA92BA4D2E4}" destId="{C6891FC7-0F05-46C9-90CF-66CB1B4DA367}"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61D8D6-779F-44A9-9FF7-345EE3A7955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81276A5C-6D86-42A1-B897-2C95BD22E248}">
      <dgm:prSet/>
      <dgm:spPr/>
      <dgm:t>
        <a:bodyPr/>
        <a:lstStyle/>
        <a:p>
          <a:r>
            <a:rPr lang="el-GR"/>
            <a:t>Α Παγκόσμιος πόλεμος</a:t>
          </a:r>
          <a:endParaRPr lang="en-US"/>
        </a:p>
      </dgm:t>
    </dgm:pt>
    <dgm:pt modelId="{AFE237B7-40AF-4787-B27E-11040BD329EB}" type="parTrans" cxnId="{2ABC705C-068A-47E0-8BC7-EDB5811FB20C}">
      <dgm:prSet/>
      <dgm:spPr/>
      <dgm:t>
        <a:bodyPr/>
        <a:lstStyle/>
        <a:p>
          <a:endParaRPr lang="en-US"/>
        </a:p>
      </dgm:t>
    </dgm:pt>
    <dgm:pt modelId="{03418C43-8EEA-44F7-9C9F-2C1B460A9D0B}" type="sibTrans" cxnId="{2ABC705C-068A-47E0-8BC7-EDB5811FB20C}">
      <dgm:prSet/>
      <dgm:spPr/>
      <dgm:t>
        <a:bodyPr/>
        <a:lstStyle/>
        <a:p>
          <a:endParaRPr lang="en-US"/>
        </a:p>
      </dgm:t>
    </dgm:pt>
    <dgm:pt modelId="{92074FE8-9622-42C7-92C5-7CFD09F25739}">
      <dgm:prSet/>
      <dgm:spPr/>
      <dgm:t>
        <a:bodyPr/>
        <a:lstStyle/>
        <a:p>
          <a:r>
            <a:rPr lang="el-GR"/>
            <a:t>Οικονομικό κραχ </a:t>
          </a:r>
          <a:endParaRPr lang="en-US"/>
        </a:p>
      </dgm:t>
    </dgm:pt>
    <dgm:pt modelId="{30E3EC5B-1E1F-4519-97A4-143269FDF1D7}" type="parTrans" cxnId="{A14934C0-BB68-4258-9065-5940E0626EF6}">
      <dgm:prSet/>
      <dgm:spPr/>
      <dgm:t>
        <a:bodyPr/>
        <a:lstStyle/>
        <a:p>
          <a:endParaRPr lang="en-US"/>
        </a:p>
      </dgm:t>
    </dgm:pt>
    <dgm:pt modelId="{1D69C8C3-F931-42EA-BEFB-C8D2598CDAD9}" type="sibTrans" cxnId="{A14934C0-BB68-4258-9065-5940E0626EF6}">
      <dgm:prSet/>
      <dgm:spPr/>
      <dgm:t>
        <a:bodyPr/>
        <a:lstStyle/>
        <a:p>
          <a:endParaRPr lang="en-US"/>
        </a:p>
      </dgm:t>
    </dgm:pt>
    <dgm:pt modelId="{1D1F0767-D7BA-4405-B93C-C5E697AFE7A4}">
      <dgm:prSet/>
      <dgm:spPr/>
      <dgm:t>
        <a:bodyPr/>
        <a:lstStyle/>
        <a:p>
          <a:r>
            <a:rPr lang="el-GR"/>
            <a:t>Δεύτερος Παγκόσμιος Πόλεμος</a:t>
          </a:r>
          <a:endParaRPr lang="en-US"/>
        </a:p>
      </dgm:t>
    </dgm:pt>
    <dgm:pt modelId="{CB3CD8B4-C947-4718-9067-4B872616A4F8}" type="parTrans" cxnId="{C7235509-1D47-4B67-9C7A-49FE4B818FC9}">
      <dgm:prSet/>
      <dgm:spPr/>
      <dgm:t>
        <a:bodyPr/>
        <a:lstStyle/>
        <a:p>
          <a:endParaRPr lang="en-US"/>
        </a:p>
      </dgm:t>
    </dgm:pt>
    <dgm:pt modelId="{A41A9F2F-A1D5-4405-8BD8-B0BA4E00CC6F}" type="sibTrans" cxnId="{C7235509-1D47-4B67-9C7A-49FE4B818FC9}">
      <dgm:prSet/>
      <dgm:spPr/>
      <dgm:t>
        <a:bodyPr/>
        <a:lstStyle/>
        <a:p>
          <a:endParaRPr lang="en-US"/>
        </a:p>
      </dgm:t>
    </dgm:pt>
    <dgm:pt modelId="{B10A848D-E068-4335-A0E8-E69AC1ADE6C2}">
      <dgm:prSet/>
      <dgm:spPr/>
      <dgm:t>
        <a:bodyPr/>
        <a:lstStyle/>
        <a:p>
          <a:r>
            <a:rPr lang="el-GR"/>
            <a:t>Ανάπτυξη του Κράτους Πρόνοιας ως αποτέλεσμα των Παγκοσμίων Πολέμων και του ανταγωνισμού Ανατολής – Δύσης στο πλαίσιο του Κράτους Πρόνοιας</a:t>
          </a:r>
          <a:endParaRPr lang="en-US"/>
        </a:p>
      </dgm:t>
    </dgm:pt>
    <dgm:pt modelId="{3A38AA47-FDDB-4ED5-B1A4-A23970D66B6F}" type="parTrans" cxnId="{7F6423B8-A31C-4815-87C6-9C2B98BDC795}">
      <dgm:prSet/>
      <dgm:spPr/>
      <dgm:t>
        <a:bodyPr/>
        <a:lstStyle/>
        <a:p>
          <a:endParaRPr lang="en-US"/>
        </a:p>
      </dgm:t>
    </dgm:pt>
    <dgm:pt modelId="{67FC6CDF-A86A-48E2-BF2F-29C0E6B4EA1D}" type="sibTrans" cxnId="{7F6423B8-A31C-4815-87C6-9C2B98BDC795}">
      <dgm:prSet/>
      <dgm:spPr/>
      <dgm:t>
        <a:bodyPr/>
        <a:lstStyle/>
        <a:p>
          <a:endParaRPr lang="en-US"/>
        </a:p>
      </dgm:t>
    </dgm:pt>
    <dgm:pt modelId="{161F44B6-3583-4D04-88D4-B3C74ABA830A}">
      <dgm:prSet/>
      <dgm:spPr/>
      <dgm:t>
        <a:bodyPr/>
        <a:lstStyle/>
        <a:p>
          <a:r>
            <a:rPr lang="el-GR"/>
            <a:t>Κρίση του κράτους Πρόνοιας</a:t>
          </a:r>
          <a:endParaRPr lang="en-US"/>
        </a:p>
      </dgm:t>
    </dgm:pt>
    <dgm:pt modelId="{FD9D4C43-B44E-4D1E-9CDA-AFF3CDF83861}" type="parTrans" cxnId="{C7B59CE9-21B4-4DB4-9964-DCBDE070D51C}">
      <dgm:prSet/>
      <dgm:spPr/>
      <dgm:t>
        <a:bodyPr/>
        <a:lstStyle/>
        <a:p>
          <a:endParaRPr lang="en-US"/>
        </a:p>
      </dgm:t>
    </dgm:pt>
    <dgm:pt modelId="{A0A9A03A-D277-4263-A38B-FA4789121343}" type="sibTrans" cxnId="{C7B59CE9-21B4-4DB4-9964-DCBDE070D51C}">
      <dgm:prSet/>
      <dgm:spPr/>
      <dgm:t>
        <a:bodyPr/>
        <a:lstStyle/>
        <a:p>
          <a:endParaRPr lang="en-US"/>
        </a:p>
      </dgm:t>
    </dgm:pt>
    <dgm:pt modelId="{4860A7B4-2808-4E0A-BCD4-1529E4CB3C0B}">
      <dgm:prSet/>
      <dgm:spPr/>
      <dgm:t>
        <a:bodyPr/>
        <a:lstStyle/>
        <a:p>
          <a:r>
            <a:rPr lang="el-GR"/>
            <a:t>Κατάρρευση του υπαρκτού σοσιαλισμού</a:t>
          </a:r>
          <a:endParaRPr lang="en-US"/>
        </a:p>
      </dgm:t>
    </dgm:pt>
    <dgm:pt modelId="{5C54A0D7-63FC-4170-B073-58282E4C66E9}" type="parTrans" cxnId="{26BF3001-F6D2-4EC4-B408-99B834DB99E5}">
      <dgm:prSet/>
      <dgm:spPr/>
      <dgm:t>
        <a:bodyPr/>
        <a:lstStyle/>
        <a:p>
          <a:endParaRPr lang="en-US"/>
        </a:p>
      </dgm:t>
    </dgm:pt>
    <dgm:pt modelId="{6462818B-33D4-4D79-8F56-1F652288931E}" type="sibTrans" cxnId="{26BF3001-F6D2-4EC4-B408-99B834DB99E5}">
      <dgm:prSet/>
      <dgm:spPr/>
      <dgm:t>
        <a:bodyPr/>
        <a:lstStyle/>
        <a:p>
          <a:endParaRPr lang="en-US"/>
        </a:p>
      </dgm:t>
    </dgm:pt>
    <dgm:pt modelId="{1D2A8EF8-11A7-4FFB-8253-2EE61083E5F9}" type="pres">
      <dgm:prSet presAssocID="{E661D8D6-779F-44A9-9FF7-345EE3A79558}" presName="Name0" presStyleCnt="0">
        <dgm:presLayoutVars>
          <dgm:dir/>
          <dgm:resizeHandles val="exact"/>
        </dgm:presLayoutVars>
      </dgm:prSet>
      <dgm:spPr/>
    </dgm:pt>
    <dgm:pt modelId="{95AB7A77-B432-473F-BE84-68E885F79EF9}" type="pres">
      <dgm:prSet presAssocID="{81276A5C-6D86-42A1-B897-2C95BD22E248}" presName="node" presStyleLbl="node1" presStyleIdx="0" presStyleCnt="6">
        <dgm:presLayoutVars>
          <dgm:bulletEnabled val="1"/>
        </dgm:presLayoutVars>
      </dgm:prSet>
      <dgm:spPr/>
    </dgm:pt>
    <dgm:pt modelId="{02D91DE3-BB11-4F39-8234-F9D996F29165}" type="pres">
      <dgm:prSet presAssocID="{03418C43-8EEA-44F7-9C9F-2C1B460A9D0B}" presName="sibTrans" presStyleLbl="sibTrans1D1" presStyleIdx="0" presStyleCnt="5"/>
      <dgm:spPr/>
    </dgm:pt>
    <dgm:pt modelId="{4320940A-6F39-40F9-B795-939B7C8F1E25}" type="pres">
      <dgm:prSet presAssocID="{03418C43-8EEA-44F7-9C9F-2C1B460A9D0B}" presName="connectorText" presStyleLbl="sibTrans1D1" presStyleIdx="0" presStyleCnt="5"/>
      <dgm:spPr/>
    </dgm:pt>
    <dgm:pt modelId="{F7D31CA9-33CD-45D0-B79C-2737E06850CB}" type="pres">
      <dgm:prSet presAssocID="{92074FE8-9622-42C7-92C5-7CFD09F25739}" presName="node" presStyleLbl="node1" presStyleIdx="1" presStyleCnt="6">
        <dgm:presLayoutVars>
          <dgm:bulletEnabled val="1"/>
        </dgm:presLayoutVars>
      </dgm:prSet>
      <dgm:spPr/>
    </dgm:pt>
    <dgm:pt modelId="{EF45E95A-6636-4288-A1C6-B082EB21E822}" type="pres">
      <dgm:prSet presAssocID="{1D69C8C3-F931-42EA-BEFB-C8D2598CDAD9}" presName="sibTrans" presStyleLbl="sibTrans1D1" presStyleIdx="1" presStyleCnt="5"/>
      <dgm:spPr/>
    </dgm:pt>
    <dgm:pt modelId="{0DA121FB-953E-4E96-8CAC-7221F3FA8D3E}" type="pres">
      <dgm:prSet presAssocID="{1D69C8C3-F931-42EA-BEFB-C8D2598CDAD9}" presName="connectorText" presStyleLbl="sibTrans1D1" presStyleIdx="1" presStyleCnt="5"/>
      <dgm:spPr/>
    </dgm:pt>
    <dgm:pt modelId="{4E4CF9C0-1064-4804-B308-B2DB39B1D4BC}" type="pres">
      <dgm:prSet presAssocID="{1D1F0767-D7BA-4405-B93C-C5E697AFE7A4}" presName="node" presStyleLbl="node1" presStyleIdx="2" presStyleCnt="6">
        <dgm:presLayoutVars>
          <dgm:bulletEnabled val="1"/>
        </dgm:presLayoutVars>
      </dgm:prSet>
      <dgm:spPr/>
    </dgm:pt>
    <dgm:pt modelId="{BE99C171-C478-47B3-873D-8AD96E3692FF}" type="pres">
      <dgm:prSet presAssocID="{A41A9F2F-A1D5-4405-8BD8-B0BA4E00CC6F}" presName="sibTrans" presStyleLbl="sibTrans1D1" presStyleIdx="2" presStyleCnt="5"/>
      <dgm:spPr/>
    </dgm:pt>
    <dgm:pt modelId="{A43AA558-538B-4ED5-964B-73D82252F6DD}" type="pres">
      <dgm:prSet presAssocID="{A41A9F2F-A1D5-4405-8BD8-B0BA4E00CC6F}" presName="connectorText" presStyleLbl="sibTrans1D1" presStyleIdx="2" presStyleCnt="5"/>
      <dgm:spPr/>
    </dgm:pt>
    <dgm:pt modelId="{FD5C62DD-2F37-45A6-96E6-099EC80FF0E1}" type="pres">
      <dgm:prSet presAssocID="{B10A848D-E068-4335-A0E8-E69AC1ADE6C2}" presName="node" presStyleLbl="node1" presStyleIdx="3" presStyleCnt="6">
        <dgm:presLayoutVars>
          <dgm:bulletEnabled val="1"/>
        </dgm:presLayoutVars>
      </dgm:prSet>
      <dgm:spPr/>
    </dgm:pt>
    <dgm:pt modelId="{1A970EC9-E9FD-458B-9651-CF5C16289956}" type="pres">
      <dgm:prSet presAssocID="{67FC6CDF-A86A-48E2-BF2F-29C0E6B4EA1D}" presName="sibTrans" presStyleLbl="sibTrans1D1" presStyleIdx="3" presStyleCnt="5"/>
      <dgm:spPr/>
    </dgm:pt>
    <dgm:pt modelId="{CB34CB03-9040-4FCC-BF01-670E77A8FFD9}" type="pres">
      <dgm:prSet presAssocID="{67FC6CDF-A86A-48E2-BF2F-29C0E6B4EA1D}" presName="connectorText" presStyleLbl="sibTrans1D1" presStyleIdx="3" presStyleCnt="5"/>
      <dgm:spPr/>
    </dgm:pt>
    <dgm:pt modelId="{EC966C98-845A-4570-8C6C-4B555DF103A5}" type="pres">
      <dgm:prSet presAssocID="{161F44B6-3583-4D04-88D4-B3C74ABA830A}" presName="node" presStyleLbl="node1" presStyleIdx="4" presStyleCnt="6">
        <dgm:presLayoutVars>
          <dgm:bulletEnabled val="1"/>
        </dgm:presLayoutVars>
      </dgm:prSet>
      <dgm:spPr/>
    </dgm:pt>
    <dgm:pt modelId="{83F4BD48-2F76-473D-A6D9-61D50FD4C087}" type="pres">
      <dgm:prSet presAssocID="{A0A9A03A-D277-4263-A38B-FA4789121343}" presName="sibTrans" presStyleLbl="sibTrans1D1" presStyleIdx="4" presStyleCnt="5"/>
      <dgm:spPr/>
    </dgm:pt>
    <dgm:pt modelId="{F48B44F9-5A78-4A1F-AE36-8F5F7ABF567B}" type="pres">
      <dgm:prSet presAssocID="{A0A9A03A-D277-4263-A38B-FA4789121343}" presName="connectorText" presStyleLbl="sibTrans1D1" presStyleIdx="4" presStyleCnt="5"/>
      <dgm:spPr/>
    </dgm:pt>
    <dgm:pt modelId="{F7137880-576F-4C6B-8A3F-87965587E953}" type="pres">
      <dgm:prSet presAssocID="{4860A7B4-2808-4E0A-BCD4-1529E4CB3C0B}" presName="node" presStyleLbl="node1" presStyleIdx="5" presStyleCnt="6">
        <dgm:presLayoutVars>
          <dgm:bulletEnabled val="1"/>
        </dgm:presLayoutVars>
      </dgm:prSet>
      <dgm:spPr/>
    </dgm:pt>
  </dgm:ptLst>
  <dgm:cxnLst>
    <dgm:cxn modelId="{26BF3001-F6D2-4EC4-B408-99B834DB99E5}" srcId="{E661D8D6-779F-44A9-9FF7-345EE3A79558}" destId="{4860A7B4-2808-4E0A-BCD4-1529E4CB3C0B}" srcOrd="5" destOrd="0" parTransId="{5C54A0D7-63FC-4170-B073-58282E4C66E9}" sibTransId="{6462818B-33D4-4D79-8F56-1F652288931E}"/>
    <dgm:cxn modelId="{49B2DF01-E475-46BA-A028-05896ABD96EF}" type="presOf" srcId="{A0A9A03A-D277-4263-A38B-FA4789121343}" destId="{F48B44F9-5A78-4A1F-AE36-8F5F7ABF567B}" srcOrd="1" destOrd="0" presId="urn:microsoft.com/office/officeart/2016/7/layout/RepeatingBendingProcessNew"/>
    <dgm:cxn modelId="{8AC76A06-2773-4F43-8390-0730C785794D}" type="presOf" srcId="{161F44B6-3583-4D04-88D4-B3C74ABA830A}" destId="{EC966C98-845A-4570-8C6C-4B555DF103A5}" srcOrd="0" destOrd="0" presId="urn:microsoft.com/office/officeart/2016/7/layout/RepeatingBendingProcessNew"/>
    <dgm:cxn modelId="{B27C1C08-4772-4DEC-B4EE-F91CA4A66CCF}" type="presOf" srcId="{1D69C8C3-F931-42EA-BEFB-C8D2598CDAD9}" destId="{EF45E95A-6636-4288-A1C6-B082EB21E822}" srcOrd="0" destOrd="0" presId="urn:microsoft.com/office/officeart/2016/7/layout/RepeatingBendingProcessNew"/>
    <dgm:cxn modelId="{C7235509-1D47-4B67-9C7A-49FE4B818FC9}" srcId="{E661D8D6-779F-44A9-9FF7-345EE3A79558}" destId="{1D1F0767-D7BA-4405-B93C-C5E697AFE7A4}" srcOrd="2" destOrd="0" parTransId="{CB3CD8B4-C947-4718-9067-4B872616A4F8}" sibTransId="{A41A9F2F-A1D5-4405-8BD8-B0BA4E00CC6F}"/>
    <dgm:cxn modelId="{EA105F22-9C32-495E-8F0A-9DE961B839D1}" type="presOf" srcId="{4860A7B4-2808-4E0A-BCD4-1529E4CB3C0B}" destId="{F7137880-576F-4C6B-8A3F-87965587E953}" srcOrd="0" destOrd="0" presId="urn:microsoft.com/office/officeart/2016/7/layout/RepeatingBendingProcessNew"/>
    <dgm:cxn modelId="{2ABC705C-068A-47E0-8BC7-EDB5811FB20C}" srcId="{E661D8D6-779F-44A9-9FF7-345EE3A79558}" destId="{81276A5C-6D86-42A1-B897-2C95BD22E248}" srcOrd="0" destOrd="0" parTransId="{AFE237B7-40AF-4787-B27E-11040BD329EB}" sibTransId="{03418C43-8EEA-44F7-9C9F-2C1B460A9D0B}"/>
    <dgm:cxn modelId="{35535441-9D43-405A-8993-D025FA18DD51}" type="presOf" srcId="{03418C43-8EEA-44F7-9C9F-2C1B460A9D0B}" destId="{02D91DE3-BB11-4F39-8234-F9D996F29165}" srcOrd="0" destOrd="0" presId="urn:microsoft.com/office/officeart/2016/7/layout/RepeatingBendingProcessNew"/>
    <dgm:cxn modelId="{FDC74755-F3F6-472D-8994-2B8AA05420C0}" type="presOf" srcId="{1D1F0767-D7BA-4405-B93C-C5E697AFE7A4}" destId="{4E4CF9C0-1064-4804-B308-B2DB39B1D4BC}" srcOrd="0" destOrd="0" presId="urn:microsoft.com/office/officeart/2016/7/layout/RepeatingBendingProcessNew"/>
    <dgm:cxn modelId="{B876F29D-01B0-48FF-B767-7A514133B7E1}" type="presOf" srcId="{A41A9F2F-A1D5-4405-8BD8-B0BA4E00CC6F}" destId="{A43AA558-538B-4ED5-964B-73D82252F6DD}" srcOrd="1" destOrd="0" presId="urn:microsoft.com/office/officeart/2016/7/layout/RepeatingBendingProcessNew"/>
    <dgm:cxn modelId="{5D9840AC-B129-4909-8143-A07864A2B529}" type="presOf" srcId="{67FC6CDF-A86A-48E2-BF2F-29C0E6B4EA1D}" destId="{1A970EC9-E9FD-458B-9651-CF5C16289956}" srcOrd="0" destOrd="0" presId="urn:microsoft.com/office/officeart/2016/7/layout/RepeatingBendingProcessNew"/>
    <dgm:cxn modelId="{CB4D06AF-4352-41EF-BC83-2F2B9AC5491F}" type="presOf" srcId="{03418C43-8EEA-44F7-9C9F-2C1B460A9D0B}" destId="{4320940A-6F39-40F9-B795-939B7C8F1E25}" srcOrd="1" destOrd="0" presId="urn:microsoft.com/office/officeart/2016/7/layout/RepeatingBendingProcessNew"/>
    <dgm:cxn modelId="{7F6423B8-A31C-4815-87C6-9C2B98BDC795}" srcId="{E661D8D6-779F-44A9-9FF7-345EE3A79558}" destId="{B10A848D-E068-4335-A0E8-E69AC1ADE6C2}" srcOrd="3" destOrd="0" parTransId="{3A38AA47-FDDB-4ED5-B1A4-A23970D66B6F}" sibTransId="{67FC6CDF-A86A-48E2-BF2F-29C0E6B4EA1D}"/>
    <dgm:cxn modelId="{386E9DB8-DD9C-4B95-A6B1-F277199EE1EE}" type="presOf" srcId="{B10A848D-E068-4335-A0E8-E69AC1ADE6C2}" destId="{FD5C62DD-2F37-45A6-96E6-099EC80FF0E1}" srcOrd="0" destOrd="0" presId="urn:microsoft.com/office/officeart/2016/7/layout/RepeatingBendingProcessNew"/>
    <dgm:cxn modelId="{AA9BF8B8-E022-41A9-841C-AE9258CADB48}" type="presOf" srcId="{A41A9F2F-A1D5-4405-8BD8-B0BA4E00CC6F}" destId="{BE99C171-C478-47B3-873D-8AD96E3692FF}" srcOrd="0" destOrd="0" presId="urn:microsoft.com/office/officeart/2016/7/layout/RepeatingBendingProcessNew"/>
    <dgm:cxn modelId="{A14934C0-BB68-4258-9065-5940E0626EF6}" srcId="{E661D8D6-779F-44A9-9FF7-345EE3A79558}" destId="{92074FE8-9622-42C7-92C5-7CFD09F25739}" srcOrd="1" destOrd="0" parTransId="{30E3EC5B-1E1F-4519-97A4-143269FDF1D7}" sibTransId="{1D69C8C3-F931-42EA-BEFB-C8D2598CDAD9}"/>
    <dgm:cxn modelId="{13C725C3-0979-4EB0-9AB4-02719D6E705C}" type="presOf" srcId="{1D69C8C3-F931-42EA-BEFB-C8D2598CDAD9}" destId="{0DA121FB-953E-4E96-8CAC-7221F3FA8D3E}" srcOrd="1" destOrd="0" presId="urn:microsoft.com/office/officeart/2016/7/layout/RepeatingBendingProcessNew"/>
    <dgm:cxn modelId="{2FCFFFC3-6726-44B7-8851-0A759FD849C0}" type="presOf" srcId="{A0A9A03A-D277-4263-A38B-FA4789121343}" destId="{83F4BD48-2F76-473D-A6D9-61D50FD4C087}" srcOrd="0" destOrd="0" presId="urn:microsoft.com/office/officeart/2016/7/layout/RepeatingBendingProcessNew"/>
    <dgm:cxn modelId="{D5AE30C7-7D97-4A29-8CD4-49DA2802412D}" type="presOf" srcId="{67FC6CDF-A86A-48E2-BF2F-29C0E6B4EA1D}" destId="{CB34CB03-9040-4FCC-BF01-670E77A8FFD9}" srcOrd="1" destOrd="0" presId="urn:microsoft.com/office/officeart/2016/7/layout/RepeatingBendingProcessNew"/>
    <dgm:cxn modelId="{F2533BCD-3701-4CDB-8600-170E57ADEC27}" type="presOf" srcId="{92074FE8-9622-42C7-92C5-7CFD09F25739}" destId="{F7D31CA9-33CD-45D0-B79C-2737E06850CB}" srcOrd="0" destOrd="0" presId="urn:microsoft.com/office/officeart/2016/7/layout/RepeatingBendingProcessNew"/>
    <dgm:cxn modelId="{183866D0-3264-41F9-9CE5-90E1E785B35D}" type="presOf" srcId="{81276A5C-6D86-42A1-B897-2C95BD22E248}" destId="{95AB7A77-B432-473F-BE84-68E885F79EF9}" srcOrd="0" destOrd="0" presId="urn:microsoft.com/office/officeart/2016/7/layout/RepeatingBendingProcessNew"/>
    <dgm:cxn modelId="{61C94EE9-41CD-4641-8BF6-9743795C3432}" type="presOf" srcId="{E661D8D6-779F-44A9-9FF7-345EE3A79558}" destId="{1D2A8EF8-11A7-4FFB-8253-2EE61083E5F9}" srcOrd="0" destOrd="0" presId="urn:microsoft.com/office/officeart/2016/7/layout/RepeatingBendingProcessNew"/>
    <dgm:cxn modelId="{C7B59CE9-21B4-4DB4-9964-DCBDE070D51C}" srcId="{E661D8D6-779F-44A9-9FF7-345EE3A79558}" destId="{161F44B6-3583-4D04-88D4-B3C74ABA830A}" srcOrd="4" destOrd="0" parTransId="{FD9D4C43-B44E-4D1E-9CDA-AFF3CDF83861}" sibTransId="{A0A9A03A-D277-4263-A38B-FA4789121343}"/>
    <dgm:cxn modelId="{DAF89A35-29D7-42DC-BD59-6863D6BB1340}" type="presParOf" srcId="{1D2A8EF8-11A7-4FFB-8253-2EE61083E5F9}" destId="{95AB7A77-B432-473F-BE84-68E885F79EF9}" srcOrd="0" destOrd="0" presId="urn:microsoft.com/office/officeart/2016/7/layout/RepeatingBendingProcessNew"/>
    <dgm:cxn modelId="{EDC6CB7B-EEBD-408F-AA9F-756761667F46}" type="presParOf" srcId="{1D2A8EF8-11A7-4FFB-8253-2EE61083E5F9}" destId="{02D91DE3-BB11-4F39-8234-F9D996F29165}" srcOrd="1" destOrd="0" presId="urn:microsoft.com/office/officeart/2016/7/layout/RepeatingBendingProcessNew"/>
    <dgm:cxn modelId="{06943EA9-4629-47CF-8703-D9AF7532C5CB}" type="presParOf" srcId="{02D91DE3-BB11-4F39-8234-F9D996F29165}" destId="{4320940A-6F39-40F9-B795-939B7C8F1E25}" srcOrd="0" destOrd="0" presId="urn:microsoft.com/office/officeart/2016/7/layout/RepeatingBendingProcessNew"/>
    <dgm:cxn modelId="{A65D9656-DAC3-41D4-88CF-041F4A55618F}" type="presParOf" srcId="{1D2A8EF8-11A7-4FFB-8253-2EE61083E5F9}" destId="{F7D31CA9-33CD-45D0-B79C-2737E06850CB}" srcOrd="2" destOrd="0" presId="urn:microsoft.com/office/officeart/2016/7/layout/RepeatingBendingProcessNew"/>
    <dgm:cxn modelId="{5639DD97-4C90-42D9-913E-A454EFAAC55F}" type="presParOf" srcId="{1D2A8EF8-11A7-4FFB-8253-2EE61083E5F9}" destId="{EF45E95A-6636-4288-A1C6-B082EB21E822}" srcOrd="3" destOrd="0" presId="urn:microsoft.com/office/officeart/2016/7/layout/RepeatingBendingProcessNew"/>
    <dgm:cxn modelId="{C5A88942-230A-43EA-AB82-D9FED60BBC82}" type="presParOf" srcId="{EF45E95A-6636-4288-A1C6-B082EB21E822}" destId="{0DA121FB-953E-4E96-8CAC-7221F3FA8D3E}" srcOrd="0" destOrd="0" presId="urn:microsoft.com/office/officeart/2016/7/layout/RepeatingBendingProcessNew"/>
    <dgm:cxn modelId="{EF392919-8886-4335-AC74-1A89D0277EBF}" type="presParOf" srcId="{1D2A8EF8-11A7-4FFB-8253-2EE61083E5F9}" destId="{4E4CF9C0-1064-4804-B308-B2DB39B1D4BC}" srcOrd="4" destOrd="0" presId="urn:microsoft.com/office/officeart/2016/7/layout/RepeatingBendingProcessNew"/>
    <dgm:cxn modelId="{42E58A63-1986-4FB0-8D4A-9120A1B88508}" type="presParOf" srcId="{1D2A8EF8-11A7-4FFB-8253-2EE61083E5F9}" destId="{BE99C171-C478-47B3-873D-8AD96E3692FF}" srcOrd="5" destOrd="0" presId="urn:microsoft.com/office/officeart/2016/7/layout/RepeatingBendingProcessNew"/>
    <dgm:cxn modelId="{34FCBC0D-D3FC-40BC-97D4-91E966821721}" type="presParOf" srcId="{BE99C171-C478-47B3-873D-8AD96E3692FF}" destId="{A43AA558-538B-4ED5-964B-73D82252F6DD}" srcOrd="0" destOrd="0" presId="urn:microsoft.com/office/officeart/2016/7/layout/RepeatingBendingProcessNew"/>
    <dgm:cxn modelId="{1977CD49-F133-4119-9F65-B3F8C518B65B}" type="presParOf" srcId="{1D2A8EF8-11A7-4FFB-8253-2EE61083E5F9}" destId="{FD5C62DD-2F37-45A6-96E6-099EC80FF0E1}" srcOrd="6" destOrd="0" presId="urn:microsoft.com/office/officeart/2016/7/layout/RepeatingBendingProcessNew"/>
    <dgm:cxn modelId="{5E39A6BC-D901-4921-962B-34F9181B2EBF}" type="presParOf" srcId="{1D2A8EF8-11A7-4FFB-8253-2EE61083E5F9}" destId="{1A970EC9-E9FD-458B-9651-CF5C16289956}" srcOrd="7" destOrd="0" presId="urn:microsoft.com/office/officeart/2016/7/layout/RepeatingBendingProcessNew"/>
    <dgm:cxn modelId="{D98555C7-367F-4314-97F9-27E81ED853DD}" type="presParOf" srcId="{1A970EC9-E9FD-458B-9651-CF5C16289956}" destId="{CB34CB03-9040-4FCC-BF01-670E77A8FFD9}" srcOrd="0" destOrd="0" presId="urn:microsoft.com/office/officeart/2016/7/layout/RepeatingBendingProcessNew"/>
    <dgm:cxn modelId="{E084D73D-A369-45B6-A688-8F3C4C658576}" type="presParOf" srcId="{1D2A8EF8-11A7-4FFB-8253-2EE61083E5F9}" destId="{EC966C98-845A-4570-8C6C-4B555DF103A5}" srcOrd="8" destOrd="0" presId="urn:microsoft.com/office/officeart/2016/7/layout/RepeatingBendingProcessNew"/>
    <dgm:cxn modelId="{A338A142-0BC5-4747-B7F6-FD7C773F7523}" type="presParOf" srcId="{1D2A8EF8-11A7-4FFB-8253-2EE61083E5F9}" destId="{83F4BD48-2F76-473D-A6D9-61D50FD4C087}" srcOrd="9" destOrd="0" presId="urn:microsoft.com/office/officeart/2016/7/layout/RepeatingBendingProcessNew"/>
    <dgm:cxn modelId="{679BBE85-89B0-4117-BC04-32E607F451E3}" type="presParOf" srcId="{83F4BD48-2F76-473D-A6D9-61D50FD4C087}" destId="{F48B44F9-5A78-4A1F-AE36-8F5F7ABF567B}" srcOrd="0" destOrd="0" presId="urn:microsoft.com/office/officeart/2016/7/layout/RepeatingBendingProcessNew"/>
    <dgm:cxn modelId="{15AC0EC4-9F41-4ED5-9074-1CCE6E06D9D5}" type="presParOf" srcId="{1D2A8EF8-11A7-4FFB-8253-2EE61083E5F9}" destId="{F7137880-576F-4C6B-8A3F-87965587E953}"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C9CBF2-D770-4CF2-A7F5-FB5F7D403BA7}"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6389117-58E7-453D-9777-3DEBE2AFC8B4}">
      <dgm:prSet/>
      <dgm:spPr/>
      <dgm:t>
        <a:bodyPr/>
        <a:lstStyle/>
        <a:p>
          <a:r>
            <a:rPr lang="el-GR"/>
            <a:t>Παγκοσμιοποίηση</a:t>
          </a:r>
          <a:endParaRPr lang="en-US"/>
        </a:p>
      </dgm:t>
    </dgm:pt>
    <dgm:pt modelId="{75564C86-9D7C-49AC-8279-EC49E30ED57A}" type="parTrans" cxnId="{5695F3E5-7205-40D2-82B3-0854F2384076}">
      <dgm:prSet/>
      <dgm:spPr/>
      <dgm:t>
        <a:bodyPr/>
        <a:lstStyle/>
        <a:p>
          <a:endParaRPr lang="en-US"/>
        </a:p>
      </dgm:t>
    </dgm:pt>
    <dgm:pt modelId="{B761A58F-316C-4840-A5B9-41B17A4A1E7F}" type="sibTrans" cxnId="{5695F3E5-7205-40D2-82B3-0854F2384076}">
      <dgm:prSet/>
      <dgm:spPr/>
      <dgm:t>
        <a:bodyPr/>
        <a:lstStyle/>
        <a:p>
          <a:endParaRPr lang="en-US"/>
        </a:p>
      </dgm:t>
    </dgm:pt>
    <dgm:pt modelId="{E1ADBE49-5603-451F-BDDC-9137D25CD035}">
      <dgm:prSet/>
      <dgm:spPr/>
      <dgm:t>
        <a:bodyPr/>
        <a:lstStyle/>
        <a:p>
          <a:r>
            <a:rPr lang="el-GR"/>
            <a:t>Νεοφιλελεύθερες απόψεις στην οικονομία</a:t>
          </a:r>
          <a:endParaRPr lang="en-US"/>
        </a:p>
      </dgm:t>
    </dgm:pt>
    <dgm:pt modelId="{433CD7D8-3AAF-4B0F-82BE-DD44F6782570}" type="parTrans" cxnId="{B99E795D-0F38-4E90-B433-5F95A022458D}">
      <dgm:prSet/>
      <dgm:spPr/>
      <dgm:t>
        <a:bodyPr/>
        <a:lstStyle/>
        <a:p>
          <a:endParaRPr lang="en-US"/>
        </a:p>
      </dgm:t>
    </dgm:pt>
    <dgm:pt modelId="{372EDDB7-E216-4200-BF35-BF3FDC993342}" type="sibTrans" cxnId="{B99E795D-0F38-4E90-B433-5F95A022458D}">
      <dgm:prSet/>
      <dgm:spPr/>
      <dgm:t>
        <a:bodyPr/>
        <a:lstStyle/>
        <a:p>
          <a:endParaRPr lang="en-US"/>
        </a:p>
      </dgm:t>
    </dgm:pt>
    <dgm:pt modelId="{8093D402-9259-4FAC-BF9A-5C859EFCB9C8}">
      <dgm:prSet/>
      <dgm:spPr/>
      <dgm:t>
        <a:bodyPr/>
        <a:lstStyle/>
        <a:p>
          <a:r>
            <a:rPr lang="el-GR"/>
            <a:t>Οικονομικές κρίσεις</a:t>
          </a:r>
          <a:endParaRPr lang="en-US"/>
        </a:p>
      </dgm:t>
    </dgm:pt>
    <dgm:pt modelId="{3119439F-6D34-4FB9-9551-F94245B2DA05}" type="parTrans" cxnId="{ED42E7F8-27F8-4612-B160-031DD41CD815}">
      <dgm:prSet/>
      <dgm:spPr/>
      <dgm:t>
        <a:bodyPr/>
        <a:lstStyle/>
        <a:p>
          <a:endParaRPr lang="en-US"/>
        </a:p>
      </dgm:t>
    </dgm:pt>
    <dgm:pt modelId="{4AE06FDC-EAF8-4594-A142-5E2D94C5E0B2}" type="sibTrans" cxnId="{ED42E7F8-27F8-4612-B160-031DD41CD815}">
      <dgm:prSet/>
      <dgm:spPr/>
      <dgm:t>
        <a:bodyPr/>
        <a:lstStyle/>
        <a:p>
          <a:endParaRPr lang="en-US"/>
        </a:p>
      </dgm:t>
    </dgm:pt>
    <dgm:pt modelId="{8FB8A87F-6E29-4982-A1D4-B2D7760E3036}">
      <dgm:prSet/>
      <dgm:spPr/>
      <dgm:t>
        <a:bodyPr/>
        <a:lstStyle/>
        <a:p>
          <a:r>
            <a:rPr lang="el-GR"/>
            <a:t>Περιφερειακοί πόλεμοι</a:t>
          </a:r>
          <a:endParaRPr lang="en-US"/>
        </a:p>
      </dgm:t>
    </dgm:pt>
    <dgm:pt modelId="{9047A474-0F02-4231-A954-27CB9DD8496A}" type="parTrans" cxnId="{CCCC8B6D-E7CB-4596-9317-1CBBE368AECD}">
      <dgm:prSet/>
      <dgm:spPr/>
      <dgm:t>
        <a:bodyPr/>
        <a:lstStyle/>
        <a:p>
          <a:endParaRPr lang="en-US"/>
        </a:p>
      </dgm:t>
    </dgm:pt>
    <dgm:pt modelId="{9533493E-FD9C-4787-BA27-D3A20437AE61}" type="sibTrans" cxnId="{CCCC8B6D-E7CB-4596-9317-1CBBE368AECD}">
      <dgm:prSet/>
      <dgm:spPr/>
      <dgm:t>
        <a:bodyPr/>
        <a:lstStyle/>
        <a:p>
          <a:endParaRPr lang="en-US"/>
        </a:p>
      </dgm:t>
    </dgm:pt>
    <dgm:pt modelId="{6E1CCE7F-0081-41FB-97E7-FF9D8488BA4C}">
      <dgm:prSet/>
      <dgm:spPr/>
      <dgm:t>
        <a:bodyPr/>
        <a:lstStyle/>
        <a:p>
          <a:r>
            <a:rPr lang="el-GR"/>
            <a:t>Κοινωνικά δίκτυα</a:t>
          </a:r>
          <a:endParaRPr lang="en-US"/>
        </a:p>
      </dgm:t>
    </dgm:pt>
    <dgm:pt modelId="{2BDFC556-7C56-4E43-9FA5-AF6F54FF35AA}" type="parTrans" cxnId="{4F17E6CA-5BA5-42E4-B2C0-860BE26ED7C7}">
      <dgm:prSet/>
      <dgm:spPr/>
      <dgm:t>
        <a:bodyPr/>
        <a:lstStyle/>
        <a:p>
          <a:endParaRPr lang="en-US"/>
        </a:p>
      </dgm:t>
    </dgm:pt>
    <dgm:pt modelId="{E38BD9FB-F0DF-4202-91B8-74D8A112D560}" type="sibTrans" cxnId="{4F17E6CA-5BA5-42E4-B2C0-860BE26ED7C7}">
      <dgm:prSet/>
      <dgm:spPr/>
      <dgm:t>
        <a:bodyPr/>
        <a:lstStyle/>
        <a:p>
          <a:endParaRPr lang="en-US"/>
        </a:p>
      </dgm:t>
    </dgm:pt>
    <dgm:pt modelId="{386EC173-9B89-4A6B-AB06-8FE7F9FE41D3}">
      <dgm:prSet/>
      <dgm:spPr/>
      <dgm:t>
        <a:bodyPr/>
        <a:lstStyle/>
        <a:p>
          <a:r>
            <a:rPr lang="el-GR"/>
            <a:t>Κοινωνία γνώσης </a:t>
          </a:r>
          <a:endParaRPr lang="en-US"/>
        </a:p>
      </dgm:t>
    </dgm:pt>
    <dgm:pt modelId="{DE018741-FC68-40F7-9A78-E6155D91B610}" type="parTrans" cxnId="{5A13B94F-0C7B-436C-B8DF-0F1F0F2F147F}">
      <dgm:prSet/>
      <dgm:spPr/>
      <dgm:t>
        <a:bodyPr/>
        <a:lstStyle/>
        <a:p>
          <a:endParaRPr lang="en-US"/>
        </a:p>
      </dgm:t>
    </dgm:pt>
    <dgm:pt modelId="{30BD095A-75F5-4CF0-A6DA-5CD76940584A}" type="sibTrans" cxnId="{5A13B94F-0C7B-436C-B8DF-0F1F0F2F147F}">
      <dgm:prSet/>
      <dgm:spPr/>
      <dgm:t>
        <a:bodyPr/>
        <a:lstStyle/>
        <a:p>
          <a:endParaRPr lang="en-US"/>
        </a:p>
      </dgm:t>
    </dgm:pt>
    <dgm:pt modelId="{087A7BBF-0D8E-4EF2-9310-7315B58FD671}" type="pres">
      <dgm:prSet presAssocID="{6BC9CBF2-D770-4CF2-A7F5-FB5F7D403BA7}" presName="linear" presStyleCnt="0">
        <dgm:presLayoutVars>
          <dgm:dir/>
          <dgm:animLvl val="lvl"/>
          <dgm:resizeHandles val="exact"/>
        </dgm:presLayoutVars>
      </dgm:prSet>
      <dgm:spPr/>
    </dgm:pt>
    <dgm:pt modelId="{F546AF00-CB21-42F3-90E3-FAC42A5BC34C}" type="pres">
      <dgm:prSet presAssocID="{C6389117-58E7-453D-9777-3DEBE2AFC8B4}" presName="parentLin" presStyleCnt="0"/>
      <dgm:spPr/>
    </dgm:pt>
    <dgm:pt modelId="{A65A8748-E8B9-4C40-B1E6-256979198E34}" type="pres">
      <dgm:prSet presAssocID="{C6389117-58E7-453D-9777-3DEBE2AFC8B4}" presName="parentLeftMargin" presStyleLbl="node1" presStyleIdx="0" presStyleCnt="6"/>
      <dgm:spPr/>
    </dgm:pt>
    <dgm:pt modelId="{A5788684-FEDA-4E9E-B7C6-20A041E3D781}" type="pres">
      <dgm:prSet presAssocID="{C6389117-58E7-453D-9777-3DEBE2AFC8B4}" presName="parentText" presStyleLbl="node1" presStyleIdx="0" presStyleCnt="6">
        <dgm:presLayoutVars>
          <dgm:chMax val="0"/>
          <dgm:bulletEnabled val="1"/>
        </dgm:presLayoutVars>
      </dgm:prSet>
      <dgm:spPr/>
    </dgm:pt>
    <dgm:pt modelId="{01B1B755-57E8-4F87-A13E-00618BF58C29}" type="pres">
      <dgm:prSet presAssocID="{C6389117-58E7-453D-9777-3DEBE2AFC8B4}" presName="negativeSpace" presStyleCnt="0"/>
      <dgm:spPr/>
    </dgm:pt>
    <dgm:pt modelId="{E154C01D-5C38-44BC-A969-21A0C1A34CD3}" type="pres">
      <dgm:prSet presAssocID="{C6389117-58E7-453D-9777-3DEBE2AFC8B4}" presName="childText" presStyleLbl="conFgAcc1" presStyleIdx="0" presStyleCnt="6">
        <dgm:presLayoutVars>
          <dgm:bulletEnabled val="1"/>
        </dgm:presLayoutVars>
      </dgm:prSet>
      <dgm:spPr/>
    </dgm:pt>
    <dgm:pt modelId="{21D5FE5E-3453-4CDE-802E-38CA583183D8}" type="pres">
      <dgm:prSet presAssocID="{B761A58F-316C-4840-A5B9-41B17A4A1E7F}" presName="spaceBetweenRectangles" presStyleCnt="0"/>
      <dgm:spPr/>
    </dgm:pt>
    <dgm:pt modelId="{EDB4DE50-107E-4D3B-A613-1A1A4124C2FC}" type="pres">
      <dgm:prSet presAssocID="{E1ADBE49-5603-451F-BDDC-9137D25CD035}" presName="parentLin" presStyleCnt="0"/>
      <dgm:spPr/>
    </dgm:pt>
    <dgm:pt modelId="{9B2B2E05-1C6A-423D-9DBC-525533372047}" type="pres">
      <dgm:prSet presAssocID="{E1ADBE49-5603-451F-BDDC-9137D25CD035}" presName="parentLeftMargin" presStyleLbl="node1" presStyleIdx="0" presStyleCnt="6"/>
      <dgm:spPr/>
    </dgm:pt>
    <dgm:pt modelId="{59732650-C21A-4EDA-96F7-ED2B25660FD5}" type="pres">
      <dgm:prSet presAssocID="{E1ADBE49-5603-451F-BDDC-9137D25CD035}" presName="parentText" presStyleLbl="node1" presStyleIdx="1" presStyleCnt="6">
        <dgm:presLayoutVars>
          <dgm:chMax val="0"/>
          <dgm:bulletEnabled val="1"/>
        </dgm:presLayoutVars>
      </dgm:prSet>
      <dgm:spPr/>
    </dgm:pt>
    <dgm:pt modelId="{10BB7CE5-93E4-45C3-89F0-6F8AB35EF215}" type="pres">
      <dgm:prSet presAssocID="{E1ADBE49-5603-451F-BDDC-9137D25CD035}" presName="negativeSpace" presStyleCnt="0"/>
      <dgm:spPr/>
    </dgm:pt>
    <dgm:pt modelId="{4CDECF8E-4ECC-4A8D-AF2A-F0D001715311}" type="pres">
      <dgm:prSet presAssocID="{E1ADBE49-5603-451F-BDDC-9137D25CD035}" presName="childText" presStyleLbl="conFgAcc1" presStyleIdx="1" presStyleCnt="6">
        <dgm:presLayoutVars>
          <dgm:bulletEnabled val="1"/>
        </dgm:presLayoutVars>
      </dgm:prSet>
      <dgm:spPr/>
    </dgm:pt>
    <dgm:pt modelId="{DCAAC0D4-3639-4E69-90CF-512C74F1B88D}" type="pres">
      <dgm:prSet presAssocID="{372EDDB7-E216-4200-BF35-BF3FDC993342}" presName="spaceBetweenRectangles" presStyleCnt="0"/>
      <dgm:spPr/>
    </dgm:pt>
    <dgm:pt modelId="{BED759DA-19CD-40B2-BE02-0741D6A17FB0}" type="pres">
      <dgm:prSet presAssocID="{8093D402-9259-4FAC-BF9A-5C859EFCB9C8}" presName="parentLin" presStyleCnt="0"/>
      <dgm:spPr/>
    </dgm:pt>
    <dgm:pt modelId="{1ABA87E1-BE6C-41F2-9401-5451FB1A4CD3}" type="pres">
      <dgm:prSet presAssocID="{8093D402-9259-4FAC-BF9A-5C859EFCB9C8}" presName="parentLeftMargin" presStyleLbl="node1" presStyleIdx="1" presStyleCnt="6"/>
      <dgm:spPr/>
    </dgm:pt>
    <dgm:pt modelId="{642A2EEC-13CC-4A62-B10C-FE860A459825}" type="pres">
      <dgm:prSet presAssocID="{8093D402-9259-4FAC-BF9A-5C859EFCB9C8}" presName="parentText" presStyleLbl="node1" presStyleIdx="2" presStyleCnt="6">
        <dgm:presLayoutVars>
          <dgm:chMax val="0"/>
          <dgm:bulletEnabled val="1"/>
        </dgm:presLayoutVars>
      </dgm:prSet>
      <dgm:spPr/>
    </dgm:pt>
    <dgm:pt modelId="{7549C673-D50D-4759-A4B8-14E5DB3AFA23}" type="pres">
      <dgm:prSet presAssocID="{8093D402-9259-4FAC-BF9A-5C859EFCB9C8}" presName="negativeSpace" presStyleCnt="0"/>
      <dgm:spPr/>
    </dgm:pt>
    <dgm:pt modelId="{8B0D4CBB-5B57-401C-ABDB-7E0AE139F696}" type="pres">
      <dgm:prSet presAssocID="{8093D402-9259-4FAC-BF9A-5C859EFCB9C8}" presName="childText" presStyleLbl="conFgAcc1" presStyleIdx="2" presStyleCnt="6">
        <dgm:presLayoutVars>
          <dgm:bulletEnabled val="1"/>
        </dgm:presLayoutVars>
      </dgm:prSet>
      <dgm:spPr/>
    </dgm:pt>
    <dgm:pt modelId="{B259B14F-C616-429D-BD5F-54802BF68C62}" type="pres">
      <dgm:prSet presAssocID="{4AE06FDC-EAF8-4594-A142-5E2D94C5E0B2}" presName="spaceBetweenRectangles" presStyleCnt="0"/>
      <dgm:spPr/>
    </dgm:pt>
    <dgm:pt modelId="{7B3094B6-3AED-40D0-B884-F029D2A73C7F}" type="pres">
      <dgm:prSet presAssocID="{8FB8A87F-6E29-4982-A1D4-B2D7760E3036}" presName="parentLin" presStyleCnt="0"/>
      <dgm:spPr/>
    </dgm:pt>
    <dgm:pt modelId="{F4645B21-648C-496B-A11D-D8CFFFA35ACB}" type="pres">
      <dgm:prSet presAssocID="{8FB8A87F-6E29-4982-A1D4-B2D7760E3036}" presName="parentLeftMargin" presStyleLbl="node1" presStyleIdx="2" presStyleCnt="6"/>
      <dgm:spPr/>
    </dgm:pt>
    <dgm:pt modelId="{682AB941-7E90-4E4F-A509-D54CCCD201CD}" type="pres">
      <dgm:prSet presAssocID="{8FB8A87F-6E29-4982-A1D4-B2D7760E3036}" presName="parentText" presStyleLbl="node1" presStyleIdx="3" presStyleCnt="6">
        <dgm:presLayoutVars>
          <dgm:chMax val="0"/>
          <dgm:bulletEnabled val="1"/>
        </dgm:presLayoutVars>
      </dgm:prSet>
      <dgm:spPr/>
    </dgm:pt>
    <dgm:pt modelId="{A40FA230-0B5C-4CE4-B709-9D86218527DA}" type="pres">
      <dgm:prSet presAssocID="{8FB8A87F-6E29-4982-A1D4-B2D7760E3036}" presName="negativeSpace" presStyleCnt="0"/>
      <dgm:spPr/>
    </dgm:pt>
    <dgm:pt modelId="{E9221B53-7FCE-47B3-A733-075E572FAFE7}" type="pres">
      <dgm:prSet presAssocID="{8FB8A87F-6E29-4982-A1D4-B2D7760E3036}" presName="childText" presStyleLbl="conFgAcc1" presStyleIdx="3" presStyleCnt="6">
        <dgm:presLayoutVars>
          <dgm:bulletEnabled val="1"/>
        </dgm:presLayoutVars>
      </dgm:prSet>
      <dgm:spPr/>
    </dgm:pt>
    <dgm:pt modelId="{93D56DAE-EDF1-45FB-B6B2-90DED4EA535C}" type="pres">
      <dgm:prSet presAssocID="{9533493E-FD9C-4787-BA27-D3A20437AE61}" presName="spaceBetweenRectangles" presStyleCnt="0"/>
      <dgm:spPr/>
    </dgm:pt>
    <dgm:pt modelId="{C73E475B-6A6A-4E1A-BC40-9800C8F93087}" type="pres">
      <dgm:prSet presAssocID="{6E1CCE7F-0081-41FB-97E7-FF9D8488BA4C}" presName="parentLin" presStyleCnt="0"/>
      <dgm:spPr/>
    </dgm:pt>
    <dgm:pt modelId="{7EA78DCA-B132-4D6D-AFC9-B6409CA5B7C4}" type="pres">
      <dgm:prSet presAssocID="{6E1CCE7F-0081-41FB-97E7-FF9D8488BA4C}" presName="parentLeftMargin" presStyleLbl="node1" presStyleIdx="3" presStyleCnt="6"/>
      <dgm:spPr/>
    </dgm:pt>
    <dgm:pt modelId="{ABCED9D4-89C2-4EA2-A762-FB54B5123925}" type="pres">
      <dgm:prSet presAssocID="{6E1CCE7F-0081-41FB-97E7-FF9D8488BA4C}" presName="parentText" presStyleLbl="node1" presStyleIdx="4" presStyleCnt="6">
        <dgm:presLayoutVars>
          <dgm:chMax val="0"/>
          <dgm:bulletEnabled val="1"/>
        </dgm:presLayoutVars>
      </dgm:prSet>
      <dgm:spPr/>
    </dgm:pt>
    <dgm:pt modelId="{F5D765C5-CE6B-48B6-8413-DD2492B4258C}" type="pres">
      <dgm:prSet presAssocID="{6E1CCE7F-0081-41FB-97E7-FF9D8488BA4C}" presName="negativeSpace" presStyleCnt="0"/>
      <dgm:spPr/>
    </dgm:pt>
    <dgm:pt modelId="{A611922C-7287-48C3-8B2C-4E9FF56939BF}" type="pres">
      <dgm:prSet presAssocID="{6E1CCE7F-0081-41FB-97E7-FF9D8488BA4C}" presName="childText" presStyleLbl="conFgAcc1" presStyleIdx="4" presStyleCnt="6">
        <dgm:presLayoutVars>
          <dgm:bulletEnabled val="1"/>
        </dgm:presLayoutVars>
      </dgm:prSet>
      <dgm:spPr/>
    </dgm:pt>
    <dgm:pt modelId="{1A75213B-2ECF-4E91-85C0-A94778D215E4}" type="pres">
      <dgm:prSet presAssocID="{E38BD9FB-F0DF-4202-91B8-74D8A112D560}" presName="spaceBetweenRectangles" presStyleCnt="0"/>
      <dgm:spPr/>
    </dgm:pt>
    <dgm:pt modelId="{5CAAB8BC-59C3-4932-839F-4EB2E7E056F9}" type="pres">
      <dgm:prSet presAssocID="{386EC173-9B89-4A6B-AB06-8FE7F9FE41D3}" presName="parentLin" presStyleCnt="0"/>
      <dgm:spPr/>
    </dgm:pt>
    <dgm:pt modelId="{9FB1DFA8-C9A3-4160-8C77-BEFB17AAE296}" type="pres">
      <dgm:prSet presAssocID="{386EC173-9B89-4A6B-AB06-8FE7F9FE41D3}" presName="parentLeftMargin" presStyleLbl="node1" presStyleIdx="4" presStyleCnt="6"/>
      <dgm:spPr/>
    </dgm:pt>
    <dgm:pt modelId="{3257B55E-4A28-4CAA-A1AE-BC98AF309097}" type="pres">
      <dgm:prSet presAssocID="{386EC173-9B89-4A6B-AB06-8FE7F9FE41D3}" presName="parentText" presStyleLbl="node1" presStyleIdx="5" presStyleCnt="6">
        <dgm:presLayoutVars>
          <dgm:chMax val="0"/>
          <dgm:bulletEnabled val="1"/>
        </dgm:presLayoutVars>
      </dgm:prSet>
      <dgm:spPr/>
    </dgm:pt>
    <dgm:pt modelId="{CF74FBF5-7723-424F-994C-394F9CF506D2}" type="pres">
      <dgm:prSet presAssocID="{386EC173-9B89-4A6B-AB06-8FE7F9FE41D3}" presName="negativeSpace" presStyleCnt="0"/>
      <dgm:spPr/>
    </dgm:pt>
    <dgm:pt modelId="{A638726D-82A0-47A0-852F-69F29684E3A6}" type="pres">
      <dgm:prSet presAssocID="{386EC173-9B89-4A6B-AB06-8FE7F9FE41D3}" presName="childText" presStyleLbl="conFgAcc1" presStyleIdx="5" presStyleCnt="6">
        <dgm:presLayoutVars>
          <dgm:bulletEnabled val="1"/>
        </dgm:presLayoutVars>
      </dgm:prSet>
      <dgm:spPr/>
    </dgm:pt>
  </dgm:ptLst>
  <dgm:cxnLst>
    <dgm:cxn modelId="{BC3F2405-400C-4D35-909B-507CE01D3528}" type="presOf" srcId="{E1ADBE49-5603-451F-BDDC-9137D25CD035}" destId="{9B2B2E05-1C6A-423D-9DBC-525533372047}" srcOrd="0" destOrd="0" presId="urn:microsoft.com/office/officeart/2005/8/layout/list1"/>
    <dgm:cxn modelId="{4F93A313-42BE-4051-80BE-DE6B0AF82E93}" type="presOf" srcId="{386EC173-9B89-4A6B-AB06-8FE7F9FE41D3}" destId="{3257B55E-4A28-4CAA-A1AE-BC98AF309097}" srcOrd="1" destOrd="0" presId="urn:microsoft.com/office/officeart/2005/8/layout/list1"/>
    <dgm:cxn modelId="{C8632D36-B825-4DDF-B785-7A4E5668F91B}" type="presOf" srcId="{6BC9CBF2-D770-4CF2-A7F5-FB5F7D403BA7}" destId="{087A7BBF-0D8E-4EF2-9310-7315B58FD671}" srcOrd="0" destOrd="0" presId="urn:microsoft.com/office/officeart/2005/8/layout/list1"/>
    <dgm:cxn modelId="{B99E795D-0F38-4E90-B433-5F95A022458D}" srcId="{6BC9CBF2-D770-4CF2-A7F5-FB5F7D403BA7}" destId="{E1ADBE49-5603-451F-BDDC-9137D25CD035}" srcOrd="1" destOrd="0" parTransId="{433CD7D8-3AAF-4B0F-82BE-DD44F6782570}" sibTransId="{372EDDB7-E216-4200-BF35-BF3FDC993342}"/>
    <dgm:cxn modelId="{77082143-272B-4340-9457-0FEE217B4BA6}" type="presOf" srcId="{8FB8A87F-6E29-4982-A1D4-B2D7760E3036}" destId="{682AB941-7E90-4E4F-A509-D54CCCD201CD}" srcOrd="1" destOrd="0" presId="urn:microsoft.com/office/officeart/2005/8/layout/list1"/>
    <dgm:cxn modelId="{D7483D63-DFBE-4AF7-B43D-9FF83AB86086}" type="presOf" srcId="{E1ADBE49-5603-451F-BDDC-9137D25CD035}" destId="{59732650-C21A-4EDA-96F7-ED2B25660FD5}" srcOrd="1" destOrd="0" presId="urn:microsoft.com/office/officeart/2005/8/layout/list1"/>
    <dgm:cxn modelId="{CCCC8B6D-E7CB-4596-9317-1CBBE368AECD}" srcId="{6BC9CBF2-D770-4CF2-A7F5-FB5F7D403BA7}" destId="{8FB8A87F-6E29-4982-A1D4-B2D7760E3036}" srcOrd="3" destOrd="0" parTransId="{9047A474-0F02-4231-A954-27CB9DD8496A}" sibTransId="{9533493E-FD9C-4787-BA27-D3A20437AE61}"/>
    <dgm:cxn modelId="{5A13B94F-0C7B-436C-B8DF-0F1F0F2F147F}" srcId="{6BC9CBF2-D770-4CF2-A7F5-FB5F7D403BA7}" destId="{386EC173-9B89-4A6B-AB06-8FE7F9FE41D3}" srcOrd="5" destOrd="0" parTransId="{DE018741-FC68-40F7-9A78-E6155D91B610}" sibTransId="{30BD095A-75F5-4CF0-A6DA-5CD76940584A}"/>
    <dgm:cxn modelId="{91877F72-55FB-4E76-A3DE-7D0EB0BDE804}" type="presOf" srcId="{8093D402-9259-4FAC-BF9A-5C859EFCB9C8}" destId="{1ABA87E1-BE6C-41F2-9401-5451FB1A4CD3}" srcOrd="0" destOrd="0" presId="urn:microsoft.com/office/officeart/2005/8/layout/list1"/>
    <dgm:cxn modelId="{87A9177C-90C1-4F64-9EB7-9A33A318085C}" type="presOf" srcId="{8093D402-9259-4FAC-BF9A-5C859EFCB9C8}" destId="{642A2EEC-13CC-4A62-B10C-FE860A459825}" srcOrd="1" destOrd="0" presId="urn:microsoft.com/office/officeart/2005/8/layout/list1"/>
    <dgm:cxn modelId="{B7108E9C-B461-462A-AAE3-786CB65AA143}" type="presOf" srcId="{386EC173-9B89-4A6B-AB06-8FE7F9FE41D3}" destId="{9FB1DFA8-C9A3-4160-8C77-BEFB17AAE296}" srcOrd="0" destOrd="0" presId="urn:microsoft.com/office/officeart/2005/8/layout/list1"/>
    <dgm:cxn modelId="{62AE0DA7-7B62-4CC2-817E-06BFC2D676F6}" type="presOf" srcId="{6E1CCE7F-0081-41FB-97E7-FF9D8488BA4C}" destId="{ABCED9D4-89C2-4EA2-A762-FB54B5123925}" srcOrd="1" destOrd="0" presId="urn:microsoft.com/office/officeart/2005/8/layout/list1"/>
    <dgm:cxn modelId="{456A09B8-CF0D-4B80-A659-668E911AB682}" type="presOf" srcId="{8FB8A87F-6E29-4982-A1D4-B2D7760E3036}" destId="{F4645B21-648C-496B-A11D-D8CFFFA35ACB}" srcOrd="0" destOrd="0" presId="urn:microsoft.com/office/officeart/2005/8/layout/list1"/>
    <dgm:cxn modelId="{BF6096B8-EBEA-4CAD-A00F-52F4B9D5DEC0}" type="presOf" srcId="{C6389117-58E7-453D-9777-3DEBE2AFC8B4}" destId="{A5788684-FEDA-4E9E-B7C6-20A041E3D781}" srcOrd="1" destOrd="0" presId="urn:microsoft.com/office/officeart/2005/8/layout/list1"/>
    <dgm:cxn modelId="{DDF337CA-DC76-4038-BD0D-BA66671A21C8}" type="presOf" srcId="{C6389117-58E7-453D-9777-3DEBE2AFC8B4}" destId="{A65A8748-E8B9-4C40-B1E6-256979198E34}" srcOrd="0" destOrd="0" presId="urn:microsoft.com/office/officeart/2005/8/layout/list1"/>
    <dgm:cxn modelId="{4F17E6CA-5BA5-42E4-B2C0-860BE26ED7C7}" srcId="{6BC9CBF2-D770-4CF2-A7F5-FB5F7D403BA7}" destId="{6E1CCE7F-0081-41FB-97E7-FF9D8488BA4C}" srcOrd="4" destOrd="0" parTransId="{2BDFC556-7C56-4E43-9FA5-AF6F54FF35AA}" sibTransId="{E38BD9FB-F0DF-4202-91B8-74D8A112D560}"/>
    <dgm:cxn modelId="{5695F3E5-7205-40D2-82B3-0854F2384076}" srcId="{6BC9CBF2-D770-4CF2-A7F5-FB5F7D403BA7}" destId="{C6389117-58E7-453D-9777-3DEBE2AFC8B4}" srcOrd="0" destOrd="0" parTransId="{75564C86-9D7C-49AC-8279-EC49E30ED57A}" sibTransId="{B761A58F-316C-4840-A5B9-41B17A4A1E7F}"/>
    <dgm:cxn modelId="{5753EDEF-0BD0-4FF9-BDA9-C4C38584687B}" type="presOf" srcId="{6E1CCE7F-0081-41FB-97E7-FF9D8488BA4C}" destId="{7EA78DCA-B132-4D6D-AFC9-B6409CA5B7C4}" srcOrd="0" destOrd="0" presId="urn:microsoft.com/office/officeart/2005/8/layout/list1"/>
    <dgm:cxn modelId="{ED42E7F8-27F8-4612-B160-031DD41CD815}" srcId="{6BC9CBF2-D770-4CF2-A7F5-FB5F7D403BA7}" destId="{8093D402-9259-4FAC-BF9A-5C859EFCB9C8}" srcOrd="2" destOrd="0" parTransId="{3119439F-6D34-4FB9-9551-F94245B2DA05}" sibTransId="{4AE06FDC-EAF8-4594-A142-5E2D94C5E0B2}"/>
    <dgm:cxn modelId="{F18EE274-3C54-4AD5-A307-7BAA937BB482}" type="presParOf" srcId="{087A7BBF-0D8E-4EF2-9310-7315B58FD671}" destId="{F546AF00-CB21-42F3-90E3-FAC42A5BC34C}" srcOrd="0" destOrd="0" presId="urn:microsoft.com/office/officeart/2005/8/layout/list1"/>
    <dgm:cxn modelId="{DB10BF0E-1B34-402F-A217-404AB636D786}" type="presParOf" srcId="{F546AF00-CB21-42F3-90E3-FAC42A5BC34C}" destId="{A65A8748-E8B9-4C40-B1E6-256979198E34}" srcOrd="0" destOrd="0" presId="urn:microsoft.com/office/officeart/2005/8/layout/list1"/>
    <dgm:cxn modelId="{1ECCC1A8-0701-4A3A-8590-0358703876FF}" type="presParOf" srcId="{F546AF00-CB21-42F3-90E3-FAC42A5BC34C}" destId="{A5788684-FEDA-4E9E-B7C6-20A041E3D781}" srcOrd="1" destOrd="0" presId="urn:microsoft.com/office/officeart/2005/8/layout/list1"/>
    <dgm:cxn modelId="{4B7CCFA8-75EA-4AE0-88D4-75E0A9095CBB}" type="presParOf" srcId="{087A7BBF-0D8E-4EF2-9310-7315B58FD671}" destId="{01B1B755-57E8-4F87-A13E-00618BF58C29}" srcOrd="1" destOrd="0" presId="urn:microsoft.com/office/officeart/2005/8/layout/list1"/>
    <dgm:cxn modelId="{071BA646-E57E-4DBD-84EE-5D6A2F47246B}" type="presParOf" srcId="{087A7BBF-0D8E-4EF2-9310-7315B58FD671}" destId="{E154C01D-5C38-44BC-A969-21A0C1A34CD3}" srcOrd="2" destOrd="0" presId="urn:microsoft.com/office/officeart/2005/8/layout/list1"/>
    <dgm:cxn modelId="{FE897697-953F-48D2-A803-27718FAE072C}" type="presParOf" srcId="{087A7BBF-0D8E-4EF2-9310-7315B58FD671}" destId="{21D5FE5E-3453-4CDE-802E-38CA583183D8}" srcOrd="3" destOrd="0" presId="urn:microsoft.com/office/officeart/2005/8/layout/list1"/>
    <dgm:cxn modelId="{7BDAB4AC-F34C-4D1D-82F2-CAB0805F15BD}" type="presParOf" srcId="{087A7BBF-0D8E-4EF2-9310-7315B58FD671}" destId="{EDB4DE50-107E-4D3B-A613-1A1A4124C2FC}" srcOrd="4" destOrd="0" presId="urn:microsoft.com/office/officeart/2005/8/layout/list1"/>
    <dgm:cxn modelId="{DDF5B899-2A13-429D-8971-CA06B05B2EFE}" type="presParOf" srcId="{EDB4DE50-107E-4D3B-A613-1A1A4124C2FC}" destId="{9B2B2E05-1C6A-423D-9DBC-525533372047}" srcOrd="0" destOrd="0" presId="urn:microsoft.com/office/officeart/2005/8/layout/list1"/>
    <dgm:cxn modelId="{D0857BD7-C28E-4C9D-8FA5-E8279B260748}" type="presParOf" srcId="{EDB4DE50-107E-4D3B-A613-1A1A4124C2FC}" destId="{59732650-C21A-4EDA-96F7-ED2B25660FD5}" srcOrd="1" destOrd="0" presId="urn:microsoft.com/office/officeart/2005/8/layout/list1"/>
    <dgm:cxn modelId="{1C4D4A72-7D48-438F-B680-FA891E16E615}" type="presParOf" srcId="{087A7BBF-0D8E-4EF2-9310-7315B58FD671}" destId="{10BB7CE5-93E4-45C3-89F0-6F8AB35EF215}" srcOrd="5" destOrd="0" presId="urn:microsoft.com/office/officeart/2005/8/layout/list1"/>
    <dgm:cxn modelId="{3A73C7A0-7D63-48EA-9186-F7015C9354E5}" type="presParOf" srcId="{087A7BBF-0D8E-4EF2-9310-7315B58FD671}" destId="{4CDECF8E-4ECC-4A8D-AF2A-F0D001715311}" srcOrd="6" destOrd="0" presId="urn:microsoft.com/office/officeart/2005/8/layout/list1"/>
    <dgm:cxn modelId="{33F913D3-F0A1-4FBC-B317-8ECD908AD699}" type="presParOf" srcId="{087A7BBF-0D8E-4EF2-9310-7315B58FD671}" destId="{DCAAC0D4-3639-4E69-90CF-512C74F1B88D}" srcOrd="7" destOrd="0" presId="urn:microsoft.com/office/officeart/2005/8/layout/list1"/>
    <dgm:cxn modelId="{083785A6-6ABB-4AE4-BFC0-4008622A3E6B}" type="presParOf" srcId="{087A7BBF-0D8E-4EF2-9310-7315B58FD671}" destId="{BED759DA-19CD-40B2-BE02-0741D6A17FB0}" srcOrd="8" destOrd="0" presId="urn:microsoft.com/office/officeart/2005/8/layout/list1"/>
    <dgm:cxn modelId="{2E197591-68DE-436C-9D50-306307F99F85}" type="presParOf" srcId="{BED759DA-19CD-40B2-BE02-0741D6A17FB0}" destId="{1ABA87E1-BE6C-41F2-9401-5451FB1A4CD3}" srcOrd="0" destOrd="0" presId="urn:microsoft.com/office/officeart/2005/8/layout/list1"/>
    <dgm:cxn modelId="{706185A6-7426-418C-8F25-6B1096B6611B}" type="presParOf" srcId="{BED759DA-19CD-40B2-BE02-0741D6A17FB0}" destId="{642A2EEC-13CC-4A62-B10C-FE860A459825}" srcOrd="1" destOrd="0" presId="urn:microsoft.com/office/officeart/2005/8/layout/list1"/>
    <dgm:cxn modelId="{5FEE811F-C282-45D9-9D5C-0157E14C6477}" type="presParOf" srcId="{087A7BBF-0D8E-4EF2-9310-7315B58FD671}" destId="{7549C673-D50D-4759-A4B8-14E5DB3AFA23}" srcOrd="9" destOrd="0" presId="urn:microsoft.com/office/officeart/2005/8/layout/list1"/>
    <dgm:cxn modelId="{61D4F4C0-9515-45A5-820A-D840F8AA0BE4}" type="presParOf" srcId="{087A7BBF-0D8E-4EF2-9310-7315B58FD671}" destId="{8B0D4CBB-5B57-401C-ABDB-7E0AE139F696}" srcOrd="10" destOrd="0" presId="urn:microsoft.com/office/officeart/2005/8/layout/list1"/>
    <dgm:cxn modelId="{19CC0736-723F-4189-BD32-7875FAC32C55}" type="presParOf" srcId="{087A7BBF-0D8E-4EF2-9310-7315B58FD671}" destId="{B259B14F-C616-429D-BD5F-54802BF68C62}" srcOrd="11" destOrd="0" presId="urn:microsoft.com/office/officeart/2005/8/layout/list1"/>
    <dgm:cxn modelId="{EC701141-A0AF-4152-B5D1-61B1750DD40C}" type="presParOf" srcId="{087A7BBF-0D8E-4EF2-9310-7315B58FD671}" destId="{7B3094B6-3AED-40D0-B884-F029D2A73C7F}" srcOrd="12" destOrd="0" presId="urn:microsoft.com/office/officeart/2005/8/layout/list1"/>
    <dgm:cxn modelId="{47A81955-9111-458E-988C-BFF26E55EE42}" type="presParOf" srcId="{7B3094B6-3AED-40D0-B884-F029D2A73C7F}" destId="{F4645B21-648C-496B-A11D-D8CFFFA35ACB}" srcOrd="0" destOrd="0" presId="urn:microsoft.com/office/officeart/2005/8/layout/list1"/>
    <dgm:cxn modelId="{51820960-FA7D-48A2-A364-B7B69916CE59}" type="presParOf" srcId="{7B3094B6-3AED-40D0-B884-F029D2A73C7F}" destId="{682AB941-7E90-4E4F-A509-D54CCCD201CD}" srcOrd="1" destOrd="0" presId="urn:microsoft.com/office/officeart/2005/8/layout/list1"/>
    <dgm:cxn modelId="{E2A89147-1C11-4A27-B755-7E6473F9E676}" type="presParOf" srcId="{087A7BBF-0D8E-4EF2-9310-7315B58FD671}" destId="{A40FA230-0B5C-4CE4-B709-9D86218527DA}" srcOrd="13" destOrd="0" presId="urn:microsoft.com/office/officeart/2005/8/layout/list1"/>
    <dgm:cxn modelId="{D406EA6C-A28A-4B77-9D0A-C5881FB4374A}" type="presParOf" srcId="{087A7BBF-0D8E-4EF2-9310-7315B58FD671}" destId="{E9221B53-7FCE-47B3-A733-075E572FAFE7}" srcOrd="14" destOrd="0" presId="urn:microsoft.com/office/officeart/2005/8/layout/list1"/>
    <dgm:cxn modelId="{9EBA1220-3A15-4BAF-A515-6639EEA259B3}" type="presParOf" srcId="{087A7BBF-0D8E-4EF2-9310-7315B58FD671}" destId="{93D56DAE-EDF1-45FB-B6B2-90DED4EA535C}" srcOrd="15" destOrd="0" presId="urn:microsoft.com/office/officeart/2005/8/layout/list1"/>
    <dgm:cxn modelId="{B799C739-A110-4426-B325-E20F151E8A1D}" type="presParOf" srcId="{087A7BBF-0D8E-4EF2-9310-7315B58FD671}" destId="{C73E475B-6A6A-4E1A-BC40-9800C8F93087}" srcOrd="16" destOrd="0" presId="urn:microsoft.com/office/officeart/2005/8/layout/list1"/>
    <dgm:cxn modelId="{9F2D48BF-42D4-4643-B748-06C671DCDEC2}" type="presParOf" srcId="{C73E475B-6A6A-4E1A-BC40-9800C8F93087}" destId="{7EA78DCA-B132-4D6D-AFC9-B6409CA5B7C4}" srcOrd="0" destOrd="0" presId="urn:microsoft.com/office/officeart/2005/8/layout/list1"/>
    <dgm:cxn modelId="{D20C538F-8773-4AE5-AB86-9C91CD4AEBD4}" type="presParOf" srcId="{C73E475B-6A6A-4E1A-BC40-9800C8F93087}" destId="{ABCED9D4-89C2-4EA2-A762-FB54B5123925}" srcOrd="1" destOrd="0" presId="urn:microsoft.com/office/officeart/2005/8/layout/list1"/>
    <dgm:cxn modelId="{F2FB324B-FCA2-4191-A7EF-798B31848C70}" type="presParOf" srcId="{087A7BBF-0D8E-4EF2-9310-7315B58FD671}" destId="{F5D765C5-CE6B-48B6-8413-DD2492B4258C}" srcOrd="17" destOrd="0" presId="urn:microsoft.com/office/officeart/2005/8/layout/list1"/>
    <dgm:cxn modelId="{08158024-76E3-425C-87D6-CA0ED8F3C4B7}" type="presParOf" srcId="{087A7BBF-0D8E-4EF2-9310-7315B58FD671}" destId="{A611922C-7287-48C3-8B2C-4E9FF56939BF}" srcOrd="18" destOrd="0" presId="urn:microsoft.com/office/officeart/2005/8/layout/list1"/>
    <dgm:cxn modelId="{037AAEDB-F3AB-4E54-8453-AD434CE750DD}" type="presParOf" srcId="{087A7BBF-0D8E-4EF2-9310-7315B58FD671}" destId="{1A75213B-2ECF-4E91-85C0-A94778D215E4}" srcOrd="19" destOrd="0" presId="urn:microsoft.com/office/officeart/2005/8/layout/list1"/>
    <dgm:cxn modelId="{8C54DA14-0ECE-4A88-8081-64701E7D941C}" type="presParOf" srcId="{087A7BBF-0D8E-4EF2-9310-7315B58FD671}" destId="{5CAAB8BC-59C3-4932-839F-4EB2E7E056F9}" srcOrd="20" destOrd="0" presId="urn:microsoft.com/office/officeart/2005/8/layout/list1"/>
    <dgm:cxn modelId="{3A2DED2B-2FF8-486C-8BD8-20E54DE969AB}" type="presParOf" srcId="{5CAAB8BC-59C3-4932-839F-4EB2E7E056F9}" destId="{9FB1DFA8-C9A3-4160-8C77-BEFB17AAE296}" srcOrd="0" destOrd="0" presId="urn:microsoft.com/office/officeart/2005/8/layout/list1"/>
    <dgm:cxn modelId="{5A8D8ABE-C01E-4F2E-8527-8FDB116DAED2}" type="presParOf" srcId="{5CAAB8BC-59C3-4932-839F-4EB2E7E056F9}" destId="{3257B55E-4A28-4CAA-A1AE-BC98AF309097}" srcOrd="1" destOrd="0" presId="urn:microsoft.com/office/officeart/2005/8/layout/list1"/>
    <dgm:cxn modelId="{F9731DB1-CEBF-49D9-9673-C25B96FBCAFE}" type="presParOf" srcId="{087A7BBF-0D8E-4EF2-9310-7315B58FD671}" destId="{CF74FBF5-7723-424F-994C-394F9CF506D2}" srcOrd="21" destOrd="0" presId="urn:microsoft.com/office/officeart/2005/8/layout/list1"/>
    <dgm:cxn modelId="{B4246ABB-FBE7-4858-B780-36BFE6D1A032}" type="presParOf" srcId="{087A7BBF-0D8E-4EF2-9310-7315B58FD671}" destId="{A638726D-82A0-47A0-852F-69F29684E3A6}"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00B7A-EE7D-4496-9D33-953A7CF934CF}">
      <dsp:nvSpPr>
        <dsp:cNvPr id="0" name=""/>
        <dsp:cNvSpPr/>
      </dsp:nvSpPr>
      <dsp:spPr>
        <a:xfrm>
          <a:off x="1172" y="370902"/>
          <a:ext cx="4266156" cy="21330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a:t>ΒΙΟΛΟΓΙΚΕΣ (οι κυριότερες από τις βιολογικές ανάγκες είναι η ανάγκη για τροφή, για νερό, για οξυγόνο, για ύπνο, για γενετήσια ορμή, για αποφυγή του πόνου κλπ.)</a:t>
          </a:r>
          <a:endParaRPr lang="en-US" sz="1600" kern="1200"/>
        </a:p>
      </dsp:txBody>
      <dsp:txXfrm>
        <a:off x="63648" y="433378"/>
        <a:ext cx="4141204" cy="2008126"/>
      </dsp:txXfrm>
    </dsp:sp>
    <dsp:sp modelId="{3358F107-112C-4821-98C5-463210C446A2}">
      <dsp:nvSpPr>
        <dsp:cNvPr id="0" name=""/>
        <dsp:cNvSpPr/>
      </dsp:nvSpPr>
      <dsp:spPr>
        <a:xfrm>
          <a:off x="5333868" y="370902"/>
          <a:ext cx="4266156" cy="2133078"/>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a:t>ΚΟΙΝΩΝΙΚΕΣ (οι κοινωνικές ανάγκες είναι επίκτητες και απορρέουν από το εκάστοτε κοινωνικό πλαίσιο στο οποίο ζει και κοινωνικοποιείται ο άνθρωπος. Ως τέτοιες μπορούμε να αναφέρουμε: την ανάγκη για επιτυχία και τελειοποίηση, την ανάγκη για αυτονομία και ανεξαρτησία, την ανάγκη για επιρροή και κυριαρχία σε άλλους, την ανάγκη για συναισθηματική δέσμευση και φιλία) (Σταθόπουλος, 2003: 39).</a:t>
          </a:r>
          <a:endParaRPr lang="en-US" sz="1600" kern="1200"/>
        </a:p>
      </dsp:txBody>
      <dsp:txXfrm>
        <a:off x="5396344" y="433378"/>
        <a:ext cx="4141204" cy="2008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C920A-79CC-4C19-AB28-F180414F7879}">
      <dsp:nvSpPr>
        <dsp:cNvPr id="0" name=""/>
        <dsp:cNvSpPr/>
      </dsp:nvSpPr>
      <dsp:spPr>
        <a:xfrm>
          <a:off x="656616" y="0"/>
          <a:ext cx="3959158" cy="395915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92830-605B-4439-AB8C-AD93E776D937}">
      <dsp:nvSpPr>
        <dsp:cNvPr id="0" name=""/>
        <dsp:cNvSpPr/>
      </dsp:nvSpPr>
      <dsp:spPr>
        <a:xfrm>
          <a:off x="1032737" y="376120"/>
          <a:ext cx="1544071" cy="15440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Σκανδιναβικά κράτη πρόνοιας (Δανία, Φιλανδία, Νορβηγία, Σουηδία) όπου η πρόνοια είναι σε ιδιαίτερα υψηλά επίπεδα.</a:t>
          </a:r>
          <a:endParaRPr lang="en-US" sz="1200" kern="1200"/>
        </a:p>
      </dsp:txBody>
      <dsp:txXfrm>
        <a:off x="1108112" y="451495"/>
        <a:ext cx="1393321" cy="1393321"/>
      </dsp:txXfrm>
    </dsp:sp>
    <dsp:sp modelId="{38B1F333-46B6-4D57-9AA5-CF3BD8830969}">
      <dsp:nvSpPr>
        <dsp:cNvPr id="0" name=""/>
        <dsp:cNvSpPr/>
      </dsp:nvSpPr>
      <dsp:spPr>
        <a:xfrm>
          <a:off x="2695583" y="376120"/>
          <a:ext cx="1544071" cy="154407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Χώρες του μοντέλου «Βίσμαρκ» (Αυστρία και Γερμανία).</a:t>
          </a:r>
          <a:endParaRPr lang="en-US" sz="1200" kern="1200"/>
        </a:p>
      </dsp:txBody>
      <dsp:txXfrm>
        <a:off x="2770958" y="451495"/>
        <a:ext cx="1393321" cy="1393321"/>
      </dsp:txXfrm>
    </dsp:sp>
    <dsp:sp modelId="{171BBFBD-18DD-4612-9712-F7EA046D8067}">
      <dsp:nvSpPr>
        <dsp:cNvPr id="0" name=""/>
        <dsp:cNvSpPr/>
      </dsp:nvSpPr>
      <dsp:spPr>
        <a:xfrm>
          <a:off x="1032737" y="2038966"/>
          <a:ext cx="1544071" cy="154407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Το αγγλοσαξονικό μοντέλο ( Ηνωμένο Βασίλειο, ΗΠΑ, Αυστραλία και Νέα Ζηλανδία), το οποίο κρίνεται ως υπολειμματικό.</a:t>
          </a:r>
          <a:endParaRPr lang="en-US" sz="1200" kern="1200"/>
        </a:p>
      </dsp:txBody>
      <dsp:txXfrm>
        <a:off x="1108112" y="2114341"/>
        <a:ext cx="1393321" cy="1393321"/>
      </dsp:txXfrm>
    </dsp:sp>
    <dsp:sp modelId="{5900032E-6188-482E-9366-A5DF5B90F038}">
      <dsp:nvSpPr>
        <dsp:cNvPr id="0" name=""/>
        <dsp:cNvSpPr/>
      </dsp:nvSpPr>
      <dsp:spPr>
        <a:xfrm>
          <a:off x="2695583" y="2038966"/>
          <a:ext cx="1544071" cy="154407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Το «Λατινικό τόξο» (Ελλάδα, Ιταλία, Πορτογαλία, Ισπανία και εν μέρει η  Γαλλία) όπου η πρόνοια είναι «υποτυπώδης».</a:t>
          </a:r>
          <a:endParaRPr lang="en-US" sz="1200" kern="1200"/>
        </a:p>
      </dsp:txBody>
      <dsp:txXfrm>
        <a:off x="2770958" y="2114341"/>
        <a:ext cx="1393321" cy="13933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76DF5-9261-4F3D-87CE-86D04B882D78}">
      <dsp:nvSpPr>
        <dsp:cNvPr id="0" name=""/>
        <dsp:cNvSpPr/>
      </dsp:nvSpPr>
      <dsp:spPr>
        <a:xfrm>
          <a:off x="0" y="433049"/>
          <a:ext cx="6235790" cy="2785356"/>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Μελετήστε το αρχείο  </a:t>
          </a:r>
          <a:r>
            <a:rPr lang="en-US" sz="2000" kern="1200" dirty="0"/>
            <a:t>https://www.pspa.uoa.gr/fileadmin/depts/pspa.uoa.gr/www/uploads/Ereyna/Events/Lazaridou_Despina.pdf</a:t>
          </a:r>
          <a:r>
            <a:rPr lang="el-GR" sz="2000" kern="1200" dirty="0"/>
            <a:t> </a:t>
          </a:r>
          <a:endParaRPr lang="en-US" sz="2000" kern="1200" dirty="0"/>
        </a:p>
      </dsp:txBody>
      <dsp:txXfrm>
        <a:off x="135970" y="569019"/>
        <a:ext cx="5963850" cy="2513416"/>
      </dsp:txXfrm>
    </dsp:sp>
    <dsp:sp modelId="{6AC60348-B3DF-4CB1-864B-FFDA7D8363CC}">
      <dsp:nvSpPr>
        <dsp:cNvPr id="0" name=""/>
        <dsp:cNvSpPr/>
      </dsp:nvSpPr>
      <dsp:spPr>
        <a:xfrm>
          <a:off x="0" y="3402725"/>
          <a:ext cx="6235790" cy="119808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Μελετήστε το βιβλίο «ΚΡΑΤΟΣ ΠΡΟΝΟΙΑΣ» της Στασινοπούλου Ο., </a:t>
          </a:r>
          <a:r>
            <a:rPr lang="en-US" sz="2000" kern="1200" dirty="0"/>
            <a:t>Gutenberg, </a:t>
          </a:r>
          <a:r>
            <a:rPr lang="el-GR" sz="2000" kern="1200" dirty="0"/>
            <a:t>ΑΘΗΝΑ 1997</a:t>
          </a:r>
          <a:endParaRPr lang="en-US" sz="2000" kern="1200" dirty="0"/>
        </a:p>
      </dsp:txBody>
      <dsp:txXfrm>
        <a:off x="58485" y="3461210"/>
        <a:ext cx="6118820" cy="108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7459D-136C-46AE-BF97-B85C3DD22D06}">
      <dsp:nvSpPr>
        <dsp:cNvPr id="0" name=""/>
        <dsp:cNvSpPr/>
      </dsp:nvSpPr>
      <dsp:spPr>
        <a:xfrm>
          <a:off x="3840480" y="0"/>
          <a:ext cx="1920240" cy="663575"/>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Πνευματικές φιλοσοφικές αναζητήσεις: αυτοπραγμάτωση</a:t>
          </a:r>
        </a:p>
      </dsp:txBody>
      <dsp:txXfrm>
        <a:off x="3840480" y="0"/>
        <a:ext cx="1920240" cy="663575"/>
      </dsp:txXfrm>
    </dsp:sp>
    <dsp:sp modelId="{443E0A17-A6C0-498C-BC7C-BA3D5241A690}">
      <dsp:nvSpPr>
        <dsp:cNvPr id="0" name=""/>
        <dsp:cNvSpPr/>
      </dsp:nvSpPr>
      <dsp:spPr>
        <a:xfrm>
          <a:off x="2880359" y="663575"/>
          <a:ext cx="3840480" cy="663575"/>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Ανάγκη για ανθρώπινη καλλιέργεια</a:t>
          </a:r>
        </a:p>
      </dsp:txBody>
      <dsp:txXfrm>
        <a:off x="3552443" y="663575"/>
        <a:ext cx="2496312" cy="663575"/>
      </dsp:txXfrm>
    </dsp:sp>
    <dsp:sp modelId="{6DA3AE94-8F50-46A4-AD14-8301B3DA012E}">
      <dsp:nvSpPr>
        <dsp:cNvPr id="0" name=""/>
        <dsp:cNvSpPr/>
      </dsp:nvSpPr>
      <dsp:spPr>
        <a:xfrm>
          <a:off x="1920240" y="1327150"/>
          <a:ext cx="5760719" cy="663575"/>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Ανάγκη για κοινωνική αναγνώριση</a:t>
          </a:r>
        </a:p>
      </dsp:txBody>
      <dsp:txXfrm>
        <a:off x="2928365" y="1327150"/>
        <a:ext cx="3744468" cy="663575"/>
      </dsp:txXfrm>
    </dsp:sp>
    <dsp:sp modelId="{E801F9E6-906F-4500-9912-4842B847D4CF}">
      <dsp:nvSpPr>
        <dsp:cNvPr id="0" name=""/>
        <dsp:cNvSpPr/>
      </dsp:nvSpPr>
      <dsp:spPr>
        <a:xfrm>
          <a:off x="960120" y="1990724"/>
          <a:ext cx="7680960" cy="663575"/>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Ανάγκη για συναισθηματική ασφάλεια</a:t>
          </a:r>
        </a:p>
      </dsp:txBody>
      <dsp:txXfrm>
        <a:off x="2304287" y="1990724"/>
        <a:ext cx="4992624" cy="663575"/>
      </dsp:txXfrm>
    </dsp:sp>
    <dsp:sp modelId="{A66F5D47-51E1-4C8F-B090-27D364244AC2}">
      <dsp:nvSpPr>
        <dsp:cNvPr id="0" name=""/>
        <dsp:cNvSpPr/>
      </dsp:nvSpPr>
      <dsp:spPr>
        <a:xfrm>
          <a:off x="0" y="2654300"/>
          <a:ext cx="9601200" cy="663575"/>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Ανάγκες για βιολογική επιβίωση</a:t>
          </a:r>
        </a:p>
      </dsp:txBody>
      <dsp:txXfrm>
        <a:off x="1680209" y="2654300"/>
        <a:ext cx="6240780" cy="663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7B8E9-4C2F-4383-88E8-C4BAC3AF7E24}">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Ας προσπαθήσουμε να αναλύσουμε την έννοια της κοινωνικής ανάγκης υπό το πρίσμα της ιστορικής εποχής, των τρόπων μηχανισμών – κάλυψης των αναγκών και της κοινωνικής θέσης ατόμων ή ομάδων ή θεσμών. </a:t>
          </a:r>
          <a:endParaRPr lang="en-US" sz="1200" kern="1200"/>
        </a:p>
      </dsp:txBody>
      <dsp:txXfrm>
        <a:off x="48170" y="660"/>
        <a:ext cx="2210431" cy="1326259"/>
      </dsp:txXfrm>
    </dsp:sp>
    <dsp:sp modelId="{98823204-CB67-43D7-AE99-F99D150360B6}">
      <dsp:nvSpPr>
        <dsp:cNvPr id="0" name=""/>
        <dsp:cNvSpPr/>
      </dsp:nvSpPr>
      <dsp:spPr>
        <a:xfrm>
          <a:off x="2479645" y="660"/>
          <a:ext cx="2210431" cy="1326259"/>
        </a:xfrm>
        <a:prstGeom prst="rect">
          <a:avLst/>
        </a:prstGeom>
        <a:solidFill>
          <a:schemeClr val="accent2">
            <a:hueOff val="560526"/>
            <a:satOff val="-595"/>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Προϊστορικοί χρόνοι</a:t>
          </a:r>
          <a:endParaRPr lang="en-US" sz="1200" kern="1200"/>
        </a:p>
      </dsp:txBody>
      <dsp:txXfrm>
        <a:off x="2479645" y="660"/>
        <a:ext cx="2210431" cy="1326259"/>
      </dsp:txXfrm>
    </dsp:sp>
    <dsp:sp modelId="{69F98A4F-7D0E-4548-8607-C92A7C730513}">
      <dsp:nvSpPr>
        <dsp:cNvPr id="0" name=""/>
        <dsp:cNvSpPr/>
      </dsp:nvSpPr>
      <dsp:spPr>
        <a:xfrm>
          <a:off x="4911120" y="660"/>
          <a:ext cx="2210431" cy="1326259"/>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Ιστορικοί χρόνοι με έμφαση στην Αρχαία Ελλάδα</a:t>
          </a:r>
          <a:endParaRPr lang="en-US" sz="1200" kern="1200"/>
        </a:p>
      </dsp:txBody>
      <dsp:txXfrm>
        <a:off x="4911120" y="660"/>
        <a:ext cx="2210431" cy="1326259"/>
      </dsp:txXfrm>
    </dsp:sp>
    <dsp:sp modelId="{385B1887-D43C-4C50-8495-F035C05714FE}">
      <dsp:nvSpPr>
        <dsp:cNvPr id="0" name=""/>
        <dsp:cNvSpPr/>
      </dsp:nvSpPr>
      <dsp:spPr>
        <a:xfrm>
          <a:off x="7342595" y="660"/>
          <a:ext cx="2210431" cy="1326259"/>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Βυζάντιο</a:t>
          </a:r>
          <a:endParaRPr lang="en-US" sz="1200" kern="1200"/>
        </a:p>
      </dsp:txBody>
      <dsp:txXfrm>
        <a:off x="7342595" y="660"/>
        <a:ext cx="2210431" cy="1326259"/>
      </dsp:txXfrm>
    </dsp:sp>
    <dsp:sp modelId="{4D0A265A-D58D-4C48-952F-C9AE12F99D7C}">
      <dsp:nvSpPr>
        <dsp:cNvPr id="0" name=""/>
        <dsp:cNvSpPr/>
      </dsp:nvSpPr>
      <dsp:spPr>
        <a:xfrm>
          <a:off x="1263907" y="1547963"/>
          <a:ext cx="2210431" cy="1326259"/>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Βιομηχανική επανάσταση (1760-1860)</a:t>
          </a:r>
          <a:endParaRPr lang="en-US" sz="1200" kern="1200"/>
        </a:p>
      </dsp:txBody>
      <dsp:txXfrm>
        <a:off x="1263907" y="1547963"/>
        <a:ext cx="2210431" cy="1326259"/>
      </dsp:txXfrm>
    </dsp:sp>
    <dsp:sp modelId="{DCBA2974-02C7-4230-B250-5BCE061D0FBE}">
      <dsp:nvSpPr>
        <dsp:cNvPr id="0" name=""/>
        <dsp:cNvSpPr/>
      </dsp:nvSpPr>
      <dsp:spPr>
        <a:xfrm>
          <a:off x="3695382" y="1547963"/>
          <a:ext cx="2210431" cy="1326259"/>
        </a:xfrm>
        <a:prstGeom prst="rect">
          <a:avLst/>
        </a:prstGeom>
        <a:solidFill>
          <a:schemeClr val="accent2">
            <a:hueOff val="2802629"/>
            <a:satOff val="-2977"/>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20</a:t>
          </a:r>
          <a:r>
            <a:rPr lang="el-GR" sz="1200" kern="1200" baseline="30000"/>
            <a:t>ος</a:t>
          </a:r>
          <a:r>
            <a:rPr lang="el-GR" sz="1200" kern="1200"/>
            <a:t> αιώνας </a:t>
          </a:r>
          <a:endParaRPr lang="en-US" sz="1200" kern="1200"/>
        </a:p>
      </dsp:txBody>
      <dsp:txXfrm>
        <a:off x="3695382" y="1547963"/>
        <a:ext cx="2210431" cy="1326259"/>
      </dsp:txXfrm>
    </dsp:sp>
    <dsp:sp modelId="{FD5570E4-DFA3-4207-B2D6-80EB00A6B737}">
      <dsp:nvSpPr>
        <dsp:cNvPr id="0" name=""/>
        <dsp:cNvSpPr/>
      </dsp:nvSpPr>
      <dsp:spPr>
        <a:xfrm>
          <a:off x="6126857"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Σύγχρονη εποχή – Παγκοσμιοποίηση </a:t>
          </a:r>
          <a:endParaRPr lang="en-US" sz="1200" kern="1200"/>
        </a:p>
      </dsp:txBody>
      <dsp:txXfrm>
        <a:off x="6126857" y="1547963"/>
        <a:ext cx="2210431" cy="1326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75CBF-270E-43F6-BD69-22E0175DC64E}">
      <dsp:nvSpPr>
        <dsp:cNvPr id="0" name=""/>
        <dsp:cNvSpPr/>
      </dsp:nvSpPr>
      <dsp:spPr>
        <a:xfrm>
          <a:off x="0" y="40968"/>
          <a:ext cx="5914209" cy="97344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Ζητούμενο είναι η επιβίωση και η κάλυψη των βασικών βιολογικών αναγκών</a:t>
          </a:r>
          <a:endParaRPr lang="en-US" sz="2600" kern="1200"/>
        </a:p>
      </dsp:txBody>
      <dsp:txXfrm>
        <a:off x="47519" y="88487"/>
        <a:ext cx="5819171" cy="878402"/>
      </dsp:txXfrm>
    </dsp:sp>
    <dsp:sp modelId="{1BDC28DB-8E77-4BFA-A470-1E7958CC3557}">
      <dsp:nvSpPr>
        <dsp:cNvPr id="0" name=""/>
        <dsp:cNvSpPr/>
      </dsp:nvSpPr>
      <dsp:spPr>
        <a:xfrm>
          <a:off x="0" y="1089288"/>
          <a:ext cx="5914209" cy="973440"/>
        </a:xfrm>
        <a:prstGeom prst="round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Κυριαρχεί ο νόμος του δυνατού</a:t>
          </a:r>
          <a:endParaRPr lang="en-US" sz="2600" kern="1200"/>
        </a:p>
      </dsp:txBody>
      <dsp:txXfrm>
        <a:off x="47519" y="1136807"/>
        <a:ext cx="5819171" cy="878402"/>
      </dsp:txXfrm>
    </dsp:sp>
    <dsp:sp modelId="{0558D580-151B-461D-909F-E8A03B9B790A}">
      <dsp:nvSpPr>
        <dsp:cNvPr id="0" name=""/>
        <dsp:cNvSpPr/>
      </dsp:nvSpPr>
      <dsp:spPr>
        <a:xfrm>
          <a:off x="0" y="2137608"/>
          <a:ext cx="5914209" cy="97344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Σταδιακά διαμορφώνεται ιεραρχία στις  φυλές</a:t>
          </a:r>
          <a:endParaRPr lang="en-US" sz="2600" kern="1200"/>
        </a:p>
      </dsp:txBody>
      <dsp:txXfrm>
        <a:off x="47519" y="2185127"/>
        <a:ext cx="5819171" cy="878402"/>
      </dsp:txXfrm>
    </dsp:sp>
    <dsp:sp modelId="{DC0DF1BA-A0D8-43E9-9422-ED76568BFDCB}">
      <dsp:nvSpPr>
        <dsp:cNvPr id="0" name=""/>
        <dsp:cNvSpPr/>
      </dsp:nvSpPr>
      <dsp:spPr>
        <a:xfrm>
          <a:off x="0" y="3185928"/>
          <a:ext cx="5914209" cy="973440"/>
        </a:xfrm>
        <a:prstGeom prst="round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Μετακίνηση για εξασφάλιση κατάλληλων συνθηκών επιβίωσης</a:t>
          </a:r>
          <a:endParaRPr lang="en-US" sz="2600" kern="1200"/>
        </a:p>
      </dsp:txBody>
      <dsp:txXfrm>
        <a:off x="47519" y="3233447"/>
        <a:ext cx="5819171" cy="878402"/>
      </dsp:txXfrm>
    </dsp:sp>
    <dsp:sp modelId="{983821C3-019A-4E95-B03C-EAF9D7CE3C94}">
      <dsp:nvSpPr>
        <dsp:cNvPr id="0" name=""/>
        <dsp:cNvSpPr/>
      </dsp:nvSpPr>
      <dsp:spPr>
        <a:xfrm>
          <a:off x="0" y="4234248"/>
          <a:ext cx="5914209" cy="97344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Εμφάνιση της Θρησκείας ως μηχανισμού κοινωνικής συνοχής</a:t>
          </a:r>
          <a:endParaRPr lang="en-US" sz="2600" kern="1200"/>
        </a:p>
      </dsp:txBody>
      <dsp:txXfrm>
        <a:off x="47519" y="4281767"/>
        <a:ext cx="5819171"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D143-0054-4A35-9974-AF1BE57F95DA}">
      <dsp:nvSpPr>
        <dsp:cNvPr id="0" name=""/>
        <dsp:cNvSpPr/>
      </dsp:nvSpPr>
      <dsp:spPr>
        <a:xfrm>
          <a:off x="3275874" y="581345"/>
          <a:ext cx="449225" cy="91440"/>
        </a:xfrm>
        <a:custGeom>
          <a:avLst/>
          <a:gdLst/>
          <a:ahLst/>
          <a:cxnLst/>
          <a:rect l="0" t="0" r="0" b="0"/>
          <a:pathLst>
            <a:path>
              <a:moveTo>
                <a:pt x="0" y="45720"/>
              </a:moveTo>
              <a:lnTo>
                <a:pt x="44922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8491" y="624666"/>
        <a:ext cx="23991" cy="4798"/>
      </dsp:txXfrm>
    </dsp:sp>
    <dsp:sp modelId="{18AD202A-F7D7-4820-A004-D5C809AD1ED5}">
      <dsp:nvSpPr>
        <dsp:cNvPr id="0" name=""/>
        <dsp:cNvSpPr/>
      </dsp:nvSpPr>
      <dsp:spPr>
        <a:xfrm>
          <a:off x="1191476" y="1206"/>
          <a:ext cx="2086197" cy="12517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Δημιουργία πόλεων και μόνιμων εγκαταστάσεων</a:t>
          </a:r>
          <a:endParaRPr lang="en-US" sz="1600" kern="1200"/>
        </a:p>
      </dsp:txBody>
      <dsp:txXfrm>
        <a:off x="1191476" y="1206"/>
        <a:ext cx="2086197" cy="1251718"/>
      </dsp:txXfrm>
    </dsp:sp>
    <dsp:sp modelId="{DA73AA43-8671-440D-8267-D773B214E8FB}">
      <dsp:nvSpPr>
        <dsp:cNvPr id="0" name=""/>
        <dsp:cNvSpPr/>
      </dsp:nvSpPr>
      <dsp:spPr>
        <a:xfrm>
          <a:off x="5841897" y="581345"/>
          <a:ext cx="449225" cy="91440"/>
        </a:xfrm>
        <a:custGeom>
          <a:avLst/>
          <a:gdLst/>
          <a:ahLst/>
          <a:cxnLst/>
          <a:rect l="0" t="0" r="0" b="0"/>
          <a:pathLst>
            <a:path>
              <a:moveTo>
                <a:pt x="0" y="45720"/>
              </a:moveTo>
              <a:lnTo>
                <a:pt x="44922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514" y="624666"/>
        <a:ext cx="23991" cy="4798"/>
      </dsp:txXfrm>
    </dsp:sp>
    <dsp:sp modelId="{9A3C8CD9-10B3-4F62-80C5-6C959F50F86A}">
      <dsp:nvSpPr>
        <dsp:cNvPr id="0" name=""/>
        <dsp:cNvSpPr/>
      </dsp:nvSpPr>
      <dsp:spPr>
        <a:xfrm>
          <a:off x="3757499" y="1206"/>
          <a:ext cx="2086197" cy="12517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Ανάπτυξη οικονομίας (πρωτογενής τομέας), τεχνολογίας και πολιτισμού</a:t>
          </a:r>
          <a:endParaRPr lang="en-US" sz="1600" kern="1200"/>
        </a:p>
      </dsp:txBody>
      <dsp:txXfrm>
        <a:off x="3757499" y="1206"/>
        <a:ext cx="2086197" cy="1251718"/>
      </dsp:txXfrm>
    </dsp:sp>
    <dsp:sp modelId="{10FB0B13-2FD8-488A-A35D-0291EF5A322F}">
      <dsp:nvSpPr>
        <dsp:cNvPr id="0" name=""/>
        <dsp:cNvSpPr/>
      </dsp:nvSpPr>
      <dsp:spPr>
        <a:xfrm>
          <a:off x="2234575" y="1251124"/>
          <a:ext cx="5132046" cy="449225"/>
        </a:xfrm>
        <a:custGeom>
          <a:avLst/>
          <a:gdLst/>
          <a:ahLst/>
          <a:cxnLst/>
          <a:rect l="0" t="0" r="0" b="0"/>
          <a:pathLst>
            <a:path>
              <a:moveTo>
                <a:pt x="5132046" y="0"/>
              </a:moveTo>
              <a:lnTo>
                <a:pt x="5132046" y="241712"/>
              </a:lnTo>
              <a:lnTo>
                <a:pt x="0" y="241712"/>
              </a:lnTo>
              <a:lnTo>
                <a:pt x="0" y="44922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71737" y="1473338"/>
        <a:ext cx="257721" cy="4798"/>
      </dsp:txXfrm>
    </dsp:sp>
    <dsp:sp modelId="{8C2CB185-6AD6-433A-8E9A-816D4553629C}">
      <dsp:nvSpPr>
        <dsp:cNvPr id="0" name=""/>
        <dsp:cNvSpPr/>
      </dsp:nvSpPr>
      <dsp:spPr>
        <a:xfrm>
          <a:off x="6323522" y="1206"/>
          <a:ext cx="2086197" cy="12517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Νέες μορφές κοινωνικής και πολιτικής οργάνωσης (Βασιλεία – Ολιγαρχία – Δημοκρατία)</a:t>
          </a:r>
          <a:endParaRPr lang="en-US" sz="1600" kern="1200"/>
        </a:p>
      </dsp:txBody>
      <dsp:txXfrm>
        <a:off x="6323522" y="1206"/>
        <a:ext cx="2086197" cy="1251718"/>
      </dsp:txXfrm>
    </dsp:sp>
    <dsp:sp modelId="{A1D8F315-31E7-4709-B260-1322525F3741}">
      <dsp:nvSpPr>
        <dsp:cNvPr id="0" name=""/>
        <dsp:cNvSpPr/>
      </dsp:nvSpPr>
      <dsp:spPr>
        <a:xfrm>
          <a:off x="3275874" y="2312889"/>
          <a:ext cx="449225" cy="91440"/>
        </a:xfrm>
        <a:custGeom>
          <a:avLst/>
          <a:gdLst/>
          <a:ahLst/>
          <a:cxnLst/>
          <a:rect l="0" t="0" r="0" b="0"/>
          <a:pathLst>
            <a:path>
              <a:moveTo>
                <a:pt x="0" y="45720"/>
              </a:moveTo>
              <a:lnTo>
                <a:pt x="44922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8491" y="2356210"/>
        <a:ext cx="23991" cy="4798"/>
      </dsp:txXfrm>
    </dsp:sp>
    <dsp:sp modelId="{18DA2BFF-4DC5-4E58-ACF0-AFDD6F56750C}">
      <dsp:nvSpPr>
        <dsp:cNvPr id="0" name=""/>
        <dsp:cNvSpPr/>
      </dsp:nvSpPr>
      <dsp:spPr>
        <a:xfrm>
          <a:off x="1191476" y="1732750"/>
          <a:ext cx="2086197" cy="12517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Η Θρησκεία παραμένει ως μηχανισμός κοινωνικής συνοχής και προστασίας</a:t>
          </a:r>
          <a:endParaRPr lang="en-US" sz="1600" kern="1200"/>
        </a:p>
      </dsp:txBody>
      <dsp:txXfrm>
        <a:off x="1191476" y="1732750"/>
        <a:ext cx="2086197" cy="1251718"/>
      </dsp:txXfrm>
    </dsp:sp>
    <dsp:sp modelId="{495B7904-B75F-476C-8BCA-4F1985268B93}">
      <dsp:nvSpPr>
        <dsp:cNvPr id="0" name=""/>
        <dsp:cNvSpPr/>
      </dsp:nvSpPr>
      <dsp:spPr>
        <a:xfrm>
          <a:off x="5841897" y="2312889"/>
          <a:ext cx="449225" cy="91440"/>
        </a:xfrm>
        <a:custGeom>
          <a:avLst/>
          <a:gdLst/>
          <a:ahLst/>
          <a:cxnLst/>
          <a:rect l="0" t="0" r="0" b="0"/>
          <a:pathLst>
            <a:path>
              <a:moveTo>
                <a:pt x="0" y="45720"/>
              </a:moveTo>
              <a:lnTo>
                <a:pt x="44922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514" y="2356210"/>
        <a:ext cx="23991" cy="4798"/>
      </dsp:txXfrm>
    </dsp:sp>
    <dsp:sp modelId="{D585A622-3C88-4A08-AD3D-C9112C328A49}">
      <dsp:nvSpPr>
        <dsp:cNvPr id="0" name=""/>
        <dsp:cNvSpPr/>
      </dsp:nvSpPr>
      <dsp:spPr>
        <a:xfrm>
          <a:off x="3757499" y="1732750"/>
          <a:ext cx="2086197" cy="12517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Υψηλή κοινωνική θέση ηλικιωμένων</a:t>
          </a:r>
          <a:endParaRPr lang="en-US" sz="1600" kern="1200"/>
        </a:p>
      </dsp:txBody>
      <dsp:txXfrm>
        <a:off x="3757499" y="1732750"/>
        <a:ext cx="2086197" cy="1251718"/>
      </dsp:txXfrm>
    </dsp:sp>
    <dsp:sp modelId="{57CCA24B-7BBA-4F09-893B-0F2C94CC30B1}">
      <dsp:nvSpPr>
        <dsp:cNvPr id="0" name=""/>
        <dsp:cNvSpPr/>
      </dsp:nvSpPr>
      <dsp:spPr>
        <a:xfrm>
          <a:off x="6323522" y="1732750"/>
          <a:ext cx="2086197" cy="12517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711200">
            <a:lnSpc>
              <a:spcPct val="90000"/>
            </a:lnSpc>
            <a:spcBef>
              <a:spcPct val="0"/>
            </a:spcBef>
            <a:spcAft>
              <a:spcPct val="35000"/>
            </a:spcAft>
            <a:buNone/>
          </a:pPr>
          <a:r>
            <a:rPr lang="el-GR" sz="1600" kern="1200"/>
            <a:t>Ύπαρξη δούλων – Περιορισμένος κοινωνικός ρόλος της γυναίκας </a:t>
          </a:r>
          <a:endParaRPr lang="en-US" sz="1600" kern="1200"/>
        </a:p>
      </dsp:txBody>
      <dsp:txXfrm>
        <a:off x="6323522" y="1732750"/>
        <a:ext cx="2086197" cy="1251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A3ED-70EA-48EA-BF33-1B9333B4275A}">
      <dsp:nvSpPr>
        <dsp:cNvPr id="0" name=""/>
        <dsp:cNvSpPr/>
      </dsp:nvSpPr>
      <dsp:spPr>
        <a:xfrm>
          <a:off x="0" y="0"/>
          <a:ext cx="8161017"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Ελέω Θεού Βασιλεία</a:t>
          </a:r>
          <a:endParaRPr lang="en-US" sz="2500" kern="1200"/>
        </a:p>
      </dsp:txBody>
      <dsp:txXfrm>
        <a:off x="26234" y="26234"/>
        <a:ext cx="7194485" cy="843234"/>
      </dsp:txXfrm>
    </dsp:sp>
    <dsp:sp modelId="{3584B408-564A-48A7-9FFD-0E1B7D54324A}">
      <dsp:nvSpPr>
        <dsp:cNvPr id="0" name=""/>
        <dsp:cNvSpPr/>
      </dsp:nvSpPr>
      <dsp:spPr>
        <a:xfrm>
          <a:off x="72008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Φιλανθρωπία στα πλαίσια επικράτησης του Χριστιανισμού</a:t>
          </a:r>
          <a:endParaRPr lang="en-US" sz="2500" kern="1200"/>
        </a:p>
      </dsp:txBody>
      <dsp:txXfrm>
        <a:off x="746323" y="1071220"/>
        <a:ext cx="6806253" cy="843234"/>
      </dsp:txXfrm>
    </dsp:sp>
    <dsp:sp modelId="{DC570D0D-8821-4D3F-BA45-02A0429CE7BA}">
      <dsp:nvSpPr>
        <dsp:cNvPr id="0" name=""/>
        <dsp:cNvSpPr/>
      </dsp:nvSpPr>
      <dsp:spPr>
        <a:xfrm>
          <a:off x="1440179"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Ανάπτυξη Ιδρυμάτων (πτωχοκομεία, ορφανοτροφεία, υποτυπώδη νοσοκομεία)</a:t>
          </a:r>
          <a:endParaRPr lang="en-US" sz="2500" kern="1200"/>
        </a:p>
      </dsp:txBody>
      <dsp:txXfrm>
        <a:off x="1466413" y="2116206"/>
        <a:ext cx="6806253" cy="843234"/>
      </dsp:txXfrm>
    </dsp:sp>
    <dsp:sp modelId="{B77868B8-3C94-4B3C-BA52-DCB48F02AE9C}">
      <dsp:nvSpPr>
        <dsp:cNvPr id="0" name=""/>
        <dsp:cNvSpPr/>
      </dsp:nvSpPr>
      <dsp:spPr>
        <a:xfrm>
          <a:off x="757881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09806" y="679241"/>
        <a:ext cx="320214" cy="438110"/>
      </dsp:txXfrm>
    </dsp:sp>
    <dsp:sp modelId="{F542FAAC-F645-4628-8B57-50123347F405}">
      <dsp:nvSpPr>
        <dsp:cNvPr id="0" name=""/>
        <dsp:cNvSpPr/>
      </dsp:nvSpPr>
      <dsp:spPr>
        <a:xfrm>
          <a:off x="8298900"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429896" y="1718255"/>
        <a:ext cx="320214" cy="438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D56A0-34B9-4DD4-B95D-1994810231B0}">
      <dsp:nvSpPr>
        <dsp:cNvPr id="0" name=""/>
        <dsp:cNvSpPr/>
      </dsp:nvSpPr>
      <dsp:spPr>
        <a:xfrm>
          <a:off x="1172" y="477556"/>
          <a:ext cx="1476746" cy="88604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Δημιουργία της εργατικής τάξης και αναδυόμενος ρόλος της αστικής τάξης ως κοινωνικής ομάδας που νέμεται το κεφάλαιο </a:t>
          </a:r>
          <a:endParaRPr lang="en-US" sz="1100" kern="1200"/>
        </a:p>
      </dsp:txBody>
      <dsp:txXfrm>
        <a:off x="1172" y="477556"/>
        <a:ext cx="1476746" cy="886047"/>
      </dsp:txXfrm>
    </dsp:sp>
    <dsp:sp modelId="{23CEBE86-34A8-4EC2-B484-57DAAEEEA37D}">
      <dsp:nvSpPr>
        <dsp:cNvPr id="0" name=""/>
        <dsp:cNvSpPr/>
      </dsp:nvSpPr>
      <dsp:spPr>
        <a:xfrm>
          <a:off x="1625593" y="477556"/>
          <a:ext cx="1476746" cy="88604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Νέα κοινωνική διαστρωμάτωση με βάση την κατοχή ή μη μέσων παραγωγής</a:t>
          </a:r>
          <a:endParaRPr lang="en-US" sz="1100" kern="1200"/>
        </a:p>
      </dsp:txBody>
      <dsp:txXfrm>
        <a:off x="1625593" y="477556"/>
        <a:ext cx="1476746" cy="886047"/>
      </dsp:txXfrm>
    </dsp:sp>
    <dsp:sp modelId="{2391F46B-1AB3-4508-A7FB-B2DDD8121520}">
      <dsp:nvSpPr>
        <dsp:cNvPr id="0" name=""/>
        <dsp:cNvSpPr/>
      </dsp:nvSpPr>
      <dsp:spPr>
        <a:xfrm>
          <a:off x="3250014" y="477556"/>
          <a:ext cx="1476746" cy="88604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Απότομη αύξηση του ΑΕΠ και της Παραγωγής</a:t>
          </a:r>
          <a:endParaRPr lang="en-US" sz="1100" kern="1200"/>
        </a:p>
      </dsp:txBody>
      <dsp:txXfrm>
        <a:off x="3250014" y="477556"/>
        <a:ext cx="1476746" cy="886047"/>
      </dsp:txXfrm>
    </dsp:sp>
    <dsp:sp modelId="{02F27B03-2C5F-4526-84E5-0E5DEF6556FD}">
      <dsp:nvSpPr>
        <dsp:cNvPr id="0" name=""/>
        <dsp:cNvSpPr/>
      </dsp:nvSpPr>
      <dsp:spPr>
        <a:xfrm>
          <a:off x="4874435" y="477556"/>
          <a:ext cx="1476746" cy="88604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Δημιουργία αστικών κέντρων</a:t>
          </a:r>
          <a:endParaRPr lang="en-US" sz="1100" kern="1200"/>
        </a:p>
      </dsp:txBody>
      <dsp:txXfrm>
        <a:off x="4874435" y="477556"/>
        <a:ext cx="1476746" cy="886047"/>
      </dsp:txXfrm>
    </dsp:sp>
    <dsp:sp modelId="{D830B9FB-AF60-4767-8519-E487A0C7B47F}">
      <dsp:nvSpPr>
        <dsp:cNvPr id="0" name=""/>
        <dsp:cNvSpPr/>
      </dsp:nvSpPr>
      <dsp:spPr>
        <a:xfrm>
          <a:off x="6498857" y="477556"/>
          <a:ext cx="1476746" cy="88604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Υποβάθμιση περιβάλλοντος</a:t>
          </a:r>
          <a:endParaRPr lang="en-US" sz="1100" kern="1200"/>
        </a:p>
      </dsp:txBody>
      <dsp:txXfrm>
        <a:off x="6498857" y="477556"/>
        <a:ext cx="1476746" cy="886047"/>
      </dsp:txXfrm>
    </dsp:sp>
    <dsp:sp modelId="{B63CA3B3-0719-410B-BAC8-19DDBE45CE76}">
      <dsp:nvSpPr>
        <dsp:cNvPr id="0" name=""/>
        <dsp:cNvSpPr/>
      </dsp:nvSpPr>
      <dsp:spPr>
        <a:xfrm>
          <a:off x="8123278" y="477556"/>
          <a:ext cx="1476746" cy="88604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Γυναικεία εργασία (βιοτεχνίες)</a:t>
          </a:r>
          <a:endParaRPr lang="en-US" sz="1100" kern="1200"/>
        </a:p>
      </dsp:txBody>
      <dsp:txXfrm>
        <a:off x="8123278" y="477556"/>
        <a:ext cx="1476746" cy="886047"/>
      </dsp:txXfrm>
    </dsp:sp>
    <dsp:sp modelId="{26D5E64E-FF13-4D46-9F5A-4897C953678A}">
      <dsp:nvSpPr>
        <dsp:cNvPr id="0" name=""/>
        <dsp:cNvSpPr/>
      </dsp:nvSpPr>
      <dsp:spPr>
        <a:xfrm>
          <a:off x="813382" y="1511278"/>
          <a:ext cx="1476746" cy="88604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Παιδική εργασία</a:t>
          </a:r>
          <a:endParaRPr lang="en-US" sz="1100" kern="1200"/>
        </a:p>
      </dsp:txBody>
      <dsp:txXfrm>
        <a:off x="813382" y="1511278"/>
        <a:ext cx="1476746" cy="886047"/>
      </dsp:txXfrm>
    </dsp:sp>
    <dsp:sp modelId="{3C37821B-8825-4094-8464-29896A507D5E}">
      <dsp:nvSpPr>
        <dsp:cNvPr id="0" name=""/>
        <dsp:cNvSpPr/>
      </dsp:nvSpPr>
      <dsp:spPr>
        <a:xfrm>
          <a:off x="2437803" y="1511278"/>
          <a:ext cx="1476746" cy="88604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Φτωχοκάτεργα  και άσυλα </a:t>
          </a:r>
          <a:endParaRPr lang="en-US" sz="1100" kern="1200"/>
        </a:p>
      </dsp:txBody>
      <dsp:txXfrm>
        <a:off x="2437803" y="1511278"/>
        <a:ext cx="1476746" cy="886047"/>
      </dsp:txXfrm>
    </dsp:sp>
    <dsp:sp modelId="{739D624E-70B1-4EC4-BEAA-DF00CA5EB137}">
      <dsp:nvSpPr>
        <dsp:cNvPr id="0" name=""/>
        <dsp:cNvSpPr/>
      </dsp:nvSpPr>
      <dsp:spPr>
        <a:xfrm>
          <a:off x="4062225" y="1511278"/>
          <a:ext cx="1476746" cy="88604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Οικονομία της αγοράς – Άνταμ Σμιθ (Ο ΠΛΟΥΤΟΣ ΤΩΝ ΕΘΝΩΝ) – Μερκαντιλισμός </a:t>
          </a:r>
          <a:endParaRPr lang="en-US" sz="1100" kern="1200"/>
        </a:p>
      </dsp:txBody>
      <dsp:txXfrm>
        <a:off x="4062225" y="1511278"/>
        <a:ext cx="1476746" cy="886047"/>
      </dsp:txXfrm>
    </dsp:sp>
    <dsp:sp modelId="{31C09BF8-F533-48DF-A816-4AA088D1D3EF}">
      <dsp:nvSpPr>
        <dsp:cNvPr id="0" name=""/>
        <dsp:cNvSpPr/>
      </dsp:nvSpPr>
      <dsp:spPr>
        <a:xfrm>
          <a:off x="5686646" y="1511278"/>
          <a:ext cx="1476746" cy="88604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Σοσιαλισμός – Κομμουνισμός</a:t>
          </a:r>
          <a:endParaRPr lang="en-US" sz="1100" kern="1200"/>
        </a:p>
      </dsp:txBody>
      <dsp:txXfrm>
        <a:off x="5686646" y="1511278"/>
        <a:ext cx="1476746" cy="886047"/>
      </dsp:txXfrm>
    </dsp:sp>
    <dsp:sp modelId="{C6891FC7-0F05-46C9-90CF-66CB1B4DA367}">
      <dsp:nvSpPr>
        <dsp:cNvPr id="0" name=""/>
        <dsp:cNvSpPr/>
      </dsp:nvSpPr>
      <dsp:spPr>
        <a:xfrm>
          <a:off x="7311067" y="1511278"/>
          <a:ext cx="1476746" cy="88604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Ανάπτυξη συνδικάτων – εργατικού κινήματος  - Εργατικές κατακτήσεις </a:t>
          </a:r>
          <a:endParaRPr lang="en-US" sz="1100" kern="1200"/>
        </a:p>
      </dsp:txBody>
      <dsp:txXfrm>
        <a:off x="7311067" y="1511278"/>
        <a:ext cx="1476746" cy="886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1DE3-BB11-4F39-8234-F9D996F29165}">
      <dsp:nvSpPr>
        <dsp:cNvPr id="0" name=""/>
        <dsp:cNvSpPr/>
      </dsp:nvSpPr>
      <dsp:spPr>
        <a:xfrm>
          <a:off x="3275874" y="581345"/>
          <a:ext cx="449225" cy="91440"/>
        </a:xfrm>
        <a:custGeom>
          <a:avLst/>
          <a:gdLst/>
          <a:ahLst/>
          <a:cxnLst/>
          <a:rect l="0" t="0" r="0" b="0"/>
          <a:pathLst>
            <a:path>
              <a:moveTo>
                <a:pt x="0" y="45720"/>
              </a:moveTo>
              <a:lnTo>
                <a:pt x="44922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8491" y="624666"/>
        <a:ext cx="23991" cy="4798"/>
      </dsp:txXfrm>
    </dsp:sp>
    <dsp:sp modelId="{95AB7A77-B432-473F-BE84-68E885F79EF9}">
      <dsp:nvSpPr>
        <dsp:cNvPr id="0" name=""/>
        <dsp:cNvSpPr/>
      </dsp:nvSpPr>
      <dsp:spPr>
        <a:xfrm>
          <a:off x="1191476" y="1206"/>
          <a:ext cx="2086197" cy="12517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Α Παγκόσμιος πόλεμος</a:t>
          </a:r>
          <a:endParaRPr lang="en-US" sz="1300" kern="1200"/>
        </a:p>
      </dsp:txBody>
      <dsp:txXfrm>
        <a:off x="1191476" y="1206"/>
        <a:ext cx="2086197" cy="1251718"/>
      </dsp:txXfrm>
    </dsp:sp>
    <dsp:sp modelId="{EF45E95A-6636-4288-A1C6-B082EB21E822}">
      <dsp:nvSpPr>
        <dsp:cNvPr id="0" name=""/>
        <dsp:cNvSpPr/>
      </dsp:nvSpPr>
      <dsp:spPr>
        <a:xfrm>
          <a:off x="5841897" y="581345"/>
          <a:ext cx="449225" cy="91440"/>
        </a:xfrm>
        <a:custGeom>
          <a:avLst/>
          <a:gdLst/>
          <a:ahLst/>
          <a:cxnLst/>
          <a:rect l="0" t="0" r="0" b="0"/>
          <a:pathLst>
            <a:path>
              <a:moveTo>
                <a:pt x="0" y="45720"/>
              </a:moveTo>
              <a:lnTo>
                <a:pt x="44922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514" y="624666"/>
        <a:ext cx="23991" cy="4798"/>
      </dsp:txXfrm>
    </dsp:sp>
    <dsp:sp modelId="{F7D31CA9-33CD-45D0-B79C-2737E06850CB}">
      <dsp:nvSpPr>
        <dsp:cNvPr id="0" name=""/>
        <dsp:cNvSpPr/>
      </dsp:nvSpPr>
      <dsp:spPr>
        <a:xfrm>
          <a:off x="3757499" y="1206"/>
          <a:ext cx="2086197" cy="12517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Οικονομικό κραχ </a:t>
          </a:r>
          <a:endParaRPr lang="en-US" sz="1300" kern="1200"/>
        </a:p>
      </dsp:txBody>
      <dsp:txXfrm>
        <a:off x="3757499" y="1206"/>
        <a:ext cx="2086197" cy="1251718"/>
      </dsp:txXfrm>
    </dsp:sp>
    <dsp:sp modelId="{BE99C171-C478-47B3-873D-8AD96E3692FF}">
      <dsp:nvSpPr>
        <dsp:cNvPr id="0" name=""/>
        <dsp:cNvSpPr/>
      </dsp:nvSpPr>
      <dsp:spPr>
        <a:xfrm>
          <a:off x="2234575" y="1251124"/>
          <a:ext cx="5132046" cy="449225"/>
        </a:xfrm>
        <a:custGeom>
          <a:avLst/>
          <a:gdLst/>
          <a:ahLst/>
          <a:cxnLst/>
          <a:rect l="0" t="0" r="0" b="0"/>
          <a:pathLst>
            <a:path>
              <a:moveTo>
                <a:pt x="5132046" y="0"/>
              </a:moveTo>
              <a:lnTo>
                <a:pt x="5132046" y="241712"/>
              </a:lnTo>
              <a:lnTo>
                <a:pt x="0" y="241712"/>
              </a:lnTo>
              <a:lnTo>
                <a:pt x="0" y="44922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71737" y="1473338"/>
        <a:ext cx="257721" cy="4798"/>
      </dsp:txXfrm>
    </dsp:sp>
    <dsp:sp modelId="{4E4CF9C0-1064-4804-B308-B2DB39B1D4BC}">
      <dsp:nvSpPr>
        <dsp:cNvPr id="0" name=""/>
        <dsp:cNvSpPr/>
      </dsp:nvSpPr>
      <dsp:spPr>
        <a:xfrm>
          <a:off x="6323522" y="1206"/>
          <a:ext cx="2086197" cy="12517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Δεύτερος Παγκόσμιος Πόλεμος</a:t>
          </a:r>
          <a:endParaRPr lang="en-US" sz="1300" kern="1200"/>
        </a:p>
      </dsp:txBody>
      <dsp:txXfrm>
        <a:off x="6323522" y="1206"/>
        <a:ext cx="2086197" cy="1251718"/>
      </dsp:txXfrm>
    </dsp:sp>
    <dsp:sp modelId="{1A970EC9-E9FD-458B-9651-CF5C16289956}">
      <dsp:nvSpPr>
        <dsp:cNvPr id="0" name=""/>
        <dsp:cNvSpPr/>
      </dsp:nvSpPr>
      <dsp:spPr>
        <a:xfrm>
          <a:off x="3275874" y="2312889"/>
          <a:ext cx="449225" cy="91440"/>
        </a:xfrm>
        <a:custGeom>
          <a:avLst/>
          <a:gdLst/>
          <a:ahLst/>
          <a:cxnLst/>
          <a:rect l="0" t="0" r="0" b="0"/>
          <a:pathLst>
            <a:path>
              <a:moveTo>
                <a:pt x="0" y="45720"/>
              </a:moveTo>
              <a:lnTo>
                <a:pt x="44922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8491" y="2356210"/>
        <a:ext cx="23991" cy="4798"/>
      </dsp:txXfrm>
    </dsp:sp>
    <dsp:sp modelId="{FD5C62DD-2F37-45A6-96E6-099EC80FF0E1}">
      <dsp:nvSpPr>
        <dsp:cNvPr id="0" name=""/>
        <dsp:cNvSpPr/>
      </dsp:nvSpPr>
      <dsp:spPr>
        <a:xfrm>
          <a:off x="1191476" y="1732750"/>
          <a:ext cx="2086197" cy="12517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Ανάπτυξη του Κράτους Πρόνοιας ως αποτέλεσμα των Παγκοσμίων Πολέμων και του ανταγωνισμού Ανατολής – Δύσης στο πλαίσιο του Κράτους Πρόνοιας</a:t>
          </a:r>
          <a:endParaRPr lang="en-US" sz="1300" kern="1200"/>
        </a:p>
      </dsp:txBody>
      <dsp:txXfrm>
        <a:off x="1191476" y="1732750"/>
        <a:ext cx="2086197" cy="1251718"/>
      </dsp:txXfrm>
    </dsp:sp>
    <dsp:sp modelId="{83F4BD48-2F76-473D-A6D9-61D50FD4C087}">
      <dsp:nvSpPr>
        <dsp:cNvPr id="0" name=""/>
        <dsp:cNvSpPr/>
      </dsp:nvSpPr>
      <dsp:spPr>
        <a:xfrm>
          <a:off x="5841897" y="2312889"/>
          <a:ext cx="449225" cy="91440"/>
        </a:xfrm>
        <a:custGeom>
          <a:avLst/>
          <a:gdLst/>
          <a:ahLst/>
          <a:cxnLst/>
          <a:rect l="0" t="0" r="0" b="0"/>
          <a:pathLst>
            <a:path>
              <a:moveTo>
                <a:pt x="0" y="45720"/>
              </a:moveTo>
              <a:lnTo>
                <a:pt x="44922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514" y="2356210"/>
        <a:ext cx="23991" cy="4798"/>
      </dsp:txXfrm>
    </dsp:sp>
    <dsp:sp modelId="{EC966C98-845A-4570-8C6C-4B555DF103A5}">
      <dsp:nvSpPr>
        <dsp:cNvPr id="0" name=""/>
        <dsp:cNvSpPr/>
      </dsp:nvSpPr>
      <dsp:spPr>
        <a:xfrm>
          <a:off x="3757499" y="1732750"/>
          <a:ext cx="2086197" cy="12517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Κρίση του κράτους Πρόνοιας</a:t>
          </a:r>
          <a:endParaRPr lang="en-US" sz="1300" kern="1200"/>
        </a:p>
      </dsp:txBody>
      <dsp:txXfrm>
        <a:off x="3757499" y="1732750"/>
        <a:ext cx="2086197" cy="1251718"/>
      </dsp:txXfrm>
    </dsp:sp>
    <dsp:sp modelId="{F7137880-576F-4C6B-8A3F-87965587E953}">
      <dsp:nvSpPr>
        <dsp:cNvPr id="0" name=""/>
        <dsp:cNvSpPr/>
      </dsp:nvSpPr>
      <dsp:spPr>
        <a:xfrm>
          <a:off x="6323522" y="1732750"/>
          <a:ext cx="2086197" cy="12517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225" tIns="107304" rIns="102225" bIns="107304" numCol="1" spcCol="1270" anchor="ctr" anchorCtr="0">
          <a:noAutofit/>
        </a:bodyPr>
        <a:lstStyle/>
        <a:p>
          <a:pPr marL="0" lvl="0" indent="0" algn="ctr" defTabSz="577850">
            <a:lnSpc>
              <a:spcPct val="90000"/>
            </a:lnSpc>
            <a:spcBef>
              <a:spcPct val="0"/>
            </a:spcBef>
            <a:spcAft>
              <a:spcPct val="35000"/>
            </a:spcAft>
            <a:buNone/>
          </a:pPr>
          <a:r>
            <a:rPr lang="el-GR" sz="1300" kern="1200"/>
            <a:t>Κατάρρευση του υπαρκτού σοσιαλισμού</a:t>
          </a:r>
          <a:endParaRPr lang="en-US" sz="1300" kern="1200"/>
        </a:p>
      </dsp:txBody>
      <dsp:txXfrm>
        <a:off x="6323522" y="1732750"/>
        <a:ext cx="2086197" cy="1251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4C01D-5C38-44BC-A969-21A0C1A34CD3}">
      <dsp:nvSpPr>
        <dsp:cNvPr id="0" name=""/>
        <dsp:cNvSpPr/>
      </dsp:nvSpPr>
      <dsp:spPr>
        <a:xfrm>
          <a:off x="0" y="318898"/>
          <a:ext cx="5272392"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8684-FEDA-4E9E-B7C6-20A041E3D781}">
      <dsp:nvSpPr>
        <dsp:cNvPr id="0" name=""/>
        <dsp:cNvSpPr/>
      </dsp:nvSpPr>
      <dsp:spPr>
        <a:xfrm>
          <a:off x="263619" y="112258"/>
          <a:ext cx="3690674"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Παγκοσμιοποίηση</a:t>
          </a:r>
          <a:endParaRPr lang="en-US" sz="1400" kern="1200"/>
        </a:p>
      </dsp:txBody>
      <dsp:txXfrm>
        <a:off x="283794" y="132433"/>
        <a:ext cx="3650324" cy="372930"/>
      </dsp:txXfrm>
    </dsp:sp>
    <dsp:sp modelId="{4CDECF8E-4ECC-4A8D-AF2A-F0D001715311}">
      <dsp:nvSpPr>
        <dsp:cNvPr id="0" name=""/>
        <dsp:cNvSpPr/>
      </dsp:nvSpPr>
      <dsp:spPr>
        <a:xfrm>
          <a:off x="0" y="953939"/>
          <a:ext cx="5272392"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32650-C21A-4EDA-96F7-ED2B25660FD5}">
      <dsp:nvSpPr>
        <dsp:cNvPr id="0" name=""/>
        <dsp:cNvSpPr/>
      </dsp:nvSpPr>
      <dsp:spPr>
        <a:xfrm>
          <a:off x="263619" y="747298"/>
          <a:ext cx="3690674"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Νεοφιλελεύθερες απόψεις στην οικονομία</a:t>
          </a:r>
          <a:endParaRPr lang="en-US" sz="1400" kern="1200"/>
        </a:p>
      </dsp:txBody>
      <dsp:txXfrm>
        <a:off x="283794" y="767473"/>
        <a:ext cx="3650324" cy="372930"/>
      </dsp:txXfrm>
    </dsp:sp>
    <dsp:sp modelId="{8B0D4CBB-5B57-401C-ABDB-7E0AE139F696}">
      <dsp:nvSpPr>
        <dsp:cNvPr id="0" name=""/>
        <dsp:cNvSpPr/>
      </dsp:nvSpPr>
      <dsp:spPr>
        <a:xfrm>
          <a:off x="0" y="1588979"/>
          <a:ext cx="5272392" cy="35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A2EEC-13CC-4A62-B10C-FE860A459825}">
      <dsp:nvSpPr>
        <dsp:cNvPr id="0" name=""/>
        <dsp:cNvSpPr/>
      </dsp:nvSpPr>
      <dsp:spPr>
        <a:xfrm>
          <a:off x="263619" y="1382339"/>
          <a:ext cx="3690674"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Οικονομικές κρίσεις</a:t>
          </a:r>
          <a:endParaRPr lang="en-US" sz="1400" kern="1200"/>
        </a:p>
      </dsp:txBody>
      <dsp:txXfrm>
        <a:off x="283794" y="1402514"/>
        <a:ext cx="3650324" cy="372930"/>
      </dsp:txXfrm>
    </dsp:sp>
    <dsp:sp modelId="{E9221B53-7FCE-47B3-A733-075E572FAFE7}">
      <dsp:nvSpPr>
        <dsp:cNvPr id="0" name=""/>
        <dsp:cNvSpPr/>
      </dsp:nvSpPr>
      <dsp:spPr>
        <a:xfrm>
          <a:off x="0" y="2224019"/>
          <a:ext cx="5272392" cy="3528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AB941-7E90-4E4F-A509-D54CCCD201CD}">
      <dsp:nvSpPr>
        <dsp:cNvPr id="0" name=""/>
        <dsp:cNvSpPr/>
      </dsp:nvSpPr>
      <dsp:spPr>
        <a:xfrm>
          <a:off x="263619" y="2017379"/>
          <a:ext cx="3690674"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Περιφερειακοί πόλεμοι</a:t>
          </a:r>
          <a:endParaRPr lang="en-US" sz="1400" kern="1200"/>
        </a:p>
      </dsp:txBody>
      <dsp:txXfrm>
        <a:off x="283794" y="2037554"/>
        <a:ext cx="3650324" cy="372930"/>
      </dsp:txXfrm>
    </dsp:sp>
    <dsp:sp modelId="{A611922C-7287-48C3-8B2C-4E9FF56939BF}">
      <dsp:nvSpPr>
        <dsp:cNvPr id="0" name=""/>
        <dsp:cNvSpPr/>
      </dsp:nvSpPr>
      <dsp:spPr>
        <a:xfrm>
          <a:off x="0" y="2859059"/>
          <a:ext cx="5272392" cy="3528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ED9D4-89C2-4EA2-A762-FB54B5123925}">
      <dsp:nvSpPr>
        <dsp:cNvPr id="0" name=""/>
        <dsp:cNvSpPr/>
      </dsp:nvSpPr>
      <dsp:spPr>
        <a:xfrm>
          <a:off x="263619" y="2652419"/>
          <a:ext cx="3690674" cy="4132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Κοινωνικά δίκτυα</a:t>
          </a:r>
          <a:endParaRPr lang="en-US" sz="1400" kern="1200"/>
        </a:p>
      </dsp:txBody>
      <dsp:txXfrm>
        <a:off x="283794" y="2672594"/>
        <a:ext cx="3650324" cy="372930"/>
      </dsp:txXfrm>
    </dsp:sp>
    <dsp:sp modelId="{A638726D-82A0-47A0-852F-69F29684E3A6}">
      <dsp:nvSpPr>
        <dsp:cNvPr id="0" name=""/>
        <dsp:cNvSpPr/>
      </dsp:nvSpPr>
      <dsp:spPr>
        <a:xfrm>
          <a:off x="0" y="3494099"/>
          <a:ext cx="5272392"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7B55E-4A28-4CAA-A1AE-BC98AF309097}">
      <dsp:nvSpPr>
        <dsp:cNvPr id="0" name=""/>
        <dsp:cNvSpPr/>
      </dsp:nvSpPr>
      <dsp:spPr>
        <a:xfrm>
          <a:off x="263619" y="3287459"/>
          <a:ext cx="3690674"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499" tIns="0" rIns="139499" bIns="0" numCol="1" spcCol="1270" anchor="ctr" anchorCtr="0">
          <a:noAutofit/>
        </a:bodyPr>
        <a:lstStyle/>
        <a:p>
          <a:pPr marL="0" lvl="0" indent="0" algn="l" defTabSz="622300">
            <a:lnSpc>
              <a:spcPct val="90000"/>
            </a:lnSpc>
            <a:spcBef>
              <a:spcPct val="0"/>
            </a:spcBef>
            <a:spcAft>
              <a:spcPct val="35000"/>
            </a:spcAft>
            <a:buNone/>
          </a:pPr>
          <a:r>
            <a:rPr lang="el-GR" sz="1400" kern="1200"/>
            <a:t>Κοινωνία γνώσης </a:t>
          </a:r>
          <a:endParaRPr lang="en-US" sz="1400" kern="1200"/>
        </a:p>
      </dsp:txBody>
      <dsp:txXfrm>
        <a:off x="283794" y="3307634"/>
        <a:ext cx="365032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7EE5-BA57-4FE6-B978-CD163D487101}"/>
              </a:ext>
            </a:extLst>
          </p:cNvPr>
          <p:cNvSpPr>
            <a:spLocks noGrp="1"/>
          </p:cNvSpPr>
          <p:nvPr>
            <p:ph type="ctrTitle"/>
          </p:nvPr>
        </p:nvSpPr>
        <p:spPr>
          <a:xfrm>
            <a:off x="2692398" y="1684871"/>
            <a:ext cx="6815669" cy="1515532"/>
          </a:xfrm>
        </p:spPr>
        <p:txBody>
          <a:bodyPr/>
          <a:lstStyle/>
          <a:p>
            <a:r>
              <a:rPr lang="el-GR" sz="3200" b="1" dirty="0"/>
              <a:t>«ΙΣΤΟΡΙΚΗ ΑΝΑΔΡΟΜΗ ΣΤΗΝ ΚΟΙΝΩΝΙΚΗ ΦΡΟΝΤΙΔΑ»</a:t>
            </a:r>
          </a:p>
        </p:txBody>
      </p:sp>
      <p:sp>
        <p:nvSpPr>
          <p:cNvPr id="3" name="Subtitle 2">
            <a:extLst>
              <a:ext uri="{FF2B5EF4-FFF2-40B4-BE49-F238E27FC236}">
                <a16:creationId xmlns:a16="http://schemas.microsoft.com/office/drawing/2014/main" id="{62F9030F-A6EB-49E7-B05A-FEDEF5C72424}"/>
              </a:ext>
            </a:extLst>
          </p:cNvPr>
          <p:cNvSpPr>
            <a:spLocks noGrp="1"/>
          </p:cNvSpPr>
          <p:nvPr>
            <p:ph type="subTitle" idx="1"/>
          </p:nvPr>
        </p:nvSpPr>
        <p:spPr>
          <a:xfrm>
            <a:off x="2692398" y="3657597"/>
            <a:ext cx="6815669" cy="1515532"/>
          </a:xfrm>
        </p:spPr>
        <p:txBody>
          <a:bodyPr>
            <a:normAutofit fontScale="92500" lnSpcReduction="20000"/>
          </a:bodyPr>
          <a:lstStyle/>
          <a:p>
            <a:r>
              <a:rPr lang="el-GR" dirty="0"/>
              <a:t>Μανόλης Μέντης</a:t>
            </a:r>
          </a:p>
          <a:p>
            <a:r>
              <a:rPr lang="el-GR" dirty="0"/>
              <a:t>Κοινωνικός Λειτουργός - Επίκουρος Καθηγητής</a:t>
            </a:r>
          </a:p>
          <a:p>
            <a:r>
              <a:rPr lang="el-GR" dirty="0"/>
              <a:t>Τμήμα Επιστημών της Εκπαίδευσης &amp; Κοινωνικής Εργασίας</a:t>
            </a:r>
          </a:p>
          <a:p>
            <a:r>
              <a:rPr lang="el-GR" dirty="0"/>
              <a:t>Πανεπιστήμιο Πατρών </a:t>
            </a:r>
          </a:p>
          <a:p>
            <a:endParaRPr lang="el-GR" dirty="0"/>
          </a:p>
        </p:txBody>
      </p:sp>
      <p:pic>
        <p:nvPicPr>
          <p:cNvPr id="4" name="Picture 3">
            <a:extLst>
              <a:ext uri="{FF2B5EF4-FFF2-40B4-BE49-F238E27FC236}">
                <a16:creationId xmlns:a16="http://schemas.microsoft.com/office/drawing/2014/main" id="{7800B99C-C4B6-40A8-9F40-D4241629C72F}"/>
              </a:ext>
            </a:extLst>
          </p:cNvPr>
          <p:cNvPicPr>
            <a:picLocks noChangeAspect="1"/>
          </p:cNvPicPr>
          <p:nvPr/>
        </p:nvPicPr>
        <p:blipFill>
          <a:blip r:embed="rId2"/>
          <a:stretch>
            <a:fillRect/>
          </a:stretch>
        </p:blipFill>
        <p:spPr>
          <a:xfrm>
            <a:off x="4013959" y="206017"/>
            <a:ext cx="4164082" cy="1021660"/>
          </a:xfrm>
          <a:prstGeom prst="rect">
            <a:avLst/>
          </a:prstGeom>
        </p:spPr>
      </p:pic>
    </p:spTree>
    <p:extLst>
      <p:ext uri="{BB962C8B-B14F-4D97-AF65-F5344CB8AC3E}">
        <p14:creationId xmlns:p14="http://schemas.microsoft.com/office/powerpoint/2010/main" val="410869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9FB02EB-663B-41A8-A1EF-45014FB9B349}"/>
              </a:ext>
            </a:extLst>
          </p:cNvPr>
          <p:cNvSpPr>
            <a:spLocks noGrp="1"/>
          </p:cNvSpPr>
          <p:nvPr>
            <p:ph type="title"/>
          </p:nvPr>
        </p:nvSpPr>
        <p:spPr>
          <a:xfrm>
            <a:off x="1295402" y="982132"/>
            <a:ext cx="9601196" cy="1303867"/>
          </a:xfrm>
        </p:spPr>
        <p:txBody>
          <a:bodyPr>
            <a:normAutofit/>
          </a:bodyPr>
          <a:lstStyle/>
          <a:p>
            <a:r>
              <a:rPr lang="el-GR">
                <a:solidFill>
                  <a:srgbClr val="262626"/>
                </a:solidFill>
              </a:rPr>
              <a:t>20</a:t>
            </a:r>
            <a:r>
              <a:rPr lang="el-GR" baseline="30000">
                <a:solidFill>
                  <a:srgbClr val="262626"/>
                </a:solidFill>
              </a:rPr>
              <a:t>ΟΣ </a:t>
            </a:r>
            <a:r>
              <a:rPr lang="el-GR">
                <a:solidFill>
                  <a:srgbClr val="262626"/>
                </a:solidFill>
              </a:rPr>
              <a:t>ΑΙΩΝΑΣ</a:t>
            </a:r>
          </a:p>
        </p:txBody>
      </p:sp>
      <p:graphicFrame>
        <p:nvGraphicFramePr>
          <p:cNvPr id="5" name="Content Placeholder 2">
            <a:extLst>
              <a:ext uri="{FF2B5EF4-FFF2-40B4-BE49-F238E27FC236}">
                <a16:creationId xmlns:a16="http://schemas.microsoft.com/office/drawing/2014/main" id="{70CD9813-6C8B-4631-A059-B96B9FC63BDB}"/>
              </a:ext>
            </a:extLst>
          </p:cNvPr>
          <p:cNvGraphicFramePr>
            <a:graphicFrameLocks noGrp="1"/>
          </p:cNvGraphicFramePr>
          <p:nvPr>
            <p:ph idx="1"/>
            <p:extLst>
              <p:ext uri="{D42A27DB-BD31-4B8C-83A1-F6EECF244321}">
                <p14:modId xmlns:p14="http://schemas.microsoft.com/office/powerpoint/2010/main" val="17835187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649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F00AAE5D-9597-4CC0-A642-20735D25D010}"/>
              </a:ext>
            </a:extLst>
          </p:cNvPr>
          <p:cNvSpPr>
            <a:spLocks noGrp="1"/>
          </p:cNvSpPr>
          <p:nvPr>
            <p:ph type="title"/>
          </p:nvPr>
        </p:nvSpPr>
        <p:spPr>
          <a:xfrm>
            <a:off x="7535825" y="982132"/>
            <a:ext cx="3360772" cy="4625172"/>
          </a:xfrm>
        </p:spPr>
        <p:txBody>
          <a:bodyPr>
            <a:normAutofit/>
          </a:bodyPr>
          <a:lstStyle/>
          <a:p>
            <a:r>
              <a:rPr lang="el-GR">
                <a:solidFill>
                  <a:srgbClr val="262626"/>
                </a:solidFill>
              </a:rPr>
              <a:t>21</a:t>
            </a:r>
            <a:r>
              <a:rPr lang="el-GR" baseline="30000">
                <a:solidFill>
                  <a:srgbClr val="262626"/>
                </a:solidFill>
              </a:rPr>
              <a:t>ΟΣ </a:t>
            </a:r>
            <a:r>
              <a:rPr lang="el-GR">
                <a:solidFill>
                  <a:srgbClr val="262626"/>
                </a:solidFill>
              </a:rPr>
              <a:t>ΑΙΩΝΑΣ</a:t>
            </a:r>
          </a:p>
        </p:txBody>
      </p:sp>
      <p:sp>
        <p:nvSpPr>
          <p:cNvPr id="20"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1F286943-C124-44EA-9742-986F6A1C118D}"/>
              </a:ext>
            </a:extLst>
          </p:cNvPr>
          <p:cNvGraphicFramePr>
            <a:graphicFrameLocks noGrp="1"/>
          </p:cNvGraphicFramePr>
          <p:nvPr>
            <p:ph idx="1"/>
            <p:extLst>
              <p:ext uri="{D42A27DB-BD31-4B8C-83A1-F6EECF244321}">
                <p14:modId xmlns:p14="http://schemas.microsoft.com/office/powerpoint/2010/main" val="1030376328"/>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783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67EE5CCE-CD2A-4C71-93C1-43ECF34C8444}"/>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ΤΟ ΚΡΑΤΟΣ ΠΡΟΝΟΙΑΣ </a:t>
            </a: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BB4B2D-BAC8-431A-9D61-0703DBBABD17}"/>
              </a:ext>
            </a:extLst>
          </p:cNvPr>
          <p:cNvSpPr>
            <a:spLocks noGrp="1"/>
          </p:cNvSpPr>
          <p:nvPr>
            <p:ph idx="1"/>
          </p:nvPr>
        </p:nvSpPr>
        <p:spPr>
          <a:xfrm>
            <a:off x="5140934" y="469900"/>
            <a:ext cx="5953630" cy="5405968"/>
          </a:xfrm>
        </p:spPr>
        <p:txBody>
          <a:bodyPr anchor="ctr">
            <a:normAutofit/>
          </a:bodyPr>
          <a:lstStyle/>
          <a:p>
            <a:pPr marL="0" indent="0" algn="just">
              <a:buNone/>
            </a:pPr>
            <a:r>
              <a:rPr lang="el-GR" dirty="0"/>
              <a:t>Η έννοια του «κράτους πρόνοιας» είναι στενά συνδεδεμένη με την υποχρέωση του Κράτους ως θεσμικής οντότητας από τη μια μεριά να μεριμνήσει για την ευημερία όλων των Πολιτών από την άλλη να προστατεύσει τους πιο αδύναμους πολίτες ενισχύοντας τους με μέτρα κοινωνικής πολιτικής (π.χ. οικονομικά, εκπαιδευτικά, εργασιακά κλπ.), ώστε να έχουν κατά το δυνατό ίσες ευκαιρίες ευημερίας (Στασινοπούλου, 1994). </a:t>
            </a:r>
          </a:p>
        </p:txBody>
      </p:sp>
    </p:spTree>
    <p:extLst>
      <p:ext uri="{BB962C8B-B14F-4D97-AF65-F5344CB8AC3E}">
        <p14:creationId xmlns:p14="http://schemas.microsoft.com/office/powerpoint/2010/main" val="419100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el-GR"/>
            </a:p>
          </p:txBody>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80C0814D-F704-4844-8BB6-A733BD8D3128}"/>
              </a:ext>
            </a:extLst>
          </p:cNvPr>
          <p:cNvSpPr>
            <a:spLocks noGrp="1"/>
          </p:cNvSpPr>
          <p:nvPr>
            <p:ph type="title"/>
          </p:nvPr>
        </p:nvSpPr>
        <p:spPr>
          <a:xfrm>
            <a:off x="1295402" y="982132"/>
            <a:ext cx="9601196" cy="1303867"/>
          </a:xfrm>
        </p:spPr>
        <p:txBody>
          <a:bodyPr>
            <a:normAutofit/>
          </a:bodyPr>
          <a:lstStyle/>
          <a:p>
            <a:pPr>
              <a:lnSpc>
                <a:spcPct val="90000"/>
              </a:lnSpc>
            </a:pPr>
            <a:r>
              <a:rPr lang="el-GR" sz="4100"/>
              <a:t>ΤΟ ΥΠΟΛΕΙΜΜΑΤΙΚΟ ΠΡΟΝΟΙΑΚΟ ΜΟΝΤΕΛΟ</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35F1BDA-85E7-4FEA-B6B9-F9C2FFE1944D}"/>
              </a:ext>
            </a:extLst>
          </p:cNvPr>
          <p:cNvSpPr>
            <a:spLocks noGrp="1"/>
          </p:cNvSpPr>
          <p:nvPr>
            <p:ph idx="1"/>
          </p:nvPr>
        </p:nvSpPr>
        <p:spPr>
          <a:xfrm>
            <a:off x="1295401" y="2556932"/>
            <a:ext cx="9601196" cy="3318936"/>
          </a:xfrm>
        </p:spPr>
        <p:txBody>
          <a:bodyPr>
            <a:normAutofit/>
          </a:bodyPr>
          <a:lstStyle/>
          <a:p>
            <a:pPr marL="0" indent="0" algn="just">
              <a:buNone/>
            </a:pPr>
            <a:r>
              <a:rPr lang="el-GR" dirty="0"/>
              <a:t>Το Μοντέλο Υπολειμματικής Πρόνοιας στηρίζεται στην παραδοχή ότι υπάρχουν δύο «φυσικά» (ή κοινωνικά προσδιορισμένα) κανάλια μέσω των οποίων αντιμετωπίζονται οι ανάγκες των ατόμων. Η ιδιωτική αγορά και η οικογένεια. Μόνο όταν αυτοί οι δύο θεσμοί καταρρεύσουν θα πρέπει να παρεμβαίνουν οι θεσμοί της πρόνοιας και μάλιστα αυτή η παρέμβαση θα πρέπει να είναι προσωρινή.</a:t>
            </a:r>
          </a:p>
        </p:txBody>
      </p:sp>
    </p:spTree>
    <p:extLst>
      <p:ext uri="{BB962C8B-B14F-4D97-AF65-F5344CB8AC3E}">
        <p14:creationId xmlns:p14="http://schemas.microsoft.com/office/powerpoint/2010/main" val="86756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el-GR"/>
            </a:p>
          </p:txBody>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59ABE3A0-99DA-4D60-9345-4DD3E549C92C}"/>
              </a:ext>
            </a:extLst>
          </p:cNvPr>
          <p:cNvSpPr>
            <a:spLocks noGrp="1"/>
          </p:cNvSpPr>
          <p:nvPr>
            <p:ph type="title"/>
          </p:nvPr>
        </p:nvSpPr>
        <p:spPr>
          <a:xfrm>
            <a:off x="1295402" y="982132"/>
            <a:ext cx="9601196" cy="1303867"/>
          </a:xfrm>
        </p:spPr>
        <p:txBody>
          <a:bodyPr>
            <a:normAutofit/>
          </a:bodyPr>
          <a:lstStyle/>
          <a:p>
            <a:r>
              <a:rPr lang="el-GR" dirty="0"/>
              <a:t>ΤΟ ΜΟΝΤΕΛΟ ΕΠΙΔΟΣΗΣ</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5C7764A-E89D-4602-9C5B-AD89C8E97555}"/>
              </a:ext>
            </a:extLst>
          </p:cNvPr>
          <p:cNvSpPr>
            <a:spLocks noGrp="1"/>
          </p:cNvSpPr>
          <p:nvPr>
            <p:ph idx="1"/>
          </p:nvPr>
        </p:nvSpPr>
        <p:spPr>
          <a:xfrm>
            <a:off x="1295401" y="2556932"/>
            <a:ext cx="9601196" cy="3318936"/>
          </a:xfrm>
        </p:spPr>
        <p:txBody>
          <a:bodyPr>
            <a:normAutofit/>
          </a:bodyPr>
          <a:lstStyle/>
          <a:p>
            <a:pPr marL="0" indent="0" algn="just">
              <a:buNone/>
            </a:pPr>
            <a:r>
              <a:rPr lang="el-GR" dirty="0"/>
              <a:t>Αυτό το μοντέλο συνδυάζει την ισχυρή παρουσία των θεσμών κοινωνικής πρόνοιας ως προσαρτήσεις στην οικονομία. Υποστηρίζει ότι οι κοινωνικές ανάγκες θα πρέπει να αντιμετωπίζονται στη βάση της αξιοκρατίας, των επιδόσεων της εργασίας και της παραγωγικότητας. Απορρέει από ποικίλες ψυχολογικές θεωρίες αναφορικά με τα κίνητρα, τις προσπάθειες και τις επιβραβεύσεις, καθώς και τη μορφοποίηση της ταξικής και ομαδικής πίστης. </a:t>
            </a:r>
          </a:p>
          <a:p>
            <a:endParaRPr lang="el-GR" dirty="0"/>
          </a:p>
        </p:txBody>
      </p:sp>
    </p:spTree>
    <p:extLst>
      <p:ext uri="{BB962C8B-B14F-4D97-AF65-F5344CB8AC3E}">
        <p14:creationId xmlns:p14="http://schemas.microsoft.com/office/powerpoint/2010/main" val="28884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DDD8D26A-23B3-47FD-8957-ACA333F36B04}"/>
              </a:ext>
            </a:extLst>
          </p:cNvPr>
          <p:cNvSpPr>
            <a:spLocks noGrp="1"/>
          </p:cNvSpPr>
          <p:nvPr>
            <p:ph type="title"/>
          </p:nvPr>
        </p:nvSpPr>
        <p:spPr>
          <a:xfrm>
            <a:off x="1295402" y="982132"/>
            <a:ext cx="9601196" cy="1303867"/>
          </a:xfrm>
        </p:spPr>
        <p:txBody>
          <a:bodyPr>
            <a:normAutofit/>
          </a:bodyPr>
          <a:lstStyle/>
          <a:p>
            <a:r>
              <a:rPr lang="el-GR" dirty="0"/>
              <a:t>ΑΝΑΔΙΑΝΕΜΗΤΙΚΟ ΜΟΝΤΕΛΟ</a:t>
            </a:r>
          </a:p>
        </p:txBody>
      </p:sp>
      <p:cxnSp>
        <p:nvCxnSpPr>
          <p:cNvPr id="14" name="Straight Connector 13">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763F97D-D016-4803-AF7E-03D08DCC859A}"/>
              </a:ext>
            </a:extLst>
          </p:cNvPr>
          <p:cNvSpPr>
            <a:spLocks noGrp="1"/>
          </p:cNvSpPr>
          <p:nvPr>
            <p:ph idx="1"/>
          </p:nvPr>
        </p:nvSpPr>
        <p:spPr>
          <a:xfrm>
            <a:off x="1295401" y="2556932"/>
            <a:ext cx="9601196" cy="3318936"/>
          </a:xfrm>
        </p:spPr>
        <p:txBody>
          <a:bodyPr>
            <a:normAutofit/>
          </a:bodyPr>
          <a:lstStyle/>
          <a:p>
            <a:pPr marL="0" indent="0" algn="just">
              <a:buNone/>
            </a:pPr>
            <a:r>
              <a:rPr lang="el-GR" dirty="0"/>
              <a:t>Το Αναδιανεμητικό μοντέλο αντιμετωπίζει την κοινωνική πρόνοια ως κύριο μηχανισμό ενσωμάτωσης στην κοινωνία, παρέχοντας καθολικές υπηρεσίες εκτός της αγοράς και στη βάση της αρχής ικανοποίησης των αναγκών. Κατά ένα μέρος βασίζεται στις θεωρίες για τις πολλαπλές επιδράσεις της κοινωνικής αλλαγής και του οικονομικού συστήματος και κατά ένα άλλο μέρος στην αρχή της κοινωνικής ισότητας. Είναι ένα μοντέλο που ενσωματώνει την επιταγή της αναδιανομής των πόρων. </a:t>
            </a:r>
          </a:p>
        </p:txBody>
      </p:sp>
    </p:spTree>
    <p:extLst>
      <p:ext uri="{BB962C8B-B14F-4D97-AF65-F5344CB8AC3E}">
        <p14:creationId xmlns:p14="http://schemas.microsoft.com/office/powerpoint/2010/main" val="140325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A1F53E29-781F-4CF8-9910-2E07A2F42AB3}"/>
              </a:ext>
            </a:extLst>
          </p:cNvPr>
          <p:cNvSpPr>
            <a:spLocks noGrp="1"/>
          </p:cNvSpPr>
          <p:nvPr>
            <p:ph type="title"/>
          </p:nvPr>
        </p:nvSpPr>
        <p:spPr>
          <a:xfrm>
            <a:off x="1295402" y="982132"/>
            <a:ext cx="9601196" cy="1303867"/>
          </a:xfrm>
        </p:spPr>
        <p:txBody>
          <a:bodyPr>
            <a:normAutofit/>
          </a:bodyPr>
          <a:lstStyle/>
          <a:p>
            <a:pPr>
              <a:lnSpc>
                <a:spcPct val="90000"/>
              </a:lnSpc>
            </a:pPr>
            <a:r>
              <a:rPr lang="el-GR" sz="4100" dirty="0">
                <a:solidFill>
                  <a:schemeClr val="bg1"/>
                </a:solidFill>
              </a:rPr>
              <a:t>ΣΥΝΤΗΡΗΤΙΚΟ ΚΑΘΕΣΤΩΣ ΚΡΑΤΟΥΣ ΠΡΟΝΟΙΑΣ</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2700F6A-7E20-4C72-A583-14E9CE07637C}"/>
              </a:ext>
            </a:extLst>
          </p:cNvPr>
          <p:cNvSpPr>
            <a:spLocks noGrp="1"/>
          </p:cNvSpPr>
          <p:nvPr>
            <p:ph idx="1"/>
          </p:nvPr>
        </p:nvSpPr>
        <p:spPr>
          <a:xfrm>
            <a:off x="1295401" y="2556932"/>
            <a:ext cx="9601196" cy="3318936"/>
          </a:xfrm>
        </p:spPr>
        <p:txBody>
          <a:bodyPr>
            <a:normAutofit/>
          </a:bodyPr>
          <a:lstStyle/>
          <a:p>
            <a:pPr marL="0" indent="0" algn="just">
              <a:lnSpc>
                <a:spcPct val="90000"/>
              </a:lnSpc>
              <a:buNone/>
            </a:pPr>
            <a:r>
              <a:rPr lang="el-GR" sz="2200" dirty="0">
                <a:solidFill>
                  <a:schemeClr val="bg1"/>
                </a:solidFill>
              </a:rPr>
              <a:t>Το συντηρητικό καθεστώς κράτους πρόνοιας χαρακτηρίζει τις χώρες της Κεντρικής Ευρώπης (Αυστρία, Γαλλία, Γερμανία). Βασικό χαρακτηριστικό του συντηρητικού καθεστώτος κράτους πρόνοιας είναι ότι σ’ αυτό κυριαρχεί η υποχρεωτική ασφάλιση της εργασίας με την καταβολή εισφορών. Σ’ αυτό το καθεστώς οι κοινωνικές παροχές συνδέονται με την εργασία και διαφοροποιούνται κατά επαγγελματικές κατηγορίες, στο πλαίσιο </a:t>
            </a:r>
            <a:r>
              <a:rPr lang="el-GR" sz="2200" dirty="0" err="1">
                <a:solidFill>
                  <a:schemeClr val="bg1"/>
                </a:solidFill>
              </a:rPr>
              <a:t>κορπορατιστικών</a:t>
            </a:r>
            <a:r>
              <a:rPr lang="el-GR" sz="2200" dirty="0">
                <a:solidFill>
                  <a:schemeClr val="bg1"/>
                </a:solidFill>
              </a:rPr>
              <a:t> ρυθμίσεων. Επιπλέον, στις χώρες όπου επικρατεί το συντηρητικό καθεστώς κράτους πρόνοιας, ο ρόλος της εκκλησίας και των θρησκευτικών κομμάτων είναι κυρίαρχος. Ειδικά η εκκλησία, διαδραματίζει κεντρικό ρόλο στην παροχή πρόνοιας και συμβάλλει, παράλληλα με τις </a:t>
            </a:r>
            <a:r>
              <a:rPr lang="el-GR" sz="2200" dirty="0" err="1">
                <a:solidFill>
                  <a:schemeClr val="bg1"/>
                </a:solidFill>
              </a:rPr>
              <a:t>κορπορατιστικές</a:t>
            </a:r>
            <a:r>
              <a:rPr lang="el-GR" sz="2200" dirty="0">
                <a:solidFill>
                  <a:schemeClr val="bg1"/>
                </a:solidFill>
              </a:rPr>
              <a:t> ρυθμίσεις των εισφορών, στην αποδυνάμωση της εμπορευματικής αναπαραγωγής της εργασίας. </a:t>
            </a:r>
          </a:p>
        </p:txBody>
      </p:sp>
    </p:spTree>
    <p:extLst>
      <p:ext uri="{BB962C8B-B14F-4D97-AF65-F5344CB8AC3E}">
        <p14:creationId xmlns:p14="http://schemas.microsoft.com/office/powerpoint/2010/main" val="13717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FEC1D713-F65C-4055-B935-386A549CE809}"/>
              </a:ext>
            </a:extLst>
          </p:cNvPr>
          <p:cNvSpPr>
            <a:spLocks noGrp="1"/>
          </p:cNvSpPr>
          <p:nvPr>
            <p:ph type="title"/>
          </p:nvPr>
        </p:nvSpPr>
        <p:spPr>
          <a:xfrm>
            <a:off x="1295402" y="982132"/>
            <a:ext cx="9601196" cy="1303867"/>
          </a:xfrm>
        </p:spPr>
        <p:txBody>
          <a:bodyPr>
            <a:normAutofit/>
          </a:bodyPr>
          <a:lstStyle/>
          <a:p>
            <a:pPr>
              <a:lnSpc>
                <a:spcPct val="90000"/>
              </a:lnSpc>
            </a:pPr>
            <a:r>
              <a:rPr lang="el-GR" sz="4100"/>
              <a:t>ΦΙΛΕΛΕΥΘΕΡΟ ΚΑΘΕΣΤΩΣ ΚΡΑΤΟΥΣ ΠΡΟΝΟΙΑΣ</a:t>
            </a:r>
          </a:p>
        </p:txBody>
      </p:sp>
      <p:cxnSp>
        <p:nvCxnSpPr>
          <p:cNvPr id="14" name="Straight Connector 13">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E1462FB-48F7-4578-A289-69B2FD2A1131}"/>
              </a:ext>
            </a:extLst>
          </p:cNvPr>
          <p:cNvSpPr>
            <a:spLocks noGrp="1"/>
          </p:cNvSpPr>
          <p:nvPr>
            <p:ph idx="1"/>
          </p:nvPr>
        </p:nvSpPr>
        <p:spPr>
          <a:xfrm>
            <a:off x="1295401" y="2556932"/>
            <a:ext cx="9601196" cy="3318936"/>
          </a:xfrm>
        </p:spPr>
        <p:txBody>
          <a:bodyPr>
            <a:normAutofit/>
          </a:bodyPr>
          <a:lstStyle/>
          <a:p>
            <a:pPr marL="0" indent="0" algn="just">
              <a:buNone/>
            </a:pPr>
            <a:r>
              <a:rPr lang="el-GR" sz="2200" dirty="0"/>
              <a:t> Στο φιλελεύθερο καθεστώς κράτους πρόνοιας των αγγλοσαξονικών χωρών (ΗΠΑ, Καναδάς, Αυστραλία), αφενός επικρατούν οι αρχές του </a:t>
            </a:r>
            <a:r>
              <a:rPr lang="el-GR" sz="2200" dirty="0" err="1"/>
              <a:t>Μπέβεριτζ</a:t>
            </a:r>
            <a:r>
              <a:rPr lang="el-GR" sz="2200" dirty="0"/>
              <a:t> (</a:t>
            </a:r>
            <a:r>
              <a:rPr lang="el-GR" sz="2200" dirty="0" err="1"/>
              <a:t>Beveridge</a:t>
            </a:r>
            <a:r>
              <a:rPr lang="el-GR" sz="2200" dirty="0"/>
              <a:t>) σύμφωνα με τις οποίες το κράτος εξασφαλίζει ένα ελάχιστο επίπεδο διαβίωσης για όλους, λειτουργώντας στη βάση της αρχής της κοινωνικής βοήθειας μέσω της φορολογίας, αφετέρου αυτό δεν διασφαλίζει εκείνα τα επίπεδα παροχών που ανταποκρίνονται στις απαιτήσεις αναπαραγωγής της εργασίας. Για την κάλυψή τους εφαρμόζονται οι αρχές της ιδιωτικής αγοράς με την προώθηση ειδικών προγραμμάτων ασφάλισης. Αυτό το μοντέλο παρόλο που εμφανίζεται ως </a:t>
            </a:r>
            <a:r>
              <a:rPr lang="el-GR" sz="2200" dirty="0" err="1"/>
              <a:t>απο</a:t>
            </a:r>
            <a:r>
              <a:rPr lang="el-GR" sz="2200" dirty="0"/>
              <a:t>-εμπορευματοποιημένο, στην πραγματικότητα λειτουργεί ως εμπορευματικός τρόπος αναπαραγωγής της εργασίας</a:t>
            </a:r>
          </a:p>
        </p:txBody>
      </p:sp>
    </p:spTree>
    <p:extLst>
      <p:ext uri="{BB962C8B-B14F-4D97-AF65-F5344CB8AC3E}">
        <p14:creationId xmlns:p14="http://schemas.microsoft.com/office/powerpoint/2010/main" val="303858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6D0C2F38-ADA4-4C8B-9F85-41EB1203B90C}"/>
              </a:ext>
            </a:extLst>
          </p:cNvPr>
          <p:cNvSpPr>
            <a:spLocks noGrp="1"/>
          </p:cNvSpPr>
          <p:nvPr>
            <p:ph type="title"/>
          </p:nvPr>
        </p:nvSpPr>
        <p:spPr>
          <a:xfrm>
            <a:off x="952108" y="954756"/>
            <a:ext cx="2730414" cy="4946003"/>
          </a:xfrm>
        </p:spPr>
        <p:txBody>
          <a:bodyPr>
            <a:normAutofit/>
          </a:bodyPr>
          <a:lstStyle/>
          <a:p>
            <a:pPr>
              <a:lnSpc>
                <a:spcPct val="90000"/>
              </a:lnSpc>
            </a:pPr>
            <a:r>
              <a:rPr lang="el-GR" sz="1400">
                <a:solidFill>
                  <a:srgbClr val="FFFFFF"/>
                </a:solidFill>
              </a:rPr>
              <a:t>ΣΟΣΙΑΛΔΗΜΟΚΡΑΤΙΚΟ ΚΑΘΕΣΤΩΣ ΚΡΑΤΟΥΣ ΠΡΟΝΟΙΑΣ</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797FD-DD46-4FB1-9E55-1A3CC762ADF8}"/>
              </a:ext>
            </a:extLst>
          </p:cNvPr>
          <p:cNvSpPr>
            <a:spLocks noGrp="1"/>
          </p:cNvSpPr>
          <p:nvPr>
            <p:ph idx="1"/>
          </p:nvPr>
        </p:nvSpPr>
        <p:spPr>
          <a:xfrm>
            <a:off x="5140934" y="469900"/>
            <a:ext cx="5953630" cy="5405968"/>
          </a:xfrm>
        </p:spPr>
        <p:txBody>
          <a:bodyPr anchor="ctr">
            <a:normAutofit/>
          </a:bodyPr>
          <a:lstStyle/>
          <a:p>
            <a:pPr marL="0" indent="0" algn="just">
              <a:buNone/>
            </a:pPr>
            <a:r>
              <a:rPr lang="el-GR" dirty="0"/>
              <a:t>Το σοσιαλδημοκρατικό  καθεστώς κράτους πρόνοιας χαρακτηρίζει τις σκανδιναβικές χώρες, όπου επικρατούν οι αρχές της ισότητας και της καθολικής παροχής κοινωνικών αγαθών και είναι το περισσότερο </a:t>
            </a:r>
            <a:r>
              <a:rPr lang="el-GR" dirty="0" err="1"/>
              <a:t>απο</a:t>
            </a:r>
            <a:r>
              <a:rPr lang="el-GR" dirty="0"/>
              <a:t>-εμπορευματοποιημένο από όλα τα καθεστώτα κράτους ευημερίας. Αυτό συμβαίνει γιατί στηρίζεται στην εγγύηση υπηρεσιών πρόνοιας υψηλών προδιαγραφών μέσω της γενικευμένης φορολογίας και χωρίς να συνδέονται οι κοινωνικές παροχές με την εργασιακή δραστηριότητα ή τις προηγούμενες εισφορές του ατόμου όπως συμβαίνει με τα συντηρητικά καθεστώτα. </a:t>
            </a:r>
          </a:p>
        </p:txBody>
      </p:sp>
    </p:spTree>
    <p:extLst>
      <p:ext uri="{BB962C8B-B14F-4D97-AF65-F5344CB8AC3E}">
        <p14:creationId xmlns:p14="http://schemas.microsoft.com/office/powerpoint/2010/main" val="377668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604FFEA3-92EC-4E27-BFF7-F2D5A2CA3A38}"/>
              </a:ext>
            </a:extLst>
          </p:cNvPr>
          <p:cNvSpPr>
            <a:spLocks noGrp="1"/>
          </p:cNvSpPr>
          <p:nvPr>
            <p:ph type="title"/>
          </p:nvPr>
        </p:nvSpPr>
        <p:spPr>
          <a:xfrm>
            <a:off x="952108" y="954756"/>
            <a:ext cx="2730414" cy="4946003"/>
          </a:xfrm>
        </p:spPr>
        <p:txBody>
          <a:bodyPr>
            <a:normAutofit/>
          </a:bodyPr>
          <a:lstStyle/>
          <a:p>
            <a:pPr>
              <a:lnSpc>
                <a:spcPct val="90000"/>
              </a:lnSpc>
            </a:pPr>
            <a:r>
              <a:rPr lang="el-GR" sz="2800">
                <a:solidFill>
                  <a:srgbClr val="FFFFFF"/>
                </a:solidFill>
              </a:rPr>
              <a:t>ΜΕΣΟΓΕΙΑΚΟ ΚΑΘΕΣΤΩΣ ΚΡΑΤΟΥΣ ΠΡΟΝΟΙΑΣ</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CBA5A5-B710-4F9D-80B7-672B3606BA93}"/>
              </a:ext>
            </a:extLst>
          </p:cNvPr>
          <p:cNvSpPr>
            <a:spLocks noGrp="1"/>
          </p:cNvSpPr>
          <p:nvPr>
            <p:ph idx="1"/>
          </p:nvPr>
        </p:nvSpPr>
        <p:spPr>
          <a:xfrm>
            <a:off x="5150360" y="469900"/>
            <a:ext cx="5953630" cy="5405968"/>
          </a:xfrm>
        </p:spPr>
        <p:txBody>
          <a:bodyPr anchor="ctr">
            <a:normAutofit/>
          </a:bodyPr>
          <a:lstStyle/>
          <a:p>
            <a:pPr marL="0" indent="0" algn="just">
              <a:buNone/>
            </a:pPr>
            <a:r>
              <a:rPr lang="el-GR" dirty="0">
                <a:solidFill>
                  <a:schemeClr val="bg1"/>
                </a:solidFill>
              </a:rPr>
              <a:t>Το </a:t>
            </a:r>
            <a:r>
              <a:rPr lang="el-GR" dirty="0" err="1">
                <a:solidFill>
                  <a:schemeClr val="bg1"/>
                </a:solidFill>
              </a:rPr>
              <a:t>νοτιοευρωπαϊκό</a:t>
            </a:r>
            <a:r>
              <a:rPr lang="el-GR" dirty="0">
                <a:solidFill>
                  <a:schemeClr val="bg1"/>
                </a:solidFill>
              </a:rPr>
              <a:t> (μεσογειακό) καθεστώς κράτους πρόνοιας χαρακτηρίζεται από το δυϊσμό, την πόλωση και τον έντονο </a:t>
            </a:r>
            <a:r>
              <a:rPr lang="el-GR" dirty="0" err="1">
                <a:solidFill>
                  <a:schemeClr val="bg1"/>
                </a:solidFill>
              </a:rPr>
              <a:t>κορπορατισμό</a:t>
            </a:r>
            <a:r>
              <a:rPr lang="el-GR" dirty="0">
                <a:solidFill>
                  <a:schemeClr val="bg1"/>
                </a:solidFill>
              </a:rPr>
              <a:t>. Σ΄ αυτό το μοντέλο ο πυρήνας των εργαζομένων στην τυπική αγορά εργασίας εξασφαλίζει γενναίες παροχές, αλλά ταυτόχρονα υπάρχει ένας εκτεταμένος άτυπος τομέας, στον οποίο επικρατούν οι πελατειακές εξυπηρετήσεις και η απουσία έστω και στοιχειωδών κοινωνικών παροχών. Επιπλέον στην αναπαραγωγή της εργασίας εξακολουθεί να είναι κεντρικός ο ρόλος της οικογένειας και όχι του κράτους. </a:t>
            </a:r>
          </a:p>
        </p:txBody>
      </p:sp>
    </p:spTree>
    <p:extLst>
      <p:ext uri="{BB962C8B-B14F-4D97-AF65-F5344CB8AC3E}">
        <p14:creationId xmlns:p14="http://schemas.microsoft.com/office/powerpoint/2010/main" val="291614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FBAD-5F7C-41D1-BCEF-C2BA14833619}"/>
              </a:ext>
            </a:extLst>
          </p:cNvPr>
          <p:cNvSpPr>
            <a:spLocks noGrp="1"/>
          </p:cNvSpPr>
          <p:nvPr>
            <p:ph type="title"/>
          </p:nvPr>
        </p:nvSpPr>
        <p:spPr>
          <a:xfrm>
            <a:off x="1295402" y="982132"/>
            <a:ext cx="9601196" cy="1303867"/>
          </a:xfrm>
        </p:spPr>
        <p:txBody>
          <a:bodyPr>
            <a:normAutofit/>
          </a:bodyPr>
          <a:lstStyle/>
          <a:p>
            <a:r>
              <a:rPr lang="el-GR">
                <a:solidFill>
                  <a:srgbClr val="262626"/>
                </a:solidFill>
              </a:rPr>
              <a:t>ΑΝΘΡΩΠΙΝΕΣ ΑΝΑΓΚΕΣ </a:t>
            </a:r>
          </a:p>
        </p:txBody>
      </p:sp>
      <p:graphicFrame>
        <p:nvGraphicFramePr>
          <p:cNvPr id="5" name="Content Placeholder 2">
            <a:extLst>
              <a:ext uri="{FF2B5EF4-FFF2-40B4-BE49-F238E27FC236}">
                <a16:creationId xmlns:a16="http://schemas.microsoft.com/office/drawing/2014/main" id="{0CED7298-F603-48C8-BE7B-03171B7464FC}"/>
              </a:ext>
            </a:extLst>
          </p:cNvPr>
          <p:cNvGraphicFramePr>
            <a:graphicFrameLocks noGrp="1"/>
          </p:cNvGraphicFramePr>
          <p:nvPr>
            <p:ph idx="1"/>
            <p:extLst>
              <p:ext uri="{D42A27DB-BD31-4B8C-83A1-F6EECF244321}">
                <p14:modId xmlns:p14="http://schemas.microsoft.com/office/powerpoint/2010/main" val="235436944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89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625D1F3E-CB2B-4250-9D74-B045482CE8B2}"/>
              </a:ext>
            </a:extLst>
          </p:cNvPr>
          <p:cNvSpPr>
            <a:spLocks noGrp="1"/>
          </p:cNvSpPr>
          <p:nvPr>
            <p:ph type="title"/>
          </p:nvPr>
        </p:nvSpPr>
        <p:spPr>
          <a:xfrm>
            <a:off x="7535825" y="982132"/>
            <a:ext cx="3360772" cy="4625172"/>
          </a:xfrm>
        </p:spPr>
        <p:txBody>
          <a:bodyPr>
            <a:normAutofit/>
          </a:bodyPr>
          <a:lstStyle/>
          <a:p>
            <a:pPr>
              <a:lnSpc>
                <a:spcPct val="90000"/>
              </a:lnSpc>
            </a:pPr>
            <a:r>
              <a:rPr lang="el-GR" sz="3400">
                <a:solidFill>
                  <a:srgbClr val="262626"/>
                </a:solidFill>
              </a:rPr>
              <a:t>ΤΑΞΙΝΟΜΗΣΗ ΚΡΑΤΩΝ ΜΕ ΒΑΣΗ ΤΗΝ ΑΝΑΠΤΥΞΗ ΤΟΥ ΚΡΑΤΟΥΣ ΠΡΟΝΟΙΑΣ</a:t>
            </a: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76E1F6-9301-478B-B53D-7419C1122F26}"/>
              </a:ext>
            </a:extLst>
          </p:cNvPr>
          <p:cNvGraphicFramePr>
            <a:graphicFrameLocks noGrp="1"/>
          </p:cNvGraphicFramePr>
          <p:nvPr>
            <p:ph idx="1"/>
            <p:extLst>
              <p:ext uri="{D42A27DB-BD31-4B8C-83A1-F6EECF244321}">
                <p14:modId xmlns:p14="http://schemas.microsoft.com/office/powerpoint/2010/main" val="31010993"/>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80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8ED01E7D-E600-4F11-ADDA-32F54F1C45E3}"/>
              </a:ext>
            </a:extLst>
          </p:cNvPr>
          <p:cNvSpPr>
            <a:spLocks noGrp="1"/>
          </p:cNvSpPr>
          <p:nvPr>
            <p:ph type="title"/>
          </p:nvPr>
        </p:nvSpPr>
        <p:spPr>
          <a:xfrm>
            <a:off x="1055599" y="1055077"/>
            <a:ext cx="2532909" cy="4794578"/>
          </a:xfrm>
        </p:spPr>
        <p:txBody>
          <a:bodyPr>
            <a:normAutofit/>
          </a:bodyPr>
          <a:lstStyle/>
          <a:p>
            <a:r>
              <a:rPr lang="el-GR" dirty="0">
                <a:solidFill>
                  <a:srgbClr val="262626"/>
                </a:solidFill>
              </a:rPr>
              <a:t>ΕΠΙΠΡΟΣΘΕΤΕΣ ΠΗΓΕΣ </a:t>
            </a:r>
          </a:p>
        </p:txBody>
      </p:sp>
      <p:sp useBgFill="1">
        <p:nvSpPr>
          <p:cNvPr id="24" name="Rectangle 23">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8CFB2DC-D063-448B-A63D-E465253E87DC}"/>
              </a:ext>
            </a:extLst>
          </p:cNvPr>
          <p:cNvGraphicFramePr>
            <a:graphicFrameLocks noGrp="1"/>
          </p:cNvGraphicFramePr>
          <p:nvPr>
            <p:ph idx="1"/>
            <p:extLst>
              <p:ext uri="{D42A27DB-BD31-4B8C-83A1-F6EECF244321}">
                <p14:modId xmlns:p14="http://schemas.microsoft.com/office/powerpoint/2010/main" val="3302345421"/>
              </p:ext>
            </p:extLst>
          </p:nvPr>
        </p:nvGraphicFramePr>
        <p:xfrm>
          <a:off x="5470072" y="496088"/>
          <a:ext cx="6235790" cy="503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7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0E56-3035-4F16-B23F-D7AC6A0BD093}"/>
              </a:ext>
            </a:extLst>
          </p:cNvPr>
          <p:cNvSpPr>
            <a:spLocks noGrp="1"/>
          </p:cNvSpPr>
          <p:nvPr>
            <p:ph type="title"/>
          </p:nvPr>
        </p:nvSpPr>
        <p:spPr/>
        <p:txBody>
          <a:bodyPr>
            <a:normAutofit fontScale="90000"/>
          </a:bodyPr>
          <a:lstStyle/>
          <a:p>
            <a:r>
              <a:rPr lang="el-GR" dirty="0"/>
              <a:t>ΙΕΡΑΡΧΙΑ ΑΝΘΡΩΠΙΝΩΝ ΑΝΑΓΚΩΝ ΣΥΜΦΩΝΑ ΜΕ ΤΟΝ Α.</a:t>
            </a:r>
            <a:r>
              <a:rPr lang="en-US" dirty="0"/>
              <a:t>MASLOW</a:t>
            </a:r>
            <a:endParaRPr lang="el-GR" dirty="0"/>
          </a:p>
        </p:txBody>
      </p:sp>
      <p:graphicFrame>
        <p:nvGraphicFramePr>
          <p:cNvPr id="4" name="Content Placeholder 3">
            <a:extLst>
              <a:ext uri="{FF2B5EF4-FFF2-40B4-BE49-F238E27FC236}">
                <a16:creationId xmlns:a16="http://schemas.microsoft.com/office/drawing/2014/main" id="{B7EBF942-888B-47D1-AE1F-6947E8BA5B73}"/>
              </a:ext>
            </a:extLst>
          </p:cNvPr>
          <p:cNvGraphicFramePr>
            <a:graphicFrameLocks noGrp="1"/>
          </p:cNvGraphicFramePr>
          <p:nvPr>
            <p:ph idx="1"/>
            <p:extLst>
              <p:ext uri="{D42A27DB-BD31-4B8C-83A1-F6EECF244321}">
                <p14:modId xmlns:p14="http://schemas.microsoft.com/office/powerpoint/2010/main" val="269960959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35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A13D6830-D5C7-42DE-BE38-25293ACF804A}"/>
              </a:ext>
            </a:extLst>
          </p:cNvPr>
          <p:cNvSpPr>
            <a:spLocks noGrp="1"/>
          </p:cNvSpPr>
          <p:nvPr>
            <p:ph type="title"/>
          </p:nvPr>
        </p:nvSpPr>
        <p:spPr>
          <a:xfrm>
            <a:off x="952108" y="954756"/>
            <a:ext cx="2730414" cy="4946003"/>
          </a:xfrm>
        </p:spPr>
        <p:txBody>
          <a:bodyPr>
            <a:normAutofit/>
          </a:bodyPr>
          <a:lstStyle/>
          <a:p>
            <a:r>
              <a:rPr lang="el-GR">
                <a:solidFill>
                  <a:srgbClr val="FFFFFF"/>
                </a:solidFill>
              </a:rPr>
              <a:t>ΚΡΙΤΙΚΗ ΣΤΗ ΘΕΩΡΙΑ ΤΟΥ </a:t>
            </a:r>
            <a:r>
              <a:rPr lang="en-US">
                <a:solidFill>
                  <a:srgbClr val="FFFFFF"/>
                </a:solidFill>
              </a:rPr>
              <a:t>MASLOW</a:t>
            </a:r>
            <a:endParaRPr lang="el-GR">
              <a:solidFill>
                <a:srgbClr val="FFFFFF"/>
              </a:solidFill>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C68842-DE6C-4E7E-BDD3-4C02919E6C5D}"/>
              </a:ext>
            </a:extLst>
          </p:cNvPr>
          <p:cNvSpPr>
            <a:spLocks noGrp="1"/>
          </p:cNvSpPr>
          <p:nvPr>
            <p:ph idx="1"/>
          </p:nvPr>
        </p:nvSpPr>
        <p:spPr>
          <a:xfrm>
            <a:off x="5150360" y="469900"/>
            <a:ext cx="5953630" cy="5405968"/>
          </a:xfrm>
        </p:spPr>
        <p:txBody>
          <a:bodyPr anchor="ctr">
            <a:normAutofit/>
          </a:bodyPr>
          <a:lstStyle/>
          <a:p>
            <a:pPr algn="just">
              <a:lnSpc>
                <a:spcPct val="90000"/>
              </a:lnSpc>
            </a:pPr>
            <a:r>
              <a:rPr lang="en-US" dirty="0">
                <a:solidFill>
                  <a:schemeClr val="bg1"/>
                </a:solidFill>
              </a:rPr>
              <a:t>To </a:t>
            </a:r>
            <a:r>
              <a:rPr lang="el-GR" dirty="0">
                <a:solidFill>
                  <a:schemeClr val="bg1"/>
                </a:solidFill>
              </a:rPr>
              <a:t>μοντέλο του </a:t>
            </a:r>
            <a:r>
              <a:rPr lang="en-US" dirty="0">
                <a:solidFill>
                  <a:schemeClr val="bg1"/>
                </a:solidFill>
              </a:rPr>
              <a:t>Maslow </a:t>
            </a:r>
            <a:r>
              <a:rPr lang="el-GR" dirty="0">
                <a:solidFill>
                  <a:schemeClr val="bg1"/>
                </a:solidFill>
              </a:rPr>
              <a:t>θεωρήθηκε ναρκισσιστικό από την άποψη προς προβάλλει τον ατομικισμό. Χαρακτηριστική της κριτικής αυτής είναι η άποψη της </a:t>
            </a:r>
            <a:r>
              <a:rPr lang="el-GR" dirty="0" err="1">
                <a:solidFill>
                  <a:schemeClr val="bg1"/>
                </a:solidFill>
              </a:rPr>
              <a:t>Κατάκη</a:t>
            </a:r>
            <a:r>
              <a:rPr lang="el-GR" dirty="0">
                <a:solidFill>
                  <a:schemeClr val="bg1"/>
                </a:solidFill>
              </a:rPr>
              <a:t>: «η βαθιά κρίση που περνάει σε αυτή τη φάση η ελληνική κοινωνία έχει άμεση σχέση με το βασικό δίλημμα: ατομικιστική πορεία ή συλλογικότητα. Οι γενικές τάσεις της εποχής μας ωθούν προς την πρώτη. Τα ζωντανά μας ακόμα βιώματα μας κρατούν δεμένους με τη δεύτερη, αλλά και τα δύο μαζί μοιάζουν εξίσου απαραίτητα για τη ψυχοκοινωνική μας επιβίωση. Εκείνο που φαίνεται σχεδόν ακατόρθωτο είναι ο συνδυασμός τους» (</a:t>
            </a:r>
            <a:r>
              <a:rPr lang="el-GR" dirty="0" err="1">
                <a:solidFill>
                  <a:schemeClr val="bg1"/>
                </a:solidFill>
              </a:rPr>
              <a:t>Κατάκη</a:t>
            </a:r>
            <a:r>
              <a:rPr lang="el-GR" dirty="0">
                <a:solidFill>
                  <a:schemeClr val="bg1"/>
                </a:solidFill>
              </a:rPr>
              <a:t> σε Σταθόπουλο, 2003:42). </a:t>
            </a:r>
          </a:p>
        </p:txBody>
      </p:sp>
    </p:spTree>
    <p:extLst>
      <p:ext uri="{BB962C8B-B14F-4D97-AF65-F5344CB8AC3E}">
        <p14:creationId xmlns:p14="http://schemas.microsoft.com/office/powerpoint/2010/main" val="54402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87FB-E478-48DE-B2A7-291FF562C678}"/>
              </a:ext>
            </a:extLst>
          </p:cNvPr>
          <p:cNvSpPr>
            <a:spLocks noGrp="1"/>
          </p:cNvSpPr>
          <p:nvPr>
            <p:ph type="title"/>
          </p:nvPr>
        </p:nvSpPr>
        <p:spPr>
          <a:xfrm>
            <a:off x="1295402" y="982132"/>
            <a:ext cx="9601196" cy="1303867"/>
          </a:xfrm>
        </p:spPr>
        <p:txBody>
          <a:bodyPr>
            <a:normAutofit/>
          </a:bodyPr>
          <a:lstStyle/>
          <a:p>
            <a:r>
              <a:rPr lang="el-GR">
                <a:solidFill>
                  <a:srgbClr val="262626"/>
                </a:solidFill>
              </a:rPr>
              <a:t>ΚΑΤΑΙΓΙΣΜΟΣ ΙΔΕΩΝ</a:t>
            </a:r>
          </a:p>
        </p:txBody>
      </p:sp>
      <p:graphicFrame>
        <p:nvGraphicFramePr>
          <p:cNvPr id="5" name="Content Placeholder 2">
            <a:extLst>
              <a:ext uri="{FF2B5EF4-FFF2-40B4-BE49-F238E27FC236}">
                <a16:creationId xmlns:a16="http://schemas.microsoft.com/office/drawing/2014/main" id="{C960C74A-0EA0-46E9-83E9-8E8D293F06F2}"/>
              </a:ext>
            </a:extLst>
          </p:cNvPr>
          <p:cNvGraphicFramePr>
            <a:graphicFrameLocks noGrp="1"/>
          </p:cNvGraphicFramePr>
          <p:nvPr>
            <p:ph idx="1"/>
            <p:extLst>
              <p:ext uri="{D42A27DB-BD31-4B8C-83A1-F6EECF244321}">
                <p14:modId xmlns:p14="http://schemas.microsoft.com/office/powerpoint/2010/main" val="141407133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50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5C06A7A2-63C5-49CA-976F-6A35AFDB66C3}"/>
              </a:ext>
            </a:extLst>
          </p:cNvPr>
          <p:cNvSpPr>
            <a:spLocks noGrp="1"/>
          </p:cNvSpPr>
          <p:nvPr>
            <p:ph type="title"/>
          </p:nvPr>
        </p:nvSpPr>
        <p:spPr>
          <a:xfrm>
            <a:off x="1055599" y="1055077"/>
            <a:ext cx="2532909" cy="4794578"/>
          </a:xfrm>
        </p:spPr>
        <p:txBody>
          <a:bodyPr>
            <a:normAutofit/>
          </a:bodyPr>
          <a:lstStyle/>
          <a:p>
            <a:r>
              <a:rPr lang="el-GR" sz="2400">
                <a:solidFill>
                  <a:srgbClr val="262626"/>
                </a:solidFill>
              </a:rPr>
              <a:t>ΠΡΟΪΣΤΟΡΙΚΟΙ ΧΡΟΝΟΙ</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F01394-9DF3-4985-B779-C8C572B3FA3B}"/>
              </a:ext>
            </a:extLst>
          </p:cNvPr>
          <p:cNvGraphicFramePr>
            <a:graphicFrameLocks noGrp="1"/>
          </p:cNvGraphicFramePr>
          <p:nvPr>
            <p:ph idx="1"/>
            <p:extLst>
              <p:ext uri="{D42A27DB-BD31-4B8C-83A1-F6EECF244321}">
                <p14:modId xmlns:p14="http://schemas.microsoft.com/office/powerpoint/2010/main" val="304757125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16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45BE310-38D2-472B-9F4D-DC6E8C0FA148}"/>
              </a:ext>
            </a:extLst>
          </p:cNvPr>
          <p:cNvSpPr>
            <a:spLocks noGrp="1"/>
          </p:cNvSpPr>
          <p:nvPr>
            <p:ph type="title"/>
          </p:nvPr>
        </p:nvSpPr>
        <p:spPr>
          <a:xfrm>
            <a:off x="1295402" y="982132"/>
            <a:ext cx="9601196" cy="1303867"/>
          </a:xfrm>
        </p:spPr>
        <p:txBody>
          <a:bodyPr>
            <a:normAutofit/>
          </a:bodyPr>
          <a:lstStyle/>
          <a:p>
            <a:r>
              <a:rPr lang="el-GR">
                <a:solidFill>
                  <a:srgbClr val="262626"/>
                </a:solidFill>
              </a:rPr>
              <a:t>ΙΣΤΟΡΙΚΟΙ ΧΡΟΝΟΙ</a:t>
            </a:r>
          </a:p>
        </p:txBody>
      </p:sp>
      <p:graphicFrame>
        <p:nvGraphicFramePr>
          <p:cNvPr id="5" name="Content Placeholder 2">
            <a:extLst>
              <a:ext uri="{FF2B5EF4-FFF2-40B4-BE49-F238E27FC236}">
                <a16:creationId xmlns:a16="http://schemas.microsoft.com/office/drawing/2014/main" id="{A63BCD1F-ABEE-4AD8-9C03-E8EA44D83503}"/>
              </a:ext>
            </a:extLst>
          </p:cNvPr>
          <p:cNvGraphicFramePr>
            <a:graphicFrameLocks noGrp="1"/>
          </p:cNvGraphicFramePr>
          <p:nvPr>
            <p:ph idx="1"/>
            <p:extLst>
              <p:ext uri="{D42A27DB-BD31-4B8C-83A1-F6EECF244321}">
                <p14:modId xmlns:p14="http://schemas.microsoft.com/office/powerpoint/2010/main" val="275836667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344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538B2B6-B19C-43C9-9F35-9D6AFA617C51}"/>
              </a:ext>
            </a:extLst>
          </p:cNvPr>
          <p:cNvSpPr>
            <a:spLocks noGrp="1"/>
          </p:cNvSpPr>
          <p:nvPr>
            <p:ph type="title"/>
          </p:nvPr>
        </p:nvSpPr>
        <p:spPr>
          <a:xfrm>
            <a:off x="1295402" y="982132"/>
            <a:ext cx="9601196" cy="1303867"/>
          </a:xfrm>
        </p:spPr>
        <p:txBody>
          <a:bodyPr>
            <a:normAutofit/>
          </a:bodyPr>
          <a:lstStyle/>
          <a:p>
            <a:r>
              <a:rPr lang="el-GR">
                <a:solidFill>
                  <a:srgbClr val="262626"/>
                </a:solidFill>
              </a:rPr>
              <a:t>ΒΥΖΑΝΤΙΟ</a:t>
            </a:r>
          </a:p>
        </p:txBody>
      </p:sp>
      <p:graphicFrame>
        <p:nvGraphicFramePr>
          <p:cNvPr id="5" name="Content Placeholder 2">
            <a:extLst>
              <a:ext uri="{FF2B5EF4-FFF2-40B4-BE49-F238E27FC236}">
                <a16:creationId xmlns:a16="http://schemas.microsoft.com/office/drawing/2014/main" id="{029721D1-35CF-4AF8-B9A1-DB370310DF58}"/>
              </a:ext>
            </a:extLst>
          </p:cNvPr>
          <p:cNvGraphicFramePr>
            <a:graphicFrameLocks noGrp="1"/>
          </p:cNvGraphicFramePr>
          <p:nvPr>
            <p:ph idx="1"/>
            <p:extLst>
              <p:ext uri="{D42A27DB-BD31-4B8C-83A1-F6EECF244321}">
                <p14:modId xmlns:p14="http://schemas.microsoft.com/office/powerpoint/2010/main" val="92963608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329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6EC9-0083-4CBC-9F21-F4B9D8DB0587}"/>
              </a:ext>
            </a:extLst>
          </p:cNvPr>
          <p:cNvSpPr>
            <a:spLocks noGrp="1"/>
          </p:cNvSpPr>
          <p:nvPr>
            <p:ph type="title"/>
          </p:nvPr>
        </p:nvSpPr>
        <p:spPr>
          <a:xfrm>
            <a:off x="1295402" y="982132"/>
            <a:ext cx="9601196" cy="1303867"/>
          </a:xfrm>
        </p:spPr>
        <p:txBody>
          <a:bodyPr>
            <a:normAutofit/>
          </a:bodyPr>
          <a:lstStyle/>
          <a:p>
            <a:r>
              <a:rPr lang="el-GR">
                <a:solidFill>
                  <a:srgbClr val="262626"/>
                </a:solidFill>
              </a:rPr>
              <a:t>ΒΙΟΜΗΧΑΝΙΚΗ ΕΠΑΝΑΣΤΑΣΗ</a:t>
            </a:r>
          </a:p>
        </p:txBody>
      </p:sp>
      <p:graphicFrame>
        <p:nvGraphicFramePr>
          <p:cNvPr id="5" name="Content Placeholder 2">
            <a:extLst>
              <a:ext uri="{FF2B5EF4-FFF2-40B4-BE49-F238E27FC236}">
                <a16:creationId xmlns:a16="http://schemas.microsoft.com/office/drawing/2014/main" id="{29469FC9-1FFD-463C-BB8F-2873A9473064}"/>
              </a:ext>
            </a:extLst>
          </p:cNvPr>
          <p:cNvGraphicFramePr>
            <a:graphicFrameLocks noGrp="1"/>
          </p:cNvGraphicFramePr>
          <p:nvPr>
            <p:ph idx="1"/>
            <p:extLst>
              <p:ext uri="{D42A27DB-BD31-4B8C-83A1-F6EECF244321}">
                <p14:modId xmlns:p14="http://schemas.microsoft.com/office/powerpoint/2010/main" val="227079723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690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TotalTime>
  <Words>1356</Words>
  <Application>Microsoft Office PowerPoint</Application>
  <PresentationFormat>Ευρεία οθόνη</PresentationFormat>
  <Paragraphs>91</Paragraphs>
  <Slides>21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21</vt:i4>
      </vt:variant>
    </vt:vector>
  </HeadingPairs>
  <TitlesOfParts>
    <vt:vector size="24" baseType="lpstr">
      <vt:lpstr>Arial</vt:lpstr>
      <vt:lpstr>Garamond</vt:lpstr>
      <vt:lpstr>Organic</vt:lpstr>
      <vt:lpstr>«ΙΣΤΟΡΙΚΗ ΑΝΑΔΡΟΜΗ ΣΤΗΝ ΚΟΙΝΩΝΙΚΗ ΦΡΟΝΤΙΔΑ»</vt:lpstr>
      <vt:lpstr>ΑΝΘΡΩΠΙΝΕΣ ΑΝΑΓΚΕΣ </vt:lpstr>
      <vt:lpstr>ΙΕΡΑΡΧΙΑ ΑΝΘΡΩΠΙΝΩΝ ΑΝΑΓΚΩΝ ΣΥΜΦΩΝΑ ΜΕ ΤΟΝ Α.MASLOW</vt:lpstr>
      <vt:lpstr>ΚΡΙΤΙΚΗ ΣΤΗ ΘΕΩΡΙΑ ΤΟΥ MASLOW</vt:lpstr>
      <vt:lpstr>ΚΑΤΑΙΓΙΣΜΟΣ ΙΔΕΩΝ</vt:lpstr>
      <vt:lpstr>ΠΡΟΪΣΤΟΡΙΚΟΙ ΧΡΟΝΟΙ</vt:lpstr>
      <vt:lpstr>ΙΣΤΟΡΙΚΟΙ ΧΡΟΝΟΙ</vt:lpstr>
      <vt:lpstr>ΒΥΖΑΝΤΙΟ</vt:lpstr>
      <vt:lpstr>ΒΙΟΜΗΧΑΝΙΚΗ ΕΠΑΝΑΣΤΑΣΗ</vt:lpstr>
      <vt:lpstr>20ΟΣ ΑΙΩΝΑΣ</vt:lpstr>
      <vt:lpstr>21ΟΣ ΑΙΩΝΑΣ</vt:lpstr>
      <vt:lpstr>ΤΟ ΚΡΑΤΟΣ ΠΡΟΝΟΙΑΣ </vt:lpstr>
      <vt:lpstr>ΤΟ ΥΠΟΛΕΙΜΜΑΤΙΚΟ ΠΡΟΝΟΙΑΚΟ ΜΟΝΤΕΛΟ</vt:lpstr>
      <vt:lpstr>ΤΟ ΜΟΝΤΕΛΟ ΕΠΙΔΟΣΗΣ</vt:lpstr>
      <vt:lpstr>ΑΝΑΔΙΑΝΕΜΗΤΙΚΟ ΜΟΝΤΕΛΟ</vt:lpstr>
      <vt:lpstr>ΣΥΝΤΗΡΗΤΙΚΟ ΚΑΘΕΣΤΩΣ ΚΡΑΤΟΥΣ ΠΡΟΝΟΙΑΣ</vt:lpstr>
      <vt:lpstr>ΦΙΛΕΛΕΥΘΕΡΟ ΚΑΘΕΣΤΩΣ ΚΡΑΤΟΥΣ ΠΡΟΝΟΙΑΣ</vt:lpstr>
      <vt:lpstr>ΣΟΣΙΑΛΔΗΜΟΚΡΑΤΙΚΟ ΚΑΘΕΣΤΩΣ ΚΡΑΤΟΥΣ ΠΡΟΝΟΙΑΣ</vt:lpstr>
      <vt:lpstr>ΜΕΣΟΓΕΙΑΚΟ ΚΑΘΕΣΤΩΣ ΚΡΑΤΟΥΣ ΠΡΟΝΟΙΑΣ</vt:lpstr>
      <vt:lpstr>ΤΑΞΙΝΟΜΗΣΗ ΚΡΑΤΩΝ ΜΕ ΒΑΣΗ ΤΗΝ ΑΝΑΠΤΥΞΗ ΤΟΥ ΚΡΑΤΟΥΣ ΠΡΟΝΟΙΑΣ</vt:lpstr>
      <vt:lpstr>ΕΠΙΠΡΟΣΘΕΤΕΣ ΠΗΓΕΣ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«ΙΣΤΟΡΙΚΗ ΑΝΑΔΡΟΜΗ ΣΤΗΝ ΚΟΙΝΩΝΙΚΗ ΦΡΟΝΤΙΔΑ»</dc:title>
  <dc:creator>Μέντης Εμμανουήλ</dc:creator>
  <cp:lastModifiedBy>Μέντης Εμμανουήλ</cp:lastModifiedBy>
  <cp:revision>3</cp:revision>
  <dcterms:created xsi:type="dcterms:W3CDTF">2020-10-11T20:21:57Z</dcterms:created>
  <dcterms:modified xsi:type="dcterms:W3CDTF">2024-10-07T13:38:01Z</dcterms:modified>
</cp:coreProperties>
</file>