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1719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4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0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49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9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52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9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88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9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CCF8B2-2F24-4BBF-A220-60011E2244D7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E94E607-C917-4DC8-954A-816A3359650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48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BF2D-25E1-D745-C2CB-3B94D1BDBA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Μέρος Πέμπτο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7878C-9169-E594-2E9D-F7BA691329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Οικογενειακό Δίκαιο- γενικές αρχές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0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31192-D1D1-83C1-5125-ADEE1DD1D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Έννοια οικογενειακού δικαίου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94C06-308E-24B4-5BCC-E484E6E69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Οικογενειακό δίκαιο είναι το σύνολο των κανόνων δικαίου που ρυθμίζουν τις οικογενειακές σχέσεις, δλδ τις σχέσεις που αναπτύσσονται στο χώρο της οικογένειας 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Συγκεκριμένα ρυθμίζονται : 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Α) οι κατα κυριολέξίαν οικογενειακές σχέσεις (γάμος, σχέσεις συζύγων-τέκνων, διάζύγιο, διατροφή, υιοθεσία κλπ</a:t>
            </a:r>
          </a:p>
          <a:p>
            <a:pPr>
              <a:lnSpc>
                <a:spcPct val="150000"/>
              </a:lnSpc>
            </a:pPr>
            <a:r>
              <a:rPr lang="el-GR" dirty="0">
                <a:solidFill>
                  <a:schemeClr val="tx1"/>
                </a:solidFill>
              </a:rPr>
              <a:t>Β) τις οιονεί οικογενειακές σχέσεις όπου τα μέρή δεν είναι σύζυγοι ή συγγενείς (επιτροπεία, αναδοχή ανηλίκου, δικαστική συμπαράσταση, ακούσια νοσηλεία κλπ)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865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51569-0006-CEF7-79FD-64822B759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solidFill>
                  <a:schemeClr val="tx1"/>
                </a:solidFill>
              </a:rPr>
              <a:t>Θεμελιώδεις αρχές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BEAE-12B5-E568-98B8-1C7355C1C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Αρχή ισονομίας ανδρών – γυναικών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Αρχή προστασίας συμφέροντος του παιδιού (παιδοκεντρικό μοντέλο κανόνων)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>
                <a:solidFill>
                  <a:schemeClr val="tx1"/>
                </a:solidFill>
              </a:rPr>
              <a:t>Αρχή κλειστού αριθμού οικογενειακών σχέσεων – αναγκαστικό δίκαιο :  Δεν επιτρέπεται η δημιουργία νέων οικογενειακών δικαιωμάτων και οικογενειακών σχέσεων, εκτός από αυτά που προβλέπει ο νόμος. Για το λόγο αυτό υπάρχει αυστηρή τυπικότητα κατά τη σύσταση η λύση οικογενειακών σχέσεων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0840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140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Wingdings</vt:lpstr>
      <vt:lpstr>Retrospect</vt:lpstr>
      <vt:lpstr>Μέρος Πέμπτο </vt:lpstr>
      <vt:lpstr>Έννοια οικογενειακού δικαίου</vt:lpstr>
      <vt:lpstr>Θεμελιώδεις αρχές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Μέρος Πέμπτο </dc:title>
  <dc:creator>Ελενη Καρβελη</dc:creator>
  <cp:lastModifiedBy>Ελενη Καρβελη</cp:lastModifiedBy>
  <cp:revision>4</cp:revision>
  <dcterms:created xsi:type="dcterms:W3CDTF">2022-10-21T13:56:04Z</dcterms:created>
  <dcterms:modified xsi:type="dcterms:W3CDTF">2022-11-01T16:57:16Z</dcterms:modified>
</cp:coreProperties>
</file>