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5" r:id="rId3"/>
    <p:sldId id="306" r:id="rId4"/>
    <p:sldId id="307" r:id="rId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102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:a16="http://schemas.microsoft.com/office/drawing/2014/main" id="{61A939EB-0CB8-4C1C-8DAF-8B486B8DC5A8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blipFill>
            <a:blip r:embed="rId2" cstate="print">
              <a:alphaModFix amt="45000"/>
            </a:blip>
            <a:tile sx="100770" sy="100792" algn="tl"/>
          </a:blip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62367CDD-C330-4353-956D-20B35B9053BA}"/>
              </a:ext>
            </a:extLst>
          </p:cNvPr>
          <p:cNvSpPr/>
          <p:nvPr/>
        </p:nvSpPr>
        <p:spPr>
          <a:xfrm>
            <a:off x="1307866" y="1267733"/>
            <a:ext cx="9576264" cy="4307948"/>
          </a:xfrm>
          <a:prstGeom prst="rect">
            <a:avLst/>
          </a:prstGeom>
          <a:solidFill>
            <a:srgbClr val="FFFFFF"/>
          </a:solidFill>
          <a:ln w="6345" cap="flat">
            <a:solidFill>
              <a:srgbClr val="FFFFFF"/>
            </a:solidFill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5989140C-BBBF-4248-8E91-413E180E7E21}"/>
              </a:ext>
            </a:extLst>
          </p:cNvPr>
          <p:cNvSpPr/>
          <p:nvPr/>
        </p:nvSpPr>
        <p:spPr>
          <a:xfrm>
            <a:off x="1447796" y="1411614"/>
            <a:ext cx="9296403" cy="4034771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33D45CA3-0821-45BD-8191-249F5D176923}"/>
              </a:ext>
            </a:extLst>
          </p:cNvPr>
          <p:cNvSpPr/>
          <p:nvPr/>
        </p:nvSpPr>
        <p:spPr>
          <a:xfrm>
            <a:off x="5135883" y="1267733"/>
            <a:ext cx="1920240" cy="731520"/>
          </a:xfrm>
          <a:prstGeom prst="rect">
            <a:avLst/>
          </a:prstGeom>
          <a:solidFill>
            <a:srgbClr val="549E39"/>
          </a:solidFill>
          <a:ln cap="flat">
            <a:noFill/>
            <a:prstDash val="solid"/>
          </a:ln>
          <a:effectLst>
            <a:outerShdw dist="12701" dir="5400000" algn="tl">
              <a:srgbClr val="000000">
                <a:alpha val="40000"/>
              </a:srgbClr>
            </a:outerShdw>
          </a:effectLst>
        </p:spPr>
        <p:txBody>
          <a:bodyPr lIns="0" tIns="0" rIns="0" bIns="0"/>
          <a:lstStyle/>
          <a:p>
            <a:endParaRPr lang="el-GR" dirty="0"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867FEC4D-2DA0-4159-86DC-969909504739}"/>
              </a:ext>
            </a:extLst>
          </p:cNvPr>
          <p:cNvGrpSpPr/>
          <p:nvPr/>
        </p:nvGrpSpPr>
        <p:grpSpPr>
          <a:xfrm>
            <a:off x="5250183" y="1267733"/>
            <a:ext cx="1691640" cy="645292"/>
            <a:chOff x="5250183" y="1267733"/>
            <a:chExt cx="1691640" cy="645292"/>
          </a:xfrm>
        </p:grpSpPr>
        <p:cxnSp>
          <p:nvCxnSpPr>
            <p:cNvPr id="7" name="Straight Connector 16">
              <a:extLst>
                <a:ext uri="{FF2B5EF4-FFF2-40B4-BE49-F238E27FC236}">
                  <a16:creationId xmlns:a16="http://schemas.microsoft.com/office/drawing/2014/main" id="{AB0CBE5C-40D5-4882-97D8-37E6CC1BBA9B}"/>
                </a:ext>
              </a:extLst>
            </p:cNvPr>
            <p:cNvCxnSpPr/>
            <p:nvPr/>
          </p:nvCxnSpPr>
          <p:spPr>
            <a:xfrm>
              <a:off x="5250183" y="1267733"/>
              <a:ext cx="0" cy="640080"/>
            </a:xfrm>
            <a:prstGeom prst="straightConnector1">
              <a:avLst/>
            </a:prstGeom>
            <a:noFill/>
            <a:ln w="6345" cap="flat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8" name="Straight Connector 17">
              <a:extLst>
                <a:ext uri="{FF2B5EF4-FFF2-40B4-BE49-F238E27FC236}">
                  <a16:creationId xmlns:a16="http://schemas.microsoft.com/office/drawing/2014/main" id="{51B3736E-5384-4815-A7D7-34E99B3B410B}"/>
                </a:ext>
              </a:extLst>
            </p:cNvPr>
            <p:cNvCxnSpPr/>
            <p:nvPr/>
          </p:nvCxnSpPr>
          <p:spPr>
            <a:xfrm>
              <a:off x="6941823" y="1267733"/>
              <a:ext cx="0" cy="640080"/>
            </a:xfrm>
            <a:prstGeom prst="straightConnector1">
              <a:avLst/>
            </a:prstGeom>
            <a:noFill/>
            <a:ln w="6345" cap="flat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9" name="Straight Connector 18">
              <a:extLst>
                <a:ext uri="{FF2B5EF4-FFF2-40B4-BE49-F238E27FC236}">
                  <a16:creationId xmlns:a16="http://schemas.microsoft.com/office/drawing/2014/main" id="{D1408F2D-9239-4091-8030-AA454C0D4DDC}"/>
                </a:ext>
              </a:extLst>
            </p:cNvPr>
            <p:cNvCxnSpPr/>
            <p:nvPr/>
          </p:nvCxnSpPr>
          <p:spPr>
            <a:xfrm>
              <a:off x="5250183" y="1913025"/>
              <a:ext cx="1691640" cy="0"/>
            </a:xfrm>
            <a:prstGeom prst="straightConnector1">
              <a:avLst/>
            </a:prstGeom>
            <a:noFill/>
            <a:ln w="6345" cap="flat">
              <a:solidFill>
                <a:srgbClr val="FFFFFF"/>
              </a:solidFill>
              <a:prstDash val="solid"/>
              <a:miter/>
            </a:ln>
          </p:spPr>
        </p:cxn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552DC7EB-2022-4202-A6CC-DE4119221DA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61703" y="2091260"/>
            <a:ext cx="9068589" cy="2590796"/>
          </a:xfrm>
        </p:spPr>
        <p:txBody>
          <a:bodyPr anchorCtr="1">
            <a:noAutofit/>
          </a:bodyPr>
          <a:lstStyle>
            <a:lvl1pPr algn="ctr">
              <a:lnSpc>
                <a:spcPct val="83000"/>
              </a:lnSpc>
              <a:defRPr sz="7200" cap="all" spc="-100">
                <a:effectLst>
                  <a:outerShdw dist="12698" dir="2700000">
                    <a:srgbClr val="000000"/>
                  </a:outerShdw>
                </a:effectLst>
              </a:defRPr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9328E6D-1AEC-4C5F-B5CC-BE388E4ED6F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62096" y="4682066"/>
            <a:ext cx="9070848" cy="457200"/>
          </a:xfrm>
        </p:spPr>
        <p:txBody>
          <a:bodyPr anchorCtr="1"/>
          <a:lstStyle>
            <a:lvl1pPr marL="0" indent="0" algn="ctr">
              <a:spcBef>
                <a:spcPts val="0"/>
              </a:spcBef>
              <a:buNone/>
              <a:defRPr sz="1600" spc="80">
                <a:solidFill>
                  <a:srgbClr val="E3DED1"/>
                </a:solidFill>
              </a:defRPr>
            </a:lvl1pPr>
          </a:lstStyle>
          <a:p>
            <a:pPr lvl="0"/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12" name="Date Placeholder 19">
            <a:extLst>
              <a:ext uri="{FF2B5EF4-FFF2-40B4-BE49-F238E27FC236}">
                <a16:creationId xmlns:a16="http://schemas.microsoft.com/office/drawing/2014/main" id="{3E00D438-CF56-445F-9582-B1F58E9F951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5318763" y="1341251"/>
            <a:ext cx="1554480" cy="527215"/>
          </a:xfrm>
        </p:spPr>
        <p:txBody>
          <a:bodyPr anchorCtr="1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fld id="{24CFEFA2-5FD1-4A0A-B7E9-5E0D664604AF}" type="datetime1">
              <a:rPr lang="en-US"/>
              <a:pPr lvl="0"/>
              <a:t>10/7/2025</a:t>
            </a:fld>
            <a:endParaRPr lang="en-US" dirty="0"/>
          </a:p>
        </p:txBody>
      </p:sp>
      <p:sp>
        <p:nvSpPr>
          <p:cNvPr id="13" name="Footer Placeholder 20">
            <a:extLst>
              <a:ext uri="{FF2B5EF4-FFF2-40B4-BE49-F238E27FC236}">
                <a16:creationId xmlns:a16="http://schemas.microsoft.com/office/drawing/2014/main" id="{649AF822-5B4F-445E-8ED4-F19E4FF006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453896" y="5212080"/>
            <a:ext cx="5905496" cy="228600"/>
          </a:xfrm>
        </p:spPr>
        <p:txBody>
          <a:bodyPr anchorCtr="0"/>
          <a:lstStyle>
            <a:lvl1pPr algn="l"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4" name="Slide Number Placeholder 21">
            <a:extLst>
              <a:ext uri="{FF2B5EF4-FFF2-40B4-BE49-F238E27FC236}">
                <a16:creationId xmlns:a16="http://schemas.microsoft.com/office/drawing/2014/main" id="{8F2EC478-1714-42A7-8CC1-7CDF47E2BE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06918" y="5212080"/>
            <a:ext cx="2111879" cy="228600"/>
          </a:xfrm>
        </p:spPr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58169EB5-970E-49AF-98F3-89F1D488DCBE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59741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05CC5-B831-4D46-A009-1C6BEE9109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18B56-4D89-46C6-B575-A0D54CE29BB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DA0E7-47C7-4C9D-9F24-F16FA81663A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31F4E45B-DDAA-4DBF-9DF4-05A9D4385EC4}" type="datetime1">
              <a:rPr lang="en-US"/>
              <a:pPr lvl="0"/>
              <a:t>10/7/2025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FE163-865B-4CDB-B854-24BDD38DD34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3D222-0A01-4920-9721-9B8F8DB410F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323B09C2-CE16-429A-9EB1-27F7C3EC89E0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90323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4971F9F3-6ACE-49C0-AD17-B786CFE666D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blipFill>
            <a:blip r:embed="rId2" cstate="print">
              <a:alphaModFix amt="40000"/>
            </a:blip>
            <a:tile sx="100770" sy="100792" algn="tl"/>
          </a:blip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37463CE8-484F-4F7E-8F42-3478AEB3ED08}"/>
              </a:ext>
            </a:extLst>
          </p:cNvPr>
          <p:cNvSpPr/>
          <p:nvPr/>
        </p:nvSpPr>
        <p:spPr>
          <a:xfrm>
            <a:off x="1307866" y="1267733"/>
            <a:ext cx="9576264" cy="4307948"/>
          </a:xfrm>
          <a:prstGeom prst="rect">
            <a:avLst/>
          </a:prstGeom>
          <a:solidFill>
            <a:srgbClr val="FFFFFF"/>
          </a:solidFill>
          <a:ln w="6345" cap="flat">
            <a:solidFill>
              <a:srgbClr val="FFFFFF"/>
            </a:solidFill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CE778B86-B192-4F1D-A7EF-A18F04B12396}"/>
              </a:ext>
            </a:extLst>
          </p:cNvPr>
          <p:cNvSpPr/>
          <p:nvPr/>
        </p:nvSpPr>
        <p:spPr>
          <a:xfrm>
            <a:off x="1447796" y="1411614"/>
            <a:ext cx="9296403" cy="4034771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5" name="Rectangle 29">
            <a:extLst>
              <a:ext uri="{FF2B5EF4-FFF2-40B4-BE49-F238E27FC236}">
                <a16:creationId xmlns:a16="http://schemas.microsoft.com/office/drawing/2014/main" id="{3637F5E2-D6F6-47D6-BB3F-D76F1BCB58FC}"/>
              </a:ext>
            </a:extLst>
          </p:cNvPr>
          <p:cNvSpPr/>
          <p:nvPr/>
        </p:nvSpPr>
        <p:spPr>
          <a:xfrm>
            <a:off x="5135883" y="1267733"/>
            <a:ext cx="1920240" cy="731520"/>
          </a:xfrm>
          <a:prstGeom prst="rect">
            <a:avLst/>
          </a:prstGeom>
          <a:solidFill>
            <a:srgbClr val="549E39"/>
          </a:solidFill>
          <a:ln cap="flat">
            <a:noFill/>
            <a:prstDash val="solid"/>
          </a:ln>
          <a:effectLst>
            <a:outerShdw dist="12701" dir="5400000" algn="tl">
              <a:srgbClr val="000000">
                <a:alpha val="40000"/>
              </a:srgbClr>
            </a:outerShdw>
          </a:effectLst>
        </p:spPr>
        <p:txBody>
          <a:bodyPr lIns="0" tIns="0" rIns="0" bIns="0"/>
          <a:lstStyle/>
          <a:p>
            <a:endParaRPr lang="el-GR" dirty="0"/>
          </a:p>
        </p:txBody>
      </p:sp>
      <p:grpSp>
        <p:nvGrpSpPr>
          <p:cNvPr id="6" name="Group 30">
            <a:extLst>
              <a:ext uri="{FF2B5EF4-FFF2-40B4-BE49-F238E27FC236}">
                <a16:creationId xmlns:a16="http://schemas.microsoft.com/office/drawing/2014/main" id="{460FFEFD-ECF8-4AAD-8F05-531E20D7BAA9}"/>
              </a:ext>
            </a:extLst>
          </p:cNvPr>
          <p:cNvGrpSpPr/>
          <p:nvPr/>
        </p:nvGrpSpPr>
        <p:grpSpPr>
          <a:xfrm>
            <a:off x="5250183" y="1267733"/>
            <a:ext cx="1691640" cy="645292"/>
            <a:chOff x="5250183" y="1267733"/>
            <a:chExt cx="1691640" cy="645292"/>
          </a:xfrm>
        </p:grpSpPr>
        <p:cxnSp>
          <p:nvCxnSpPr>
            <p:cNvPr id="7" name="Straight Connector 31">
              <a:extLst>
                <a:ext uri="{FF2B5EF4-FFF2-40B4-BE49-F238E27FC236}">
                  <a16:creationId xmlns:a16="http://schemas.microsoft.com/office/drawing/2014/main" id="{BFD07A53-8EF2-4887-8909-9A4C09E4BEE8}"/>
                </a:ext>
              </a:extLst>
            </p:cNvPr>
            <p:cNvCxnSpPr/>
            <p:nvPr/>
          </p:nvCxnSpPr>
          <p:spPr>
            <a:xfrm>
              <a:off x="5250183" y="1267733"/>
              <a:ext cx="0" cy="640080"/>
            </a:xfrm>
            <a:prstGeom prst="straightConnector1">
              <a:avLst/>
            </a:prstGeom>
            <a:noFill/>
            <a:ln w="6345" cap="flat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8" name="Straight Connector 32">
              <a:extLst>
                <a:ext uri="{FF2B5EF4-FFF2-40B4-BE49-F238E27FC236}">
                  <a16:creationId xmlns:a16="http://schemas.microsoft.com/office/drawing/2014/main" id="{D06941B2-628B-45C9-8128-93F37E47D756}"/>
                </a:ext>
              </a:extLst>
            </p:cNvPr>
            <p:cNvCxnSpPr/>
            <p:nvPr/>
          </p:nvCxnSpPr>
          <p:spPr>
            <a:xfrm>
              <a:off x="6941823" y="1267733"/>
              <a:ext cx="0" cy="640080"/>
            </a:xfrm>
            <a:prstGeom prst="straightConnector1">
              <a:avLst/>
            </a:prstGeom>
            <a:noFill/>
            <a:ln w="6345" cap="flat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9" name="Straight Connector 33">
              <a:extLst>
                <a:ext uri="{FF2B5EF4-FFF2-40B4-BE49-F238E27FC236}">
                  <a16:creationId xmlns:a16="http://schemas.microsoft.com/office/drawing/2014/main" id="{8AFF8B42-6832-41FD-8A58-A2C84050D234}"/>
                </a:ext>
              </a:extLst>
            </p:cNvPr>
            <p:cNvCxnSpPr/>
            <p:nvPr/>
          </p:nvCxnSpPr>
          <p:spPr>
            <a:xfrm>
              <a:off x="5250183" y="1913025"/>
              <a:ext cx="1691640" cy="0"/>
            </a:xfrm>
            <a:prstGeom prst="straightConnector1">
              <a:avLst/>
            </a:prstGeom>
            <a:noFill/>
            <a:ln w="6345" cap="flat">
              <a:solidFill>
                <a:srgbClr val="FFFFFF"/>
              </a:solidFill>
              <a:prstDash val="solid"/>
              <a:miter/>
            </a:ln>
          </p:spPr>
        </p:cxn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0C206701-6B94-4AC9-8894-18338BCA40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63624" y="2094305"/>
            <a:ext cx="9070848" cy="2587751"/>
          </a:xfrm>
        </p:spPr>
        <p:txBody>
          <a:bodyPr anchorCtr="1">
            <a:noAutofit/>
          </a:bodyPr>
          <a:lstStyle>
            <a:lvl1pPr algn="ctr">
              <a:lnSpc>
                <a:spcPct val="83000"/>
              </a:lnSpc>
              <a:defRPr sz="7200" cap="all" spc="-100">
                <a:effectLst>
                  <a:outerShdw dist="12698" dir="2700000">
                    <a:srgbClr val="000000"/>
                  </a:outerShdw>
                </a:effectLst>
              </a:defRPr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14D90E8-206F-4E95-9AE9-15648BB9D9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63624" y="4682066"/>
            <a:ext cx="9070848" cy="457200"/>
          </a:xfrm>
        </p:spPr>
        <p:txBody>
          <a:bodyPr anchorCtr="1"/>
          <a:lstStyle>
            <a:lvl1pPr marL="0" indent="0" algn="ctr">
              <a:buNone/>
              <a:tabLst>
                <a:tab pos="2633664" algn="l"/>
              </a:tabLst>
              <a:defRPr sz="1600">
                <a:solidFill>
                  <a:srgbClr val="E3DED1"/>
                </a:solidFill>
              </a:defRPr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EAE76AB-15C7-44AC-8D81-D2E297780D5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5321807" y="1344506"/>
            <a:ext cx="1554480" cy="530352"/>
          </a:xfrm>
        </p:spPr>
        <p:txBody>
          <a:bodyPr anchorCtr="1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fld id="{C89F11DD-1185-449A-A363-9FA10E4E8003}" type="datetime1">
              <a:rPr lang="en-US"/>
              <a:pPr lvl="0"/>
              <a:t>10/7/2025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F2930D2-AEEA-4026-8F4D-C24F1177B3A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453896" y="5212080"/>
            <a:ext cx="5907024" cy="228600"/>
          </a:xfrm>
        </p:spPr>
        <p:txBody>
          <a:bodyPr anchorCtr="0"/>
          <a:lstStyle>
            <a:lvl1pPr algn="l"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EE9D01A-1F0D-4C62-9FE4-AD627E3AA1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04504" y="5212080"/>
            <a:ext cx="2112263" cy="228600"/>
          </a:xfrm>
        </p:spPr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0CCF6B10-CDDE-48FC-AF43-8586C411B7CB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315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80BE5A3A-F38B-43EA-AC19-0955006827C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0E543-B8BB-48F3-BA97-EB8C4BE237B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66803" y="2103120"/>
            <a:ext cx="4754880" cy="374903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105834-9DC9-4AF3-A929-2404007E53A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370323" y="2103120"/>
            <a:ext cx="4754880" cy="374903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B59365-897E-48F2-90F3-F991049CFB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ABD816C2-807A-464D-A5CA-03BFC2CA3226}" type="datetime1">
              <a:rPr lang="en-US"/>
              <a:pPr lvl="0"/>
              <a:t>10/7/2025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9E212B-0674-4C88-825B-DB85E5D55D8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4967BF-3E96-45D0-A1D6-7709ED39A3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6F9D1B79-02DA-4FC4-8876-D9C966C215AF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305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176BA-7EEC-4D2A-B55E-CA0CEC6FF6B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9B341-47D7-4C9F-A6B6-83FB619E7A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 anchorCtr="1"/>
          <a:lstStyle>
            <a:lvl1pPr marL="0" indent="0" algn="ctr">
              <a:spcBef>
                <a:spcPts val="0"/>
              </a:spcBef>
              <a:buNone/>
              <a:defRPr>
                <a:solidFill>
                  <a:srgbClr val="E3DED1"/>
                </a:solidFill>
              </a:defRPr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41928C-7429-42AD-B963-520FE81CB63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069848" y="2755901"/>
            <a:ext cx="4754880" cy="3200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253F99-CD5D-49CB-85AF-A7E8306E167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373368" y="2074334"/>
            <a:ext cx="4754880" cy="640080"/>
          </a:xfrm>
        </p:spPr>
        <p:txBody>
          <a:bodyPr anchor="ctr" anchorCtr="1"/>
          <a:lstStyle>
            <a:lvl1pPr marL="0" indent="0" algn="ctr">
              <a:spcBef>
                <a:spcPts val="0"/>
              </a:spcBef>
              <a:buNone/>
              <a:defRPr>
                <a:solidFill>
                  <a:srgbClr val="E3DED1"/>
                </a:solidFill>
              </a:defRPr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D1E0BD-CB37-4BB9-9C98-318E77AE2D14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373368" y="2756577"/>
            <a:ext cx="4754880" cy="3200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AB34DD-A707-4CB8-9CF9-13366FE68B5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C6AD9B1C-1AC3-4D6A-B1E3-6E91C20413DD}" type="datetime1">
              <a:rPr lang="en-US"/>
              <a:pPr lvl="0"/>
              <a:t>10/7/2025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D850FC-145F-45D8-94B7-E64BF5E9A72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FC233F-87F3-48AA-A602-2C3F870820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96405BDC-D130-4D94-83DD-A6C43411A04A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69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19D1D-A9A5-43AF-BA20-7744564005E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080007-9D26-47D8-8CBA-C76301F70B9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DAC1EA2D-A20F-459A-A448-2B4CBBC42856}" type="datetime1">
              <a:rPr lang="en-US"/>
              <a:pPr lvl="0"/>
              <a:t>10/7/2025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29A2E-7C63-4FF9-8A22-5E544477D8F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7EAB83-DB81-44AC-83BC-C881928FEB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D57E5BD3-08E0-45C4-8E7E-278392EDBB4F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67305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AC14FE-9202-4411-9A32-CA4290E7CBE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3A44743E-E387-45FC-9C05-26130AE904F5}" type="datetime1">
              <a:rPr lang="en-US"/>
              <a:pPr lvl="0"/>
              <a:t>10/7/2025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CECDF-EA68-4560-AD8E-2FF75F3D75B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0CD1EA-00F9-4DF0-B422-B50957AB781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9908AA06-6986-42CE-8143-0FE2EAE33FA8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52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3BB14C41-28AE-4D91-B8AD-0994E80181E2}"/>
              </a:ext>
            </a:extLst>
          </p:cNvPr>
          <p:cNvSpPr/>
          <p:nvPr/>
        </p:nvSpPr>
        <p:spPr>
          <a:xfrm>
            <a:off x="234689" y="237744"/>
            <a:ext cx="8633078" cy="6382512"/>
          </a:xfrm>
          <a:prstGeom prst="rect">
            <a:avLst/>
          </a:prstGeom>
          <a:solidFill>
            <a:srgbClr val="FFFFFF"/>
          </a:solidFill>
          <a:ln w="6345" cap="flat">
            <a:solidFill>
              <a:srgbClr val="BFBFBF"/>
            </a:solidFill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43CACB81-358D-40BF-9A9A-A513F9DE1C73}"/>
              </a:ext>
            </a:extLst>
          </p:cNvPr>
          <p:cNvSpPr/>
          <p:nvPr/>
        </p:nvSpPr>
        <p:spPr>
          <a:xfrm>
            <a:off x="371859" y="374904"/>
            <a:ext cx="8353044" cy="6108192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1192E00E-629C-44F3-A8F2-28AF97B25225}"/>
              </a:ext>
            </a:extLst>
          </p:cNvPr>
          <p:cNvSpPr/>
          <p:nvPr/>
        </p:nvSpPr>
        <p:spPr>
          <a:xfrm>
            <a:off x="9020382" y="237744"/>
            <a:ext cx="2926080" cy="6382512"/>
          </a:xfrm>
          <a:prstGeom prst="rect">
            <a:avLst/>
          </a:prstGeom>
          <a:solidFill>
            <a:srgbClr val="E3DED1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FF53D3D-1F4E-4212-96A9-2AE9981131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96403" y="607390"/>
            <a:ext cx="2430776" cy="1645920"/>
          </a:xfrm>
        </p:spPr>
        <p:txBody>
          <a:bodyPr anchor="b"/>
          <a:lstStyle>
            <a:lvl1pPr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FEF6E1-BA1A-41E8-BD9E-01B00857D9E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90571" y="704846"/>
            <a:ext cx="7562846" cy="5143499"/>
          </a:xfrm>
        </p:spPr>
        <p:txBody>
          <a:bodyPr/>
          <a:lstStyle>
            <a:lvl1pPr>
              <a:defRPr sz="19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84DEA70-51D0-4DD2-8424-58DBB6132A7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296403" y="2286000"/>
            <a:ext cx="2430776" cy="3505196"/>
          </a:xfrm>
        </p:spPr>
        <p:txBody>
          <a:bodyPr/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72B879FA-B287-41D4-8452-919A6596F18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D57381BF-C9D5-4594-BF2F-2A2220D10C8D}" type="datetime1">
              <a:rPr lang="en-US"/>
              <a:pPr lvl="0"/>
              <a:t>10/7/2025</a:t>
            </a:fld>
            <a:endParaRPr lang="en-US" dirty="0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2D1C7F90-8537-4966-83B5-20301BD4865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439158" y="6214536"/>
            <a:ext cx="5184648" cy="256032"/>
          </a:xfrm>
        </p:spPr>
        <p:txBody>
          <a:bodyPr anchorCtr="0"/>
          <a:lstStyle>
            <a:lvl1pPr algn="r"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CBAD6999-9DB5-4227-A350-38253117BA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CB67C16-A57A-4800-A243-F205F0838364}" type="slidenum">
              <a:rPr/>
              <a:pPr lvl="0"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FEBDC6-D522-435D-BAEF-E317A2AFEC92}"/>
              </a:ext>
            </a:extLst>
          </p:cNvPr>
          <p:cNvSpPr/>
          <p:nvPr/>
        </p:nvSpPr>
        <p:spPr>
          <a:xfrm>
            <a:off x="9157542" y="374904"/>
            <a:ext cx="2651760" cy="6108192"/>
          </a:xfrm>
          <a:prstGeom prst="rect">
            <a:avLst/>
          </a:prstGeom>
          <a:noFill/>
          <a:ln w="6345" cap="sq">
            <a:solidFill>
              <a:srgbClr val="FFFFFF"/>
            </a:solidFill>
            <a:prstDash val="solid"/>
            <a:miter/>
          </a:ln>
        </p:spPr>
        <p:txBody>
          <a:bodyPr lIns="0" tIns="0" rIns="0" bIns="0"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209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6F54C97B-3E04-47AD-9946-2F6947968A53}"/>
              </a:ext>
            </a:extLst>
          </p:cNvPr>
          <p:cNvSpPr/>
          <p:nvPr/>
        </p:nvSpPr>
        <p:spPr>
          <a:xfrm>
            <a:off x="9020382" y="237744"/>
            <a:ext cx="2926080" cy="6382512"/>
          </a:xfrm>
          <a:prstGeom prst="rect">
            <a:avLst/>
          </a:prstGeom>
          <a:solidFill>
            <a:srgbClr val="FFFFFF"/>
          </a:solidFill>
          <a:ln w="6345" cap="sq">
            <a:solidFill>
              <a:srgbClr val="BFBFBF"/>
            </a:solidFill>
            <a:prstDash val="solid"/>
            <a:miter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7E7FBA56-53EC-45AE-983D-DC740A6B087B}"/>
              </a:ext>
            </a:extLst>
          </p:cNvPr>
          <p:cNvSpPr/>
          <p:nvPr/>
        </p:nvSpPr>
        <p:spPr>
          <a:xfrm>
            <a:off x="9157542" y="374904"/>
            <a:ext cx="2651760" cy="6108192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AC09DA0-7DBA-4517-BAE5-08F6DE3928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96403" y="603504"/>
            <a:ext cx="2432304" cy="1645920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C3E94254-A5DD-4268-8377-7FF91005AB5B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228600" y="237744"/>
            <a:ext cx="8601075" cy="6382512"/>
          </a:xfrm>
          <a:solidFill>
            <a:srgbClr val="808080"/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l-GR" dirty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E94BDD-2D8B-45C3-A2C2-5EB68BA29C9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296403" y="2286000"/>
            <a:ext cx="2432304" cy="3502151"/>
          </a:xfrm>
        </p:spPr>
        <p:txBody>
          <a:bodyPr/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/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6384D509-A64C-47EB-AD91-2352CC38667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6348" dir="2700000">
                    <a:srgbClr val="000000"/>
                  </a:outerShdw>
                </a:effectLst>
              </a:defRPr>
            </a:lvl1pPr>
          </a:lstStyle>
          <a:p>
            <a:pPr lvl="0"/>
            <a:fld id="{16385649-3BC2-4CEB-9A15-1BC01DC38FF0}" type="datetime1">
              <a:rPr lang="en-US"/>
              <a:pPr lvl="0"/>
              <a:t>10/7/2025</a:t>
            </a:fld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9C9B0EED-5149-4949-BF0F-145D0312B53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 anchorCtr="0"/>
          <a:lstStyle>
            <a:lvl1pPr algn="r" defTabSz="914400">
              <a:defRPr>
                <a:solidFill>
                  <a:srgbClr val="FFFFFF"/>
                </a:solidFill>
                <a:effectLst>
                  <a:outerShdw dist="6348" dir="2700000">
                    <a:srgbClr val="000000"/>
                  </a:outerShdw>
                </a:effectLst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6BC2822-5068-4D09-83C1-2E2BC0A7C6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6111736F-DC1C-4642-91F4-32588CE4B73B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678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AA1B9-DE1C-4A79-8A12-F7FE63F114F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43AFA-8E2A-4BDA-9F00-E3DC04DCC50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2DE23-53A6-4186-B3CA-2E3EF015D5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B982988C-B4A0-4CED-A00B-7FCABB6A4E59}" type="datetime1">
              <a:rPr lang="en-US"/>
              <a:pPr lvl="0"/>
              <a:t>10/7/2025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97465-1017-4394-AA7A-156F8338D3E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3C692-F6BC-4787-81DF-97CCD6FD52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ABBEFAE7-B797-4024-8031-60B1998E1DED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14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711293-C009-412C-B316-F0B44B3DF423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991596" y="761996"/>
            <a:ext cx="2362196" cy="525780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FA96DE-CABB-492D-AF8E-AD2E6BF5EEE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761996"/>
            <a:ext cx="8077196" cy="52578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A377B-B8AB-4A0D-B880-A9681C609B3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9B9E5F1E-00CF-483A-8DE1-09301695BD54}" type="datetime1">
              <a:rPr lang="en-US"/>
              <a:pPr lvl="0"/>
              <a:t>10/7/2025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6F3E8-CA97-48B1-BF46-B4B73266781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A81C8-7AA4-479D-A45B-EE739017F1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D783DABC-8F7B-4EAA-BE31-9304DBD4C690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703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84BE76B0-8134-4D49-9579-D9093E748585}"/>
              </a:ext>
            </a:extLst>
          </p:cNvPr>
          <p:cNvSpPr/>
          <p:nvPr/>
        </p:nvSpPr>
        <p:spPr>
          <a:xfrm>
            <a:off x="234699" y="237744"/>
            <a:ext cx="11722608" cy="6382512"/>
          </a:xfrm>
          <a:prstGeom prst="rect">
            <a:avLst/>
          </a:prstGeom>
          <a:solidFill>
            <a:srgbClr val="FFFFFF"/>
          </a:solidFill>
          <a:ln w="6345" cap="flat">
            <a:solidFill>
              <a:srgbClr val="BFBFBF"/>
            </a:solidFill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3827F1B1-F489-4AF8-94A2-C3079AB4EA3C}"/>
              </a:ext>
            </a:extLst>
          </p:cNvPr>
          <p:cNvSpPr/>
          <p:nvPr/>
        </p:nvSpPr>
        <p:spPr>
          <a:xfrm>
            <a:off x="371859" y="374904"/>
            <a:ext cx="11448288" cy="6108192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E8A6B10-92C7-4625-A4CF-71FD6B8342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3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606731E-FD8C-4138-A7DD-E339F3E640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66803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FED8BF7-B229-41AD-BAAA-309D6E8C6950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389461" y="6214536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455F51"/>
                </a:solidFill>
                <a:uFillTx/>
                <a:latin typeface="Century Gothic"/>
              </a:defRPr>
            </a:lvl1pPr>
          </a:lstStyle>
          <a:p>
            <a:pPr lvl="0"/>
            <a:fld id="{AB6C65EA-C942-48E0-BA8D-A5AB23C2C8C6}" type="datetime1">
              <a:rPr lang="en-US"/>
              <a:pPr lvl="0"/>
              <a:t>10/7/2025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97A1C76-5BEE-4509-92C1-E46A0D521AB6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89963" y="6214536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455F51"/>
                </a:solidFill>
                <a:uFillTx/>
                <a:latin typeface="Century Gothic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08AAC9-8524-44F1-BB2B-7704D50C68B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348539" y="6214536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455F51"/>
                </a:solidFill>
                <a:uFillTx/>
                <a:latin typeface="Century Gothic"/>
              </a:defRPr>
            </a:lvl1pPr>
          </a:lstStyle>
          <a:p>
            <a:pPr lvl="0"/>
            <a:fld id="{525CB3A2-888B-4BCA-AEF3-15A54C511BB0}" type="slidenum">
              <a:rPr/>
              <a:pPr lvl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l-GR" sz="4800" b="0" i="0" u="none" strike="noStrike" kern="1200" cap="none" spc="0" baseline="0">
          <a:solidFill>
            <a:srgbClr val="FFFFFF"/>
          </a:solidFill>
          <a:uFillTx/>
          <a:latin typeface="Century Gothic"/>
        </a:defRPr>
      </a:lvl1pPr>
    </p:titleStyle>
    <p:bodyStyle>
      <a:lvl1pPr marL="182880" marR="0" lvl="0" indent="-182880" algn="l" defTabSz="914400" rtl="0" fontAlgn="auto" hangingPunct="1">
        <a:lnSpc>
          <a:spcPct val="100000"/>
        </a:lnSpc>
        <a:spcBef>
          <a:spcPts val="900"/>
        </a:spcBef>
        <a:spcAft>
          <a:spcPts val="0"/>
        </a:spcAft>
        <a:buClr>
          <a:srgbClr val="EEEBE3"/>
        </a:buClr>
        <a:buSzPct val="100000"/>
        <a:buFont typeface="Arial" pitchFamily="34"/>
        <a:buChar char="•"/>
        <a:tabLst/>
        <a:defRPr lang="el-GR" sz="1800" b="0" i="0" u="none" strike="noStrike" kern="1200" cap="none" spc="0" baseline="0">
          <a:solidFill>
            <a:srgbClr val="FFFFFF"/>
          </a:solidFill>
          <a:uFillTx/>
          <a:latin typeface="Century Gothic"/>
        </a:defRPr>
      </a:lvl1pPr>
      <a:lvl2pPr marL="457200" marR="0" lvl="1" indent="-18288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EEEBE3"/>
        </a:buClr>
        <a:buSzPct val="100000"/>
        <a:buFont typeface="Arial" pitchFamily="34"/>
        <a:buChar char="•"/>
        <a:tabLst/>
        <a:defRPr lang="el-GR" sz="1600" b="0" i="0" u="none" strike="noStrike" kern="1200" cap="none" spc="0" baseline="0">
          <a:solidFill>
            <a:srgbClr val="FFFFFF"/>
          </a:solidFill>
          <a:uFillTx/>
          <a:latin typeface="Century Gothic"/>
        </a:defRPr>
      </a:lvl2pPr>
      <a:lvl3pPr marL="731520" marR="0" lvl="2" indent="-18288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EEEBE3"/>
        </a:buClr>
        <a:buSzPct val="100000"/>
        <a:buFont typeface="Arial" pitchFamily="34"/>
        <a:buChar char="•"/>
        <a:tabLst/>
        <a:defRPr lang="el-GR" sz="1400" b="0" i="0" u="none" strike="noStrike" kern="1200" cap="none" spc="0" baseline="0">
          <a:solidFill>
            <a:srgbClr val="FFFFFF"/>
          </a:solidFill>
          <a:uFillTx/>
          <a:latin typeface="Century Gothic"/>
        </a:defRPr>
      </a:lvl3pPr>
      <a:lvl4pPr marL="1005840" marR="0" lvl="3" indent="-18288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EEEBE3"/>
        </a:buClr>
        <a:buSzPct val="100000"/>
        <a:buFont typeface="Arial" pitchFamily="34"/>
        <a:buChar char="•"/>
        <a:tabLst/>
        <a:defRPr lang="el-GR" sz="1400" b="0" i="0" u="none" strike="noStrike" kern="1200" cap="none" spc="0" baseline="0">
          <a:solidFill>
            <a:srgbClr val="FFFFFF"/>
          </a:solidFill>
          <a:uFillTx/>
          <a:latin typeface="Century Gothic"/>
        </a:defRPr>
      </a:lvl4pPr>
      <a:lvl5pPr marL="1280160" marR="0" lvl="4" indent="-18288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EEEBE3"/>
        </a:buClr>
        <a:buSzPct val="100000"/>
        <a:buFont typeface="Arial" pitchFamily="34"/>
        <a:buChar char="•"/>
        <a:tabLst/>
        <a:defRPr lang="el-GR" sz="1400" b="0" i="0" u="none" strike="noStrike" kern="1200" cap="none" spc="0" baseline="0">
          <a:solidFill>
            <a:srgbClr val="FFFFFF"/>
          </a:solidFill>
          <a:uFillTx/>
          <a:latin typeface="Century Gothic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EEA0BC4-A85D-45FB-8676-A80B461FBB1F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l-GR" sz="2800" cap="none" dirty="0">
                <a:effectLst/>
              </a:rPr>
              <a:t>Βιωματικό </a:t>
            </a:r>
            <a:r>
              <a:rPr lang="el-GR" sz="2800" cap="none" dirty="0" err="1">
                <a:effectLst/>
              </a:rPr>
              <a:t>ιι</a:t>
            </a:r>
            <a:r>
              <a:rPr lang="el-GR" sz="2800" cap="none" dirty="0">
                <a:effectLst/>
              </a:rPr>
              <a:t> 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09A9E13-2495-4B00-B7DD-477272005F1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-1642372" y="4682066"/>
            <a:ext cx="603677" cy="45720"/>
          </a:xfrm>
        </p:spPr>
        <p:txBody>
          <a:bodyPr>
            <a:normAutofit fontScale="25000" lnSpcReduction="20000"/>
          </a:bodyPr>
          <a:lstStyle/>
          <a:p>
            <a:endParaRPr lang="el-GR" dirty="0"/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Άσκηση </a:t>
            </a:r>
            <a:r>
              <a:rPr lang="en-US" dirty="0"/>
              <a:t>warm up</a:t>
            </a:r>
            <a:r>
              <a:rPr lang="el-GR" dirty="0"/>
              <a:t> «Λίμνη»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066797" y="1714969"/>
            <a:ext cx="9861758" cy="1222038"/>
          </a:xfrm>
        </p:spPr>
        <p:txBody>
          <a:bodyPr/>
          <a:lstStyle/>
          <a:p>
            <a:endParaRPr lang="el-GR" dirty="0"/>
          </a:p>
          <a:p>
            <a:pPr marL="0" indent="0">
              <a:buNone/>
            </a:pPr>
            <a:r>
              <a:rPr lang="el-GR" dirty="0"/>
              <a:t>πέτα στη λίμνη το βάρος της μέρας</a:t>
            </a:r>
          </a:p>
        </p:txBody>
      </p:sp>
      <p:sp>
        <p:nvSpPr>
          <p:cNvPr id="4" name="1 - Τίτλος">
            <a:extLst>
              <a:ext uri="{FF2B5EF4-FFF2-40B4-BE49-F238E27FC236}">
                <a16:creationId xmlns:a16="http://schemas.microsoft.com/office/drawing/2014/main" id="{AC55ECC6-0E62-9B7E-8A5C-5E2C8F2FDB87}"/>
              </a:ext>
            </a:extLst>
          </p:cNvPr>
          <p:cNvSpPr txBox="1">
            <a:spLocks/>
          </p:cNvSpPr>
          <p:nvPr/>
        </p:nvSpPr>
        <p:spPr>
          <a:xfrm>
            <a:off x="968476" y="2743200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4800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defRPr>
            </a:lvl1pPr>
          </a:lstStyle>
          <a:p>
            <a:r>
              <a:rPr lang="el-GR" dirty="0"/>
              <a:t>Άσκηση </a:t>
            </a:r>
            <a:r>
              <a:rPr lang="en-US" dirty="0"/>
              <a:t>«alphabet</a:t>
            </a:r>
            <a:r>
              <a:rPr lang="el-GR" dirty="0"/>
              <a:t>»</a:t>
            </a:r>
          </a:p>
        </p:txBody>
      </p:sp>
      <p:sp>
        <p:nvSpPr>
          <p:cNvPr id="6" name="2 - Θέση περιεχομένου">
            <a:extLst>
              <a:ext uri="{FF2B5EF4-FFF2-40B4-BE49-F238E27FC236}">
                <a16:creationId xmlns:a16="http://schemas.microsoft.com/office/drawing/2014/main" id="{F382CD60-3AB3-B07D-FDA0-06E287951330}"/>
              </a:ext>
            </a:extLst>
          </p:cNvPr>
          <p:cNvSpPr txBox="1">
            <a:spLocks/>
          </p:cNvSpPr>
          <p:nvPr/>
        </p:nvSpPr>
        <p:spPr>
          <a:xfrm>
            <a:off x="1066797" y="4007355"/>
            <a:ext cx="9861758" cy="1222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 fontScale="85000" lnSpcReduction="20000"/>
          </a:bodyPr>
          <a:lstStyle>
            <a:lvl1pPr marL="182880" marR="0" lvl="0" indent="-182880" algn="l" defTabSz="914400" rtl="0" fontAlgn="auto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EEEBE3"/>
              </a:buClr>
              <a:buSzPct val="100000"/>
              <a:buFont typeface="Arial" pitchFamily="34"/>
              <a:buChar char="•"/>
              <a:tabLst/>
              <a:defRPr lang="el-GR" sz="1800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defRPr>
            </a:lvl1pPr>
            <a:lvl2pPr marL="457200" marR="0" lvl="1" indent="-18288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BE3"/>
              </a:buClr>
              <a:buSzPct val="100000"/>
              <a:buFont typeface="Arial" pitchFamily="34"/>
              <a:buChar char="•"/>
              <a:tabLst/>
              <a:defRPr lang="el-GR" sz="1600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defRPr>
            </a:lvl2pPr>
            <a:lvl3pPr marL="731520" marR="0" lvl="2" indent="-18288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BE3"/>
              </a:buClr>
              <a:buSzPct val="100000"/>
              <a:buFont typeface="Arial" pitchFamily="34"/>
              <a:buChar char="•"/>
              <a:tabLst/>
              <a:defRPr lang="el-GR" sz="1400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defRPr>
            </a:lvl3pPr>
            <a:lvl4pPr marL="1005840" marR="0" lvl="3" indent="-18288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BE3"/>
              </a:buClr>
              <a:buSzPct val="100000"/>
              <a:buFont typeface="Arial" pitchFamily="34"/>
              <a:buChar char="•"/>
              <a:tabLst/>
              <a:defRPr lang="el-GR" sz="1400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defRPr>
            </a:lvl4pPr>
            <a:lvl5pPr marL="1280160" marR="0" lvl="4" indent="-18288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EEBE3"/>
              </a:buClr>
              <a:buSzPct val="100000"/>
              <a:buFont typeface="Arial" pitchFamily="34"/>
              <a:buChar char="•"/>
              <a:tabLst/>
              <a:defRPr lang="el-GR" sz="1400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dirty="0"/>
          </a:p>
          <a:p>
            <a:pPr marL="0" indent="0">
              <a:buFont typeface="Arial" pitchFamily="34"/>
              <a:buNone/>
            </a:pPr>
            <a:r>
              <a:rPr lang="el-GR" dirty="0"/>
              <a:t>Α. Σε κύκλο, με κίνηση</a:t>
            </a:r>
            <a:r>
              <a:rPr lang="en-US" dirty="0"/>
              <a:t> </a:t>
            </a:r>
            <a:r>
              <a:rPr lang="el-GR" dirty="0"/>
              <a:t>όλα τα γράμματα του ελληνικού αλφάβητου</a:t>
            </a:r>
          </a:p>
          <a:p>
            <a:pPr marL="0" indent="0">
              <a:buFont typeface="Arial" pitchFamily="34"/>
              <a:buNone/>
            </a:pPr>
            <a:r>
              <a:rPr lang="el-GR" dirty="0"/>
              <a:t>Β. Τρέξιμο </a:t>
            </a:r>
            <a:r>
              <a:rPr lang="en-US" dirty="0"/>
              <a:t>stop  </a:t>
            </a:r>
            <a:r>
              <a:rPr lang="el-GR" dirty="0"/>
              <a:t>ένα – ένα τα γράμματα μιας λέξης</a:t>
            </a:r>
          </a:p>
          <a:p>
            <a:pPr marL="0" indent="0">
              <a:buFont typeface="Arial" pitchFamily="34"/>
              <a:buNone/>
            </a:pPr>
            <a:r>
              <a:rPr lang="el-GR" dirty="0"/>
              <a:t>Γ</a:t>
            </a:r>
            <a:r>
              <a:rPr lang="en-US" dirty="0"/>
              <a:t>.</a:t>
            </a:r>
            <a:r>
              <a:rPr lang="el-GR" dirty="0"/>
              <a:t> Τρέξιμο </a:t>
            </a:r>
            <a:r>
              <a:rPr lang="en-US" dirty="0"/>
              <a:t>stop douche [a. solo, </a:t>
            </a:r>
            <a:r>
              <a:rPr lang="el-GR" dirty="0"/>
              <a:t>β</a:t>
            </a:r>
            <a:r>
              <a:rPr lang="en-US" dirty="0"/>
              <a:t>. </a:t>
            </a:r>
            <a:r>
              <a:rPr lang="el-GR" dirty="0"/>
              <a:t>οδηγεί ένας/μια όλη την ομάδα</a:t>
            </a:r>
            <a:r>
              <a:rPr lang="en-US" dirty="0"/>
              <a:t>]</a:t>
            </a:r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FC1E077-2708-2878-8559-47AD1E1F5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Η ομάδα επιλεγεί εμψυχωτή/τρια  και παρατηρητή/τρια</a:t>
            </a:r>
          </a:p>
          <a:p>
            <a:pPr marL="0" indent="0">
              <a:buNone/>
            </a:pPr>
            <a:r>
              <a:rPr lang="el-GR" dirty="0"/>
              <a:t>15 λεπτά  εργασία 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χ-</a:t>
            </a:r>
            <a:r>
              <a:rPr lang="el-GR" dirty="0" err="1"/>
              <a:t>φια</a:t>
            </a:r>
            <a:r>
              <a:rPr lang="el-GR" dirty="0"/>
              <a:t> τις συλλαβές ονόματος 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Σύνθεση χ-</a:t>
            </a:r>
            <a:r>
              <a:rPr lang="el-GR" dirty="0" err="1"/>
              <a:t>φιας</a:t>
            </a:r>
            <a:r>
              <a:rPr lang="el-GR" dirty="0"/>
              <a:t> α. με   χ-</a:t>
            </a:r>
            <a:r>
              <a:rPr lang="el-GR" dirty="0" err="1"/>
              <a:t>φια</a:t>
            </a:r>
            <a:r>
              <a:rPr lang="el-GR" dirty="0"/>
              <a:t> τις συλλαβές ονόματος και β. με τη λέξη ενός συναισθήματος [</a:t>
            </a:r>
            <a:r>
              <a:rPr lang="en-US" dirty="0"/>
              <a:t>«alphabet</a:t>
            </a:r>
            <a:r>
              <a:rPr lang="el-GR" dirty="0"/>
              <a:t>»]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Δημιουργία ροής με 2 +3 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Δράση θέαση</a:t>
            </a:r>
          </a:p>
          <a:p>
            <a:pPr marL="0" indent="0">
              <a:buNone/>
            </a:pPr>
            <a:r>
              <a:rPr lang="el-GR" dirty="0"/>
              <a:t>Παρατηρητής μεταφέρει την εμπειρία στην ολομέλεια</a:t>
            </a:r>
          </a:p>
        </p:txBody>
      </p:sp>
      <p:sp>
        <p:nvSpPr>
          <p:cNvPr id="4" name="1 - Τίτλος">
            <a:extLst>
              <a:ext uri="{FF2B5EF4-FFF2-40B4-BE49-F238E27FC236}">
                <a16:creationId xmlns:a16="http://schemas.microsoft.com/office/drawing/2014/main" id="{171D055C-3D6F-740B-F55A-A6CA6A92C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938"/>
            <a:ext cx="10058400" cy="1371600"/>
          </a:xfrm>
        </p:spPr>
        <p:txBody>
          <a:bodyPr/>
          <a:lstStyle/>
          <a:p>
            <a:r>
              <a:rPr lang="el-GR" dirty="0"/>
              <a:t>Δουλειά στην ομάδα των 4</a:t>
            </a:r>
          </a:p>
        </p:txBody>
      </p:sp>
    </p:spTree>
    <p:extLst>
      <p:ext uri="{BB962C8B-B14F-4D97-AF65-F5344CB8AC3E}">
        <p14:creationId xmlns:p14="http://schemas.microsoft.com/office/powerpoint/2010/main" val="1816890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3044E90-C269-9BD0-6E18-27671A908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 down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C90F23A-5264-1831-9672-2DA71DBA0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Σε κύκλο ένα θετικό σχόλιο σε άλλο μέλος της ομάδας </a:t>
            </a:r>
          </a:p>
        </p:txBody>
      </p:sp>
    </p:spTree>
    <p:extLst>
      <p:ext uri="{BB962C8B-B14F-4D97-AF65-F5344CB8AC3E}">
        <p14:creationId xmlns:p14="http://schemas.microsoft.com/office/powerpoint/2010/main" val="1347862785"/>
      </p:ext>
    </p:extLst>
  </p:cSld>
  <p:clrMapOvr>
    <a:masterClrMapping/>
  </p:clrMapOvr>
</p:sld>
</file>

<file path=ppt/theme/theme1.xml><?xml version="1.0" encoding="utf-8"?>
<a:theme xmlns:a="http://schemas.openxmlformats.org/drawingml/2006/main" name="Σαπούνι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Προσαρμοσμένος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1280</TotalTime>
  <Words>132</Words>
  <Application>Microsoft Office PowerPoint</Application>
  <PresentationFormat>Ευρεία οθόνη</PresentationFormat>
  <Paragraphs>19</Paragraphs>
  <Slides>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</vt:i4>
      </vt:variant>
    </vt:vector>
  </HeadingPairs>
  <TitlesOfParts>
    <vt:vector size="8" baseType="lpstr">
      <vt:lpstr>Arial</vt:lpstr>
      <vt:lpstr>Calibri</vt:lpstr>
      <vt:lpstr>Century Gothic</vt:lpstr>
      <vt:lpstr>Σαπούνι</vt:lpstr>
      <vt:lpstr>Βιωματικό ιι </vt:lpstr>
      <vt:lpstr>Άσκηση warm up «Λίμνη»</vt:lpstr>
      <vt:lpstr>Δουλειά στην ομάδα των 4</vt:lpstr>
      <vt:lpstr>Warm down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ταφη στον αρχαιο κοσμο</dc:title>
  <dc:creator>ΚΩΝΣΤΑΝΤΙΝΑ ΜΟΥΡΜΟΥΤΗ</dc:creator>
  <cp:lastModifiedBy>Γαλάνη Μαρία (Μάρω)</cp:lastModifiedBy>
  <cp:revision>57</cp:revision>
  <dcterms:created xsi:type="dcterms:W3CDTF">2019-05-31T23:10:45Z</dcterms:created>
  <dcterms:modified xsi:type="dcterms:W3CDTF">2025-10-07T04:57:34Z</dcterms:modified>
</cp:coreProperties>
</file>