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4"/>
  </p:sldMasterIdLst>
  <p:notesMasterIdLst>
    <p:notesMasterId r:id="rId16"/>
  </p:notesMasterIdLst>
  <p:handoutMasterIdLst>
    <p:handoutMasterId r:id="rId17"/>
  </p:handoutMasterIdLst>
  <p:sldIdLst>
    <p:sldId id="2561" r:id="rId5"/>
    <p:sldId id="2562" r:id="rId6"/>
    <p:sldId id="2563" r:id="rId7"/>
    <p:sldId id="2564" r:id="rId8"/>
    <p:sldId id="2565" r:id="rId9"/>
    <p:sldId id="2566" r:id="rId10"/>
    <p:sldId id="2567" r:id="rId11"/>
    <p:sldId id="2568" r:id="rId12"/>
    <p:sldId id="2569" r:id="rId13"/>
    <p:sldId id="2570" r:id="rId14"/>
    <p:sldId id="25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udience &amp; Purpose Analysis for Management Science" id="{590837DE-9FC3-4D11-8FF3-4D0AD0E48EEE}">
          <p14:sldIdLst>
            <p14:sldId id="2561"/>
          </p14:sldIdLst>
        </p14:section>
        <p14:section name="Introduction to Audience and Purpose Analysis" id="{E63D8D9A-E22B-4373-9A11-E33B0851F346}">
          <p14:sldIdLst>
            <p14:sldId id="2562"/>
            <p14:sldId id="2563"/>
          </p14:sldIdLst>
        </p14:section>
        <p14:section name="Audience Analysis Parameters" id="{378542EF-8FC7-45D8-BC2E-C90DB70C0614}">
          <p14:sldIdLst>
            <p14:sldId id="2564"/>
            <p14:sldId id="2565"/>
          </p14:sldIdLst>
        </p14:section>
        <p14:section name="Manager Roles in Audience Analysis" id="{7103F880-B54F-45F8-8D19-9E75447FE385}">
          <p14:sldIdLst>
            <p14:sldId id="2566"/>
            <p14:sldId id="2567"/>
          </p14:sldIdLst>
        </p14:section>
        <p14:section name="Analytical Examples Using Audience Analysis" id="{12EE48A9-19D2-4609-AD99-DD809C96703C}">
          <p14:sldIdLst>
            <p14:sldId id="2568"/>
            <p14:sldId id="2569"/>
          </p14:sldIdLst>
        </p14:section>
        <p14:section name="Case Studies for Further Study and Practice" id="{EA4424AB-B24B-41CF-A77C-19AB4EF2D447}">
          <p14:sldIdLst>
            <p14:sldId id="2570"/>
            <p14:sldId id="25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39A418-C943-DD85-ADF2-615A2809C342}" name="Michaele Watts" initials="mlw" userId="Michaele Watts" providerId="None"/>
  <p188:author id="{9941987A-41B7-49AC-EE6E-03F2D0BD95BA}" name="Daria Naidenov" initials="DN" userId="S::danaidenov@microsoft.com::ab38ab5f-bdf0-4774-ae5a-d2782abb2027" providerId="AD"/>
  <p188:author id="{05079B93-9652-6626-7181-414354FAD15D}" name="Sher Dionisio" initials="SD" userId="Sher Dionisio" providerId="None"/>
  <p188:author id="{8168F4C2-6FA5-8634-E20F-B56538A88D7A}" name="Sherielyn Dionisio (ALLEGIS GROUP HOLDINGS INC)" initials="SI" userId="S::v-shdionisio@microsoft.com::123d4478-1eef-449e-9930-a1816bf260f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3E3227-A1B0-ADDA-D70E-77B508173676}" v="4" dt="2025-11-20T16:09:46.614"/>
    <p1510:client id="{89F4857A-0425-4B3D-9D6D-41B8247A0219}" v="12" dt="2025-11-20T16:07:57.350"/>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21" autoAdjust="0"/>
    <p:restoredTop sz="94673"/>
  </p:normalViewPr>
  <p:slideViewPr>
    <p:cSldViewPr snapToGrid="0">
      <p:cViewPr>
        <p:scale>
          <a:sx n="100" d="100"/>
          <a:sy n="100" d="100"/>
        </p:scale>
        <p:origin x="-226" y="-538"/>
      </p:cViewPr>
      <p:guideLst/>
    </p:cSldViewPr>
  </p:slideViewPr>
  <p:notesTextViewPr>
    <p:cViewPr>
      <p:scale>
        <a:sx n="1" d="1"/>
        <a:sy n="1" d="1"/>
      </p:scale>
      <p:origin x="0" y="0"/>
    </p:cViewPr>
  </p:notesTextViewPr>
  <p:sorterViewPr>
    <p:cViewPr>
      <p:scale>
        <a:sx n="100" d="100"/>
        <a:sy n="100" d="100"/>
      </p:scale>
      <p:origin x="0" y="-1972"/>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A1CEC1-3E95-445D-A180-EB72806BCB0A}"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7AFF3D6A-7D57-49D6-AC92-9F648616535A}">
      <dgm:prSet/>
      <dgm:spPr/>
      <dgm:t>
        <a:bodyPr/>
        <a:lstStyle/>
        <a:p>
          <a:pPr>
            <a:lnSpc>
              <a:spcPct val="100000"/>
            </a:lnSpc>
            <a:defRPr b="1"/>
          </a:pPr>
          <a:r>
            <a:rPr lang="en-US"/>
            <a:t>Tailoring Messages by Audience</a:t>
          </a:r>
        </a:p>
      </dgm:t>
    </dgm:pt>
    <dgm:pt modelId="{E6448FE5-D136-4FB1-92E8-2E2485C4CC54}" type="parTrans" cxnId="{F4B60FC7-13B6-4E71-A781-50EC75432114}">
      <dgm:prSet/>
      <dgm:spPr/>
      <dgm:t>
        <a:bodyPr/>
        <a:lstStyle/>
        <a:p>
          <a:endParaRPr lang="en-US"/>
        </a:p>
      </dgm:t>
    </dgm:pt>
    <dgm:pt modelId="{92EB3409-15BC-408B-BF08-D6DF7836F972}" type="sibTrans" cxnId="{F4B60FC7-13B6-4E71-A781-50EC75432114}">
      <dgm:prSet/>
      <dgm:spPr/>
      <dgm:t>
        <a:bodyPr/>
        <a:lstStyle/>
        <a:p>
          <a:pPr>
            <a:lnSpc>
              <a:spcPct val="100000"/>
            </a:lnSpc>
            <a:defRPr b="1"/>
          </a:pPr>
          <a:endParaRPr lang="en-US"/>
        </a:p>
      </dgm:t>
    </dgm:pt>
    <dgm:pt modelId="{C576E1F4-2E41-4C17-B5F7-28B477732396}">
      <dgm:prSet/>
      <dgm:spPr/>
      <dgm:t>
        <a:bodyPr/>
        <a:lstStyle/>
        <a:p>
          <a:pPr>
            <a:lnSpc>
              <a:spcPct val="100000"/>
            </a:lnSpc>
          </a:pPr>
          <a:r>
            <a:rPr lang="en-US"/>
            <a:t>Internal messages focus on operational updates; external communication highlights brand image and customer engagement.</a:t>
          </a:r>
        </a:p>
      </dgm:t>
    </dgm:pt>
    <dgm:pt modelId="{CDE83B4A-18A8-4C19-A8A3-A53F039CAC43}" type="parTrans" cxnId="{75998B35-889F-4654-9802-330510C6D2FB}">
      <dgm:prSet/>
      <dgm:spPr/>
      <dgm:t>
        <a:bodyPr/>
        <a:lstStyle/>
        <a:p>
          <a:endParaRPr lang="en-US"/>
        </a:p>
      </dgm:t>
    </dgm:pt>
    <dgm:pt modelId="{D0B945FF-BAF0-4203-A337-1374DE7047F9}" type="sibTrans" cxnId="{75998B35-889F-4654-9802-330510C6D2FB}">
      <dgm:prSet/>
      <dgm:spPr/>
      <dgm:t>
        <a:bodyPr/>
        <a:lstStyle/>
        <a:p>
          <a:endParaRPr lang="en-US"/>
        </a:p>
      </dgm:t>
    </dgm:pt>
    <dgm:pt modelId="{844D31EF-39DD-43BE-B198-EB8A73067FFE}">
      <dgm:prSet/>
      <dgm:spPr/>
      <dgm:t>
        <a:bodyPr/>
        <a:lstStyle/>
        <a:p>
          <a:pPr>
            <a:lnSpc>
              <a:spcPct val="100000"/>
            </a:lnSpc>
            <a:defRPr b="1"/>
          </a:pPr>
          <a:r>
            <a:rPr lang="en-US"/>
            <a:t>Adjusting Communication Tone</a:t>
          </a:r>
        </a:p>
      </dgm:t>
    </dgm:pt>
    <dgm:pt modelId="{F0DD4DEB-E274-4DA5-BD43-9428AC951D4C}" type="parTrans" cxnId="{2594EC1B-DBCE-4323-B327-FDA4F3F6096C}">
      <dgm:prSet/>
      <dgm:spPr/>
      <dgm:t>
        <a:bodyPr/>
        <a:lstStyle/>
        <a:p>
          <a:endParaRPr lang="en-US"/>
        </a:p>
      </dgm:t>
    </dgm:pt>
    <dgm:pt modelId="{A2116B84-7A1F-4CF4-9938-625C72EC7B62}" type="sibTrans" cxnId="{2594EC1B-DBCE-4323-B327-FDA4F3F6096C}">
      <dgm:prSet/>
      <dgm:spPr/>
      <dgm:t>
        <a:bodyPr/>
        <a:lstStyle/>
        <a:p>
          <a:pPr>
            <a:lnSpc>
              <a:spcPct val="100000"/>
            </a:lnSpc>
            <a:defRPr b="1"/>
          </a:pPr>
          <a:endParaRPr lang="en-US"/>
        </a:p>
      </dgm:t>
    </dgm:pt>
    <dgm:pt modelId="{DE8D66CF-9775-467C-9405-9AB3F07B8E8E}">
      <dgm:prSet/>
      <dgm:spPr/>
      <dgm:t>
        <a:bodyPr/>
        <a:lstStyle/>
        <a:p>
          <a:pPr>
            <a:lnSpc>
              <a:spcPct val="100000"/>
            </a:lnSpc>
          </a:pPr>
          <a:r>
            <a:rPr lang="en-US"/>
            <a:t>Formal reports require professionalism, while social media posts are conversational and engaging.</a:t>
          </a:r>
        </a:p>
      </dgm:t>
    </dgm:pt>
    <dgm:pt modelId="{3E9607E7-A709-4B48-902F-91F72B245868}" type="parTrans" cxnId="{6C705679-0960-495E-B7A4-6BE40114F5AA}">
      <dgm:prSet/>
      <dgm:spPr/>
      <dgm:t>
        <a:bodyPr/>
        <a:lstStyle/>
        <a:p>
          <a:endParaRPr lang="en-US"/>
        </a:p>
      </dgm:t>
    </dgm:pt>
    <dgm:pt modelId="{BB80B941-D02B-4244-BC8A-F5BC625FD1AF}" type="sibTrans" cxnId="{6C705679-0960-495E-B7A4-6BE40114F5AA}">
      <dgm:prSet/>
      <dgm:spPr/>
      <dgm:t>
        <a:bodyPr/>
        <a:lstStyle/>
        <a:p>
          <a:endParaRPr lang="en-US"/>
        </a:p>
      </dgm:t>
    </dgm:pt>
    <dgm:pt modelId="{721C0D1C-2082-4548-A296-2042E23B1E89}">
      <dgm:prSet/>
      <dgm:spPr/>
      <dgm:t>
        <a:bodyPr/>
        <a:lstStyle/>
        <a:p>
          <a:pPr>
            <a:lnSpc>
              <a:spcPct val="100000"/>
            </a:lnSpc>
            <a:defRPr b="1"/>
          </a:pPr>
          <a:r>
            <a:rPr lang="en-US"/>
            <a:t>Using Data Analytics</a:t>
          </a:r>
        </a:p>
      </dgm:t>
    </dgm:pt>
    <dgm:pt modelId="{EEC481D7-809E-4BB6-BF17-66843F064C09}" type="parTrans" cxnId="{F3E5D977-93C8-4C46-A47D-28477209524C}">
      <dgm:prSet/>
      <dgm:spPr/>
      <dgm:t>
        <a:bodyPr/>
        <a:lstStyle/>
        <a:p>
          <a:endParaRPr lang="en-US"/>
        </a:p>
      </dgm:t>
    </dgm:pt>
    <dgm:pt modelId="{883CDE4E-0484-41B2-8957-BDAE52650A2C}" type="sibTrans" cxnId="{F3E5D977-93C8-4C46-A47D-28477209524C}">
      <dgm:prSet/>
      <dgm:spPr/>
      <dgm:t>
        <a:bodyPr/>
        <a:lstStyle/>
        <a:p>
          <a:endParaRPr lang="en-US"/>
        </a:p>
      </dgm:t>
    </dgm:pt>
    <dgm:pt modelId="{9D69C20D-D354-4D8E-843C-A5A8BE09E346}">
      <dgm:prSet/>
      <dgm:spPr/>
      <dgm:t>
        <a:bodyPr/>
        <a:lstStyle/>
        <a:p>
          <a:pPr>
            <a:lnSpc>
              <a:spcPct val="100000"/>
            </a:lnSpc>
          </a:pPr>
          <a:r>
            <a:rPr lang="en-US"/>
            <a:t>Managers analyze engagement metrics to predict responses and optimize future communication strategies.</a:t>
          </a:r>
        </a:p>
      </dgm:t>
    </dgm:pt>
    <dgm:pt modelId="{18F2919D-7FC1-499B-8F29-3D7C4D7E113C}" type="parTrans" cxnId="{AD2B4401-BD41-44D1-B9AE-E781C4CCD334}">
      <dgm:prSet/>
      <dgm:spPr/>
      <dgm:t>
        <a:bodyPr/>
        <a:lstStyle/>
        <a:p>
          <a:endParaRPr lang="en-US"/>
        </a:p>
      </dgm:t>
    </dgm:pt>
    <dgm:pt modelId="{184C5732-FC30-488E-A0A6-F7B58C1DE1AD}" type="sibTrans" cxnId="{AD2B4401-BD41-44D1-B9AE-E781C4CCD334}">
      <dgm:prSet/>
      <dgm:spPr/>
      <dgm:t>
        <a:bodyPr/>
        <a:lstStyle/>
        <a:p>
          <a:endParaRPr lang="en-US"/>
        </a:p>
      </dgm:t>
    </dgm:pt>
    <dgm:pt modelId="{161432CC-045E-4600-B12C-658F27F3A773}" type="pres">
      <dgm:prSet presAssocID="{A8A1CEC1-3E95-445D-A180-EB72806BCB0A}" presName="Root" presStyleCnt="0">
        <dgm:presLayoutVars>
          <dgm:dir/>
          <dgm:resizeHandles val="exact"/>
        </dgm:presLayoutVars>
      </dgm:prSet>
      <dgm:spPr/>
    </dgm:pt>
    <dgm:pt modelId="{7FC1D2B6-EE6F-43C0-A047-B7BD6539B366}" type="pres">
      <dgm:prSet presAssocID="{7AFF3D6A-7D57-49D6-AC92-9F648616535A}" presName="Composite" presStyleCnt="0"/>
      <dgm:spPr/>
    </dgm:pt>
    <dgm:pt modelId="{2185EFBD-30CF-47D1-A968-408B282A788F}" type="pres">
      <dgm:prSet presAssocID="{7AFF3D6A-7D57-49D6-AC92-9F648616535A}"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5081" r="18170" b="1"/>
          <a:stretch/>
        </a:blipFill>
      </dgm:spPr>
      <dgm:extLst>
        <a:ext uri="{E40237B7-FDA0-4F09-8148-C483321AD2D9}">
          <dgm14:cNvPr xmlns:dgm14="http://schemas.microsoft.com/office/drawing/2010/diagram" id="0" name="" descr="Asian office manager checking information on sales report carefully"/>
        </a:ext>
      </dgm:extLst>
    </dgm:pt>
    <dgm:pt modelId="{E1E437BB-7B59-4EDC-BE24-BF3DA1928549}" type="pres">
      <dgm:prSet presAssocID="{7AFF3D6A-7D57-49D6-AC92-9F648616535A}" presName="Subtitle" presStyleLbl="revTx" presStyleIdx="0" presStyleCnt="6">
        <dgm:presLayoutVars>
          <dgm:chMax val="0"/>
          <dgm:bulletEnabled/>
        </dgm:presLayoutVars>
      </dgm:prSet>
      <dgm:spPr/>
    </dgm:pt>
    <dgm:pt modelId="{78115CE0-AFE7-4DAA-AB03-C05E17534634}" type="pres">
      <dgm:prSet presAssocID="{7AFF3D6A-7D57-49D6-AC92-9F648616535A}" presName="Description" presStyleLbl="revTx" presStyleIdx="1" presStyleCnt="6">
        <dgm:presLayoutVars>
          <dgm:bulletEnabled/>
        </dgm:presLayoutVars>
      </dgm:prSet>
      <dgm:spPr/>
    </dgm:pt>
    <dgm:pt modelId="{CDFD3E66-3E32-4D04-A5C6-9642ACF334AF}" type="pres">
      <dgm:prSet presAssocID="{92EB3409-15BC-408B-BF08-D6DF7836F972}" presName="sibTrans" presStyleLbl="sibTrans2D1" presStyleIdx="0" presStyleCnt="0"/>
      <dgm:spPr/>
    </dgm:pt>
    <dgm:pt modelId="{45AE3E7A-0137-4778-BFB9-DD48B4B4932C}" type="pres">
      <dgm:prSet presAssocID="{844D31EF-39DD-43BE-B198-EB8A73067FFE}" presName="Composite" presStyleCnt="0"/>
      <dgm:spPr/>
    </dgm:pt>
    <dgm:pt modelId="{1A66BD3F-A534-4065-8A4E-FE3B504CD82E}" type="pres">
      <dgm:prSet presAssocID="{844D31EF-39DD-43BE-B198-EB8A73067FFE}"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4408" r="598" b="9"/>
          <a:stretch/>
        </a:blipFill>
      </dgm:spPr>
      <dgm:extLst>
        <a:ext uri="{E40237B7-FDA0-4F09-8148-C483321AD2D9}">
          <dgm14:cNvPr xmlns:dgm14="http://schemas.microsoft.com/office/drawing/2010/diagram" id="0" name="" descr="Business report planning wooden desk table"/>
        </a:ext>
      </dgm:extLst>
    </dgm:pt>
    <dgm:pt modelId="{ACFFD0C9-D970-4EEF-9FF9-258B780B5E41}" type="pres">
      <dgm:prSet presAssocID="{844D31EF-39DD-43BE-B198-EB8A73067FFE}" presName="Subtitle" presStyleLbl="revTx" presStyleIdx="2" presStyleCnt="6">
        <dgm:presLayoutVars>
          <dgm:chMax val="0"/>
          <dgm:bulletEnabled/>
        </dgm:presLayoutVars>
      </dgm:prSet>
      <dgm:spPr/>
    </dgm:pt>
    <dgm:pt modelId="{8FE72BE0-EADF-4812-A4F1-1D61F8176495}" type="pres">
      <dgm:prSet presAssocID="{844D31EF-39DD-43BE-B198-EB8A73067FFE}" presName="Description" presStyleLbl="revTx" presStyleIdx="3" presStyleCnt="6">
        <dgm:presLayoutVars>
          <dgm:bulletEnabled/>
        </dgm:presLayoutVars>
      </dgm:prSet>
      <dgm:spPr/>
    </dgm:pt>
    <dgm:pt modelId="{58257232-4508-45E3-A18A-AF98EE014B2F}" type="pres">
      <dgm:prSet presAssocID="{A2116B84-7A1F-4CF4-9938-625C72EC7B62}" presName="sibTrans" presStyleLbl="sibTrans2D1" presStyleIdx="0" presStyleCnt="0"/>
      <dgm:spPr/>
    </dgm:pt>
    <dgm:pt modelId="{1F8F9F2B-007B-4AA2-B1DC-39BD4174B206}" type="pres">
      <dgm:prSet presAssocID="{721C0D1C-2082-4548-A296-2042E23B1E89}" presName="Composite" presStyleCnt="0"/>
      <dgm:spPr/>
    </dgm:pt>
    <dgm:pt modelId="{2C5A018E-A487-4AE2-807D-33FC021EBF5B}" type="pres">
      <dgm:prSet presAssocID="{721C0D1C-2082-4548-A296-2042E23B1E89}"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r="-4" b="-4"/>
          <a:stretch/>
        </a:blipFill>
      </dgm:spPr>
      <dgm:extLst>
        <a:ext uri="{E40237B7-FDA0-4F09-8148-C483321AD2D9}">
          <dgm14:cNvPr xmlns:dgm14="http://schemas.microsoft.com/office/drawing/2010/diagram" id="0" name="" descr="Credit score report"/>
        </a:ext>
      </dgm:extLst>
    </dgm:pt>
    <dgm:pt modelId="{D488AEB3-FA9F-4120-BF26-B57AC44859C7}" type="pres">
      <dgm:prSet presAssocID="{721C0D1C-2082-4548-A296-2042E23B1E89}" presName="Subtitle" presStyleLbl="revTx" presStyleIdx="4" presStyleCnt="6">
        <dgm:presLayoutVars>
          <dgm:chMax val="0"/>
          <dgm:bulletEnabled/>
        </dgm:presLayoutVars>
      </dgm:prSet>
      <dgm:spPr/>
    </dgm:pt>
    <dgm:pt modelId="{E56CB4A6-6B32-4D1E-8ABB-02FAA1701577}" type="pres">
      <dgm:prSet presAssocID="{721C0D1C-2082-4548-A296-2042E23B1E89}" presName="Description" presStyleLbl="revTx" presStyleIdx="5" presStyleCnt="6">
        <dgm:presLayoutVars>
          <dgm:bulletEnabled/>
        </dgm:presLayoutVars>
      </dgm:prSet>
      <dgm:spPr/>
    </dgm:pt>
  </dgm:ptLst>
  <dgm:cxnLst>
    <dgm:cxn modelId="{AD2B4401-BD41-44D1-B9AE-E781C4CCD334}" srcId="{721C0D1C-2082-4548-A296-2042E23B1E89}" destId="{9D69C20D-D354-4D8E-843C-A5A8BE09E346}" srcOrd="0" destOrd="0" parTransId="{18F2919D-7FC1-499B-8F29-3D7C4D7E113C}" sibTransId="{184C5732-FC30-488E-A0A6-F7B58C1DE1AD}"/>
    <dgm:cxn modelId="{C967FD0C-9CDE-4C5F-9EDE-BE8ED1101A85}" type="presOf" srcId="{A8A1CEC1-3E95-445D-A180-EB72806BCB0A}" destId="{161432CC-045E-4600-B12C-658F27F3A773}" srcOrd="0" destOrd="0" presId="urn:microsoft.com/office/officeart/2024/3/layout/verticalVisualTextBlock1"/>
    <dgm:cxn modelId="{CA5D3A11-2607-4D4F-B294-F74D565A17AF}" type="presOf" srcId="{9D69C20D-D354-4D8E-843C-A5A8BE09E346}" destId="{E56CB4A6-6B32-4D1E-8ABB-02FAA1701577}" srcOrd="0" destOrd="0" presId="urn:microsoft.com/office/officeart/2024/3/layout/verticalVisualTextBlock1"/>
    <dgm:cxn modelId="{2594EC1B-DBCE-4323-B327-FDA4F3F6096C}" srcId="{A8A1CEC1-3E95-445D-A180-EB72806BCB0A}" destId="{844D31EF-39DD-43BE-B198-EB8A73067FFE}" srcOrd="1" destOrd="0" parTransId="{F0DD4DEB-E274-4DA5-BD43-9428AC951D4C}" sibTransId="{A2116B84-7A1F-4CF4-9938-625C72EC7B62}"/>
    <dgm:cxn modelId="{75998B35-889F-4654-9802-330510C6D2FB}" srcId="{7AFF3D6A-7D57-49D6-AC92-9F648616535A}" destId="{C576E1F4-2E41-4C17-B5F7-28B477732396}" srcOrd="0" destOrd="0" parTransId="{CDE83B4A-18A8-4C19-A8A3-A53F039CAC43}" sibTransId="{D0B945FF-BAF0-4203-A337-1374DE7047F9}"/>
    <dgm:cxn modelId="{8389B03D-ECE2-442B-8801-B2AF70CD41BD}" type="presOf" srcId="{A2116B84-7A1F-4CF4-9938-625C72EC7B62}" destId="{58257232-4508-45E3-A18A-AF98EE014B2F}" srcOrd="0" destOrd="0" presId="urn:microsoft.com/office/officeart/2024/3/layout/verticalVisualTextBlock1"/>
    <dgm:cxn modelId="{B8167063-64BF-4F6F-837E-B18AEBFF9AC9}" type="presOf" srcId="{844D31EF-39DD-43BE-B198-EB8A73067FFE}" destId="{ACFFD0C9-D970-4EEF-9FF9-258B780B5E41}" srcOrd="0" destOrd="0" presId="urn:microsoft.com/office/officeart/2024/3/layout/verticalVisualTextBlock1"/>
    <dgm:cxn modelId="{4914324E-3425-45A8-837E-F6563B93D4B5}" type="presOf" srcId="{DE8D66CF-9775-467C-9405-9AB3F07B8E8E}" destId="{8FE72BE0-EADF-4812-A4F1-1D61F8176495}" srcOrd="0" destOrd="0" presId="urn:microsoft.com/office/officeart/2024/3/layout/verticalVisualTextBlock1"/>
    <dgm:cxn modelId="{3034F275-7C9A-4DE3-9B4B-B5997D59857B}" type="presOf" srcId="{92EB3409-15BC-408B-BF08-D6DF7836F972}" destId="{CDFD3E66-3E32-4D04-A5C6-9642ACF334AF}" srcOrd="0" destOrd="0" presId="urn:microsoft.com/office/officeart/2024/3/layout/verticalVisualTextBlock1"/>
    <dgm:cxn modelId="{F3E5D977-93C8-4C46-A47D-28477209524C}" srcId="{A8A1CEC1-3E95-445D-A180-EB72806BCB0A}" destId="{721C0D1C-2082-4548-A296-2042E23B1E89}" srcOrd="2" destOrd="0" parTransId="{EEC481D7-809E-4BB6-BF17-66843F064C09}" sibTransId="{883CDE4E-0484-41B2-8957-BDAE52650A2C}"/>
    <dgm:cxn modelId="{6C705679-0960-495E-B7A4-6BE40114F5AA}" srcId="{844D31EF-39DD-43BE-B198-EB8A73067FFE}" destId="{DE8D66CF-9775-467C-9405-9AB3F07B8E8E}" srcOrd="0" destOrd="0" parTransId="{3E9607E7-A709-4B48-902F-91F72B245868}" sibTransId="{BB80B941-D02B-4244-BC8A-F5BC625FD1AF}"/>
    <dgm:cxn modelId="{A706BD91-4B8B-414E-82D0-B28DA342BA3E}" type="presOf" srcId="{721C0D1C-2082-4548-A296-2042E23B1E89}" destId="{D488AEB3-FA9F-4120-BF26-B57AC44859C7}" srcOrd="0" destOrd="0" presId="urn:microsoft.com/office/officeart/2024/3/layout/verticalVisualTextBlock1"/>
    <dgm:cxn modelId="{F4B60FC7-13B6-4E71-A781-50EC75432114}" srcId="{A8A1CEC1-3E95-445D-A180-EB72806BCB0A}" destId="{7AFF3D6A-7D57-49D6-AC92-9F648616535A}" srcOrd="0" destOrd="0" parTransId="{E6448FE5-D136-4FB1-92E8-2E2485C4CC54}" sibTransId="{92EB3409-15BC-408B-BF08-D6DF7836F972}"/>
    <dgm:cxn modelId="{19F4E1E8-6D26-4955-B245-29C273DB6798}" type="presOf" srcId="{C576E1F4-2E41-4C17-B5F7-28B477732396}" destId="{78115CE0-AFE7-4DAA-AB03-C05E17534634}" srcOrd="0" destOrd="0" presId="urn:microsoft.com/office/officeart/2024/3/layout/verticalVisualTextBlock1"/>
    <dgm:cxn modelId="{E1B079FC-8392-4A8C-B0A1-135BA68962D2}" type="presOf" srcId="{7AFF3D6A-7D57-49D6-AC92-9F648616535A}" destId="{E1E437BB-7B59-4EDC-BE24-BF3DA1928549}" srcOrd="0" destOrd="0" presId="urn:microsoft.com/office/officeart/2024/3/layout/verticalVisualTextBlock1"/>
    <dgm:cxn modelId="{608F016C-6CD2-4D03-BA0A-C478C5ACF8FC}" type="presParOf" srcId="{161432CC-045E-4600-B12C-658F27F3A773}" destId="{7FC1D2B6-EE6F-43C0-A047-B7BD6539B366}" srcOrd="0" destOrd="0" presId="urn:microsoft.com/office/officeart/2024/3/layout/verticalVisualTextBlock1"/>
    <dgm:cxn modelId="{834A2FD4-3BF2-4594-8D7F-647C440D4CBC}" type="presParOf" srcId="{7FC1D2B6-EE6F-43C0-A047-B7BD6539B366}" destId="{2185EFBD-30CF-47D1-A968-408B282A788F}" srcOrd="0" destOrd="0" presId="urn:microsoft.com/office/officeart/2024/3/layout/verticalVisualTextBlock1"/>
    <dgm:cxn modelId="{158DD885-31A8-432C-984E-95DEE9993F54}" type="presParOf" srcId="{7FC1D2B6-EE6F-43C0-A047-B7BD6539B366}" destId="{E1E437BB-7B59-4EDC-BE24-BF3DA1928549}" srcOrd="1" destOrd="0" presId="urn:microsoft.com/office/officeart/2024/3/layout/verticalVisualTextBlock1"/>
    <dgm:cxn modelId="{C02EE0C5-4A0A-43C4-8245-EFAA0E0A2744}" type="presParOf" srcId="{7FC1D2B6-EE6F-43C0-A047-B7BD6539B366}" destId="{78115CE0-AFE7-4DAA-AB03-C05E17534634}" srcOrd="2" destOrd="0" presId="urn:microsoft.com/office/officeart/2024/3/layout/verticalVisualTextBlock1"/>
    <dgm:cxn modelId="{9B44E19B-1BBA-4F74-B0D5-2F172DE0BD2F}" type="presParOf" srcId="{161432CC-045E-4600-B12C-658F27F3A773}" destId="{CDFD3E66-3E32-4D04-A5C6-9642ACF334AF}" srcOrd="1" destOrd="0" presId="urn:microsoft.com/office/officeart/2024/3/layout/verticalVisualTextBlock1"/>
    <dgm:cxn modelId="{F29D2853-99A6-4DA3-9A33-20F10D641C73}" type="presParOf" srcId="{161432CC-045E-4600-B12C-658F27F3A773}" destId="{45AE3E7A-0137-4778-BFB9-DD48B4B4932C}" srcOrd="2" destOrd="0" presId="urn:microsoft.com/office/officeart/2024/3/layout/verticalVisualTextBlock1"/>
    <dgm:cxn modelId="{7FE9129E-0E27-4E29-8346-AE5678B9DE7E}" type="presParOf" srcId="{45AE3E7A-0137-4778-BFB9-DD48B4B4932C}" destId="{1A66BD3F-A534-4065-8A4E-FE3B504CD82E}" srcOrd="0" destOrd="0" presId="urn:microsoft.com/office/officeart/2024/3/layout/verticalVisualTextBlock1"/>
    <dgm:cxn modelId="{77420D2C-C54B-45FC-844A-DFEE0E1CD2B3}" type="presParOf" srcId="{45AE3E7A-0137-4778-BFB9-DD48B4B4932C}" destId="{ACFFD0C9-D970-4EEF-9FF9-258B780B5E41}" srcOrd="1" destOrd="0" presId="urn:microsoft.com/office/officeart/2024/3/layout/verticalVisualTextBlock1"/>
    <dgm:cxn modelId="{9D9B65C4-F932-48E4-B377-DD39628CF697}" type="presParOf" srcId="{45AE3E7A-0137-4778-BFB9-DD48B4B4932C}" destId="{8FE72BE0-EADF-4812-A4F1-1D61F8176495}" srcOrd="2" destOrd="0" presId="urn:microsoft.com/office/officeart/2024/3/layout/verticalVisualTextBlock1"/>
    <dgm:cxn modelId="{2E669CFE-4B5D-486F-9DC0-5F8B46608274}" type="presParOf" srcId="{161432CC-045E-4600-B12C-658F27F3A773}" destId="{58257232-4508-45E3-A18A-AF98EE014B2F}" srcOrd="3" destOrd="0" presId="urn:microsoft.com/office/officeart/2024/3/layout/verticalVisualTextBlock1"/>
    <dgm:cxn modelId="{23BB77E3-B3EA-4BF9-9B22-B858CF27A9DC}" type="presParOf" srcId="{161432CC-045E-4600-B12C-658F27F3A773}" destId="{1F8F9F2B-007B-4AA2-B1DC-39BD4174B206}" srcOrd="4" destOrd="0" presId="urn:microsoft.com/office/officeart/2024/3/layout/verticalVisualTextBlock1"/>
    <dgm:cxn modelId="{9DF937DE-71A6-40D1-8F4A-A1174747FBA3}" type="presParOf" srcId="{1F8F9F2B-007B-4AA2-B1DC-39BD4174B206}" destId="{2C5A018E-A487-4AE2-807D-33FC021EBF5B}" srcOrd="0" destOrd="0" presId="urn:microsoft.com/office/officeart/2024/3/layout/verticalVisualTextBlock1"/>
    <dgm:cxn modelId="{BE284255-0B1A-4065-9BA6-AC7750B19980}" type="presParOf" srcId="{1F8F9F2B-007B-4AA2-B1DC-39BD4174B206}" destId="{D488AEB3-FA9F-4120-BF26-B57AC44859C7}" srcOrd="1" destOrd="0" presId="urn:microsoft.com/office/officeart/2024/3/layout/verticalVisualTextBlock1"/>
    <dgm:cxn modelId="{85B1F300-5D77-43A2-8426-FF9AB0AC809B}" type="presParOf" srcId="{1F8F9F2B-007B-4AA2-B1DC-39BD4174B206}" destId="{E56CB4A6-6B32-4D1E-8ABB-02FAA1701577}"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5EFBD-30CF-47D1-A968-408B282A788F}">
      <dsp:nvSpPr>
        <dsp:cNvPr id="0" name=""/>
        <dsp:cNvSpPr/>
      </dsp:nvSpPr>
      <dsp:spPr>
        <a:xfrm>
          <a:off x="0" y="0"/>
          <a:ext cx="1556865" cy="155686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5081" r="18170" b="1"/>
          <a:stretch/>
        </a:blipFill>
        <a:ln>
          <a:noFill/>
        </a:ln>
        <a:effectLst/>
      </dsp:spPr>
      <dsp:style>
        <a:lnRef idx="0">
          <a:scrgbClr r="0" g="0" b="0"/>
        </a:lnRef>
        <a:fillRef idx="3">
          <a:scrgbClr r="0" g="0" b="0"/>
        </a:fillRef>
        <a:effectRef idx="2">
          <a:scrgbClr r="0" g="0" b="0"/>
        </a:effectRef>
        <a:fontRef idx="minor">
          <a:schemeClr val="lt1"/>
        </a:fontRef>
      </dsp:style>
    </dsp:sp>
    <dsp:sp modelId="{E1E437BB-7B59-4EDC-BE24-BF3DA1928549}">
      <dsp:nvSpPr>
        <dsp:cNvPr id="0" name=""/>
        <dsp:cNvSpPr/>
      </dsp:nvSpPr>
      <dsp:spPr>
        <a:xfrm>
          <a:off x="1736865" y="0"/>
          <a:ext cx="9586639" cy="38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Tailoring Messages by Audience</a:t>
          </a:r>
        </a:p>
      </dsp:txBody>
      <dsp:txXfrm>
        <a:off x="1736865" y="0"/>
        <a:ext cx="9586639" cy="385622"/>
      </dsp:txXfrm>
    </dsp:sp>
    <dsp:sp modelId="{78115CE0-AFE7-4DAA-AB03-C05E17534634}">
      <dsp:nvSpPr>
        <dsp:cNvPr id="0" name=""/>
        <dsp:cNvSpPr/>
      </dsp:nvSpPr>
      <dsp:spPr>
        <a:xfrm>
          <a:off x="1736865" y="385622"/>
          <a:ext cx="9586639" cy="1171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Internal messages focus on operational updates; external communication highlights brand image and customer engagement.</a:t>
          </a:r>
        </a:p>
      </dsp:txBody>
      <dsp:txXfrm>
        <a:off x="1736865" y="385622"/>
        <a:ext cx="9586639" cy="1171243"/>
      </dsp:txXfrm>
    </dsp:sp>
    <dsp:sp modelId="{1A66BD3F-A534-4065-8A4E-FE3B504CD82E}">
      <dsp:nvSpPr>
        <dsp:cNvPr id="0" name=""/>
        <dsp:cNvSpPr/>
      </dsp:nvSpPr>
      <dsp:spPr>
        <a:xfrm>
          <a:off x="0" y="1681414"/>
          <a:ext cx="1556865" cy="155686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4408" r="598" b="9"/>
          <a:stretch/>
        </a:blipFill>
        <a:ln>
          <a:noFill/>
        </a:ln>
        <a:effectLst/>
      </dsp:spPr>
      <dsp:style>
        <a:lnRef idx="0">
          <a:scrgbClr r="0" g="0" b="0"/>
        </a:lnRef>
        <a:fillRef idx="3">
          <a:scrgbClr r="0" g="0" b="0"/>
        </a:fillRef>
        <a:effectRef idx="2">
          <a:scrgbClr r="0" g="0" b="0"/>
        </a:effectRef>
        <a:fontRef idx="minor">
          <a:schemeClr val="lt1"/>
        </a:fontRef>
      </dsp:style>
    </dsp:sp>
    <dsp:sp modelId="{ACFFD0C9-D970-4EEF-9FF9-258B780B5E41}">
      <dsp:nvSpPr>
        <dsp:cNvPr id="0" name=""/>
        <dsp:cNvSpPr/>
      </dsp:nvSpPr>
      <dsp:spPr>
        <a:xfrm>
          <a:off x="1736865" y="1681414"/>
          <a:ext cx="9586639" cy="38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Adjusting Communication Tone</a:t>
          </a:r>
        </a:p>
      </dsp:txBody>
      <dsp:txXfrm>
        <a:off x="1736865" y="1681414"/>
        <a:ext cx="9586639" cy="385622"/>
      </dsp:txXfrm>
    </dsp:sp>
    <dsp:sp modelId="{8FE72BE0-EADF-4812-A4F1-1D61F8176495}">
      <dsp:nvSpPr>
        <dsp:cNvPr id="0" name=""/>
        <dsp:cNvSpPr/>
      </dsp:nvSpPr>
      <dsp:spPr>
        <a:xfrm>
          <a:off x="1736865" y="2067036"/>
          <a:ext cx="9586639" cy="1171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Formal reports require professionalism, while social media posts are conversational and engaging.</a:t>
          </a:r>
        </a:p>
      </dsp:txBody>
      <dsp:txXfrm>
        <a:off x="1736865" y="2067036"/>
        <a:ext cx="9586639" cy="1171243"/>
      </dsp:txXfrm>
    </dsp:sp>
    <dsp:sp modelId="{2C5A018E-A487-4AE2-807D-33FC021EBF5B}">
      <dsp:nvSpPr>
        <dsp:cNvPr id="0" name=""/>
        <dsp:cNvSpPr/>
      </dsp:nvSpPr>
      <dsp:spPr>
        <a:xfrm>
          <a:off x="0" y="3362828"/>
          <a:ext cx="1556865" cy="155686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r="-4" b="-4"/>
          <a:stretch/>
        </a:blipFill>
        <a:ln>
          <a:noFill/>
        </a:ln>
        <a:effectLst/>
      </dsp:spPr>
      <dsp:style>
        <a:lnRef idx="0">
          <a:scrgbClr r="0" g="0" b="0"/>
        </a:lnRef>
        <a:fillRef idx="3">
          <a:scrgbClr r="0" g="0" b="0"/>
        </a:fillRef>
        <a:effectRef idx="2">
          <a:scrgbClr r="0" g="0" b="0"/>
        </a:effectRef>
        <a:fontRef idx="minor">
          <a:schemeClr val="lt1"/>
        </a:fontRef>
      </dsp:style>
    </dsp:sp>
    <dsp:sp modelId="{D488AEB3-FA9F-4120-BF26-B57AC44859C7}">
      <dsp:nvSpPr>
        <dsp:cNvPr id="0" name=""/>
        <dsp:cNvSpPr/>
      </dsp:nvSpPr>
      <dsp:spPr>
        <a:xfrm>
          <a:off x="1736865" y="3362828"/>
          <a:ext cx="9586639" cy="38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Using Data Analytics</a:t>
          </a:r>
        </a:p>
      </dsp:txBody>
      <dsp:txXfrm>
        <a:off x="1736865" y="3362828"/>
        <a:ext cx="9586639" cy="385622"/>
      </dsp:txXfrm>
    </dsp:sp>
    <dsp:sp modelId="{E56CB4A6-6B32-4D1E-8ABB-02FAA1701577}">
      <dsp:nvSpPr>
        <dsp:cNvPr id="0" name=""/>
        <dsp:cNvSpPr/>
      </dsp:nvSpPr>
      <dsp:spPr>
        <a:xfrm>
          <a:off x="1736865" y="3748451"/>
          <a:ext cx="9586639" cy="1171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Managers analyze engagement metrics to predict responses and optimize future communication strategies.</a:t>
          </a:r>
        </a:p>
      </dsp:txBody>
      <dsp:txXfrm>
        <a:off x="1736865" y="3748451"/>
        <a:ext cx="9586639" cy="1171243"/>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11/20/2025</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11/20/2025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BFDD6F49-EBB7-4CCF-97A8-E526BB28BB69}" type="slidenum">
              <a:rPr lang="en-US" smtClean="0"/>
              <a:t>1</a:t>
            </a:fld>
            <a:endParaRPr lang="en-US" dirty="0"/>
          </a:p>
        </p:txBody>
      </p:sp>
    </p:spTree>
    <p:extLst>
      <p:ext uri="{BB962C8B-B14F-4D97-AF65-F5344CB8AC3E}">
        <p14:creationId xmlns:p14="http://schemas.microsoft.com/office/powerpoint/2010/main" val="414341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Real-World Case Studies</a:t>
            </a:r>
          </a:p>
        </p:txBody>
      </p:sp>
      <p:sp>
        <p:nvSpPr>
          <p:cNvPr id="4" name="Slide Number Placeholder 3"/>
          <p:cNvSpPr>
            <a:spLocks noGrp="1"/>
          </p:cNvSpPr>
          <p:nvPr>
            <p:ph type="sldNum" sz="quarter" idx="5"/>
          </p:nvPr>
        </p:nvSpPr>
        <p:spPr/>
        <p:txBody>
          <a:bodyPr/>
          <a:lstStyle/>
          <a:p>
            <a:fld id="{BFDD6F49-EBB7-4CCF-97A8-E526BB28BB69}" type="slidenum">
              <a:rPr lang="en-US" smtClean="0"/>
              <a:t>10</a:t>
            </a:fld>
            <a:endParaRPr lang="en-US" dirty="0"/>
          </a:p>
        </p:txBody>
      </p:sp>
    </p:spTree>
    <p:extLst>
      <p:ext uri="{BB962C8B-B14F-4D97-AF65-F5344CB8AC3E}">
        <p14:creationId xmlns:p14="http://schemas.microsoft.com/office/powerpoint/2010/main" val="932314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Case studies provide students with practical insights into audience analysis and communication strategies. One example is a multinational corporation adapting its marketing campaign to suit diverse cultural norms across different regions. This case emphasizes the importance of cultural sensitivity and localized messaging. Another case involves a manager improving employee engagement through personalized communication, demonstrating how understanding individual preferences can boost morale and productivity. A third case focuses on crisis communication during organizational change, where timely and transparent messaging helped maintain trust and minimize resistance. These case studies encourage students to analyze challenges, propose solutions, and apply theoretical concepts to practical situations, thereby enhancing their problem-solving and strategic thinking skills.</a:t>
            </a:r>
          </a:p>
        </p:txBody>
      </p:sp>
      <p:sp>
        <p:nvSpPr>
          <p:cNvPr id="4" name="Slide Number Placeholder 3"/>
          <p:cNvSpPr>
            <a:spLocks noGrp="1"/>
          </p:cNvSpPr>
          <p:nvPr>
            <p:ph type="sldNum" sz="quarter" idx="5"/>
          </p:nvPr>
        </p:nvSpPr>
        <p:spPr/>
        <p:txBody>
          <a:bodyPr/>
          <a:lstStyle/>
          <a:p>
            <a:fld id="{BFDD6F49-EBB7-4CCF-97A8-E526BB28BB69}" type="slidenum">
              <a:rPr lang="en-US" smtClean="0"/>
              <a:t>11</a:t>
            </a:fld>
            <a:endParaRPr lang="en-US" dirty="0"/>
          </a:p>
        </p:txBody>
      </p:sp>
    </p:spTree>
    <p:extLst>
      <p:ext uri="{BB962C8B-B14F-4D97-AF65-F5344CB8AC3E}">
        <p14:creationId xmlns:p14="http://schemas.microsoft.com/office/powerpoint/2010/main" val="2729081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Importance of Audience and Purpose Analysis</a:t>
            </a:r>
          </a:p>
        </p:txBody>
      </p:sp>
      <p:sp>
        <p:nvSpPr>
          <p:cNvPr id="4" name="Slide Number Placeholder 3"/>
          <p:cNvSpPr>
            <a:spLocks noGrp="1"/>
          </p:cNvSpPr>
          <p:nvPr>
            <p:ph type="sldNum" sz="quarter" idx="5"/>
          </p:nvPr>
        </p:nvSpPr>
        <p:spPr/>
        <p:txBody>
          <a:bodyPr/>
          <a:lstStyle/>
          <a:p>
            <a:fld id="{BFDD6F49-EBB7-4CCF-97A8-E526BB28BB69}" type="slidenum">
              <a:rPr lang="en-US" smtClean="0"/>
              <a:t>2</a:t>
            </a:fld>
            <a:endParaRPr lang="en-US" dirty="0"/>
          </a:p>
        </p:txBody>
      </p:sp>
    </p:spTree>
    <p:extLst>
      <p:ext uri="{BB962C8B-B14F-4D97-AF65-F5344CB8AC3E}">
        <p14:creationId xmlns:p14="http://schemas.microsoft.com/office/powerpoint/2010/main" val="1565285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Audience and purpose analysis is a foundational concept in management science and business communication. It involves understanding who the audience is, what their expectations are, and why the communication is taking place. This analysis ensures that messages are tailored to meet the needs of the audience, which enhances clarity, engagement, and effectiveness. For managers, this skill is critical because it influences decision-making, builds trust, and fosters strong relationships with stakeholders. By analyzing the audience, managers can anticipate questions, address concerns proactively, and create messages that resonate with different groups, whether internal employees or external clients. Furthermore, understanding the purpose behind communication helps in setting clear objectives, such as informing, persuading, or motivating. When both audience and purpose are aligned, communication becomes a strategic tool that drives organizational success and minimizes misunderstandings. This approach also supports cultural sensitivity and inclusivity, which are essential in today’s globalized business environment.</a:t>
            </a:r>
          </a:p>
        </p:txBody>
      </p:sp>
      <p:sp>
        <p:nvSpPr>
          <p:cNvPr id="4" name="Slide Number Placeholder 3"/>
          <p:cNvSpPr>
            <a:spLocks noGrp="1"/>
          </p:cNvSpPr>
          <p:nvPr>
            <p:ph type="sldNum" sz="quarter" idx="5"/>
          </p:nvPr>
        </p:nvSpPr>
        <p:spPr/>
        <p:txBody>
          <a:bodyPr/>
          <a:lstStyle/>
          <a:p>
            <a:fld id="{BFDD6F49-EBB7-4CCF-97A8-E526BB28BB69}" type="slidenum">
              <a:rPr lang="en-US" smtClean="0"/>
              <a:t>3</a:t>
            </a:fld>
            <a:endParaRPr lang="en-US" dirty="0"/>
          </a:p>
        </p:txBody>
      </p:sp>
    </p:spTree>
    <p:extLst>
      <p:ext uri="{BB962C8B-B14F-4D97-AF65-F5344CB8AC3E}">
        <p14:creationId xmlns:p14="http://schemas.microsoft.com/office/powerpoint/2010/main" val="1154445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Parameters and Their Explanations</a:t>
            </a:r>
          </a:p>
        </p:txBody>
      </p:sp>
      <p:sp>
        <p:nvSpPr>
          <p:cNvPr id="4" name="Slide Number Placeholder 3"/>
          <p:cNvSpPr>
            <a:spLocks noGrp="1"/>
          </p:cNvSpPr>
          <p:nvPr>
            <p:ph type="sldNum" sz="quarter" idx="5"/>
          </p:nvPr>
        </p:nvSpPr>
        <p:spPr/>
        <p:txBody>
          <a:bodyPr/>
          <a:lstStyle/>
          <a:p>
            <a:fld id="{BFDD6F49-EBB7-4CCF-97A8-E526BB28BB69}" type="slidenum">
              <a:rPr lang="en-US" smtClean="0"/>
              <a:t>4</a:t>
            </a:fld>
            <a:endParaRPr lang="en-US" dirty="0"/>
          </a:p>
        </p:txBody>
      </p:sp>
    </p:spTree>
    <p:extLst>
      <p:ext uri="{BB962C8B-B14F-4D97-AF65-F5344CB8AC3E}">
        <p14:creationId xmlns:p14="http://schemas.microsoft.com/office/powerpoint/2010/main" val="494454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Audience analysis involves several parameters that guide managers in crafting effective communication strategies. These include tailoring the message to meet audience needs, building connection and trust, maximizing communication effectiveness, adapting to cultural and diversity factors, influencing audience behavior, and enhancing engagement and retention. Tailoring messages ensures that content is relevant and resonates with the audience’s expectations. Building trust establishes credibility, which is crucial for long-term relationships. Maximizing effectiveness involves clarity and precision to avoid ambiguity. Cultural adaptation acknowledges diversity and promotes inclusivity, which is vital in multinational organizations. Influencing behavior through persuasive techniques can drive desired actions, such as adopting new policies or supporting organizational changes. Finally, engagement and retention can be improved by incorporating visuals, interactive elements, and storytelling, making communication more memorable and impactful.</a:t>
            </a:r>
          </a:p>
        </p:txBody>
      </p:sp>
      <p:sp>
        <p:nvSpPr>
          <p:cNvPr id="4" name="Slide Number Placeholder 3"/>
          <p:cNvSpPr>
            <a:spLocks noGrp="1"/>
          </p:cNvSpPr>
          <p:nvPr>
            <p:ph type="sldNum" sz="quarter" idx="5"/>
          </p:nvPr>
        </p:nvSpPr>
        <p:spPr/>
        <p:txBody>
          <a:bodyPr/>
          <a:lstStyle/>
          <a:p>
            <a:fld id="{BFDD6F49-EBB7-4CCF-97A8-E526BB28BB69}" type="slidenum">
              <a:rPr lang="en-US" smtClean="0"/>
              <a:t>5</a:t>
            </a:fld>
            <a:endParaRPr lang="en-US" dirty="0"/>
          </a:p>
        </p:txBody>
      </p:sp>
    </p:spTree>
    <p:extLst>
      <p:ext uri="{BB962C8B-B14F-4D97-AF65-F5344CB8AC3E}">
        <p14:creationId xmlns:p14="http://schemas.microsoft.com/office/powerpoint/2010/main" val="2812925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Responsibilities of Managers</a:t>
            </a:r>
          </a:p>
        </p:txBody>
      </p:sp>
      <p:sp>
        <p:nvSpPr>
          <p:cNvPr id="4" name="Slide Number Placeholder 3"/>
          <p:cNvSpPr>
            <a:spLocks noGrp="1"/>
          </p:cNvSpPr>
          <p:nvPr>
            <p:ph type="sldNum" sz="quarter" idx="5"/>
          </p:nvPr>
        </p:nvSpPr>
        <p:spPr/>
        <p:txBody>
          <a:bodyPr/>
          <a:lstStyle/>
          <a:p>
            <a:fld id="{BFDD6F49-EBB7-4CCF-97A8-E526BB28BB69}" type="slidenum">
              <a:rPr lang="en-US" smtClean="0"/>
              <a:t>6</a:t>
            </a:fld>
            <a:endParaRPr lang="en-US" dirty="0"/>
          </a:p>
        </p:txBody>
      </p:sp>
    </p:spTree>
    <p:extLst>
      <p:ext uri="{BB962C8B-B14F-4D97-AF65-F5344CB8AC3E}">
        <p14:creationId xmlns:p14="http://schemas.microsoft.com/office/powerpoint/2010/main" val="674317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Managers play a pivotal role in audience analysis and communication strategy. Their responsibilities include monitoring and understanding audience demographics, preferences, and expectations. They must develop strategies that align communication with organizational goals while ensuring messages are clear and persuasive. Managers also need to adapt their communication style based on feedback and situational factors, such as cultural differences or organizational changes. By doing so, they foster trust and engagement among stakeholders. Additionally, managers act as facilitators of dialogue, ensuring that communication flows effectively across different levels of the organization. They must also leverage analytical tools to assess audience responses and refine strategies accordingly. This proactive approach helps in mitigating risks, improving employee morale, and enhancing overall organizational performance.</a:t>
            </a:r>
          </a:p>
        </p:txBody>
      </p:sp>
      <p:sp>
        <p:nvSpPr>
          <p:cNvPr id="4" name="Slide Number Placeholder 3"/>
          <p:cNvSpPr>
            <a:spLocks noGrp="1"/>
          </p:cNvSpPr>
          <p:nvPr>
            <p:ph type="sldNum" sz="quarter" idx="5"/>
          </p:nvPr>
        </p:nvSpPr>
        <p:spPr/>
        <p:txBody>
          <a:bodyPr/>
          <a:lstStyle/>
          <a:p>
            <a:fld id="{BFDD6F49-EBB7-4CCF-97A8-E526BB28BB69}" type="slidenum">
              <a:rPr lang="en-US" smtClean="0"/>
              <a:t>7</a:t>
            </a:fld>
            <a:endParaRPr lang="en-US" dirty="0"/>
          </a:p>
        </p:txBody>
      </p:sp>
    </p:spTree>
    <p:extLst>
      <p:ext uri="{BB962C8B-B14F-4D97-AF65-F5344CB8AC3E}">
        <p14:creationId xmlns:p14="http://schemas.microsoft.com/office/powerpoint/2010/main" val="3034133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Practical Applications and Scenarios</a:t>
            </a:r>
          </a:p>
        </p:txBody>
      </p:sp>
      <p:sp>
        <p:nvSpPr>
          <p:cNvPr id="4" name="Slide Number Placeholder 3"/>
          <p:cNvSpPr>
            <a:spLocks noGrp="1"/>
          </p:cNvSpPr>
          <p:nvPr>
            <p:ph type="sldNum" sz="quarter" idx="5"/>
          </p:nvPr>
        </p:nvSpPr>
        <p:spPr/>
        <p:txBody>
          <a:bodyPr/>
          <a:lstStyle/>
          <a:p>
            <a:fld id="{BFDD6F49-EBB7-4CCF-97A8-E526BB28BB69}" type="slidenum">
              <a:rPr lang="en-US" smtClean="0"/>
              <a:t>8</a:t>
            </a:fld>
            <a:endParaRPr lang="en-US" dirty="0"/>
          </a:p>
        </p:txBody>
      </p:sp>
    </p:spTree>
    <p:extLst>
      <p:ext uri="{BB962C8B-B14F-4D97-AF65-F5344CB8AC3E}">
        <p14:creationId xmlns:p14="http://schemas.microsoft.com/office/powerpoint/2010/main" val="4077200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Analytical examples demonstrate how audience analysis can be applied in real-world scenarios. For instance, tailoring messages for internal versus external stakeholders requires different tones and levels of detail. Internal communication may focus on operational updates, while external communication emphasizes brand image and customer engagement. Another example is adjusting tone for formal reports compared to social media posts; the former demands professionalism and precision, while the latter benefits from a conversational and engaging style. Additionally, managers can use data analytics to predict audience responses, such as analyzing engagement metrics from previous campaigns to optimize future communication strategies. These examples highlight the importance of flexibility and data-driven decision-making in audience analysis, ensuring that messages achieve their intended impact.</a:t>
            </a:r>
          </a:p>
        </p:txBody>
      </p:sp>
      <p:sp>
        <p:nvSpPr>
          <p:cNvPr id="4" name="Slide Number Placeholder 3"/>
          <p:cNvSpPr>
            <a:spLocks noGrp="1"/>
          </p:cNvSpPr>
          <p:nvPr>
            <p:ph type="sldNum" sz="quarter" idx="5"/>
          </p:nvPr>
        </p:nvSpPr>
        <p:spPr/>
        <p:txBody>
          <a:bodyPr/>
          <a:lstStyle/>
          <a:p>
            <a:fld id="{BFDD6F49-EBB7-4CCF-97A8-E526BB28BB69}" type="slidenum">
              <a:rPr lang="en-US" smtClean="0"/>
              <a:t>9</a:t>
            </a:fld>
            <a:endParaRPr lang="en-US" dirty="0"/>
          </a:p>
        </p:txBody>
      </p:sp>
    </p:spTree>
    <p:extLst>
      <p:ext uri="{BB962C8B-B14F-4D97-AF65-F5344CB8AC3E}">
        <p14:creationId xmlns:p14="http://schemas.microsoft.com/office/powerpoint/2010/main" val="960135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chemeClr val="bg2">
            <a:lumMod val="90000"/>
          </a:schemeClr>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7E57259E-EB49-83B2-A198-68B73458BDEB}"/>
              </a:ext>
            </a:extLst>
          </p:cNvPr>
          <p:cNvSpPr>
            <a:spLocks noGrp="1"/>
          </p:cNvSpPr>
          <p:nvPr>
            <p:ph type="ctrTitle"/>
          </p:nvPr>
        </p:nvSpPr>
        <p:spPr>
          <a:xfrm>
            <a:off x="7716623" y="1411358"/>
            <a:ext cx="3736010" cy="2845567"/>
          </a:xfrm>
        </p:spPr>
        <p:txBody>
          <a:bodyPr vert="horz" lIns="91440" tIns="45720" rIns="91440" bIns="45720" rtlCol="0" anchor="b">
            <a:normAutofit/>
          </a:bodyPr>
          <a:lstStyle>
            <a:lvl1pPr>
              <a:defRPr lang="en-US" sz="3600" dirty="0"/>
            </a:lvl1pPr>
          </a:lstStyle>
          <a:p>
            <a:pPr lvl="0"/>
            <a:r>
              <a:rPr lang="en-US"/>
              <a:t>Click to edit Master title style</a:t>
            </a:r>
            <a:endParaRPr lang="en-US" dirty="0"/>
          </a:p>
        </p:txBody>
      </p:sp>
      <p:sp>
        <p:nvSpPr>
          <p:cNvPr id="20" name="Subtitle 2">
            <a:extLst>
              <a:ext uri="{FF2B5EF4-FFF2-40B4-BE49-F238E27FC236}">
                <a16:creationId xmlns:a16="http://schemas.microsoft.com/office/drawing/2014/main" id="{A132AEC4-FCF7-2D11-D3D9-B11462CDCF92}"/>
              </a:ext>
            </a:extLst>
          </p:cNvPr>
          <p:cNvSpPr>
            <a:spLocks noGrp="1"/>
          </p:cNvSpPr>
          <p:nvPr>
            <p:ph type="subTitle" idx="1"/>
          </p:nvPr>
        </p:nvSpPr>
        <p:spPr>
          <a:xfrm>
            <a:off x="7716621" y="4403039"/>
            <a:ext cx="3729915" cy="1123122"/>
          </a:xfrm>
          <a:prstGeom prst="rect">
            <a:avLst/>
          </a:prstGeom>
        </p:spPr>
        <p:txBody>
          <a:bodyPr vert="horz" lIns="91440" tIns="45720" rIns="91440" bIns="45720" rtlCol="0">
            <a:normAutofit/>
          </a:bodyPr>
          <a:lstStyle>
            <a:lvl1pPr marL="0" indent="0">
              <a:buNone/>
              <a:defRPr lang="en-US" sz="1400" dirty="0"/>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rot="16200000">
            <a:off x="-2067574" y="2231727"/>
            <a:ext cx="4564362" cy="429208"/>
          </a:xfrm>
        </p:spPr>
        <p:txBody>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rot="16200000">
            <a:off x="-532639" y="5261154"/>
            <a:ext cx="1494490" cy="429205"/>
          </a:xfrm>
        </p:spPr>
        <p:txBody>
          <a:bodyPr/>
          <a:lstStyle>
            <a:lvl1pPr>
              <a:defRPr>
                <a:solidFill>
                  <a:schemeClr val="tx1"/>
                </a:solidFill>
                <a:effectLst/>
              </a:defRPr>
            </a:lvl1pPr>
          </a:lstStyle>
          <a:p>
            <a:fld id="{49B045A2-93A3-0245-952F-F70516988491}" type="datetime1">
              <a:rPr lang="en-US" smtClean="0"/>
              <a:t>11/20/2025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18" name="Picture Placeholder 13">
            <a:extLst>
              <a:ext uri="{FF2B5EF4-FFF2-40B4-BE49-F238E27FC236}">
                <a16:creationId xmlns:a16="http://schemas.microsoft.com/office/drawing/2014/main" id="{2D414E7B-9F49-92EB-7F2B-395CE70FEEBA}"/>
              </a:ext>
            </a:extLst>
          </p:cNvPr>
          <p:cNvSpPr>
            <a:spLocks noGrp="1"/>
          </p:cNvSpPr>
          <p:nvPr>
            <p:ph type="pic" sz="quarter" idx="15" hasCustomPrompt="1"/>
          </p:nvPr>
        </p:nvSpPr>
        <p:spPr>
          <a:xfrm>
            <a:off x="597728" y="-6350"/>
            <a:ext cx="6656839" cy="6873766"/>
          </a:xfrm>
          <a:custGeom>
            <a:avLst/>
            <a:gdLst>
              <a:gd name="connsiteX0" fmla="*/ 0 w 7195675"/>
              <a:gd name="connsiteY0" fmla="*/ 0 h 6858000"/>
              <a:gd name="connsiteX1" fmla="*/ 7195675 w 7195675"/>
              <a:gd name="connsiteY1" fmla="*/ 0 h 6858000"/>
              <a:gd name="connsiteX2" fmla="*/ 7195675 w 7195675"/>
              <a:gd name="connsiteY2" fmla="*/ 6858000 h 6858000"/>
              <a:gd name="connsiteX3" fmla="*/ 0 w 71956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95675" h="6858000">
                <a:moveTo>
                  <a:pt x="0" y="0"/>
                </a:moveTo>
                <a:lnTo>
                  <a:pt x="7195675" y="0"/>
                </a:lnTo>
                <a:lnTo>
                  <a:pt x="7195675"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cxnSp>
        <p:nvCxnSpPr>
          <p:cNvPr id="7" name="Straight Connector 6">
            <a:extLst>
              <a:ext uri="{FF2B5EF4-FFF2-40B4-BE49-F238E27FC236}">
                <a16:creationId xmlns:a16="http://schemas.microsoft.com/office/drawing/2014/main" id="{A0C85949-E7A7-1597-9B25-6E4771C4834E}"/>
              </a:ext>
            </a:extLst>
          </p:cNvPr>
          <p:cNvCxnSpPr>
            <a:cxnSpLocks/>
          </p:cNvCxnSpPr>
          <p:nvPr userDrawn="1"/>
        </p:nvCxnSpPr>
        <p:spPr>
          <a:xfrm>
            <a:off x="7424272" y="164150"/>
            <a:ext cx="47677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ECB499A-44C1-4187-68C2-C06DFDB39E97}"/>
              </a:ext>
            </a:extLst>
          </p:cNvPr>
          <p:cNvCxnSpPr>
            <a:cxnSpLocks/>
          </p:cNvCxnSpPr>
          <p:nvPr userDrawn="1"/>
        </p:nvCxnSpPr>
        <p:spPr>
          <a:xfrm>
            <a:off x="74242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39F2815-A85D-9B68-7DDE-FE83662DD977}"/>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87007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5807522-A1BC-0AAD-E7B4-C948DF50EAC6}"/>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CA55A84E-CDD9-01F9-8DA0-BCAED7E43D04}"/>
              </a:ext>
            </a:extLst>
          </p:cNvPr>
          <p:cNvSpPr>
            <a:spLocks noGrp="1"/>
          </p:cNvSpPr>
          <p:nvPr>
            <p:ph type="title" hasCustomPrompt="1"/>
          </p:nvPr>
        </p:nvSpPr>
        <p:spPr>
          <a:xfrm>
            <a:off x="609599" y="634988"/>
            <a:ext cx="4754563" cy="5568895"/>
          </a:xfrm>
        </p:spPr>
        <p:txBody>
          <a:bodyPr anchor="ctr">
            <a:normAutofit/>
          </a:bodyPr>
          <a:lstStyle>
            <a:lvl1pPr algn="ctr">
              <a:defRPr sz="3600"/>
            </a:lvl1pPr>
          </a:lstStyle>
          <a:p>
            <a:r>
              <a:rPr lang="en-US" dirty="0"/>
              <a:t>Agenda</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A0B683C1-A69F-6246-93C5-635FEE862ABF}" type="datetime1">
              <a:rPr lang="en-US" smtClean="0"/>
              <a:t>11/20/2025</a:t>
            </a:fld>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11" name="Content Placeholder 6">
            <a:extLst>
              <a:ext uri="{FF2B5EF4-FFF2-40B4-BE49-F238E27FC236}">
                <a16:creationId xmlns:a16="http://schemas.microsoft.com/office/drawing/2014/main" id="{731916B7-ECCD-C24F-03F1-DB5BB483E71F}"/>
              </a:ext>
            </a:extLst>
          </p:cNvPr>
          <p:cNvSpPr>
            <a:spLocks noGrp="1"/>
          </p:cNvSpPr>
          <p:nvPr>
            <p:ph sz="quarter" idx="13"/>
          </p:nvPr>
        </p:nvSpPr>
        <p:spPr>
          <a:xfrm>
            <a:off x="5725556" y="634989"/>
            <a:ext cx="5501871" cy="5568895"/>
          </a:xfrm>
          <a:prstGeom prst="rect">
            <a:avLst/>
          </a:prstGeom>
        </p:spPr>
        <p:txBody>
          <a:bodyPr anchor="ctr">
            <a:normAutofit/>
          </a:bodyPr>
          <a:lstStyle>
            <a:lvl1pPr marL="457200" indent="-457200">
              <a:buFont typeface="+mj-lt"/>
              <a:buAutoNum type="arabicPeriod"/>
              <a:defRPr sz="1400"/>
            </a:lvl1pPr>
            <a:lvl2pPr marL="685800" indent="-4572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marL="1257300" indent="-342900">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 name="Straight Connector 1">
            <a:extLst>
              <a:ext uri="{FF2B5EF4-FFF2-40B4-BE49-F238E27FC236}">
                <a16:creationId xmlns:a16="http://schemas.microsoft.com/office/drawing/2014/main" id="{3739F038-F9FC-1926-4D71-CC8CA3499051}"/>
              </a:ext>
            </a:extLst>
          </p:cNvPr>
          <p:cNvCxnSpPr>
            <a:cxnSpLocks/>
          </p:cNvCxnSpPr>
          <p:nvPr userDrawn="1"/>
        </p:nvCxnSpPr>
        <p:spPr>
          <a:xfrm>
            <a:off x="5544868" y="164150"/>
            <a:ext cx="66471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97BDF7-C98C-7BAF-72C0-73D855999627}"/>
              </a:ext>
            </a:extLst>
          </p:cNvPr>
          <p:cNvCxnSpPr>
            <a:cxnSpLocks/>
          </p:cNvCxnSpPr>
          <p:nvPr userDrawn="1"/>
        </p:nvCxnSpPr>
        <p:spPr>
          <a:xfrm>
            <a:off x="5544868"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66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Picture">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C92E087-D311-16FB-DFD8-7DFD79458D04}"/>
              </a:ext>
            </a:extLst>
          </p:cNvPr>
          <p:cNvCxnSpPr>
            <a:cxnSpLocks/>
          </p:cNvCxnSpPr>
          <p:nvPr userDrawn="1"/>
        </p:nvCxnSpPr>
        <p:spPr>
          <a:xfrm>
            <a:off x="4734117" y="164150"/>
            <a:ext cx="74578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B660C5CD-5D68-8F5D-7451-71E5050BBB85}"/>
              </a:ext>
            </a:extLst>
          </p:cNvPr>
          <p:cNvSpPr>
            <a:spLocks noGrp="1"/>
          </p:cNvSpPr>
          <p:nvPr>
            <p:ph type="title" hasCustomPrompt="1"/>
          </p:nvPr>
        </p:nvSpPr>
        <p:spPr>
          <a:xfrm>
            <a:off x="5366300" y="634989"/>
            <a:ext cx="5916508" cy="2010163"/>
          </a:xfrm>
        </p:spPr>
        <p:txBody>
          <a:bodyPr anchor="b">
            <a:normAutofit/>
          </a:bodyPr>
          <a:lstStyle>
            <a:lvl1pPr>
              <a:defRPr sz="3600"/>
            </a:lvl1pPr>
          </a:lstStyle>
          <a:p>
            <a:r>
              <a:rPr lang="en-US" dirty="0"/>
              <a:t>Agenda</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rot="16200000">
            <a:off x="-2067304" y="2231454"/>
            <a:ext cx="4564376" cy="429768"/>
          </a:xfrm>
        </p:spPr>
        <p:txBody>
          <a:bodyPr/>
          <a:lstStyle/>
          <a:p>
            <a:r>
              <a:rPr lang="en-US" dirty="0"/>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rot="16200000">
            <a:off x="-532353" y="5260880"/>
            <a:ext cx="1494474" cy="429768"/>
          </a:xfrm>
        </p:spPr>
        <p:txBody>
          <a:bodyPr/>
          <a:lstStyle/>
          <a:p>
            <a:fld id="{1E1C6775-CD52-A54C-A886-04159AE48FCC}" type="datetime1">
              <a:rPr lang="en-US" smtClean="0"/>
              <a:t>11/20/2025</a:t>
            </a:fld>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8" name="Picture Placeholder 7">
            <a:extLst>
              <a:ext uri="{FF2B5EF4-FFF2-40B4-BE49-F238E27FC236}">
                <a16:creationId xmlns:a16="http://schemas.microsoft.com/office/drawing/2014/main" id="{9AC20259-235D-F9C3-3788-C1457976F5AC}"/>
              </a:ext>
            </a:extLst>
          </p:cNvPr>
          <p:cNvSpPr>
            <a:spLocks noGrp="1"/>
          </p:cNvSpPr>
          <p:nvPr>
            <p:ph type="pic" sz="quarter" idx="14" hasCustomPrompt="1"/>
          </p:nvPr>
        </p:nvSpPr>
        <p:spPr>
          <a:xfrm>
            <a:off x="598329" y="0"/>
            <a:ext cx="3967253"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b="1" dirty="0">
                <a:effectLst/>
              </a:rPr>
              <a:t> </a:t>
            </a:r>
            <a:endParaRPr lang="en-US" dirty="0"/>
          </a:p>
        </p:txBody>
      </p:sp>
      <p:cxnSp>
        <p:nvCxnSpPr>
          <p:cNvPr id="14" name="Straight Connector 13">
            <a:extLst>
              <a:ext uri="{FF2B5EF4-FFF2-40B4-BE49-F238E27FC236}">
                <a16:creationId xmlns:a16="http://schemas.microsoft.com/office/drawing/2014/main" id="{6EC5A10F-4276-544F-CA8D-14E3EDCA493B}"/>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6">
            <a:extLst>
              <a:ext uri="{FF2B5EF4-FFF2-40B4-BE49-F238E27FC236}">
                <a16:creationId xmlns:a16="http://schemas.microsoft.com/office/drawing/2014/main" id="{5CF91619-8B0D-4421-A55F-551E27448797}"/>
              </a:ext>
            </a:extLst>
          </p:cNvPr>
          <p:cNvSpPr>
            <a:spLocks noGrp="1"/>
          </p:cNvSpPr>
          <p:nvPr>
            <p:ph sz="quarter" idx="13"/>
          </p:nvPr>
        </p:nvSpPr>
        <p:spPr>
          <a:xfrm>
            <a:off x="5366301" y="2785844"/>
            <a:ext cx="5916507" cy="3436789"/>
          </a:xfrm>
          <a:prstGeom prst="rect">
            <a:avLst/>
          </a:prstGeom>
        </p:spPr>
        <p:txBody>
          <a:bodyPr>
            <a:normAutofit/>
          </a:bodyPr>
          <a:lstStyle>
            <a:lvl1pPr marL="457200" indent="-457200">
              <a:buFont typeface="+mj-lt"/>
              <a:buAutoNum type="arabicPeriod"/>
              <a:defRPr sz="1400"/>
            </a:lvl1pPr>
            <a:lvl2pPr marL="571500" indent="-3429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a:extLst>
              <a:ext uri="{FF2B5EF4-FFF2-40B4-BE49-F238E27FC236}">
                <a16:creationId xmlns:a16="http://schemas.microsoft.com/office/drawing/2014/main" id="{33DCD739-74E4-2105-6F53-768C6751732F}"/>
              </a:ext>
            </a:extLst>
          </p:cNvPr>
          <p:cNvCxnSpPr>
            <a:cxnSpLocks/>
          </p:cNvCxnSpPr>
          <p:nvPr userDrawn="1"/>
        </p:nvCxnSpPr>
        <p:spPr>
          <a:xfrm>
            <a:off x="473411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567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30124F2-891B-DC7A-86AD-C038AE8A6493}"/>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9341AF79-3F16-A8E7-007E-1A2980E81DD4}"/>
              </a:ext>
            </a:extLst>
          </p:cNvPr>
          <p:cNvSpPr>
            <a:spLocks noGrp="1"/>
          </p:cNvSpPr>
          <p:nvPr>
            <p:ph type="title"/>
          </p:nvPr>
        </p:nvSpPr>
        <p:spPr>
          <a:xfrm>
            <a:off x="2790911" y="2133600"/>
            <a:ext cx="6623436" cy="1070776"/>
          </a:xfrm>
        </p:spPr>
        <p:txBody>
          <a:bodyPr anchor="b">
            <a:noAutofit/>
          </a:bodyPr>
          <a:lstStyle>
            <a:lvl1pPr algn="ctr">
              <a:defRPr sz="36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3C33FAE-1362-BD4C-BD27-D14D765263BE}" type="datetime1">
              <a:rPr lang="en-US" smtClean="0"/>
              <a:t>11/20/2025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7" name="Straight Connector 6">
            <a:extLst>
              <a:ext uri="{FF2B5EF4-FFF2-40B4-BE49-F238E27FC236}">
                <a16:creationId xmlns:a16="http://schemas.microsoft.com/office/drawing/2014/main" id="{CD1D8F17-EF76-0E40-74BF-199C61642602}"/>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7">
            <a:extLst>
              <a:ext uri="{FF2B5EF4-FFF2-40B4-BE49-F238E27FC236}">
                <a16:creationId xmlns:a16="http://schemas.microsoft.com/office/drawing/2014/main" id="{C931F20E-084F-FB1E-5BCE-895E1E7C00A8}"/>
              </a:ext>
            </a:extLst>
          </p:cNvPr>
          <p:cNvSpPr>
            <a:spLocks noGrp="1"/>
          </p:cNvSpPr>
          <p:nvPr>
            <p:ph sz="quarter" idx="13"/>
          </p:nvPr>
        </p:nvSpPr>
        <p:spPr>
          <a:xfrm>
            <a:off x="3768786" y="3335364"/>
            <a:ext cx="4659735" cy="1645198"/>
          </a:xfrm>
          <a:prstGeom prst="rect">
            <a:avLst/>
          </a:prstGeom>
        </p:spPr>
        <p:txBody>
          <a:bodyPr/>
          <a:lstStyle>
            <a:lvl1pPr marL="0" indent="0" algn="ctr">
              <a:buNone/>
              <a:defRPr/>
            </a:lvl1pPr>
            <a:lvl2pPr marL="228600" indent="0" algn="ctr">
              <a:buNone/>
              <a:defRPr/>
            </a:lvl2pPr>
            <a:lvl3pPr marL="457200" indent="0" algn="ctr">
              <a:buNone/>
              <a:defRPr/>
            </a:lvl3pPr>
            <a:lvl4pPr marL="685800" indent="0" algn="ctr">
              <a:buNone/>
              <a:defRPr/>
            </a:lvl4pPr>
            <a:lvl5pPr marL="9144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073504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A3D046-B01C-DBA5-51DF-DBED5201FE45}"/>
              </a:ext>
            </a:extLst>
          </p:cNvPr>
          <p:cNvSpPr>
            <a:spLocks noGrp="1"/>
          </p:cNvSpPr>
          <p:nvPr>
            <p:ph type="title"/>
          </p:nvPr>
        </p:nvSpPr>
        <p:spPr>
          <a:xfrm>
            <a:off x="612646" y="639308"/>
            <a:ext cx="3493858" cy="3456894"/>
          </a:xfrm>
        </p:spPr>
        <p:txBody>
          <a:bodyPr anchor="t">
            <a:normAutofit/>
          </a:bodyPr>
          <a:lstStyle>
            <a:lvl1pPr>
              <a:defRPr sz="36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325E669-05A6-404B-8715-25833A839546}" type="datetime1">
              <a:rPr lang="en-US" smtClean="0"/>
              <a:t>11/20/2025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A9054AC9-7FE7-AA63-76C1-0BB3E059FCEA}"/>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7">
            <a:extLst>
              <a:ext uri="{FF2B5EF4-FFF2-40B4-BE49-F238E27FC236}">
                <a16:creationId xmlns:a16="http://schemas.microsoft.com/office/drawing/2014/main" id="{6597F5E1-A046-AB64-9D7D-F213B99BA206}"/>
              </a:ext>
            </a:extLst>
          </p:cNvPr>
          <p:cNvSpPr>
            <a:spLocks noGrp="1"/>
          </p:cNvSpPr>
          <p:nvPr>
            <p:ph sz="quarter" idx="13"/>
          </p:nvPr>
        </p:nvSpPr>
        <p:spPr>
          <a:xfrm>
            <a:off x="4784847" y="634990"/>
            <a:ext cx="4956175" cy="34612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2A7D9751-738D-5DDB-78D9-0E6ADE16DBF4}"/>
              </a:ext>
            </a:extLst>
          </p:cNvPr>
          <p:cNvCxnSpPr>
            <a:cxnSpLocks/>
          </p:cNvCxnSpPr>
          <p:nvPr userDrawn="1"/>
        </p:nvCxnSpPr>
        <p:spPr>
          <a:xfrm>
            <a:off x="4447588" y="164150"/>
            <a:ext cx="77444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097523F-06BD-1944-4024-B46F8F3B01EF}"/>
              </a:ext>
            </a:extLst>
          </p:cNvPr>
          <p:cNvCxnSpPr>
            <a:cxnSpLocks/>
          </p:cNvCxnSpPr>
          <p:nvPr userDrawn="1"/>
        </p:nvCxnSpPr>
        <p:spPr>
          <a:xfrm>
            <a:off x="4447588"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02246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4">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8FADAF-0BCA-C95A-D2BE-C98740CF0EB8}"/>
              </a:ext>
            </a:extLst>
          </p:cNvPr>
          <p:cNvSpPr>
            <a:spLocks noGrp="1"/>
          </p:cNvSpPr>
          <p:nvPr>
            <p:ph type="title"/>
          </p:nvPr>
        </p:nvSpPr>
        <p:spPr>
          <a:xfrm>
            <a:off x="614678" y="634556"/>
            <a:ext cx="3923455" cy="4083580"/>
          </a:xfrm>
        </p:spPr>
        <p:txBody>
          <a:bodyPr anchor="t">
            <a:normAutofit/>
          </a:bodyPr>
          <a:lstStyle>
            <a:lvl1pPr>
              <a:defRPr sz="36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6DFBFE4-ABE6-4446-98A0-81193AB08FE6}" type="datetime1">
              <a:rPr lang="en-US" smtClean="0"/>
              <a:t>11/20/2025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D32B1FAB-0434-52D4-45F7-F1C56FA427F8}"/>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7">
            <a:extLst>
              <a:ext uri="{FF2B5EF4-FFF2-40B4-BE49-F238E27FC236}">
                <a16:creationId xmlns:a16="http://schemas.microsoft.com/office/drawing/2014/main" id="{3B645384-979B-3284-353F-AE6BA73B6308}"/>
              </a:ext>
            </a:extLst>
          </p:cNvPr>
          <p:cNvSpPr>
            <a:spLocks noGrp="1"/>
          </p:cNvSpPr>
          <p:nvPr>
            <p:ph sz="quarter" idx="13"/>
          </p:nvPr>
        </p:nvSpPr>
        <p:spPr>
          <a:xfrm>
            <a:off x="5156011" y="634990"/>
            <a:ext cx="6045390" cy="408357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31DE67CE-9944-D773-D6CE-6886E0FC7B92}"/>
              </a:ext>
            </a:extLst>
          </p:cNvPr>
          <p:cNvCxnSpPr>
            <a:cxnSpLocks/>
          </p:cNvCxnSpPr>
          <p:nvPr userDrawn="1"/>
        </p:nvCxnSpPr>
        <p:spPr>
          <a:xfrm>
            <a:off x="4845153" y="164150"/>
            <a:ext cx="73468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C4113B4-BD8F-E8D0-B91A-25A71EBD29DB}"/>
              </a:ext>
            </a:extLst>
          </p:cNvPr>
          <p:cNvCxnSpPr>
            <a:cxnSpLocks/>
          </p:cNvCxnSpPr>
          <p:nvPr userDrawn="1"/>
        </p:nvCxnSpPr>
        <p:spPr>
          <a:xfrm>
            <a:off x="484515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72932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5">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C402DE-0801-3DC8-B525-21BE7D10845C}"/>
              </a:ext>
            </a:extLst>
          </p:cNvPr>
          <p:cNvSpPr>
            <a:spLocks noGrp="1"/>
          </p:cNvSpPr>
          <p:nvPr>
            <p:ph type="title"/>
          </p:nvPr>
        </p:nvSpPr>
        <p:spPr>
          <a:xfrm>
            <a:off x="614677" y="634990"/>
            <a:ext cx="3496147" cy="4940661"/>
          </a:xfrm>
        </p:spPr>
        <p:txBody>
          <a:bodyPr anchor="t">
            <a:normAutofit/>
          </a:bodyPr>
          <a:lstStyle>
            <a:lvl1pPr>
              <a:defRPr sz="36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830A1E6-64A0-A640-8661-BD4B0C6BF0D6}" type="datetime1">
              <a:rPr lang="en-US" smtClean="0"/>
              <a:t>11/20/2025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68F4B9D1-5247-53CB-C1FC-9E3459BF16C4}"/>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7">
            <a:extLst>
              <a:ext uri="{FF2B5EF4-FFF2-40B4-BE49-F238E27FC236}">
                <a16:creationId xmlns:a16="http://schemas.microsoft.com/office/drawing/2014/main" id="{FAFB8F5C-FBC3-1AD5-7B6E-3D6E72CC8EDA}"/>
              </a:ext>
            </a:extLst>
          </p:cNvPr>
          <p:cNvSpPr>
            <a:spLocks noGrp="1"/>
          </p:cNvSpPr>
          <p:nvPr>
            <p:ph sz="quarter" idx="13"/>
          </p:nvPr>
        </p:nvSpPr>
        <p:spPr>
          <a:xfrm>
            <a:off x="4800600" y="634990"/>
            <a:ext cx="6775703" cy="49406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2E987FE6-F1FA-D76D-889F-27925E215AFE}"/>
              </a:ext>
            </a:extLst>
          </p:cNvPr>
          <p:cNvCxnSpPr>
            <a:cxnSpLocks/>
          </p:cNvCxnSpPr>
          <p:nvPr userDrawn="1"/>
        </p:nvCxnSpPr>
        <p:spPr>
          <a:xfrm>
            <a:off x="4447588" y="164150"/>
            <a:ext cx="77444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4D5175A-6AE4-265E-5E7C-0D58C0399013}"/>
              </a:ext>
            </a:extLst>
          </p:cNvPr>
          <p:cNvCxnSpPr>
            <a:cxnSpLocks/>
          </p:cNvCxnSpPr>
          <p:nvPr userDrawn="1"/>
        </p:nvCxnSpPr>
        <p:spPr>
          <a:xfrm>
            <a:off x="4447588"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13806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6">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A14E02C-EAB1-336F-35FC-74C50ABEE3F5}"/>
              </a:ext>
            </a:extLst>
          </p:cNvPr>
          <p:cNvSpPr>
            <a:spLocks noGrp="1"/>
          </p:cNvSpPr>
          <p:nvPr>
            <p:ph type="title"/>
          </p:nvPr>
        </p:nvSpPr>
        <p:spPr>
          <a:xfrm>
            <a:off x="612646" y="634991"/>
            <a:ext cx="3203979" cy="2960689"/>
          </a:xfrm>
        </p:spPr>
        <p:txBody>
          <a:bodyPr anchor="t">
            <a:normAutofit/>
          </a:bodyPr>
          <a:lstStyle>
            <a:lvl1pPr>
              <a:defRPr sz="36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4E2C4FF-3DB1-694D-98F8-CDB69183155A}" type="datetime1">
              <a:rPr lang="en-US" smtClean="0"/>
              <a:t>11/20/2025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CE7E8DAF-8174-2859-E029-6F85464CAC9F}"/>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228395-2719-9A44-CE27-6CFD8BD848E8}"/>
              </a:ext>
            </a:extLst>
          </p:cNvPr>
          <p:cNvCxnSpPr>
            <a:cxnSpLocks/>
          </p:cNvCxnSpPr>
          <p:nvPr userDrawn="1"/>
        </p:nvCxnSpPr>
        <p:spPr>
          <a:xfrm>
            <a:off x="4076527" y="164150"/>
            <a:ext cx="81154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E83E6F6-12DD-3AC0-8C59-D6E9DEDA1456}"/>
              </a:ext>
            </a:extLst>
          </p:cNvPr>
          <p:cNvCxnSpPr>
            <a:cxnSpLocks/>
          </p:cNvCxnSpPr>
          <p:nvPr userDrawn="1"/>
        </p:nvCxnSpPr>
        <p:spPr>
          <a:xfrm>
            <a:off x="407652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7">
            <a:extLst>
              <a:ext uri="{FF2B5EF4-FFF2-40B4-BE49-F238E27FC236}">
                <a16:creationId xmlns:a16="http://schemas.microsoft.com/office/drawing/2014/main" id="{A0FAA1F1-BF1B-05BE-95CD-DAD1794AEEC3}"/>
              </a:ext>
            </a:extLst>
          </p:cNvPr>
          <p:cNvSpPr>
            <a:spLocks noGrp="1"/>
          </p:cNvSpPr>
          <p:nvPr>
            <p:ph sz="quarter" idx="13"/>
          </p:nvPr>
        </p:nvSpPr>
        <p:spPr>
          <a:xfrm>
            <a:off x="4336430" y="634990"/>
            <a:ext cx="7239873" cy="522128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844173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Picture">
    <p:bg>
      <p:bgRef idx="1001">
        <a:schemeClr val="bg1"/>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CB705E-6980-8EA2-DEFB-527BC9F42B3C}"/>
              </a:ext>
            </a:extLst>
          </p:cNvPr>
          <p:cNvSpPr>
            <a:spLocks noGrp="1"/>
          </p:cNvSpPr>
          <p:nvPr>
            <p:ph type="title"/>
          </p:nvPr>
        </p:nvSpPr>
        <p:spPr>
          <a:xfrm>
            <a:off x="5195209" y="649229"/>
            <a:ext cx="6426389" cy="1315029"/>
          </a:xfrm>
        </p:spPr>
        <p:txBody>
          <a:bodyPr anchor="t"/>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rot="16200000">
            <a:off x="-2067304" y="2231454"/>
            <a:ext cx="4564376" cy="429768"/>
          </a:xfrm>
        </p:spPr>
        <p:txBody>
          <a:bodyPr/>
          <a:lstStyle/>
          <a:p>
            <a:r>
              <a:rPr lang="en-US" dirty="0"/>
              <a:t>SAMPLE FOOTER TEXT</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rot="16200000">
            <a:off x="-532354" y="5260879"/>
            <a:ext cx="1494475" cy="429768"/>
          </a:xfrm>
        </p:spPr>
        <p:txBody>
          <a:bodyPr/>
          <a:lstStyle/>
          <a:p>
            <a:fld id="{3B20CA3A-3B93-8A4D-A86D-073A7B7FB78B}" type="datetime1">
              <a:rPr lang="en-US" smtClean="0"/>
              <a:t>11/20/2025</a:t>
            </a:fld>
            <a:endParaRPr lang="en-US" dirty="0"/>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p:txBody>
          <a:bodyPr/>
          <a:lstStyle/>
          <a:p>
            <a:fld id="{CC057153-B650-4DEB-B370-79DDCFDCE934}" type="slidenum">
              <a:rPr lang="en-US" smtClean="0"/>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98328" y="1"/>
            <a:ext cx="3955689" cy="6858000"/>
          </a:xfrm>
          <a:prstGeom prst="rect">
            <a:avLst/>
          </a:prstGeom>
          <a:blipFill dpi="0" rotWithShape="1">
            <a:blip r:embed="rId2">
              <a:alphaModFix amt="60000"/>
            </a:blip>
            <a:srcRect/>
            <a:stretch>
              <a:fillRect l="-2278" r="-6699"/>
            </a:stretch>
          </a:blipFill>
        </p:spPr>
        <p:txBody>
          <a:bodyPr/>
          <a:lstStyle>
            <a:lvl1pPr marL="0" indent="0">
              <a:buNone/>
              <a:defRPr/>
            </a:lvl1pPr>
          </a:lstStyle>
          <a:p>
            <a:r>
              <a:rPr lang="en-US" dirty="0"/>
              <a:t> </a:t>
            </a:r>
          </a:p>
        </p:txBody>
      </p:sp>
      <p:sp>
        <p:nvSpPr>
          <p:cNvPr id="13" name="Content Placeholder 7">
            <a:extLst>
              <a:ext uri="{FF2B5EF4-FFF2-40B4-BE49-F238E27FC236}">
                <a16:creationId xmlns:a16="http://schemas.microsoft.com/office/drawing/2014/main" id="{1DEA9FDC-933A-D673-02B2-DFC917E1F183}"/>
              </a:ext>
            </a:extLst>
          </p:cNvPr>
          <p:cNvSpPr>
            <a:spLocks noGrp="1"/>
          </p:cNvSpPr>
          <p:nvPr>
            <p:ph sz="quarter" idx="14"/>
          </p:nvPr>
        </p:nvSpPr>
        <p:spPr>
          <a:xfrm>
            <a:off x="5196566" y="2129468"/>
            <a:ext cx="6418935" cy="4093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8F3207AA-DF92-4449-9316-61475F014448}"/>
              </a:ext>
            </a:extLst>
          </p:cNvPr>
          <p:cNvCxnSpPr>
            <a:cxnSpLocks/>
          </p:cNvCxnSpPr>
          <p:nvPr userDrawn="1"/>
        </p:nvCxnSpPr>
        <p:spPr>
          <a:xfrm>
            <a:off x="4554017" y="164150"/>
            <a:ext cx="76379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34805F9-D010-6E54-928C-1EBB88CBA9D3}"/>
              </a:ext>
            </a:extLst>
          </p:cNvPr>
          <p:cNvCxnSpPr>
            <a:cxnSpLocks/>
          </p:cNvCxnSpPr>
          <p:nvPr userDrawn="1"/>
        </p:nvCxnSpPr>
        <p:spPr>
          <a:xfrm>
            <a:off x="4558521"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A487952-A86B-7C85-B4C5-3B9E9DED85AF}"/>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29057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 2">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54697B-6BB0-3017-1C4B-D8473D35C9F1}"/>
              </a:ext>
            </a:extLst>
          </p:cNvPr>
          <p:cNvSpPr>
            <a:spLocks noGrp="1"/>
          </p:cNvSpPr>
          <p:nvPr>
            <p:ph type="title"/>
          </p:nvPr>
        </p:nvSpPr>
        <p:spPr>
          <a:xfrm>
            <a:off x="612647" y="634999"/>
            <a:ext cx="6339541" cy="1191320"/>
          </a:xfrm>
        </p:spPr>
        <p:txBody>
          <a:bodyPr anchor="t"/>
          <a:lstStyle/>
          <a:p>
            <a:r>
              <a:rPr lang="en-US"/>
              <a:t>Click to edit Master title style</a:t>
            </a:r>
            <a:endParaRPr lang="en-US" dirty="0"/>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rot="16200000">
            <a:off x="-2067302" y="2231454"/>
            <a:ext cx="4564376" cy="429768"/>
          </a:xfrm>
        </p:spPr>
        <p:txBody>
          <a:bodyPr/>
          <a:lstStyle/>
          <a:p>
            <a:r>
              <a:rPr lang="en-US" dirty="0"/>
              <a:t>SAMPLE FOOTER TEXT</a:t>
            </a:r>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rot="16200000">
            <a:off x="-532352" y="5260879"/>
            <a:ext cx="1494475" cy="429768"/>
          </a:xfrm>
        </p:spPr>
        <p:txBody>
          <a:bodyPr/>
          <a:lstStyle/>
          <a:p>
            <a:fld id="{83FF3418-23F6-0E41-81BF-3ADC067979C5}" type="datetime1">
              <a:rPr lang="en-US" smtClean="0"/>
              <a:t>11/20/2025</a:t>
            </a:fld>
            <a:endParaRPr lang="en-US" dirty="0"/>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1" y="6492875"/>
            <a:ext cx="429207" cy="365125"/>
          </a:xfrm>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967BDF5B-E352-4558-1EFA-37F504BFE32E}"/>
              </a:ext>
            </a:extLst>
          </p:cNvPr>
          <p:cNvCxnSpPr>
            <a:cxnSpLocks/>
          </p:cNvCxnSpPr>
          <p:nvPr userDrawn="1"/>
        </p:nvCxnSpPr>
        <p:spPr>
          <a:xfrm>
            <a:off x="429208" y="164150"/>
            <a:ext cx="71911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Content Placeholder 7">
            <a:extLst>
              <a:ext uri="{FF2B5EF4-FFF2-40B4-BE49-F238E27FC236}">
                <a16:creationId xmlns:a16="http://schemas.microsoft.com/office/drawing/2014/main" id="{071AEEC6-CCC7-7524-30CC-97FFD70292E7}"/>
              </a:ext>
            </a:extLst>
          </p:cNvPr>
          <p:cNvSpPr>
            <a:spLocks noGrp="1"/>
          </p:cNvSpPr>
          <p:nvPr>
            <p:ph sz="quarter" idx="14"/>
          </p:nvPr>
        </p:nvSpPr>
        <p:spPr>
          <a:xfrm>
            <a:off x="612774" y="1975104"/>
            <a:ext cx="6339414" cy="42289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624831" y="0"/>
            <a:ext cx="4567169"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cxnSp>
        <p:nvCxnSpPr>
          <p:cNvPr id="6" name="Straight Connector 5">
            <a:extLst>
              <a:ext uri="{FF2B5EF4-FFF2-40B4-BE49-F238E27FC236}">
                <a16:creationId xmlns:a16="http://schemas.microsoft.com/office/drawing/2014/main" id="{D02BFE52-C7C3-A7E3-F6D9-EDECDF40EF56}"/>
              </a:ext>
            </a:extLst>
          </p:cNvPr>
          <p:cNvCxnSpPr>
            <a:cxnSpLocks/>
          </p:cNvCxnSpPr>
          <p:nvPr userDrawn="1"/>
        </p:nvCxnSpPr>
        <p:spPr>
          <a:xfrm>
            <a:off x="762032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1C0473F-E6DB-D181-43D0-0D5C945184BB}"/>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43412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 3">
    <p:bg>
      <p:bgRef idx="1001">
        <a:schemeClr val="bg1"/>
      </p:bgRef>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5514FA0-05E8-2961-1038-EAF5251DC614}"/>
              </a:ext>
            </a:extLst>
          </p:cNvPr>
          <p:cNvSpPr>
            <a:spLocks noGrp="1"/>
          </p:cNvSpPr>
          <p:nvPr>
            <p:ph type="title"/>
          </p:nvPr>
        </p:nvSpPr>
        <p:spPr>
          <a:xfrm>
            <a:off x="4487024" y="634999"/>
            <a:ext cx="6950232" cy="1124525"/>
          </a:xfrm>
        </p:spPr>
        <p:txBody>
          <a:bodyPr anchor="t"/>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rot="16200000">
            <a:off x="-2067304" y="2231454"/>
            <a:ext cx="4564376" cy="429768"/>
          </a:xfrm>
        </p:spPr>
        <p:txBody>
          <a:bodyPr/>
          <a:lstStyle/>
          <a:p>
            <a:r>
              <a:rPr lang="en-US" dirty="0"/>
              <a:t>SAMPLE FOOTER TEXT</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rot="16200000">
            <a:off x="-532354" y="5260879"/>
            <a:ext cx="1494474" cy="429768"/>
          </a:xfrm>
        </p:spPr>
        <p:txBody>
          <a:bodyPr/>
          <a:lstStyle/>
          <a:p>
            <a:fld id="{F2A5EBC1-EEC5-7C42-832C-A9026EE0BC29}" type="datetime1">
              <a:rPr lang="en-US" smtClean="0"/>
              <a:t>11/20/2025</a:t>
            </a:fld>
            <a:endParaRPr lang="en-US" dirty="0"/>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dirty="0"/>
          </a:p>
        </p:txBody>
      </p:sp>
      <p:cxnSp>
        <p:nvCxnSpPr>
          <p:cNvPr id="10" name="Straight Connector 9">
            <a:extLst>
              <a:ext uri="{FF2B5EF4-FFF2-40B4-BE49-F238E27FC236}">
                <a16:creationId xmlns:a16="http://schemas.microsoft.com/office/drawing/2014/main" id="{5EA26726-2193-5028-87FF-55119A73A643}"/>
              </a:ext>
            </a:extLst>
          </p:cNvPr>
          <p:cNvCxnSpPr>
            <a:cxnSpLocks/>
          </p:cNvCxnSpPr>
          <p:nvPr userDrawn="1"/>
        </p:nvCxnSpPr>
        <p:spPr>
          <a:xfrm>
            <a:off x="3854841" y="164150"/>
            <a:ext cx="83371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98328" y="0"/>
            <a:ext cx="3256513" cy="6858000"/>
          </a:xfrm>
          <a:prstGeom prst="rect">
            <a:avLst/>
          </a:prstGeom>
          <a:blipFill dpi="0" rotWithShape="1">
            <a:blip r:embed="rId2">
              <a:alphaModFix amt="60000"/>
            </a:blip>
            <a:srcRect/>
            <a:stretch>
              <a:fillRect l="-74" r="-74"/>
            </a:stretch>
          </a:blipFill>
        </p:spPr>
        <p:txBody>
          <a:bodyPr/>
          <a:lstStyle>
            <a:lvl1pPr marL="0" indent="0">
              <a:buNone/>
              <a:defRPr/>
            </a:lvl1pPr>
          </a:lstStyle>
          <a:p>
            <a:r>
              <a:rPr lang="en-US" dirty="0"/>
              <a:t> </a:t>
            </a:r>
          </a:p>
        </p:txBody>
      </p:sp>
      <p:cxnSp>
        <p:nvCxnSpPr>
          <p:cNvPr id="5" name="Straight Connector 4">
            <a:extLst>
              <a:ext uri="{FF2B5EF4-FFF2-40B4-BE49-F238E27FC236}">
                <a16:creationId xmlns:a16="http://schemas.microsoft.com/office/drawing/2014/main" id="{1FAA0E72-1F2C-EAE4-77B7-9FF7C88D21DD}"/>
              </a:ext>
            </a:extLst>
          </p:cNvPr>
          <p:cNvCxnSpPr>
            <a:cxnSpLocks/>
          </p:cNvCxnSpPr>
          <p:nvPr userDrawn="1"/>
        </p:nvCxnSpPr>
        <p:spPr>
          <a:xfrm>
            <a:off x="3854841"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EA80D3F-C3CE-0859-0D1F-594C0503DBAA}"/>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7">
            <a:extLst>
              <a:ext uri="{FF2B5EF4-FFF2-40B4-BE49-F238E27FC236}">
                <a16:creationId xmlns:a16="http://schemas.microsoft.com/office/drawing/2014/main" id="{7A9AAC07-CAB1-CF16-5C97-C863D7E6BD22}"/>
              </a:ext>
            </a:extLst>
          </p:cNvPr>
          <p:cNvSpPr>
            <a:spLocks noGrp="1"/>
          </p:cNvSpPr>
          <p:nvPr>
            <p:ph sz="quarter" idx="14"/>
          </p:nvPr>
        </p:nvSpPr>
        <p:spPr>
          <a:xfrm>
            <a:off x="4487024" y="1879608"/>
            <a:ext cx="6950232" cy="43433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785148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E5A671A-CD1D-3726-5EBC-4251B0B1F630}"/>
              </a:ext>
            </a:extLst>
          </p:cNvPr>
          <p:cNvCxnSpPr/>
          <p:nvPr/>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634991"/>
            <a:ext cx="11323505" cy="755659"/>
          </a:xfrm>
        </p:spPr>
        <p:txBody>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rot="16200000">
            <a:off x="-2067304" y="2241964"/>
            <a:ext cx="4564376" cy="429768"/>
          </a:xfrm>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53ED406-9BBB-8243-8F57-F2904DFCFBBC}" type="datetime1">
              <a:rPr lang="en-US" smtClean="0"/>
              <a:t>11/20/2025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652BC221-6328-07B8-5E00-E12DFAC6BF43}"/>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6" y="1572050"/>
            <a:ext cx="11323505" cy="4920463"/>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007511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ture 4">
    <p:bg>
      <p:bgRef idx="1001">
        <a:schemeClr val="bg1"/>
      </p:bgRef>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16649CF-C20C-7376-D09A-88A289B7A347}"/>
              </a:ext>
            </a:extLst>
          </p:cNvPr>
          <p:cNvCxnSpPr>
            <a:cxnSpLocks/>
          </p:cNvCxnSpPr>
          <p:nvPr userDrawn="1"/>
        </p:nvCxnSpPr>
        <p:spPr>
          <a:xfrm>
            <a:off x="429208" y="164150"/>
            <a:ext cx="85062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2035DE79-838A-407A-D882-E2ECC332BA37}"/>
              </a:ext>
            </a:extLst>
          </p:cNvPr>
          <p:cNvSpPr>
            <a:spLocks noGrp="1"/>
          </p:cNvSpPr>
          <p:nvPr>
            <p:ph type="title"/>
          </p:nvPr>
        </p:nvSpPr>
        <p:spPr>
          <a:xfrm>
            <a:off x="612646" y="634999"/>
            <a:ext cx="8053370" cy="932688"/>
          </a:xfrm>
        </p:spPr>
        <p:txBody>
          <a:bodyPr anchor="t"/>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rot="16200000">
            <a:off x="-2067302" y="2231454"/>
            <a:ext cx="4564376" cy="429768"/>
          </a:xfrm>
        </p:spPr>
        <p:txBody>
          <a:bodyPr/>
          <a:lstStyle/>
          <a:p>
            <a:r>
              <a:rPr lang="en-US" dirty="0"/>
              <a:t>SAMPLE FOOTER TEXT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rot="16200000">
            <a:off x="-532352" y="5260879"/>
            <a:ext cx="1494475" cy="429768"/>
          </a:xfrm>
        </p:spPr>
        <p:txBody>
          <a:bodyPr/>
          <a:lstStyle/>
          <a:p>
            <a:fld id="{0CAB06F6-E685-BB44-8251-DAABC7824548}" type="datetime1">
              <a:rPr lang="en-US" smtClean="0"/>
              <a:t>11/20/2025</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 y="6492240"/>
            <a:ext cx="429207" cy="365125"/>
          </a:xfrm>
        </p:spPr>
        <p:txBody>
          <a:bodyPr/>
          <a:lstStyle/>
          <a:p>
            <a:fld id="{CC057153-B650-4DEB-B370-79DDCFDCE934}" type="slidenum">
              <a:rPr lang="en-US" smtClean="0"/>
              <a:t>‹#›</a:t>
            </a:fld>
            <a:endParaRPr lang="en-US" dirty="0"/>
          </a:p>
        </p:txBody>
      </p:sp>
      <p:cxnSp>
        <p:nvCxnSpPr>
          <p:cNvPr id="12" name="Straight Connector 11">
            <a:extLst>
              <a:ext uri="{FF2B5EF4-FFF2-40B4-BE49-F238E27FC236}">
                <a16:creationId xmlns:a16="http://schemas.microsoft.com/office/drawing/2014/main" id="{BB030F47-B045-036A-B67B-EF84DE9E2A8D}"/>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7">
            <a:extLst>
              <a:ext uri="{FF2B5EF4-FFF2-40B4-BE49-F238E27FC236}">
                <a16:creationId xmlns:a16="http://schemas.microsoft.com/office/drawing/2014/main" id="{74611DE4-D3F2-8522-9161-AA66017D25C5}"/>
              </a:ext>
            </a:extLst>
          </p:cNvPr>
          <p:cNvSpPr>
            <a:spLocks noGrp="1"/>
          </p:cNvSpPr>
          <p:nvPr>
            <p:ph sz="quarter" idx="14"/>
          </p:nvPr>
        </p:nvSpPr>
        <p:spPr>
          <a:xfrm>
            <a:off x="612646" y="1710153"/>
            <a:ext cx="8053370" cy="453537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10">
            <a:extLst>
              <a:ext uri="{FF2B5EF4-FFF2-40B4-BE49-F238E27FC236}">
                <a16:creationId xmlns:a16="http://schemas.microsoft.com/office/drawing/2014/main" id="{30B91F0A-C479-FEF7-833F-CCE5C4EB4617}"/>
              </a:ext>
            </a:extLst>
          </p:cNvPr>
          <p:cNvSpPr>
            <a:spLocks noGrp="1"/>
          </p:cNvSpPr>
          <p:nvPr>
            <p:ph type="pic" sz="quarter" idx="13" hasCustomPrompt="1"/>
          </p:nvPr>
        </p:nvSpPr>
        <p:spPr>
          <a:xfrm>
            <a:off x="8935487" y="0"/>
            <a:ext cx="3256513"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cxnSp>
        <p:nvCxnSpPr>
          <p:cNvPr id="6" name="Straight Connector 5">
            <a:extLst>
              <a:ext uri="{FF2B5EF4-FFF2-40B4-BE49-F238E27FC236}">
                <a16:creationId xmlns:a16="http://schemas.microsoft.com/office/drawing/2014/main" id="{83378864-FFEC-CA89-08FD-A1FFF3F03CA9}"/>
              </a:ext>
            </a:extLst>
          </p:cNvPr>
          <p:cNvCxnSpPr>
            <a:cxnSpLocks/>
          </p:cNvCxnSpPr>
          <p:nvPr userDrawn="1"/>
        </p:nvCxnSpPr>
        <p:spPr>
          <a:xfrm>
            <a:off x="893548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67055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Picture 5">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F30E7C-B7B6-19F0-A56E-A9173599A966}"/>
              </a:ext>
            </a:extLst>
          </p:cNvPr>
          <p:cNvSpPr>
            <a:spLocks noGrp="1"/>
          </p:cNvSpPr>
          <p:nvPr>
            <p:ph type="title"/>
          </p:nvPr>
        </p:nvSpPr>
        <p:spPr>
          <a:xfrm>
            <a:off x="7094553" y="634999"/>
            <a:ext cx="4477512" cy="1328932"/>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67304" y="2231454"/>
            <a:ext cx="4564376" cy="429768"/>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1666" y="5260191"/>
            <a:ext cx="1493097" cy="429768"/>
          </a:xfrm>
        </p:spPr>
        <p:txBody>
          <a:bodyPr/>
          <a:lstStyle>
            <a:lvl1pPr>
              <a:defRPr>
                <a:solidFill>
                  <a:schemeClr val="tx1"/>
                </a:solidFill>
                <a:effectLst/>
              </a:defRPr>
            </a:lvl1pPr>
          </a:lstStyle>
          <a:p>
            <a:fld id="{18FB12C4-D228-0548-ADB4-1A4C8851F4D3}" type="datetime1">
              <a:rPr lang="en-US" smtClean="0"/>
              <a:t>11/20/2025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10" name="Straight Connector 9">
            <a:extLst>
              <a:ext uri="{FF2B5EF4-FFF2-40B4-BE49-F238E27FC236}">
                <a16:creationId xmlns:a16="http://schemas.microsoft.com/office/drawing/2014/main" id="{B44E0F01-74F8-4E05-0BF9-107555BA139C}"/>
              </a:ext>
            </a:extLst>
          </p:cNvPr>
          <p:cNvCxnSpPr>
            <a:cxnSpLocks/>
          </p:cNvCxnSpPr>
          <p:nvPr userDrawn="1"/>
        </p:nvCxnSpPr>
        <p:spPr>
          <a:xfrm>
            <a:off x="6453101" y="164150"/>
            <a:ext cx="57388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09599" y="0"/>
            <a:ext cx="5843502"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A85E70CC-C7D7-B9CE-493E-0579781D2D31}"/>
              </a:ext>
            </a:extLst>
          </p:cNvPr>
          <p:cNvCxnSpPr>
            <a:cxnSpLocks/>
          </p:cNvCxnSpPr>
          <p:nvPr userDrawn="1"/>
        </p:nvCxnSpPr>
        <p:spPr>
          <a:xfrm>
            <a:off x="6453101"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E830231-922B-910E-CA0F-2B635AE5E80F}"/>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7">
            <a:extLst>
              <a:ext uri="{FF2B5EF4-FFF2-40B4-BE49-F238E27FC236}">
                <a16:creationId xmlns:a16="http://schemas.microsoft.com/office/drawing/2014/main" id="{2805764E-60E5-FE62-A39B-C399C892CA28}"/>
              </a:ext>
            </a:extLst>
          </p:cNvPr>
          <p:cNvSpPr>
            <a:spLocks noGrp="1"/>
          </p:cNvSpPr>
          <p:nvPr>
            <p:ph sz="quarter" idx="15"/>
          </p:nvPr>
        </p:nvSpPr>
        <p:spPr>
          <a:xfrm>
            <a:off x="7094553" y="2110570"/>
            <a:ext cx="4477512" cy="428257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186592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6">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78C3E4-9A2C-A408-E558-ACBB88C70840}"/>
              </a:ext>
            </a:extLst>
          </p:cNvPr>
          <p:cNvSpPr>
            <a:spLocks noGrp="1"/>
          </p:cNvSpPr>
          <p:nvPr>
            <p:ph type="title"/>
          </p:nvPr>
        </p:nvSpPr>
        <p:spPr>
          <a:xfrm>
            <a:off x="612649" y="632326"/>
            <a:ext cx="4494189" cy="1288169"/>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71905" y="2231455"/>
            <a:ext cx="4564377" cy="429768"/>
          </a:xfrm>
        </p:spPr>
        <p:txBody>
          <a:bodyPr/>
          <a:lstStyle>
            <a:lvl1pPr>
              <a:defRPr>
                <a:solidFill>
                  <a:schemeClr val="tx1"/>
                </a:solidFill>
                <a:effectLst/>
              </a:defRPr>
            </a:lvl1p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6954" y="5260879"/>
            <a:ext cx="1494474" cy="429768"/>
          </a:xfrm>
        </p:spPr>
        <p:txBody>
          <a:bodyPr/>
          <a:lstStyle/>
          <a:p>
            <a:fld id="{2992CB46-8CF1-8348-978D-ADB871DB2637}" type="datetime1">
              <a:rPr lang="en-US" smtClean="0"/>
              <a:t>11/20/2025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601" y="6492240"/>
            <a:ext cx="429207" cy="365760"/>
          </a:xfrm>
        </p:spPr>
        <p:txBody>
          <a:bodyPr/>
          <a:lstStyle>
            <a:lvl1pPr>
              <a:defRPr>
                <a:solidFill>
                  <a:schemeClr val="tx1"/>
                </a:solidFill>
                <a:effectLst/>
              </a:defRPr>
            </a:lvl1pPr>
          </a:lstStyle>
          <a:p>
            <a:fld id="{CC057153-B650-4DEB-B370-79DDCFDCE934}" type="slidenum">
              <a:rPr lang="en-US" smtClean="0"/>
              <a:pPr/>
              <a:t>‹#›</a:t>
            </a:fld>
            <a:endParaRPr lang="en-US" dirty="0"/>
          </a:p>
        </p:txBody>
      </p:sp>
      <p:sp>
        <p:nvSpPr>
          <p:cNvPr id="9" name="Content Placeholder 7">
            <a:extLst>
              <a:ext uri="{FF2B5EF4-FFF2-40B4-BE49-F238E27FC236}">
                <a16:creationId xmlns:a16="http://schemas.microsoft.com/office/drawing/2014/main" id="{3FB30328-57E8-EA3D-F9A4-154570AE3DF0}"/>
              </a:ext>
            </a:extLst>
          </p:cNvPr>
          <p:cNvSpPr>
            <a:spLocks noGrp="1"/>
          </p:cNvSpPr>
          <p:nvPr>
            <p:ph sz="quarter" idx="14"/>
          </p:nvPr>
        </p:nvSpPr>
        <p:spPr>
          <a:xfrm>
            <a:off x="612775" y="2068714"/>
            <a:ext cx="4494063" cy="41569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10">
            <a:extLst>
              <a:ext uri="{FF2B5EF4-FFF2-40B4-BE49-F238E27FC236}">
                <a16:creationId xmlns:a16="http://schemas.microsoft.com/office/drawing/2014/main" id="{39DAEF4D-3959-2C17-59C0-0C51806BBED5}"/>
              </a:ext>
            </a:extLst>
          </p:cNvPr>
          <p:cNvSpPr>
            <a:spLocks noGrp="1"/>
          </p:cNvSpPr>
          <p:nvPr>
            <p:ph type="pic" sz="quarter" idx="15" hasCustomPrompt="1"/>
          </p:nvPr>
        </p:nvSpPr>
        <p:spPr>
          <a:xfrm>
            <a:off x="5658928" y="0"/>
            <a:ext cx="6533072" cy="6858000"/>
          </a:xfrm>
          <a:prstGeom prst="rect">
            <a:avLst/>
          </a:prstGeom>
          <a:blipFill dpi="0" rotWithShape="1">
            <a:blip r:embed="rId2">
              <a:alphaModFix amt="60000"/>
            </a:blip>
            <a:srcRect/>
            <a:stretch>
              <a:fillRect l="-154" r="-154"/>
            </a:stretch>
          </a:blipFill>
        </p:spPr>
        <p:txBody>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8812D87E-65D6-AA23-C2F1-6ACD679648B1}"/>
              </a:ext>
            </a:extLst>
          </p:cNvPr>
          <p:cNvCxnSpPr>
            <a:cxnSpLocks/>
          </p:cNvCxnSpPr>
          <p:nvPr userDrawn="1"/>
        </p:nvCxnSpPr>
        <p:spPr>
          <a:xfrm>
            <a:off x="431800" y="164150"/>
            <a:ext cx="52138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CC1A446-6BAE-22CC-E376-C7034DBFDE71}"/>
              </a:ext>
            </a:extLst>
          </p:cNvPr>
          <p:cNvCxnSpPr>
            <a:cxnSpLocks/>
          </p:cNvCxnSpPr>
          <p:nvPr userDrawn="1"/>
        </p:nvCxnSpPr>
        <p:spPr>
          <a:xfrm>
            <a:off x="5656309" y="372"/>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4047466-B04C-40AF-946A-45572220C733}"/>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85553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7">
    <p:bg>
      <p:bgRef idx="1001">
        <a:schemeClr val="bg1"/>
      </p:bgRef>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496FAE0-B42A-699E-0194-1D9B07385D83}"/>
              </a:ext>
            </a:extLst>
          </p:cNvPr>
          <p:cNvSpPr>
            <a:spLocks noGrp="1"/>
          </p:cNvSpPr>
          <p:nvPr>
            <p:ph type="title"/>
          </p:nvPr>
        </p:nvSpPr>
        <p:spPr>
          <a:xfrm>
            <a:off x="8212663" y="634999"/>
            <a:ext cx="3363514" cy="1667226"/>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67304" y="2231454"/>
            <a:ext cx="4564376" cy="429768"/>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2354" y="5260879"/>
            <a:ext cx="1494473" cy="429768"/>
          </a:xfrm>
        </p:spPr>
        <p:txBody>
          <a:bodyPr/>
          <a:lstStyle>
            <a:lvl1pPr>
              <a:defRPr>
                <a:solidFill>
                  <a:schemeClr val="tx1"/>
                </a:solidFill>
                <a:effectLst/>
              </a:defRPr>
            </a:lvl1pPr>
          </a:lstStyle>
          <a:p>
            <a:fld id="{C35D9022-AF13-914E-AAF5-06802DCD2AF1}" type="datetime1">
              <a:rPr lang="en-US" smtClean="0"/>
              <a:t>11/20/2025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13" name="Picture Placeholder 10">
            <a:extLst>
              <a:ext uri="{FF2B5EF4-FFF2-40B4-BE49-F238E27FC236}">
                <a16:creationId xmlns:a16="http://schemas.microsoft.com/office/drawing/2014/main" id="{2CCC32EC-CCE1-D04B-E748-1BE84D20874B}"/>
              </a:ext>
            </a:extLst>
          </p:cNvPr>
          <p:cNvSpPr>
            <a:spLocks noGrp="1"/>
          </p:cNvSpPr>
          <p:nvPr>
            <p:ph type="pic" sz="quarter" idx="14" hasCustomPrompt="1"/>
          </p:nvPr>
        </p:nvSpPr>
        <p:spPr>
          <a:xfrm>
            <a:off x="597134" y="0"/>
            <a:ext cx="6987010"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14" name="Content Placeholder 7">
            <a:extLst>
              <a:ext uri="{FF2B5EF4-FFF2-40B4-BE49-F238E27FC236}">
                <a16:creationId xmlns:a16="http://schemas.microsoft.com/office/drawing/2014/main" id="{8B608AF4-46F5-990E-C133-313D6B22C312}"/>
              </a:ext>
            </a:extLst>
          </p:cNvPr>
          <p:cNvSpPr>
            <a:spLocks noGrp="1"/>
          </p:cNvSpPr>
          <p:nvPr>
            <p:ph sz="quarter" idx="15"/>
          </p:nvPr>
        </p:nvSpPr>
        <p:spPr>
          <a:xfrm>
            <a:off x="8212790" y="2450529"/>
            <a:ext cx="3363513" cy="385464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78B378FF-8198-DC37-BA5B-473DEDD75988}"/>
              </a:ext>
            </a:extLst>
          </p:cNvPr>
          <p:cNvCxnSpPr>
            <a:cxnSpLocks/>
          </p:cNvCxnSpPr>
          <p:nvPr userDrawn="1"/>
        </p:nvCxnSpPr>
        <p:spPr>
          <a:xfrm>
            <a:off x="7584144" y="164150"/>
            <a:ext cx="46078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E54E56D6-14F7-4AF8-BCF3-2B60F1174250}"/>
              </a:ext>
            </a:extLst>
          </p:cNvPr>
          <p:cNvCxnSpPr>
            <a:cxnSpLocks/>
          </p:cNvCxnSpPr>
          <p:nvPr userDrawn="1"/>
        </p:nvCxnSpPr>
        <p:spPr>
          <a:xfrm>
            <a:off x="7588298"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FD24FBA-09F1-E77D-0C3E-A914CBD5F4F2}"/>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85112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8">
    <p:bg>
      <p:bgRef idx="1001">
        <a:schemeClr val="bg1"/>
      </p:bgRef>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73E7AA6-3E01-E0FE-40A6-864DFD88873B}"/>
              </a:ext>
            </a:extLst>
          </p:cNvPr>
          <p:cNvSpPr>
            <a:spLocks noGrp="1"/>
          </p:cNvSpPr>
          <p:nvPr>
            <p:ph type="title"/>
          </p:nvPr>
        </p:nvSpPr>
        <p:spPr>
          <a:xfrm>
            <a:off x="615697" y="634999"/>
            <a:ext cx="3363510" cy="1667226"/>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64711" y="2231455"/>
            <a:ext cx="4564377" cy="429768"/>
          </a:xfrm>
        </p:spPr>
        <p:txBody>
          <a:bodyPr/>
          <a:lstStyle>
            <a:lvl1pPr>
              <a:defRPr>
                <a:solidFill>
                  <a:schemeClr val="tx1"/>
                </a:solidFill>
                <a:effectLst/>
              </a:defRPr>
            </a:lvl1p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29760" y="5260879"/>
            <a:ext cx="1494474" cy="429768"/>
          </a:xfrm>
        </p:spPr>
        <p:txBody>
          <a:bodyPr/>
          <a:lstStyle/>
          <a:p>
            <a:fld id="{4D3895DF-CE00-4443-B506-04551A131964}" type="datetime1">
              <a:rPr lang="en-US" smtClean="0"/>
              <a:t>11/20/2025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2593" y="6492875"/>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
        <p:nvSpPr>
          <p:cNvPr id="14" name="Content Placeholder 7">
            <a:extLst>
              <a:ext uri="{FF2B5EF4-FFF2-40B4-BE49-F238E27FC236}">
                <a16:creationId xmlns:a16="http://schemas.microsoft.com/office/drawing/2014/main" id="{07C31AA0-00A0-8749-8CC5-95B234604803}"/>
              </a:ext>
            </a:extLst>
          </p:cNvPr>
          <p:cNvSpPr>
            <a:spLocks noGrp="1"/>
          </p:cNvSpPr>
          <p:nvPr>
            <p:ph sz="quarter" idx="14"/>
          </p:nvPr>
        </p:nvSpPr>
        <p:spPr>
          <a:xfrm>
            <a:off x="615824" y="2450529"/>
            <a:ext cx="3363513" cy="38148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0">
            <a:extLst>
              <a:ext uri="{FF2B5EF4-FFF2-40B4-BE49-F238E27FC236}">
                <a16:creationId xmlns:a16="http://schemas.microsoft.com/office/drawing/2014/main" id="{ABDC61D1-0D87-5A5A-4C73-5CAFD8889E02}"/>
              </a:ext>
            </a:extLst>
          </p:cNvPr>
          <p:cNvSpPr>
            <a:spLocks noGrp="1"/>
          </p:cNvSpPr>
          <p:nvPr>
            <p:ph type="pic" sz="quarter" idx="15" hasCustomPrompt="1"/>
          </p:nvPr>
        </p:nvSpPr>
        <p:spPr>
          <a:xfrm>
            <a:off x="4607856" y="0"/>
            <a:ext cx="7584144"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cxnSp>
        <p:nvCxnSpPr>
          <p:cNvPr id="9" name="Straight Connector 8">
            <a:extLst>
              <a:ext uri="{FF2B5EF4-FFF2-40B4-BE49-F238E27FC236}">
                <a16:creationId xmlns:a16="http://schemas.microsoft.com/office/drawing/2014/main" id="{56838F21-75ED-E44B-42EB-FC7FE5E930B5}"/>
              </a:ext>
            </a:extLst>
          </p:cNvPr>
          <p:cNvCxnSpPr>
            <a:cxnSpLocks/>
          </p:cNvCxnSpPr>
          <p:nvPr userDrawn="1"/>
        </p:nvCxnSpPr>
        <p:spPr>
          <a:xfrm>
            <a:off x="431800" y="164150"/>
            <a:ext cx="41628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F9AEDF6-9814-FD08-73EB-63D58BF776EA}"/>
              </a:ext>
            </a:extLst>
          </p:cNvPr>
          <p:cNvCxnSpPr>
            <a:cxnSpLocks/>
          </p:cNvCxnSpPr>
          <p:nvPr userDrawn="1"/>
        </p:nvCxnSpPr>
        <p:spPr>
          <a:xfrm>
            <a:off x="460189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A8CA044-325A-12D3-37BC-BDCEBBC342CC}"/>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62123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9">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EDD9488-FAAC-3468-EC84-62DCAA385014}"/>
              </a:ext>
            </a:extLst>
          </p:cNvPr>
          <p:cNvSpPr>
            <a:spLocks noGrp="1"/>
          </p:cNvSpPr>
          <p:nvPr>
            <p:ph type="title"/>
          </p:nvPr>
        </p:nvSpPr>
        <p:spPr>
          <a:xfrm>
            <a:off x="8888061" y="634999"/>
            <a:ext cx="2699254" cy="2214453"/>
          </a:xfrm>
        </p:spPr>
        <p:txBody>
          <a:bodyPr anchor="t"/>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rot="16200000">
            <a:off x="-2067301" y="2231454"/>
            <a:ext cx="4564376" cy="429768"/>
          </a:xfrm>
        </p:spPr>
        <p:txBody>
          <a:bodyPr/>
          <a:lstStyle/>
          <a:p>
            <a:r>
              <a:rPr lang="en-US" dirty="0"/>
              <a:t>SAMPLE FOOTER TEXT</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rot="16200000">
            <a:off x="-532352" y="5260879"/>
            <a:ext cx="1494475" cy="429768"/>
          </a:xfrm>
        </p:spPr>
        <p:txBody>
          <a:bodyPr/>
          <a:lstStyle/>
          <a:p>
            <a:fld id="{E242787B-6DCB-1542-A351-2D27DB5C9EB5}" type="datetime1">
              <a:rPr lang="en-US" smtClean="0"/>
              <a:t>11/20/2025</a:t>
            </a:fld>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2" y="6492513"/>
            <a:ext cx="429207" cy="365125"/>
          </a:xfrm>
        </p:spPr>
        <p:txBody>
          <a:bodyPr/>
          <a:lstStyle/>
          <a:p>
            <a:fld id="{CC057153-B650-4DEB-B370-79DDCFDCE934}" type="slidenum">
              <a:rPr lang="en-US" smtClean="0"/>
              <a:t>‹#›</a:t>
            </a:fld>
            <a:endParaRPr lang="en-US" dirty="0"/>
          </a:p>
        </p:txBody>
      </p:sp>
      <p:sp>
        <p:nvSpPr>
          <p:cNvPr id="13" name="Picture Placeholder 9">
            <a:extLst>
              <a:ext uri="{FF2B5EF4-FFF2-40B4-BE49-F238E27FC236}">
                <a16:creationId xmlns:a16="http://schemas.microsoft.com/office/drawing/2014/main" id="{9785BB1B-C644-BA77-7DDD-02B6EA405BF6}"/>
              </a:ext>
            </a:extLst>
          </p:cNvPr>
          <p:cNvSpPr>
            <a:spLocks noGrp="1"/>
          </p:cNvSpPr>
          <p:nvPr>
            <p:ph type="pic" sz="quarter" idx="18" hasCustomPrompt="1"/>
          </p:nvPr>
        </p:nvSpPr>
        <p:spPr>
          <a:xfrm>
            <a:off x="604685" y="0"/>
            <a:ext cx="764495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14" name="Content Placeholder 7">
            <a:extLst>
              <a:ext uri="{FF2B5EF4-FFF2-40B4-BE49-F238E27FC236}">
                <a16:creationId xmlns:a16="http://schemas.microsoft.com/office/drawing/2014/main" id="{8E56834F-CC6F-AB0D-0C2D-D32A96F77227}"/>
              </a:ext>
            </a:extLst>
          </p:cNvPr>
          <p:cNvSpPr>
            <a:spLocks noGrp="1"/>
          </p:cNvSpPr>
          <p:nvPr>
            <p:ph sz="quarter" idx="14"/>
          </p:nvPr>
        </p:nvSpPr>
        <p:spPr>
          <a:xfrm>
            <a:off x="8889055" y="3011335"/>
            <a:ext cx="2693346" cy="3211666"/>
          </a:xfrm>
          <a:prstGeom prst="rect">
            <a:avLst/>
          </a:prstGeo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8F9841FB-35AF-1919-0953-5642770662AC}"/>
              </a:ext>
            </a:extLst>
          </p:cNvPr>
          <p:cNvCxnSpPr>
            <a:cxnSpLocks/>
          </p:cNvCxnSpPr>
          <p:nvPr userDrawn="1"/>
        </p:nvCxnSpPr>
        <p:spPr>
          <a:xfrm>
            <a:off x="8259492" y="164150"/>
            <a:ext cx="39325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358AE5DC-7AFC-CD99-8A67-46A580A7DEFE}"/>
              </a:ext>
            </a:extLst>
          </p:cNvPr>
          <p:cNvCxnSpPr>
            <a:cxnSpLocks/>
          </p:cNvCxnSpPr>
          <p:nvPr userDrawn="1"/>
        </p:nvCxnSpPr>
        <p:spPr>
          <a:xfrm>
            <a:off x="825949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1BA6662-88AA-A191-B6D5-4B6DF99C8B16}"/>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89461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10">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0D1278-B5CC-BDBD-8FA3-679C676A536D}"/>
              </a:ext>
            </a:extLst>
          </p:cNvPr>
          <p:cNvSpPr>
            <a:spLocks noGrp="1"/>
          </p:cNvSpPr>
          <p:nvPr>
            <p:ph type="title"/>
          </p:nvPr>
        </p:nvSpPr>
        <p:spPr>
          <a:xfrm>
            <a:off x="615697" y="634999"/>
            <a:ext cx="2699254" cy="2214453"/>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62638" y="2236683"/>
            <a:ext cx="4553921" cy="429768"/>
          </a:xfrm>
        </p:spPr>
        <p:txBody>
          <a:bodyPr/>
          <a:lstStyle>
            <a:lvl1pPr>
              <a:defRPr>
                <a:solidFill>
                  <a:schemeClr val="tx1"/>
                </a:solidFill>
                <a:effectLst/>
              </a:defRPr>
            </a:lvl1p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2354" y="5260880"/>
            <a:ext cx="1494476" cy="429768"/>
          </a:xfrm>
        </p:spPr>
        <p:txBody>
          <a:bodyPr/>
          <a:lstStyle/>
          <a:p>
            <a:fld id="{B71CD34A-E620-234C-80E5-E81441778490}" type="datetime1">
              <a:rPr lang="en-US" smtClean="0"/>
              <a:t>11/20/2025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0" y="6492875"/>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
        <p:nvSpPr>
          <p:cNvPr id="13" name="Content Placeholder 7">
            <a:extLst>
              <a:ext uri="{FF2B5EF4-FFF2-40B4-BE49-F238E27FC236}">
                <a16:creationId xmlns:a16="http://schemas.microsoft.com/office/drawing/2014/main" id="{4C1D2059-BF06-D57F-DC08-4CF8A0E3616D}"/>
              </a:ext>
            </a:extLst>
          </p:cNvPr>
          <p:cNvSpPr>
            <a:spLocks noGrp="1"/>
          </p:cNvSpPr>
          <p:nvPr>
            <p:ph sz="quarter" idx="14"/>
          </p:nvPr>
        </p:nvSpPr>
        <p:spPr>
          <a:xfrm>
            <a:off x="616691" y="3011335"/>
            <a:ext cx="2693346" cy="3211666"/>
          </a:xfrm>
          <a:prstGeom prst="rect">
            <a:avLst/>
          </a:prstGeo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9">
            <a:extLst>
              <a:ext uri="{FF2B5EF4-FFF2-40B4-BE49-F238E27FC236}">
                <a16:creationId xmlns:a16="http://schemas.microsoft.com/office/drawing/2014/main" id="{FF55FC92-13DA-DA43-D4EE-90F1CFCD3002}"/>
              </a:ext>
            </a:extLst>
          </p:cNvPr>
          <p:cNvSpPr>
            <a:spLocks noGrp="1"/>
          </p:cNvSpPr>
          <p:nvPr>
            <p:ph type="pic" sz="quarter" idx="15" hasCustomPrompt="1"/>
          </p:nvPr>
        </p:nvSpPr>
        <p:spPr>
          <a:xfrm>
            <a:off x="3865677"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9C4DF952-8FA0-48F5-F7EF-53D541404A33}"/>
              </a:ext>
            </a:extLst>
          </p:cNvPr>
          <p:cNvCxnSpPr>
            <a:cxnSpLocks/>
          </p:cNvCxnSpPr>
          <p:nvPr userDrawn="1"/>
        </p:nvCxnSpPr>
        <p:spPr>
          <a:xfrm>
            <a:off x="431800" y="164150"/>
            <a:ext cx="3420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96E75C3-3D50-62F4-97A1-08D85ABC2127}"/>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D9DCC5-4A76-A29C-BDAD-62E571E6267E}"/>
              </a:ext>
            </a:extLst>
          </p:cNvPr>
          <p:cNvCxnSpPr>
            <a:cxnSpLocks/>
          </p:cNvCxnSpPr>
          <p:nvPr userDrawn="1"/>
        </p:nvCxnSpPr>
        <p:spPr>
          <a:xfrm>
            <a:off x="386152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06910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11">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C775AC-06F6-654A-B451-BF23AC7E4EB9}"/>
              </a:ext>
            </a:extLst>
          </p:cNvPr>
          <p:cNvSpPr>
            <a:spLocks noGrp="1"/>
          </p:cNvSpPr>
          <p:nvPr>
            <p:ph type="title"/>
          </p:nvPr>
        </p:nvSpPr>
        <p:spPr>
          <a:xfrm>
            <a:off x="612646" y="5012268"/>
            <a:ext cx="4019522" cy="1127275"/>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67302" y="2231455"/>
            <a:ext cx="4564377" cy="429768"/>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2351" y="5260879"/>
            <a:ext cx="1494474" cy="429768"/>
          </a:xfrm>
        </p:spPr>
        <p:txBody>
          <a:bodyPr/>
          <a:lstStyle>
            <a:lvl1pPr>
              <a:defRPr>
                <a:solidFill>
                  <a:schemeClr val="tx1"/>
                </a:solidFill>
                <a:effectLst/>
              </a:defRPr>
            </a:lvl1pPr>
          </a:lstStyle>
          <a:p>
            <a:fld id="{E18AFC1E-5CDA-EE42-95A5-C2F245BB2156}" type="datetime1">
              <a:rPr lang="en-US" smtClean="0"/>
              <a:t>11/20/2025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2" y="6492513"/>
            <a:ext cx="429207" cy="365125"/>
          </a:xfrm>
        </p:spPr>
        <p:txBody>
          <a:bodyPr/>
          <a:lstStyle/>
          <a:p>
            <a:fld id="{CC057153-B650-4DEB-B370-79DDCFDCE934}" type="slidenum">
              <a:rPr lang="en-US" smtClean="0"/>
              <a:t>‹#›</a:t>
            </a:fld>
            <a:endParaRPr lang="en-US" dirty="0"/>
          </a:p>
        </p:txBody>
      </p:sp>
      <p:sp>
        <p:nvSpPr>
          <p:cNvPr id="12" name="Picture Placeholder 10">
            <a:extLst>
              <a:ext uri="{FF2B5EF4-FFF2-40B4-BE49-F238E27FC236}">
                <a16:creationId xmlns:a16="http://schemas.microsoft.com/office/drawing/2014/main" id="{13020A22-5D19-D344-F727-D4D20AA1FB7F}"/>
              </a:ext>
            </a:extLst>
          </p:cNvPr>
          <p:cNvSpPr>
            <a:spLocks noGrp="1"/>
          </p:cNvSpPr>
          <p:nvPr>
            <p:ph type="pic" sz="quarter" idx="14" hasCustomPrompt="1"/>
          </p:nvPr>
        </p:nvSpPr>
        <p:spPr>
          <a:xfrm>
            <a:off x="598303" y="0"/>
            <a:ext cx="11593695" cy="4635132"/>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13" name="Content Placeholder 7">
            <a:extLst>
              <a:ext uri="{FF2B5EF4-FFF2-40B4-BE49-F238E27FC236}">
                <a16:creationId xmlns:a16="http://schemas.microsoft.com/office/drawing/2014/main" id="{FB7ED5EB-305D-576F-1A1C-06E6B2A0F31B}"/>
              </a:ext>
            </a:extLst>
          </p:cNvPr>
          <p:cNvSpPr>
            <a:spLocks noGrp="1"/>
          </p:cNvSpPr>
          <p:nvPr>
            <p:ph sz="quarter" idx="15"/>
          </p:nvPr>
        </p:nvSpPr>
        <p:spPr>
          <a:xfrm>
            <a:off x="5156009" y="5012267"/>
            <a:ext cx="6426391" cy="1241576"/>
          </a:xfrm>
          <a:prstGeom prst="rect">
            <a:avLst/>
          </a:prstGeo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36A42A28-5C2F-9093-B5D9-C2651F290DFF}"/>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24376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12">
    <p:bg>
      <p:bgRef idx="1001">
        <a:schemeClr val="bg1"/>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1425E99-2E4D-268B-5E93-5F4B4D25A22A}"/>
              </a:ext>
            </a:extLst>
          </p:cNvPr>
          <p:cNvSpPr>
            <a:spLocks noGrp="1"/>
          </p:cNvSpPr>
          <p:nvPr>
            <p:ph type="title"/>
          </p:nvPr>
        </p:nvSpPr>
        <p:spPr>
          <a:xfrm>
            <a:off x="612646" y="3880757"/>
            <a:ext cx="3044954" cy="2245126"/>
          </a:xfrm>
        </p:spPr>
        <p:txBody>
          <a:bodyPr anchor="t">
            <a:norm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E626BD0-BD46-934B-ADDF-CF3299725EE4}" type="datetime1">
              <a:rPr lang="en-US" smtClean="0"/>
              <a:t>11/20/2025</a:t>
            </a:fld>
            <a:endParaRPr lang="en-US" dirty="0"/>
          </a:p>
        </p:txBody>
      </p:sp>
      <p:sp>
        <p:nvSpPr>
          <p:cNvPr id="9" name="Picture Placeholder 10">
            <a:extLst>
              <a:ext uri="{FF2B5EF4-FFF2-40B4-BE49-F238E27FC236}">
                <a16:creationId xmlns:a16="http://schemas.microsoft.com/office/drawing/2014/main" id="{9FDEF7EB-1801-E3D3-0EB3-A17D6AD2341A}"/>
              </a:ext>
            </a:extLst>
          </p:cNvPr>
          <p:cNvSpPr>
            <a:spLocks noGrp="1"/>
          </p:cNvSpPr>
          <p:nvPr>
            <p:ph type="pic" sz="quarter" idx="14" hasCustomPrompt="1"/>
          </p:nvPr>
        </p:nvSpPr>
        <p:spPr>
          <a:xfrm>
            <a:off x="612645" y="0"/>
            <a:ext cx="11579353" cy="3443331"/>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10" name="Content Placeholder 7">
            <a:extLst>
              <a:ext uri="{FF2B5EF4-FFF2-40B4-BE49-F238E27FC236}">
                <a16:creationId xmlns:a16="http://schemas.microsoft.com/office/drawing/2014/main" id="{81C221A2-8407-5746-E87B-3CEAD025CD3F}"/>
              </a:ext>
            </a:extLst>
          </p:cNvPr>
          <p:cNvSpPr>
            <a:spLocks noGrp="1"/>
          </p:cNvSpPr>
          <p:nvPr>
            <p:ph sz="quarter" idx="15"/>
          </p:nvPr>
        </p:nvSpPr>
        <p:spPr>
          <a:xfrm>
            <a:off x="4122370" y="3880757"/>
            <a:ext cx="7460029" cy="2443843"/>
          </a:xfrm>
          <a:prstGeom prst="rect">
            <a:avLst/>
          </a:prstGeo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4" name="Straight Connector 3">
            <a:extLst>
              <a:ext uri="{FF2B5EF4-FFF2-40B4-BE49-F238E27FC236}">
                <a16:creationId xmlns:a16="http://schemas.microsoft.com/office/drawing/2014/main" id="{AE7E7B67-A585-C4C0-BD50-861ED489B135}"/>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576722"/>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13">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737DE76-E217-D796-38E2-BE156016BD58}"/>
              </a:ext>
            </a:extLst>
          </p:cNvPr>
          <p:cNvSpPr>
            <a:spLocks noGrp="1"/>
          </p:cNvSpPr>
          <p:nvPr>
            <p:ph type="title"/>
          </p:nvPr>
        </p:nvSpPr>
        <p:spPr>
          <a:xfrm>
            <a:off x="598328" y="634999"/>
            <a:ext cx="3021868" cy="1773540"/>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1EC6455-E06F-4448-8EA7-FF67E5DC7A22}" type="datetime1">
              <a:rPr lang="en-US" smtClean="0"/>
              <a:t>11/20/2025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10" name="Content Placeholder 7">
            <a:extLst>
              <a:ext uri="{FF2B5EF4-FFF2-40B4-BE49-F238E27FC236}">
                <a16:creationId xmlns:a16="http://schemas.microsoft.com/office/drawing/2014/main" id="{38AE8B48-2473-88AA-21D0-3F9273AC0BDE}"/>
              </a:ext>
            </a:extLst>
          </p:cNvPr>
          <p:cNvSpPr>
            <a:spLocks noGrp="1"/>
          </p:cNvSpPr>
          <p:nvPr>
            <p:ph sz="quarter" idx="16"/>
          </p:nvPr>
        </p:nvSpPr>
        <p:spPr>
          <a:xfrm>
            <a:off x="4122370" y="634999"/>
            <a:ext cx="7460029" cy="2330455"/>
          </a:xfrm>
          <a:prstGeom prst="rect">
            <a:avLst/>
          </a:prstGeo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a:extLst>
              <a:ext uri="{FF2B5EF4-FFF2-40B4-BE49-F238E27FC236}">
                <a16:creationId xmlns:a16="http://schemas.microsoft.com/office/drawing/2014/main" id="{9CF2FA52-EFAF-6671-1458-CF597D619DA6}"/>
              </a:ext>
            </a:extLst>
          </p:cNvPr>
          <p:cNvSpPr>
            <a:spLocks noGrp="1"/>
          </p:cNvSpPr>
          <p:nvPr>
            <p:ph type="pic" sz="quarter" idx="15" hasCustomPrompt="1"/>
          </p:nvPr>
        </p:nvSpPr>
        <p:spPr>
          <a:xfrm>
            <a:off x="597745" y="3636524"/>
            <a:ext cx="11594254" cy="3221477"/>
          </a:xfrm>
          <a:custGeom>
            <a:avLst/>
            <a:gdLst>
              <a:gd name="connsiteX0" fmla="*/ 0 w 12192000"/>
              <a:gd name="connsiteY0" fmla="*/ 0 h 3221477"/>
              <a:gd name="connsiteX1" fmla="*/ 12192000 w 12192000"/>
              <a:gd name="connsiteY1" fmla="*/ 0 h 3221477"/>
              <a:gd name="connsiteX2" fmla="*/ 12192000 w 12192000"/>
              <a:gd name="connsiteY2" fmla="*/ 3221477 h 3221477"/>
              <a:gd name="connsiteX3" fmla="*/ 0 w 12192000"/>
              <a:gd name="connsiteY3" fmla="*/ 3221477 h 3221477"/>
            </a:gdLst>
            <a:ahLst/>
            <a:cxnLst>
              <a:cxn ang="0">
                <a:pos x="connsiteX0" y="connsiteY0"/>
              </a:cxn>
              <a:cxn ang="0">
                <a:pos x="connsiteX1" y="connsiteY1"/>
              </a:cxn>
              <a:cxn ang="0">
                <a:pos x="connsiteX2" y="connsiteY2"/>
              </a:cxn>
              <a:cxn ang="0">
                <a:pos x="connsiteX3" y="connsiteY3"/>
              </a:cxn>
            </a:cxnLst>
            <a:rect l="l" t="t" r="r" b="b"/>
            <a:pathLst>
              <a:path w="12192000" h="3221477">
                <a:moveTo>
                  <a:pt x="0" y="0"/>
                </a:moveTo>
                <a:lnTo>
                  <a:pt x="12192000" y="0"/>
                </a:lnTo>
                <a:lnTo>
                  <a:pt x="12192000" y="3221477"/>
                </a:lnTo>
                <a:lnTo>
                  <a:pt x="0" y="3221477"/>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cxnSp>
        <p:nvCxnSpPr>
          <p:cNvPr id="4" name="Straight Connector 3">
            <a:extLst>
              <a:ext uri="{FF2B5EF4-FFF2-40B4-BE49-F238E27FC236}">
                <a16:creationId xmlns:a16="http://schemas.microsoft.com/office/drawing/2014/main" id="{B4F2A9F8-8F3B-3616-48B8-F8DA72A71344}"/>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97018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543799" y="634990"/>
            <a:ext cx="4244009" cy="4227952"/>
          </a:xfrm>
        </p:spPr>
        <p:txBody>
          <a:bodyPr vert="horz" lIns="91440" tIns="45720" rIns="91440" bIns="45720" rtlCol="0" anchor="t">
            <a:normAutofit/>
          </a:bodyPr>
          <a:lstStyle>
            <a:lvl1pPr>
              <a:defRPr lang="en-US" sz="36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543799" y="5189329"/>
            <a:ext cx="3741886" cy="1033669"/>
          </a:xfrm>
          <a:prstGeom prst="rect">
            <a:avLst/>
          </a:prstGeom>
        </p:spPr>
        <p:txBody>
          <a:bodyPr vert="horz" lIns="91440" tIns="45720" rIns="91440" bIns="45720" rtlCol="0" anchor="b">
            <a:normAutofit/>
          </a:bodyPr>
          <a:lstStyle>
            <a:lvl1pPr marL="0" indent="0">
              <a:buNone/>
              <a:defRPr lang="en-US" sz="1400" dirty="0"/>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rot="16200000">
            <a:off x="-2067585" y="2231733"/>
            <a:ext cx="4564375" cy="429205"/>
          </a:xfrm>
        </p:spPr>
        <p:txBody>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rot="16200000">
            <a:off x="-532638" y="5261161"/>
            <a:ext cx="1494477" cy="429202"/>
          </a:xfrm>
        </p:spPr>
        <p:txBody>
          <a:bodyPr/>
          <a:lstStyle>
            <a:lvl1pPr>
              <a:defRPr>
                <a:solidFill>
                  <a:schemeClr val="tx1"/>
                </a:solidFill>
                <a:effectLst/>
              </a:defRPr>
            </a:lvl1pPr>
          </a:lstStyle>
          <a:p>
            <a:fld id="{6B7F706A-D109-3944-B52B-877BA50BC7DE}" type="datetime1">
              <a:rPr lang="en-US" smtClean="0"/>
              <a:t>11/20/2025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15" name="Picture Placeholder 13">
            <a:extLst>
              <a:ext uri="{FF2B5EF4-FFF2-40B4-BE49-F238E27FC236}">
                <a16:creationId xmlns:a16="http://schemas.microsoft.com/office/drawing/2014/main" id="{453992B1-FB53-5896-E556-2208A45F982B}"/>
              </a:ext>
            </a:extLst>
          </p:cNvPr>
          <p:cNvSpPr>
            <a:spLocks noGrp="1"/>
          </p:cNvSpPr>
          <p:nvPr>
            <p:ph type="pic" sz="quarter" idx="14" hasCustomPrompt="1"/>
          </p:nvPr>
        </p:nvSpPr>
        <p:spPr>
          <a:xfrm>
            <a:off x="597728" y="0"/>
            <a:ext cx="6488922" cy="6858000"/>
          </a:xfrm>
          <a:custGeom>
            <a:avLst/>
            <a:gdLst>
              <a:gd name="connsiteX0" fmla="*/ 0 w 7195675"/>
              <a:gd name="connsiteY0" fmla="*/ 0 h 6858000"/>
              <a:gd name="connsiteX1" fmla="*/ 7195675 w 7195675"/>
              <a:gd name="connsiteY1" fmla="*/ 0 h 6858000"/>
              <a:gd name="connsiteX2" fmla="*/ 7195675 w 7195675"/>
              <a:gd name="connsiteY2" fmla="*/ 6858000 h 6858000"/>
              <a:gd name="connsiteX3" fmla="*/ 0 w 71956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95675" h="6858000">
                <a:moveTo>
                  <a:pt x="0" y="0"/>
                </a:moveTo>
                <a:lnTo>
                  <a:pt x="7195675" y="0"/>
                </a:lnTo>
                <a:lnTo>
                  <a:pt x="7195675"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b="1" dirty="0">
                <a:effectLst/>
              </a:rPr>
              <a:t> </a:t>
            </a:r>
            <a:endParaRPr lang="en-US" dirty="0"/>
          </a:p>
        </p:txBody>
      </p:sp>
      <p:cxnSp>
        <p:nvCxnSpPr>
          <p:cNvPr id="8" name="Straight Connector 7">
            <a:extLst>
              <a:ext uri="{FF2B5EF4-FFF2-40B4-BE49-F238E27FC236}">
                <a16:creationId xmlns:a16="http://schemas.microsoft.com/office/drawing/2014/main" id="{39A94CD3-3183-0F04-2405-7D52239F28A0}"/>
              </a:ext>
            </a:extLst>
          </p:cNvPr>
          <p:cNvCxnSpPr>
            <a:cxnSpLocks/>
          </p:cNvCxnSpPr>
          <p:nvPr userDrawn="1"/>
        </p:nvCxnSpPr>
        <p:spPr>
          <a:xfrm>
            <a:off x="7254575" y="164150"/>
            <a:ext cx="4937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2D7818A-B409-D3C7-1DEC-7919EC439E8E}"/>
              </a:ext>
            </a:extLst>
          </p:cNvPr>
          <p:cNvCxnSpPr>
            <a:cxnSpLocks/>
          </p:cNvCxnSpPr>
          <p:nvPr userDrawn="1"/>
        </p:nvCxnSpPr>
        <p:spPr>
          <a:xfrm>
            <a:off x="725457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2C8901F-66EF-1A3E-9AE7-B0A426C81DF4}"/>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30643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14">
    <p:bg>
      <p:bgRef idx="1001">
        <a:schemeClr val="bg1"/>
      </p:bgRef>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056BFCD-3259-DDE7-5625-EE56190B8F62}"/>
              </a:ext>
            </a:extLst>
          </p:cNvPr>
          <p:cNvCxnSpPr>
            <a:cxnSpLocks/>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43FCD0E4-9CD1-93F8-08DF-3BFC834A3E76}"/>
              </a:ext>
            </a:extLst>
          </p:cNvPr>
          <p:cNvSpPr>
            <a:spLocks noGrp="1"/>
          </p:cNvSpPr>
          <p:nvPr>
            <p:ph type="title"/>
          </p:nvPr>
        </p:nvSpPr>
        <p:spPr>
          <a:xfrm>
            <a:off x="612647" y="638736"/>
            <a:ext cx="10969753" cy="932688"/>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73146" y="2231455"/>
            <a:ext cx="4564377" cy="429768"/>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8191" y="5260876"/>
            <a:ext cx="1494468" cy="429768"/>
          </a:xfrm>
        </p:spPr>
        <p:txBody>
          <a:bodyPr/>
          <a:lstStyle/>
          <a:p>
            <a:fld id="{24773200-F230-534A-AA8E-3237E1017D06}" type="datetime1">
              <a:rPr lang="en-US" smtClean="0"/>
              <a:t>11/20/2025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5842" y="6492874"/>
            <a:ext cx="429207" cy="365125"/>
          </a:xfrm>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2C378E9B-0BD2-F103-F591-68E71F4480ED}"/>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7">
            <a:extLst>
              <a:ext uri="{FF2B5EF4-FFF2-40B4-BE49-F238E27FC236}">
                <a16:creationId xmlns:a16="http://schemas.microsoft.com/office/drawing/2014/main" id="{A94BBE19-E3B2-673A-37AB-2329CE36DA87}"/>
              </a:ext>
            </a:extLst>
          </p:cNvPr>
          <p:cNvSpPr>
            <a:spLocks noGrp="1"/>
          </p:cNvSpPr>
          <p:nvPr>
            <p:ph sz="quarter" idx="14"/>
          </p:nvPr>
        </p:nvSpPr>
        <p:spPr>
          <a:xfrm>
            <a:off x="612648" y="1713653"/>
            <a:ext cx="4485564" cy="46923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a16="http://schemas.microsoft.com/office/drawing/2014/main" id="{19D386B7-EEFC-D00F-7761-B261459996D2}"/>
              </a:ext>
            </a:extLst>
          </p:cNvPr>
          <p:cNvSpPr>
            <a:spLocks noGrp="1"/>
          </p:cNvSpPr>
          <p:nvPr>
            <p:ph type="pic" sz="quarter" idx="13" hasCustomPrompt="1"/>
          </p:nvPr>
        </p:nvSpPr>
        <p:spPr>
          <a:xfrm>
            <a:off x="5658927" y="1713653"/>
            <a:ext cx="6533071" cy="5144347"/>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dpi="0" rotWithShape="1">
            <a:blip r:embed="rId2">
              <a:alphaModFix amt="60000"/>
            </a:blip>
            <a:srcRect/>
            <a:stretch>
              <a:fillRect/>
            </a:stretch>
          </a:blipFill>
        </p:spPr>
        <p:txBody>
          <a:bodyPr vert="horz" wrap="square" lIns="91440" tIns="45720" rIns="91440" bIns="45720" rtlCol="0">
            <a:noAutofit/>
          </a:bodyPr>
          <a:lstStyle>
            <a:lvl1pPr>
              <a:defRPr lang="en-US" dirty="0"/>
            </a:lvl1pPr>
          </a:lstStyle>
          <a:p>
            <a:pPr marL="0" lvl="0" indent="0">
              <a:buNone/>
            </a:pPr>
            <a:r>
              <a:rPr lang="en-US" dirty="0"/>
              <a:t> </a:t>
            </a:r>
          </a:p>
        </p:txBody>
      </p:sp>
    </p:spTree>
    <p:extLst>
      <p:ext uri="{BB962C8B-B14F-4D97-AF65-F5344CB8AC3E}">
        <p14:creationId xmlns:p14="http://schemas.microsoft.com/office/powerpoint/2010/main" val="182287401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15">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4F82DAF-8C88-BCF8-3DCD-BA0110CC6BB2}"/>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9AA955E6-9DAE-AA3C-BB38-0AC671A4095A}"/>
              </a:ext>
            </a:extLst>
          </p:cNvPr>
          <p:cNvSpPr>
            <a:spLocks noGrp="1"/>
          </p:cNvSpPr>
          <p:nvPr>
            <p:ph type="title"/>
          </p:nvPr>
        </p:nvSpPr>
        <p:spPr>
          <a:xfrm>
            <a:off x="612647" y="634999"/>
            <a:ext cx="10969753" cy="932688"/>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96C85C2-F25E-3944-B64A-31ACAD72BA40}" type="datetime1">
              <a:rPr lang="en-US" smtClean="0"/>
              <a:t>11/20/2025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271A0C8E-B9F0-C8A0-7A87-A97B78C1C482}"/>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ontent Placeholder 7">
            <a:extLst>
              <a:ext uri="{FF2B5EF4-FFF2-40B4-BE49-F238E27FC236}">
                <a16:creationId xmlns:a16="http://schemas.microsoft.com/office/drawing/2014/main" id="{4025B090-9FA9-0FC5-EA6A-9BA0F54A4064}"/>
              </a:ext>
            </a:extLst>
          </p:cNvPr>
          <p:cNvSpPr>
            <a:spLocks noGrp="1"/>
          </p:cNvSpPr>
          <p:nvPr>
            <p:ph sz="quarter" idx="14"/>
          </p:nvPr>
        </p:nvSpPr>
        <p:spPr>
          <a:xfrm>
            <a:off x="612647" y="1912398"/>
            <a:ext cx="4637269" cy="422505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5">
            <a:extLst>
              <a:ext uri="{FF2B5EF4-FFF2-40B4-BE49-F238E27FC236}">
                <a16:creationId xmlns:a16="http://schemas.microsoft.com/office/drawing/2014/main" id="{7DCDC1A0-A2FE-AF32-199F-D7E415F47574}"/>
              </a:ext>
            </a:extLst>
          </p:cNvPr>
          <p:cNvSpPr>
            <a:spLocks noGrp="1"/>
          </p:cNvSpPr>
          <p:nvPr>
            <p:ph type="pic" sz="quarter" idx="13" hasCustomPrompt="1"/>
          </p:nvPr>
        </p:nvSpPr>
        <p:spPr>
          <a:xfrm>
            <a:off x="5737861" y="1929756"/>
            <a:ext cx="5741992" cy="4207696"/>
          </a:xfrm>
          <a:custGeom>
            <a:avLst/>
            <a:gdLst>
              <a:gd name="connsiteX0" fmla="*/ 0 w 5560101"/>
              <a:gd name="connsiteY0" fmla="*/ 0 h 4074407"/>
              <a:gd name="connsiteX1" fmla="*/ 5560101 w 5560101"/>
              <a:gd name="connsiteY1" fmla="*/ 0 h 4074407"/>
              <a:gd name="connsiteX2" fmla="*/ 5560101 w 5560101"/>
              <a:gd name="connsiteY2" fmla="*/ 4074407 h 4074407"/>
              <a:gd name="connsiteX3" fmla="*/ 0 w 5560101"/>
              <a:gd name="connsiteY3" fmla="*/ 4074407 h 4074407"/>
            </a:gdLst>
            <a:ahLst/>
            <a:cxnLst>
              <a:cxn ang="0">
                <a:pos x="connsiteX0" y="connsiteY0"/>
              </a:cxn>
              <a:cxn ang="0">
                <a:pos x="connsiteX1" y="connsiteY1"/>
              </a:cxn>
              <a:cxn ang="0">
                <a:pos x="connsiteX2" y="connsiteY2"/>
              </a:cxn>
              <a:cxn ang="0">
                <a:pos x="connsiteX3" y="connsiteY3"/>
              </a:cxn>
            </a:cxnLst>
            <a:rect l="l" t="t" r="r" b="b"/>
            <a:pathLst>
              <a:path w="5560101" h="4074407">
                <a:moveTo>
                  <a:pt x="0" y="0"/>
                </a:moveTo>
                <a:lnTo>
                  <a:pt x="5560101" y="0"/>
                </a:lnTo>
                <a:lnTo>
                  <a:pt x="5560101" y="4074407"/>
                </a:lnTo>
                <a:lnTo>
                  <a:pt x="0" y="4074407"/>
                </a:lnTo>
                <a:close/>
              </a:path>
            </a:pathLst>
          </a:custGeom>
          <a:blipFill dpi="0" rotWithShape="1">
            <a:blip r:embed="rId2">
              <a:alphaModFix amt="60000"/>
            </a:blip>
            <a:srcRect/>
            <a:stretch>
              <a:fillRect/>
            </a:stretch>
          </a:blipFill>
        </p:spPr>
        <p:txBody>
          <a:bodyPr vert="horz" wrap="square" lIns="91440" tIns="45720" rIns="91440" bIns="45720" rtlCol="0">
            <a:noAutofit/>
          </a:bodyPr>
          <a:lstStyle>
            <a:lvl1pPr>
              <a:defRPr lang="en-US" dirty="0"/>
            </a:lvl1pPr>
          </a:lstStyle>
          <a:p>
            <a:pPr marL="0" lvl="0" indent="0">
              <a:buNone/>
            </a:pPr>
            <a:r>
              <a:rPr lang="en-US" dirty="0"/>
              <a:t> </a:t>
            </a:r>
          </a:p>
        </p:txBody>
      </p:sp>
    </p:spTree>
    <p:extLst>
      <p:ext uri="{BB962C8B-B14F-4D97-AF65-F5344CB8AC3E}">
        <p14:creationId xmlns:p14="http://schemas.microsoft.com/office/powerpoint/2010/main" val="259980793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16">
    <p:bg>
      <p:bgRef idx="1001">
        <a:schemeClr val="bg1"/>
      </p:bgRef>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29A9DDD-8FD5-2897-8DC9-1CEC88541C50}"/>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D3FF54FB-A206-6CBA-CEBE-32EE19C37BC1}"/>
              </a:ext>
            </a:extLst>
          </p:cNvPr>
          <p:cNvSpPr>
            <a:spLocks noGrp="1"/>
          </p:cNvSpPr>
          <p:nvPr>
            <p:ph type="title"/>
          </p:nvPr>
        </p:nvSpPr>
        <p:spPr>
          <a:xfrm>
            <a:off x="612647" y="634999"/>
            <a:ext cx="10969753" cy="932688"/>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F3A96B8-82E0-6B4D-B0A8-9A4BCDF0FD2C}" type="datetime1">
              <a:rPr lang="en-US" smtClean="0"/>
              <a:t>11/20/2025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02BC9BBD-1994-9D19-11C8-FD27039C6338}"/>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icture Placeholder 11">
            <a:extLst>
              <a:ext uri="{FF2B5EF4-FFF2-40B4-BE49-F238E27FC236}">
                <a16:creationId xmlns:a16="http://schemas.microsoft.com/office/drawing/2014/main" id="{FF925AEE-0C06-4F24-B6E3-73484A4008DC}"/>
              </a:ext>
            </a:extLst>
          </p:cNvPr>
          <p:cNvSpPr>
            <a:spLocks noGrp="1"/>
          </p:cNvSpPr>
          <p:nvPr>
            <p:ph type="pic" sz="quarter" idx="13" hasCustomPrompt="1"/>
          </p:nvPr>
        </p:nvSpPr>
        <p:spPr>
          <a:xfrm>
            <a:off x="609601" y="1713653"/>
            <a:ext cx="5860862" cy="5144347"/>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dpi="0" rotWithShape="1">
            <a:blip r:embed="rId2">
              <a:alphaModFix amt="60000"/>
            </a:blip>
            <a:srcRect/>
            <a:stretch>
              <a:fillRect/>
            </a:stretch>
          </a:blipFill>
        </p:spPr>
        <p:txBody>
          <a:bodyPr vert="horz" wrap="square" lIns="91440" tIns="45720" rIns="91440" bIns="45720" rtlCol="0">
            <a:noAutofit/>
          </a:bodyPr>
          <a:lstStyle>
            <a:lvl1pPr>
              <a:defRPr lang="en-US" dirty="0"/>
            </a:lvl1pPr>
          </a:lstStyle>
          <a:p>
            <a:pPr marL="0" lvl="0" indent="0">
              <a:buNone/>
            </a:pPr>
            <a:r>
              <a:rPr lang="en-US" dirty="0"/>
              <a:t> </a:t>
            </a:r>
          </a:p>
        </p:txBody>
      </p:sp>
      <p:sp>
        <p:nvSpPr>
          <p:cNvPr id="12" name="Content Placeholder 7">
            <a:extLst>
              <a:ext uri="{FF2B5EF4-FFF2-40B4-BE49-F238E27FC236}">
                <a16:creationId xmlns:a16="http://schemas.microsoft.com/office/drawing/2014/main" id="{422BCA1B-3481-37CE-708A-4CA6ACFAF7DA}"/>
              </a:ext>
            </a:extLst>
          </p:cNvPr>
          <p:cNvSpPr>
            <a:spLocks noGrp="1"/>
          </p:cNvSpPr>
          <p:nvPr>
            <p:ph sz="quarter" idx="14"/>
          </p:nvPr>
        </p:nvSpPr>
        <p:spPr>
          <a:xfrm>
            <a:off x="7103255" y="1704847"/>
            <a:ext cx="4479145" cy="46923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975859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17">
    <p:bg>
      <p:bgRef idx="1001">
        <a:schemeClr val="bg1"/>
      </p:bgRef>
    </p:bg>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58A9F406-2B0C-9EC1-691A-81EC3B412DA5}"/>
              </a:ext>
            </a:extLst>
          </p:cNvPr>
          <p:cNvSpPr>
            <a:spLocks noGrp="1"/>
          </p:cNvSpPr>
          <p:nvPr>
            <p:ph type="pic" sz="quarter" idx="13" hasCustomPrompt="1"/>
          </p:nvPr>
        </p:nvSpPr>
        <p:spPr>
          <a:xfrm>
            <a:off x="609600" y="2173849"/>
            <a:ext cx="4675632" cy="4049141"/>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cxnSp>
        <p:nvCxnSpPr>
          <p:cNvPr id="4" name="Straight Connector 3">
            <a:extLst>
              <a:ext uri="{FF2B5EF4-FFF2-40B4-BE49-F238E27FC236}">
                <a16:creationId xmlns:a16="http://schemas.microsoft.com/office/drawing/2014/main" id="{DE681CC6-0816-FBB5-F117-CE232D15B0DE}"/>
              </a:ext>
            </a:extLst>
          </p:cNvPr>
          <p:cNvCxnSpPr>
            <a:cxnSpLocks/>
          </p:cNvCxnSpPr>
          <p:nvPr userDrawn="1"/>
        </p:nvCxnSpPr>
        <p:spPr>
          <a:xfrm>
            <a:off x="5454396" y="164150"/>
            <a:ext cx="67376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DE88D5F-773F-4748-992A-5C3C29E76AD7}" type="datetime1">
              <a:rPr lang="en-US" smtClean="0"/>
              <a:t>11/20/2025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664B8C12-E10A-C714-D6A0-BA32E2C7271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58B50728-3383-EC9A-417E-37D92F1A79C5}"/>
              </a:ext>
            </a:extLst>
          </p:cNvPr>
          <p:cNvSpPr>
            <a:spLocks noGrp="1"/>
          </p:cNvSpPr>
          <p:nvPr>
            <p:ph type="title"/>
          </p:nvPr>
        </p:nvSpPr>
        <p:spPr>
          <a:xfrm>
            <a:off x="612647" y="634999"/>
            <a:ext cx="4672584" cy="1269482"/>
          </a:xfrm>
        </p:spPr>
        <p:txBody>
          <a:bodyPr anchor="t">
            <a:noAutofit/>
          </a:bodyPr>
          <a:lstStyle>
            <a:lvl1pPr>
              <a:defRPr sz="3600"/>
            </a:lvl1pPr>
          </a:lstStyle>
          <a:p>
            <a:r>
              <a:rPr lang="en-US"/>
              <a:t>Click to edit Master title style</a:t>
            </a:r>
            <a:endParaRPr lang="en-US" dirty="0"/>
          </a:p>
        </p:txBody>
      </p:sp>
      <p:sp>
        <p:nvSpPr>
          <p:cNvPr id="12" name="Content Placeholder 7">
            <a:extLst>
              <a:ext uri="{FF2B5EF4-FFF2-40B4-BE49-F238E27FC236}">
                <a16:creationId xmlns:a16="http://schemas.microsoft.com/office/drawing/2014/main" id="{A934C409-3B5B-B521-A990-18EF2CF0BCFC}"/>
              </a:ext>
            </a:extLst>
          </p:cNvPr>
          <p:cNvSpPr>
            <a:spLocks noGrp="1"/>
          </p:cNvSpPr>
          <p:nvPr>
            <p:ph sz="quarter" idx="14"/>
          </p:nvPr>
        </p:nvSpPr>
        <p:spPr>
          <a:xfrm>
            <a:off x="5905562" y="634999"/>
            <a:ext cx="5676838" cy="55879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 name="Straight Connector 1">
            <a:extLst>
              <a:ext uri="{FF2B5EF4-FFF2-40B4-BE49-F238E27FC236}">
                <a16:creationId xmlns:a16="http://schemas.microsoft.com/office/drawing/2014/main" id="{CFBAC7DD-4013-C579-09D4-3564365AACA7}"/>
              </a:ext>
            </a:extLst>
          </p:cNvPr>
          <p:cNvCxnSpPr>
            <a:cxnSpLocks/>
          </p:cNvCxnSpPr>
          <p:nvPr userDrawn="1"/>
        </p:nvCxnSpPr>
        <p:spPr>
          <a:xfrm>
            <a:off x="5454396"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43538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18">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E681CC6-0816-FBB5-F117-CE232D15B0DE}"/>
              </a:ext>
            </a:extLst>
          </p:cNvPr>
          <p:cNvCxnSpPr>
            <a:cxnSpLocks/>
          </p:cNvCxnSpPr>
          <p:nvPr userDrawn="1"/>
        </p:nvCxnSpPr>
        <p:spPr>
          <a:xfrm>
            <a:off x="4501602" y="164150"/>
            <a:ext cx="76903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A3D1319-A3E8-35B5-18BF-A7DAE36BE7FC}"/>
              </a:ext>
            </a:extLst>
          </p:cNvPr>
          <p:cNvSpPr>
            <a:spLocks noGrp="1"/>
          </p:cNvSpPr>
          <p:nvPr>
            <p:ph type="title"/>
          </p:nvPr>
        </p:nvSpPr>
        <p:spPr>
          <a:xfrm>
            <a:off x="612647" y="634999"/>
            <a:ext cx="3696859" cy="1316347"/>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D982C3F-36DC-0440-A19E-AA83413F223D}" type="datetime1">
              <a:rPr lang="en-US" smtClean="0"/>
              <a:t>11/20/2025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664B8C12-E10A-C714-D6A0-BA32E2C7271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Picture Placeholder 10">
            <a:extLst>
              <a:ext uri="{FF2B5EF4-FFF2-40B4-BE49-F238E27FC236}">
                <a16:creationId xmlns:a16="http://schemas.microsoft.com/office/drawing/2014/main" id="{402FC37C-195C-E78C-A1E2-030CF77CBA2A}"/>
              </a:ext>
            </a:extLst>
          </p:cNvPr>
          <p:cNvSpPr>
            <a:spLocks noGrp="1"/>
          </p:cNvSpPr>
          <p:nvPr>
            <p:ph type="pic" sz="quarter" idx="13" hasCustomPrompt="1"/>
          </p:nvPr>
        </p:nvSpPr>
        <p:spPr>
          <a:xfrm>
            <a:off x="612646" y="2295145"/>
            <a:ext cx="3696856" cy="3927488"/>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11" name="Content Placeholder 7">
            <a:extLst>
              <a:ext uri="{FF2B5EF4-FFF2-40B4-BE49-F238E27FC236}">
                <a16:creationId xmlns:a16="http://schemas.microsoft.com/office/drawing/2014/main" id="{2959E347-BAB4-7F1F-65EB-C586FE97DE1E}"/>
              </a:ext>
            </a:extLst>
          </p:cNvPr>
          <p:cNvSpPr>
            <a:spLocks noGrp="1"/>
          </p:cNvSpPr>
          <p:nvPr>
            <p:ph sz="quarter" idx="14"/>
          </p:nvPr>
        </p:nvSpPr>
        <p:spPr>
          <a:xfrm>
            <a:off x="4933150" y="647724"/>
            <a:ext cx="6644488" cy="55625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0C63D850-B761-4DEA-5C9B-DE6AC0E856D9}"/>
              </a:ext>
            </a:extLst>
          </p:cNvPr>
          <p:cNvCxnSpPr>
            <a:cxnSpLocks/>
          </p:cNvCxnSpPr>
          <p:nvPr userDrawn="1"/>
        </p:nvCxnSpPr>
        <p:spPr>
          <a:xfrm>
            <a:off x="45016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06757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208" y="634999"/>
            <a:ext cx="6159851" cy="5844227"/>
          </a:xfrm>
        </p:spPr>
        <p:txBody>
          <a:bodyPr anchor="b">
            <a:normAutofit/>
          </a:bodyPr>
          <a:lstStyle>
            <a:lvl1pPr>
              <a:defRPr sz="6000" b="0" i="0">
                <a:latin typeface="+mj-lt"/>
                <a:ea typeface="Dotum" panose="020B0600000101010101" pitchFamily="34" charset="-127"/>
                <a:cs typeface="Noto Sans Kannada Thin" panose="020B0202040504020204" pitchFamily="34" charset="0"/>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065403" y="-1"/>
            <a:ext cx="5131677" cy="6222999"/>
          </a:xfrm>
          <a:prstGeom prst="rect">
            <a:avLst/>
          </a:prstGeom>
          <a:blipFill dpi="0" rotWithShape="1">
            <a:blip r:embed="rId2">
              <a:alphaModFix amt="60000"/>
            </a:blip>
            <a:srcRect/>
            <a:stretch>
              <a:fillRect l="-686" t="2" b="-4120"/>
            </a:stretch>
          </a:blipFill>
        </p:spPr>
        <p:txBody>
          <a:bodyPr/>
          <a:lstStyle>
            <a:lvl1pPr marL="0" indent="0">
              <a:buNone/>
              <a:defRPr/>
            </a:lvl1pPr>
          </a:lstStyle>
          <a:p>
            <a:r>
              <a:rPr lang="en-US" dirty="0"/>
              <a:t> </a:t>
            </a:r>
          </a:p>
        </p:txBody>
      </p:sp>
      <p:cxnSp>
        <p:nvCxnSpPr>
          <p:cNvPr id="4" name="Straight Connector 3">
            <a:extLst>
              <a:ext uri="{FF2B5EF4-FFF2-40B4-BE49-F238E27FC236}">
                <a16:creationId xmlns:a16="http://schemas.microsoft.com/office/drawing/2014/main" id="{28FA8915-517E-32B2-6836-7A69DEF7C849}"/>
              </a:ext>
            </a:extLst>
          </p:cNvPr>
          <p:cNvCxnSpPr>
            <a:cxnSpLocks/>
          </p:cNvCxnSpPr>
          <p:nvPr userDrawn="1"/>
        </p:nvCxnSpPr>
        <p:spPr>
          <a:xfrm>
            <a:off x="706032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F76B2467-9468-3DE8-CA1C-7B68F7ED9A67}"/>
              </a:ext>
            </a:extLst>
          </p:cNvPr>
          <p:cNvCxnSpPr>
            <a:cxnSpLocks/>
          </p:cNvCxnSpPr>
          <p:nvPr userDrawn="1"/>
        </p:nvCxnSpPr>
        <p:spPr>
          <a:xfrm>
            <a:off x="0" y="164150"/>
            <a:ext cx="70603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177414" y="6375748"/>
            <a:ext cx="4847572" cy="363255"/>
          </a:xfrm>
          <a:prstGeom prst="rect">
            <a:avLst/>
          </a:prstGeom>
        </p:spPr>
        <p:txBody>
          <a:bodyPr anchor="ctr">
            <a:normAutofit/>
          </a:bodyPr>
          <a:lstStyle>
            <a:lvl1pPr marL="0" indent="0">
              <a:buNone/>
              <a:defRPr sz="1400" b="0" i="0">
                <a:latin typeface="+mj-lt"/>
              </a:defRPr>
            </a:lvl1pPr>
            <a:lvl2pPr>
              <a:defRPr sz="1600" b="0" i="0">
                <a:latin typeface="Univers Light" panose="020B0403020202020204" pitchFamily="34" charset="0"/>
              </a:defRPr>
            </a:lvl2pPr>
            <a:lvl3pPr>
              <a:defRPr sz="1600" b="0" i="0">
                <a:latin typeface="Univers Light" panose="020B0403020202020204" pitchFamily="34" charset="0"/>
              </a:defRPr>
            </a:lvl3pPr>
            <a:lvl4pPr>
              <a:defRPr sz="1600" b="0" i="0">
                <a:latin typeface="Univers Light" panose="020B0403020202020204" pitchFamily="34" charset="0"/>
              </a:defRPr>
            </a:lvl4pPr>
            <a:lvl5pPr>
              <a:defRPr sz="1600" b="0" i="0">
                <a:latin typeface="Univers Light" panose="020B04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42722991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p:bg>
      <p:bgPr>
        <a:solidFill>
          <a:schemeClr val="bg2">
            <a:lumMod val="90000"/>
          </a:schemeClr>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113C676-72E3-B810-A6B9-DCE36B8778AC}"/>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5C83582-5E0E-E3D3-3C94-4ACFD9A1C718}"/>
              </a:ext>
            </a:extLst>
          </p:cNvPr>
          <p:cNvSpPr>
            <a:spLocks noGrp="1"/>
          </p:cNvSpPr>
          <p:nvPr>
            <p:ph type="title"/>
          </p:nvPr>
        </p:nvSpPr>
        <p:spPr>
          <a:xfrm>
            <a:off x="634030" y="5109709"/>
            <a:ext cx="10369296" cy="1207008"/>
          </a:xfrm>
        </p:spPr>
        <p:txBody>
          <a:bodyPr>
            <a:normAutofit/>
          </a:bodyPr>
          <a:lstStyle>
            <a:lvl1pPr>
              <a:defRPr sz="2400" cap="none" baseline="0"/>
            </a:lvl1pPr>
          </a:lstStyle>
          <a:p>
            <a:r>
              <a:rPr lang="en-US" dirty="0"/>
              <a:t>Click to edit Master title style</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DF18D256-8D94-AD48-AC70-FA7FB4656784}" type="datetime1">
              <a:rPr lang="en-US" smtClean="0"/>
              <a:t>11/20/2025</a:t>
            </a:fld>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B088E26B-9247-68F3-E9B8-157E22E97147}"/>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EADDD523-89BD-4FD5-9443-E7DD58338829}"/>
              </a:ext>
            </a:extLst>
          </p:cNvPr>
          <p:cNvSpPr>
            <a:spLocks noGrp="1"/>
          </p:cNvSpPr>
          <p:nvPr>
            <p:ph sz="quarter" idx="14" hasCustomPrompt="1"/>
          </p:nvPr>
        </p:nvSpPr>
        <p:spPr>
          <a:xfrm>
            <a:off x="634030" y="1374953"/>
            <a:ext cx="11128248" cy="3447288"/>
          </a:xfrm>
        </p:spPr>
        <p:txBody>
          <a:bodyPr>
            <a:noAutofit/>
          </a:bodyPr>
          <a:lstStyle>
            <a:lvl1pPr marL="0" indent="0">
              <a:lnSpc>
                <a:spcPct val="90000"/>
              </a:lnSpc>
              <a:buNone/>
              <a:defRPr sz="30000"/>
            </a:lvl1pPr>
          </a:lstStyle>
          <a:p>
            <a:pPr lvl="0"/>
            <a:r>
              <a:rPr lang="en-US" dirty="0"/>
              <a:t>##%</a:t>
            </a:r>
          </a:p>
        </p:txBody>
      </p:sp>
    </p:spTree>
    <p:extLst>
      <p:ext uri="{BB962C8B-B14F-4D97-AF65-F5344CB8AC3E}">
        <p14:creationId xmlns:p14="http://schemas.microsoft.com/office/powerpoint/2010/main" val="1142329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mber Large 2">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AF240C4-9480-994E-0BD5-BF7BE95F9F7B}"/>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B4A34DBE-5B8B-D933-E010-32D592317E81}"/>
              </a:ext>
            </a:extLst>
          </p:cNvPr>
          <p:cNvSpPr>
            <a:spLocks noGrp="1"/>
          </p:cNvSpPr>
          <p:nvPr>
            <p:ph type="title"/>
          </p:nvPr>
        </p:nvSpPr>
        <p:spPr>
          <a:xfrm>
            <a:off x="634030" y="5380383"/>
            <a:ext cx="6773934" cy="936333"/>
          </a:xfrm>
        </p:spPr>
        <p:txBody>
          <a:bodyPr anchor="b">
            <a:normAutofit/>
          </a:bodyPr>
          <a:lstStyle>
            <a:lvl1pPr>
              <a:defRPr sz="2400" cap="none" baseline="0"/>
            </a:lvl1pPr>
          </a:lstStyle>
          <a:p>
            <a:r>
              <a:rPr lang="en-US" dirty="0"/>
              <a:t>Click to edit Master title style</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CBC99D08-11FA-9A4F-8AE4-C4979B640AA7}" type="datetime1">
              <a:rPr lang="en-US" smtClean="0"/>
              <a:t>11/20/2025</a:t>
            </a:fld>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6" name="Straight Connector 5">
            <a:extLst>
              <a:ext uri="{FF2B5EF4-FFF2-40B4-BE49-F238E27FC236}">
                <a16:creationId xmlns:a16="http://schemas.microsoft.com/office/drawing/2014/main" id="{63547AA0-CA68-609A-06D4-5F771838B5D3}"/>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A2C14DB2-31D1-2A77-5862-79EC80A884B1}"/>
              </a:ext>
            </a:extLst>
          </p:cNvPr>
          <p:cNvSpPr>
            <a:spLocks noGrp="1"/>
          </p:cNvSpPr>
          <p:nvPr>
            <p:ph sz="quarter" idx="14" hasCustomPrompt="1"/>
          </p:nvPr>
        </p:nvSpPr>
        <p:spPr>
          <a:xfrm>
            <a:off x="634030" y="1374952"/>
            <a:ext cx="10367347" cy="3833147"/>
          </a:xfrm>
        </p:spPr>
        <p:txBody>
          <a:bodyPr>
            <a:noAutofit/>
          </a:bodyPr>
          <a:lstStyle>
            <a:lvl1pPr marL="0" indent="0">
              <a:lnSpc>
                <a:spcPct val="90000"/>
              </a:lnSpc>
              <a:buNone/>
              <a:defRPr sz="30000"/>
            </a:lvl1pPr>
          </a:lstStyle>
          <a:p>
            <a:pPr lvl="0"/>
            <a:r>
              <a:rPr lang="en-US" dirty="0"/>
              <a:t>##%</a:t>
            </a:r>
          </a:p>
        </p:txBody>
      </p:sp>
    </p:spTree>
    <p:extLst>
      <p:ext uri="{BB962C8B-B14F-4D97-AF65-F5344CB8AC3E}">
        <p14:creationId xmlns:p14="http://schemas.microsoft.com/office/powerpoint/2010/main" val="3795748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bg2"/>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B8C624E-4F6C-E890-10DF-FE279DA2597D}"/>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60774BD-35B4-BDFD-98B2-123D58FC6550}"/>
              </a:ext>
            </a:extLst>
          </p:cNvPr>
          <p:cNvSpPr>
            <a:spLocks noGrp="1"/>
          </p:cNvSpPr>
          <p:nvPr>
            <p:ph type="title"/>
          </p:nvPr>
        </p:nvSpPr>
        <p:spPr>
          <a:xfrm>
            <a:off x="634030" y="5109709"/>
            <a:ext cx="10367340" cy="1207008"/>
          </a:xfrm>
        </p:spPr>
        <p:txBody>
          <a:bodyPr>
            <a:normAutofit/>
          </a:bodyPr>
          <a:lstStyle>
            <a:lvl1pPr>
              <a:defRPr sz="2400" cap="none" baseline="0"/>
            </a:lvl1pPr>
          </a:lstStyle>
          <a:p>
            <a:r>
              <a:rPr lang="en-US"/>
              <a:t>Click to edit Master title style</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A8AE8B27-11F7-194F-8BAB-D7C03BEEA90A}" type="datetime1">
              <a:rPr lang="en-US" smtClean="0"/>
              <a:t>11/20/2025</a:t>
            </a:fld>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5FD9BA66-49B9-422C-E28F-BA9E9DB64697}"/>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11">
            <a:extLst>
              <a:ext uri="{FF2B5EF4-FFF2-40B4-BE49-F238E27FC236}">
                <a16:creationId xmlns:a16="http://schemas.microsoft.com/office/drawing/2014/main" id="{856E9D3E-CEAC-9B88-5B32-F19B49057302}"/>
              </a:ext>
            </a:extLst>
          </p:cNvPr>
          <p:cNvSpPr>
            <a:spLocks noGrp="1"/>
          </p:cNvSpPr>
          <p:nvPr>
            <p:ph sz="quarter" idx="14" hasCustomPrompt="1"/>
          </p:nvPr>
        </p:nvSpPr>
        <p:spPr>
          <a:xfrm>
            <a:off x="634030" y="1340489"/>
            <a:ext cx="10369296" cy="3392424"/>
          </a:xfrm>
        </p:spPr>
        <p:txBody>
          <a:bodyPr>
            <a:noAutofit/>
          </a:bodyPr>
          <a:lstStyle>
            <a:lvl1pPr marL="0" indent="0">
              <a:lnSpc>
                <a:spcPct val="90000"/>
              </a:lnSpc>
              <a:buNone/>
              <a:defRPr sz="30000"/>
            </a:lvl1pPr>
          </a:lstStyle>
          <a:p>
            <a:pPr lvl="0"/>
            <a:r>
              <a:rPr lang="en-US" dirty="0"/>
              <a:t>##%</a:t>
            </a:r>
          </a:p>
        </p:txBody>
      </p:sp>
    </p:spTree>
    <p:extLst>
      <p:ext uri="{BB962C8B-B14F-4D97-AF65-F5344CB8AC3E}">
        <p14:creationId xmlns:p14="http://schemas.microsoft.com/office/powerpoint/2010/main" val="3667156823"/>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p:bg>
      <p:bgPr>
        <a:solidFill>
          <a:schemeClr val="bg2"/>
        </a:solidFill>
        <a:effectLst/>
      </p:bgPr>
    </p:bg>
    <p:spTree>
      <p:nvGrpSpPr>
        <p:cNvPr id="1" name=""/>
        <p:cNvGrpSpPr/>
        <p:nvPr/>
      </p:nvGrpSpPr>
      <p:grpSpPr>
        <a:xfrm>
          <a:off x="0" y="0"/>
          <a:ext cx="0" cy="0"/>
          <a:chOff x="0" y="0"/>
          <a:chExt cx="0" cy="0"/>
        </a:xfrm>
      </p:grpSpPr>
      <p:cxnSp>
        <p:nvCxnSpPr>
          <p:cNvPr id="51" name="Straight Connector 50">
            <a:extLst>
              <a:ext uri="{FF2B5EF4-FFF2-40B4-BE49-F238E27FC236}">
                <a16:creationId xmlns:a16="http://schemas.microsoft.com/office/drawing/2014/main" id="{0D627006-2F17-8195-85F1-6A04C935CD0A}"/>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09600" y="-1186864"/>
            <a:ext cx="10652760" cy="1050725"/>
          </a:xfrm>
        </p:spPr>
        <p:txBody>
          <a:bodyPr/>
          <a:lstStyle>
            <a:lvl1pPr>
              <a:defRPr cap="none" baseline="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9D6C909-3D7F-834E-BB68-316E18E888F7}" type="datetime1">
              <a:rPr lang="en-US" smtClean="0"/>
              <a:t>11/20/2025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cxnSp>
        <p:nvCxnSpPr>
          <p:cNvPr id="6" name="Straight Connector 5">
            <a:extLst>
              <a:ext uri="{FF2B5EF4-FFF2-40B4-BE49-F238E27FC236}">
                <a16:creationId xmlns:a16="http://schemas.microsoft.com/office/drawing/2014/main" id="{C6DC5F9A-93BE-3155-B9FF-4F2B904E7EDC}"/>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6">
            <a:extLst>
              <a:ext uri="{FF2B5EF4-FFF2-40B4-BE49-F238E27FC236}">
                <a16:creationId xmlns:a16="http://schemas.microsoft.com/office/drawing/2014/main" id="{EB9CB9C1-FB48-2C3D-F797-DF062B37A94B}"/>
              </a:ext>
            </a:extLst>
          </p:cNvPr>
          <p:cNvSpPr>
            <a:spLocks noGrp="1"/>
          </p:cNvSpPr>
          <p:nvPr>
            <p:ph sz="quarter" idx="13" hasCustomPrompt="1"/>
          </p:nvPr>
        </p:nvSpPr>
        <p:spPr>
          <a:xfrm>
            <a:off x="609600" y="634999"/>
            <a:ext cx="10972800" cy="5669280"/>
          </a:xfrm>
          <a:prstGeom prst="rect">
            <a:avLst/>
          </a:prstGeom>
        </p:spPr>
        <p:txBody>
          <a:bodyPr anchor="t">
            <a:normAutofit/>
          </a:bodyPr>
          <a:lstStyle>
            <a:lvl1pPr marL="0" indent="0">
              <a:lnSpc>
                <a:spcPct val="90000"/>
              </a:lnSpc>
              <a:buNone/>
              <a:defRPr sz="6000" b="0" cap="all" baseline="0"/>
            </a:lvl1pPr>
            <a:lvl2pPr marL="228600" indent="0">
              <a:lnSpc>
                <a:spcPct val="90000"/>
              </a:lnSpc>
              <a:buNone/>
              <a:defRPr sz="6000" b="0" cap="all" baseline="0"/>
            </a:lvl2pPr>
            <a:lvl3pPr marL="457200" indent="0">
              <a:lnSpc>
                <a:spcPct val="90000"/>
              </a:lnSpc>
              <a:buNone/>
              <a:defRPr sz="6000" b="0" cap="all" baseline="0"/>
            </a:lvl3pPr>
            <a:lvl4pPr marL="685800" indent="0">
              <a:lnSpc>
                <a:spcPct val="90000"/>
              </a:lnSpc>
              <a:buNone/>
              <a:defRPr sz="6000" b="0" cap="all" baseline="0"/>
            </a:lvl4pPr>
            <a:lvl5pPr marL="914400" indent="0">
              <a:lnSpc>
                <a:spcPct val="90000"/>
              </a:lnSpc>
              <a:buNone/>
              <a:defRPr sz="6000" b="0" cap="all" baseline="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346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2615D95-4353-B9DA-619F-62F51763C54C}"/>
              </a:ext>
            </a:extLst>
          </p:cNvPr>
          <p:cNvCxnSpPr>
            <a:cxnSpLocks/>
          </p:cNvCxnSpPr>
          <p:nvPr/>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48AEEAA7-1FB1-66FD-6698-0A692D3A2B96}"/>
              </a:ext>
            </a:extLst>
          </p:cNvPr>
          <p:cNvSpPr>
            <a:spLocks noGrp="1"/>
          </p:cNvSpPr>
          <p:nvPr>
            <p:ph type="title"/>
          </p:nvPr>
        </p:nvSpPr>
        <p:spPr>
          <a:xfrm>
            <a:off x="598327" y="5096040"/>
            <a:ext cx="10963656" cy="755659"/>
          </a:xfrm>
        </p:spPr>
        <p:txBody>
          <a:bodyPr anchor="b"/>
          <a:lstStyle/>
          <a:p>
            <a:r>
              <a:rPr lang="en-US"/>
              <a:t>Click to edit Master title style</a:t>
            </a:r>
          </a:p>
        </p:txBody>
      </p:sp>
      <p:sp>
        <p:nvSpPr>
          <p:cNvPr id="12" name="Subtitle 2">
            <a:extLst>
              <a:ext uri="{FF2B5EF4-FFF2-40B4-BE49-F238E27FC236}">
                <a16:creationId xmlns:a16="http://schemas.microsoft.com/office/drawing/2014/main" id="{F12A78E0-F03D-DA65-CE03-3BF1B174A306}"/>
              </a:ext>
            </a:extLst>
          </p:cNvPr>
          <p:cNvSpPr>
            <a:spLocks noGrp="1"/>
          </p:cNvSpPr>
          <p:nvPr>
            <p:ph type="subTitle" idx="1"/>
          </p:nvPr>
        </p:nvSpPr>
        <p:spPr>
          <a:xfrm>
            <a:off x="598328" y="5971305"/>
            <a:ext cx="10963656" cy="521208"/>
          </a:xfrm>
          <a:prstGeom prst="rect">
            <a:avLst/>
          </a:prstGeom>
        </p:spPr>
        <p:txBody>
          <a:bodyPr vert="horz" lIns="91440" tIns="45720" rIns="91440" bIns="45720" rtlCol="0" anchor="t">
            <a:normAutofit/>
          </a:bodyPr>
          <a:lstStyle>
            <a:lvl1pPr marL="0" indent="0">
              <a:buNone/>
              <a:defRPr lang="en-US" sz="1400" dirty="0"/>
            </a:lvl1pPr>
          </a:lstStyle>
          <a:p>
            <a:pPr lvl="0"/>
            <a:r>
              <a:rPr lang="en-US"/>
              <a:t>Click to edit Master subtitle style</a:t>
            </a:r>
            <a:endParaRPr lang="en-US" dirty="0"/>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dirty="0"/>
              <a:t>SAMPLE FOOTER TEXT</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58943BE1-14A2-AD48-96B1-88BA0DE8B86C}" type="datetime1">
              <a:rPr lang="en-US" smtClean="0"/>
              <a:t>11/20/2025</a:t>
            </a:fld>
            <a:endParaRPr lang="en-US" dirty="0"/>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a:t>
            </a:fld>
            <a:endParaRPr lang="en-US" dirty="0"/>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598327" y="0"/>
            <a:ext cx="11593671" cy="4723939"/>
          </a:xfrm>
          <a:prstGeom prst="rect">
            <a:avLst/>
          </a:prstGeom>
          <a:blipFill dpi="0" rotWithShape="1">
            <a:blip r:embed="rId2">
              <a:alphaModFix amt="60000"/>
            </a:blip>
            <a:srcRect/>
            <a:stretch>
              <a:fillRect/>
            </a:stretch>
          </a:blipFill>
        </p:spPr>
        <p:txBody>
          <a:bodyPr/>
          <a:lstStyle>
            <a:lvl1pPr marL="0" indent="0">
              <a:buNone/>
              <a:defRPr/>
            </a:lvl1pPr>
          </a:lstStyle>
          <a:p>
            <a:r>
              <a:rPr lang="en-US" b="1" dirty="0">
                <a:effectLst/>
              </a:rPr>
              <a:t> </a:t>
            </a:r>
            <a:endParaRPr lang="en-US" dirty="0"/>
          </a:p>
        </p:txBody>
      </p:sp>
    </p:spTree>
    <p:extLst>
      <p:ext uri="{BB962C8B-B14F-4D97-AF65-F5344CB8AC3E}">
        <p14:creationId xmlns:p14="http://schemas.microsoft.com/office/powerpoint/2010/main" val="196848888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ement 3">
    <p:bg>
      <p:bgPr>
        <a:solidFill>
          <a:schemeClr val="bg2">
            <a:lumMod val="90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F5B07A5-D0B6-BEDF-13F7-7E32618B6773}"/>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815201"/>
          </a:xfrm>
        </p:spPr>
        <p:txBody>
          <a:bodyPr/>
          <a:lstStyle>
            <a:lvl1pPr>
              <a:defRPr cap="none" baseline="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6A6BAF69-D870-EE43-874B-AC932294DF22}" type="datetime1">
              <a:rPr lang="en-US" smtClean="0"/>
              <a:t>11/20/2025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cxnSp>
        <p:nvCxnSpPr>
          <p:cNvPr id="6" name="Straight Connector 5">
            <a:extLst>
              <a:ext uri="{FF2B5EF4-FFF2-40B4-BE49-F238E27FC236}">
                <a16:creationId xmlns:a16="http://schemas.microsoft.com/office/drawing/2014/main" id="{3E71C1F5-4C28-1974-E5FE-84A75C2718B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6">
            <a:extLst>
              <a:ext uri="{FF2B5EF4-FFF2-40B4-BE49-F238E27FC236}">
                <a16:creationId xmlns:a16="http://schemas.microsoft.com/office/drawing/2014/main" id="{FC1D2216-37D0-19A5-7EA9-4FE22F1CDD08}"/>
              </a:ext>
            </a:extLst>
          </p:cNvPr>
          <p:cNvSpPr>
            <a:spLocks noGrp="1"/>
          </p:cNvSpPr>
          <p:nvPr>
            <p:ph sz="quarter" idx="13" hasCustomPrompt="1"/>
          </p:nvPr>
        </p:nvSpPr>
        <p:spPr>
          <a:xfrm>
            <a:off x="612648" y="652005"/>
            <a:ext cx="10972800" cy="5553985"/>
          </a:xfrm>
          <a:prstGeom prst="rect">
            <a:avLst/>
          </a:prstGeom>
        </p:spPr>
        <p:txBody>
          <a:bodyPr anchor="b">
            <a:normAutofit/>
          </a:bodyPr>
          <a:lstStyle>
            <a:lvl1pPr marL="0" indent="0">
              <a:lnSpc>
                <a:spcPct val="90000"/>
              </a:lnSpc>
              <a:buNone/>
              <a:defRPr sz="6000" b="0" cap="all" baseline="0"/>
            </a:lvl1pPr>
            <a:lvl2pPr marL="228600" indent="0">
              <a:lnSpc>
                <a:spcPct val="90000"/>
              </a:lnSpc>
              <a:buNone/>
              <a:defRPr sz="6000" b="0" cap="all" baseline="0"/>
            </a:lvl2pPr>
            <a:lvl3pPr marL="457200" indent="0">
              <a:lnSpc>
                <a:spcPct val="90000"/>
              </a:lnSpc>
              <a:buNone/>
              <a:defRPr sz="6000" b="0" cap="all" baseline="0"/>
            </a:lvl3pPr>
            <a:lvl4pPr marL="685800" indent="0">
              <a:lnSpc>
                <a:spcPct val="90000"/>
              </a:lnSpc>
              <a:buNone/>
              <a:defRPr sz="6000" b="0" cap="all" baseline="0"/>
            </a:lvl4pPr>
            <a:lvl5pPr marL="914400" indent="0">
              <a:lnSpc>
                <a:spcPct val="90000"/>
              </a:lnSpc>
              <a:buNone/>
              <a:defRPr sz="6000" b="0" cap="all" baseline="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67650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ement 4">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F5B07A5-D0B6-BEDF-13F7-7E32618B6773}"/>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815201"/>
          </a:xfrm>
        </p:spPr>
        <p:txBody>
          <a:bodyPr/>
          <a:lstStyle>
            <a:lvl1pPr>
              <a:defRPr cap="none" baseline="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8F7E9A70-5D05-F64F-A304-DFD75CCDEE2E}" type="datetime1">
              <a:rPr lang="en-US" smtClean="0"/>
              <a:t>11/20/2025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cxnSp>
        <p:nvCxnSpPr>
          <p:cNvPr id="6" name="Straight Connector 5">
            <a:extLst>
              <a:ext uri="{FF2B5EF4-FFF2-40B4-BE49-F238E27FC236}">
                <a16:creationId xmlns:a16="http://schemas.microsoft.com/office/drawing/2014/main" id="{3E71C1F5-4C28-1974-E5FE-84A75C2718B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6">
            <a:extLst>
              <a:ext uri="{FF2B5EF4-FFF2-40B4-BE49-F238E27FC236}">
                <a16:creationId xmlns:a16="http://schemas.microsoft.com/office/drawing/2014/main" id="{FC1D2216-37D0-19A5-7EA9-4FE22F1CDD08}"/>
              </a:ext>
            </a:extLst>
          </p:cNvPr>
          <p:cNvSpPr>
            <a:spLocks noGrp="1"/>
          </p:cNvSpPr>
          <p:nvPr>
            <p:ph sz="quarter" idx="13" hasCustomPrompt="1"/>
          </p:nvPr>
        </p:nvSpPr>
        <p:spPr>
          <a:xfrm>
            <a:off x="612648" y="652007"/>
            <a:ext cx="10972800" cy="5553985"/>
          </a:xfrm>
          <a:prstGeom prst="rect">
            <a:avLst/>
          </a:prstGeom>
        </p:spPr>
        <p:txBody>
          <a:bodyPr anchor="b">
            <a:normAutofit/>
          </a:bodyPr>
          <a:lstStyle>
            <a:lvl1pPr marL="0" indent="0">
              <a:lnSpc>
                <a:spcPct val="90000"/>
              </a:lnSpc>
              <a:buNone/>
              <a:defRPr sz="6000" b="0" cap="all" baseline="0">
                <a:solidFill>
                  <a:schemeClr val="accent1">
                    <a:lumMod val="25000"/>
                  </a:schemeClr>
                </a:solidFill>
              </a:defRPr>
            </a:lvl1pPr>
            <a:lvl2pPr marL="228600" indent="0">
              <a:lnSpc>
                <a:spcPct val="90000"/>
              </a:lnSpc>
              <a:buNone/>
              <a:defRPr sz="6000" b="0" cap="all" baseline="0">
                <a:solidFill>
                  <a:schemeClr val="accent1">
                    <a:lumMod val="25000"/>
                  </a:schemeClr>
                </a:solidFill>
              </a:defRPr>
            </a:lvl2pPr>
            <a:lvl3pPr marL="457200" indent="0">
              <a:lnSpc>
                <a:spcPct val="90000"/>
              </a:lnSpc>
              <a:buNone/>
              <a:defRPr sz="6000" b="0" cap="all" baseline="0">
                <a:solidFill>
                  <a:schemeClr val="accent1">
                    <a:lumMod val="25000"/>
                  </a:schemeClr>
                </a:solidFill>
              </a:defRPr>
            </a:lvl3pPr>
            <a:lvl4pPr marL="685800" indent="0">
              <a:lnSpc>
                <a:spcPct val="90000"/>
              </a:lnSpc>
              <a:buNone/>
              <a:defRPr sz="6000" b="0" cap="all" baseline="0">
                <a:solidFill>
                  <a:schemeClr val="accent1">
                    <a:lumMod val="25000"/>
                  </a:schemeClr>
                </a:solidFill>
              </a:defRPr>
            </a:lvl4pPr>
            <a:lvl5pPr marL="914400" indent="0">
              <a:lnSpc>
                <a:spcPct val="90000"/>
              </a:lnSpc>
              <a:buNone/>
              <a:defRPr sz="6000" b="0" cap="all" baseline="0">
                <a:solidFill>
                  <a:schemeClr val="accent1">
                    <a:lumMod val="25000"/>
                  </a:schemeClr>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32494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tement 5">
    <p:bg>
      <p:bgPr>
        <a:solidFill>
          <a:schemeClr val="tx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F5B07A5-D0B6-BEDF-13F7-7E32618B6773}"/>
              </a:ext>
            </a:extLst>
          </p:cNvPr>
          <p:cNvCxnSpPr/>
          <p:nvPr userDrawn="1"/>
        </p:nvCxnSpPr>
        <p:spPr>
          <a:xfrm>
            <a:off x="429209" y="164150"/>
            <a:ext cx="117627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815201"/>
          </a:xfrm>
        </p:spPr>
        <p:txBody>
          <a:bodyPr/>
          <a:lstStyle>
            <a:lvl1pPr>
              <a:defRPr cap="none" baseline="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bg1"/>
                </a:solidFill>
              </a:defRPr>
            </a:lvl1pPr>
          </a:lstStyle>
          <a:p>
            <a:fld id="{D151979D-E75F-A743-8C5B-88CDEDEC73D6}" type="datetime1">
              <a:rPr lang="en-US" smtClean="0"/>
              <a:t>11/20/2025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cxnSp>
        <p:nvCxnSpPr>
          <p:cNvPr id="6" name="Straight Connector 5">
            <a:extLst>
              <a:ext uri="{FF2B5EF4-FFF2-40B4-BE49-F238E27FC236}">
                <a16:creationId xmlns:a16="http://schemas.microsoft.com/office/drawing/2014/main" id="{3E71C1F5-4C28-1974-E5FE-84A75C2718B0}"/>
              </a:ext>
            </a:extLst>
          </p:cNvPr>
          <p:cNvCxnSpPr>
            <a:cxnSpLocks/>
          </p:cNvCxnSpPr>
          <p:nvPr userDrawn="1"/>
        </p:nvCxnSpPr>
        <p:spPr>
          <a:xfrm>
            <a:off x="429793"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ontent Placeholder 6">
            <a:extLst>
              <a:ext uri="{FF2B5EF4-FFF2-40B4-BE49-F238E27FC236}">
                <a16:creationId xmlns:a16="http://schemas.microsoft.com/office/drawing/2014/main" id="{FC1D2216-37D0-19A5-7EA9-4FE22F1CDD08}"/>
              </a:ext>
            </a:extLst>
          </p:cNvPr>
          <p:cNvSpPr>
            <a:spLocks noGrp="1"/>
          </p:cNvSpPr>
          <p:nvPr>
            <p:ph sz="quarter" idx="13" hasCustomPrompt="1"/>
          </p:nvPr>
        </p:nvSpPr>
        <p:spPr>
          <a:xfrm>
            <a:off x="612648" y="669011"/>
            <a:ext cx="10972800" cy="5553985"/>
          </a:xfrm>
          <a:prstGeom prst="rect">
            <a:avLst/>
          </a:prstGeom>
        </p:spPr>
        <p:txBody>
          <a:bodyPr anchor="b">
            <a:normAutofit/>
          </a:bodyPr>
          <a:lstStyle>
            <a:lvl1pPr marL="0" indent="0">
              <a:lnSpc>
                <a:spcPct val="90000"/>
              </a:lnSpc>
              <a:buNone/>
              <a:defRPr sz="6000" b="1" cap="all" baseline="0">
                <a:solidFill>
                  <a:schemeClr val="bg1"/>
                </a:solidFill>
              </a:defRPr>
            </a:lvl1pPr>
            <a:lvl2pPr marL="228600" indent="0">
              <a:lnSpc>
                <a:spcPct val="90000"/>
              </a:lnSpc>
              <a:buNone/>
              <a:defRPr sz="6000" b="1" cap="all" baseline="0">
                <a:solidFill>
                  <a:schemeClr val="bg1"/>
                </a:solidFill>
              </a:defRPr>
            </a:lvl2pPr>
            <a:lvl3pPr marL="457200" indent="0">
              <a:lnSpc>
                <a:spcPct val="90000"/>
              </a:lnSpc>
              <a:buNone/>
              <a:defRPr sz="6000" b="1" cap="all" baseline="0">
                <a:solidFill>
                  <a:schemeClr val="bg1"/>
                </a:solidFill>
              </a:defRPr>
            </a:lvl3pPr>
            <a:lvl4pPr marL="685800" indent="0">
              <a:lnSpc>
                <a:spcPct val="90000"/>
              </a:lnSpc>
              <a:buNone/>
              <a:defRPr sz="6000" b="1" cap="all" baseline="0">
                <a:solidFill>
                  <a:schemeClr val="bg1"/>
                </a:solidFill>
              </a:defRPr>
            </a:lvl4pPr>
            <a:lvl5pPr marL="914400" indent="0">
              <a:lnSpc>
                <a:spcPct val="90000"/>
              </a:lnSpc>
              <a:buNone/>
              <a:defRPr sz="6000" b="1" cap="all" baseline="0">
                <a:solidFill>
                  <a:schemeClr val="bg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10641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518A1F-ACCA-80D1-B725-434280AEC752}"/>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3A49BD5-2A20-6D4F-BDE5-9C60FF133D72}"/>
              </a:ext>
            </a:extLst>
          </p:cNvPr>
          <p:cNvSpPr>
            <a:spLocks noGrp="1"/>
          </p:cNvSpPr>
          <p:nvPr>
            <p:ph type="title" hasCustomPrompt="1"/>
          </p:nvPr>
        </p:nvSpPr>
        <p:spPr>
          <a:xfrm>
            <a:off x="628953" y="5578741"/>
            <a:ext cx="10069527" cy="640080"/>
          </a:xfrm>
        </p:spPr>
        <p:txBody>
          <a:bodyPr anchor="b">
            <a:normAutofit/>
          </a:bodyPr>
          <a:lstStyle>
            <a:lvl1pPr>
              <a:lnSpc>
                <a:spcPct val="120000"/>
              </a:lnSpc>
              <a:defRPr sz="1600" cap="none" spc="0">
                <a:solidFill>
                  <a:schemeClr val="tx1"/>
                </a:solidFill>
                <a:latin typeface="+mn-lt"/>
              </a:defRPr>
            </a:lvl1pPr>
          </a:lstStyle>
          <a:p>
            <a:r>
              <a:rPr lang="en-US" dirty="0"/>
              <a:t>Quote author</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BC72B243-4245-AC4F-8428-841FDABED002}" type="datetime1">
              <a:rPr lang="en-US" smtClean="0"/>
              <a:t>11/20/2025</a:t>
            </a:fld>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6" name="Straight Connector 5">
            <a:extLst>
              <a:ext uri="{FF2B5EF4-FFF2-40B4-BE49-F238E27FC236}">
                <a16:creationId xmlns:a16="http://schemas.microsoft.com/office/drawing/2014/main" id="{1EDBAF72-4C6A-14D9-5801-64F0FA350F7C}"/>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6">
            <a:extLst>
              <a:ext uri="{FF2B5EF4-FFF2-40B4-BE49-F238E27FC236}">
                <a16:creationId xmlns:a16="http://schemas.microsoft.com/office/drawing/2014/main" id="{6CA0554C-4FF8-F224-177F-D44E2EA0BFBB}"/>
              </a:ext>
            </a:extLst>
          </p:cNvPr>
          <p:cNvSpPr>
            <a:spLocks noGrp="1"/>
          </p:cNvSpPr>
          <p:nvPr>
            <p:ph sz="quarter" idx="13" hasCustomPrompt="1"/>
          </p:nvPr>
        </p:nvSpPr>
        <p:spPr>
          <a:xfrm>
            <a:off x="628953" y="1373807"/>
            <a:ext cx="10069527" cy="4060635"/>
          </a:xfrm>
          <a:prstGeom prst="rect">
            <a:avLst/>
          </a:prstGeom>
        </p:spPr>
        <p:txBody>
          <a:bodyPr anchor="t">
            <a:normAutofit/>
          </a:bodyPr>
          <a:lstStyle>
            <a:lvl1pPr marL="164592" indent="-164592">
              <a:lnSpc>
                <a:spcPct val="100000"/>
              </a:lnSpc>
              <a:spcBef>
                <a:spcPts val="0"/>
              </a:spcBef>
              <a:buNone/>
              <a:defRPr sz="3600" cap="all" baseline="0">
                <a:latin typeface="+mj-lt"/>
              </a:defRPr>
            </a:lvl1pPr>
          </a:lstStyle>
          <a:p>
            <a:pPr lvl="0"/>
            <a:r>
              <a:rPr lang="en-US" dirty="0"/>
              <a:t>CLICK TO ADD QUOTE</a:t>
            </a:r>
          </a:p>
        </p:txBody>
      </p:sp>
    </p:spTree>
    <p:extLst>
      <p:ext uri="{BB962C8B-B14F-4D97-AF65-F5344CB8AC3E}">
        <p14:creationId xmlns:p14="http://schemas.microsoft.com/office/powerpoint/2010/main" val="8919051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tx2"/>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FD47CB2-2DC0-2D1C-3E20-3B23C0394451}"/>
              </a:ext>
            </a:extLst>
          </p:cNvPr>
          <p:cNvCxnSpPr/>
          <p:nvPr userDrawn="1"/>
        </p:nvCxnSpPr>
        <p:spPr>
          <a:xfrm>
            <a:off x="429209" y="164150"/>
            <a:ext cx="117627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34940376-AFED-3D68-777A-172B7001E87B}"/>
              </a:ext>
            </a:extLst>
          </p:cNvPr>
          <p:cNvSpPr>
            <a:spLocks noGrp="1"/>
          </p:cNvSpPr>
          <p:nvPr>
            <p:ph type="title" hasCustomPrompt="1"/>
          </p:nvPr>
        </p:nvSpPr>
        <p:spPr>
          <a:xfrm>
            <a:off x="628953" y="5578741"/>
            <a:ext cx="10069527" cy="640080"/>
          </a:xfrm>
        </p:spPr>
        <p:txBody>
          <a:bodyPr anchor="b">
            <a:normAutofit/>
          </a:bodyPr>
          <a:lstStyle>
            <a:lvl1pPr>
              <a:lnSpc>
                <a:spcPct val="120000"/>
              </a:lnSpc>
              <a:defRPr sz="1600" cap="none" spc="0">
                <a:solidFill>
                  <a:schemeClr val="bg1"/>
                </a:solidFill>
                <a:latin typeface="+mn-lt"/>
              </a:defRPr>
            </a:lvl1pPr>
          </a:lstStyle>
          <a:p>
            <a:r>
              <a:rPr lang="en-US" dirty="0"/>
              <a:t>Quote author</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solidFill>
                  <a:schemeClr val="bg1"/>
                </a:solidFill>
              </a:defRPr>
            </a:lvl1pPr>
          </a:lstStyle>
          <a:p>
            <a:fld id="{01A4D632-3FB7-744B-8469-F41F493E43AE}" type="datetime1">
              <a:rPr lang="en-US" smtClean="0"/>
              <a:t>11/20/2025</a:t>
            </a:fld>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cxnSp>
        <p:nvCxnSpPr>
          <p:cNvPr id="8" name="Straight Connector 7">
            <a:extLst>
              <a:ext uri="{FF2B5EF4-FFF2-40B4-BE49-F238E27FC236}">
                <a16:creationId xmlns:a16="http://schemas.microsoft.com/office/drawing/2014/main" id="{315DE24C-5070-BB46-4081-8ED244198E0F}"/>
              </a:ext>
            </a:extLst>
          </p:cNvPr>
          <p:cNvCxnSpPr>
            <a:cxnSpLocks/>
          </p:cNvCxnSpPr>
          <p:nvPr userDrawn="1"/>
        </p:nvCxnSpPr>
        <p:spPr>
          <a:xfrm>
            <a:off x="429793"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ontent Placeholder 6">
            <a:extLst>
              <a:ext uri="{FF2B5EF4-FFF2-40B4-BE49-F238E27FC236}">
                <a16:creationId xmlns:a16="http://schemas.microsoft.com/office/drawing/2014/main" id="{EE5118C8-ABCC-8F3E-B739-002235EBAB7C}"/>
              </a:ext>
            </a:extLst>
          </p:cNvPr>
          <p:cNvSpPr>
            <a:spLocks noGrp="1"/>
          </p:cNvSpPr>
          <p:nvPr>
            <p:ph sz="quarter" idx="13" hasCustomPrompt="1"/>
          </p:nvPr>
        </p:nvSpPr>
        <p:spPr>
          <a:xfrm>
            <a:off x="628953" y="667890"/>
            <a:ext cx="10069527" cy="4060635"/>
          </a:xfrm>
          <a:prstGeom prst="rect">
            <a:avLst/>
          </a:prstGeom>
        </p:spPr>
        <p:txBody>
          <a:bodyPr anchor="t">
            <a:normAutofit/>
          </a:bodyPr>
          <a:lstStyle>
            <a:lvl1pPr marL="164592" indent="-164592">
              <a:lnSpc>
                <a:spcPct val="100000"/>
              </a:lnSpc>
              <a:spcBef>
                <a:spcPts val="0"/>
              </a:spcBef>
              <a:buNone/>
              <a:defRPr sz="3600" cap="all" baseline="0">
                <a:solidFill>
                  <a:schemeClr val="bg1"/>
                </a:solidFill>
                <a:latin typeface="+mj-lt"/>
              </a:defRPr>
            </a:lvl1pPr>
          </a:lstStyle>
          <a:p>
            <a:pPr lvl="0"/>
            <a:r>
              <a:rPr lang="en-US" dirty="0"/>
              <a:t>CLICK TO ADD QUOTE</a:t>
            </a:r>
          </a:p>
        </p:txBody>
      </p:sp>
    </p:spTree>
    <p:extLst>
      <p:ext uri="{BB962C8B-B14F-4D97-AF65-F5344CB8AC3E}">
        <p14:creationId xmlns:p14="http://schemas.microsoft.com/office/powerpoint/2010/main" val="3279516171"/>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tx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0708A38-78BC-D3CE-5C55-65C094C8935A}"/>
              </a:ext>
            </a:extLst>
          </p:cNvPr>
          <p:cNvCxnSpPr/>
          <p:nvPr userDrawn="1"/>
        </p:nvCxnSpPr>
        <p:spPr>
          <a:xfrm>
            <a:off x="429209" y="164150"/>
            <a:ext cx="117627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605FFFF2-E35B-B16D-3D98-6A7B571A2044}"/>
              </a:ext>
            </a:extLst>
          </p:cNvPr>
          <p:cNvSpPr>
            <a:spLocks noGrp="1"/>
          </p:cNvSpPr>
          <p:nvPr>
            <p:ph type="title" hasCustomPrompt="1"/>
          </p:nvPr>
        </p:nvSpPr>
        <p:spPr>
          <a:xfrm>
            <a:off x="628953" y="5578741"/>
            <a:ext cx="10069527" cy="640080"/>
          </a:xfrm>
        </p:spPr>
        <p:txBody>
          <a:bodyPr anchor="b">
            <a:normAutofit/>
          </a:bodyPr>
          <a:lstStyle>
            <a:lvl1pPr>
              <a:lnSpc>
                <a:spcPct val="120000"/>
              </a:lnSpc>
              <a:defRPr sz="1600" cap="none" spc="0">
                <a:solidFill>
                  <a:schemeClr val="bg1"/>
                </a:solidFill>
                <a:latin typeface="+mn-lt"/>
              </a:defRPr>
            </a:lvl1pPr>
          </a:lstStyle>
          <a:p>
            <a:r>
              <a:rPr lang="en-US" dirty="0"/>
              <a:t>Quote author</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solidFill>
                  <a:schemeClr val="bg1"/>
                </a:solidFill>
              </a:defRPr>
            </a:lvl1pPr>
          </a:lstStyle>
          <a:p>
            <a:r>
              <a:rPr lang="en-US"/>
              <a:t>SAMPLE FOOTER TEXT</a:t>
            </a:r>
            <a:endParaRPr lang="en-US" dirty="0"/>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solidFill>
                  <a:schemeClr val="bg1"/>
                </a:solidFill>
              </a:defRPr>
            </a:lvl1pPr>
          </a:lstStyle>
          <a:p>
            <a:fld id="{BE62FDEF-F6CD-6E40-89C3-8A8BB711875E}" type="datetime1">
              <a:rPr lang="en-US" smtClean="0"/>
              <a:t>11/20/2025</a:t>
            </a:fld>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cxnSp>
        <p:nvCxnSpPr>
          <p:cNvPr id="6" name="Straight Connector 5">
            <a:extLst>
              <a:ext uri="{FF2B5EF4-FFF2-40B4-BE49-F238E27FC236}">
                <a16:creationId xmlns:a16="http://schemas.microsoft.com/office/drawing/2014/main" id="{B1108F76-E7E3-1812-8331-DCE59FFE0DFB}"/>
              </a:ext>
            </a:extLst>
          </p:cNvPr>
          <p:cNvCxnSpPr>
            <a:cxnSpLocks/>
          </p:cNvCxnSpPr>
          <p:nvPr userDrawn="1"/>
        </p:nvCxnSpPr>
        <p:spPr>
          <a:xfrm>
            <a:off x="429793"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ontent Placeholder 6">
            <a:extLst>
              <a:ext uri="{FF2B5EF4-FFF2-40B4-BE49-F238E27FC236}">
                <a16:creationId xmlns:a16="http://schemas.microsoft.com/office/drawing/2014/main" id="{2D1EB142-2C95-07B2-16A2-D3B362900569}"/>
              </a:ext>
            </a:extLst>
          </p:cNvPr>
          <p:cNvSpPr>
            <a:spLocks noGrp="1"/>
          </p:cNvSpPr>
          <p:nvPr>
            <p:ph sz="quarter" idx="13" hasCustomPrompt="1"/>
          </p:nvPr>
        </p:nvSpPr>
        <p:spPr>
          <a:xfrm>
            <a:off x="628953" y="634635"/>
            <a:ext cx="10069527" cy="4799807"/>
          </a:xfrm>
          <a:prstGeom prst="rect">
            <a:avLst/>
          </a:prstGeom>
        </p:spPr>
        <p:txBody>
          <a:bodyPr anchor="b">
            <a:normAutofit/>
          </a:bodyPr>
          <a:lstStyle>
            <a:lvl1pPr marL="164592" indent="-164592">
              <a:lnSpc>
                <a:spcPct val="100000"/>
              </a:lnSpc>
              <a:spcBef>
                <a:spcPts val="0"/>
              </a:spcBef>
              <a:buNone/>
              <a:defRPr sz="3600" cap="all" baseline="0">
                <a:solidFill>
                  <a:schemeClr val="bg1"/>
                </a:solidFill>
                <a:latin typeface="+mj-lt"/>
              </a:defRPr>
            </a:lvl1pPr>
          </a:lstStyle>
          <a:p>
            <a:pPr lvl="0"/>
            <a:r>
              <a:rPr lang="en-US" dirty="0"/>
              <a:t>CLICK TO ADD QUOTE</a:t>
            </a:r>
          </a:p>
        </p:txBody>
      </p:sp>
    </p:spTree>
    <p:extLst>
      <p:ext uri="{BB962C8B-B14F-4D97-AF65-F5344CB8AC3E}">
        <p14:creationId xmlns:p14="http://schemas.microsoft.com/office/powerpoint/2010/main" val="21931454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33CF370-3CA5-B9C3-AA2C-1D52A27AD182}"/>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30" y="634990"/>
            <a:ext cx="10923934" cy="1127756"/>
          </a:xfrm>
        </p:spPr>
        <p:txBody>
          <a:body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AA6F6B0-7BDB-FB4C-9D76-500FE2DDFD1B}" type="datetime1">
              <a:rPr lang="en-US" smtClean="0"/>
              <a:t>11/20/2025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0DA0E66B-621F-DCB6-E24E-748318E12F2D}"/>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70CAE2F0-3041-7269-FCA3-14BE4B94ECBB}"/>
              </a:ext>
            </a:extLst>
          </p:cNvPr>
          <p:cNvSpPr>
            <a:spLocks noGrp="1"/>
          </p:cNvSpPr>
          <p:nvPr>
            <p:ph sz="quarter" idx="15"/>
          </p:nvPr>
        </p:nvSpPr>
        <p:spPr>
          <a:xfrm>
            <a:off x="634030" y="2129474"/>
            <a:ext cx="5267332"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9">
            <a:extLst>
              <a:ext uri="{FF2B5EF4-FFF2-40B4-BE49-F238E27FC236}">
                <a16:creationId xmlns:a16="http://schemas.microsoft.com/office/drawing/2014/main" id="{202FAAFA-42C4-CFD2-DBA8-BC2201120380}"/>
              </a:ext>
            </a:extLst>
          </p:cNvPr>
          <p:cNvSpPr>
            <a:spLocks noGrp="1"/>
          </p:cNvSpPr>
          <p:nvPr>
            <p:ph sz="quarter" idx="16"/>
          </p:nvPr>
        </p:nvSpPr>
        <p:spPr>
          <a:xfrm>
            <a:off x="6290632" y="2128839"/>
            <a:ext cx="5267332"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38156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1A96DE7-ACFB-A025-20F2-1C9A4CEF7566}"/>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34030" y="641197"/>
            <a:ext cx="10923934" cy="688973"/>
          </a:xfrm>
        </p:spPr>
        <p:txBody>
          <a:bodyPr>
            <a:normAutofit/>
          </a:bodyPr>
          <a:lstStyle>
            <a:lvl1pPr>
              <a:defRPr sz="3600"/>
            </a:lvl1p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E8BC4869-D3B1-C341-9C4A-88DDA4DA192E}" type="datetime1">
              <a:rPr lang="en-US" smtClean="0"/>
              <a:t>11/20/2025</a:t>
            </a:fld>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33472" y="1456523"/>
            <a:ext cx="5266644" cy="688973"/>
          </a:xfrm>
          <a:prstGeom prst="rect">
            <a:avLst/>
          </a:prstGeom>
        </p:spPr>
        <p:txBody>
          <a:bodyPr anchor="b">
            <a:normAutofit/>
          </a:bodyPr>
          <a:lstStyle>
            <a:lvl1pPr marL="0" indent="0">
              <a:lnSpc>
                <a:spcPct val="90000"/>
              </a:lnSpc>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9">
            <a:extLst>
              <a:ext uri="{FF2B5EF4-FFF2-40B4-BE49-F238E27FC236}">
                <a16:creationId xmlns:a16="http://schemas.microsoft.com/office/drawing/2014/main" id="{AAF7DC9C-9332-6860-8B76-290D8AE372F7}"/>
              </a:ext>
            </a:extLst>
          </p:cNvPr>
          <p:cNvSpPr>
            <a:spLocks noGrp="1"/>
          </p:cNvSpPr>
          <p:nvPr>
            <p:ph sz="quarter" idx="15"/>
          </p:nvPr>
        </p:nvSpPr>
        <p:spPr>
          <a:xfrm>
            <a:off x="633470" y="2271849"/>
            <a:ext cx="5267332" cy="3944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286500" y="1456523"/>
            <a:ext cx="5271464" cy="688973"/>
          </a:xfrm>
          <a:prstGeom prst="rect">
            <a:avLst/>
          </a:prstGeom>
        </p:spPr>
        <p:txBody>
          <a:bodyPr anchor="b">
            <a:normAutofit/>
          </a:bodyPr>
          <a:lstStyle>
            <a:lvl1pPr marL="0" indent="0">
              <a:lnSpc>
                <a:spcPct val="90000"/>
              </a:lnSpc>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9">
            <a:extLst>
              <a:ext uri="{FF2B5EF4-FFF2-40B4-BE49-F238E27FC236}">
                <a16:creationId xmlns:a16="http://schemas.microsoft.com/office/drawing/2014/main" id="{814A6650-A301-AE53-ACE9-C9F2CCD87CE8}"/>
              </a:ext>
            </a:extLst>
          </p:cNvPr>
          <p:cNvSpPr>
            <a:spLocks noGrp="1"/>
          </p:cNvSpPr>
          <p:nvPr>
            <p:ph sz="quarter" idx="16"/>
          </p:nvPr>
        </p:nvSpPr>
        <p:spPr>
          <a:xfrm>
            <a:off x="6290072" y="2271849"/>
            <a:ext cx="5267332" cy="3944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FFC723C3-DA4A-8D71-987B-EB7E7A74D1E6}"/>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846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4A141C8-6351-7BB4-B97D-32DF6F45DBC5}"/>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34030" y="634990"/>
            <a:ext cx="10923933" cy="1127761"/>
          </a:xfrm>
        </p:spPr>
        <p:txBody>
          <a:bodyPr>
            <a:normAutofit/>
          </a:bodyPr>
          <a:lstStyle>
            <a:lvl1pPr>
              <a:defRPr sz="36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01280AA4-9AC4-7644-BD1D-3608838FE24E}" type="datetime1">
              <a:rPr lang="en-US" smtClean="0"/>
              <a:t>11/20/2025</a:t>
            </a:fld>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6" name="Straight Connector 5">
            <a:extLst>
              <a:ext uri="{FF2B5EF4-FFF2-40B4-BE49-F238E27FC236}">
                <a16:creationId xmlns:a16="http://schemas.microsoft.com/office/drawing/2014/main" id="{D88218CD-6934-8D18-A575-7C745D80A6C4}"/>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0586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FE09A4A-7256-DFB0-F197-FAC31C991665}"/>
              </a:ext>
            </a:extLst>
          </p:cNvPr>
          <p:cNvCxnSpPr/>
          <p:nvPr/>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4081334A-D224-D041-9F63-26A9E0C05551}" type="datetime1">
              <a:rPr lang="en-US" smtClean="0"/>
              <a:t>11/20/2025</a:t>
            </a:fld>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7" name="Straight Connector 6">
            <a:extLst>
              <a:ext uri="{FF2B5EF4-FFF2-40B4-BE49-F238E27FC236}">
                <a16:creationId xmlns:a16="http://schemas.microsoft.com/office/drawing/2014/main" id="{1571AA78-5D18-EE68-E9E7-A1075C78BC2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182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chemeClr val="bg2">
            <a:lumMod val="9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5812441-B03B-71E2-9A2F-F3AF112B2CB1}"/>
              </a:ext>
            </a:extLst>
          </p:cNvPr>
          <p:cNvSpPr>
            <a:spLocks noGrp="1"/>
          </p:cNvSpPr>
          <p:nvPr>
            <p:ph type="ctrTitle"/>
          </p:nvPr>
        </p:nvSpPr>
        <p:spPr>
          <a:xfrm>
            <a:off x="612648" y="1373807"/>
            <a:ext cx="3892269" cy="3331896"/>
          </a:xfrm>
        </p:spPr>
        <p:txBody>
          <a:bodyPr vert="horz" lIns="91440" tIns="45720" rIns="91440" bIns="45720" rtlCol="0" anchor="t">
            <a:normAutofit/>
          </a:bodyPr>
          <a:lstStyle>
            <a:lvl1pPr>
              <a:defRPr lang="en-US" sz="3600" dirty="0"/>
            </a:lvl1pPr>
          </a:lstStyle>
          <a:p>
            <a:pPr lvl="0"/>
            <a:r>
              <a:rPr lang="en-US"/>
              <a:t>Click to edit Master title style</a:t>
            </a:r>
            <a:endParaRPr lang="en-US" dirty="0"/>
          </a:p>
        </p:txBody>
      </p:sp>
      <p:sp>
        <p:nvSpPr>
          <p:cNvPr id="6" name="Subtitle 2">
            <a:extLst>
              <a:ext uri="{FF2B5EF4-FFF2-40B4-BE49-F238E27FC236}">
                <a16:creationId xmlns:a16="http://schemas.microsoft.com/office/drawing/2014/main" id="{61F41BB3-E8DA-23DD-7C7E-6AEEA88BD674}"/>
              </a:ext>
            </a:extLst>
          </p:cNvPr>
          <p:cNvSpPr>
            <a:spLocks noGrp="1"/>
          </p:cNvSpPr>
          <p:nvPr>
            <p:ph type="subTitle" idx="1"/>
          </p:nvPr>
        </p:nvSpPr>
        <p:spPr>
          <a:xfrm>
            <a:off x="612649" y="4811646"/>
            <a:ext cx="3174160" cy="1411356"/>
          </a:xfrm>
          <a:prstGeom prst="rect">
            <a:avLst/>
          </a:prstGeom>
        </p:spPr>
        <p:txBody>
          <a:bodyPr vert="horz" lIns="91440" tIns="45720" rIns="91440" bIns="45720" rtlCol="0" anchor="b">
            <a:normAutofit/>
          </a:bodyPr>
          <a:lstStyle>
            <a:lvl1pPr marL="0" indent="0">
              <a:buNone/>
              <a:defRPr lang="en-US" sz="1400" dirty="0"/>
            </a:lvl1pPr>
          </a:lstStyle>
          <a:p>
            <a:pPr lvl="0"/>
            <a:r>
              <a:rPr lang="en-US"/>
              <a:t>Click to edit Master subtitle style</a:t>
            </a:r>
            <a:endParaRPr lang="en-US" dirty="0"/>
          </a:p>
        </p:txBody>
      </p:sp>
      <p:cxnSp>
        <p:nvCxnSpPr>
          <p:cNvPr id="5" name="Straight Connector 4">
            <a:extLst>
              <a:ext uri="{FF2B5EF4-FFF2-40B4-BE49-F238E27FC236}">
                <a16:creationId xmlns:a16="http://schemas.microsoft.com/office/drawing/2014/main" id="{61F22791-F1DC-82EE-574A-946C4F39A8F5}"/>
              </a:ext>
            </a:extLst>
          </p:cNvPr>
          <p:cNvCxnSpPr>
            <a:cxnSpLocks/>
          </p:cNvCxnSpPr>
          <p:nvPr userDrawn="1"/>
        </p:nvCxnSpPr>
        <p:spPr>
          <a:xfrm>
            <a:off x="429209" y="164150"/>
            <a:ext cx="45048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rot="16200000">
            <a:off x="-2067733" y="2231455"/>
            <a:ext cx="4564378" cy="429768"/>
          </a:xfrm>
        </p:spPr>
        <p:txBody>
          <a:bodyPr/>
          <a:lstStyle/>
          <a:p>
            <a:r>
              <a:rPr lang="en-US" dirty="0"/>
              <a:t>SAMPLE FOOTER TEXT</a:t>
            </a:r>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rot="16200000">
            <a:off x="-537354" y="5265452"/>
            <a:ext cx="1494475" cy="420624"/>
          </a:xfrm>
        </p:spPr>
        <p:txBody>
          <a:bodyPr/>
          <a:lstStyle/>
          <a:p>
            <a:fld id="{D6DB9EC1-C4C2-B548-AAAE-47A4C38F1382}" type="datetime1">
              <a:rPr lang="en-US" smtClean="0"/>
              <a:t>11/20/2025</a:t>
            </a:fld>
            <a:endParaRPr lang="en-US" dirty="0"/>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429" y="6492875"/>
            <a:ext cx="429207" cy="365125"/>
          </a:xfrm>
        </p:spPr>
        <p:txBody>
          <a:bodyPr/>
          <a:lstStyle/>
          <a:p>
            <a:fld id="{CC057153-B650-4DEB-B370-79DDCFDCE934}" type="slidenum">
              <a:rPr lang="en-US" smtClean="0"/>
              <a:t>‹#›</a:t>
            </a:fld>
            <a:endParaRPr lang="en-US" dirty="0"/>
          </a:p>
        </p:txBody>
      </p:sp>
      <p:sp>
        <p:nvSpPr>
          <p:cNvPr id="13" name="Picture Placeholder 10">
            <a:extLst>
              <a:ext uri="{FF2B5EF4-FFF2-40B4-BE49-F238E27FC236}">
                <a16:creationId xmlns:a16="http://schemas.microsoft.com/office/drawing/2014/main" id="{8E488C3A-0D21-4B03-AE9F-2575D71F1BE5}"/>
              </a:ext>
            </a:extLst>
          </p:cNvPr>
          <p:cNvSpPr>
            <a:spLocks noGrp="1"/>
          </p:cNvSpPr>
          <p:nvPr>
            <p:ph type="pic" sz="quarter" idx="13" hasCustomPrompt="1"/>
          </p:nvPr>
        </p:nvSpPr>
        <p:spPr>
          <a:xfrm>
            <a:off x="5111574" y="0"/>
            <a:ext cx="7080426"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cxnSp>
        <p:nvCxnSpPr>
          <p:cNvPr id="10" name="Straight Connector 9">
            <a:extLst>
              <a:ext uri="{FF2B5EF4-FFF2-40B4-BE49-F238E27FC236}">
                <a16:creationId xmlns:a16="http://schemas.microsoft.com/office/drawing/2014/main" id="{EDC9DC64-28F1-DE35-BA93-42BE9EDD8B26}"/>
              </a:ext>
            </a:extLst>
          </p:cNvPr>
          <p:cNvCxnSpPr>
            <a:cxnSpLocks/>
          </p:cNvCxnSpPr>
          <p:nvPr userDrawn="1"/>
        </p:nvCxnSpPr>
        <p:spPr>
          <a:xfrm>
            <a:off x="4934051"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A3CE87-786A-4910-E740-1852BBC75C53}"/>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1592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34030" y="634990"/>
            <a:ext cx="4096995" cy="1874006"/>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6F2E9456-38E2-B645-89F2-A4EE19009666}" type="datetime1">
              <a:rPr lang="en-US" smtClean="0"/>
              <a:t>11/20/2025</a:t>
            </a:fld>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CD4A6C7F-9167-3CFF-8E30-53AE9D6BB738}"/>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34020" y="2866804"/>
            <a:ext cx="4096987" cy="2989469"/>
          </a:xfrm>
          <a:prstGeom prst="rect">
            <a:avLst/>
          </a:prstGeo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062330" y="634989"/>
            <a:ext cx="6495633" cy="5857517"/>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A9C0A275-A2A5-8AD0-2E0F-DDE194CF88B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1108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E0D70470-0208-0F43-B978-960D5782D9F1}" type="datetime1">
              <a:rPr lang="en-US" smtClean="0"/>
              <a:t>11/20/2025</a:t>
            </a:fld>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03E95682-83E4-B8FD-0229-98470A1CACC8}"/>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C2BD7F5-CDD3-75CC-75F0-0D3B429420E5}"/>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C56D9DA0-6EE9-83EA-17DF-CC70C2448FC9}"/>
              </a:ext>
            </a:extLst>
          </p:cNvPr>
          <p:cNvSpPr>
            <a:spLocks noGrp="1"/>
          </p:cNvSpPr>
          <p:nvPr>
            <p:ph type="title"/>
          </p:nvPr>
        </p:nvSpPr>
        <p:spPr>
          <a:xfrm>
            <a:off x="612648" y="634990"/>
            <a:ext cx="3595634" cy="1762083"/>
          </a:xfrm>
        </p:spPr>
        <p:txBody>
          <a:bodyPr anchor="t">
            <a:normAutofit/>
          </a:bodyPr>
          <a:lstStyle>
            <a:lvl1pPr>
              <a:defRPr sz="36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D578782C-4033-2DC8-D9E6-78F704FB0CD8}"/>
              </a:ext>
            </a:extLst>
          </p:cNvPr>
          <p:cNvSpPr>
            <a:spLocks noGrp="1"/>
          </p:cNvSpPr>
          <p:nvPr>
            <p:ph type="body" sz="half" idx="2"/>
          </p:nvPr>
        </p:nvSpPr>
        <p:spPr>
          <a:xfrm>
            <a:off x="612648" y="2521515"/>
            <a:ext cx="3585586" cy="3701117"/>
          </a:xfrm>
          <a:prstGeom prst="rect">
            <a:avLst/>
          </a:prstGeom>
        </p:spPr>
        <p:txBody>
          <a:bodyPr anchor="b">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Picture Placeholder 2">
            <a:extLst>
              <a:ext uri="{FF2B5EF4-FFF2-40B4-BE49-F238E27FC236}">
                <a16:creationId xmlns:a16="http://schemas.microsoft.com/office/drawing/2014/main" id="{4782C0C8-F3A4-B2F1-131D-63904B515429}"/>
              </a:ext>
            </a:extLst>
          </p:cNvPr>
          <p:cNvSpPr>
            <a:spLocks noGrp="1"/>
          </p:cNvSpPr>
          <p:nvPr>
            <p:ph type="pic" idx="1" hasCustomPrompt="1"/>
          </p:nvPr>
        </p:nvSpPr>
        <p:spPr>
          <a:xfrm>
            <a:off x="5340483" y="634990"/>
            <a:ext cx="6139637" cy="5587643"/>
          </a:xfrm>
          <a:prstGeom prst="rect">
            <a:avLst/>
          </a:prstGeom>
          <a:blipFill dpi="0" rotWithShape="1">
            <a:blip r:embed="rId2">
              <a:alphaModFix amt="60000"/>
            </a:blip>
            <a:srcRect/>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Tree>
    <p:extLst>
      <p:ext uri="{BB962C8B-B14F-4D97-AF65-F5344CB8AC3E}">
        <p14:creationId xmlns:p14="http://schemas.microsoft.com/office/powerpoint/2010/main" val="9750980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4030" y="1373816"/>
            <a:ext cx="10906802" cy="1607128"/>
          </a:xfrm>
        </p:spPr>
        <p:txBody>
          <a:bodyPr anchor="b">
            <a:noAutofit/>
          </a:bodyPr>
          <a:lstStyle>
            <a:lvl1pPr>
              <a:defRPr sz="360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2B19637D-AC4A-CB4E-96DC-9B86DEC28BAD}" type="datetime1">
              <a:rPr lang="en-US" smtClean="0"/>
              <a:t>11/20/2025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7" name="Straight Connector 6">
            <a:extLst>
              <a:ext uri="{FF2B5EF4-FFF2-40B4-BE49-F238E27FC236}">
                <a16:creationId xmlns:a16="http://schemas.microsoft.com/office/drawing/2014/main" id="{BB4F35B0-78B0-CF96-BDA9-3D1E19B0636E}"/>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hasCustomPrompt="1"/>
          </p:nvPr>
        </p:nvSpPr>
        <p:spPr>
          <a:xfrm>
            <a:off x="633480" y="3615051"/>
            <a:ext cx="10906781" cy="2607949"/>
          </a:xfrm>
          <a:prstGeom prst="rect">
            <a:avLst/>
          </a:prstGeom>
        </p:spPr>
        <p:txBody>
          <a:bodyPr>
            <a:normAutofit/>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85800" indent="0">
              <a:buNone/>
              <a:defRPr sz="1400">
                <a:solidFill>
                  <a:schemeClr val="tx1"/>
                </a:solidFill>
              </a:defRPr>
            </a:lvl4pPr>
            <a:lvl5pPr marL="914400" indent="0">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55FE6CEC-AEBC-8860-A62E-637765B0DE26}"/>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63186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clusion 2">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C31587E-E768-0BED-F16B-618390A49DBC}"/>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0B729E58-15D4-9BFF-C39F-C683CED24138}"/>
              </a:ext>
            </a:extLst>
          </p:cNvPr>
          <p:cNvSpPr>
            <a:spLocks noGrp="1"/>
          </p:cNvSpPr>
          <p:nvPr>
            <p:ph type="title"/>
          </p:nvPr>
        </p:nvSpPr>
        <p:spPr>
          <a:xfrm>
            <a:off x="612647" y="1953889"/>
            <a:ext cx="8430767" cy="1842020"/>
          </a:xfrm>
        </p:spPr>
        <p:txBody>
          <a:bodyPr anchor="b">
            <a:noAutofit/>
          </a:bodyPr>
          <a:lstStyle>
            <a:lvl1pPr>
              <a:defRPr sz="360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rot="16200000">
            <a:off x="-532352" y="5260879"/>
            <a:ext cx="1494475" cy="429768"/>
          </a:xfrm>
        </p:spPr>
        <p:txBody>
          <a:bodyPr/>
          <a:lstStyle>
            <a:lvl1pPr>
              <a:defRPr>
                <a:solidFill>
                  <a:schemeClr val="bg1"/>
                </a:solidFill>
              </a:defRPr>
            </a:lvl1pPr>
          </a:lstStyle>
          <a:p>
            <a:fld id="{68B0FE8A-6796-DE43-BAD7-69D8B3740AE7}" type="datetime1">
              <a:rPr lang="en-US" smtClean="0"/>
              <a:t>11/20/2025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3" name="Straight Connector 2">
            <a:extLst>
              <a:ext uri="{FF2B5EF4-FFF2-40B4-BE49-F238E27FC236}">
                <a16:creationId xmlns:a16="http://schemas.microsoft.com/office/drawing/2014/main" id="{A329D384-6BDA-A5B3-C1ED-7DADE9654365}"/>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6">
            <a:extLst>
              <a:ext uri="{FF2B5EF4-FFF2-40B4-BE49-F238E27FC236}">
                <a16:creationId xmlns:a16="http://schemas.microsoft.com/office/drawing/2014/main" id="{349BFD2E-FBA7-08CA-139F-3F60185F32DE}"/>
              </a:ext>
            </a:extLst>
          </p:cNvPr>
          <p:cNvSpPr>
            <a:spLocks noGrp="1"/>
          </p:cNvSpPr>
          <p:nvPr>
            <p:ph sz="quarter" idx="14" hasCustomPrompt="1"/>
          </p:nvPr>
        </p:nvSpPr>
        <p:spPr>
          <a:xfrm>
            <a:off x="612775" y="3971109"/>
            <a:ext cx="8430639" cy="2251892"/>
          </a:xfrm>
          <a:prstGeom prst="rect">
            <a:avLst/>
          </a:prstGeom>
        </p:spPr>
        <p:txBody>
          <a:bodyPr anchor="b">
            <a:noAutofit/>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85800" indent="0">
              <a:buNone/>
              <a:defRPr sz="1400">
                <a:solidFill>
                  <a:schemeClr val="tx1"/>
                </a:solidFill>
              </a:defRPr>
            </a:lvl4pPr>
            <a:lvl5pPr marL="914400" indent="0">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796612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BFAA997-E292-EBAB-2E9D-3845D76D6263}"/>
              </a:ext>
            </a:extLst>
          </p:cNvPr>
          <p:cNvSpPr>
            <a:spLocks noGrp="1"/>
          </p:cNvSpPr>
          <p:nvPr>
            <p:ph type="ctrTitle"/>
          </p:nvPr>
        </p:nvSpPr>
        <p:spPr>
          <a:xfrm>
            <a:off x="612648" y="353804"/>
            <a:ext cx="9598152" cy="4099340"/>
          </a:xfrm>
        </p:spPr>
        <p:txBody>
          <a:bodyPr vert="horz" lIns="91440" tIns="45720" rIns="91440" bIns="45720" rtlCol="0" anchor="t">
            <a:normAutofit/>
          </a:bodyPr>
          <a:lstStyle>
            <a:lvl1pPr>
              <a:defRPr lang="en-US" sz="6000" dirty="0"/>
            </a:lvl1pPr>
          </a:lstStyle>
          <a:p>
            <a:pPr lvl="0"/>
            <a:r>
              <a:rPr lang="en-US"/>
              <a:t>Click to edit Master title style</a:t>
            </a:r>
            <a:endParaRPr lang="en-US" dirty="0"/>
          </a:p>
        </p:txBody>
      </p:sp>
      <p:sp>
        <p:nvSpPr>
          <p:cNvPr id="12" name="Subtitle 2">
            <a:extLst>
              <a:ext uri="{FF2B5EF4-FFF2-40B4-BE49-F238E27FC236}">
                <a16:creationId xmlns:a16="http://schemas.microsoft.com/office/drawing/2014/main" id="{2CE2F65D-E74D-73DE-8713-5AD69E7CEEB1}"/>
              </a:ext>
            </a:extLst>
          </p:cNvPr>
          <p:cNvSpPr>
            <a:spLocks noGrp="1"/>
          </p:cNvSpPr>
          <p:nvPr>
            <p:ph type="subTitle" idx="1"/>
          </p:nvPr>
        </p:nvSpPr>
        <p:spPr>
          <a:xfrm>
            <a:off x="612646" y="5588006"/>
            <a:ext cx="7769354" cy="634991"/>
          </a:xfrm>
          <a:prstGeom prst="rect">
            <a:avLst/>
          </a:prstGeom>
        </p:spPr>
        <p:txBody>
          <a:bodyPr vert="horz" lIns="91440" tIns="45720" rIns="91440" bIns="45720" rtlCol="0" anchor="b">
            <a:normAutofit/>
          </a:bodyPr>
          <a:lstStyle>
            <a:lvl1pPr marL="0" indent="0">
              <a:buNone/>
              <a:defRPr lang="en-US" sz="1400" dirty="0"/>
            </a:lvl1pPr>
          </a:lstStyle>
          <a:p>
            <a:pPr lvl="0"/>
            <a:r>
              <a:rPr lang="en-US"/>
              <a:t>Click to edit Master subtitle style</a:t>
            </a:r>
            <a:endParaRPr lang="en-US" dirty="0"/>
          </a:p>
        </p:txBody>
      </p:sp>
      <p:cxnSp>
        <p:nvCxnSpPr>
          <p:cNvPr id="8" name="Straight Connector 7">
            <a:extLst>
              <a:ext uri="{FF2B5EF4-FFF2-40B4-BE49-F238E27FC236}">
                <a16:creationId xmlns:a16="http://schemas.microsoft.com/office/drawing/2014/main" id="{D8D58296-262D-E3A1-3EDA-108D59ADDEB9}"/>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BE98C5E6-9287-6A44-A9ED-68C630E53090}" type="datetime1">
              <a:rPr lang="en-US" smtClean="0"/>
              <a:t>11/20/2025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5FC82B15-2BAA-B79D-562D-AB6EE143DF74}"/>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5308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2">
            <a:lumMod val="9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784593-B08F-6412-D575-67F684C5A929}"/>
              </a:ext>
            </a:extLst>
          </p:cNvPr>
          <p:cNvSpPr>
            <a:spLocks noGrp="1"/>
          </p:cNvSpPr>
          <p:nvPr>
            <p:ph type="ctrTitle"/>
          </p:nvPr>
        </p:nvSpPr>
        <p:spPr>
          <a:xfrm>
            <a:off x="598578" y="2018460"/>
            <a:ext cx="9140954" cy="3236439"/>
          </a:xfrm>
        </p:spPr>
        <p:txBody>
          <a:bodyPr vert="horz" lIns="91440" tIns="45720" rIns="91440" bIns="45720" rtlCol="0" anchor="b">
            <a:noAutofit/>
          </a:bodyPr>
          <a:lstStyle>
            <a:lvl1pPr>
              <a:defRPr lang="en-US" sz="6000" dirty="0"/>
            </a:lvl1pPr>
          </a:lstStyle>
          <a:p>
            <a:pPr lvl="0"/>
            <a:r>
              <a:rPr lang="en-US"/>
              <a:t>Click to edit Master title style</a:t>
            </a:r>
            <a:endParaRPr lang="en-US" dirty="0"/>
          </a:p>
        </p:txBody>
      </p:sp>
      <p:sp>
        <p:nvSpPr>
          <p:cNvPr id="10" name="Subtitle 2">
            <a:extLst>
              <a:ext uri="{FF2B5EF4-FFF2-40B4-BE49-F238E27FC236}">
                <a16:creationId xmlns:a16="http://schemas.microsoft.com/office/drawing/2014/main" id="{4192A629-1C7A-908C-99B6-E95B0C98017A}"/>
              </a:ext>
            </a:extLst>
          </p:cNvPr>
          <p:cNvSpPr>
            <a:spLocks noGrp="1"/>
          </p:cNvSpPr>
          <p:nvPr>
            <p:ph type="subTitle" idx="1"/>
          </p:nvPr>
        </p:nvSpPr>
        <p:spPr>
          <a:xfrm>
            <a:off x="598579" y="5477529"/>
            <a:ext cx="7312153" cy="1014984"/>
          </a:xfrm>
          <a:prstGeom prst="rect">
            <a:avLst/>
          </a:prstGeom>
        </p:spPr>
        <p:txBody>
          <a:bodyPr vert="horz" lIns="91440" tIns="45720" rIns="91440" bIns="45720" rtlCol="0">
            <a:normAutofit/>
          </a:bodyPr>
          <a:lstStyle>
            <a:lvl1pPr marL="0" indent="0">
              <a:buNone/>
              <a:defRPr lang="en-US" sz="1400" dirty="0"/>
            </a:lvl1pPr>
          </a:lstStyle>
          <a:p>
            <a:pPr lvl="0"/>
            <a:r>
              <a:rPr lang="en-US"/>
              <a:t>Click to edit Master subtitle style</a:t>
            </a:r>
            <a:endParaRPr lang="en-US" dirty="0"/>
          </a:p>
        </p:txBody>
      </p:sp>
      <p:cxnSp>
        <p:nvCxnSpPr>
          <p:cNvPr id="9" name="Straight Connector 8">
            <a:extLst>
              <a:ext uri="{FF2B5EF4-FFF2-40B4-BE49-F238E27FC236}">
                <a16:creationId xmlns:a16="http://schemas.microsoft.com/office/drawing/2014/main" id="{617A912A-256D-661B-C181-034D06ED868C}"/>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0AF22403-57C6-1844-A1CE-EC8B0C9F71DA}" type="datetime1">
              <a:rPr lang="en-US" smtClean="0"/>
              <a:t>11/20/2025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8" name="Straight Connector 7">
            <a:extLst>
              <a:ext uri="{FF2B5EF4-FFF2-40B4-BE49-F238E27FC236}">
                <a16:creationId xmlns:a16="http://schemas.microsoft.com/office/drawing/2014/main" id="{DCC649EA-F1C7-472F-52D7-A93BB7EC19BC}"/>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31194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10FCED8-73AC-58D6-B68F-AAFD305C6675}"/>
              </a:ext>
            </a:extLst>
          </p:cNvPr>
          <p:cNvSpPr>
            <a:spLocks noGrp="1"/>
          </p:cNvSpPr>
          <p:nvPr>
            <p:ph type="ctrTitle"/>
          </p:nvPr>
        </p:nvSpPr>
        <p:spPr>
          <a:xfrm>
            <a:off x="1981200" y="1560442"/>
            <a:ext cx="8229600" cy="2379013"/>
          </a:xfrm>
        </p:spPr>
        <p:txBody>
          <a:bodyPr anchor="b">
            <a:normAutofit/>
          </a:bodyPr>
          <a:lstStyle>
            <a:lvl1pPr algn="ctr">
              <a:defRPr sz="6000"/>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D983008E-F782-B9DD-6537-0B9EAE9279E9}"/>
              </a:ext>
            </a:extLst>
          </p:cNvPr>
          <p:cNvSpPr>
            <a:spLocks noGrp="1"/>
          </p:cNvSpPr>
          <p:nvPr>
            <p:ph type="subTitle" idx="1"/>
          </p:nvPr>
        </p:nvSpPr>
        <p:spPr>
          <a:xfrm>
            <a:off x="2301923" y="4039648"/>
            <a:ext cx="7588155" cy="1029310"/>
          </a:xfrm>
          <a:prstGeom prst="rect">
            <a:avLst/>
          </a:prstGeo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0CFC45B0-B1A3-3E44-43D7-C15E5073EEB5}"/>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3EF67CE4-B6BA-0C48-874C-4DFD10A9B4AF}" type="datetime1">
              <a:rPr lang="en-US" smtClean="0"/>
              <a:t>11/20/2025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7" name="Straight Connector 6">
            <a:extLst>
              <a:ext uri="{FF2B5EF4-FFF2-40B4-BE49-F238E27FC236}">
                <a16:creationId xmlns:a16="http://schemas.microsoft.com/office/drawing/2014/main" id="{3BEA1CDC-959E-33FA-9AF1-75DB91B6A967}"/>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1970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2"/>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A27FB5B-F1F4-96F1-0152-318F0A4000BC}"/>
              </a:ext>
            </a:extLst>
          </p:cNvPr>
          <p:cNvCxnSpPr/>
          <p:nvPr/>
        </p:nvCxnSpPr>
        <p:spPr>
          <a:xfrm>
            <a:off x="429209" y="164150"/>
            <a:ext cx="117627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355388B-2964-6FA6-1B0D-6858F19DB09C}"/>
              </a:ext>
            </a:extLst>
          </p:cNvPr>
          <p:cNvSpPr>
            <a:spLocks noGrp="1"/>
          </p:cNvSpPr>
          <p:nvPr>
            <p:ph type="ctrTitle" hasCustomPrompt="1"/>
          </p:nvPr>
        </p:nvSpPr>
        <p:spPr>
          <a:xfrm>
            <a:off x="612648" y="1001713"/>
            <a:ext cx="7909560" cy="5477510"/>
          </a:xfrm>
        </p:spPr>
        <p:txBody>
          <a:bodyPr vert="horz" lIns="91440" tIns="45720" rIns="91440" bIns="45720" rtlCol="0" anchor="b">
            <a:normAutofit/>
          </a:bodyPr>
          <a:lstStyle>
            <a:lvl1pPr>
              <a:defRPr lang="en-US" sz="6000" dirty="0">
                <a:solidFill>
                  <a:schemeClr val="bg1"/>
                </a:solidFill>
              </a:defRPr>
            </a:lvl1pPr>
          </a:lstStyle>
          <a:p>
            <a:pPr lvl="0"/>
            <a:r>
              <a:rPr lang="en-US" dirty="0"/>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2E0ED0FC-24F7-C844-8E98-AE6A55D9AF57}" type="datetime1">
              <a:rPr lang="en-US" smtClean="0"/>
              <a:t>11/20/2025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cxnSp>
        <p:nvCxnSpPr>
          <p:cNvPr id="3" name="Straight Connector 2">
            <a:extLst>
              <a:ext uri="{FF2B5EF4-FFF2-40B4-BE49-F238E27FC236}">
                <a16:creationId xmlns:a16="http://schemas.microsoft.com/office/drawing/2014/main" id="{61593392-0733-4701-8F74-B58075202E27}"/>
              </a:ext>
            </a:extLst>
          </p:cNvPr>
          <p:cNvCxnSpPr>
            <a:cxnSpLocks/>
          </p:cNvCxnSpPr>
          <p:nvPr userDrawn="1"/>
        </p:nvCxnSpPr>
        <p:spPr>
          <a:xfrm>
            <a:off x="429793"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9246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34030" y="634990"/>
            <a:ext cx="10923934" cy="75565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rot="16200000">
            <a:off x="-2067304" y="2231454"/>
            <a:ext cx="4564376" cy="429768"/>
          </a:xfrm>
          <a:prstGeom prst="rect">
            <a:avLst/>
          </a:prstGeom>
        </p:spPr>
        <p:txBody>
          <a:bodyPr vert="horz" lIns="91440" tIns="45720" rIns="91440" bIns="45720" rtlCol="0" anchor="ctr"/>
          <a:lstStyle>
            <a:lvl1pPr algn="r" rtl="0">
              <a:defRPr sz="800" b="0" i="0">
                <a:solidFill>
                  <a:schemeClr val="tx1"/>
                </a:solidFill>
                <a:latin typeface="+mn-lt"/>
                <a:ea typeface="Batang" panose="02030600000101010101" pitchFamily="18" charset="-127"/>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rot="16200000">
            <a:off x="-532352" y="5260879"/>
            <a:ext cx="1494475" cy="429768"/>
          </a:xfrm>
          <a:prstGeom prst="rect">
            <a:avLst/>
          </a:prstGeom>
        </p:spPr>
        <p:txBody>
          <a:bodyPr vert="horz" lIns="91440" tIns="45720" rIns="91440" bIns="45720" rtlCol="0" anchor="ctr"/>
          <a:lstStyle>
            <a:lvl1pPr algn="l" rtl="0">
              <a:defRPr sz="800" b="0" i="0">
                <a:solidFill>
                  <a:schemeClr val="tx1"/>
                </a:solidFill>
                <a:latin typeface="+mn-lt"/>
                <a:ea typeface="Batang" panose="02030600000101010101" pitchFamily="18" charset="-127"/>
              </a:defRPr>
            </a:lvl1pPr>
          </a:lstStyle>
          <a:p>
            <a:fld id="{43E9438E-6B36-A14E-B7B5-A87CBFCBC1F9}" type="datetime1">
              <a:rPr lang="en-US" smtClean="0"/>
              <a:pPr/>
              <a:t>11/20/2025</a:t>
            </a:fld>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2" y="6492513"/>
            <a:ext cx="429207" cy="365125"/>
          </a:xfrm>
          <a:prstGeom prst="rect">
            <a:avLst/>
          </a:prstGeom>
        </p:spPr>
        <p:txBody>
          <a:bodyPr vert="horz" lIns="91440" tIns="45720" rIns="91440" bIns="45720" rtlCol="0" anchor="ctr"/>
          <a:lstStyle>
            <a:lvl1pPr algn="ctr" rtl="0">
              <a:defRPr sz="800" b="0" i="0">
                <a:solidFill>
                  <a:schemeClr val="tx1"/>
                </a:solidFill>
                <a:latin typeface="+mn-lt"/>
                <a:ea typeface="Batang" panose="02030600000101010101" pitchFamily="18" charset="-127"/>
              </a:defRPr>
            </a:lvl1pPr>
          </a:lstStyle>
          <a:p>
            <a:fld id="{CC057153-B650-4DEB-B370-79DDCFDCE934}" type="slidenum">
              <a:rPr lang="en-US" smtClean="0"/>
              <a:pPr/>
              <a:t>‹#›</a:t>
            </a:fld>
            <a:endParaRPr lang="en-US" dirty="0"/>
          </a:p>
        </p:txBody>
      </p:sp>
      <p:sp>
        <p:nvSpPr>
          <p:cNvPr id="9" name="Text Placeholder 2">
            <a:extLst>
              <a:ext uri="{FF2B5EF4-FFF2-40B4-BE49-F238E27FC236}">
                <a16:creationId xmlns:a16="http://schemas.microsoft.com/office/drawing/2014/main" id="{65102932-722B-3E65-A301-BE5A2490CA12}"/>
              </a:ext>
            </a:extLst>
          </p:cNvPr>
          <p:cNvSpPr>
            <a:spLocks noGrp="1"/>
          </p:cNvSpPr>
          <p:nvPr>
            <p:ph type="body" idx="1"/>
          </p:nvPr>
        </p:nvSpPr>
        <p:spPr>
          <a:xfrm>
            <a:off x="634030" y="1537958"/>
            <a:ext cx="10923934" cy="46850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7627104"/>
      </p:ext>
    </p:extLst>
  </p:cSld>
  <p:clrMap bg1="lt1" tx1="dk1" bg2="lt2" tx2="dk2" accent1="accent1" accent2="accent2" accent3="accent3" accent4="accent4" accent5="accent5" accent6="accent6" hlink="hlink" folHlink="folHlink"/>
  <p:sldLayoutIdLst>
    <p:sldLayoutId id="2147483815" r:id="rId1"/>
    <p:sldLayoutId id="2147483766" r:id="rId2"/>
    <p:sldLayoutId id="2147483816" r:id="rId3"/>
    <p:sldLayoutId id="2147483765" r:id="rId4"/>
    <p:sldLayoutId id="2147483768" r:id="rId5"/>
    <p:sldLayoutId id="2147483769" r:id="rId6"/>
    <p:sldLayoutId id="2147483770" r:id="rId7"/>
    <p:sldLayoutId id="2147483771" r:id="rId8"/>
    <p:sldLayoutId id="2147483772" r:id="rId9"/>
    <p:sldLayoutId id="2147483821"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3" r:id="rId19"/>
    <p:sldLayoutId id="2147483784" r:id="rId20"/>
    <p:sldLayoutId id="2147483785" r:id="rId21"/>
    <p:sldLayoutId id="2147483786" r:id="rId22"/>
    <p:sldLayoutId id="2147483787" r:id="rId23"/>
    <p:sldLayoutId id="2147483788" r:id="rId24"/>
    <p:sldLayoutId id="2147483789" r:id="rId25"/>
    <p:sldLayoutId id="2147483790" r:id="rId26"/>
    <p:sldLayoutId id="2147483791" r:id="rId27"/>
    <p:sldLayoutId id="2147483792" r:id="rId28"/>
    <p:sldLayoutId id="2147483793" r:id="rId29"/>
    <p:sldLayoutId id="2147483794" r:id="rId30"/>
    <p:sldLayoutId id="2147483795" r:id="rId31"/>
    <p:sldLayoutId id="2147483796" r:id="rId32"/>
    <p:sldLayoutId id="2147483797" r:id="rId33"/>
    <p:sldLayoutId id="2147483817" r:id="rId34"/>
    <p:sldLayoutId id="2147483782" r:id="rId35"/>
    <p:sldLayoutId id="2147483798" r:id="rId36"/>
    <p:sldLayoutId id="2147483799" r:id="rId37"/>
    <p:sldLayoutId id="2147483800" r:id="rId38"/>
    <p:sldLayoutId id="2147483801" r:id="rId39"/>
    <p:sldLayoutId id="2147483803" r:id="rId40"/>
    <p:sldLayoutId id="2147483819" r:id="rId41"/>
    <p:sldLayoutId id="2147483820" r:id="rId42"/>
    <p:sldLayoutId id="2147483804" r:id="rId43"/>
    <p:sldLayoutId id="2147483805" r:id="rId44"/>
    <p:sldLayoutId id="2147483806" r:id="rId45"/>
    <p:sldLayoutId id="2147483807" r:id="rId46"/>
    <p:sldLayoutId id="2147483808" r:id="rId47"/>
    <p:sldLayoutId id="2147483809" r:id="rId48"/>
    <p:sldLayoutId id="2147483810" r:id="rId49"/>
    <p:sldLayoutId id="2147483811" r:id="rId50"/>
    <p:sldLayoutId id="2147483812" r:id="rId51"/>
    <p:sldLayoutId id="2147483813" r:id="rId52"/>
    <p:sldLayoutId id="2147483814" r:id="rId53"/>
  </p:sldLayoutIdLst>
  <p:hf hdr="0"/>
  <p:txStyles>
    <p:titleStyle>
      <a:lvl1pPr algn="l" defTabSz="914400" rtl="0" eaLnBrk="1" latinLnBrk="0" hangingPunct="1">
        <a:lnSpc>
          <a:spcPct val="90000"/>
        </a:lnSpc>
        <a:spcBef>
          <a:spcPct val="0"/>
        </a:spcBef>
        <a:buNone/>
        <a:defRPr sz="3600" b="0" i="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3C44-1134-02B9-77A8-49AF8595893E}"/>
              </a:ext>
            </a:extLst>
          </p:cNvPr>
          <p:cNvSpPr>
            <a:spLocks noGrp="1"/>
          </p:cNvSpPr>
          <p:nvPr>
            <p:ph type="ctrTitle"/>
          </p:nvPr>
        </p:nvSpPr>
        <p:spPr>
          <a:xfrm>
            <a:off x="598578" y="2018460"/>
            <a:ext cx="9140954" cy="3236439"/>
          </a:xfrm>
        </p:spPr>
        <p:txBody>
          <a:bodyPr anchor="b">
            <a:normAutofit/>
          </a:bodyPr>
          <a:lstStyle/>
          <a:p>
            <a:r>
              <a:rPr lang="en-US"/>
              <a:t>Audience &amp; Purpose Analysis for Management Science</a:t>
            </a:r>
          </a:p>
        </p:txBody>
      </p:sp>
      <p:sp>
        <p:nvSpPr>
          <p:cNvPr id="3" name="Subtitle 2">
            <a:extLst>
              <a:ext uri="{FF2B5EF4-FFF2-40B4-BE49-F238E27FC236}">
                <a16:creationId xmlns:a16="http://schemas.microsoft.com/office/drawing/2014/main" id="{B2CE8678-174C-C4D4-027B-483A1AC4D9A5}"/>
              </a:ext>
            </a:extLst>
          </p:cNvPr>
          <p:cNvSpPr>
            <a:spLocks noGrp="1"/>
          </p:cNvSpPr>
          <p:nvPr>
            <p:ph type="subTitle" idx="1"/>
          </p:nvPr>
        </p:nvSpPr>
        <p:spPr>
          <a:xfrm>
            <a:off x="598579" y="5477529"/>
            <a:ext cx="7312153" cy="1014984"/>
          </a:xfrm>
        </p:spPr>
        <p:txBody>
          <a:bodyPr>
            <a:normAutofit/>
          </a:bodyPr>
          <a:lstStyle/>
          <a:p>
            <a:r>
              <a:rPr lang="en-US"/>
              <a:t>Understanding key stakeholders and goals in management</a:t>
            </a:r>
          </a:p>
        </p:txBody>
      </p:sp>
      <p:sp>
        <p:nvSpPr>
          <p:cNvPr id="4" name="Footer Placeholder 3">
            <a:extLst>
              <a:ext uri="{FF2B5EF4-FFF2-40B4-BE49-F238E27FC236}">
                <a16:creationId xmlns:a16="http://schemas.microsoft.com/office/drawing/2014/main" id="{EB2BAE4D-6703-7B51-5185-3B9AD1155D79}"/>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307E59A7-4211-4BF9-DE34-E7B53561659C}"/>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49B045A2-93A3-0245-952F-F70516988491}" type="datetime1">
              <a:rPr lang="en-US" smtClean="0"/>
              <a:pPr>
                <a:spcAft>
                  <a:spcPts val="600"/>
                </a:spcAft>
              </a:pPr>
              <a:t>11/20/2025</a:t>
            </a:fld>
            <a:endParaRPr lang="en-US"/>
          </a:p>
        </p:txBody>
      </p:sp>
      <p:sp>
        <p:nvSpPr>
          <p:cNvPr id="6" name="Slide Number Placeholder 5">
            <a:extLst>
              <a:ext uri="{FF2B5EF4-FFF2-40B4-BE49-F238E27FC236}">
                <a16:creationId xmlns:a16="http://schemas.microsoft.com/office/drawing/2014/main" id="{4E57B738-6C3C-FE6B-1A68-E798DC719FFA}"/>
              </a:ext>
            </a:extLst>
          </p:cNvPr>
          <p:cNvSpPr>
            <a:spLocks noGrp="1"/>
          </p:cNvSpPr>
          <p:nvPr>
            <p:ph type="sldNum" sz="quarter" idx="12"/>
          </p:nvPr>
        </p:nvSpPr>
        <p:spPr>
          <a:xfrm>
            <a:off x="2" y="6492513"/>
            <a:ext cx="429207" cy="365125"/>
          </a:xfrm>
        </p:spPr>
        <p:txBody>
          <a:bodyPr anchor="ctr">
            <a:normAutofit/>
          </a:bodyPr>
          <a:lstStyle/>
          <a:p>
            <a:pPr>
              <a:spcAft>
                <a:spcPts val="600"/>
              </a:spcAft>
            </a:pPr>
            <a:fld id="{AEAA3239-9EA4-4A65-A281-97F994456D9F}" type="slidenum">
              <a:rPr lang="en-US" smtClean="0"/>
              <a:pPr>
                <a:spcAft>
                  <a:spcPts val="600"/>
                </a:spcAft>
              </a:pPr>
              <a:t>1</a:t>
            </a:fld>
            <a:endParaRPr lang="en-US"/>
          </a:p>
        </p:txBody>
      </p:sp>
    </p:spTree>
    <p:extLst>
      <p:ext uri="{BB962C8B-B14F-4D97-AF65-F5344CB8AC3E}">
        <p14:creationId xmlns:p14="http://schemas.microsoft.com/office/powerpoint/2010/main" val="28684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42"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4D0E9-8EAB-42AF-44DC-38D03DDE1612}"/>
              </a:ext>
            </a:extLst>
          </p:cNvPr>
          <p:cNvSpPr>
            <a:spLocks noGrp="1"/>
          </p:cNvSpPr>
          <p:nvPr>
            <p:ph type="ctrTitle"/>
          </p:nvPr>
        </p:nvSpPr>
        <p:spPr>
          <a:xfrm>
            <a:off x="612648" y="1001713"/>
            <a:ext cx="7909560" cy="5477510"/>
          </a:xfrm>
        </p:spPr>
        <p:txBody>
          <a:bodyPr anchor="b">
            <a:normAutofit/>
          </a:bodyPr>
          <a:lstStyle/>
          <a:p>
            <a:r>
              <a:rPr lang="en-US"/>
              <a:t>Case Studies for Further Study and Practice</a:t>
            </a:r>
          </a:p>
        </p:txBody>
      </p:sp>
      <p:sp>
        <p:nvSpPr>
          <p:cNvPr id="4" name="Footer Placeholder 3">
            <a:extLst>
              <a:ext uri="{FF2B5EF4-FFF2-40B4-BE49-F238E27FC236}">
                <a16:creationId xmlns:a16="http://schemas.microsoft.com/office/drawing/2014/main" id="{2DAEAC35-0542-FA8F-CB86-443AB75C59B7}"/>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F5C247FB-D9A0-9AAC-9D57-B3B04225042B}"/>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49B045A2-93A3-0245-952F-F70516988491}" type="datetime1">
              <a:rPr lang="en-US" smtClean="0"/>
              <a:pPr>
                <a:spcAft>
                  <a:spcPts val="600"/>
                </a:spcAft>
              </a:pPr>
              <a:t>11/20/2025</a:t>
            </a:fld>
            <a:endParaRPr lang="en-US"/>
          </a:p>
        </p:txBody>
      </p:sp>
      <p:sp>
        <p:nvSpPr>
          <p:cNvPr id="6" name="Slide Number Placeholder 5">
            <a:extLst>
              <a:ext uri="{FF2B5EF4-FFF2-40B4-BE49-F238E27FC236}">
                <a16:creationId xmlns:a16="http://schemas.microsoft.com/office/drawing/2014/main" id="{7B2B1C4A-7EA2-EB6A-ED16-A3CCE10D1C78}"/>
              </a:ext>
            </a:extLst>
          </p:cNvPr>
          <p:cNvSpPr>
            <a:spLocks noGrp="1"/>
          </p:cNvSpPr>
          <p:nvPr>
            <p:ph type="sldNum" sz="quarter" idx="12"/>
          </p:nvPr>
        </p:nvSpPr>
        <p:spPr>
          <a:xfrm>
            <a:off x="2" y="6492513"/>
            <a:ext cx="429207" cy="365125"/>
          </a:xfrm>
        </p:spPr>
        <p:txBody>
          <a:bodyPr anchor="ctr">
            <a:normAutofit/>
          </a:bodyPr>
          <a:lstStyle/>
          <a:p>
            <a:pPr>
              <a:spcAft>
                <a:spcPts val="600"/>
              </a:spcAft>
            </a:pPr>
            <a:fld id="{AEAA3239-9EA4-4A65-A281-97F994456D9F}" type="slidenum">
              <a:rPr lang="en-US" smtClean="0"/>
              <a:pPr>
                <a:spcAft>
                  <a:spcPts val="600"/>
                </a:spcAft>
              </a:pPr>
              <a:t>10</a:t>
            </a:fld>
            <a:endParaRPr lang="en-US"/>
          </a:p>
        </p:txBody>
      </p:sp>
    </p:spTree>
    <p:extLst>
      <p:ext uri="{BB962C8B-B14F-4D97-AF65-F5344CB8AC3E}">
        <p14:creationId xmlns:p14="http://schemas.microsoft.com/office/powerpoint/2010/main" val="32042876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7379B-9C39-4FB5-295E-D5196994360E}"/>
              </a:ext>
            </a:extLst>
          </p:cNvPr>
          <p:cNvSpPr>
            <a:spLocks noGrp="1"/>
          </p:cNvSpPr>
          <p:nvPr>
            <p:ph type="title"/>
          </p:nvPr>
        </p:nvSpPr>
        <p:spPr>
          <a:xfrm>
            <a:off x="7094553" y="634999"/>
            <a:ext cx="4477512" cy="1328932"/>
          </a:xfrm>
        </p:spPr>
        <p:txBody>
          <a:bodyPr anchor="t">
            <a:normAutofit/>
          </a:bodyPr>
          <a:lstStyle/>
          <a:p>
            <a:r>
              <a:rPr lang="en-US"/>
              <a:t>Real-World Case Studies</a:t>
            </a:r>
          </a:p>
        </p:txBody>
      </p:sp>
      <p:sp>
        <p:nvSpPr>
          <p:cNvPr id="3" name="Footer Placeholder 2">
            <a:extLst>
              <a:ext uri="{FF2B5EF4-FFF2-40B4-BE49-F238E27FC236}">
                <a16:creationId xmlns:a16="http://schemas.microsoft.com/office/drawing/2014/main" id="{8538B2F0-6392-0E04-4359-21411C83CEE5}"/>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dirty="0"/>
              <a:t>SAMPLE FOOTER TEXT</a:t>
            </a:r>
            <a:endParaRPr lang="en-US"/>
          </a:p>
        </p:txBody>
      </p:sp>
      <p:sp>
        <p:nvSpPr>
          <p:cNvPr id="4" name="Date Placeholder 3">
            <a:extLst>
              <a:ext uri="{FF2B5EF4-FFF2-40B4-BE49-F238E27FC236}">
                <a16:creationId xmlns:a16="http://schemas.microsoft.com/office/drawing/2014/main" id="{F614D2EA-E240-D79D-9932-0252C9DEC08A}"/>
              </a:ext>
            </a:extLst>
          </p:cNvPr>
          <p:cNvSpPr>
            <a:spLocks noGrp="1"/>
          </p:cNvSpPr>
          <p:nvPr>
            <p:ph type="dt" sz="half" idx="10"/>
          </p:nvPr>
        </p:nvSpPr>
        <p:spPr>
          <a:xfrm rot="16200000">
            <a:off x="-531666" y="5260191"/>
            <a:ext cx="1493097" cy="429768"/>
          </a:xfrm>
        </p:spPr>
        <p:txBody>
          <a:bodyPr anchor="ctr">
            <a:normAutofit/>
          </a:bodyPr>
          <a:lstStyle/>
          <a:p>
            <a:pPr>
              <a:spcAft>
                <a:spcPts val="600"/>
              </a:spcAft>
            </a:pPr>
            <a:fld id="{FAA6F6B0-7BDB-FB4C-9D76-500FE2DDFD1B}" type="datetime1">
              <a:rPr lang="en-US" smtClean="0"/>
              <a:pPr>
                <a:spcAft>
                  <a:spcPts val="600"/>
                </a:spcAft>
              </a:pPr>
              <a:t>11/20/2025</a:t>
            </a:fld>
            <a:endParaRPr lang="en-US"/>
          </a:p>
        </p:txBody>
      </p:sp>
      <p:sp>
        <p:nvSpPr>
          <p:cNvPr id="5" name="Slide Number Placeholder 4">
            <a:extLst>
              <a:ext uri="{FF2B5EF4-FFF2-40B4-BE49-F238E27FC236}">
                <a16:creationId xmlns:a16="http://schemas.microsoft.com/office/drawing/2014/main" id="{A92E86CC-C39A-9920-2059-C089D5A2FDD0}"/>
              </a:ext>
            </a:extLst>
          </p:cNvPr>
          <p:cNvSpPr>
            <a:spLocks noGrp="1"/>
          </p:cNvSpPr>
          <p:nvPr>
            <p:ph type="sldNum" sz="quarter" idx="12"/>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11</a:t>
            </a:fld>
            <a:endParaRPr lang="en-US"/>
          </a:p>
        </p:txBody>
      </p:sp>
      <p:pic>
        <p:nvPicPr>
          <p:cNvPr id="8" name="Content Placeholder 7" descr="Corona virus as central gear in a medical team&#10;drawn by contributor">
            <a:extLst>
              <a:ext uri="{FF2B5EF4-FFF2-40B4-BE49-F238E27FC236}">
                <a16:creationId xmlns:a16="http://schemas.microsoft.com/office/drawing/2014/main" id="{5AE87AB2-09D5-45D1-ADAC-5471A6E70E22}"/>
              </a:ext>
            </a:extLst>
          </p:cNvPr>
          <p:cNvPicPr>
            <a:picLocks noGrp="1" noChangeAspect="1"/>
          </p:cNvPicPr>
          <p:nvPr>
            <p:ph type="pic" sz="quarter" idx="13"/>
          </p:nvPr>
        </p:nvPicPr>
        <p:blipFill>
          <a:blip r:embed="rId3"/>
          <a:srcRect l="9699" r="14467"/>
          <a:stretch>
            <a:fillRect/>
          </a:stretch>
        </p:blipFill>
        <p:spPr>
          <a:xfrm>
            <a:off x="609599" y="10"/>
            <a:ext cx="5843502" cy="6857990"/>
          </a:xfrm>
          <a:prstGeom prst="rect">
            <a:avLst/>
          </a:prstGeom>
          <a:noFill/>
        </p:spPr>
      </p:pic>
      <p:sp>
        <p:nvSpPr>
          <p:cNvPr id="7" name="Content Placeholder 6">
            <a:extLst>
              <a:ext uri="{FF2B5EF4-FFF2-40B4-BE49-F238E27FC236}">
                <a16:creationId xmlns:a16="http://schemas.microsoft.com/office/drawing/2014/main" id="{0A2D8828-15FB-7147-D478-0033B5A625A7}"/>
              </a:ext>
            </a:extLst>
          </p:cNvPr>
          <p:cNvSpPr>
            <a:spLocks noGrp="1"/>
          </p:cNvSpPr>
          <p:nvPr>
            <p:ph sz="quarter" idx="15"/>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94553" y="2110570"/>
            <a:ext cx="4477512" cy="4282573"/>
          </a:xfrm>
        </p:spPr>
        <p:txBody>
          <a:bodyPr>
            <a:normAutofit/>
          </a:bodyPr>
          <a:lstStyle/>
          <a:p>
            <a:pPr marL="0" indent="0">
              <a:spcBef>
                <a:spcPts val="2500"/>
              </a:spcBef>
              <a:buFont typeface="Arial" panose="020B0604020202020204" pitchFamily="34" charset="0"/>
              <a:buNone/>
            </a:pPr>
            <a:r>
              <a:rPr lang="en-US" b="1"/>
              <a:t>Cultural Sensitivity in Marketing</a:t>
            </a:r>
          </a:p>
          <a:p>
            <a:pPr marL="0" lvl="1" indent="0">
              <a:buFont typeface="Arial" panose="020B0604020202020204" pitchFamily="34" charset="0"/>
              <a:buNone/>
            </a:pPr>
            <a:r>
              <a:t>Multinational companies adapt marketing campaigns to fit diverse cultural norms, ensuring effective communication.</a:t>
            </a:r>
            <a:endParaRPr lang="en-US"/>
          </a:p>
          <a:p>
            <a:pPr marL="0" indent="0">
              <a:spcBef>
                <a:spcPts val="2500"/>
              </a:spcBef>
              <a:buFont typeface="Arial" panose="020B0604020202020204" pitchFamily="34" charset="0"/>
              <a:buNone/>
            </a:pPr>
            <a:r>
              <a:rPr lang="en-US" b="1"/>
              <a:t>Personalized Employee Engagement</a:t>
            </a:r>
          </a:p>
          <a:p>
            <a:pPr marL="0" lvl="1" indent="0">
              <a:buFont typeface="Arial" panose="020B0604020202020204" pitchFamily="34" charset="0"/>
              <a:buNone/>
            </a:pPr>
            <a:r>
              <a:t>Managers improve morale and productivity by tailoring communication to individual employee preferences.</a:t>
            </a:r>
            <a:endParaRPr lang="en-US"/>
          </a:p>
          <a:p>
            <a:pPr marL="0" indent="0">
              <a:spcBef>
                <a:spcPts val="2500"/>
              </a:spcBef>
              <a:buFont typeface="Arial" panose="020B0604020202020204" pitchFamily="34" charset="0"/>
              <a:buNone/>
            </a:pPr>
            <a:r>
              <a:rPr lang="en-US" b="1"/>
              <a:t>Crisis Communication</a:t>
            </a:r>
          </a:p>
          <a:p>
            <a:pPr marL="0" lvl="1" indent="0">
              <a:buFont typeface="Arial" panose="020B0604020202020204" pitchFamily="34" charset="0"/>
              <a:buNone/>
            </a:pPr>
            <a:r>
              <a:t>Transparent and timely messaging during organizational change maintains trust and reduces resistance.</a:t>
            </a:r>
            <a:endParaRPr lang="en-US"/>
          </a:p>
        </p:txBody>
      </p:sp>
    </p:spTree>
    <p:extLst>
      <p:ext uri="{BB962C8B-B14F-4D97-AF65-F5344CB8AC3E}">
        <p14:creationId xmlns:p14="http://schemas.microsoft.com/office/powerpoint/2010/main" val="4150101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5284-6FF7-17F3-8D40-C24456289226}"/>
              </a:ext>
            </a:extLst>
          </p:cNvPr>
          <p:cNvSpPr>
            <a:spLocks noGrp="1"/>
          </p:cNvSpPr>
          <p:nvPr>
            <p:ph type="ctrTitle"/>
          </p:nvPr>
        </p:nvSpPr>
        <p:spPr>
          <a:xfrm>
            <a:off x="612648" y="1001713"/>
            <a:ext cx="7909560" cy="5477510"/>
          </a:xfrm>
        </p:spPr>
        <p:txBody>
          <a:bodyPr anchor="b">
            <a:normAutofit/>
          </a:bodyPr>
          <a:lstStyle/>
          <a:p>
            <a:r>
              <a:rPr lang="en-US"/>
              <a:t>Introduction to Audience and Purpose Analysis</a:t>
            </a:r>
          </a:p>
        </p:txBody>
      </p:sp>
      <p:sp>
        <p:nvSpPr>
          <p:cNvPr id="4" name="Footer Placeholder 3">
            <a:extLst>
              <a:ext uri="{FF2B5EF4-FFF2-40B4-BE49-F238E27FC236}">
                <a16:creationId xmlns:a16="http://schemas.microsoft.com/office/drawing/2014/main" id="{46652F2A-403E-1BE4-C1E7-40FD240C41D7}"/>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1B2BAD79-9D72-10DA-AA66-DA707656618C}"/>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49B045A2-93A3-0245-952F-F70516988491}" type="datetime1">
              <a:rPr lang="en-US" smtClean="0"/>
              <a:pPr>
                <a:spcAft>
                  <a:spcPts val="600"/>
                </a:spcAft>
              </a:pPr>
              <a:t>11/20/2025</a:t>
            </a:fld>
            <a:endParaRPr lang="en-US"/>
          </a:p>
        </p:txBody>
      </p:sp>
      <p:sp>
        <p:nvSpPr>
          <p:cNvPr id="6" name="Slide Number Placeholder 5">
            <a:extLst>
              <a:ext uri="{FF2B5EF4-FFF2-40B4-BE49-F238E27FC236}">
                <a16:creationId xmlns:a16="http://schemas.microsoft.com/office/drawing/2014/main" id="{F7155F14-313C-D857-4F3A-6647CB411ACA}"/>
              </a:ext>
            </a:extLst>
          </p:cNvPr>
          <p:cNvSpPr>
            <a:spLocks noGrp="1"/>
          </p:cNvSpPr>
          <p:nvPr>
            <p:ph type="sldNum" sz="quarter" idx="12"/>
          </p:nvPr>
        </p:nvSpPr>
        <p:spPr>
          <a:xfrm>
            <a:off x="2" y="6492513"/>
            <a:ext cx="429207" cy="365125"/>
          </a:xfrm>
        </p:spPr>
        <p:txBody>
          <a:bodyPr anchor="ctr">
            <a:normAutofit/>
          </a:bodyPr>
          <a:lstStyle/>
          <a:p>
            <a:pPr>
              <a:spcAft>
                <a:spcPts val="600"/>
              </a:spcAft>
            </a:pPr>
            <a:fld id="{AEAA3239-9EA4-4A65-A281-97F994456D9F}" type="slidenum">
              <a:rPr lang="en-US" smtClean="0"/>
              <a:pPr>
                <a:spcAft>
                  <a:spcPts val="600"/>
                </a:spcAft>
              </a:pPr>
              <a:t>2</a:t>
            </a:fld>
            <a:endParaRPr lang="en-US"/>
          </a:p>
        </p:txBody>
      </p:sp>
    </p:spTree>
    <p:extLst>
      <p:ext uri="{BB962C8B-B14F-4D97-AF65-F5344CB8AC3E}">
        <p14:creationId xmlns:p14="http://schemas.microsoft.com/office/powerpoint/2010/main" val="12357488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DB541-E648-E976-7D45-87ABFDF62C06}"/>
              </a:ext>
            </a:extLst>
          </p:cNvPr>
          <p:cNvSpPr>
            <a:spLocks noGrp="1"/>
          </p:cNvSpPr>
          <p:nvPr>
            <p:ph type="title"/>
          </p:nvPr>
        </p:nvSpPr>
        <p:spPr>
          <a:xfrm>
            <a:off x="4487024" y="634999"/>
            <a:ext cx="6950232" cy="1124525"/>
          </a:xfrm>
        </p:spPr>
        <p:txBody>
          <a:bodyPr anchor="t">
            <a:normAutofit/>
          </a:bodyPr>
          <a:lstStyle/>
          <a:p>
            <a:r>
              <a:rPr lang="en-US"/>
              <a:t>Importance of Audience and Purpose Analysis</a:t>
            </a:r>
          </a:p>
        </p:txBody>
      </p:sp>
      <p:sp>
        <p:nvSpPr>
          <p:cNvPr id="3" name="Footer Placeholder 2">
            <a:extLst>
              <a:ext uri="{FF2B5EF4-FFF2-40B4-BE49-F238E27FC236}">
                <a16:creationId xmlns:a16="http://schemas.microsoft.com/office/drawing/2014/main" id="{F774A72A-145B-8DC5-1EF6-A2FB44DFD835}"/>
              </a:ext>
            </a:extLst>
          </p:cNvPr>
          <p:cNvSpPr>
            <a:spLocks noGrp="1"/>
          </p:cNvSpPr>
          <p:nvPr>
            <p:ph type="ftr" sz="quarter" idx="16"/>
          </p:nvPr>
        </p:nvSpPr>
        <p:spPr>
          <a:xfrm rot="16200000">
            <a:off x="-2067304" y="2231454"/>
            <a:ext cx="4564376" cy="429768"/>
          </a:xfrm>
        </p:spPr>
        <p:txBody>
          <a:bodyPr anchor="ctr">
            <a:normAutofit/>
          </a:bodyPr>
          <a:lstStyle/>
          <a:p>
            <a:pPr>
              <a:spcAft>
                <a:spcPts val="600"/>
              </a:spcAft>
            </a:pPr>
            <a:r>
              <a:rPr lang="en-US" dirty="0"/>
              <a:t>SAMPLE FOOTER TEXT</a:t>
            </a:r>
            <a:endParaRPr lang="en-US"/>
          </a:p>
        </p:txBody>
      </p:sp>
      <p:sp>
        <p:nvSpPr>
          <p:cNvPr id="4" name="Date Placeholder 3">
            <a:extLst>
              <a:ext uri="{FF2B5EF4-FFF2-40B4-BE49-F238E27FC236}">
                <a16:creationId xmlns:a16="http://schemas.microsoft.com/office/drawing/2014/main" id="{B8B4A184-2B52-AE9D-B23F-2A621DD9669E}"/>
              </a:ext>
            </a:extLst>
          </p:cNvPr>
          <p:cNvSpPr>
            <a:spLocks noGrp="1"/>
          </p:cNvSpPr>
          <p:nvPr>
            <p:ph type="dt" sz="half" idx="15"/>
          </p:nvPr>
        </p:nvSpPr>
        <p:spPr>
          <a:xfrm rot="16200000">
            <a:off x="-532354" y="5260879"/>
            <a:ext cx="1494474" cy="429768"/>
          </a:xfrm>
        </p:spPr>
        <p:txBody>
          <a:bodyPr anchor="ctr">
            <a:normAutofit/>
          </a:bodyPr>
          <a:lstStyle/>
          <a:p>
            <a:pPr>
              <a:spcAft>
                <a:spcPts val="600"/>
              </a:spcAft>
            </a:pPr>
            <a:fld id="{FAA6F6B0-7BDB-FB4C-9D76-500FE2DDFD1B}" type="datetime1">
              <a:rPr lang="en-US" smtClean="0"/>
              <a:pPr>
                <a:spcAft>
                  <a:spcPts val="600"/>
                </a:spcAft>
              </a:pPr>
              <a:t>11/20/2025</a:t>
            </a:fld>
            <a:endParaRPr lang="en-US"/>
          </a:p>
        </p:txBody>
      </p:sp>
      <p:sp>
        <p:nvSpPr>
          <p:cNvPr id="5" name="Slide Number Placeholder 4">
            <a:extLst>
              <a:ext uri="{FF2B5EF4-FFF2-40B4-BE49-F238E27FC236}">
                <a16:creationId xmlns:a16="http://schemas.microsoft.com/office/drawing/2014/main" id="{2AC92D03-C502-3ABD-A027-20DF0B4683B5}"/>
              </a:ext>
            </a:extLst>
          </p:cNvPr>
          <p:cNvSpPr>
            <a:spLocks noGrp="1"/>
          </p:cNvSpPr>
          <p:nvPr>
            <p:ph type="sldNum" sz="quarter" idx="17"/>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3</a:t>
            </a:fld>
            <a:endParaRPr lang="en-US"/>
          </a:p>
        </p:txBody>
      </p:sp>
      <p:pic>
        <p:nvPicPr>
          <p:cNvPr id="8" name="Content Placeholder 7" descr="Businessman explaining graph to other businesspeople during conference call in office.">
            <a:extLst>
              <a:ext uri="{FF2B5EF4-FFF2-40B4-BE49-F238E27FC236}">
                <a16:creationId xmlns:a16="http://schemas.microsoft.com/office/drawing/2014/main" id="{2CB4AB80-8428-473F-949D-337E92FAE1E3}"/>
              </a:ext>
            </a:extLst>
          </p:cNvPr>
          <p:cNvPicPr>
            <a:picLocks noGrp="1" noChangeAspect="1"/>
          </p:cNvPicPr>
          <p:nvPr>
            <p:ph type="pic" sz="quarter" idx="13"/>
          </p:nvPr>
        </p:nvPicPr>
        <p:blipFill>
          <a:blip r:embed="rId3"/>
          <a:srcRect l="25033" r="43271" b="-1"/>
          <a:stretch>
            <a:fillRect/>
          </a:stretch>
        </p:blipFill>
        <p:spPr>
          <a:xfrm>
            <a:off x="598328" y="10"/>
            <a:ext cx="3256513" cy="6857990"/>
          </a:xfrm>
          <a:prstGeom prst="rect">
            <a:avLst/>
          </a:prstGeom>
          <a:noFill/>
        </p:spPr>
      </p:pic>
      <p:sp>
        <p:nvSpPr>
          <p:cNvPr id="7" name="Content Placeholder 6">
            <a:extLst>
              <a:ext uri="{FF2B5EF4-FFF2-40B4-BE49-F238E27FC236}">
                <a16:creationId xmlns:a16="http://schemas.microsoft.com/office/drawing/2014/main" id="{CEF812D1-D948-4202-562F-4A4A6CA72EE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87024" y="1879608"/>
            <a:ext cx="6950232" cy="4343387"/>
          </a:xfrm>
        </p:spPr>
        <p:txBody>
          <a:bodyPr>
            <a:normAutofit/>
          </a:bodyPr>
          <a:lstStyle/>
          <a:p>
            <a:pPr marL="0" indent="0">
              <a:lnSpc>
                <a:spcPct val="110000"/>
              </a:lnSpc>
              <a:spcBef>
                <a:spcPts val="2500"/>
              </a:spcBef>
              <a:buFont typeface="Arial" panose="020B0604020202020204" pitchFamily="34" charset="0"/>
              <a:buNone/>
            </a:pPr>
            <a:r>
              <a:rPr lang="en-US" b="1"/>
              <a:t>Understanding Audience</a:t>
            </a:r>
          </a:p>
          <a:p>
            <a:pPr marL="0" lvl="1" indent="0">
              <a:lnSpc>
                <a:spcPct val="110000"/>
              </a:lnSpc>
              <a:buFont typeface="Arial" panose="020B0604020202020204" pitchFamily="34" charset="0"/>
              <a:buNone/>
            </a:pPr>
            <a:r>
              <a:t>Knowing the audience's expectations and needs enables tailored and effective communication.</a:t>
            </a:r>
            <a:endParaRPr lang="en-US"/>
          </a:p>
          <a:p>
            <a:pPr marL="0" indent="0">
              <a:lnSpc>
                <a:spcPct val="110000"/>
              </a:lnSpc>
              <a:spcBef>
                <a:spcPts val="2500"/>
              </a:spcBef>
              <a:buFont typeface="Arial" panose="020B0604020202020204" pitchFamily="34" charset="0"/>
              <a:buNone/>
            </a:pPr>
            <a:r>
              <a:rPr lang="en-US" b="1"/>
              <a:t>Defining Communication Purpose</a:t>
            </a:r>
          </a:p>
          <a:p>
            <a:pPr marL="0" lvl="1" indent="0">
              <a:lnSpc>
                <a:spcPct val="110000"/>
              </a:lnSpc>
              <a:buFont typeface="Arial" panose="020B0604020202020204" pitchFamily="34" charset="0"/>
              <a:buNone/>
            </a:pPr>
            <a:r>
              <a:t>Clear purpose setting helps inform, persuade, or motivate effectively in business messages.</a:t>
            </a:r>
            <a:endParaRPr lang="en-US"/>
          </a:p>
          <a:p>
            <a:pPr marL="0" indent="0">
              <a:lnSpc>
                <a:spcPct val="110000"/>
              </a:lnSpc>
              <a:spcBef>
                <a:spcPts val="2500"/>
              </a:spcBef>
              <a:buFont typeface="Arial" panose="020B0604020202020204" pitchFamily="34" charset="0"/>
              <a:buNone/>
            </a:pPr>
            <a:r>
              <a:rPr lang="en-US" b="1"/>
              <a:t>Enhancing Managerial Effectiveness</a:t>
            </a:r>
          </a:p>
          <a:p>
            <a:pPr marL="0" lvl="1" indent="0">
              <a:lnSpc>
                <a:spcPct val="110000"/>
              </a:lnSpc>
              <a:buFont typeface="Arial" panose="020B0604020202020204" pitchFamily="34" charset="0"/>
              <a:buNone/>
            </a:pPr>
            <a:r>
              <a:t>Audience and purpose analysis helps managers build trust and anticipate stakeholder concerns.</a:t>
            </a:r>
            <a:endParaRPr lang="en-US"/>
          </a:p>
          <a:p>
            <a:pPr marL="0" indent="0">
              <a:lnSpc>
                <a:spcPct val="110000"/>
              </a:lnSpc>
              <a:spcBef>
                <a:spcPts val="2500"/>
              </a:spcBef>
              <a:buFont typeface="Arial" panose="020B0604020202020204" pitchFamily="34" charset="0"/>
              <a:buNone/>
            </a:pPr>
            <a:r>
              <a:rPr lang="en-US" b="1"/>
              <a:t>Promoting Inclusivity and Clarity</a:t>
            </a:r>
          </a:p>
          <a:p>
            <a:pPr marL="0" lvl="1" indent="0">
              <a:lnSpc>
                <a:spcPct val="110000"/>
              </a:lnSpc>
              <a:buFont typeface="Arial" panose="020B0604020202020204" pitchFamily="34" charset="0"/>
              <a:buNone/>
            </a:pPr>
            <a:r>
              <a:t>Aligning audience and purpose supports cultural sensitivity and minimizes misunderstandings.</a:t>
            </a:r>
            <a:endParaRPr lang="en-US"/>
          </a:p>
        </p:txBody>
      </p:sp>
    </p:spTree>
    <p:extLst>
      <p:ext uri="{BB962C8B-B14F-4D97-AF65-F5344CB8AC3E}">
        <p14:creationId xmlns:p14="http://schemas.microsoft.com/office/powerpoint/2010/main" val="15559279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F6AB3-24F1-81D1-43B9-E579D560351F}"/>
              </a:ext>
            </a:extLst>
          </p:cNvPr>
          <p:cNvSpPr>
            <a:spLocks noGrp="1"/>
          </p:cNvSpPr>
          <p:nvPr>
            <p:ph type="ctrTitle"/>
          </p:nvPr>
        </p:nvSpPr>
        <p:spPr>
          <a:xfrm>
            <a:off x="612648" y="1001713"/>
            <a:ext cx="7909560" cy="5477510"/>
          </a:xfrm>
        </p:spPr>
        <p:txBody>
          <a:bodyPr anchor="b">
            <a:normAutofit/>
          </a:bodyPr>
          <a:lstStyle/>
          <a:p>
            <a:r>
              <a:rPr lang="en-US"/>
              <a:t>Audience Analysis Parameters</a:t>
            </a:r>
          </a:p>
        </p:txBody>
      </p:sp>
      <p:sp>
        <p:nvSpPr>
          <p:cNvPr id="4" name="Footer Placeholder 3">
            <a:extLst>
              <a:ext uri="{FF2B5EF4-FFF2-40B4-BE49-F238E27FC236}">
                <a16:creationId xmlns:a16="http://schemas.microsoft.com/office/drawing/2014/main" id="{45BE402E-93E4-4AE6-8574-8E331E2A684E}"/>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7DCB715F-73FC-4DCC-7DB9-1656DA540D6E}"/>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49B045A2-93A3-0245-952F-F70516988491}" type="datetime1">
              <a:rPr lang="en-US" smtClean="0"/>
              <a:pPr>
                <a:spcAft>
                  <a:spcPts val="600"/>
                </a:spcAft>
              </a:pPr>
              <a:t>11/20/2025</a:t>
            </a:fld>
            <a:endParaRPr lang="en-US"/>
          </a:p>
        </p:txBody>
      </p:sp>
      <p:sp>
        <p:nvSpPr>
          <p:cNvPr id="6" name="Slide Number Placeholder 5">
            <a:extLst>
              <a:ext uri="{FF2B5EF4-FFF2-40B4-BE49-F238E27FC236}">
                <a16:creationId xmlns:a16="http://schemas.microsoft.com/office/drawing/2014/main" id="{B457C3C6-E8E8-AF23-CC26-59BFB35305EC}"/>
              </a:ext>
            </a:extLst>
          </p:cNvPr>
          <p:cNvSpPr>
            <a:spLocks noGrp="1"/>
          </p:cNvSpPr>
          <p:nvPr>
            <p:ph type="sldNum" sz="quarter" idx="12"/>
          </p:nvPr>
        </p:nvSpPr>
        <p:spPr>
          <a:xfrm>
            <a:off x="2" y="6492513"/>
            <a:ext cx="429207" cy="365125"/>
          </a:xfrm>
        </p:spPr>
        <p:txBody>
          <a:bodyPr anchor="ctr">
            <a:normAutofit/>
          </a:bodyPr>
          <a:lstStyle/>
          <a:p>
            <a:pPr>
              <a:spcAft>
                <a:spcPts val="600"/>
              </a:spcAft>
            </a:pPr>
            <a:fld id="{AEAA3239-9EA4-4A65-A281-97F994456D9F}" type="slidenum">
              <a:rPr lang="en-US" smtClean="0"/>
              <a:pPr>
                <a:spcAft>
                  <a:spcPts val="600"/>
                </a:spcAft>
              </a:pPr>
              <a:t>4</a:t>
            </a:fld>
            <a:endParaRPr lang="en-US"/>
          </a:p>
        </p:txBody>
      </p:sp>
    </p:spTree>
    <p:extLst>
      <p:ext uri="{BB962C8B-B14F-4D97-AF65-F5344CB8AC3E}">
        <p14:creationId xmlns:p14="http://schemas.microsoft.com/office/powerpoint/2010/main" val="329006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A90FD-BA63-8709-41A1-0A9D44D4915C}"/>
              </a:ext>
            </a:extLst>
          </p:cNvPr>
          <p:cNvSpPr>
            <a:spLocks noGrp="1"/>
          </p:cNvSpPr>
          <p:nvPr>
            <p:ph type="title"/>
          </p:nvPr>
        </p:nvSpPr>
        <p:spPr>
          <a:xfrm>
            <a:off x="2790911" y="2133600"/>
            <a:ext cx="6623436" cy="1070776"/>
          </a:xfrm>
        </p:spPr>
        <p:txBody>
          <a:bodyPr anchor="b">
            <a:normAutofit/>
          </a:bodyPr>
          <a:lstStyle/>
          <a:p>
            <a:r>
              <a:rPr lang="en-US" sz="3300"/>
              <a:t>Key Parameters and Their Explanations</a:t>
            </a:r>
          </a:p>
        </p:txBody>
      </p:sp>
      <p:sp>
        <p:nvSpPr>
          <p:cNvPr id="3" name="Footer Placeholder 2">
            <a:extLst>
              <a:ext uri="{FF2B5EF4-FFF2-40B4-BE49-F238E27FC236}">
                <a16:creationId xmlns:a16="http://schemas.microsoft.com/office/drawing/2014/main" id="{791334FB-F2BD-D859-DF82-141FC8746CAB}"/>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dirty="0"/>
              <a:t>SAMPLE FOOTER TEXT</a:t>
            </a:r>
            <a:endParaRPr lang="en-US"/>
          </a:p>
        </p:txBody>
      </p:sp>
      <p:sp>
        <p:nvSpPr>
          <p:cNvPr id="4" name="Date Placeholder 3">
            <a:extLst>
              <a:ext uri="{FF2B5EF4-FFF2-40B4-BE49-F238E27FC236}">
                <a16:creationId xmlns:a16="http://schemas.microsoft.com/office/drawing/2014/main" id="{1C90BB07-B992-27A9-52FD-2FA51946660D}"/>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553ED406-9BBB-8243-8F57-F2904DFCFBBC}" type="datetime1">
              <a:rPr lang="en-US" smtClean="0"/>
              <a:pPr>
                <a:spcAft>
                  <a:spcPts val="600"/>
                </a:spcAft>
              </a:pPr>
              <a:t>11/20/2025</a:t>
            </a:fld>
            <a:endParaRPr lang="en-US"/>
          </a:p>
        </p:txBody>
      </p:sp>
      <p:sp>
        <p:nvSpPr>
          <p:cNvPr id="5" name="Slide Number Placeholder 4">
            <a:extLst>
              <a:ext uri="{FF2B5EF4-FFF2-40B4-BE49-F238E27FC236}">
                <a16:creationId xmlns:a16="http://schemas.microsoft.com/office/drawing/2014/main" id="{FC2E7190-0CBF-578E-CAEE-F7D1713F2A99}"/>
              </a:ext>
            </a:extLst>
          </p:cNvPr>
          <p:cNvSpPr>
            <a:spLocks noGrp="1"/>
          </p:cNvSpPr>
          <p:nvPr>
            <p:ph type="sldNum" sz="quarter" idx="12"/>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5</a:t>
            </a:fld>
            <a:endParaRPr lang="en-US"/>
          </a:p>
        </p:txBody>
      </p:sp>
      <p:graphicFrame>
        <p:nvGraphicFramePr>
          <p:cNvPr id="8" name="Content Placeholder 7">
            <a:extLst>
              <a:ext uri="{FF2B5EF4-FFF2-40B4-BE49-F238E27FC236}">
                <a16:creationId xmlns:a16="http://schemas.microsoft.com/office/drawing/2014/main" id="{9EB3189D-414E-4163-80B2-6EBD6F951152}"/>
              </a:ext>
            </a:extLst>
          </p:cNvPr>
          <p:cNvGraphicFramePr>
            <a:graphicFrameLocks noGrp="1"/>
          </p:cNvGraphicFramePr>
          <p:nvPr>
            <p:ph sz="quarter" idx="13"/>
            <p:extLst>
              <p:ext uri="{D42A27DB-BD31-4B8C-83A1-F6EECF244321}">
                <p14:modId xmlns:p14="http://schemas.microsoft.com/office/powerpoint/2010/main" val="2564055829"/>
              </p:ext>
            </p:extLst>
          </p:nvPr>
        </p:nvGraphicFramePr>
        <p:xfrm>
          <a:off x="3125304" y="3335130"/>
          <a:ext cx="5950562" cy="3080734"/>
        </p:xfrm>
        <a:graphic>
          <a:graphicData uri="http://schemas.openxmlformats.org/drawingml/2006/table">
            <a:tbl>
              <a:tblPr firstRow="1" bandRow="1">
                <a:noFill/>
                <a:tableStyleId>{5C22544A-7EE6-4342-B048-85BDC9FD1C3A}</a:tableStyleId>
              </a:tblPr>
              <a:tblGrid>
                <a:gridCol w="2925526">
                  <a:extLst>
                    <a:ext uri="{9D8B030D-6E8A-4147-A177-3AD203B41FA5}">
                      <a16:colId xmlns:a16="http://schemas.microsoft.com/office/drawing/2014/main" val="393127228"/>
                    </a:ext>
                  </a:extLst>
                </a:gridCol>
                <a:gridCol w="3025036">
                  <a:extLst>
                    <a:ext uri="{9D8B030D-6E8A-4147-A177-3AD203B41FA5}">
                      <a16:colId xmlns:a16="http://schemas.microsoft.com/office/drawing/2014/main" val="2889904120"/>
                    </a:ext>
                  </a:extLst>
                </a:gridCol>
              </a:tblGrid>
              <a:tr h="528126">
                <a:tc>
                  <a:txBody>
                    <a:bodyPr/>
                    <a:lstStyle/>
                    <a:p>
                      <a:pPr>
                        <a:buNone/>
                      </a:pPr>
                      <a:r>
                        <a:rPr lang="en-US" sz="700" b="1" cap="all" spc="150">
                          <a:solidFill>
                            <a:schemeClr val="tx1"/>
                          </a:solidFill>
                        </a:rPr>
                        <a:t>Audience Analysis Parameters</a:t>
                      </a:r>
                    </a:p>
                  </a:txBody>
                  <a:tcPr marL="63516" marR="63516" marT="63516" marB="63516" anchor="ctr">
                    <a:lnL w="12700" cmpd="sng">
                      <a:noFill/>
                    </a:lnL>
                    <a:lnR w="12700" cmpd="sng">
                      <a:noFill/>
                    </a:lnR>
                    <a:lnT w="6350" cap="flat" cmpd="sng" algn="ctr">
                      <a:noFill/>
                      <a:prstDash val="solid"/>
                    </a:lnT>
                    <a:lnB w="28575" cap="flat" cmpd="sng" algn="ctr">
                      <a:solidFill>
                        <a:schemeClr val="accent1"/>
                      </a:solidFill>
                      <a:prstDash val="solid"/>
                    </a:lnB>
                    <a:noFill/>
                  </a:tcPr>
                </a:tc>
                <a:tc>
                  <a:txBody>
                    <a:bodyPr/>
                    <a:lstStyle/>
                    <a:p>
                      <a:pPr>
                        <a:buNone/>
                      </a:pPr>
                      <a:r>
                        <a:rPr lang="en-US" sz="700" b="1" cap="all" spc="150">
                          <a:solidFill>
                            <a:schemeClr val="tx1"/>
                          </a:solidFill>
                        </a:rPr>
                        <a:t>Explanation</a:t>
                      </a:r>
                    </a:p>
                  </a:txBody>
                  <a:tcPr marL="63516" marR="63516" marT="63516" marB="63516" anchor="ctr">
                    <a:lnL w="12700" cmpd="sng">
                      <a:noFill/>
                    </a:lnL>
                    <a:lnR w="12700" cmpd="sng">
                      <a:noFill/>
                    </a:lnR>
                    <a:lnT w="6350" cap="flat" cmpd="sng" algn="ctr">
                      <a:noFill/>
                      <a:prstDash val="solid"/>
                    </a:lnT>
                    <a:lnB w="28575" cap="flat" cmpd="sng" algn="ctr">
                      <a:solidFill>
                        <a:schemeClr val="accent1"/>
                      </a:solidFill>
                      <a:prstDash val="solid"/>
                    </a:lnB>
                    <a:noFill/>
                  </a:tcPr>
                </a:tc>
                <a:extLst>
                  <a:ext uri="{0D108BD9-81ED-4DB2-BD59-A6C34878D82A}">
                    <a16:rowId xmlns:a16="http://schemas.microsoft.com/office/drawing/2014/main" val="1162929574"/>
                  </a:ext>
                </a:extLst>
              </a:tr>
              <a:tr h="469445">
                <a:tc>
                  <a:txBody>
                    <a:bodyPr/>
                    <a:lstStyle/>
                    <a:p>
                      <a:pPr>
                        <a:buNone/>
                      </a:pPr>
                      <a:r>
                        <a:rPr lang="en-US" sz="600" b="1" cap="none" spc="0">
                          <a:solidFill>
                            <a:schemeClr val="tx1"/>
                          </a:solidFill>
                        </a:rPr>
                        <a:t>Tailoring Your Message</a:t>
                      </a:r>
                    </a:p>
                  </a:txBody>
                  <a:tcPr marL="63516" marR="63516" marT="63516" marB="63516" anchor="ctr">
                    <a:lnL w="12700" cmpd="sng">
                      <a:noFill/>
                      <a:prstDash val="solid"/>
                    </a:lnL>
                    <a:lnR w="12700" cmpd="sng">
                      <a:noFill/>
                      <a:prstDash val="solid"/>
                    </a:lnR>
                    <a:lnT w="28575" cap="flat" cmpd="sng" algn="ctr">
                      <a:solidFill>
                        <a:schemeClr val="accent1"/>
                      </a:solidFill>
                      <a:prstDash val="solid"/>
                    </a:lnT>
                    <a:lnB w="6350" cap="flat" cmpd="sng" algn="ctr">
                      <a:noFill/>
                      <a:prstDash val="solid"/>
                    </a:lnB>
                    <a:noFill/>
                  </a:tcPr>
                </a:tc>
                <a:tc>
                  <a:txBody>
                    <a:bodyPr/>
                    <a:lstStyle/>
                    <a:p>
                      <a:pPr>
                        <a:buNone/>
                      </a:pPr>
                      <a:r>
                        <a:rPr lang="en-US" sz="600" cap="none" spc="0">
                          <a:solidFill>
                            <a:schemeClr val="tx1"/>
                          </a:solidFill>
                        </a:rPr>
                        <a:t>Customize content to meet audience needs and expectations.</a:t>
                      </a:r>
                    </a:p>
                  </a:txBody>
                  <a:tcPr marL="63516" marR="63516" marT="63516" marB="63516" anchor="ctr">
                    <a:lnL w="12700" cmpd="sng">
                      <a:noFill/>
                      <a:prstDash val="solid"/>
                    </a:lnL>
                    <a:lnR w="12700" cmpd="sng">
                      <a:noFill/>
                      <a:prstDash val="solid"/>
                    </a:lnR>
                    <a:lnT w="28575" cap="flat" cmpd="sng" algn="ctr">
                      <a:solidFill>
                        <a:schemeClr val="accent1"/>
                      </a:solidFill>
                      <a:prstDash val="solid"/>
                    </a:lnT>
                    <a:lnB w="6350" cap="flat" cmpd="sng" algn="ctr">
                      <a:noFill/>
                      <a:prstDash val="solid"/>
                    </a:lnB>
                    <a:noFill/>
                  </a:tcPr>
                </a:tc>
                <a:extLst>
                  <a:ext uri="{0D108BD9-81ED-4DB2-BD59-A6C34878D82A}">
                    <a16:rowId xmlns:a16="http://schemas.microsoft.com/office/drawing/2014/main" val="911127241"/>
                  </a:ext>
                </a:extLst>
              </a:tr>
              <a:tr h="469445">
                <a:tc>
                  <a:txBody>
                    <a:bodyPr/>
                    <a:lstStyle/>
                    <a:p>
                      <a:pPr>
                        <a:buNone/>
                      </a:pPr>
                      <a:r>
                        <a:rPr lang="en-US" sz="600" b="1" cap="none" spc="0">
                          <a:solidFill>
                            <a:schemeClr val="tx1"/>
                          </a:solidFill>
                        </a:rPr>
                        <a:t>Building Connection and Trust</a:t>
                      </a:r>
                    </a:p>
                  </a:txBody>
                  <a:tcPr marL="63516" marR="63516" marT="63516" marB="63516"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buNone/>
                      </a:pPr>
                      <a:r>
                        <a:rPr lang="en-US" sz="600" cap="none" spc="0">
                          <a:solidFill>
                            <a:schemeClr val="tx1"/>
                          </a:solidFill>
                        </a:rPr>
                        <a:t>Establish credibility and rapport for better engagement.</a:t>
                      </a:r>
                    </a:p>
                  </a:txBody>
                  <a:tcPr marL="63516" marR="63516" marT="63516" marB="63516"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2223663343"/>
                  </a:ext>
                </a:extLst>
              </a:tr>
              <a:tr h="469445">
                <a:tc>
                  <a:txBody>
                    <a:bodyPr/>
                    <a:lstStyle/>
                    <a:p>
                      <a:pPr>
                        <a:buNone/>
                      </a:pPr>
                      <a:r>
                        <a:rPr lang="en-US" sz="600" b="1" cap="none" spc="0">
                          <a:solidFill>
                            <a:schemeClr val="tx1"/>
                          </a:solidFill>
                        </a:rPr>
                        <a:t>Maximizing Communication Effectiveness</a:t>
                      </a:r>
                    </a:p>
                  </a:txBody>
                  <a:tcPr marL="63516" marR="63516" marT="63516" marB="63516"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buNone/>
                      </a:pPr>
                      <a:r>
                        <a:rPr lang="en-US" sz="600" cap="none" spc="0">
                          <a:solidFill>
                            <a:schemeClr val="tx1"/>
                          </a:solidFill>
                        </a:rPr>
                        <a:t>Ensure clarity and relevance to avoid misunderstandings.</a:t>
                      </a:r>
                    </a:p>
                  </a:txBody>
                  <a:tcPr marL="63516" marR="63516" marT="63516" marB="63516"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688585206"/>
                  </a:ext>
                </a:extLst>
              </a:tr>
              <a:tr h="337414">
                <a:tc>
                  <a:txBody>
                    <a:bodyPr/>
                    <a:lstStyle/>
                    <a:p>
                      <a:pPr>
                        <a:buNone/>
                      </a:pPr>
                      <a:r>
                        <a:rPr lang="en-US" sz="600" b="1" cap="none" spc="0">
                          <a:solidFill>
                            <a:schemeClr val="tx1"/>
                          </a:solidFill>
                        </a:rPr>
                        <a:t>Adapting to Cultural and Diversity Factors</a:t>
                      </a:r>
                    </a:p>
                  </a:txBody>
                  <a:tcPr marL="63516" marR="63516" marT="63516" marB="63516"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buNone/>
                      </a:pPr>
                      <a:r>
                        <a:rPr lang="en-US" sz="600" cap="none" spc="0">
                          <a:solidFill>
                            <a:schemeClr val="tx1"/>
                          </a:solidFill>
                        </a:rPr>
                        <a:t>Respect cultural norms and diversity for inclusivity.</a:t>
                      </a:r>
                    </a:p>
                  </a:txBody>
                  <a:tcPr marL="63516" marR="63516" marT="63516" marB="63516"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139896342"/>
                  </a:ext>
                </a:extLst>
              </a:tr>
              <a:tr h="337414">
                <a:tc>
                  <a:txBody>
                    <a:bodyPr/>
                    <a:lstStyle/>
                    <a:p>
                      <a:pPr>
                        <a:buNone/>
                      </a:pPr>
                      <a:r>
                        <a:rPr lang="en-US" sz="600" b="1" cap="none" spc="0">
                          <a:solidFill>
                            <a:schemeClr val="tx1"/>
                          </a:solidFill>
                        </a:rPr>
                        <a:t>Influencing Audience Behavior</a:t>
                      </a:r>
                    </a:p>
                  </a:txBody>
                  <a:tcPr marL="63516" marR="63516" marT="63516" marB="63516"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buNone/>
                      </a:pPr>
                      <a:r>
                        <a:rPr lang="en-US" sz="600" cap="none" spc="0">
                          <a:solidFill>
                            <a:schemeClr val="tx1"/>
                          </a:solidFill>
                        </a:rPr>
                        <a:t>Use persuasive techniques to guide decisions.</a:t>
                      </a:r>
                    </a:p>
                  </a:txBody>
                  <a:tcPr marL="63516" marR="63516" marT="63516" marB="63516"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2808194060"/>
                  </a:ext>
                </a:extLst>
              </a:tr>
              <a:tr h="469445">
                <a:tc>
                  <a:txBody>
                    <a:bodyPr/>
                    <a:lstStyle/>
                    <a:p>
                      <a:pPr>
                        <a:buNone/>
                      </a:pPr>
                      <a:r>
                        <a:rPr lang="en-US" sz="600" b="1" cap="none" spc="0">
                          <a:solidFill>
                            <a:schemeClr val="tx1"/>
                          </a:solidFill>
                        </a:rPr>
                        <a:t>Enhancing Engagement and Retention</a:t>
                      </a:r>
                    </a:p>
                  </a:txBody>
                  <a:tcPr marL="63516" marR="63516" marT="63516" marB="63516"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buNone/>
                      </a:pPr>
                      <a:r>
                        <a:rPr lang="en-US" sz="600" cap="none" spc="0">
                          <a:solidFill>
                            <a:schemeClr val="tx1"/>
                          </a:solidFill>
                        </a:rPr>
                        <a:t>Incorporate visuals and interactive elements to maintain interest.</a:t>
                      </a:r>
                    </a:p>
                  </a:txBody>
                  <a:tcPr marL="63516" marR="63516" marT="63516" marB="63516"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2899313495"/>
                  </a:ext>
                </a:extLst>
              </a:tr>
            </a:tbl>
          </a:graphicData>
        </a:graphic>
      </p:graphicFrame>
    </p:spTree>
    <p:extLst>
      <p:ext uri="{BB962C8B-B14F-4D97-AF65-F5344CB8AC3E}">
        <p14:creationId xmlns:p14="http://schemas.microsoft.com/office/powerpoint/2010/main" val="158807245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39205-8195-B4E9-2D88-7F862C4B26DA}"/>
              </a:ext>
            </a:extLst>
          </p:cNvPr>
          <p:cNvSpPr>
            <a:spLocks noGrp="1"/>
          </p:cNvSpPr>
          <p:nvPr>
            <p:ph type="ctrTitle"/>
          </p:nvPr>
        </p:nvSpPr>
        <p:spPr>
          <a:xfrm>
            <a:off x="612648" y="1001713"/>
            <a:ext cx="7909560" cy="5477510"/>
          </a:xfrm>
        </p:spPr>
        <p:txBody>
          <a:bodyPr anchor="b">
            <a:normAutofit/>
          </a:bodyPr>
          <a:lstStyle/>
          <a:p>
            <a:r>
              <a:rPr lang="en-US"/>
              <a:t>Manager Roles in Audience Analysis</a:t>
            </a:r>
          </a:p>
        </p:txBody>
      </p:sp>
      <p:sp>
        <p:nvSpPr>
          <p:cNvPr id="4" name="Footer Placeholder 3">
            <a:extLst>
              <a:ext uri="{FF2B5EF4-FFF2-40B4-BE49-F238E27FC236}">
                <a16:creationId xmlns:a16="http://schemas.microsoft.com/office/drawing/2014/main" id="{E0C5E61D-DF06-4BF0-6D28-851E3F43A40D}"/>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7AD71A21-A57B-C2D1-94BB-644FE53806FE}"/>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49B045A2-93A3-0245-952F-F70516988491}" type="datetime1">
              <a:rPr lang="en-US" smtClean="0"/>
              <a:pPr>
                <a:spcAft>
                  <a:spcPts val="600"/>
                </a:spcAft>
              </a:pPr>
              <a:t>11/20/2025</a:t>
            </a:fld>
            <a:endParaRPr lang="en-US"/>
          </a:p>
        </p:txBody>
      </p:sp>
      <p:sp>
        <p:nvSpPr>
          <p:cNvPr id="6" name="Slide Number Placeholder 5">
            <a:extLst>
              <a:ext uri="{FF2B5EF4-FFF2-40B4-BE49-F238E27FC236}">
                <a16:creationId xmlns:a16="http://schemas.microsoft.com/office/drawing/2014/main" id="{C2608FE1-26C8-E72B-FF68-DCB42EFE583A}"/>
              </a:ext>
            </a:extLst>
          </p:cNvPr>
          <p:cNvSpPr>
            <a:spLocks noGrp="1"/>
          </p:cNvSpPr>
          <p:nvPr>
            <p:ph type="sldNum" sz="quarter" idx="12"/>
          </p:nvPr>
        </p:nvSpPr>
        <p:spPr>
          <a:xfrm>
            <a:off x="2" y="6492513"/>
            <a:ext cx="429207" cy="365125"/>
          </a:xfrm>
        </p:spPr>
        <p:txBody>
          <a:bodyPr anchor="ctr">
            <a:normAutofit/>
          </a:bodyPr>
          <a:lstStyle/>
          <a:p>
            <a:pPr>
              <a:spcAft>
                <a:spcPts val="600"/>
              </a:spcAft>
            </a:pPr>
            <a:fld id="{AEAA3239-9EA4-4A65-A281-97F994456D9F}" type="slidenum">
              <a:rPr lang="en-US" smtClean="0"/>
              <a:pPr>
                <a:spcAft>
                  <a:spcPts val="600"/>
                </a:spcAft>
              </a:pPr>
              <a:t>6</a:t>
            </a:fld>
            <a:endParaRPr lang="en-US"/>
          </a:p>
        </p:txBody>
      </p:sp>
    </p:spTree>
    <p:extLst>
      <p:ext uri="{BB962C8B-B14F-4D97-AF65-F5344CB8AC3E}">
        <p14:creationId xmlns:p14="http://schemas.microsoft.com/office/powerpoint/2010/main" val="15178552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27B5-F48B-3445-9D4C-26F9A69048B3}"/>
              </a:ext>
            </a:extLst>
          </p:cNvPr>
          <p:cNvSpPr>
            <a:spLocks noGrp="1"/>
          </p:cNvSpPr>
          <p:nvPr>
            <p:ph type="title"/>
          </p:nvPr>
        </p:nvSpPr>
        <p:spPr>
          <a:xfrm>
            <a:off x="4487024" y="634999"/>
            <a:ext cx="6950232" cy="1124525"/>
          </a:xfrm>
        </p:spPr>
        <p:txBody>
          <a:bodyPr anchor="t">
            <a:normAutofit/>
          </a:bodyPr>
          <a:lstStyle/>
          <a:p>
            <a:r>
              <a:rPr lang="en-US"/>
              <a:t>Responsibilities of Managers</a:t>
            </a:r>
          </a:p>
        </p:txBody>
      </p:sp>
      <p:sp>
        <p:nvSpPr>
          <p:cNvPr id="3" name="Footer Placeholder 2">
            <a:extLst>
              <a:ext uri="{FF2B5EF4-FFF2-40B4-BE49-F238E27FC236}">
                <a16:creationId xmlns:a16="http://schemas.microsoft.com/office/drawing/2014/main" id="{BDAD9D52-E44D-5CAF-0240-C9EE9F1BEBC9}"/>
              </a:ext>
            </a:extLst>
          </p:cNvPr>
          <p:cNvSpPr>
            <a:spLocks noGrp="1"/>
          </p:cNvSpPr>
          <p:nvPr>
            <p:ph type="ftr" sz="quarter" idx="16"/>
          </p:nvPr>
        </p:nvSpPr>
        <p:spPr>
          <a:xfrm rot="16200000">
            <a:off x="-2067304" y="2231454"/>
            <a:ext cx="4564376" cy="429768"/>
          </a:xfrm>
        </p:spPr>
        <p:txBody>
          <a:bodyPr anchor="ctr">
            <a:normAutofit/>
          </a:bodyPr>
          <a:lstStyle/>
          <a:p>
            <a:pPr>
              <a:spcAft>
                <a:spcPts val="600"/>
              </a:spcAft>
            </a:pPr>
            <a:r>
              <a:rPr lang="en-US" dirty="0"/>
              <a:t>SAMPLE FOOTER TEXT</a:t>
            </a:r>
            <a:endParaRPr lang="en-US"/>
          </a:p>
        </p:txBody>
      </p:sp>
      <p:sp>
        <p:nvSpPr>
          <p:cNvPr id="4" name="Date Placeholder 3">
            <a:extLst>
              <a:ext uri="{FF2B5EF4-FFF2-40B4-BE49-F238E27FC236}">
                <a16:creationId xmlns:a16="http://schemas.microsoft.com/office/drawing/2014/main" id="{30833CA2-A440-96FA-EE49-38A8B0718CEF}"/>
              </a:ext>
            </a:extLst>
          </p:cNvPr>
          <p:cNvSpPr>
            <a:spLocks noGrp="1"/>
          </p:cNvSpPr>
          <p:nvPr>
            <p:ph type="dt" sz="half" idx="15"/>
          </p:nvPr>
        </p:nvSpPr>
        <p:spPr>
          <a:xfrm rot="16200000">
            <a:off x="-532354" y="5260879"/>
            <a:ext cx="1494474" cy="429768"/>
          </a:xfrm>
        </p:spPr>
        <p:txBody>
          <a:bodyPr anchor="ctr">
            <a:normAutofit/>
          </a:bodyPr>
          <a:lstStyle/>
          <a:p>
            <a:pPr>
              <a:spcAft>
                <a:spcPts val="600"/>
              </a:spcAft>
            </a:pPr>
            <a:fld id="{FAA6F6B0-7BDB-FB4C-9D76-500FE2DDFD1B}" type="datetime1">
              <a:rPr lang="en-US" smtClean="0"/>
              <a:pPr>
                <a:spcAft>
                  <a:spcPts val="600"/>
                </a:spcAft>
              </a:pPr>
              <a:t>11/20/2025</a:t>
            </a:fld>
            <a:endParaRPr lang="en-US"/>
          </a:p>
        </p:txBody>
      </p:sp>
      <p:sp>
        <p:nvSpPr>
          <p:cNvPr id="5" name="Slide Number Placeholder 4">
            <a:extLst>
              <a:ext uri="{FF2B5EF4-FFF2-40B4-BE49-F238E27FC236}">
                <a16:creationId xmlns:a16="http://schemas.microsoft.com/office/drawing/2014/main" id="{F855731B-14A5-73C8-9F61-C1D511DF8351}"/>
              </a:ext>
            </a:extLst>
          </p:cNvPr>
          <p:cNvSpPr>
            <a:spLocks noGrp="1"/>
          </p:cNvSpPr>
          <p:nvPr>
            <p:ph type="sldNum" sz="quarter" idx="17"/>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7</a:t>
            </a:fld>
            <a:endParaRPr lang="en-US"/>
          </a:p>
        </p:txBody>
      </p:sp>
      <p:pic>
        <p:nvPicPr>
          <p:cNvPr id="8" name="Content Placeholder 7" descr="Thoughtful handsome young financial director with beard using computer while preparing report and examining information">
            <a:extLst>
              <a:ext uri="{FF2B5EF4-FFF2-40B4-BE49-F238E27FC236}">
                <a16:creationId xmlns:a16="http://schemas.microsoft.com/office/drawing/2014/main" id="{B544760F-BEF0-4EE3-A91D-E415FD4E7742}"/>
              </a:ext>
            </a:extLst>
          </p:cNvPr>
          <p:cNvPicPr>
            <a:picLocks noGrp="1" noChangeAspect="1"/>
          </p:cNvPicPr>
          <p:nvPr>
            <p:ph type="pic" sz="quarter" idx="13"/>
          </p:nvPr>
        </p:nvPicPr>
        <p:blipFill>
          <a:blip r:embed="rId3"/>
          <a:srcRect l="45714" r="22590" b="-1"/>
          <a:stretch>
            <a:fillRect/>
          </a:stretch>
        </p:blipFill>
        <p:spPr>
          <a:xfrm>
            <a:off x="598328" y="10"/>
            <a:ext cx="3256513" cy="6857990"/>
          </a:xfrm>
          <a:prstGeom prst="rect">
            <a:avLst/>
          </a:prstGeom>
          <a:noFill/>
        </p:spPr>
      </p:pic>
      <p:sp>
        <p:nvSpPr>
          <p:cNvPr id="7" name="Content Placeholder 6">
            <a:extLst>
              <a:ext uri="{FF2B5EF4-FFF2-40B4-BE49-F238E27FC236}">
                <a16:creationId xmlns:a16="http://schemas.microsoft.com/office/drawing/2014/main" id="{3AB872F7-9422-36D5-6836-FFBD058ADEE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87024" y="1879608"/>
            <a:ext cx="6950232" cy="4343387"/>
          </a:xfrm>
        </p:spPr>
        <p:txBody>
          <a:bodyPr>
            <a:normAutofit/>
          </a:bodyPr>
          <a:lstStyle/>
          <a:p>
            <a:pPr marL="0" indent="0">
              <a:lnSpc>
                <a:spcPct val="110000"/>
              </a:lnSpc>
              <a:spcBef>
                <a:spcPts val="2500"/>
              </a:spcBef>
              <a:buFont typeface="Arial" panose="020B0604020202020204" pitchFamily="34" charset="0"/>
              <a:buNone/>
            </a:pPr>
            <a:r>
              <a:rPr lang="en-US" b="1"/>
              <a:t>Audience Analysis</a:t>
            </a:r>
          </a:p>
          <a:p>
            <a:pPr marL="0" lvl="1" indent="0">
              <a:lnSpc>
                <a:spcPct val="110000"/>
              </a:lnSpc>
              <a:buFont typeface="Arial" panose="020B0604020202020204" pitchFamily="34" charset="0"/>
              <a:buNone/>
            </a:pPr>
            <a:r>
              <a:t>Managers monitor audience demographics, preferences, and expectations to tailor communication strategies effectively.</a:t>
            </a:r>
            <a:endParaRPr lang="en-US"/>
          </a:p>
          <a:p>
            <a:pPr marL="0" indent="0">
              <a:lnSpc>
                <a:spcPct val="110000"/>
              </a:lnSpc>
              <a:spcBef>
                <a:spcPts val="2500"/>
              </a:spcBef>
              <a:buFont typeface="Arial" panose="020B0604020202020204" pitchFamily="34" charset="0"/>
              <a:buNone/>
            </a:pPr>
            <a:r>
              <a:rPr lang="en-US" b="1"/>
              <a:t>Strategic Communication</a:t>
            </a:r>
          </a:p>
          <a:p>
            <a:pPr marL="0" lvl="1" indent="0">
              <a:lnSpc>
                <a:spcPct val="110000"/>
              </a:lnSpc>
              <a:buFont typeface="Arial" panose="020B0604020202020204" pitchFamily="34" charset="0"/>
              <a:buNone/>
            </a:pPr>
            <a:r>
              <a:t>They develop communication strategies aligned with organizational goals, ensuring clarity and persuasiveness.</a:t>
            </a:r>
            <a:endParaRPr lang="en-US"/>
          </a:p>
          <a:p>
            <a:pPr marL="0" indent="0">
              <a:lnSpc>
                <a:spcPct val="110000"/>
              </a:lnSpc>
              <a:spcBef>
                <a:spcPts val="2500"/>
              </a:spcBef>
              <a:buFont typeface="Arial" panose="020B0604020202020204" pitchFamily="34" charset="0"/>
              <a:buNone/>
            </a:pPr>
            <a:r>
              <a:rPr lang="en-US" b="1"/>
              <a:t>Adaptive Communication</a:t>
            </a:r>
          </a:p>
          <a:p>
            <a:pPr marL="0" lvl="1" indent="0">
              <a:lnSpc>
                <a:spcPct val="110000"/>
              </a:lnSpc>
              <a:buFont typeface="Arial" panose="020B0604020202020204" pitchFamily="34" charset="0"/>
              <a:buNone/>
            </a:pPr>
            <a:r>
              <a:t>Managers adapt communication styles based on feedback and situational factors like cultural differences and changes.</a:t>
            </a:r>
            <a:endParaRPr lang="en-US"/>
          </a:p>
          <a:p>
            <a:pPr marL="0" indent="0">
              <a:lnSpc>
                <a:spcPct val="110000"/>
              </a:lnSpc>
              <a:spcBef>
                <a:spcPts val="2500"/>
              </a:spcBef>
              <a:buFont typeface="Arial" panose="020B0604020202020204" pitchFamily="34" charset="0"/>
              <a:buNone/>
            </a:pPr>
            <a:r>
              <a:rPr lang="en-US" b="1"/>
              <a:t>Facilitating Dialogue</a:t>
            </a:r>
          </a:p>
          <a:p>
            <a:pPr marL="0" lvl="1" indent="0">
              <a:lnSpc>
                <a:spcPct val="110000"/>
              </a:lnSpc>
              <a:buFont typeface="Arial" panose="020B0604020202020204" pitchFamily="34" charset="0"/>
              <a:buNone/>
            </a:pPr>
            <a:r>
              <a:t>They facilitate effective communication flow across organization levels, fostering trust and engagement.</a:t>
            </a:r>
            <a:endParaRPr lang="en-US"/>
          </a:p>
        </p:txBody>
      </p:sp>
    </p:spTree>
    <p:extLst>
      <p:ext uri="{BB962C8B-B14F-4D97-AF65-F5344CB8AC3E}">
        <p14:creationId xmlns:p14="http://schemas.microsoft.com/office/powerpoint/2010/main" val="10756445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426C4-CAF7-2017-1469-06A49C697D26}"/>
              </a:ext>
            </a:extLst>
          </p:cNvPr>
          <p:cNvSpPr>
            <a:spLocks noGrp="1"/>
          </p:cNvSpPr>
          <p:nvPr>
            <p:ph type="ctrTitle"/>
          </p:nvPr>
        </p:nvSpPr>
        <p:spPr>
          <a:xfrm>
            <a:off x="612648" y="1001713"/>
            <a:ext cx="7909560" cy="5477510"/>
          </a:xfrm>
        </p:spPr>
        <p:txBody>
          <a:bodyPr anchor="b">
            <a:normAutofit/>
          </a:bodyPr>
          <a:lstStyle/>
          <a:p>
            <a:r>
              <a:rPr lang="en-US"/>
              <a:t>Analytical Examples Using Audience Analysis</a:t>
            </a:r>
          </a:p>
        </p:txBody>
      </p:sp>
      <p:sp>
        <p:nvSpPr>
          <p:cNvPr id="4" name="Footer Placeholder 3">
            <a:extLst>
              <a:ext uri="{FF2B5EF4-FFF2-40B4-BE49-F238E27FC236}">
                <a16:creationId xmlns:a16="http://schemas.microsoft.com/office/drawing/2014/main" id="{5391883C-796E-A23D-1C8D-EFEC9DC0C8AB}"/>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71652A52-478A-22D5-1247-958BA0D13F9D}"/>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49B045A2-93A3-0245-952F-F70516988491}" type="datetime1">
              <a:rPr lang="en-US" smtClean="0"/>
              <a:pPr>
                <a:spcAft>
                  <a:spcPts val="600"/>
                </a:spcAft>
              </a:pPr>
              <a:t>11/20/2025</a:t>
            </a:fld>
            <a:endParaRPr lang="en-US"/>
          </a:p>
        </p:txBody>
      </p:sp>
      <p:sp>
        <p:nvSpPr>
          <p:cNvPr id="6" name="Slide Number Placeholder 5">
            <a:extLst>
              <a:ext uri="{FF2B5EF4-FFF2-40B4-BE49-F238E27FC236}">
                <a16:creationId xmlns:a16="http://schemas.microsoft.com/office/drawing/2014/main" id="{B5A8A75F-7191-1BA7-0E77-6D840CB49D58}"/>
              </a:ext>
            </a:extLst>
          </p:cNvPr>
          <p:cNvSpPr>
            <a:spLocks noGrp="1"/>
          </p:cNvSpPr>
          <p:nvPr>
            <p:ph type="sldNum" sz="quarter" idx="12"/>
          </p:nvPr>
        </p:nvSpPr>
        <p:spPr>
          <a:xfrm>
            <a:off x="2" y="6492513"/>
            <a:ext cx="429207" cy="365125"/>
          </a:xfrm>
        </p:spPr>
        <p:txBody>
          <a:bodyPr anchor="ctr">
            <a:normAutofit/>
          </a:bodyPr>
          <a:lstStyle/>
          <a:p>
            <a:pPr>
              <a:spcAft>
                <a:spcPts val="600"/>
              </a:spcAft>
            </a:pPr>
            <a:fld id="{AEAA3239-9EA4-4A65-A281-97F994456D9F}" type="slidenum">
              <a:rPr lang="en-US" smtClean="0"/>
              <a:pPr>
                <a:spcAft>
                  <a:spcPts val="600"/>
                </a:spcAft>
              </a:pPr>
              <a:t>8</a:t>
            </a:fld>
            <a:endParaRPr lang="en-US"/>
          </a:p>
        </p:txBody>
      </p:sp>
    </p:spTree>
    <p:extLst>
      <p:ext uri="{BB962C8B-B14F-4D97-AF65-F5344CB8AC3E}">
        <p14:creationId xmlns:p14="http://schemas.microsoft.com/office/powerpoint/2010/main" val="3509685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2A676-3570-2935-1607-FB43B4B1A28B}"/>
              </a:ext>
            </a:extLst>
          </p:cNvPr>
          <p:cNvSpPr>
            <a:spLocks noGrp="1"/>
          </p:cNvSpPr>
          <p:nvPr>
            <p:ph type="title"/>
          </p:nvPr>
        </p:nvSpPr>
        <p:spPr>
          <a:xfrm>
            <a:off x="612646" y="634991"/>
            <a:ext cx="11323505" cy="755659"/>
          </a:xfrm>
        </p:spPr>
        <p:txBody>
          <a:bodyPr anchor="t">
            <a:normAutofit/>
          </a:bodyPr>
          <a:lstStyle/>
          <a:p>
            <a:r>
              <a:rPr lang="en-US"/>
              <a:t>Practical Applications and Scenarios</a:t>
            </a:r>
          </a:p>
        </p:txBody>
      </p:sp>
      <p:sp>
        <p:nvSpPr>
          <p:cNvPr id="3" name="Footer Placeholder 2">
            <a:extLst>
              <a:ext uri="{FF2B5EF4-FFF2-40B4-BE49-F238E27FC236}">
                <a16:creationId xmlns:a16="http://schemas.microsoft.com/office/drawing/2014/main" id="{8E7601D3-AE34-2753-6213-DE34CBA828E2}"/>
              </a:ext>
            </a:extLst>
          </p:cNvPr>
          <p:cNvSpPr>
            <a:spLocks noGrp="1"/>
          </p:cNvSpPr>
          <p:nvPr>
            <p:ph type="ftr" sz="quarter" idx="11"/>
          </p:nvPr>
        </p:nvSpPr>
        <p:spPr>
          <a:xfrm rot="16200000">
            <a:off x="-2067304" y="2241964"/>
            <a:ext cx="4564376" cy="429768"/>
          </a:xfrm>
        </p:spPr>
        <p:txBody>
          <a:bodyPr anchor="ctr">
            <a:normAutofit/>
          </a:bodyPr>
          <a:lstStyle/>
          <a:p>
            <a:pPr>
              <a:spcAft>
                <a:spcPts val="600"/>
              </a:spcAft>
            </a:pPr>
            <a:r>
              <a:rPr lang="en-US" dirty="0"/>
              <a:t>SAMPLE FOOTER TEXT</a:t>
            </a:r>
            <a:endParaRPr lang="en-US"/>
          </a:p>
        </p:txBody>
      </p:sp>
      <p:sp>
        <p:nvSpPr>
          <p:cNvPr id="4" name="Date Placeholder 3">
            <a:extLst>
              <a:ext uri="{FF2B5EF4-FFF2-40B4-BE49-F238E27FC236}">
                <a16:creationId xmlns:a16="http://schemas.microsoft.com/office/drawing/2014/main" id="{6BF890EE-8FE8-4D9C-9A6F-C407BD337CA7}"/>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553ED406-9BBB-8243-8F57-F2904DFCFBBC}" type="datetime1">
              <a:rPr lang="en-US" smtClean="0"/>
              <a:pPr>
                <a:spcAft>
                  <a:spcPts val="600"/>
                </a:spcAft>
              </a:pPr>
              <a:t>11/20/2025</a:t>
            </a:fld>
            <a:endParaRPr lang="en-US"/>
          </a:p>
        </p:txBody>
      </p:sp>
      <p:sp>
        <p:nvSpPr>
          <p:cNvPr id="5" name="Slide Number Placeholder 4">
            <a:extLst>
              <a:ext uri="{FF2B5EF4-FFF2-40B4-BE49-F238E27FC236}">
                <a16:creationId xmlns:a16="http://schemas.microsoft.com/office/drawing/2014/main" id="{83FE446C-E812-9FB4-942B-6CAF246DD138}"/>
              </a:ext>
            </a:extLst>
          </p:cNvPr>
          <p:cNvSpPr>
            <a:spLocks noGrp="1"/>
          </p:cNvSpPr>
          <p:nvPr>
            <p:ph type="sldNum" sz="quarter" idx="12"/>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9</a:t>
            </a:fld>
            <a:endParaRPr lang="en-US"/>
          </a:p>
        </p:txBody>
      </p:sp>
      <p:graphicFrame>
        <p:nvGraphicFramePr>
          <p:cNvPr id="7" name="Content Placeholder 6">
            <a:extLst>
              <a:ext uri="{FF2B5EF4-FFF2-40B4-BE49-F238E27FC236}">
                <a16:creationId xmlns:a16="http://schemas.microsoft.com/office/drawing/2014/main" id="{39C22B2B-2478-4C2E-98F0-7FBD8CB3F278}"/>
              </a:ext>
            </a:extLst>
          </p:cNvPr>
          <p:cNvGraphicFramePr>
            <a:graphicFrameLocks noGrp="1"/>
          </p:cNvGraphicFramePr>
          <p:nvPr>
            <p:ph idx="1"/>
            <p:extLst>
              <p:ext uri="{D42A27DB-BD31-4B8C-83A1-F6EECF244321}">
                <p14:modId xmlns:p14="http://schemas.microsoft.com/office/powerpoint/2010/main" val="3559432358"/>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12646" y="1572050"/>
          <a:ext cx="11323505" cy="4920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7178756"/>
      </p:ext>
    </p:extLst>
  </p:cSld>
  <p:clrMapOvr>
    <a:masterClrMapping/>
  </p:clrMapOvr>
  <p:transition>
    <p:fade/>
  </p:transition>
</p:sld>
</file>

<file path=ppt/theme/theme1.xml><?xml version="1.0" encoding="utf-8"?>
<a:theme xmlns:a="http://schemas.openxmlformats.org/drawingml/2006/main" name="Japandi linear">
  <a:themeElements>
    <a:clrScheme name="Japandi linear 2">
      <a:dk1>
        <a:srgbClr val="000000"/>
      </a:dk1>
      <a:lt1>
        <a:srgbClr val="FFFFFF"/>
      </a:lt1>
      <a:dk2>
        <a:srgbClr val="2C3832"/>
      </a:dk2>
      <a:lt2>
        <a:srgbClr val="F2EDE3"/>
      </a:lt2>
      <a:accent1>
        <a:srgbClr val="B79C8F"/>
      </a:accent1>
      <a:accent2>
        <a:srgbClr val="8A835B"/>
      </a:accent2>
      <a:accent3>
        <a:srgbClr val="A3A588"/>
      </a:accent3>
      <a:accent4>
        <a:srgbClr val="A39382"/>
      </a:accent4>
      <a:accent5>
        <a:srgbClr val="87A3BF"/>
      </a:accent5>
      <a:accent6>
        <a:srgbClr val="6464A0"/>
      </a:accent6>
      <a:hlink>
        <a:srgbClr val="BF6E45"/>
      </a:hlink>
      <a:folHlink>
        <a:srgbClr val="B3932A"/>
      </a:folHlink>
    </a:clrScheme>
    <a:fontScheme name="Custom 24">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pandi linear_Copilot Layouts_win32_SD_V13" id="{1A98D2ED-8D8F-4042-89AC-2EE345497259}" vid="{2E77DE8A-CCF8-42DD-89D0-20AB94D79F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301439-688F-4D19-B908-B48B62C56078}">
  <ds:schemaRefs>
    <ds:schemaRef ds:uri="http://schemas.microsoft.com/sharepoint/v3/contenttype/forms"/>
  </ds:schemaRefs>
</ds:datastoreItem>
</file>

<file path=customXml/itemProps2.xml><?xml version="1.0" encoding="utf-8"?>
<ds:datastoreItem xmlns:ds="http://schemas.openxmlformats.org/officeDocument/2006/customXml" ds:itemID="{D1CEDABF-7176-4A42-8EF9-E5D4DD31FF6C}">
  <ds:schemaRefs>
    <ds:schemaRef ds:uri="http://schemas.microsoft.com/office/2006/documentManagement/types"/>
    <ds:schemaRef ds:uri="http://schemas.microsoft.com/sharepoint/v3"/>
    <ds:schemaRef ds:uri="http://schemas.microsoft.com/office/infopath/2007/PartnerControls"/>
    <ds:schemaRef ds:uri="http://schemas.openxmlformats.org/package/2006/metadata/core-properties"/>
    <ds:schemaRef ds:uri="http://purl.org/dc/elements/1.1/"/>
    <ds:schemaRef ds:uri="230e9df3-be65-4c73-a93b-d1236ebd677e"/>
    <ds:schemaRef ds:uri="16c05727-aa75-4e4a-9b5f-8a80a1165891"/>
    <ds:schemaRef ds:uri="71af3243-3dd4-4a8d-8c0d-dd76da1f02a5"/>
    <ds:schemaRef ds:uri="http://www.w3.org/XML/1998/namespace"/>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9EEC3793-C1BC-496C-A03C-202DFFC51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List>
</file>

<file path=docProps/app.xml><?xml version="1.0" encoding="utf-8"?>
<Properties xmlns="http://schemas.openxmlformats.org/officeDocument/2006/extended-properties" xmlns:vt="http://schemas.openxmlformats.org/officeDocument/2006/docPropsVTypes">
  <Template/>
  <TotalTime>117</TotalTime>
  <Words>10</Words>
  <Application>Microsoft Office PowerPoint</Application>
  <PresentationFormat>Widescreen</PresentationFormat>
  <Paragraphs>6</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Japandi linear</vt:lpstr>
      <vt:lpstr>Audience &amp; Purpose Analysis for Management Science</vt:lpstr>
      <vt:lpstr>Introduction to Audience and Purpose Analysis</vt:lpstr>
      <vt:lpstr>Importance of Audience and Purpose Analysis</vt:lpstr>
      <vt:lpstr>Audience Analysis Parameters</vt:lpstr>
      <vt:lpstr>Key Parameters and Their Explanations</vt:lpstr>
      <vt:lpstr>Manager Roles in Audience Analysis</vt:lpstr>
      <vt:lpstr>Responsibilities of Managers</vt:lpstr>
      <vt:lpstr>Analytical Examples Using Audience Analysis</vt:lpstr>
      <vt:lpstr>Practical Applications and Scenarios</vt:lpstr>
      <vt:lpstr>Case Studies for Further Study and Practice</vt:lpstr>
      <vt:lpstr>Real-World Case Studies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8</cp:revision>
  <dcterms:created xsi:type="dcterms:W3CDTF">2025-08-05T03:29:54Z</dcterms:created>
  <dcterms:modified xsi:type="dcterms:W3CDTF">2025-11-20T16:22:34Z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