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ategic Management and Goal Setting" id="{58824FC6-525A-4AF6-86C5-C2B69F5DA328}">
          <p14:sldIdLst>
            <p14:sldId id="2561"/>
          </p14:sldIdLst>
        </p14:section>
        <p14:section name="Introduction to Strategic Management" id="{029BCC13-D5EB-4D00-814C-D7BDB44A15E2}">
          <p14:sldIdLst>
            <p14:sldId id="2562"/>
            <p14:sldId id="2563"/>
            <p14:sldId id="2564"/>
          </p14:sldIdLst>
        </p14:section>
        <p14:section name="Core Components of Strategic Management" id="{C5E169A5-542F-4A6A-9A42-D3B64CBC5063}">
          <p14:sldIdLst>
            <p14:sldId id="2565"/>
            <p14:sldId id="2566"/>
          </p14:sldIdLst>
        </p14:section>
        <p14:section name="Goal Setting Fundamentals" id="{00E9D4B1-489F-4445-9B78-BADF789C6253}">
          <p14:sldIdLst>
            <p14:sldId id="2567"/>
            <p14:sldId id="2568"/>
            <p14:sldId id="2569"/>
          </p14:sldIdLst>
        </p14:section>
        <p14:section name="Practical Examples and Common Pitfalls" id="{50D5696D-98E7-4450-8138-889BCBA885BB}">
          <p14:sldIdLst>
            <p14:sldId id="2570"/>
            <p14:sldId id="2571"/>
            <p14:sldId id="2572"/>
          </p14:sldIdLst>
        </p14:section>
        <p14:section name="Summary and Key Takeaways" id="{9556E0DD-007C-4206-BC97-6BEF0CD65224}">
          <p14:sldIdLst>
            <p14:sldId id="2573"/>
            <p14:sldId id="25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8F6ED-EE0F-4800-8534-9C199AEBBA56}" v="14" dt="2025-11-18T09:00:22.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78" d="100"/>
          <a:sy n="78"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993C7-FD6C-4451-BE1C-90DD89E65EC8}"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4B4444AA-77BE-4DF5-8A09-A1540C728796}">
      <dgm:prSet/>
      <dgm:spPr/>
      <dgm:t>
        <a:bodyPr/>
        <a:lstStyle/>
        <a:p>
          <a:pPr>
            <a:lnSpc>
              <a:spcPct val="100000"/>
            </a:lnSpc>
            <a:defRPr b="1"/>
          </a:pPr>
          <a:r>
            <a:rPr lang="en-US"/>
            <a:t>Definition of Strategic Management</a:t>
          </a:r>
        </a:p>
      </dgm:t>
    </dgm:pt>
    <dgm:pt modelId="{2A9D41D2-5D93-41A6-8D33-376063486CE3}" type="parTrans" cxnId="{FFE59090-E66F-436C-9E56-7FC97F850B2F}">
      <dgm:prSet/>
      <dgm:spPr/>
      <dgm:t>
        <a:bodyPr/>
        <a:lstStyle/>
        <a:p>
          <a:endParaRPr lang="en-US"/>
        </a:p>
      </dgm:t>
    </dgm:pt>
    <dgm:pt modelId="{F79AD387-E3FA-4363-8C9E-05C9FD2F7E48}" type="sibTrans" cxnId="{FFE59090-E66F-436C-9E56-7FC97F850B2F}">
      <dgm:prSet/>
      <dgm:spPr/>
      <dgm:t>
        <a:bodyPr/>
        <a:lstStyle/>
        <a:p>
          <a:pPr>
            <a:lnSpc>
              <a:spcPct val="100000"/>
            </a:lnSpc>
            <a:defRPr b="1"/>
          </a:pPr>
          <a:endParaRPr lang="en-US"/>
        </a:p>
      </dgm:t>
    </dgm:pt>
    <dgm:pt modelId="{66C198E9-4DA1-4A73-95A0-3C99FB12F229}">
      <dgm:prSet/>
      <dgm:spPr/>
      <dgm:t>
        <a:bodyPr/>
        <a:lstStyle/>
        <a:p>
          <a:pPr>
            <a:lnSpc>
              <a:spcPct val="100000"/>
            </a:lnSpc>
          </a:pPr>
          <a:r>
            <a:rPr lang="en-US"/>
            <a:t>It is the process of defining long-term direction and making decisions to achieve objectives effectively.</a:t>
          </a:r>
        </a:p>
      </dgm:t>
    </dgm:pt>
    <dgm:pt modelId="{B8DFA595-64D7-4D5F-837D-200CA8544E51}" type="parTrans" cxnId="{08E9C311-DAC7-4BCE-94A3-941BAEDC7C25}">
      <dgm:prSet/>
      <dgm:spPr/>
      <dgm:t>
        <a:bodyPr/>
        <a:lstStyle/>
        <a:p>
          <a:endParaRPr lang="en-US"/>
        </a:p>
      </dgm:t>
    </dgm:pt>
    <dgm:pt modelId="{0F2677BD-B9CA-402C-9B7D-A79D1D769CCD}" type="sibTrans" cxnId="{08E9C311-DAC7-4BCE-94A3-941BAEDC7C25}">
      <dgm:prSet/>
      <dgm:spPr/>
      <dgm:t>
        <a:bodyPr/>
        <a:lstStyle/>
        <a:p>
          <a:endParaRPr lang="en-US"/>
        </a:p>
      </dgm:t>
    </dgm:pt>
    <dgm:pt modelId="{766F6D42-8D8C-4938-8328-786F73C379E6}">
      <dgm:prSet/>
      <dgm:spPr/>
      <dgm:t>
        <a:bodyPr/>
        <a:lstStyle/>
        <a:p>
          <a:pPr>
            <a:lnSpc>
              <a:spcPct val="100000"/>
            </a:lnSpc>
            <a:defRPr b="1"/>
          </a:pPr>
          <a:r>
            <a:rPr lang="en-US"/>
            <a:t>Environmental Analysis</a:t>
          </a:r>
        </a:p>
      </dgm:t>
    </dgm:pt>
    <dgm:pt modelId="{C79394D5-9BEA-4AB5-8105-E4FBE3E0E72B}" type="parTrans" cxnId="{2C570A7B-922C-40CE-9C8D-6779CD254339}">
      <dgm:prSet/>
      <dgm:spPr/>
      <dgm:t>
        <a:bodyPr/>
        <a:lstStyle/>
        <a:p>
          <a:endParaRPr lang="en-US"/>
        </a:p>
      </dgm:t>
    </dgm:pt>
    <dgm:pt modelId="{95457DD1-EC10-40C7-90D9-33FE5CBBD07A}" type="sibTrans" cxnId="{2C570A7B-922C-40CE-9C8D-6779CD254339}">
      <dgm:prSet/>
      <dgm:spPr/>
      <dgm:t>
        <a:bodyPr/>
        <a:lstStyle/>
        <a:p>
          <a:pPr>
            <a:lnSpc>
              <a:spcPct val="100000"/>
            </a:lnSpc>
            <a:defRPr b="1"/>
          </a:pPr>
          <a:endParaRPr lang="en-US"/>
        </a:p>
      </dgm:t>
    </dgm:pt>
    <dgm:pt modelId="{57FE31DE-59D5-4305-B7A7-33C560CF06A0}">
      <dgm:prSet/>
      <dgm:spPr/>
      <dgm:t>
        <a:bodyPr/>
        <a:lstStyle/>
        <a:p>
          <a:pPr>
            <a:lnSpc>
              <a:spcPct val="100000"/>
            </a:lnSpc>
          </a:pPr>
          <a:r>
            <a:rPr lang="en-US"/>
            <a:t>Analyzing internal and external factors helps organizations prioritize and allocate resources efficiently.</a:t>
          </a:r>
        </a:p>
      </dgm:t>
    </dgm:pt>
    <dgm:pt modelId="{4022BB76-730E-49D3-91ED-15FC77CBE0FA}" type="parTrans" cxnId="{98B17DA6-9D3F-48F0-9A88-9BCA3038288C}">
      <dgm:prSet/>
      <dgm:spPr/>
      <dgm:t>
        <a:bodyPr/>
        <a:lstStyle/>
        <a:p>
          <a:endParaRPr lang="en-US"/>
        </a:p>
      </dgm:t>
    </dgm:pt>
    <dgm:pt modelId="{B7DEFD55-864D-4B19-86D8-8EE4EB732E1E}" type="sibTrans" cxnId="{98B17DA6-9D3F-48F0-9A88-9BCA3038288C}">
      <dgm:prSet/>
      <dgm:spPr/>
      <dgm:t>
        <a:bodyPr/>
        <a:lstStyle/>
        <a:p>
          <a:endParaRPr lang="en-US"/>
        </a:p>
      </dgm:t>
    </dgm:pt>
    <dgm:pt modelId="{2FA4F26E-B77F-4B4E-BFE9-D807DC9F3950}">
      <dgm:prSet/>
      <dgm:spPr/>
      <dgm:t>
        <a:bodyPr/>
        <a:lstStyle/>
        <a:p>
          <a:pPr>
            <a:lnSpc>
              <a:spcPct val="100000"/>
            </a:lnSpc>
            <a:defRPr b="1"/>
          </a:pPr>
          <a:r>
            <a:rPr lang="en-US"/>
            <a:t>Dynamic Strategy Adjustment</a:t>
          </a:r>
        </a:p>
      </dgm:t>
    </dgm:pt>
    <dgm:pt modelId="{CF0A0DB6-127A-4B0A-8E89-1498DF0D541F}" type="parTrans" cxnId="{69F7E9A6-6994-4331-AA08-C1997078FFCF}">
      <dgm:prSet/>
      <dgm:spPr/>
      <dgm:t>
        <a:bodyPr/>
        <a:lstStyle/>
        <a:p>
          <a:endParaRPr lang="en-US"/>
        </a:p>
      </dgm:t>
    </dgm:pt>
    <dgm:pt modelId="{071D7768-02CA-474A-B2BB-CFE8473247EE}" type="sibTrans" cxnId="{69F7E9A6-6994-4331-AA08-C1997078FFCF}">
      <dgm:prSet/>
      <dgm:spPr/>
      <dgm:t>
        <a:bodyPr/>
        <a:lstStyle/>
        <a:p>
          <a:endParaRPr lang="en-US"/>
        </a:p>
      </dgm:t>
    </dgm:pt>
    <dgm:pt modelId="{66968E1D-88EF-46E0-8204-47EC30CE5A65}">
      <dgm:prSet/>
      <dgm:spPr/>
      <dgm:t>
        <a:bodyPr/>
        <a:lstStyle/>
        <a:p>
          <a:pPr>
            <a:lnSpc>
              <a:spcPct val="100000"/>
            </a:lnSpc>
          </a:pPr>
          <a:r>
            <a:rPr lang="en-US"/>
            <a:t>Monitoring progress and adjusting strategies ensures competitiveness and sustainable growth.</a:t>
          </a:r>
        </a:p>
      </dgm:t>
    </dgm:pt>
    <dgm:pt modelId="{CB41CC15-0028-411C-AA74-4969A0858EE9}" type="parTrans" cxnId="{FFAD63AA-CEEA-46FF-A9C3-9F42F9A81408}">
      <dgm:prSet/>
      <dgm:spPr/>
      <dgm:t>
        <a:bodyPr/>
        <a:lstStyle/>
        <a:p>
          <a:endParaRPr lang="en-US"/>
        </a:p>
      </dgm:t>
    </dgm:pt>
    <dgm:pt modelId="{5423E1D1-5991-40BA-B19D-46EA1E827451}" type="sibTrans" cxnId="{FFAD63AA-CEEA-46FF-A9C3-9F42F9A81408}">
      <dgm:prSet/>
      <dgm:spPr/>
      <dgm:t>
        <a:bodyPr/>
        <a:lstStyle/>
        <a:p>
          <a:endParaRPr lang="en-US"/>
        </a:p>
      </dgm:t>
    </dgm:pt>
    <dgm:pt modelId="{D020C9E9-5BC4-4BCC-BB35-E7C9363D5841}" type="pres">
      <dgm:prSet presAssocID="{F7C993C7-FD6C-4451-BE1C-90DD89E65EC8}" presName="Root" presStyleCnt="0">
        <dgm:presLayoutVars>
          <dgm:dir/>
          <dgm:resizeHandles val="exact"/>
        </dgm:presLayoutVars>
      </dgm:prSet>
      <dgm:spPr/>
    </dgm:pt>
    <dgm:pt modelId="{5833148D-03AA-44D9-9B4F-AB3D4983ABBC}" type="pres">
      <dgm:prSet presAssocID="{4B4444AA-77BE-4DF5-8A09-A1540C728796}" presName="Composite" presStyleCnt="0"/>
      <dgm:spPr/>
    </dgm:pt>
    <dgm:pt modelId="{B0A0BCA5-88C6-412C-98AC-E4FEB9ED493F}" type="pres">
      <dgm:prSet presAssocID="{4B4444AA-77BE-4DF5-8A09-A1540C72879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3249" r="10004" b="3"/>
          <a:stretch/>
        </a:blipFill>
      </dgm:spPr>
      <dgm:extLst>
        <a:ext uri="{E40237B7-FDA0-4F09-8148-C483321AD2D9}">
          <dgm14:cNvPr xmlns:dgm14="http://schemas.microsoft.com/office/drawing/2010/diagram" id="0" name="" descr="Men drawing charts on glass wall in office"/>
        </a:ext>
      </dgm:extLst>
    </dgm:pt>
    <dgm:pt modelId="{1F999174-5436-4887-965E-38338A9FF339}" type="pres">
      <dgm:prSet presAssocID="{4B4444AA-77BE-4DF5-8A09-A1540C728796}" presName="Subtitle" presStyleLbl="revTx" presStyleIdx="0" presStyleCnt="6">
        <dgm:presLayoutVars>
          <dgm:chMax val="0"/>
          <dgm:bulletEnabled/>
        </dgm:presLayoutVars>
      </dgm:prSet>
      <dgm:spPr/>
    </dgm:pt>
    <dgm:pt modelId="{38B97CC9-639C-4546-822D-3737227ED45E}" type="pres">
      <dgm:prSet presAssocID="{4B4444AA-77BE-4DF5-8A09-A1540C728796}" presName="Description" presStyleLbl="revTx" presStyleIdx="1" presStyleCnt="6">
        <dgm:presLayoutVars>
          <dgm:bulletEnabled/>
        </dgm:presLayoutVars>
      </dgm:prSet>
      <dgm:spPr/>
    </dgm:pt>
    <dgm:pt modelId="{0BDE8F5A-2CA4-48B9-8C08-655C384B2B6E}" type="pres">
      <dgm:prSet presAssocID="{F79AD387-E3FA-4363-8C9E-05C9FD2F7E48}" presName="sibTrans" presStyleLbl="sibTrans2D1" presStyleIdx="0" presStyleCnt="0"/>
      <dgm:spPr/>
    </dgm:pt>
    <dgm:pt modelId="{F1DE1D42-919B-47B0-A1B0-17A1015E0E03}" type="pres">
      <dgm:prSet presAssocID="{766F6D42-8D8C-4938-8328-786F73C379E6}" presName="Composite" presStyleCnt="0"/>
      <dgm:spPr/>
    </dgm:pt>
    <dgm:pt modelId="{8205A204-66A5-4BCB-813B-FCB86C78DC42}" type="pres">
      <dgm:prSet presAssocID="{766F6D42-8D8C-4938-8328-786F73C379E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8048" r="25204" b="3"/>
          <a:stretch/>
        </a:blipFill>
      </dgm:spPr>
      <dgm:extLst>
        <a:ext uri="{E40237B7-FDA0-4F09-8148-C483321AD2D9}">
          <dgm14:cNvPr xmlns:dgm14="http://schemas.microsoft.com/office/drawing/2010/diagram" id="0" name="" descr="Magnifying glass showing decling performance"/>
        </a:ext>
      </dgm:extLst>
    </dgm:pt>
    <dgm:pt modelId="{F6261B61-EACD-4188-BBC9-6E676353CE80}" type="pres">
      <dgm:prSet presAssocID="{766F6D42-8D8C-4938-8328-786F73C379E6}" presName="Subtitle" presStyleLbl="revTx" presStyleIdx="2" presStyleCnt="6">
        <dgm:presLayoutVars>
          <dgm:chMax val="0"/>
          <dgm:bulletEnabled/>
        </dgm:presLayoutVars>
      </dgm:prSet>
      <dgm:spPr/>
    </dgm:pt>
    <dgm:pt modelId="{B18A436C-B75E-45F3-A4FA-DA9806D47772}" type="pres">
      <dgm:prSet presAssocID="{766F6D42-8D8C-4938-8328-786F73C379E6}" presName="Description" presStyleLbl="revTx" presStyleIdx="3" presStyleCnt="6">
        <dgm:presLayoutVars>
          <dgm:bulletEnabled/>
        </dgm:presLayoutVars>
      </dgm:prSet>
      <dgm:spPr/>
    </dgm:pt>
    <dgm:pt modelId="{717DD186-2058-42F3-83F6-F511059E1E6D}" type="pres">
      <dgm:prSet presAssocID="{95457DD1-EC10-40C7-90D9-33FE5CBBD07A}" presName="sibTrans" presStyleLbl="sibTrans2D1" presStyleIdx="0" presStyleCnt="0"/>
      <dgm:spPr/>
    </dgm:pt>
    <dgm:pt modelId="{D5B59F36-70F8-4A53-A78B-ED04E0D4B5EC}" type="pres">
      <dgm:prSet presAssocID="{2FA4F26E-B77F-4B4E-BFE9-D807DC9F3950}" presName="Composite" presStyleCnt="0"/>
      <dgm:spPr/>
    </dgm:pt>
    <dgm:pt modelId="{7CBD3632-CD53-45F4-B3DA-CB7F13BB768E}" type="pres">
      <dgm:prSet presAssocID="{2FA4F26E-B77F-4B4E-BFE9-D807DC9F395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0501" r="26746" b="-7"/>
          <a:stretch/>
        </a:blipFill>
      </dgm:spPr>
      <dgm:extLst>
        <a:ext uri="{E40237B7-FDA0-4F09-8148-C483321AD2D9}">
          <dgm14:cNvPr xmlns:dgm14="http://schemas.microsoft.com/office/drawing/2010/diagram" id="0" name="" descr="A computer futuristic digital program hud interface with a personal control system over a network, in which the computer uses the interface to interact with the user."/>
        </a:ext>
      </dgm:extLst>
    </dgm:pt>
    <dgm:pt modelId="{0BC96A49-E6C0-4A9A-A8E2-AA2B06CC6D67}" type="pres">
      <dgm:prSet presAssocID="{2FA4F26E-B77F-4B4E-BFE9-D807DC9F3950}" presName="Subtitle" presStyleLbl="revTx" presStyleIdx="4" presStyleCnt="6">
        <dgm:presLayoutVars>
          <dgm:chMax val="0"/>
          <dgm:bulletEnabled/>
        </dgm:presLayoutVars>
      </dgm:prSet>
      <dgm:spPr/>
    </dgm:pt>
    <dgm:pt modelId="{2428D1E0-2B2D-4AED-9AE7-9DBBC193E582}" type="pres">
      <dgm:prSet presAssocID="{2FA4F26E-B77F-4B4E-BFE9-D807DC9F3950}" presName="Description" presStyleLbl="revTx" presStyleIdx="5" presStyleCnt="6">
        <dgm:presLayoutVars>
          <dgm:bulletEnabled/>
        </dgm:presLayoutVars>
      </dgm:prSet>
      <dgm:spPr/>
    </dgm:pt>
  </dgm:ptLst>
  <dgm:cxnLst>
    <dgm:cxn modelId="{08E9C311-DAC7-4BCE-94A3-941BAEDC7C25}" srcId="{4B4444AA-77BE-4DF5-8A09-A1540C728796}" destId="{66C198E9-4DA1-4A73-95A0-3C99FB12F229}" srcOrd="0" destOrd="0" parTransId="{B8DFA595-64D7-4D5F-837D-200CA8544E51}" sibTransId="{0F2677BD-B9CA-402C-9B7D-A79D1D769CCD}"/>
    <dgm:cxn modelId="{9AE4312D-A4D4-483F-B00E-1CAA178005AB}" type="presOf" srcId="{F7C993C7-FD6C-4451-BE1C-90DD89E65EC8}" destId="{D020C9E9-5BC4-4BCC-BB35-E7C9363D5841}" srcOrd="0" destOrd="0" presId="urn:microsoft.com/office/officeart/2024/3/layout/verticalVisualTextBlock1"/>
    <dgm:cxn modelId="{EC59383D-5810-499A-8CD3-8E952FDFE168}" type="presOf" srcId="{66968E1D-88EF-46E0-8204-47EC30CE5A65}" destId="{2428D1E0-2B2D-4AED-9AE7-9DBBC193E582}" srcOrd="0" destOrd="0" presId="urn:microsoft.com/office/officeart/2024/3/layout/verticalVisualTextBlock1"/>
    <dgm:cxn modelId="{2B539268-ED49-452C-B96A-3E7BD5CC6422}" type="presOf" srcId="{95457DD1-EC10-40C7-90D9-33FE5CBBD07A}" destId="{717DD186-2058-42F3-83F6-F511059E1E6D}" srcOrd="0" destOrd="0" presId="urn:microsoft.com/office/officeart/2024/3/layout/verticalVisualTextBlock1"/>
    <dgm:cxn modelId="{2C570A7B-922C-40CE-9C8D-6779CD254339}" srcId="{F7C993C7-FD6C-4451-BE1C-90DD89E65EC8}" destId="{766F6D42-8D8C-4938-8328-786F73C379E6}" srcOrd="1" destOrd="0" parTransId="{C79394D5-9BEA-4AB5-8105-E4FBE3E0E72B}" sibTransId="{95457DD1-EC10-40C7-90D9-33FE5CBBD07A}"/>
    <dgm:cxn modelId="{8D512E89-88B0-4368-98AF-964BFD8998AA}" type="presOf" srcId="{66C198E9-4DA1-4A73-95A0-3C99FB12F229}" destId="{38B97CC9-639C-4546-822D-3737227ED45E}" srcOrd="0" destOrd="0" presId="urn:microsoft.com/office/officeart/2024/3/layout/verticalVisualTextBlock1"/>
    <dgm:cxn modelId="{FFE59090-E66F-436C-9E56-7FC97F850B2F}" srcId="{F7C993C7-FD6C-4451-BE1C-90DD89E65EC8}" destId="{4B4444AA-77BE-4DF5-8A09-A1540C728796}" srcOrd="0" destOrd="0" parTransId="{2A9D41D2-5D93-41A6-8D33-376063486CE3}" sibTransId="{F79AD387-E3FA-4363-8C9E-05C9FD2F7E48}"/>
    <dgm:cxn modelId="{C5A43B98-4DFE-4091-83B9-6A073A30270A}" type="presOf" srcId="{2FA4F26E-B77F-4B4E-BFE9-D807DC9F3950}" destId="{0BC96A49-E6C0-4A9A-A8E2-AA2B06CC6D67}" srcOrd="0" destOrd="0" presId="urn:microsoft.com/office/officeart/2024/3/layout/verticalVisualTextBlock1"/>
    <dgm:cxn modelId="{B6116998-C34B-4CE4-838C-BF856951F5E4}" type="presOf" srcId="{57FE31DE-59D5-4305-B7A7-33C560CF06A0}" destId="{B18A436C-B75E-45F3-A4FA-DA9806D47772}" srcOrd="0" destOrd="0" presId="urn:microsoft.com/office/officeart/2024/3/layout/verticalVisualTextBlock1"/>
    <dgm:cxn modelId="{98B17DA6-9D3F-48F0-9A88-9BCA3038288C}" srcId="{766F6D42-8D8C-4938-8328-786F73C379E6}" destId="{57FE31DE-59D5-4305-B7A7-33C560CF06A0}" srcOrd="0" destOrd="0" parTransId="{4022BB76-730E-49D3-91ED-15FC77CBE0FA}" sibTransId="{B7DEFD55-864D-4B19-86D8-8EE4EB732E1E}"/>
    <dgm:cxn modelId="{69F7E9A6-6994-4331-AA08-C1997078FFCF}" srcId="{F7C993C7-FD6C-4451-BE1C-90DD89E65EC8}" destId="{2FA4F26E-B77F-4B4E-BFE9-D807DC9F3950}" srcOrd="2" destOrd="0" parTransId="{CF0A0DB6-127A-4B0A-8E89-1498DF0D541F}" sibTransId="{071D7768-02CA-474A-B2BB-CFE8473247EE}"/>
    <dgm:cxn modelId="{FFAD63AA-CEEA-46FF-A9C3-9F42F9A81408}" srcId="{2FA4F26E-B77F-4B4E-BFE9-D807DC9F3950}" destId="{66968E1D-88EF-46E0-8204-47EC30CE5A65}" srcOrd="0" destOrd="0" parTransId="{CB41CC15-0028-411C-AA74-4969A0858EE9}" sibTransId="{5423E1D1-5991-40BA-B19D-46EA1E827451}"/>
    <dgm:cxn modelId="{C315FBAB-F817-49A9-9DAA-BACF56DA22C9}" type="presOf" srcId="{F79AD387-E3FA-4363-8C9E-05C9FD2F7E48}" destId="{0BDE8F5A-2CA4-48B9-8C08-655C384B2B6E}" srcOrd="0" destOrd="0" presId="urn:microsoft.com/office/officeart/2024/3/layout/verticalVisualTextBlock1"/>
    <dgm:cxn modelId="{A50A1AC9-1323-4596-B472-2543CEAE6874}" type="presOf" srcId="{766F6D42-8D8C-4938-8328-786F73C379E6}" destId="{F6261B61-EACD-4188-BBC9-6E676353CE80}" srcOrd="0" destOrd="0" presId="urn:microsoft.com/office/officeart/2024/3/layout/verticalVisualTextBlock1"/>
    <dgm:cxn modelId="{F7A6D3FB-40FB-4151-8F99-6CFD390A2C99}" type="presOf" srcId="{4B4444AA-77BE-4DF5-8A09-A1540C728796}" destId="{1F999174-5436-4887-965E-38338A9FF339}" srcOrd="0" destOrd="0" presId="urn:microsoft.com/office/officeart/2024/3/layout/verticalVisualTextBlock1"/>
    <dgm:cxn modelId="{513A95E2-EC50-4500-978B-FC6A79D8839A}" type="presParOf" srcId="{D020C9E9-5BC4-4BCC-BB35-E7C9363D5841}" destId="{5833148D-03AA-44D9-9B4F-AB3D4983ABBC}" srcOrd="0" destOrd="0" presId="urn:microsoft.com/office/officeart/2024/3/layout/verticalVisualTextBlock1"/>
    <dgm:cxn modelId="{BD737D59-91F2-4897-BD57-1563749C53BF}" type="presParOf" srcId="{5833148D-03AA-44D9-9B4F-AB3D4983ABBC}" destId="{B0A0BCA5-88C6-412C-98AC-E4FEB9ED493F}" srcOrd="0" destOrd="0" presId="urn:microsoft.com/office/officeart/2024/3/layout/verticalVisualTextBlock1"/>
    <dgm:cxn modelId="{80BF3474-B15E-4590-9945-39D07BA1CFAC}" type="presParOf" srcId="{5833148D-03AA-44D9-9B4F-AB3D4983ABBC}" destId="{1F999174-5436-4887-965E-38338A9FF339}" srcOrd="1" destOrd="0" presId="urn:microsoft.com/office/officeart/2024/3/layout/verticalVisualTextBlock1"/>
    <dgm:cxn modelId="{59872385-81B3-43BA-8BC2-C893A7FAD256}" type="presParOf" srcId="{5833148D-03AA-44D9-9B4F-AB3D4983ABBC}" destId="{38B97CC9-639C-4546-822D-3737227ED45E}" srcOrd="2" destOrd="0" presId="urn:microsoft.com/office/officeart/2024/3/layout/verticalVisualTextBlock1"/>
    <dgm:cxn modelId="{994F7AA8-3429-43FE-9DC1-6FE5C2973927}" type="presParOf" srcId="{D020C9E9-5BC4-4BCC-BB35-E7C9363D5841}" destId="{0BDE8F5A-2CA4-48B9-8C08-655C384B2B6E}" srcOrd="1" destOrd="0" presId="urn:microsoft.com/office/officeart/2024/3/layout/verticalVisualTextBlock1"/>
    <dgm:cxn modelId="{A4A8D38E-D5EF-4423-B282-2220EA1265AC}" type="presParOf" srcId="{D020C9E9-5BC4-4BCC-BB35-E7C9363D5841}" destId="{F1DE1D42-919B-47B0-A1B0-17A1015E0E03}" srcOrd="2" destOrd="0" presId="urn:microsoft.com/office/officeart/2024/3/layout/verticalVisualTextBlock1"/>
    <dgm:cxn modelId="{8730A48D-531B-4335-A88E-AD2A04084ACD}" type="presParOf" srcId="{F1DE1D42-919B-47B0-A1B0-17A1015E0E03}" destId="{8205A204-66A5-4BCB-813B-FCB86C78DC42}" srcOrd="0" destOrd="0" presId="urn:microsoft.com/office/officeart/2024/3/layout/verticalVisualTextBlock1"/>
    <dgm:cxn modelId="{FEEB76AE-E3CB-4F71-B2DA-A5ADDE002BA6}" type="presParOf" srcId="{F1DE1D42-919B-47B0-A1B0-17A1015E0E03}" destId="{F6261B61-EACD-4188-BBC9-6E676353CE80}" srcOrd="1" destOrd="0" presId="urn:microsoft.com/office/officeart/2024/3/layout/verticalVisualTextBlock1"/>
    <dgm:cxn modelId="{06A9D954-467B-4B79-96C3-38D8D988F753}" type="presParOf" srcId="{F1DE1D42-919B-47B0-A1B0-17A1015E0E03}" destId="{B18A436C-B75E-45F3-A4FA-DA9806D47772}" srcOrd="2" destOrd="0" presId="urn:microsoft.com/office/officeart/2024/3/layout/verticalVisualTextBlock1"/>
    <dgm:cxn modelId="{A39A6CC5-15A3-44A7-9C8E-016E757D070F}" type="presParOf" srcId="{D020C9E9-5BC4-4BCC-BB35-E7C9363D5841}" destId="{717DD186-2058-42F3-83F6-F511059E1E6D}" srcOrd="3" destOrd="0" presId="urn:microsoft.com/office/officeart/2024/3/layout/verticalVisualTextBlock1"/>
    <dgm:cxn modelId="{C4945586-F0A1-4F3B-8CBE-83437F774C43}" type="presParOf" srcId="{D020C9E9-5BC4-4BCC-BB35-E7C9363D5841}" destId="{D5B59F36-70F8-4A53-A78B-ED04E0D4B5EC}" srcOrd="4" destOrd="0" presId="urn:microsoft.com/office/officeart/2024/3/layout/verticalVisualTextBlock1"/>
    <dgm:cxn modelId="{3AE777BC-D8F8-4E38-A1C7-CC4EC0EF6EC9}" type="presParOf" srcId="{D5B59F36-70F8-4A53-A78B-ED04E0D4B5EC}" destId="{7CBD3632-CD53-45F4-B3DA-CB7F13BB768E}" srcOrd="0" destOrd="0" presId="urn:microsoft.com/office/officeart/2024/3/layout/verticalVisualTextBlock1"/>
    <dgm:cxn modelId="{16E19D2D-FE69-4E1C-9281-457D2B3AE49F}" type="presParOf" srcId="{D5B59F36-70F8-4A53-A78B-ED04E0D4B5EC}" destId="{0BC96A49-E6C0-4A9A-A8E2-AA2B06CC6D67}" srcOrd="1" destOrd="0" presId="urn:microsoft.com/office/officeart/2024/3/layout/verticalVisualTextBlock1"/>
    <dgm:cxn modelId="{32638F26-0633-4C1C-9DA5-76AC44C6126A}" type="presParOf" srcId="{D5B59F36-70F8-4A53-A78B-ED04E0D4B5EC}" destId="{2428D1E0-2B2D-4AED-9AE7-9DBBC193E58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0BCA5-88C6-412C-98AC-E4FEB9ED493F}">
      <dsp:nvSpPr>
        <dsp:cNvPr id="0" name=""/>
        <dsp:cNvSpPr/>
      </dsp:nvSpPr>
      <dsp:spPr>
        <a:xfrm>
          <a:off x="0" y="0"/>
          <a:ext cx="1328547" cy="13285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249" r="10004" b="3"/>
          <a:stretch/>
        </a:blipFill>
        <a:ln>
          <a:noFill/>
        </a:ln>
        <a:effectLst/>
      </dsp:spPr>
      <dsp:style>
        <a:lnRef idx="0">
          <a:scrgbClr r="0" g="0" b="0"/>
        </a:lnRef>
        <a:fillRef idx="3">
          <a:scrgbClr r="0" g="0" b="0"/>
        </a:fillRef>
        <a:effectRef idx="2">
          <a:scrgbClr r="0" g="0" b="0"/>
        </a:effectRef>
        <a:fontRef idx="minor">
          <a:schemeClr val="lt1"/>
        </a:fontRef>
      </dsp:style>
    </dsp:sp>
    <dsp:sp modelId="{1F999174-5436-4887-965E-38338A9FF339}">
      <dsp:nvSpPr>
        <dsp:cNvPr id="0" name=""/>
        <dsp:cNvSpPr/>
      </dsp:nvSpPr>
      <dsp:spPr>
        <a:xfrm>
          <a:off x="1508547" y="0"/>
          <a:ext cx="9472589" cy="36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Definition of Strategic Management</a:t>
          </a:r>
        </a:p>
      </dsp:txBody>
      <dsp:txXfrm>
        <a:off x="1508547" y="0"/>
        <a:ext cx="9472589" cy="361366"/>
      </dsp:txXfrm>
    </dsp:sp>
    <dsp:sp modelId="{38B97CC9-639C-4546-822D-3737227ED45E}">
      <dsp:nvSpPr>
        <dsp:cNvPr id="0" name=""/>
        <dsp:cNvSpPr/>
      </dsp:nvSpPr>
      <dsp:spPr>
        <a:xfrm>
          <a:off x="1508547" y="361366"/>
          <a:ext cx="9472589" cy="96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It is the process of defining long-term direction and making decisions to achieve objectives effectively.</a:t>
          </a:r>
        </a:p>
      </dsp:txBody>
      <dsp:txXfrm>
        <a:off x="1508547" y="361366"/>
        <a:ext cx="9472589" cy="967181"/>
      </dsp:txXfrm>
    </dsp:sp>
    <dsp:sp modelId="{8205A204-66A5-4BCB-813B-FCB86C78DC42}">
      <dsp:nvSpPr>
        <dsp:cNvPr id="0" name=""/>
        <dsp:cNvSpPr/>
      </dsp:nvSpPr>
      <dsp:spPr>
        <a:xfrm>
          <a:off x="0" y="1434831"/>
          <a:ext cx="1328547" cy="132854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8048" r="25204" b="3"/>
          <a:stretch/>
        </a:blipFill>
        <a:ln>
          <a:noFill/>
        </a:ln>
        <a:effectLst/>
      </dsp:spPr>
      <dsp:style>
        <a:lnRef idx="0">
          <a:scrgbClr r="0" g="0" b="0"/>
        </a:lnRef>
        <a:fillRef idx="3">
          <a:scrgbClr r="0" g="0" b="0"/>
        </a:fillRef>
        <a:effectRef idx="2">
          <a:scrgbClr r="0" g="0" b="0"/>
        </a:effectRef>
        <a:fontRef idx="minor">
          <a:schemeClr val="lt1"/>
        </a:fontRef>
      </dsp:style>
    </dsp:sp>
    <dsp:sp modelId="{F6261B61-EACD-4188-BBC9-6E676353CE80}">
      <dsp:nvSpPr>
        <dsp:cNvPr id="0" name=""/>
        <dsp:cNvSpPr/>
      </dsp:nvSpPr>
      <dsp:spPr>
        <a:xfrm>
          <a:off x="1508547" y="1434831"/>
          <a:ext cx="9472589" cy="36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Environmental Analysis</a:t>
          </a:r>
        </a:p>
      </dsp:txBody>
      <dsp:txXfrm>
        <a:off x="1508547" y="1434831"/>
        <a:ext cx="9472589" cy="361366"/>
      </dsp:txXfrm>
    </dsp:sp>
    <dsp:sp modelId="{B18A436C-B75E-45F3-A4FA-DA9806D47772}">
      <dsp:nvSpPr>
        <dsp:cNvPr id="0" name=""/>
        <dsp:cNvSpPr/>
      </dsp:nvSpPr>
      <dsp:spPr>
        <a:xfrm>
          <a:off x="1508547" y="1796197"/>
          <a:ext cx="9472589" cy="96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Analyzing internal and external factors helps organizations prioritize and allocate resources efficiently.</a:t>
          </a:r>
        </a:p>
      </dsp:txBody>
      <dsp:txXfrm>
        <a:off x="1508547" y="1796197"/>
        <a:ext cx="9472589" cy="967181"/>
      </dsp:txXfrm>
    </dsp:sp>
    <dsp:sp modelId="{7CBD3632-CD53-45F4-B3DA-CB7F13BB768E}">
      <dsp:nvSpPr>
        <dsp:cNvPr id="0" name=""/>
        <dsp:cNvSpPr/>
      </dsp:nvSpPr>
      <dsp:spPr>
        <a:xfrm>
          <a:off x="0" y="2869663"/>
          <a:ext cx="1328547" cy="132854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0501" r="26746" b="-7"/>
          <a:stretch/>
        </a:blipFill>
        <a:ln>
          <a:noFill/>
        </a:ln>
        <a:effectLst/>
      </dsp:spPr>
      <dsp:style>
        <a:lnRef idx="0">
          <a:scrgbClr r="0" g="0" b="0"/>
        </a:lnRef>
        <a:fillRef idx="3">
          <a:scrgbClr r="0" g="0" b="0"/>
        </a:fillRef>
        <a:effectRef idx="2">
          <a:scrgbClr r="0" g="0" b="0"/>
        </a:effectRef>
        <a:fontRef idx="minor">
          <a:schemeClr val="lt1"/>
        </a:fontRef>
      </dsp:style>
    </dsp:sp>
    <dsp:sp modelId="{0BC96A49-E6C0-4A9A-A8E2-AA2B06CC6D67}">
      <dsp:nvSpPr>
        <dsp:cNvPr id="0" name=""/>
        <dsp:cNvSpPr/>
      </dsp:nvSpPr>
      <dsp:spPr>
        <a:xfrm>
          <a:off x="1508547" y="2869663"/>
          <a:ext cx="9472589" cy="36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Dynamic Strategy Adjustment</a:t>
          </a:r>
        </a:p>
      </dsp:txBody>
      <dsp:txXfrm>
        <a:off x="1508547" y="2869663"/>
        <a:ext cx="9472589" cy="361366"/>
      </dsp:txXfrm>
    </dsp:sp>
    <dsp:sp modelId="{2428D1E0-2B2D-4AED-9AE7-9DBBC193E582}">
      <dsp:nvSpPr>
        <dsp:cNvPr id="0" name=""/>
        <dsp:cNvSpPr/>
      </dsp:nvSpPr>
      <dsp:spPr>
        <a:xfrm>
          <a:off x="1508547" y="3231029"/>
          <a:ext cx="9472589" cy="96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Monitoring progress and adjusting strategies ensures competitiveness and sustainable growth.</a:t>
          </a:r>
        </a:p>
      </dsp:txBody>
      <dsp:txXfrm>
        <a:off x="1508547" y="3231029"/>
        <a:ext cx="9472589" cy="96718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C606D-EE5E-4F6B-BCF2-F65E9F780F61}" type="datetimeFigureOut">
              <a:t>19/11/2025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EF18C-F7BC-453D-ACAD-88BF7735C40E}" type="slidenum">
              <a:t>‹#›</a:t>
            </a:fld>
            <a:endParaRPr lang="en-US"/>
          </a:p>
        </p:txBody>
      </p:sp>
    </p:spTree>
    <p:extLst>
      <p:ext uri="{BB962C8B-B14F-4D97-AF65-F5344CB8AC3E}">
        <p14:creationId xmlns:p14="http://schemas.microsoft.com/office/powerpoint/2010/main" val="354800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961F64EA-007C-48C4-9560-632D8FD01EF9}" type="slidenum">
              <a:t>1</a:t>
            </a:fld>
            <a:endParaRPr lang="en-US"/>
          </a:p>
        </p:txBody>
      </p:sp>
    </p:spTree>
    <p:extLst>
      <p:ext uri="{BB962C8B-B14F-4D97-AF65-F5344CB8AC3E}">
        <p14:creationId xmlns:p14="http://schemas.microsoft.com/office/powerpoint/2010/main" val="2162774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Strategic Goals in Business and IT, Common Mistakes in Goal Setting</a:t>
            </a:r>
          </a:p>
        </p:txBody>
      </p:sp>
      <p:sp>
        <p:nvSpPr>
          <p:cNvPr id="4" name="Slide Number Placeholder 3"/>
          <p:cNvSpPr>
            <a:spLocks noGrp="1"/>
          </p:cNvSpPr>
          <p:nvPr>
            <p:ph type="sldNum" sz="quarter" idx="5"/>
          </p:nvPr>
        </p:nvSpPr>
        <p:spPr/>
        <p:txBody>
          <a:bodyPr/>
          <a:lstStyle/>
          <a:p>
            <a:fld id="{961F64EA-007C-48C4-9560-632D8FD01EF9}" type="slidenum">
              <a:t>10</a:t>
            </a:fld>
            <a:endParaRPr lang="en-US"/>
          </a:p>
        </p:txBody>
      </p:sp>
    </p:spTree>
    <p:extLst>
      <p:ext uri="{BB962C8B-B14F-4D97-AF65-F5344CB8AC3E}">
        <p14:creationId xmlns:p14="http://schemas.microsoft.com/office/powerpoint/2010/main" val="124036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Strategic goals vary across industries but share the common purpose of driving growth and efficiency. In business, a common strategic goal might be to increase market share by 10% within two years. In IT, organizations often aim to implement cloud infrastructure by the end of a specific quarter to improve scalability and security. Startups may set goals such as developing a minimum viable product (MVP) and acquiring 1,000 users within six months. These examples illustrate how strategic goals provide direction and measurable outcomes, ensuring that efforts contribute to long-term success.</a:t>
            </a:r>
          </a:p>
        </p:txBody>
      </p:sp>
      <p:sp>
        <p:nvSpPr>
          <p:cNvPr id="4" name="Slide Number Placeholder 3"/>
          <p:cNvSpPr>
            <a:spLocks noGrp="1"/>
          </p:cNvSpPr>
          <p:nvPr>
            <p:ph type="sldNum" sz="quarter" idx="5"/>
          </p:nvPr>
        </p:nvSpPr>
        <p:spPr/>
        <p:txBody>
          <a:bodyPr/>
          <a:lstStyle/>
          <a:p>
            <a:fld id="{961F64EA-007C-48C4-9560-632D8FD01EF9}" type="slidenum">
              <a:t>11</a:t>
            </a:fld>
            <a:endParaRPr lang="en-US"/>
          </a:p>
        </p:txBody>
      </p:sp>
    </p:spTree>
    <p:extLst>
      <p:ext uri="{BB962C8B-B14F-4D97-AF65-F5344CB8AC3E}">
        <p14:creationId xmlns:p14="http://schemas.microsoft.com/office/powerpoint/2010/main" val="3176935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Despite the importance of goal setting, organizations often make mistakes that undermine effectiveness. One common error is setting vague goals, such as 'improve sales,' without specifying how much or by when. Another mistake is ignoring deadlines, which leads to procrastination and lack of accountability. Additionally, goals that do not align with the overall strategy can waste resources and create confusion. For example, launching a new product without considering market demand or organizational capacity can result in failure. Avoiding these pitfalls requires clarity, alignment, and adherence to frameworks like SMART.</a:t>
            </a:r>
          </a:p>
        </p:txBody>
      </p:sp>
      <p:sp>
        <p:nvSpPr>
          <p:cNvPr id="4" name="Slide Number Placeholder 3"/>
          <p:cNvSpPr>
            <a:spLocks noGrp="1"/>
          </p:cNvSpPr>
          <p:nvPr>
            <p:ph type="sldNum" sz="quarter" idx="5"/>
          </p:nvPr>
        </p:nvSpPr>
        <p:spPr/>
        <p:txBody>
          <a:bodyPr/>
          <a:lstStyle/>
          <a:p>
            <a:fld id="{961F64EA-007C-48C4-9560-632D8FD01EF9}" type="slidenum">
              <a:t>12</a:t>
            </a:fld>
            <a:endParaRPr lang="en-US"/>
          </a:p>
        </p:txBody>
      </p:sp>
    </p:spTree>
    <p:extLst>
      <p:ext uri="{BB962C8B-B14F-4D97-AF65-F5344CB8AC3E}">
        <p14:creationId xmlns:p14="http://schemas.microsoft.com/office/powerpoint/2010/main" val="302012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Recap of Strategic Management and Goal Setting</a:t>
            </a:r>
          </a:p>
        </p:txBody>
      </p:sp>
      <p:sp>
        <p:nvSpPr>
          <p:cNvPr id="4" name="Slide Number Placeholder 3"/>
          <p:cNvSpPr>
            <a:spLocks noGrp="1"/>
          </p:cNvSpPr>
          <p:nvPr>
            <p:ph type="sldNum" sz="quarter" idx="5"/>
          </p:nvPr>
        </p:nvSpPr>
        <p:spPr/>
        <p:txBody>
          <a:bodyPr/>
          <a:lstStyle/>
          <a:p>
            <a:fld id="{961F64EA-007C-48C4-9560-632D8FD01EF9}" type="slidenum">
              <a:t>13</a:t>
            </a:fld>
            <a:endParaRPr lang="en-US"/>
          </a:p>
        </p:txBody>
      </p:sp>
    </p:spTree>
    <p:extLst>
      <p:ext uri="{BB962C8B-B14F-4D97-AF65-F5344CB8AC3E}">
        <p14:creationId xmlns:p14="http://schemas.microsoft.com/office/powerpoint/2010/main" val="132985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Strategic management and goal setting are essential for organizational success. Strategic management provides a roadmap for achieving long-term objectives, while goal setting ensures focus and measurable progress. Using frameworks like SMART helps create actionable and realistic goals. By understanding the importance of vision, mission, and objectives, and avoiding common mistakes, students and professionals can develop strategies that lead to sustainable growth. These principles apply across industries, making them fundamental for anyone pursuing a career in management or IT.</a:t>
            </a:r>
          </a:p>
        </p:txBody>
      </p:sp>
      <p:sp>
        <p:nvSpPr>
          <p:cNvPr id="4" name="Slide Number Placeholder 3"/>
          <p:cNvSpPr>
            <a:spLocks noGrp="1"/>
          </p:cNvSpPr>
          <p:nvPr>
            <p:ph type="sldNum" sz="quarter" idx="5"/>
          </p:nvPr>
        </p:nvSpPr>
        <p:spPr/>
        <p:txBody>
          <a:bodyPr/>
          <a:lstStyle/>
          <a:p>
            <a:fld id="{961F64EA-007C-48C4-9560-632D8FD01EF9}" type="slidenum">
              <a:t>14</a:t>
            </a:fld>
            <a:endParaRPr lang="en-US"/>
          </a:p>
        </p:txBody>
      </p:sp>
    </p:spTree>
    <p:extLst>
      <p:ext uri="{BB962C8B-B14F-4D97-AF65-F5344CB8AC3E}">
        <p14:creationId xmlns:p14="http://schemas.microsoft.com/office/powerpoint/2010/main" val="351526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Strategic Management?, Importance of Strategic Management</a:t>
            </a:r>
          </a:p>
        </p:txBody>
      </p:sp>
      <p:sp>
        <p:nvSpPr>
          <p:cNvPr id="4" name="Slide Number Placeholder 3"/>
          <p:cNvSpPr>
            <a:spLocks noGrp="1"/>
          </p:cNvSpPr>
          <p:nvPr>
            <p:ph type="sldNum" sz="quarter" idx="5"/>
          </p:nvPr>
        </p:nvSpPr>
        <p:spPr/>
        <p:txBody>
          <a:bodyPr/>
          <a:lstStyle/>
          <a:p>
            <a:fld id="{961F64EA-007C-48C4-9560-632D8FD01EF9}" type="slidenum">
              <a:t>2</a:t>
            </a:fld>
            <a:endParaRPr lang="en-US"/>
          </a:p>
        </p:txBody>
      </p:sp>
    </p:spTree>
    <p:extLst>
      <p:ext uri="{BB962C8B-B14F-4D97-AF65-F5344CB8AC3E}">
        <p14:creationId xmlns:p14="http://schemas.microsoft.com/office/powerpoint/2010/main" val="207874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Strategic management is the process through which organizations define their long-term direction and make decisions to achieve specific objectives. It involves analyzing internal and external environments, setting priorities, and allocating resources effectively. The goal is to ensure that the organization remains competitive and adaptable in a changing market. For example, a technology company planning to enter the artificial intelligence market must evaluate its capabilities, assess industry trends, and develop a roadmap for innovation. Strategic management is not just about planning; it also includes monitoring progress and adjusting strategies as needed. This dynamic approach helps organizations stay relevant and achieve sustainable growth.</a:t>
            </a:r>
          </a:p>
        </p:txBody>
      </p:sp>
      <p:sp>
        <p:nvSpPr>
          <p:cNvPr id="4" name="Slide Number Placeholder 3"/>
          <p:cNvSpPr>
            <a:spLocks noGrp="1"/>
          </p:cNvSpPr>
          <p:nvPr>
            <p:ph type="sldNum" sz="quarter" idx="5"/>
          </p:nvPr>
        </p:nvSpPr>
        <p:spPr/>
        <p:txBody>
          <a:bodyPr/>
          <a:lstStyle/>
          <a:p>
            <a:fld id="{961F64EA-007C-48C4-9560-632D8FD01EF9}" type="slidenum">
              <a:t>3</a:t>
            </a:fld>
            <a:endParaRPr lang="en-US"/>
          </a:p>
        </p:txBody>
      </p:sp>
    </p:spTree>
    <p:extLst>
      <p:ext uri="{BB962C8B-B14F-4D97-AF65-F5344CB8AC3E}">
        <p14:creationId xmlns:p14="http://schemas.microsoft.com/office/powerpoint/2010/main" val="415607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Strategic management is crucial because it provides a clear sense of direction and purpose for an organization. It helps leaders prioritize actions, allocate resources efficiently, and anticipate potential risks. By having a well-defined strategy, businesses can respond proactively to market changes rather than reactively. For instance, Amazon’s global expansion was guided by a comprehensive strategy that included logistics, technology, and customer experience improvements. Without strategic management, organizations risk wasting resources on unaligned initiatives and losing competitive advantage. Ultimately, strategic management ensures that every decision contributes to long-term success and organizational stability.</a:t>
            </a:r>
          </a:p>
        </p:txBody>
      </p:sp>
      <p:sp>
        <p:nvSpPr>
          <p:cNvPr id="4" name="Slide Number Placeholder 3"/>
          <p:cNvSpPr>
            <a:spLocks noGrp="1"/>
          </p:cNvSpPr>
          <p:nvPr>
            <p:ph type="sldNum" sz="quarter" idx="5"/>
          </p:nvPr>
        </p:nvSpPr>
        <p:spPr/>
        <p:txBody>
          <a:bodyPr/>
          <a:lstStyle/>
          <a:p>
            <a:fld id="{961F64EA-007C-48C4-9560-632D8FD01EF9}" type="slidenum">
              <a:t>4</a:t>
            </a:fld>
            <a:endParaRPr lang="en-US"/>
          </a:p>
        </p:txBody>
      </p:sp>
    </p:spTree>
    <p:extLst>
      <p:ext uri="{BB962C8B-B14F-4D97-AF65-F5344CB8AC3E}">
        <p14:creationId xmlns:p14="http://schemas.microsoft.com/office/powerpoint/2010/main" val="291556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Vision, Mission, and Objectives</a:t>
            </a:r>
          </a:p>
        </p:txBody>
      </p:sp>
      <p:sp>
        <p:nvSpPr>
          <p:cNvPr id="4" name="Slide Number Placeholder 3"/>
          <p:cNvSpPr>
            <a:spLocks noGrp="1"/>
          </p:cNvSpPr>
          <p:nvPr>
            <p:ph type="sldNum" sz="quarter" idx="5"/>
          </p:nvPr>
        </p:nvSpPr>
        <p:spPr/>
        <p:txBody>
          <a:bodyPr/>
          <a:lstStyle/>
          <a:p>
            <a:fld id="{961F64EA-007C-48C4-9560-632D8FD01EF9}" type="slidenum">
              <a:t>5</a:t>
            </a:fld>
            <a:endParaRPr lang="en-US"/>
          </a:p>
        </p:txBody>
      </p:sp>
    </p:spTree>
    <p:extLst>
      <p:ext uri="{BB962C8B-B14F-4D97-AF65-F5344CB8AC3E}">
        <p14:creationId xmlns:p14="http://schemas.microsoft.com/office/powerpoint/2010/main" val="44336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foundation of strategic management lies in three key components: vision, mission, and objectives. Vision describes where the organization aspires to be in the future, serving as a guiding star for all decisions. Mission explains why the organization exists and what it aims to accomplish in the present. Objectives are specific, measurable targets that help translate vision and mission into actionable steps. For example, Google’s mission to organize the world’s information drives its product development and innovation strategies. These components ensure alignment across departments and create a unified approach toward achieving long-term goals.</a:t>
            </a:r>
          </a:p>
        </p:txBody>
      </p:sp>
      <p:sp>
        <p:nvSpPr>
          <p:cNvPr id="4" name="Slide Number Placeholder 3"/>
          <p:cNvSpPr>
            <a:spLocks noGrp="1"/>
          </p:cNvSpPr>
          <p:nvPr>
            <p:ph type="sldNum" sz="quarter" idx="5"/>
          </p:nvPr>
        </p:nvSpPr>
        <p:spPr/>
        <p:txBody>
          <a:bodyPr/>
          <a:lstStyle/>
          <a:p>
            <a:fld id="{961F64EA-007C-48C4-9560-632D8FD01EF9}" type="slidenum">
              <a:t>6</a:t>
            </a:fld>
            <a:endParaRPr lang="en-US"/>
          </a:p>
        </p:txBody>
      </p:sp>
    </p:spTree>
    <p:extLst>
      <p:ext uri="{BB962C8B-B14F-4D97-AF65-F5344CB8AC3E}">
        <p14:creationId xmlns:p14="http://schemas.microsoft.com/office/powerpoint/2010/main" val="376684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Basics of Goal Setting, SMART Goals Framework</a:t>
            </a:r>
          </a:p>
        </p:txBody>
      </p:sp>
      <p:sp>
        <p:nvSpPr>
          <p:cNvPr id="4" name="Slide Number Placeholder 3"/>
          <p:cNvSpPr>
            <a:spLocks noGrp="1"/>
          </p:cNvSpPr>
          <p:nvPr>
            <p:ph type="sldNum" sz="quarter" idx="5"/>
          </p:nvPr>
        </p:nvSpPr>
        <p:spPr/>
        <p:txBody>
          <a:bodyPr/>
          <a:lstStyle/>
          <a:p>
            <a:fld id="{961F64EA-007C-48C4-9560-632D8FD01EF9}" type="slidenum">
              <a:t>7</a:t>
            </a:fld>
            <a:endParaRPr lang="en-US"/>
          </a:p>
        </p:txBody>
      </p:sp>
    </p:spTree>
    <p:extLst>
      <p:ext uri="{BB962C8B-B14F-4D97-AF65-F5344CB8AC3E}">
        <p14:creationId xmlns:p14="http://schemas.microsoft.com/office/powerpoint/2010/main" val="120725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Goal setting is the process of defining what an organization or individual wants to achieve within a specific timeframe. Effective goals provide clarity, focus, and motivation. They should align with the organization’s vision and mission to ensure consistency. For example, a company might set a goal to increase customer satisfaction by 20% within a year. This goal is clear, measurable, and directly supports broader strategic objectives. Without proper goal setting, efforts can become scattered, leading to inefficiencies and missed opportunities.</a:t>
            </a:r>
          </a:p>
        </p:txBody>
      </p:sp>
      <p:sp>
        <p:nvSpPr>
          <p:cNvPr id="4" name="Slide Number Placeholder 3"/>
          <p:cNvSpPr>
            <a:spLocks noGrp="1"/>
          </p:cNvSpPr>
          <p:nvPr>
            <p:ph type="sldNum" sz="quarter" idx="5"/>
          </p:nvPr>
        </p:nvSpPr>
        <p:spPr/>
        <p:txBody>
          <a:bodyPr/>
          <a:lstStyle/>
          <a:p>
            <a:fld id="{961F64EA-007C-48C4-9560-632D8FD01EF9}" type="slidenum">
              <a:t>8</a:t>
            </a:fld>
            <a:endParaRPr lang="en-US"/>
          </a:p>
        </p:txBody>
      </p:sp>
    </p:spTree>
    <p:extLst>
      <p:ext uri="{BB962C8B-B14F-4D97-AF65-F5344CB8AC3E}">
        <p14:creationId xmlns:p14="http://schemas.microsoft.com/office/powerpoint/2010/main" val="93047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SMART framework is a widely used method for setting effective goals. SMART stands for Specific, Measurable, Achievable, Relevant, and Time-bound. Specific goals are clear and well-defined, while measurable goals include quantifiable outcomes. Achievable goals are realistic given available resources, and relevant goals align with overall strategy. Finally, time-bound goals have a deadline for completion. For example, launching a new mobile application within six months is a SMART goal because it meets all these criteria. Using this framework ensures that goals are actionable and trackable, leading to better performance and accountability.</a:t>
            </a:r>
          </a:p>
        </p:txBody>
      </p:sp>
      <p:sp>
        <p:nvSpPr>
          <p:cNvPr id="4" name="Slide Number Placeholder 3"/>
          <p:cNvSpPr>
            <a:spLocks noGrp="1"/>
          </p:cNvSpPr>
          <p:nvPr>
            <p:ph type="sldNum" sz="quarter" idx="5"/>
          </p:nvPr>
        </p:nvSpPr>
        <p:spPr/>
        <p:txBody>
          <a:bodyPr/>
          <a:lstStyle/>
          <a:p>
            <a:fld id="{961F64EA-007C-48C4-9560-632D8FD01EF9}" type="slidenum">
              <a:t>9</a:t>
            </a:fld>
            <a:endParaRPr lang="en-US"/>
          </a:p>
        </p:txBody>
      </p:sp>
    </p:spTree>
    <p:extLst>
      <p:ext uri="{BB962C8B-B14F-4D97-AF65-F5344CB8AC3E}">
        <p14:creationId xmlns:p14="http://schemas.microsoft.com/office/powerpoint/2010/main" val="3080199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CBB8E81-5147-5506-5F4B-DBC0E7AF26E1}"/>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96332" y="768924"/>
            <a:ext cx="0" cy="48006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1A205B3-F30A-B2B0-2AFF-593443D32773}"/>
              </a:ext>
              <a:ext uri="{C183D7F6-B498-43B3-948B-1728B52AA6E4}">
                <adec:decorative xmlns:adec="http://schemas.microsoft.com/office/drawing/2017/decorative" val="0"/>
              </a:ext>
            </a:extLst>
          </p:cNvPr>
          <p:cNvSpPr>
            <a:spLocks noGrp="1"/>
          </p:cNvSpPr>
          <p:nvPr>
            <p:ph type="pic" sz="quarter" idx="14" hasCustomPrompt="1"/>
          </p:nvPr>
        </p:nvSpPr>
        <p:spPr>
          <a:xfrm>
            <a:off x="5503863" y="1354138"/>
            <a:ext cx="5322887" cy="4481512"/>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914400" y="831992"/>
            <a:ext cx="5897880" cy="4258956"/>
          </a:xfrm>
          <a:solidFill>
            <a:schemeClr val="bg2"/>
          </a:solidFill>
        </p:spPr>
        <p:txBody>
          <a:bodyPr lIns="182880" rIns="228600" bIns="91440" anchor="b">
            <a:normAutofit/>
          </a:bodyPr>
          <a:lstStyle>
            <a:lvl1pPr algn="r">
              <a:lnSpc>
                <a:spcPct val="80000"/>
              </a:lnSpc>
              <a:defRPr sz="72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05431" y="5372809"/>
            <a:ext cx="2364946" cy="909119"/>
          </a:xfrm>
          <a:solidFill>
            <a:schemeClr val="bg2"/>
          </a:solidFill>
        </p:spPr>
        <p:txBody>
          <a:bodyPr vert="horz" lIns="91440" tIns="45720" rIns="91440" bIns="45720" rtlCol="0" anchor="b">
            <a:normAutofit/>
          </a:bodyPr>
          <a:lstStyle>
            <a:lvl1pPr marL="0" indent="0">
              <a:lnSpc>
                <a:spcPct val="100000"/>
              </a:lnSpc>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547529" y="612251"/>
            <a:ext cx="2070397" cy="518965"/>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7326" y="5229935"/>
            <a:ext cx="1223795" cy="365125"/>
          </a:xfrm>
          <a:solidFill>
            <a:schemeClr val="bg2"/>
          </a:solidFill>
        </p:spPr>
        <p:txBody>
          <a:bodyPr rIns="182880"/>
          <a:lstStyle/>
          <a:p>
            <a:fld id="{F695BADC-4FD4-44DC-8CD5-A8F9C57A8D9D}" type="datetime1">
              <a:rPr lang="en-US" smtClean="0"/>
              <a:t>11/19/2025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01400" y="6029866"/>
            <a:ext cx="461438"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8976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28700"/>
            <a:ext cx="0" cy="480517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9"/>
            <a:ext cx="9197667" cy="4743474"/>
          </a:xfrm>
          <a:noFill/>
        </p:spPr>
        <p:txBody>
          <a:bodyPr vert="horz" lIns="91440" tIns="45720" rIns="91440" bIns="137160" rtlCol="0" anchor="t">
            <a:normAutofit/>
          </a:bodyPr>
          <a:lstStyle>
            <a:lvl1pPr>
              <a:lnSpc>
                <a:spcPct val="80000"/>
              </a:lnSpc>
              <a:defRPr lang="en-US" sz="11500" spc="-100" baseline="0" dirty="0">
                <a:solidFill>
                  <a:schemeClr val="bg2">
                    <a:lumMod val="75000"/>
                  </a:schemeClr>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84851" y="5486400"/>
            <a:ext cx="3834743" cy="771684"/>
          </a:xfrm>
        </p:spPr>
        <p:txBody>
          <a:bodyPr vert="horz" lIns="91440" tIns="45720" rIns="91440" bIns="45720" rtlCol="0" anchor="b">
            <a:normAutofit/>
          </a:bodyPr>
          <a:lstStyle>
            <a:lvl1pPr marL="0" indent="0">
              <a:buNone/>
              <a:defRPr lang="en-US" sz="1600" cap="all" spc="100" baseline="0" dirty="0">
                <a:solidFill>
                  <a:schemeClr val="accent1"/>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334826" y="463480"/>
            <a:ext cx="2287073" cy="549316"/>
          </a:xfrm>
          <a:noFill/>
        </p:spPr>
        <p:txBody>
          <a:bodyP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93C8270A-2846-4BCB-A403-59E7E90A2BA8}" type="datetime1">
              <a:rPr lang="en-US" smtClean="0"/>
              <a:t>11/19/2025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54433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B286"/>
              </a:solidFill>
            </a:endParaRPr>
          </a:p>
        </p:txBody>
      </p:sp>
      <p:cxnSp>
        <p:nvCxnSpPr>
          <p:cNvPr id="8" name="Straight Connector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flipH="1">
            <a:off x="926297" y="6172185"/>
            <a:ext cx="10326757" cy="0"/>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15478846-46FB-2BEE-98D6-C903223E25CA}"/>
              </a:ext>
            </a:extLst>
          </p:cNvPr>
          <p:cNvSpPr>
            <a:spLocks noGrp="1"/>
          </p:cNvSpPr>
          <p:nvPr>
            <p:ph type="title" hasCustomPrompt="1"/>
          </p:nvPr>
        </p:nvSpPr>
        <p:spPr>
          <a:xfrm>
            <a:off x="128016" y="365760"/>
            <a:ext cx="11534790" cy="5525653"/>
          </a:xfrm>
          <a:noFill/>
        </p:spPr>
        <p:txBody>
          <a:bodyPr anchor="t">
            <a:normAutofit/>
          </a:bodyPr>
          <a:lstStyle>
            <a:lvl1pPr>
              <a:defRPr sz="11500" baseline="0">
                <a:ln>
                  <a:solidFill>
                    <a:schemeClr val="bg1"/>
                  </a:solidFill>
                </a:ln>
                <a:solidFill>
                  <a:schemeClr val="accent1"/>
                </a:solidFill>
              </a:defRPr>
            </a:lvl1pPr>
          </a:lstStyle>
          <a:p>
            <a:r>
              <a:rPr lang="en-US" dirty="0"/>
              <a:t>Section Header</a:t>
            </a:r>
          </a:p>
        </p:txBody>
      </p:sp>
      <p:sp>
        <p:nvSpPr>
          <p:cNvPr id="5" name="Footer Placeholder 4">
            <a:extLst>
              <a:ext uri="{FF2B5EF4-FFF2-40B4-BE49-F238E27FC236}">
                <a16:creationId xmlns:a16="http://schemas.microsoft.com/office/drawing/2014/main" id="{37A8544F-8D58-BFED-5A2B-2F718BA6F4F4}"/>
              </a:ext>
            </a:extLst>
          </p:cNvPr>
          <p:cNvSpPr>
            <a:spLocks noGrp="1"/>
          </p:cNvSpPr>
          <p:nvPr>
            <p:ph type="ftr" sz="quarter" idx="11"/>
          </p:nvPr>
        </p:nvSpPr>
        <p:spPr>
          <a:solidFill>
            <a:schemeClr val="accent1"/>
          </a:solidFill>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AB70139D-4890-4E0D-B3FD-098A02AB4ADF}"/>
              </a:ext>
            </a:extLst>
          </p:cNvPr>
          <p:cNvSpPr>
            <a:spLocks noGrp="1"/>
          </p:cNvSpPr>
          <p:nvPr>
            <p:ph type="dt" sz="half" idx="10"/>
          </p:nvPr>
        </p:nvSpPr>
        <p:spPr>
          <a:solidFill>
            <a:schemeClr val="accent1"/>
          </a:solidFill>
        </p:spPr>
        <p:txBody>
          <a:bodyPr/>
          <a:lstStyle>
            <a:lvl1pPr>
              <a:defRPr>
                <a:solidFill>
                  <a:schemeClr val="bg1"/>
                </a:solidFill>
              </a:defRPr>
            </a:lvl1pPr>
          </a:lstStyle>
          <a:p>
            <a:fld id="{F205D05A-BA39-4B06-B20A-BF32BF994A68}" type="datetime1">
              <a:rPr lang="en-US" smtClean="0"/>
              <a:t>11/19/2025</a:t>
            </a:fld>
            <a:endParaRPr lang="en-US"/>
          </a:p>
        </p:txBody>
      </p:sp>
      <p:sp>
        <p:nvSpPr>
          <p:cNvPr id="6" name="Slide Number Placeholder 5">
            <a:extLst>
              <a:ext uri="{FF2B5EF4-FFF2-40B4-BE49-F238E27FC236}">
                <a16:creationId xmlns:a16="http://schemas.microsoft.com/office/drawing/2014/main" id="{BA1CD1DB-3989-A34F-B5F7-DF66E018CF83}"/>
              </a:ext>
            </a:extLst>
          </p:cNvPr>
          <p:cNvSpPr>
            <a:spLocks noGrp="1"/>
          </p:cNvSpPr>
          <p:nvPr>
            <p:ph type="sldNum" sz="quarter" idx="12"/>
          </p:nvPr>
        </p:nvSpPr>
        <p:spPr>
          <a:solidFill>
            <a:schemeClr val="accent1"/>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07347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B286"/>
              </a:solidFill>
            </a:endParaRPr>
          </a:p>
        </p:txBody>
      </p:sp>
      <p:cxnSp>
        <p:nvCxnSpPr>
          <p:cNvPr id="8" name="Straight Connector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a:off x="11506200" y="868362"/>
            <a:ext cx="0" cy="5270021"/>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907FF6-0445-6CA3-7211-D4B7444D7BC9}"/>
              </a:ext>
            </a:extLst>
          </p:cNvPr>
          <p:cNvSpPr>
            <a:spLocks noGrp="1"/>
          </p:cNvSpPr>
          <p:nvPr>
            <p:ph type="title" hasCustomPrompt="1"/>
          </p:nvPr>
        </p:nvSpPr>
        <p:spPr>
          <a:xfrm>
            <a:off x="185877" y="1062360"/>
            <a:ext cx="9948723" cy="5762371"/>
          </a:xfrm>
          <a:noFill/>
        </p:spPr>
        <p:txBody>
          <a:bodyPr bIns="0" anchor="b">
            <a:normAutofit/>
          </a:bodyPr>
          <a:lstStyle>
            <a:lvl1pPr>
              <a:lnSpc>
                <a:spcPct val="80000"/>
              </a:lnSpc>
              <a:defRPr sz="11500" spc="-170" baseline="0">
                <a:ln>
                  <a:noFill/>
                </a:ln>
                <a:solidFill>
                  <a:schemeClr val="accent2">
                    <a:lumMod val="60000"/>
                    <a:lumOff val="40000"/>
                    <a:alpha val="80000"/>
                  </a:schemeClr>
                </a:solidFill>
              </a:defRPr>
            </a:lvl1pPr>
          </a:lstStyle>
          <a:p>
            <a:r>
              <a:rPr lang="en-US" dirty="0"/>
              <a:t>Section Header</a:t>
            </a:r>
          </a:p>
        </p:txBody>
      </p:sp>
      <p:sp>
        <p:nvSpPr>
          <p:cNvPr id="5" name="Footer Placeholder 4">
            <a:extLst>
              <a:ext uri="{FF2B5EF4-FFF2-40B4-BE49-F238E27FC236}">
                <a16:creationId xmlns:a16="http://schemas.microsoft.com/office/drawing/2014/main" id="{37A8544F-8D58-BFED-5A2B-2F718BA6F4F4}"/>
              </a:ext>
            </a:extLst>
          </p:cNvPr>
          <p:cNvSpPr>
            <a:spLocks noGrp="1"/>
          </p:cNvSpPr>
          <p:nvPr>
            <p:ph type="ftr" sz="quarter" idx="11"/>
          </p:nvPr>
        </p:nvSpPr>
        <p:spPr>
          <a:xfrm>
            <a:off x="9677400" y="618213"/>
            <a:ext cx="1941441" cy="444147"/>
          </a:xfrm>
          <a:solidFill>
            <a:schemeClr val="accent1"/>
          </a:solidFill>
        </p:spPr>
        <p:txBody>
          <a:bodyPr anchor="t"/>
          <a:lstStyle>
            <a:lvl1pPr algn="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AB70139D-4890-4E0D-B3FD-098A02AB4ADF}"/>
              </a:ext>
            </a:extLst>
          </p:cNvPr>
          <p:cNvSpPr>
            <a:spLocks noGrp="1"/>
          </p:cNvSpPr>
          <p:nvPr>
            <p:ph type="dt" sz="half" idx="10"/>
          </p:nvPr>
        </p:nvSpPr>
        <p:spPr>
          <a:xfrm>
            <a:off x="10134600" y="5991663"/>
            <a:ext cx="1079954" cy="365125"/>
          </a:xfrm>
          <a:solidFill>
            <a:schemeClr val="accent1"/>
          </a:solidFill>
        </p:spPr>
        <p:txBody>
          <a:bodyPr/>
          <a:lstStyle>
            <a:lvl1pPr>
              <a:defRPr>
                <a:solidFill>
                  <a:schemeClr val="bg1"/>
                </a:solidFill>
              </a:defRPr>
            </a:lvl1pPr>
          </a:lstStyle>
          <a:p>
            <a:fld id="{3FC4DBFB-5124-40F9-A2E3-2D0FD410E55D}" type="datetime1">
              <a:rPr lang="en-US" smtClean="0"/>
              <a:t>11/19/2025</a:t>
            </a:fld>
            <a:endParaRPr lang="en-US"/>
          </a:p>
        </p:txBody>
      </p:sp>
      <p:sp>
        <p:nvSpPr>
          <p:cNvPr id="6" name="Slide Number Placeholder 5">
            <a:extLst>
              <a:ext uri="{FF2B5EF4-FFF2-40B4-BE49-F238E27FC236}">
                <a16:creationId xmlns:a16="http://schemas.microsoft.com/office/drawing/2014/main" id="{BA1CD1DB-3989-A34F-B5F7-DF66E018CF83}"/>
              </a:ext>
            </a:extLst>
          </p:cNvPr>
          <p:cNvSpPr>
            <a:spLocks noGrp="1"/>
          </p:cNvSpPr>
          <p:nvPr>
            <p:ph type="sldNum" sz="quarter" idx="12"/>
          </p:nvPr>
        </p:nvSpPr>
        <p:spPr>
          <a:xfrm>
            <a:off x="11210544" y="5991663"/>
            <a:ext cx="429372" cy="365125"/>
          </a:xfrm>
          <a:solidFill>
            <a:schemeClr val="accent1"/>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2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H="1">
            <a:off x="1321906" y="685800"/>
            <a:ext cx="10184294"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4724403" y="2043904"/>
            <a:ext cx="7467597" cy="481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rot="16200000">
            <a:off x="-1406175" y="2720396"/>
            <a:ext cx="5645423" cy="2494309"/>
          </a:xfrm>
          <a:solidFill>
            <a:schemeClr val="bg2">
              <a:lumMod val="90000"/>
            </a:schemeClr>
          </a:solidFill>
        </p:spPr>
        <p:txBody>
          <a:bodyPr vert="horz" lIns="91440" tIns="45720" rIns="91440" bIns="137160" rtlCol="0" anchor="t">
            <a:normAutofit/>
          </a:bodyPr>
          <a:lstStyle>
            <a:lvl1pPr>
              <a:defRPr lang="en-US" sz="12000" dirty="0">
                <a:solidFill>
                  <a:schemeClr val="accent2"/>
                </a:solidFill>
              </a:defRPr>
            </a:lvl1pPr>
          </a:lstStyle>
          <a:p>
            <a:pPr lvl="0"/>
            <a:r>
              <a:rPr lang="en-US" dirty="0"/>
              <a:t>Agenda</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586410" y="569843"/>
            <a:ext cx="1470992" cy="541698"/>
          </a:xfrm>
          <a:solidFill>
            <a:schemeClr val="bg2">
              <a:lumMod val="90000"/>
            </a:schemeClr>
          </a:solidFill>
        </p:spPr>
        <p:txBody>
          <a:bodyPr anchor="t"/>
          <a:lstStyle>
            <a:lvl1pPr algn="l">
              <a:defRPr sz="1050"/>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10198" y="2743202"/>
            <a:ext cx="6096001" cy="3467098"/>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413627"/>
            <a:ext cx="1256738" cy="545500"/>
          </a:xfrm>
          <a:solidFill>
            <a:schemeClr val="bg2">
              <a:lumMod val="90000"/>
            </a:schemeClr>
          </a:solidFill>
        </p:spPr>
        <p:txBody>
          <a:bodyPr/>
          <a:lstStyle/>
          <a:p>
            <a:fld id="{6C2206C6-C6B2-4E06-A7AA-7F308C2F851D}"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413627"/>
            <a:ext cx="429372" cy="545500"/>
          </a:xfrm>
          <a:solidFill>
            <a:schemeClr val="bg2">
              <a:lumMod val="90000"/>
            </a:schemeClr>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400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371603" y="3415504"/>
            <a:ext cx="10820397" cy="3442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V="1">
            <a:off x="11506200" y="1113182"/>
            <a:ext cx="0" cy="170401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0"/>
            <a:ext cx="7930892" cy="2238587"/>
          </a:xfrm>
          <a:noFill/>
        </p:spPr>
        <p:txBody>
          <a:bodyPr anchor="t">
            <a:normAutofit/>
          </a:bodyPr>
          <a:lstStyle>
            <a:lvl1pPr>
              <a:defRPr sz="12000" spc="-50" baseline="0">
                <a:solidFill>
                  <a:schemeClr val="accent2"/>
                </a:solidFill>
              </a:defRPr>
            </a:lvl1pPr>
          </a:lstStyle>
          <a:p>
            <a:r>
              <a:rPr lang="en-US" dirty="0"/>
              <a:t>Agenda</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1804946" y="3840480"/>
            <a:ext cx="6543924" cy="2536466"/>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10134611" y="612381"/>
            <a:ext cx="1484228" cy="479352"/>
          </a:xfrm>
          <a:no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33512" y="2756699"/>
            <a:ext cx="1256738" cy="423823"/>
          </a:xfrm>
          <a:solidFill>
            <a:schemeClr val="bg2">
              <a:lumMod val="90000"/>
            </a:schemeClr>
          </a:solidFill>
        </p:spPr>
        <p:txBody>
          <a:bodyPr anchor="ctr"/>
          <a:lstStyle>
            <a:lvl1pPr algn="r">
              <a:defRPr/>
            </a:lvl1pPr>
          </a:lstStyle>
          <a:p>
            <a:fld id="{D1188C7A-78DB-4967-8643-716598F25D97}"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2756699"/>
            <a:ext cx="429372" cy="423823"/>
          </a:xfrm>
          <a:solidFill>
            <a:schemeClr val="bg2">
              <a:lumMod val="90000"/>
            </a:schemeClr>
          </a:solidFill>
        </p:spPr>
        <p:txBody>
          <a:bodyPr/>
          <a:lstStyle/>
          <a:p>
            <a:fld id="{27F8DDA4-3B80-4E8A-A8F5-521F73BF9127}" type="slidenum">
              <a:rPr lang="en-US" smtClean="0"/>
              <a:t>‹#›</a:t>
            </a:fld>
            <a:endParaRPr lang="en-US"/>
          </a:p>
        </p:txBody>
      </p:sp>
      <p:sp>
        <p:nvSpPr>
          <p:cNvPr id="14" name="Picture Placeholder 13">
            <a:extLst>
              <a:ext uri="{FF2B5EF4-FFF2-40B4-BE49-F238E27FC236}">
                <a16:creationId xmlns:a16="http://schemas.microsoft.com/office/drawing/2014/main" id="{1DA62460-475C-38E7-135D-916B98438D09}"/>
              </a:ext>
            </a:extLst>
          </p:cNvPr>
          <p:cNvSpPr>
            <a:spLocks noGrp="1"/>
          </p:cNvSpPr>
          <p:nvPr>
            <p:ph type="pic" sz="quarter" idx="13" hasCustomPrompt="1"/>
          </p:nvPr>
        </p:nvSpPr>
        <p:spPr>
          <a:xfrm>
            <a:off x="8763000" y="3415504"/>
            <a:ext cx="3429000" cy="3442496"/>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72298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 with Pictu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0" y="0"/>
            <a:ext cx="12191997"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098960" y="3429002"/>
            <a:ext cx="11093040" cy="342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a:off x="11506200" y="685800"/>
            <a:ext cx="0" cy="54864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1"/>
            <a:ext cx="8320359" cy="2204720"/>
          </a:xfrm>
          <a:noFill/>
        </p:spPr>
        <p:txBody>
          <a:bodyPr anchor="t">
            <a:normAutofit/>
          </a:bodyPr>
          <a:lstStyle>
            <a:lvl1pPr>
              <a:defRPr sz="12400">
                <a:solidFill>
                  <a:schemeClr val="bg2"/>
                </a:solidFill>
              </a:defRPr>
            </a:lvl1pPr>
          </a:lstStyle>
          <a:p>
            <a:r>
              <a:rPr lang="en-US" dirty="0"/>
              <a:t>Agenda</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561444" y="612065"/>
            <a:ext cx="2057397" cy="489061"/>
          </a:xfrm>
          <a:solidFill>
            <a:schemeClr val="bg2">
              <a:lumMod val="90000"/>
            </a:schemeClr>
          </a:solidFill>
        </p:spPr>
        <p:txBody>
          <a:bodyPr anchor="t"/>
          <a:lstStyle>
            <a:lvl1pPr algn="r">
              <a:defRPr sz="1050"/>
            </a:lvl1pPr>
          </a:lstStyle>
          <a:p>
            <a:r>
              <a:rPr lang="en-US"/>
              <a:t>Sample Footer Text</a:t>
            </a:r>
          </a:p>
        </p:txBody>
      </p:sp>
      <p:sp>
        <p:nvSpPr>
          <p:cNvPr id="12" name="Picture Placeholder 11">
            <a:extLst>
              <a:ext uri="{FF2B5EF4-FFF2-40B4-BE49-F238E27FC236}">
                <a16:creationId xmlns:a16="http://schemas.microsoft.com/office/drawing/2014/main" id="{45746446-87C7-9BD2-BA30-C87D25C67AAA}"/>
              </a:ext>
            </a:extLst>
          </p:cNvPr>
          <p:cNvSpPr>
            <a:spLocks noGrp="1"/>
          </p:cNvSpPr>
          <p:nvPr>
            <p:ph type="pic" sz="quarter" idx="13" hasCustomPrompt="1"/>
          </p:nvPr>
        </p:nvSpPr>
        <p:spPr>
          <a:xfrm>
            <a:off x="1098550" y="3429000"/>
            <a:ext cx="3702050" cy="3443288"/>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351231" y="3904090"/>
            <a:ext cx="5805964" cy="2268110"/>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57816" y="5888658"/>
            <a:ext cx="1256738" cy="545500"/>
          </a:xfrm>
          <a:noFill/>
        </p:spPr>
        <p:txBody>
          <a:bodyPr/>
          <a:lstStyle/>
          <a:p>
            <a:fld id="{CF3028B4-C775-4D6E-9ECF-E9C671E76E75}"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5888658"/>
            <a:ext cx="429372" cy="545500"/>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89553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800915" y="1001865"/>
            <a:ext cx="4683538" cy="1596220"/>
          </a:xfrm>
          <a:noFill/>
        </p:spPr>
        <p:txBody>
          <a:bodyPr anchor="b"/>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3804557" y="3192236"/>
            <a:ext cx="4679897" cy="169439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p>
            <a:fld id="{A3EC7C9B-995E-4643-8C14-3CF0B0A04E72}"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64C8F070-E2F8-52B0-F70E-3C62AB5B4E40}"/>
              </a:ext>
              <a:ext uri="{C183D7F6-B498-43B3-948B-1728B52AA6E4}">
                <adec:decorative xmlns:adec="http://schemas.microsoft.com/office/drawing/2017/decorative" val="1"/>
              </a:ext>
            </a:extLst>
          </p:cNvPr>
          <p:cNvCxnSpPr>
            <a:cxnSpLocks/>
          </p:cNvCxnSpPr>
          <p:nvPr/>
        </p:nvCxnSpPr>
        <p:spPr>
          <a:xfrm flipV="1">
            <a:off x="6130458" y="2598084"/>
            <a:ext cx="3642" cy="47907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2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2" y="1028700"/>
            <a:ext cx="4381494" cy="1526721"/>
          </a:xfrm>
          <a:noFill/>
        </p:spPr>
        <p:txBody>
          <a:bodyPr anchor="b"/>
          <a:lstStyle>
            <a:lvl1pPr algn="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864680" y="2743200"/>
            <a:ext cx="4035776" cy="2202515"/>
          </a:xfrm>
        </p:spPr>
        <p:txBody>
          <a:bodyPr anchor="b"/>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p>
            <a:fld id="{EB6F6598-C52E-418B-8497-C4DAE4F0985A}"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4DD4A231-1FAB-F0A7-7593-DC4A555F55FB}"/>
              </a:ext>
              <a:ext uri="{C183D7F6-B498-43B3-948B-1728B52AA6E4}">
                <adec:decorative xmlns:adec="http://schemas.microsoft.com/office/drawing/2017/decorative" val="1"/>
              </a:ext>
            </a:extLst>
          </p:cNvPr>
          <p:cNvCxnSpPr>
            <a:cxnSpLocks/>
          </p:cNvCxnSpPr>
          <p:nvPr/>
        </p:nvCxnSpPr>
        <p:spPr>
          <a:xfrm flipV="1">
            <a:off x="5486400" y="2743200"/>
            <a:ext cx="0" cy="2202516"/>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8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2057399"/>
            <a:ext cx="3429000" cy="1868557"/>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86400" y="2057401"/>
            <a:ext cx="4648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2E394BC2-7D23-4352-8AF3-6A490B666FB8}"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61495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1027622"/>
            <a:ext cx="3429000" cy="1868557"/>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86400" y="1027623"/>
            <a:ext cx="4648200" cy="4484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C3EE3A63-0174-4F36-AB66-61B83C7C9647}"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6458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2986" y="265728"/>
            <a:ext cx="10981137" cy="1325563"/>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2986" y="1736176"/>
            <a:ext cx="10981137" cy="419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D849E410-BE9E-427B-BCB5-604E33C4348E}"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53123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31915"/>
            <a:ext cx="3968496" cy="1494845"/>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090020" y="1001865"/>
            <a:ext cx="6416180" cy="4683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a:lstStyle/>
          <a:p>
            <a:fld id="{4758A600-6D87-4303-8A2F-171F72E22375}"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513072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50915"/>
            <a:ext cx="3054096" cy="1711285"/>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026716" y="650915"/>
            <a:ext cx="7479484" cy="5216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a:lstStyle/>
          <a:p>
            <a:fld id="{E2E51BF4-D56D-4D12-A5A9-E780D160D1C6}"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09146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1242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2438400" y="0"/>
            <a:ext cx="7391400" cy="1207008"/>
          </a:xfrm>
        </p:spPr>
        <p:txBody>
          <a:bodyPr lIns="137160" tIns="137160" bIns="91440" anchor="b"/>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3733800" y="1367622"/>
            <a:ext cx="7929006" cy="4477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3810000" y="6210300"/>
            <a:ext cx="76962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3657601"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FBFC4637-11C9-448C-8D4C-0CD0AE46C949}"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36726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553299"/>
            <a:ext cx="8159496" cy="659274"/>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1371601"/>
            <a:ext cx="8157568"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A642D680-A112-485C-AB9D-C4786EC59251}"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9448799" y="0"/>
            <a:ext cx="2743201" cy="55626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419460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5486400" cy="55626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5063318" y="0"/>
            <a:ext cx="4385481" cy="1796124"/>
          </a:xfrm>
        </p:spPr>
        <p:txBody>
          <a:bodyPr lIns="137160"/>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5056" y="1965281"/>
            <a:ext cx="4859992" cy="373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F79E3CBC-A2D6-42D3-976A-174CF7E26BA0}"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22369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99475"/>
            <a:ext cx="3625442" cy="1474692"/>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2124222"/>
            <a:ext cx="3567404" cy="348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4800601" y="0"/>
            <a:ext cx="7391400" cy="55626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917E8D86-1037-438D-973A-F8D03A01BF16}"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97518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E64AB8-5CDA-105D-40FF-06105F0CAFAB}"/>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F05651F4-3862-056A-CAA1-54D59C5C0C31}"/>
              </a:ext>
            </a:extLst>
          </p:cNvPr>
          <p:cNvSpPr>
            <a:spLocks noGrp="1"/>
          </p:cNvSpPr>
          <p:nvPr>
            <p:ph type="pic" sz="quarter" idx="13" hasCustomPrompt="1"/>
          </p:nvPr>
        </p:nvSpPr>
        <p:spPr>
          <a:xfrm>
            <a:off x="0" y="0"/>
            <a:ext cx="41148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428999" y="0"/>
            <a:ext cx="6019801" cy="1593908"/>
          </a:xfrm>
        </p:spPr>
        <p:txBody>
          <a:bodyPr lIns="137160" rIns="274320" b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701509" y="1741394"/>
            <a:ext cx="6105157" cy="3843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701508" y="6029868"/>
            <a:ext cx="2020824"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A33876A1-EAF9-4915-94FE-FB92EEABD687}"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14941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30047"/>
            <a:ext cx="4939005" cy="116627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1746792"/>
            <a:ext cx="5776896" cy="396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7391400" y="0"/>
            <a:ext cx="4800600" cy="55626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B0ECE3E5-DEB1-48A2-A1A9-7ABBE9A784F7}"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3724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7719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124200" y="0"/>
            <a:ext cx="7391400" cy="1207008"/>
          </a:xfrm>
        </p:spPr>
        <p:txBody>
          <a:bodyPr lIns="137160" tIns="137160" bIns="91440" anchor="b"/>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358608" y="1367622"/>
            <a:ext cx="7171976" cy="4477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flipV="1">
            <a:off x="4495800" y="6210300"/>
            <a:ext cx="7010400" cy="213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358608"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3D9CFEE7-1948-428C-8A1B-930C420A85C1}"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74117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78486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7450456" y="0"/>
            <a:ext cx="4142830" cy="1978681"/>
          </a:xfrm>
        </p:spPr>
        <p:txBody>
          <a:bodyPr l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8442196" y="2112973"/>
            <a:ext cx="3151090" cy="3678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8439912" y="6029868"/>
            <a:ext cx="1911096" cy="365125"/>
          </a:xfrm>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351008" y="6029868"/>
            <a:ext cx="890077" cy="365125"/>
          </a:xfrm>
          <a:noFill/>
        </p:spPr>
        <p:txBody>
          <a:bodyPr/>
          <a:lstStyle/>
          <a:p>
            <a:fld id="{2B950759-980B-4783-B58D-96B69BC77CA8}"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0944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703AEE2D-28E0-27BB-C888-0E680A8672DD}"/>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A4559E1C-1A97-34BF-0042-9A52A91DA7B8}"/>
              </a:ext>
            </a:extLst>
          </p:cNvPr>
          <p:cNvSpPr>
            <a:spLocks noGrp="1"/>
          </p:cNvSpPr>
          <p:nvPr>
            <p:ph type="pic" sz="quarter" idx="13" hasCustomPrompt="1"/>
          </p:nvPr>
        </p:nvSpPr>
        <p:spPr>
          <a:xfrm>
            <a:off x="0" y="0"/>
            <a:ext cx="8077200" cy="5486400"/>
          </a:xfrm>
          <a:custGeom>
            <a:avLst/>
            <a:gdLst>
              <a:gd name="connsiteX0" fmla="*/ 0 w 8077200"/>
              <a:gd name="connsiteY0" fmla="*/ 0 h 5486400"/>
              <a:gd name="connsiteX1" fmla="*/ 8077200 w 8077200"/>
              <a:gd name="connsiteY1" fmla="*/ 0 h 5486400"/>
              <a:gd name="connsiteX2" fmla="*/ 8077200 w 8077200"/>
              <a:gd name="connsiteY2" fmla="*/ 3429000 h 5486400"/>
              <a:gd name="connsiteX3" fmla="*/ 4003452 w 8077200"/>
              <a:gd name="connsiteY3" fmla="*/ 3429000 h 5486400"/>
              <a:gd name="connsiteX4" fmla="*/ 4003452 w 8077200"/>
              <a:gd name="connsiteY4" fmla="*/ 5486400 h 5486400"/>
              <a:gd name="connsiteX5" fmla="*/ 0 w 80772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7200" h="5486400">
                <a:moveTo>
                  <a:pt x="0" y="0"/>
                </a:moveTo>
                <a:lnTo>
                  <a:pt x="8077200" y="0"/>
                </a:lnTo>
                <a:lnTo>
                  <a:pt x="8077200" y="3429000"/>
                </a:lnTo>
                <a:lnTo>
                  <a:pt x="4003452" y="3429000"/>
                </a:lnTo>
                <a:lnTo>
                  <a:pt x="4003452" y="5486400"/>
                </a:lnTo>
                <a:lnTo>
                  <a:pt x="0" y="54864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4004737" y="3339967"/>
            <a:ext cx="6838935" cy="2657530"/>
          </a:xfrm>
          <a:solidFill>
            <a:schemeClr val="bg2"/>
          </a:solidFill>
        </p:spPr>
        <p:txBody>
          <a:bodyPr vert="horz" lIns="137160" tIns="228600" rIns="91440" bIns="137160" rtlCol="0" anchor="t">
            <a:normAutofit/>
          </a:bodyPr>
          <a:lstStyle>
            <a:lvl1pPr>
              <a:lnSpc>
                <a:spcPct val="80000"/>
              </a:lnSpc>
              <a:defRPr lang="en-US" sz="6800" spc="-100" baseline="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4004737" y="5997496"/>
            <a:ext cx="6881278" cy="582705"/>
          </a:xfrm>
        </p:spPr>
        <p:txBody>
          <a:bodyPr vert="horz" lIns="164592" tIns="45720" rIns="91440" bIns="45720" rtlCol="0">
            <a:normAutofit/>
          </a:bodyPr>
          <a:lstStyle>
            <a:lvl1pPr marL="0" indent="0">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8465270" y="446266"/>
            <a:ext cx="3156629" cy="582705"/>
          </a:xfrm>
          <a:solidFill>
            <a:schemeClr val="bg2"/>
          </a:solidFill>
        </p:spPr>
        <p:txBody>
          <a:bodyPr anchor="ct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0996" y="5229935"/>
            <a:ext cx="1223793" cy="365125"/>
          </a:xfrm>
          <a:solidFill>
            <a:schemeClr val="bg2"/>
          </a:solidFill>
        </p:spPr>
        <p:txBody>
          <a:bodyPr rIns="182880"/>
          <a:lstStyle/>
          <a:p>
            <a:fld id="{FA9F19E7-5A41-482B-8FA2-1C0353416DB6}" type="datetime1">
              <a:rPr lang="en-US" smtClean="0"/>
              <a:t>11/19/2025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19688" y="6029868"/>
            <a:ext cx="429372"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144521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EB1BA68-9980-8CBB-7BAF-A1D760EB21EC}"/>
              </a:ext>
            </a:extLst>
          </p:cNvPr>
          <p:cNvSpPr>
            <a:spLocks noGrp="1"/>
          </p:cNvSpPr>
          <p:nvPr>
            <p:ph type="pic" sz="quarter" idx="13" hasCustomPrompt="1"/>
          </p:nvPr>
        </p:nvSpPr>
        <p:spPr>
          <a:xfrm>
            <a:off x="0" y="1"/>
            <a:ext cx="12192000" cy="6858000"/>
          </a:xfrm>
          <a:custGeom>
            <a:avLst/>
            <a:gdLst>
              <a:gd name="connsiteX0" fmla="*/ 48006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562599 h 6858000"/>
              <a:gd name="connsiteX5" fmla="*/ 4800600 w 12192000"/>
              <a:gd name="connsiteY5" fmla="*/ 55625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4800600" y="0"/>
                </a:moveTo>
                <a:lnTo>
                  <a:pt x="12192000" y="0"/>
                </a:lnTo>
                <a:lnTo>
                  <a:pt x="12192000" y="6858000"/>
                </a:lnTo>
                <a:lnTo>
                  <a:pt x="0" y="6858000"/>
                </a:lnTo>
                <a:lnTo>
                  <a:pt x="0" y="5562599"/>
                </a:lnTo>
                <a:lnTo>
                  <a:pt x="4800600" y="5562599"/>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01376"/>
            <a:ext cx="3601122" cy="1362458"/>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3504" y="2496848"/>
            <a:ext cx="3601122" cy="23037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3504" y="5032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603504" y="4800600"/>
            <a:ext cx="1256738" cy="365125"/>
          </a:xfrm>
          <a:noFill/>
        </p:spPr>
        <p:txBody>
          <a:bodyPr/>
          <a:lstStyle>
            <a:lvl1pPr algn="l">
              <a:defRPr/>
            </a:lvl1pPr>
          </a:lstStyle>
          <a:p>
            <a:fld id="{75D8CBF3-D33E-488B-BE09-B302C3504935}"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3947641" y="4800600"/>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0912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15A2BF-1AB9-8F23-A598-958473764918}"/>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6705599 w 12192000"/>
              <a:gd name="connsiteY1" fmla="*/ 0 h 6858000"/>
              <a:gd name="connsiteX2" fmla="*/ 6705599 w 12192000"/>
              <a:gd name="connsiteY2" fmla="*/ 5524500 h 6858000"/>
              <a:gd name="connsiteX3" fmla="*/ 12192000 w 12192000"/>
              <a:gd name="connsiteY3" fmla="*/ 5524500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705599" y="0"/>
                </a:lnTo>
                <a:lnTo>
                  <a:pt x="6705599" y="5524500"/>
                </a:lnTo>
                <a:lnTo>
                  <a:pt x="12192000" y="5524500"/>
                </a:lnTo>
                <a:lnTo>
                  <a:pt x="12192000" y="6858000"/>
                </a:lnTo>
                <a:lnTo>
                  <a:pt x="0" y="6858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6" y="868363"/>
            <a:ext cx="4301403" cy="105815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280997" y="2059527"/>
            <a:ext cx="4301403" cy="262079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5032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7280997" y="4680321"/>
            <a:ext cx="1256738" cy="365125"/>
          </a:xfrm>
          <a:noFill/>
        </p:spPr>
        <p:txBody>
          <a:bodyPr/>
          <a:lstStyle>
            <a:lvl1pPr algn="l">
              <a:defRPr/>
            </a:lvl1pPr>
          </a:lstStyle>
          <a:p>
            <a:fld id="{8394C7EB-3255-4C04-9D3B-DA51FDFD7E92}"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4680321"/>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943777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7A324D-1E02-47A7-E25C-2977C957FCF5}"/>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371600 h 6858000"/>
              <a:gd name="connsiteX3" fmla="*/ 6705600 w 12192000"/>
              <a:gd name="connsiteY3" fmla="*/ 1371600 h 6858000"/>
              <a:gd name="connsiteX4" fmla="*/ 67056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371600"/>
                </a:lnTo>
                <a:lnTo>
                  <a:pt x="6705600" y="1371600"/>
                </a:lnTo>
                <a:lnTo>
                  <a:pt x="6705600" y="6858000"/>
                </a:lnTo>
                <a:lnTo>
                  <a:pt x="0" y="6858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7" y="2201863"/>
            <a:ext cx="4225204" cy="105815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280997" y="3393027"/>
            <a:ext cx="4225203" cy="247437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18367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7280997" y="6013821"/>
            <a:ext cx="1256738" cy="365125"/>
          </a:xfrm>
          <a:noFill/>
        </p:spPr>
        <p:txBody>
          <a:bodyPr/>
          <a:lstStyle>
            <a:lvl1pPr algn="l">
              <a:defRPr/>
            </a:lvl1pPr>
          </a:lstStyle>
          <a:p>
            <a:fld id="{E396167E-13CB-492D-A43B-8BD084C7EA4B}"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6013821"/>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95852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673955"/>
            <a:ext cx="3154680" cy="1287913"/>
          </a:xfrm>
          <a:noFill/>
        </p:spPr>
        <p:txBody>
          <a:bodyPr anchor="t"/>
          <a:lstStyle>
            <a:lvl1pPr>
              <a:defRPr/>
            </a:lvl1pPr>
          </a:lstStyle>
          <a:p>
            <a:r>
              <a:rPr lang="en-US" dirty="0"/>
              <a:t>Click to Edit Master Title style</a:t>
            </a:r>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41148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800" y="4647060"/>
            <a:ext cx="7552114" cy="13828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noFill/>
        </p:spPr>
        <p:txBody>
          <a:bodyPr/>
          <a:lstStyle/>
          <a:p>
            <a:fld id="{49885C97-4180-47D6-BA3E-83C74E1B1903}"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7542" y="6029868"/>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638493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3429000"/>
            <a:ext cx="3081528" cy="2438400"/>
          </a:xfrm>
          <a:noFill/>
        </p:spPr>
        <p:txBody>
          <a:bodyPr anchor="t"/>
          <a:lstStyle>
            <a:lvl1pPr>
              <a:defRPr/>
            </a:lvl1pPr>
          </a:lstStyle>
          <a:p>
            <a:r>
              <a:rPr lang="en-US" dirty="0"/>
              <a:t>Click to Edit Master Title style</a:t>
            </a:r>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28956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799" y="3429000"/>
            <a:ext cx="7391401"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A3CF85C1-8AE5-42AC-A9E5-BFA1AA4ECE1A}"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963166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41214"/>
            <a:ext cx="3072384" cy="2775858"/>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799" y="618269"/>
            <a:ext cx="7471769" cy="2810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3551884"/>
            <a:ext cx="1907799" cy="365125"/>
          </a:xfrm>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3551884"/>
            <a:ext cx="1179576" cy="365125"/>
          </a:xfrm>
          <a:noFill/>
        </p:spPr>
        <p:txBody>
          <a:bodyPr/>
          <a:lstStyle/>
          <a:p>
            <a:fld id="{F9764A69-0D4A-41EE-B368-4D0114C52684}"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3551884"/>
            <a:ext cx="429372" cy="365125"/>
          </a:xfrm>
          <a:noFill/>
        </p:spPr>
        <p:txBody>
          <a:bodyPr/>
          <a:lstStyle/>
          <a:p>
            <a:fld id="{27F8DDA4-3B80-4E8A-A8F5-521F73BF9127}" type="slidenum">
              <a:rPr lang="en-US" smtClean="0"/>
              <a:t>‹#›</a:t>
            </a:fld>
            <a:endParaRPr lang="en-US"/>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4114800"/>
            <a:ext cx="12191999" cy="27432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668481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1371599"/>
            <a:ext cx="6705602" cy="4191001"/>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3504" y="313943"/>
            <a:ext cx="4939201" cy="1281526"/>
          </a:xfrm>
        </p:spPr>
        <p:txBody>
          <a:bodyPr tIns="91440" b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959144" y="1266426"/>
            <a:ext cx="3547056" cy="4296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EC869251-F212-4557-A92A-BBFE6D38B002}"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98778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3505" y="337062"/>
            <a:ext cx="6787898" cy="845931"/>
          </a:xfrm>
        </p:spPr>
        <p:txBody>
          <a:bodyPr tIns="91440" bIns="91440"/>
          <a:lstStyle>
            <a:lvl1pP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05468" y="637706"/>
            <a:ext cx="1907799" cy="365125"/>
          </a:xfrm>
        </p:spPr>
        <p:txBody>
          <a:bodyPr anchor="t"/>
          <a:lstStyle>
            <a:lvl1pPr algn="r">
              <a:defRPr/>
            </a:lvl1pPr>
          </a:lstStyle>
          <a:p>
            <a:r>
              <a:rPr lang="en-US"/>
              <a:t>Sample Footer Text</a:t>
            </a:r>
          </a:p>
        </p:txBody>
      </p: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371600"/>
            <a:ext cx="7391402" cy="54864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966163" y="1266737"/>
            <a:ext cx="2894795" cy="4763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9C7720E7-9D70-4C91-9C55-B922EC8FF4E1}"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cxnSp>
        <p:nvCxnSpPr>
          <p:cNvPr id="12" name="Straight Connector 11">
            <a:extLst>
              <a:ext uri="{FF2B5EF4-FFF2-40B4-BE49-F238E27FC236}">
                <a16:creationId xmlns:a16="http://schemas.microsoft.com/office/drawing/2014/main" id="{DF397562-DA4B-EE6B-8F6C-1CE4F33EBED1}"/>
              </a:ext>
              <a:ext uri="{C183D7F6-B498-43B3-948B-1728B52AA6E4}">
                <adec:decorative xmlns:adec="http://schemas.microsoft.com/office/drawing/2017/decorative" val="1"/>
              </a:ext>
            </a:extLst>
          </p:cNvPr>
          <p:cNvCxnSpPr>
            <a:cxnSpLocks/>
          </p:cNvCxnSpPr>
          <p:nvPr/>
        </p:nvCxnSpPr>
        <p:spPr>
          <a:xfrm>
            <a:off x="11502704" y="1028700"/>
            <a:ext cx="0" cy="480060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225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Picture 17">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3A8EAE1-78C6-0829-9C7B-07BF40315667}"/>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4114801" cy="4114801"/>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6" y="3666528"/>
            <a:ext cx="3282166" cy="1896071"/>
          </a:xfrm>
        </p:spPr>
        <p:txBody>
          <a:bodyPr lIns="137160" tIns="137160"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680337" y="1136232"/>
            <a:ext cx="5777888" cy="47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01783" y="640080"/>
            <a:ext cx="1911096" cy="410486"/>
          </a:xfrm>
        </p:spPr>
        <p:txBody>
          <a:bodyPr anchor="t"/>
          <a:lstStyle>
            <a:lvl1pPr algn="r">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rot="5400000">
            <a:off x="10874790" y="5197321"/>
            <a:ext cx="1289031" cy="365120"/>
          </a:xfrm>
          <a:solidFill>
            <a:schemeClr val="bg1"/>
          </a:solidFill>
        </p:spPr>
        <p:txBody>
          <a:bodyPr rIns="182880"/>
          <a:lstStyle/>
          <a:p>
            <a:fld id="{C26E53DC-2C2B-436E-8F81-6F56D67B2094}"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155814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
            <a:ext cx="4800600" cy="4822372"/>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5" y="4374100"/>
            <a:ext cx="3897905" cy="1380814"/>
          </a:xfrm>
        </p:spPr>
        <p:txBody>
          <a:bodyPr lIns="137160" tIns="137160"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389516" y="685800"/>
            <a:ext cx="5430884" cy="5204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2974" y="6029867"/>
            <a:ext cx="1911096" cy="365126"/>
          </a:xfrm>
          <a:solidFill>
            <a:schemeClr val="bg1"/>
          </a:solidFill>
        </p:spPr>
        <p:txBody>
          <a:bodyPr anchor="ct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solidFill>
            <a:schemeClr val="bg1"/>
          </a:solidFill>
        </p:spPr>
        <p:txBody>
          <a:bodyPr/>
          <a:lstStyle/>
          <a:p>
            <a:fld id="{A25B1B0E-4CBA-421A-9FF9-BD907EE313C7}"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34887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396003"/>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FD120947-D69A-84F3-7617-0239E8E5C7F8}"/>
              </a:ext>
              <a:ext uri="{C183D7F6-B498-43B3-948B-1728B52AA6E4}">
                <adec:decorative xmlns:adec="http://schemas.microsoft.com/office/drawing/2017/decorative" val="0"/>
              </a:ext>
            </a:extLst>
          </p:cNvPr>
          <p:cNvSpPr>
            <a:spLocks noGrp="1"/>
          </p:cNvSpPr>
          <p:nvPr>
            <p:ph type="pic" sz="quarter" idx="13" hasCustomPrompt="1"/>
          </p:nvPr>
        </p:nvSpPr>
        <p:spPr>
          <a:xfrm>
            <a:off x="-791" y="1371600"/>
            <a:ext cx="6706392" cy="54864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4133850" y="685799"/>
            <a:ext cx="6373670" cy="2743201"/>
          </a:xfrm>
          <a:solidFill>
            <a:schemeClr val="bg2"/>
          </a:solidFill>
        </p:spPr>
        <p:txBody>
          <a:bodyPr vert="horz" lIns="182880" tIns="45720" rIns="91440" bIns="91440" rtlCol="0" anchor="b">
            <a:normAutofit/>
          </a:bodyPr>
          <a:lstStyle>
            <a:lvl1pPr>
              <a:lnSpc>
                <a:spcPct val="80000"/>
              </a:lnSpc>
              <a:defRPr lang="en-US" sz="6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7500457" y="5570290"/>
            <a:ext cx="4114799" cy="699518"/>
          </a:xfrm>
        </p:spPr>
        <p:txBody>
          <a:bodyPr vert="horz" lIns="91440" tIns="45720" rIns="91440" bIns="45720" rtlCol="0" anchor="b">
            <a:normAutofit/>
          </a:bodyPr>
          <a:lstStyle>
            <a:lvl1pPr marL="0" indent="0" algn="r">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6" name="Slide Number Placeholder 5">
            <a:extLst>
              <a:ext uri="{FF2B5EF4-FFF2-40B4-BE49-F238E27FC236}">
                <a16:creationId xmlns:a16="http://schemas.microsoft.com/office/drawing/2014/main" id="{B945FE83-3A40-27CC-D68D-E889297B8CA2}"/>
              </a:ext>
            </a:extLst>
          </p:cNvPr>
          <p:cNvSpPr>
            <a:spLocks noGrp="1"/>
          </p:cNvSpPr>
          <p:nvPr>
            <p:ph type="sldNum" sz="quarter" idx="14"/>
          </p:nvPr>
        </p:nvSpPr>
        <p:spPr>
          <a:xfrm>
            <a:off x="145716" y="508084"/>
            <a:ext cx="429372" cy="365125"/>
          </a:xfrm>
          <a:noFill/>
        </p:spPr>
        <p:txBody>
          <a:bodyPr/>
          <a:lstStyle/>
          <a:p>
            <a:fld id="{27F8DDA4-3B80-4E8A-A8F5-521F73BF9127}" type="slidenum">
              <a:rPr lang="en-US" smtClean="0"/>
              <a:t>‹#›</a:t>
            </a:fld>
            <a:endParaRPr lang="en-US"/>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a:off x="603663" y="508084"/>
            <a:ext cx="1203320" cy="365125"/>
          </a:xfrm>
          <a:solidFill>
            <a:schemeClr val="bg2"/>
          </a:solidFill>
        </p:spPr>
        <p:txBody>
          <a:bodyPr/>
          <a:lstStyle>
            <a:lvl1pPr algn="l">
              <a:defRPr/>
            </a:lvl1pPr>
          </a:lstStyle>
          <a:p>
            <a:fld id="{D666FC17-48E9-4EB3-BB0E-C81F4FBF1D65}" type="datetime1">
              <a:rPr lang="en-US" smtClean="0"/>
              <a:t>11/19/2025</a:t>
            </a:fld>
            <a:endParaRPr lang="en-US"/>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10134603" y="612063"/>
            <a:ext cx="1487296" cy="478334"/>
          </a:xfrm>
          <a:solidFill>
            <a:schemeClr val="bg2"/>
          </a:solidFill>
        </p:spPr>
        <p:txBody>
          <a:bodyPr anchor="t"/>
          <a:lstStyle>
            <a:lvl1pPr algn="r">
              <a:defRPr sz="1050"/>
            </a:lvl1pPr>
          </a:lstStyle>
          <a:p>
            <a:r>
              <a:rPr lang="en-US"/>
              <a:t>Sample Footer Text</a:t>
            </a:r>
          </a:p>
        </p:txBody>
      </p:sp>
    </p:spTree>
    <p:extLst>
      <p:ext uri="{BB962C8B-B14F-4D97-AF65-F5344CB8AC3E}">
        <p14:creationId xmlns:p14="http://schemas.microsoft.com/office/powerpoint/2010/main" val="296327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95138" y="551542"/>
            <a:ext cx="3737426" cy="1490472"/>
          </a:xfrm>
        </p:spPr>
        <p:txBody>
          <a:bodyPr lIns="137160" tIns="137160" anchor="t"/>
          <a:lstStyle>
            <a:lvl1pP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2057400"/>
            <a:ext cx="3429000" cy="41529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681057" y="595083"/>
            <a:ext cx="6981749"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681058"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5034" cy="365125"/>
          </a:xfrm>
        </p:spPr>
        <p:txBody>
          <a:bodyPr/>
          <a:lstStyle/>
          <a:p>
            <a:fld id="{1A3891DC-7E15-43B5-BCFB-370696C30398}"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499871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Number Lar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800599" y="5149121"/>
            <a:ext cx="6861107" cy="842527"/>
          </a:xfrm>
          <a:noFill/>
        </p:spPr>
        <p:txBody>
          <a:bodyPr anchor="t"/>
          <a:lstStyle>
            <a:lvl1pPr algn="r">
              <a:defRPr b="0" cap="all" baseline="0">
                <a:solidFill>
                  <a:schemeClr val="accent1"/>
                </a:solidFill>
                <a:effectLst/>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lIns="0" tIns="0" rIns="0" bIns="0" anchor="b">
            <a:normAutofit/>
          </a:bodyPr>
          <a:lstStyle>
            <a:lvl1pPr marL="0" indent="0">
              <a:buNone/>
              <a:defRPr sz="28000" spc="-20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7"/>
            <a:ext cx="2137769" cy="365125"/>
          </a:xfrm>
          <a:noFill/>
        </p:spPr>
        <p:txBody>
          <a:bodyPr/>
          <a:lstStyle>
            <a:lvl1pPr>
              <a:defRPr b="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tx2"/>
                </a:solidFill>
              </a:defRPr>
            </a:lvl1pPr>
          </a:lstStyle>
          <a:p>
            <a:fld id="{E5E07D1D-D1D5-479B-A8E5-C908666570C8}"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tx2"/>
                </a:solidFill>
              </a:defRPr>
            </a:lvl1pPr>
          </a:lstStyle>
          <a:p>
            <a:fld id="{27F8DDA4-3B80-4E8A-A8F5-521F73BF9127}" type="slidenum">
              <a:rPr lang="en-US" smtClean="0"/>
              <a:t>‹#›</a:t>
            </a:fld>
            <a:endParaRPr lang="en-US"/>
          </a:p>
        </p:txBody>
      </p:sp>
      <p:cxnSp>
        <p:nvCxnSpPr>
          <p:cNvPr id="9" name="Straight Connector 8">
            <a:extLst>
              <a:ext uri="{FF2B5EF4-FFF2-40B4-BE49-F238E27FC236}">
                <a16:creationId xmlns:a16="http://schemas.microsoft.com/office/drawing/2014/main" id="{838393CD-94B6-EC8A-E14F-A09689A25C51}"/>
              </a:ext>
              <a:ext uri="{C183D7F6-B498-43B3-948B-1728B52AA6E4}">
                <adec:decorative xmlns:adec="http://schemas.microsoft.com/office/drawing/2017/decorative" val="1"/>
              </a:ext>
            </a:extLst>
          </p:cNvPr>
          <p:cNvCxnSpPr>
            <a:cxnSpLocks/>
          </p:cNvCxnSpPr>
          <p:nvPr/>
        </p:nvCxnSpPr>
        <p:spPr>
          <a:xfrm>
            <a:off x="11503594" y="675861"/>
            <a:ext cx="0" cy="418429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5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Number Lar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alpha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429000" y="5042130"/>
            <a:ext cx="8232707" cy="949518"/>
          </a:xfrm>
          <a:noFill/>
        </p:spPr>
        <p:txBody>
          <a:bodyPr anchor="t">
            <a:normAutofit/>
          </a:bodyPr>
          <a:lstStyle>
            <a:lvl1pPr algn="r">
              <a:defRPr sz="3200" b="0" cap="none" baseline="0">
                <a:solidFill>
                  <a:schemeClr val="accent5">
                    <a:lumMod val="75000"/>
                  </a:schemeClr>
                </a:solidFill>
                <a:effectLst/>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anchor="b">
            <a:normAutofit/>
          </a:bodyPr>
          <a:lstStyle>
            <a:lvl1pPr marL="0" indent="0">
              <a:buNone/>
              <a:defRPr sz="28000" spc="-20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8"/>
            <a:ext cx="2137769" cy="365125"/>
          </a:xfrm>
          <a:noFill/>
        </p:spPr>
        <p:txBody>
          <a:bodyPr/>
          <a:lstStyle>
            <a:lvl1pPr>
              <a:defRPr b="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tx2"/>
                </a:solidFill>
              </a:defRPr>
            </a:lvl1pPr>
          </a:lstStyle>
          <a:p>
            <a:fld id="{DC860212-EC80-4550-8977-412BA68CEEAD}"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tx2"/>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24739"/>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8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Number Larg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114799" y="5230607"/>
            <a:ext cx="7634369" cy="761041"/>
          </a:xfrm>
          <a:noFill/>
        </p:spPr>
        <p:txBody>
          <a:bodyPr anchor="t"/>
          <a:lstStyle>
            <a:lvl1pPr algn="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bIns="0" anchor="b">
            <a:normAutofit/>
          </a:bodyPr>
          <a:lstStyle>
            <a:lvl1pPr marL="0" indent="0">
              <a:buNone/>
              <a:defRPr sz="31000" spc="-10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1"/>
                </a:solidFill>
              </a:defRPr>
            </a:lvl1pPr>
          </a:lstStyle>
          <a:p>
            <a:fld id="{C58B63FC-A13C-4EAB-9220-41BEA3370D02}"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1"/>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6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Number Larg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800723" y="5230607"/>
            <a:ext cx="7948445" cy="761041"/>
          </a:xfrm>
          <a:noFill/>
        </p:spPr>
        <p:txBody>
          <a:bodyPr anchor="t"/>
          <a:lstStyle>
            <a:lvl1pPr algn="r">
              <a:defRPr b="1" spc="100" baseline="0">
                <a:solidFill>
                  <a:schemeClr val="bg2"/>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657225"/>
            <a:ext cx="10924355" cy="5887832"/>
          </a:xfrm>
        </p:spPr>
        <p:txBody>
          <a:bodyPr lIns="0" tIns="0" rIns="0" bIns="0" anchor="ctr">
            <a:normAutofit/>
          </a:bodyPr>
          <a:lstStyle>
            <a:lvl1pPr marL="0" indent="0">
              <a:buNone/>
              <a:defRPr sz="31000" spc="-100" baseline="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a:lstStyle>
            <a:lvl1pPr>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4D133BBB-C9BA-478D-ACC3-56E69C31B4D0}"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4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Number Larg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800723" y="5122417"/>
            <a:ext cx="7948445" cy="869232"/>
          </a:xfrm>
          <a:noFill/>
        </p:spPr>
        <p:txBody>
          <a:bodyPr anchor="t">
            <a:normAutofit/>
          </a:bodyPr>
          <a:lstStyle>
            <a:lvl1pPr algn="r">
              <a:defRPr sz="2800" b="0" spc="100" baseline="0">
                <a:solidFill>
                  <a:schemeClr val="bg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anchor="b">
            <a:normAutofit/>
          </a:bodyPr>
          <a:lstStyle>
            <a:lvl1pPr marL="0" indent="0">
              <a:spcBef>
                <a:spcPts val="0"/>
              </a:spcBef>
              <a:buNone/>
              <a:defRPr sz="31000" spc="-100" baseline="0">
                <a:ln w="15875">
                  <a:solidFill>
                    <a:schemeClr val="bg2"/>
                  </a:solidFill>
                </a:ln>
                <a:no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10263391" y="616226"/>
            <a:ext cx="1352320" cy="412474"/>
          </a:xfrm>
          <a:noFill/>
        </p:spPr>
        <p:txBody>
          <a:bodyPr anchor="t"/>
          <a:lstStyle>
            <a:lvl1pPr algn="r">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D386BD3A-3427-4776-A455-FF38304F4878}"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755032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Stat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10169921" cy="4949687"/>
          </a:xfrm>
        </p:spPr>
        <p:txBody>
          <a:bodyPr anchor="b">
            <a:normAutofit/>
          </a:bodyPr>
          <a:lstStyle>
            <a:lvl1pPr marL="0" indent="0">
              <a:lnSpc>
                <a:spcPct val="80000"/>
              </a:lnSpc>
              <a:spcBef>
                <a:spcPts val="0"/>
              </a:spcBef>
              <a:buNone/>
              <a:defRPr sz="7200" cap="all" spc="-100" baseline="0">
                <a:solidFill>
                  <a:schemeClr val="accent1"/>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85800"/>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lumMod val="60000"/>
              <a:lumOff val="40000"/>
            </a:schemeClr>
          </a:solid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01227"/>
            <a:ext cx="1256738" cy="365125"/>
          </a:xfrm>
          <a:solidFill>
            <a:schemeClr val="accent2">
              <a:lumMod val="60000"/>
              <a:lumOff val="40000"/>
            </a:schemeClr>
          </a:solidFill>
        </p:spPr>
        <p:txBody>
          <a:bodyPr/>
          <a:lstStyle>
            <a:lvl1pPr>
              <a:defRPr>
                <a:solidFill>
                  <a:schemeClr val="bg1"/>
                </a:solidFill>
              </a:defRPr>
            </a:lvl1pPr>
          </a:lstStyle>
          <a:p>
            <a:fld id="{90907655-BDED-4A88-9727-947E02456645}"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501227"/>
            <a:ext cx="429372" cy="365125"/>
          </a:xfrm>
          <a:solidFill>
            <a:schemeClr val="accent2">
              <a:lumMod val="60000"/>
              <a:lumOff val="40000"/>
            </a:schemeClr>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112813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Statem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9666226" cy="4949687"/>
          </a:xfrm>
        </p:spPr>
        <p:txBody>
          <a:bodyPr anchor="b">
            <a:normAutofit/>
          </a:bodyPr>
          <a:lstStyle>
            <a:lvl1pPr marL="0" indent="0">
              <a:lnSpc>
                <a:spcPct val="80000"/>
              </a:lnSpc>
              <a:spcBef>
                <a:spcPts val="0"/>
              </a:spcBef>
              <a:buNone/>
              <a:defRPr sz="7200" cap="all" spc="-100" baseline="0">
                <a:solidFill>
                  <a:schemeClr val="accent2">
                    <a:lumMod val="40000"/>
                    <a:lumOff val="60000"/>
                  </a:schemeClr>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729532"/>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solid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44329"/>
            <a:ext cx="1256738" cy="365125"/>
          </a:xfrm>
          <a:solidFill>
            <a:schemeClr val="accent2"/>
          </a:solidFill>
        </p:spPr>
        <p:txBody>
          <a:bodyPr/>
          <a:lstStyle>
            <a:lvl1pPr>
              <a:defRPr>
                <a:solidFill>
                  <a:schemeClr val="bg1"/>
                </a:solidFill>
              </a:defRPr>
            </a:lvl1pPr>
          </a:lstStyle>
          <a:p>
            <a:fld id="{F0400140-9243-4AE1-A76C-D8BD9EF938F5}"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5" y="544329"/>
            <a:ext cx="449721" cy="365125"/>
          </a:xfrm>
          <a:solidFill>
            <a:schemeClr val="accent2"/>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2507326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Statem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2"/>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a:lstStyle>
            <a:lvl1pPr>
              <a:defRPr>
                <a:solidFill>
                  <a:schemeClr val="tx2"/>
                </a:solidFill>
              </a:defRPr>
            </a:lvl1pPr>
          </a:lstStyle>
          <a:p>
            <a:fld id="{F978418A-E4AD-4F4D-B99D-9E40C1234D23}"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2301734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Statemen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3"/>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a:lstStyle>
            <a:lvl1pPr>
              <a:defRPr>
                <a:solidFill>
                  <a:schemeClr val="tx2"/>
                </a:solidFill>
              </a:defRPr>
            </a:lvl1pPr>
          </a:lstStyle>
          <a:p>
            <a:fld id="{1A57725C-F3FD-4B16-984B-FC904AD58D64}"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4812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87188" y="1339110"/>
            <a:ext cx="0" cy="33528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923544" y="6212428"/>
            <a:ext cx="10326625"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1A205B3-F30A-B2B0-2AFF-593443D32773}"/>
              </a:ext>
            </a:extLst>
          </p:cNvPr>
          <p:cNvSpPr>
            <a:spLocks noGrp="1"/>
          </p:cNvSpPr>
          <p:nvPr>
            <p:ph type="pic" sz="quarter" idx="14" hasCustomPrompt="1"/>
          </p:nvPr>
        </p:nvSpPr>
        <p:spPr>
          <a:xfrm>
            <a:off x="4800600" y="1371600"/>
            <a:ext cx="6705599" cy="4191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500213" y="3447288"/>
            <a:ext cx="5852160" cy="3072792"/>
          </a:xfrm>
          <a:solidFill>
            <a:schemeClr val="bg2"/>
          </a:solidFill>
        </p:spPr>
        <p:txBody>
          <a:bodyPr vert="horz" lIns="182880" tIns="45720" rIns="228600" bIns="91440" rtlCol="0" anchor="b">
            <a:normAutofit/>
          </a:bodyPr>
          <a:lstStyle>
            <a:lvl1pPr>
              <a:lnSpc>
                <a:spcPct val="80000"/>
              </a:lnSpc>
              <a:defRPr lang="en-US" sz="72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92362" y="612648"/>
            <a:ext cx="3248116" cy="758952"/>
          </a:xfrm>
          <a:solidFill>
            <a:schemeClr val="bg2"/>
          </a:solidFill>
        </p:spPr>
        <p:txBody>
          <a:bodyPr vert="horz" lIns="91440" tIns="45720" rIns="91440" bIns="45720" rtlCol="0">
            <a:normAutofit/>
          </a:bodyPr>
          <a:lstStyle>
            <a:lvl1pPr marL="0" indent="0">
              <a:lnSpc>
                <a:spcPct val="100000"/>
              </a:lnSpc>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8763000" y="620267"/>
            <a:ext cx="2854926" cy="443682"/>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a:off x="9973610" y="6055170"/>
            <a:ext cx="1256738" cy="365125"/>
          </a:xfrm>
          <a:solidFill>
            <a:schemeClr val="bg2"/>
          </a:solidFill>
        </p:spPr>
        <p:txBody>
          <a:bodyPr/>
          <a:lstStyle/>
          <a:p>
            <a:fld id="{4C6CA39F-8041-4925-BD95-F0F6BD0D2137}" type="datetime1">
              <a:rPr lang="en-US" smtClean="0"/>
              <a:t>11/19/2025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30348" y="6055170"/>
            <a:ext cx="461440"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766934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Statement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5"/>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accent5">
              <a:lumMod val="40000"/>
              <a:lumOff val="60000"/>
            </a:schemeClr>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accent5">
              <a:lumMod val="40000"/>
              <a:lumOff val="60000"/>
            </a:schemeClr>
          </a:solidFill>
        </p:spPr>
        <p:txBody>
          <a:bodyPr/>
          <a:lstStyle>
            <a:lvl1pPr>
              <a:defRPr>
                <a:solidFill>
                  <a:schemeClr val="tx2"/>
                </a:solidFill>
              </a:defRPr>
            </a:lvl1pPr>
          </a:lstStyle>
          <a:p>
            <a:fld id="{F4C780C6-F0FD-455F-A2B8-0A9691723AFF}"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accent5">
              <a:lumMod val="40000"/>
              <a:lumOff val="60000"/>
            </a:schemeClr>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088850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0" y="0"/>
            <a:ext cx="12191999" cy="6858001"/>
          </a:xfrm>
          <a:prstGeom prst="rect">
            <a:avLst/>
          </a:prstGeom>
          <a:solidFill>
            <a:schemeClr val="accent3">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1" y="2"/>
            <a:ext cx="8763000" cy="5038338"/>
          </a:xfrm>
          <a:prstGeom prst="rect">
            <a:avLst/>
          </a:prstGeom>
          <a:solidFill>
            <a:schemeClr val="accent3">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BB386FE-4A21-B72A-BB2B-D4FDFDC3ECA5}"/>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accent5">
                <a:alpha val="45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4813FB1-9165-4DD7-C4C2-EAFC20602DB8}"/>
              </a:ext>
            </a:extLst>
          </p:cNvPr>
          <p:cNvSpPr>
            <a:spLocks noGrp="1"/>
          </p:cNvSpPr>
          <p:nvPr>
            <p:ph type="title" hasCustomPrompt="1"/>
          </p:nvPr>
        </p:nvSpPr>
        <p:spPr>
          <a:xfrm>
            <a:off x="4114800" y="5410203"/>
            <a:ext cx="7543800" cy="372746"/>
          </a:xfrm>
          <a:noFill/>
        </p:spPr>
        <p:txBody>
          <a:bodyPr tIns="91440" bIns="91440" anchor="ctr">
            <a:normAutofit/>
          </a:bodyPr>
          <a:lstStyle>
            <a:lvl1pPr algn="r">
              <a:defRPr sz="2000">
                <a:solidFill>
                  <a:schemeClr val="accent1"/>
                </a:solidFill>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845296" cy="3656168"/>
          </a:xfrm>
        </p:spPr>
        <p:txBody>
          <a:bodyPr>
            <a:normAutofit/>
          </a:bodyPr>
          <a:lstStyle>
            <a:lvl1pPr marL="228600" indent="-228600">
              <a:lnSpc>
                <a:spcPct val="85000"/>
              </a:lnSpc>
              <a:spcBef>
                <a:spcPts val="0"/>
              </a:spcBef>
              <a:buNone/>
              <a:defRPr sz="5800" b="0" cap="all" spc="0" baseline="0">
                <a:solidFill>
                  <a:schemeClr val="accent5"/>
                </a:solidFill>
                <a:latin typeface="+mj-lt"/>
              </a:defRPr>
            </a:lvl1pPr>
          </a:lstStyle>
          <a:p>
            <a:pPr lvl="0"/>
            <a:r>
              <a:rPr lang="en-US" dirty="0"/>
              <a:t>Click to edit quote</a:t>
            </a:r>
          </a:p>
        </p:txBody>
      </p:sp>
      <p:sp>
        <p:nvSpPr>
          <p:cNvPr id="10" name="Footer Placeholder 9">
            <a:extLst>
              <a:ext uri="{FF2B5EF4-FFF2-40B4-BE49-F238E27FC236}">
                <a16:creationId xmlns:a16="http://schemas.microsoft.com/office/drawing/2014/main" id="{94F49A81-8721-B846-5567-52769C04D66C}"/>
              </a:ext>
            </a:extLst>
          </p:cNvPr>
          <p:cNvSpPr>
            <a:spLocks noGrp="1"/>
          </p:cNvSpPr>
          <p:nvPr>
            <p:ph type="ftr" sz="quarter" idx="11"/>
          </p:nvPr>
        </p:nvSpPr>
        <p:spPr>
          <a:xfrm>
            <a:off x="605430" y="6029868"/>
            <a:ext cx="1911096" cy="365125"/>
          </a:xfrm>
          <a:solidFill>
            <a:schemeClr val="accent3">
              <a:lumMod val="60000"/>
              <a:lumOff val="40000"/>
            </a:schemeClr>
          </a:solidFill>
        </p:spPr>
        <p:txBody>
          <a:bodyPr/>
          <a:lstStyle>
            <a:lvl1pPr>
              <a:defRPr b="0">
                <a:solidFill>
                  <a:schemeClr val="accent5"/>
                </a:solidFill>
                <a:latin typeface="+mn-lt"/>
              </a:defRPr>
            </a:lvl1pPr>
          </a:lstStyle>
          <a:p>
            <a:r>
              <a:rPr lang="en-US"/>
              <a:t>Sample Footer Text</a:t>
            </a:r>
          </a:p>
        </p:txBody>
      </p:sp>
      <p:sp>
        <p:nvSpPr>
          <p:cNvPr id="9" name="Date Placeholder 8">
            <a:extLst>
              <a:ext uri="{FF2B5EF4-FFF2-40B4-BE49-F238E27FC236}">
                <a16:creationId xmlns:a16="http://schemas.microsoft.com/office/drawing/2014/main" id="{FB3E54B7-FFB1-7BFC-0189-A17360728C52}"/>
              </a:ext>
            </a:extLst>
          </p:cNvPr>
          <p:cNvSpPr>
            <a:spLocks noGrp="1"/>
          </p:cNvSpPr>
          <p:nvPr>
            <p:ph type="dt" sz="half" idx="10"/>
          </p:nvPr>
        </p:nvSpPr>
        <p:spPr>
          <a:xfrm>
            <a:off x="9802368" y="6029868"/>
            <a:ext cx="1435608" cy="365125"/>
          </a:xfrm>
          <a:solidFill>
            <a:schemeClr val="accent3">
              <a:lumMod val="60000"/>
              <a:lumOff val="40000"/>
            </a:schemeClr>
          </a:solidFill>
        </p:spPr>
        <p:txBody>
          <a:bodyPr/>
          <a:lstStyle>
            <a:lvl1pPr>
              <a:defRPr b="0">
                <a:solidFill>
                  <a:schemeClr val="accent5"/>
                </a:solidFill>
                <a:latin typeface="+mn-lt"/>
              </a:defRPr>
            </a:lvl1pPr>
          </a:lstStyle>
          <a:p>
            <a:fld id="{D348C769-7AB4-4647-BD58-CC3E9CA66889}" type="datetime1">
              <a:rPr lang="en-US" smtClean="0"/>
              <a:t>11/19/2025</a:t>
            </a:fld>
            <a:endParaRPr lang="en-US"/>
          </a:p>
        </p:txBody>
      </p:sp>
      <p:sp>
        <p:nvSpPr>
          <p:cNvPr id="11" name="Slide Number Placeholder 10">
            <a:extLst>
              <a:ext uri="{FF2B5EF4-FFF2-40B4-BE49-F238E27FC236}">
                <a16:creationId xmlns:a16="http://schemas.microsoft.com/office/drawing/2014/main" id="{D1DF2706-0EDF-0D3B-C01B-613E7D1BB6CC}"/>
              </a:ext>
            </a:extLst>
          </p:cNvPr>
          <p:cNvSpPr>
            <a:spLocks noGrp="1"/>
          </p:cNvSpPr>
          <p:nvPr>
            <p:ph type="sldNum" sz="quarter" idx="12"/>
          </p:nvPr>
        </p:nvSpPr>
        <p:spPr>
          <a:solidFill>
            <a:schemeClr val="accent3">
              <a:lumMod val="60000"/>
              <a:lumOff val="40000"/>
            </a:schemeClr>
          </a:solidFill>
        </p:spPr>
        <p:txBody>
          <a:bodyPr/>
          <a:lstStyle>
            <a:lvl1pPr>
              <a:defRPr b="0">
                <a:solidFill>
                  <a:schemeClr val="accent5"/>
                </a:solidFill>
                <a:latin typeface="+mn-lt"/>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205996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cxnSp>
        <p:nvCxnSpPr>
          <p:cNvPr id="13" name="Straight Connector 12">
            <a:extLst>
              <a:ext uri="{FF2B5EF4-FFF2-40B4-BE49-F238E27FC236}">
                <a16:creationId xmlns:a16="http://schemas.microsoft.com/office/drawing/2014/main" id="{B4DD8063-0B64-5552-D964-11CA84F7ABD9}"/>
              </a:ext>
              <a:ext uri="{C183D7F6-B498-43B3-948B-1728B52AA6E4}">
                <adec:decorative xmlns:adec="http://schemas.microsoft.com/office/drawing/2017/decorative" val="1"/>
              </a:ext>
            </a:extLst>
          </p:cNvPr>
          <p:cNvCxnSpPr>
            <a:cxnSpLocks/>
          </p:cNvCxnSpPr>
          <p:nvPr/>
        </p:nvCxnSpPr>
        <p:spPr>
          <a:xfrm>
            <a:off x="11082528" y="725556"/>
            <a:ext cx="0" cy="4135136"/>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4443564" y="5167222"/>
            <a:ext cx="6789870" cy="679510"/>
          </a:xfrm>
          <a:solidFill>
            <a:schemeClr val="bg2"/>
          </a:solidFill>
        </p:spPr>
        <p:txBody>
          <a:bodyPr tIns="91440" bIns="91440" anchor="ctr">
            <a:normAutofit/>
          </a:bodyPr>
          <a:lstStyle>
            <a:lvl1pPr algn="r">
              <a:defRPr sz="2000" b="1" cap="none" baseline="0">
                <a:solidFill>
                  <a:schemeClr val="accent5"/>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653281" cy="4075044"/>
          </a:xfrm>
        </p:spPr>
        <p:txBody>
          <a:bodyPr>
            <a:normAutofit/>
          </a:bodyPr>
          <a:lstStyle>
            <a:lvl1pPr marL="228600" indent="-228600">
              <a:lnSpc>
                <a:spcPct val="85000"/>
              </a:lnSpc>
              <a:spcBef>
                <a:spcPts val="0"/>
              </a:spcBef>
              <a:buNone/>
              <a:defRPr sz="5400" b="0" cap="all" spc="0" baseline="0">
                <a:solidFill>
                  <a:schemeClr val="accent2"/>
                </a:solidFill>
                <a:latin typeface="+mj-lt"/>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3503" y="6029868"/>
            <a:ext cx="1911096" cy="367060"/>
          </a:xfrm>
          <a:noFill/>
        </p:spPr>
        <p:txBody>
          <a:bodyPr anchor="ctr"/>
          <a:lstStyle>
            <a:lvl1pPr algn="l">
              <a:defRPr b="0" spc="0">
                <a:solidFill>
                  <a:schemeClr val="accent5"/>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801193" y="6029868"/>
            <a:ext cx="1439323" cy="365125"/>
          </a:xfrm>
          <a:noFill/>
        </p:spPr>
        <p:txBody>
          <a:bodyPr/>
          <a:lstStyle>
            <a:lvl1pPr algn="r">
              <a:defRPr b="0">
                <a:solidFill>
                  <a:schemeClr val="accent5"/>
                </a:solidFill>
                <a:latin typeface="+mn-lt"/>
              </a:defRPr>
            </a:lvl1pPr>
          </a:lstStyle>
          <a:p>
            <a:fld id="{67891EA0-6E5D-4821-92F4-23CFFDAC5E38}"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3434" y="6029868"/>
            <a:ext cx="429372" cy="365125"/>
          </a:xfrm>
          <a:noFill/>
        </p:spPr>
        <p:txBody>
          <a:bodyPr/>
          <a:lstStyle>
            <a:lvl1pPr>
              <a:defRPr b="0">
                <a:solidFill>
                  <a:schemeClr val="accent5"/>
                </a:solidFill>
                <a:latin typeface="+mn-lt"/>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447576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3439120" y="1202645"/>
            <a:ext cx="5301113" cy="445270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EDCDC8B-43A9-5AA8-8ACB-3F984DC1BEBF}"/>
              </a:ext>
              <a:ext uri="{C183D7F6-B498-43B3-948B-1728B52AA6E4}">
                <adec:decorative xmlns:adec="http://schemas.microsoft.com/office/drawing/2017/decorative" val="1"/>
              </a:ext>
            </a:extLst>
          </p:cNvPr>
          <p:cNvCxnSpPr>
            <a:cxnSpLocks/>
          </p:cNvCxnSpPr>
          <p:nvPr/>
        </p:nvCxnSpPr>
        <p:spPr>
          <a:xfrm flipV="1">
            <a:off x="6096000" y="540251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6096000" y="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963474" y="4659653"/>
            <a:ext cx="4252404" cy="520187"/>
          </a:xfrm>
          <a:noFill/>
        </p:spPr>
        <p:txBody>
          <a:bodyPr anchor="ctr">
            <a:normAutofit/>
          </a:bodyPr>
          <a:lstStyle>
            <a:lvl1pPr algn="ctr">
              <a:defRPr sz="1600">
                <a:solidFill>
                  <a:schemeClr val="accent2"/>
                </a:solidFill>
              </a:defRPr>
            </a:lvl1pPr>
          </a:lstStyle>
          <a:p>
            <a:r>
              <a:rPr lang="en-US" dirty="0"/>
              <a:t>Quote Author</a:t>
            </a:r>
          </a:p>
        </p:txBody>
      </p:sp>
      <p:sp>
        <p:nvSpPr>
          <p:cNvPr id="14" name="Footer Placeholder 13">
            <a:extLst>
              <a:ext uri="{FF2B5EF4-FFF2-40B4-BE49-F238E27FC236}">
                <a16:creationId xmlns:a16="http://schemas.microsoft.com/office/drawing/2014/main" id="{B22420FA-FDBE-1BD5-73B2-9577BE200CF2}"/>
              </a:ext>
            </a:extLst>
          </p:cNvPr>
          <p:cNvSpPr>
            <a:spLocks noGrp="1"/>
          </p:cNvSpPr>
          <p:nvPr>
            <p:ph type="ftr" sz="quarter" idx="11"/>
          </p:nvPr>
        </p:nvSpPr>
        <p:spPr>
          <a:noFill/>
        </p:spPr>
        <p:txBody>
          <a:bodyPr/>
          <a:lstStyle>
            <a:lvl1pPr>
              <a:defRPr b="0">
                <a:solidFill>
                  <a:schemeClr val="accent5"/>
                </a:solidFill>
              </a:defRPr>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2312230" y="1793287"/>
            <a:ext cx="7554892" cy="2494627"/>
          </a:xfrm>
        </p:spPr>
        <p:txBody>
          <a:bodyPr anchor="ctr">
            <a:normAutofit/>
          </a:bodyPr>
          <a:lstStyle>
            <a:lvl1pPr marL="0" indent="0" algn="ctr">
              <a:lnSpc>
                <a:spcPct val="85000"/>
              </a:lnSpc>
              <a:buNone/>
              <a:defRPr sz="4800" b="0" cap="none" spc="0" baseline="0">
                <a:solidFill>
                  <a:schemeClr val="accent5"/>
                </a:solidFill>
                <a:latin typeface="+mn-lt"/>
              </a:defRPr>
            </a:lvl1pPr>
          </a:lstStyle>
          <a:p>
            <a:pPr lvl="0"/>
            <a:r>
              <a:rPr lang="en-US" dirty="0"/>
              <a:t>Click to edit quote</a:t>
            </a:r>
          </a:p>
        </p:txBody>
      </p:sp>
      <p:sp>
        <p:nvSpPr>
          <p:cNvPr id="13" name="Date Placeholder 12">
            <a:extLst>
              <a:ext uri="{FF2B5EF4-FFF2-40B4-BE49-F238E27FC236}">
                <a16:creationId xmlns:a16="http://schemas.microsoft.com/office/drawing/2014/main" id="{44359CE5-9894-7A66-486B-F830CCE17772}"/>
              </a:ext>
            </a:extLst>
          </p:cNvPr>
          <p:cNvSpPr>
            <a:spLocks noGrp="1"/>
          </p:cNvSpPr>
          <p:nvPr>
            <p:ph type="dt" sz="half" idx="10"/>
          </p:nvPr>
        </p:nvSpPr>
        <p:spPr>
          <a:noFill/>
        </p:spPr>
        <p:txBody>
          <a:bodyPr/>
          <a:lstStyle>
            <a:lvl1pPr>
              <a:defRPr>
                <a:solidFill>
                  <a:schemeClr val="accent5"/>
                </a:solidFill>
              </a:defRPr>
            </a:lvl1pPr>
          </a:lstStyle>
          <a:p>
            <a:fld id="{869CC736-6517-4DE3-9A18-5EB6F27EF875}" type="datetime1">
              <a:rPr lang="en-US" smtClean="0"/>
              <a:t>11/19/2025</a:t>
            </a:fld>
            <a:endParaRPr lang="en-US"/>
          </a:p>
        </p:txBody>
      </p:sp>
      <p:sp>
        <p:nvSpPr>
          <p:cNvPr id="15" name="Slide Number Placeholder 14">
            <a:extLst>
              <a:ext uri="{FF2B5EF4-FFF2-40B4-BE49-F238E27FC236}">
                <a16:creationId xmlns:a16="http://schemas.microsoft.com/office/drawing/2014/main" id="{4A2B012E-FACE-13C2-4909-F2AE04FD18CB}"/>
              </a:ext>
            </a:extLst>
          </p:cNvPr>
          <p:cNvSpPr>
            <a:spLocks noGrp="1"/>
          </p:cNvSpPr>
          <p:nvPr>
            <p:ph type="sldNum" sz="quarter" idx="12"/>
          </p:nvPr>
        </p:nvSpPr>
        <p:spPr>
          <a:noFill/>
        </p:spPr>
        <p:txBody>
          <a:bodyPr/>
          <a:lstStyle>
            <a:lvl1pPr>
              <a:defRPr>
                <a:solidFill>
                  <a:schemeClr val="accent5"/>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4144558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pic>
        <p:nvPicPr>
          <p:cNvPr id="8" name="Picture 7">
            <a:extLst>
              <a:ext uri="{FF2B5EF4-FFF2-40B4-BE49-F238E27FC236}">
                <a16:creationId xmlns:a16="http://schemas.microsoft.com/office/drawing/2014/main" id="{E2FBFD51-0E30-9113-3F4A-D0B88575143F}"/>
              </a:ext>
              <a:ext uri="{C183D7F6-B498-43B3-948B-1728B52AA6E4}">
                <adec:decorative xmlns:adec="http://schemas.microsoft.com/office/drawing/2017/decorative" val="1"/>
              </a:ext>
            </a:extLst>
          </p:cNvPr>
          <p:cNvPicPr>
            <a:picLocks noChangeAspect="1"/>
          </p:cNvPicPr>
          <p:nvPr/>
        </p:nvPicPr>
        <p:blipFill>
          <a:blip r:embed="rId2" cstate="email">
            <a:alphaModFix amt="28000"/>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6447" y="5204117"/>
            <a:ext cx="11019882" cy="715858"/>
          </a:xfrm>
          <a:noFill/>
        </p:spPr>
        <p:txBody>
          <a:bodyPr tIns="91440" bIns="91440" anchor="ctr">
            <a:normAutofit/>
          </a:bodyPr>
          <a:lstStyle>
            <a:lvl1pPr algn="r">
              <a:defRPr sz="1800">
                <a:solidFill>
                  <a:schemeClr val="accent2"/>
                </a:solidFill>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539646"/>
            <a:ext cx="8406832" cy="3709557"/>
          </a:xfrm>
        </p:spPr>
        <p:txBody>
          <a:bodyPr>
            <a:normAutofit/>
          </a:bodyPr>
          <a:lstStyle>
            <a:lvl1pPr marL="228600" indent="-228600">
              <a:lnSpc>
                <a:spcPct val="100000"/>
              </a:lnSpc>
              <a:spcBef>
                <a:spcPts val="0"/>
              </a:spcBef>
              <a:buNone/>
              <a:defRPr sz="5400" b="0" cap="none" spc="0" baseline="0">
                <a:solidFill>
                  <a:schemeClr val="bg2"/>
                </a:solidFill>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3" y="6028848"/>
            <a:ext cx="1828970" cy="366144"/>
          </a:xfrm>
          <a:noFill/>
        </p:spPr>
        <p:txBody>
          <a:bodyPr/>
          <a:lstStyle>
            <a:lvl1pPr algn="l">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55971960-CC10-477C-A0E8-32CE7F9D38E0}"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cxnSp>
        <p:nvCxnSpPr>
          <p:cNvPr id="7" name="Straight Connector 6">
            <a:extLst>
              <a:ext uri="{FF2B5EF4-FFF2-40B4-BE49-F238E27FC236}">
                <a16:creationId xmlns:a16="http://schemas.microsoft.com/office/drawing/2014/main" id="{390E99C4-92E7-3B92-2013-C034357E2D72}"/>
              </a:ext>
              <a:ext uri="{C183D7F6-B498-43B3-948B-1728B52AA6E4}">
                <adec:decorative xmlns:adec="http://schemas.microsoft.com/office/drawing/2017/decorative" val="1"/>
              </a:ext>
            </a:extLst>
          </p:cNvPr>
          <p:cNvCxnSpPr>
            <a:cxnSpLocks/>
          </p:cNvCxnSpPr>
          <p:nvPr/>
        </p:nvCxnSpPr>
        <p:spPr>
          <a:xfrm>
            <a:off x="685800" y="4804478"/>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20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1"/>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11" name="Rectangle 10">
            <a:extLst>
              <a:ext uri="{FF2B5EF4-FFF2-40B4-BE49-F238E27FC236}">
                <a16:creationId xmlns:a16="http://schemas.microsoft.com/office/drawing/2014/main" id="{C278D15F-775B-01A1-AD5A-860DC9A2EA8C}"/>
              </a:ext>
              <a:ext uri="{C183D7F6-B498-43B3-948B-1728B52AA6E4}">
                <adec:decorative xmlns:adec="http://schemas.microsoft.com/office/drawing/2017/decorative" val="1"/>
              </a:ext>
            </a:extLst>
          </p:cNvPr>
          <p:cNvSpPr/>
          <p:nvPr/>
        </p:nvSpPr>
        <p:spPr>
          <a:xfrm>
            <a:off x="0" y="1"/>
            <a:ext cx="9448801" cy="480059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11081989" y="698720"/>
            <a:ext cx="0" cy="4101880"/>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984864" y="5257800"/>
            <a:ext cx="10255196" cy="748275"/>
          </a:xfrm>
          <a:noFill/>
        </p:spPr>
        <p:txBody>
          <a:bodyPr anchor="ctr">
            <a:normAutofit/>
          </a:bodyPr>
          <a:lstStyle>
            <a:lvl1pPr algn="r">
              <a:defRPr sz="1800">
                <a:solidFill>
                  <a:schemeClr val="accent2"/>
                </a:solidFill>
              </a:defRPr>
            </a:lvl1pPr>
          </a:lstStyle>
          <a:p>
            <a:r>
              <a:rPr lang="en-US" dirty="0"/>
              <a:t>Quote Author</a:t>
            </a:r>
          </a:p>
        </p:txBody>
      </p:sp>
      <p:sp>
        <p:nvSpPr>
          <p:cNvPr id="8" name="Content Placeholder 7">
            <a:extLst>
              <a:ext uri="{FF2B5EF4-FFF2-40B4-BE49-F238E27FC236}">
                <a16:creationId xmlns:a16="http://schemas.microsoft.com/office/drawing/2014/main" id="{64AEC05F-4937-10A8-1A19-6FA315BE7ADF}"/>
              </a:ext>
            </a:extLst>
          </p:cNvPr>
          <p:cNvSpPr>
            <a:spLocks noGrp="1"/>
          </p:cNvSpPr>
          <p:nvPr>
            <p:ph sz="quarter" idx="13" hasCustomPrompt="1"/>
          </p:nvPr>
        </p:nvSpPr>
        <p:spPr>
          <a:xfrm>
            <a:off x="887413" y="1033272"/>
            <a:ext cx="9247187" cy="3257550"/>
          </a:xfrm>
        </p:spPr>
        <p:txBody>
          <a:bodyPr>
            <a:normAutofit/>
          </a:bodyPr>
          <a:lstStyle>
            <a:lvl1pPr marL="228600" indent="-228600">
              <a:lnSpc>
                <a:spcPct val="85000"/>
              </a:lnSpc>
              <a:buNone/>
              <a:defRPr sz="5400">
                <a:solidFill>
                  <a:schemeClr val="accent5"/>
                </a:solidFill>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a:lstStyle>
            <a:lvl1pPr algn="l">
              <a:defRPr b="0" spc="0">
                <a:solidFill>
                  <a:schemeClr val="accent5"/>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82686" cy="365125"/>
          </a:xfrm>
          <a:noFill/>
        </p:spPr>
        <p:txBody>
          <a:bodyPr/>
          <a:lstStyle>
            <a:lvl1pPr algn="r">
              <a:defRPr>
                <a:solidFill>
                  <a:schemeClr val="accent5"/>
                </a:solidFill>
              </a:defRPr>
            </a:lvl1pPr>
          </a:lstStyle>
          <a:p>
            <a:fld id="{84D8584C-2125-40A2-8519-09FB9A8C3315}"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accent5"/>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92717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0773-1259-8F51-3561-DF3A80B264DE}"/>
              </a:ext>
            </a:extLst>
          </p:cNvPr>
          <p:cNvSpPr>
            <a:spLocks noGrp="1"/>
          </p:cNvSpPr>
          <p:nvPr>
            <p:ph type="title"/>
          </p:nvPr>
        </p:nvSpPr>
        <p:spPr>
          <a:xfrm>
            <a:off x="603504" y="521185"/>
            <a:ext cx="10902696" cy="1070849"/>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C966CF-BE4B-28C8-6D17-E087E97C0E98}"/>
              </a:ext>
            </a:extLst>
          </p:cNvPr>
          <p:cNvSpPr>
            <a:spLocks noGrp="1"/>
          </p:cNvSpPr>
          <p:nvPr>
            <p:ph sz="half" idx="1"/>
          </p:nvPr>
        </p:nvSpPr>
        <p:spPr>
          <a:xfrm>
            <a:off x="605431" y="1756230"/>
            <a:ext cx="5181600" cy="403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1559437-5037-4EE7-88FA-80C5AA0870F2}"/>
              </a:ext>
            </a:extLst>
          </p:cNvPr>
          <p:cNvSpPr>
            <a:spLocks noGrp="1"/>
          </p:cNvSpPr>
          <p:nvPr>
            <p:ph sz="half" idx="2"/>
          </p:nvPr>
        </p:nvSpPr>
        <p:spPr>
          <a:xfrm>
            <a:off x="6324600" y="1756230"/>
            <a:ext cx="5181600" cy="403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68326746-DF44-9DEF-8471-A5E1F6CCC502}"/>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15850B58-64D5-F359-1AC8-3D57AA87BFBD}"/>
              </a:ext>
            </a:extLst>
          </p:cNvPr>
          <p:cNvSpPr>
            <a:spLocks noGrp="1"/>
          </p:cNvSpPr>
          <p:nvPr>
            <p:ph type="dt" sz="half" idx="10"/>
          </p:nvPr>
        </p:nvSpPr>
        <p:spPr/>
        <p:txBody>
          <a:bodyPr/>
          <a:lstStyle/>
          <a:p>
            <a:fld id="{B3C0EDEC-0890-4E6D-9DE0-ECAF543851A7}" type="datetime1">
              <a:rPr lang="en-US" smtClean="0"/>
              <a:t>11/19/2025</a:t>
            </a:fld>
            <a:endParaRPr lang="en-US"/>
          </a:p>
        </p:txBody>
      </p:sp>
      <p:sp>
        <p:nvSpPr>
          <p:cNvPr id="7" name="Slide Number Placeholder 6">
            <a:extLst>
              <a:ext uri="{FF2B5EF4-FFF2-40B4-BE49-F238E27FC236}">
                <a16:creationId xmlns:a16="http://schemas.microsoft.com/office/drawing/2014/main" id="{9F6A22FA-48E7-5BF5-6432-6C7A54D7E031}"/>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071703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8D87-72DE-A210-5C2D-570A1B01D41E}"/>
              </a:ext>
            </a:extLst>
          </p:cNvPr>
          <p:cNvSpPr>
            <a:spLocks noGrp="1"/>
          </p:cNvSpPr>
          <p:nvPr>
            <p:ph type="title"/>
          </p:nvPr>
        </p:nvSpPr>
        <p:spPr>
          <a:xfrm>
            <a:off x="603504" y="521206"/>
            <a:ext cx="10899648" cy="1069848"/>
          </a:xfrm>
          <a:noFill/>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3932A9-21A4-5A57-9D72-8C46993E6B11}"/>
              </a:ext>
            </a:extLst>
          </p:cNvPr>
          <p:cNvSpPr>
            <a:spLocks noGrp="1"/>
          </p:cNvSpPr>
          <p:nvPr>
            <p:ph type="body" idx="1"/>
          </p:nvPr>
        </p:nvSpPr>
        <p:spPr>
          <a:xfrm>
            <a:off x="605431" y="1631076"/>
            <a:ext cx="5157787" cy="709394"/>
          </a:xfrm>
        </p:spPr>
        <p:txBody>
          <a:bodyPr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3D4B4-A366-E12D-19BB-C17B71466184}"/>
              </a:ext>
            </a:extLst>
          </p:cNvPr>
          <p:cNvSpPr>
            <a:spLocks noGrp="1"/>
          </p:cNvSpPr>
          <p:nvPr>
            <p:ph sz="half" idx="2"/>
          </p:nvPr>
        </p:nvSpPr>
        <p:spPr>
          <a:xfrm>
            <a:off x="605431" y="2372146"/>
            <a:ext cx="5157787" cy="3495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C06DAAF-1A05-D83C-70C1-CEADA4EB7389}"/>
              </a:ext>
            </a:extLst>
          </p:cNvPr>
          <p:cNvSpPr>
            <a:spLocks noGrp="1"/>
          </p:cNvSpPr>
          <p:nvPr>
            <p:ph type="body" sz="quarter" idx="3"/>
          </p:nvPr>
        </p:nvSpPr>
        <p:spPr>
          <a:xfrm>
            <a:off x="6324600" y="1631076"/>
            <a:ext cx="5183188" cy="709393"/>
          </a:xfrm>
        </p:spPr>
        <p:txBody>
          <a:bodyPr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E7B13-3453-6313-B416-E9FF9DA2E010}"/>
              </a:ext>
            </a:extLst>
          </p:cNvPr>
          <p:cNvSpPr>
            <a:spLocks noGrp="1"/>
          </p:cNvSpPr>
          <p:nvPr>
            <p:ph sz="quarter" idx="4"/>
          </p:nvPr>
        </p:nvSpPr>
        <p:spPr>
          <a:xfrm>
            <a:off x="6324600" y="2372146"/>
            <a:ext cx="5183188" cy="34952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061BE2D-E1A3-1A5C-AE37-9DC52A9717B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1D5902D-DF04-F2A8-C2F8-EBDD2A897D21}"/>
              </a:ext>
            </a:extLst>
          </p:cNvPr>
          <p:cNvSpPr>
            <a:spLocks noGrp="1"/>
          </p:cNvSpPr>
          <p:nvPr>
            <p:ph type="dt" sz="half" idx="10"/>
          </p:nvPr>
        </p:nvSpPr>
        <p:spPr/>
        <p:txBody>
          <a:bodyPr/>
          <a:lstStyle/>
          <a:p>
            <a:fld id="{2DD88318-BA47-4AD0-805B-25EB53D81BBB}" type="datetime1">
              <a:rPr lang="en-US" smtClean="0"/>
              <a:t>11/19/2025</a:t>
            </a:fld>
            <a:endParaRPr lang="en-US"/>
          </a:p>
        </p:txBody>
      </p:sp>
      <p:sp>
        <p:nvSpPr>
          <p:cNvPr id="9" name="Slide Number Placeholder 8">
            <a:extLst>
              <a:ext uri="{FF2B5EF4-FFF2-40B4-BE49-F238E27FC236}">
                <a16:creationId xmlns:a16="http://schemas.microsoft.com/office/drawing/2014/main" id="{DA4FDDA8-940A-B407-4EB2-85DC9BEDB476}"/>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095014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51FC-CD6F-656F-54A8-59B782BEFB30}"/>
              </a:ext>
            </a:extLst>
          </p:cNvPr>
          <p:cNvSpPr>
            <a:spLocks noGrp="1"/>
          </p:cNvSpPr>
          <p:nvPr>
            <p:ph type="title"/>
          </p:nvPr>
        </p:nvSpPr>
        <p:spPr>
          <a:xfrm>
            <a:off x="603504" y="265176"/>
            <a:ext cx="11028923" cy="1325880"/>
          </a:xfrm>
          <a:noFill/>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D07D307A-FF1F-38A3-7DE5-F11DC31CA5B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1E4C539B-20CB-8D83-0ECC-5F682BD06D6F}"/>
              </a:ext>
            </a:extLst>
          </p:cNvPr>
          <p:cNvSpPr>
            <a:spLocks noGrp="1"/>
          </p:cNvSpPr>
          <p:nvPr>
            <p:ph type="dt" sz="half" idx="10"/>
          </p:nvPr>
        </p:nvSpPr>
        <p:spPr/>
        <p:txBody>
          <a:bodyPr/>
          <a:lstStyle/>
          <a:p>
            <a:fld id="{30AD3F20-2AB6-4A04-8E99-A7FB006776B6}" type="datetime1">
              <a:rPr lang="en-US" smtClean="0"/>
              <a:t>11/19/2025</a:t>
            </a:fld>
            <a:endParaRPr lang="en-US"/>
          </a:p>
        </p:txBody>
      </p:sp>
      <p:sp>
        <p:nvSpPr>
          <p:cNvPr id="5" name="Slide Number Placeholder 4">
            <a:extLst>
              <a:ext uri="{FF2B5EF4-FFF2-40B4-BE49-F238E27FC236}">
                <a16:creationId xmlns:a16="http://schemas.microsoft.com/office/drawing/2014/main" id="{466EB674-912E-381A-49CE-08E49DFF46A7}"/>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061580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FA0B77-3CB1-4071-30F6-B0766D75C10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B4A81A7-FC7B-1689-D59F-4173A1763CB9}"/>
              </a:ext>
            </a:extLst>
          </p:cNvPr>
          <p:cNvSpPr>
            <a:spLocks noGrp="1"/>
          </p:cNvSpPr>
          <p:nvPr>
            <p:ph type="dt" sz="half" idx="10"/>
          </p:nvPr>
        </p:nvSpPr>
        <p:spPr/>
        <p:txBody>
          <a:bodyPr/>
          <a:lstStyle/>
          <a:p>
            <a:fld id="{3AEA2087-1351-4A66-BC4B-B8C73F209E6A}" type="datetime1">
              <a:rPr lang="en-US" smtClean="0"/>
              <a:t>11/19/2025</a:t>
            </a:fld>
            <a:endParaRPr lang="en-US"/>
          </a:p>
        </p:txBody>
      </p:sp>
      <p:sp>
        <p:nvSpPr>
          <p:cNvPr id="4" name="Slide Number Placeholder 3">
            <a:extLst>
              <a:ext uri="{FF2B5EF4-FFF2-40B4-BE49-F238E27FC236}">
                <a16:creationId xmlns:a16="http://schemas.microsoft.com/office/drawing/2014/main" id="{5D080D98-2C9A-3434-E8A3-DA6CCD2F5EFE}"/>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70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0489" y="1054208"/>
            <a:ext cx="0" cy="47819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673753" y="355601"/>
            <a:ext cx="8275505" cy="1693334"/>
          </a:xfrm>
          <a:noFill/>
        </p:spPr>
        <p:txBody>
          <a:bodyPr vert="horz" lIns="91440" tIns="45720" rIns="91440" bIns="137160" rtlCol="0" anchor="b">
            <a:normAutofit/>
          </a:bodyPr>
          <a:lstStyle>
            <a:lvl1pPr>
              <a:lnSpc>
                <a:spcPct val="80000"/>
              </a:lnSpc>
              <a:defRPr lang="en-US" sz="5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73752" y="1902527"/>
            <a:ext cx="8275504" cy="49802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1" y="2441123"/>
            <a:ext cx="10495289" cy="4416877"/>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753600" y="613218"/>
            <a:ext cx="1865242" cy="535746"/>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80856" y="5137717"/>
            <a:ext cx="1256738" cy="365125"/>
          </a:xfrm>
          <a:solidFill>
            <a:schemeClr val="bg2"/>
          </a:solidFill>
        </p:spPr>
        <p:txBody>
          <a:bodyPr/>
          <a:lstStyle/>
          <a:p>
            <a:fld id="{A198F7BC-ABFF-4CAB-9ECC-8B1B0BCD965C}" type="datetime1">
              <a:rPr lang="en-US" smtClean="0"/>
              <a:t>11/19/2025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186803" y="6029867"/>
            <a:ext cx="461440"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9269168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3A53-0764-6B81-0CF9-98A31577BE9D}"/>
              </a:ext>
            </a:extLst>
          </p:cNvPr>
          <p:cNvSpPr>
            <a:spLocks noGrp="1"/>
          </p:cNvSpPr>
          <p:nvPr>
            <p:ph type="title"/>
          </p:nvPr>
        </p:nvSpPr>
        <p:spPr>
          <a:xfrm>
            <a:off x="605431" y="932688"/>
            <a:ext cx="4195169" cy="1124712"/>
          </a:xfrm>
          <a:noFill/>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1FE505A-8E22-72EF-7229-3828AF9454D5}"/>
              </a:ext>
            </a:extLst>
          </p:cNvPr>
          <p:cNvSpPr>
            <a:spLocks noGrp="1"/>
          </p:cNvSpPr>
          <p:nvPr>
            <p:ph type="body" sz="half" idx="2"/>
          </p:nvPr>
        </p:nvSpPr>
        <p:spPr>
          <a:xfrm>
            <a:off x="605431" y="2057400"/>
            <a:ext cx="419516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70A4E78B-DAF0-5E30-C9F0-EA1D81066DBC}"/>
              </a:ext>
            </a:extLst>
          </p:cNvPr>
          <p:cNvSpPr>
            <a:spLocks noGrp="1"/>
          </p:cNvSpPr>
          <p:nvPr>
            <p:ph idx="1"/>
          </p:nvPr>
        </p:nvSpPr>
        <p:spPr>
          <a:xfrm>
            <a:off x="5486400" y="903515"/>
            <a:ext cx="6019800" cy="49575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5FB557B-A6AB-0141-61F5-2C6D1D26D589}"/>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A4346670-62CE-41B6-24CD-DB7BF2AECDF4}"/>
              </a:ext>
            </a:extLst>
          </p:cNvPr>
          <p:cNvSpPr>
            <a:spLocks noGrp="1"/>
          </p:cNvSpPr>
          <p:nvPr>
            <p:ph type="dt" sz="half" idx="10"/>
          </p:nvPr>
        </p:nvSpPr>
        <p:spPr/>
        <p:txBody>
          <a:bodyPr/>
          <a:lstStyle/>
          <a:p>
            <a:fld id="{95967112-4E38-4DE6-886D-C6360575EE2E}" type="datetime1">
              <a:rPr lang="en-US" smtClean="0"/>
              <a:t>11/19/2025</a:t>
            </a:fld>
            <a:endParaRPr lang="en-US"/>
          </a:p>
        </p:txBody>
      </p:sp>
      <p:sp>
        <p:nvSpPr>
          <p:cNvPr id="7" name="Slide Number Placeholder 6">
            <a:extLst>
              <a:ext uri="{FF2B5EF4-FFF2-40B4-BE49-F238E27FC236}">
                <a16:creationId xmlns:a16="http://schemas.microsoft.com/office/drawing/2014/main" id="{FB2C964C-100B-6E0E-8C9C-FEDE515F230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94000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2BCA-373C-52F0-00A4-DB648AB6DDCB}"/>
              </a:ext>
            </a:extLst>
          </p:cNvPr>
          <p:cNvSpPr>
            <a:spLocks noGrp="1"/>
          </p:cNvSpPr>
          <p:nvPr>
            <p:ph type="title"/>
          </p:nvPr>
        </p:nvSpPr>
        <p:spPr>
          <a:xfrm>
            <a:off x="605432" y="228599"/>
            <a:ext cx="3658560" cy="1742175"/>
          </a:xfrm>
          <a:noFill/>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85DCE8E-6071-4972-B85E-E495AB0FF686}"/>
              </a:ext>
            </a:extLst>
          </p:cNvPr>
          <p:cNvSpPr>
            <a:spLocks noGrp="1"/>
          </p:cNvSpPr>
          <p:nvPr>
            <p:ph type="body" sz="half" idx="2"/>
          </p:nvPr>
        </p:nvSpPr>
        <p:spPr>
          <a:xfrm>
            <a:off x="1371600" y="2337134"/>
            <a:ext cx="2892392" cy="3331342"/>
          </a:xfrm>
        </p:spPr>
        <p:txBody>
          <a:bodyPr anchor="b"/>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FEBAE75E-255D-9B56-3A67-14178C54EB59}"/>
              </a:ext>
            </a:extLst>
          </p:cNvPr>
          <p:cNvSpPr>
            <a:spLocks noGrp="1"/>
          </p:cNvSpPr>
          <p:nvPr>
            <p:ph type="pic" idx="1" hasCustomPrompt="1"/>
          </p:nvPr>
        </p:nvSpPr>
        <p:spPr>
          <a:xfrm>
            <a:off x="4800600" y="685800"/>
            <a:ext cx="6705600" cy="4876801"/>
          </a:xfrm>
          <a:blipFill>
            <a:blip r:embed="rId2">
              <a:alphaModFix amt="70000"/>
            </a:blip>
            <a:stretch>
              <a:fillRect/>
            </a:stretch>
          </a:blip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FB5E2938-E6DE-EB90-C8DE-0D078BDD0A8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008928D8-1666-BE45-30C8-65C74E2283DC}"/>
              </a:ext>
            </a:extLst>
          </p:cNvPr>
          <p:cNvSpPr>
            <a:spLocks noGrp="1"/>
          </p:cNvSpPr>
          <p:nvPr>
            <p:ph type="dt" sz="half" idx="10"/>
          </p:nvPr>
        </p:nvSpPr>
        <p:spPr>
          <a:xfrm>
            <a:off x="10058400" y="6029868"/>
            <a:ext cx="1182686" cy="365125"/>
          </a:xfrm>
        </p:spPr>
        <p:txBody>
          <a:bodyPr/>
          <a:lstStyle/>
          <a:p>
            <a:fld id="{8493712A-E27F-4D57-B2CA-5B36D6E8A4B0}" type="datetime1">
              <a:rPr lang="en-US" smtClean="0"/>
              <a:t>11/19/2025</a:t>
            </a:fld>
            <a:endParaRPr lang="en-US"/>
          </a:p>
        </p:txBody>
      </p:sp>
      <p:sp>
        <p:nvSpPr>
          <p:cNvPr id="7" name="Slide Number Placeholder 6">
            <a:extLst>
              <a:ext uri="{FF2B5EF4-FFF2-40B4-BE49-F238E27FC236}">
                <a16:creationId xmlns:a16="http://schemas.microsoft.com/office/drawing/2014/main" id="{8D79A9FD-2464-F09D-1603-6DF07EF20752}"/>
              </a:ext>
            </a:extLst>
          </p:cNvPr>
          <p:cNvSpPr>
            <a:spLocks noGrp="1"/>
          </p:cNvSpPr>
          <p:nvPr>
            <p:ph type="sldNum" sz="quarter" idx="12"/>
          </p:nvPr>
        </p:nvSpPr>
        <p:spPr>
          <a:xfrm>
            <a:off x="1123797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4721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22766A-BE9C-B780-CC66-44ECFC5C0A47}"/>
              </a:ext>
              <a:ext uri="{C183D7F6-B498-43B3-948B-1728B52AA6E4}">
                <adec:decorative xmlns:adec="http://schemas.microsoft.com/office/drawing/2017/decorative" val="1"/>
              </a:ext>
            </a:extLst>
          </p:cNvPr>
          <p:cNvSpPr/>
          <p:nvPr/>
        </p:nvSpPr>
        <p:spPr>
          <a:xfrm>
            <a:off x="2057400" y="3084659"/>
            <a:ext cx="10133956" cy="377334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146306" y="182881"/>
            <a:ext cx="8616684" cy="1874520"/>
          </a:xfrm>
          <a:noFill/>
        </p:spPr>
        <p:txBody>
          <a:bodyPr anchor="t">
            <a:normAutofit/>
          </a:bodyPr>
          <a:lstStyle>
            <a:lvl1pPr>
              <a:defRPr sz="96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53600" y="617923"/>
            <a:ext cx="1866897" cy="461881"/>
          </a:xfrm>
          <a:noFill/>
        </p:spPr>
        <p:txBody>
          <a:bodyPr anchor="t"/>
          <a:lstStyle>
            <a:lvl1pPr algn="r">
              <a:defRPr sz="900"/>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2595846" y="3544866"/>
            <a:ext cx="8990722" cy="2446782"/>
          </a:xfrm>
        </p:spPr>
        <p:txBody>
          <a:bodyP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2595846" y="6024816"/>
            <a:ext cx="1809495" cy="365125"/>
          </a:xfrm>
          <a:solidFill>
            <a:schemeClr val="bg2"/>
          </a:solidFill>
        </p:spPr>
        <p:txBody>
          <a:bodyPr/>
          <a:lstStyle>
            <a:lvl1pPr algn="l">
              <a:defRPr/>
            </a:lvl1pPr>
          </a:lstStyle>
          <a:p>
            <a:fld id="{A8EB468F-DE53-43FF-8B87-9F03EBF19C21}"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437138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nclus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2AC4BE-2FD3-AAF4-8A1B-0633F1BEE33B}"/>
              </a:ext>
              <a:ext uri="{C183D7F6-B498-43B3-948B-1728B52AA6E4}">
                <adec:decorative xmlns:adec="http://schemas.microsoft.com/office/drawing/2017/decorative" val="1"/>
              </a:ext>
            </a:extLst>
          </p:cNvPr>
          <p:cNvSpPr/>
          <p:nvPr/>
        </p:nvSpPr>
        <p:spPr>
          <a:xfrm>
            <a:off x="0" y="0"/>
            <a:ext cx="8436077" cy="205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652D305-42E1-E86E-632C-9DFD4F747E62}"/>
              </a:ext>
              <a:ext uri="{C183D7F6-B498-43B3-948B-1728B52AA6E4}">
                <adec:decorative xmlns:adec="http://schemas.microsoft.com/office/drawing/2017/decorative" val="1"/>
              </a:ext>
            </a:extLst>
          </p:cNvPr>
          <p:cNvCxnSpPr>
            <a:cxnSpLocks/>
          </p:cNvCxnSpPr>
          <p:nvPr/>
        </p:nvCxnSpPr>
        <p:spPr>
          <a:xfrm>
            <a:off x="685800" y="4564627"/>
            <a:ext cx="5068016"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73625" y="530940"/>
            <a:ext cx="7703576" cy="1308290"/>
          </a:xfrm>
          <a:noFill/>
        </p:spPr>
        <p:txBody>
          <a:bodyPr anchor="t">
            <a:normAutofit/>
          </a:bodyPr>
          <a:lstStyle>
            <a:lvl1pPr>
              <a:defRPr sz="8000">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37005" y="3571531"/>
            <a:ext cx="5009534" cy="1987694"/>
          </a:xfrm>
        </p:spPr>
        <p:txBody>
          <a:bodyPr anchor="ct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anchor="ctr"/>
          <a:lstStyle>
            <a:lvl1pPr algn="l">
              <a:defRPr sz="900" b="1"/>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799320" y="6029867"/>
            <a:ext cx="1441766" cy="365125"/>
          </a:xfrm>
          <a:noFill/>
        </p:spPr>
        <p:txBody>
          <a:bodyPr/>
          <a:lstStyle>
            <a:lvl1pPr algn="r">
              <a:defRPr/>
            </a:lvl1pPr>
          </a:lstStyle>
          <a:p>
            <a:fld id="{77D9A748-B116-46F1-81D5-0BE225FE4EB1}" type="datetime1">
              <a:rPr lang="en-US" smtClean="0"/>
              <a:t>11/19/2025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63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2284" y="760367"/>
            <a:ext cx="0" cy="538734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634070" y="4370832"/>
            <a:ext cx="9546250" cy="1668980"/>
          </a:xfrm>
          <a:solidFill>
            <a:schemeClr val="bg2"/>
          </a:solidFill>
        </p:spPr>
        <p:txBody>
          <a:bodyPr vert="horz" lIns="91440" tIns="45720" rIns="91440" bIns="0" rtlCol="0" anchor="b">
            <a:normAutofit/>
          </a:bodyPr>
          <a:lstStyle>
            <a:lvl1pPr>
              <a:lnSpc>
                <a:spcPct val="80000"/>
              </a:lnSpc>
              <a:defRPr lang="en-US" sz="66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34070" y="6055054"/>
            <a:ext cx="9546250" cy="47376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0" y="1"/>
            <a:ext cx="10820400" cy="41148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rot="5400000">
            <a:off x="10667029" y="1260113"/>
            <a:ext cx="1678344" cy="365125"/>
          </a:xfrm>
          <a:solidFill>
            <a:schemeClr val="bg2"/>
          </a:solidFill>
        </p:spPr>
        <p:txBody>
          <a:bodyPr anchor="ctr"/>
          <a:lstStyle>
            <a:lvl1pPr algn="l">
              <a:defRPr sz="900" b="1"/>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961764" y="5297730"/>
            <a:ext cx="1091183" cy="365128"/>
          </a:xfrm>
          <a:solidFill>
            <a:schemeClr val="bg2"/>
          </a:solidFill>
        </p:spPr>
        <p:txBody>
          <a:bodyPr/>
          <a:lstStyle/>
          <a:p>
            <a:fld id="{3939EC85-F003-4305-AB12-223D18998537}" type="datetime1">
              <a:rPr lang="en-US" smtClean="0"/>
              <a:t>11/19/2025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25781" y="6029867"/>
            <a:ext cx="422461"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7056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238427E1-A276-BBD2-B377-380EC166BB79}"/>
              </a:ext>
              <a:ext uri="{C183D7F6-B498-43B3-948B-1728B52AA6E4}">
                <adec:decorative xmlns:adec="http://schemas.microsoft.com/office/drawing/2017/decorative" val="1"/>
              </a:ext>
            </a:extLst>
          </p:cNvPr>
          <p:cNvCxnSpPr>
            <a:cxnSpLocks/>
          </p:cNvCxnSpPr>
          <p:nvPr/>
        </p:nvCxnSpPr>
        <p:spPr>
          <a:xfrm>
            <a:off x="689066" y="1014984"/>
            <a:ext cx="0" cy="4471416"/>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7434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9006837" cy="3776472"/>
          </a:xfrm>
          <a:solidFill>
            <a:schemeClr val="bg2"/>
          </a:solidFill>
        </p:spPr>
        <p:txBody>
          <a:bodyPr vert="horz" lIns="91440" tIns="45720" rIns="91440" bIns="137160" rtlCol="0" anchor="t">
            <a:normAutofit/>
          </a:bodyPr>
          <a:lstStyle>
            <a:lvl1pPr>
              <a:lnSpc>
                <a:spcPct val="80000"/>
              </a:lnSpc>
              <a:defRPr lang="en-US" sz="8000" spc="-100" baseline="0" dirty="0">
                <a:solidFill>
                  <a:schemeClr val="accent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29194" y="5496339"/>
            <a:ext cx="3585604" cy="771684"/>
          </a:xfrm>
        </p:spPr>
        <p:txBody>
          <a:bodyPr vert="horz" lIns="91440" tIns="45720" rIns="91440" bIns="45720" rtlCol="0" anchor="b">
            <a:normAutofit/>
          </a:bodyPr>
          <a:lstStyle>
            <a:lvl1pPr marL="0" indent="0">
              <a:buNone/>
              <a:defRPr lang="en-US" sz="1600" cap="all" spc="100" baseline="0" dirty="0">
                <a:solidFill>
                  <a:schemeClr val="accent5"/>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87335"/>
            <a:ext cx="2474835" cy="496639"/>
          </a:xfrm>
          <a:noFill/>
        </p:spPr>
        <p:txBody>
          <a:bodyPr/>
          <a:lstStyle>
            <a:lvl1pPr algn="r">
              <a:defRPr sz="1050"/>
            </a:lvl1pPr>
          </a:lstStyle>
          <a:p>
            <a:r>
              <a:rPr lang="en-US" dirty="0"/>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06866CBB-6F1F-436D-A8C6-FABC4CF2B536}" type="datetime1">
              <a:rPr lang="en-US" smtClean="0"/>
              <a:t>11/19/2025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31354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33580"/>
            <a:ext cx="0" cy="480029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8168640" cy="4462272"/>
          </a:xfrm>
          <a:noFill/>
        </p:spPr>
        <p:txBody>
          <a:bodyPr vert="horz" lIns="91440" tIns="45720" rIns="91440" bIns="137160" rtlCol="0" anchor="t">
            <a:normAutofit/>
          </a:bodyPr>
          <a:lstStyle>
            <a:lvl1pPr>
              <a:lnSpc>
                <a:spcPct val="80000"/>
              </a:lnSpc>
              <a:defRPr lang="en-US" sz="9600" spc="-100" baseline="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8534400" y="4754729"/>
            <a:ext cx="3084441" cy="1080302"/>
          </a:xfrm>
          <a:solidFill>
            <a:schemeClr val="bg2"/>
          </a:solidFill>
        </p:spPr>
        <p:txBody>
          <a:bodyPr vert="horz" lIns="91440" tIns="45720" rIns="91440" bIns="45720" rtlCol="0" anchor="b">
            <a:normAutofit/>
          </a:bodyPr>
          <a:lstStyle>
            <a:lvl1pPr marL="0" indent="0" algn="r">
              <a:buNone/>
              <a:defRPr lang="en-US" sz="1600" cap="all" spc="100" baseline="0" dirty="0">
                <a:solidFill>
                  <a:schemeClr val="accent5"/>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47579"/>
            <a:ext cx="2477899" cy="586001"/>
          </a:xfrm>
          <a:noFill/>
        </p:spPr>
        <p:txBody>
          <a:bodyP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DFE1FB2C-1600-49CF-ABE3-F2743AC651C3}" type="datetime1">
              <a:rPr lang="en-US" smtClean="0"/>
              <a:t>11/19/2025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86082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FBAF5C3-82B6-427E-5D2E-900A2D90AD99}"/>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01AA792-727F-F91C-6564-A882FAF11ED4}"/>
              </a:ext>
            </a:extLst>
          </p:cNvPr>
          <p:cNvSpPr>
            <a:spLocks noGrp="1"/>
          </p:cNvSpPr>
          <p:nvPr>
            <p:ph type="title"/>
          </p:nvPr>
        </p:nvSpPr>
        <p:spPr>
          <a:xfrm>
            <a:off x="603504" y="351270"/>
            <a:ext cx="10981137" cy="1239720"/>
          </a:xfrm>
          <a:prstGeom prst="rect">
            <a:avLst/>
          </a:prstGeom>
          <a:solidFill>
            <a:schemeClr val="bg1"/>
          </a:solidFill>
        </p:spPr>
        <p:txBody>
          <a:bodyPr vert="horz" lIns="91440" tIns="45720" rIns="91440" bIns="13716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90A246-77A4-EC4C-28B8-90388BB8E78F}"/>
              </a:ext>
            </a:extLst>
          </p:cNvPr>
          <p:cNvSpPr>
            <a:spLocks noGrp="1"/>
          </p:cNvSpPr>
          <p:nvPr>
            <p:ph type="body" idx="1"/>
          </p:nvPr>
        </p:nvSpPr>
        <p:spPr>
          <a:xfrm>
            <a:off x="605431" y="1745956"/>
            <a:ext cx="10981137" cy="39834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3EF6714-5B6F-439F-4173-D51823712315}"/>
              </a:ext>
            </a:extLst>
          </p:cNvPr>
          <p:cNvSpPr>
            <a:spLocks noGrp="1"/>
          </p:cNvSpPr>
          <p:nvPr>
            <p:ph type="ftr" sz="quarter" idx="3"/>
          </p:nvPr>
        </p:nvSpPr>
        <p:spPr>
          <a:xfrm>
            <a:off x="605430" y="6029868"/>
            <a:ext cx="1911096" cy="365125"/>
          </a:xfrm>
          <a:prstGeom prst="rect">
            <a:avLst/>
          </a:prstGeom>
          <a:solidFill>
            <a:schemeClr val="bg1"/>
          </a:solidFill>
        </p:spPr>
        <p:txBody>
          <a:bodyPr vert="horz" lIns="91440" tIns="45720" rIns="91440" bIns="45720" rtlCol="0" anchor="ctr"/>
          <a:lstStyle>
            <a:lvl1pPr algn="l">
              <a:defRPr sz="900" b="1" cap="all" spc="60" baseline="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BF9842E6-B4ED-431B-B1A0-22352BA620AE}"/>
              </a:ext>
            </a:extLst>
          </p:cNvPr>
          <p:cNvSpPr>
            <a:spLocks noGrp="1"/>
          </p:cNvSpPr>
          <p:nvPr>
            <p:ph type="dt" sz="half" idx="2"/>
          </p:nvPr>
        </p:nvSpPr>
        <p:spPr>
          <a:xfrm>
            <a:off x="10058400" y="6029868"/>
            <a:ext cx="1182686"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fld id="{82B9AEC8-204B-4AD5-8041-BCAF36A74EBE}" type="datetime1">
              <a:rPr lang="en-US" smtClean="0"/>
              <a:t>11/19/2025</a:t>
            </a:fld>
            <a:endParaRPr lang="en-US"/>
          </a:p>
        </p:txBody>
      </p:sp>
      <p:sp>
        <p:nvSpPr>
          <p:cNvPr id="6" name="Slide Number Placeholder 5">
            <a:extLst>
              <a:ext uri="{FF2B5EF4-FFF2-40B4-BE49-F238E27FC236}">
                <a16:creationId xmlns:a16="http://schemas.microsoft.com/office/drawing/2014/main" id="{156743A1-0EE5-84FA-44EE-3CDDB793AAC4}"/>
              </a:ext>
            </a:extLst>
          </p:cNvPr>
          <p:cNvSpPr>
            <a:spLocks noGrp="1"/>
          </p:cNvSpPr>
          <p:nvPr>
            <p:ph type="sldNum" sz="quarter" idx="4"/>
          </p:nvPr>
        </p:nvSpPr>
        <p:spPr>
          <a:xfrm>
            <a:off x="11233434" y="6029868"/>
            <a:ext cx="429372"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37699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marL="0" algn="l" defTabSz="914400" rtl="0" eaLnBrk="1" latinLnBrk="0" hangingPunct="1">
        <a:lnSpc>
          <a:spcPct val="100000"/>
        </a:lnSpc>
        <a:spcBef>
          <a:spcPct val="0"/>
        </a:spcBef>
        <a:spcAft>
          <a:spcPts val="0"/>
        </a:spcAft>
        <a:buNone/>
        <a:defRPr sz="2800" kern="1200" cap="all" baseline="0">
          <a:solidFill>
            <a:schemeClr val="accent5"/>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64">
          <p15:clr>
            <a:srgbClr val="F26B43"/>
          </p15:clr>
        </p15:guide>
        <p15:guide id="3" pos="432">
          <p15:clr>
            <a:srgbClr val="F26B43"/>
          </p15:clr>
        </p15:guide>
        <p15:guide id="4" orient="horz" pos="3912">
          <p15:clr>
            <a:srgbClr val="F26B43"/>
          </p15:clr>
        </p15:guide>
        <p15:guide id="5" orient="horz" pos="3504">
          <p15:clr>
            <a:srgbClr val="F26B43"/>
          </p15:clr>
        </p15:guide>
        <p15:guide id="6" orient="horz" pos="3024">
          <p15:clr>
            <a:srgbClr val="F26B43"/>
          </p15:clr>
        </p15:guide>
        <p15:guide id="7" orient="horz" pos="2592">
          <p15:clr>
            <a:srgbClr val="F26B43"/>
          </p15:clr>
        </p15:guide>
        <p15:guide id="8" orient="horz" pos="1728">
          <p15:clr>
            <a:srgbClr val="F26B43"/>
          </p15:clr>
        </p15:guide>
        <p15:guide id="9" orient="horz" pos="1296">
          <p15:clr>
            <a:srgbClr val="F26B43"/>
          </p15:clr>
        </p15:guide>
        <p15:guide id="10" orient="horz" pos="864">
          <p15:clr>
            <a:srgbClr val="F26B43"/>
          </p15:clr>
        </p15:guide>
        <p15:guide id="11" orient="horz" pos="432">
          <p15:clr>
            <a:srgbClr val="F26B43"/>
          </p15:clr>
        </p15:guide>
        <p15:guide id="12" pos="1296">
          <p15:clr>
            <a:srgbClr val="F26B43"/>
          </p15:clr>
        </p15:guide>
        <p15:guide id="13" pos="1728">
          <p15:clr>
            <a:srgbClr val="F26B43"/>
          </p15:clr>
        </p15:guide>
        <p15:guide id="18" pos="2160">
          <p15:clr>
            <a:srgbClr val="F26B43"/>
          </p15:clr>
        </p15:guide>
        <p15:guide id="20" pos="5520">
          <p15:clr>
            <a:srgbClr val="F26B43"/>
          </p15:clr>
        </p15:guide>
        <p15:guide id="21" pos="5952">
          <p15:clr>
            <a:srgbClr val="F26B43"/>
          </p15:clr>
        </p15:guide>
        <p15:guide id="22" pos="6384">
          <p15:clr>
            <a:srgbClr val="F26B43"/>
          </p15:clr>
        </p15:guide>
        <p15:guide id="24" pos="6816">
          <p15:clr>
            <a:srgbClr val="F26B43"/>
          </p15:clr>
        </p15:guide>
        <p15:guide id="25" pos="7248">
          <p15:clr>
            <a:srgbClr val="F26B43"/>
          </p15:clr>
        </p15:guide>
        <p15:guide id="26" pos="5088">
          <p15:clr>
            <a:srgbClr val="F26B43"/>
          </p15:clr>
        </p15:guide>
        <p15:guide id="27" pos="4656">
          <p15:clr>
            <a:srgbClr val="F26B43"/>
          </p15:clr>
        </p15:guide>
        <p15:guide id="28" pos="4224">
          <p15:clr>
            <a:srgbClr val="F26B43"/>
          </p15:clr>
        </p15:guide>
        <p15:guide id="29" pos="2592">
          <p15:clr>
            <a:srgbClr val="F26B43"/>
          </p15:clr>
        </p15:guide>
        <p15:guide id="30" pos="3024">
          <p15:clr>
            <a:srgbClr val="F26B43"/>
          </p15:clr>
        </p15:guide>
        <p15:guide id="31" pos="3456">
          <p15:clr>
            <a:srgbClr val="F26B43"/>
          </p15:clr>
        </p15:guide>
        <p15:guide id="32" orient="horz"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rt and ,,Goal&quot; on pink background">
            <a:extLst>
              <a:ext uri="{FF2B5EF4-FFF2-40B4-BE49-F238E27FC236}">
                <a16:creationId xmlns:a16="http://schemas.microsoft.com/office/drawing/2014/main" id="{561CA72F-C0D6-459E-9559-9C294F330BAF}"/>
              </a:ext>
            </a:extLst>
          </p:cNvPr>
          <p:cNvPicPr>
            <a:picLocks noChangeAspect="1"/>
          </p:cNvPicPr>
          <p:nvPr/>
        </p:nvPicPr>
        <p:blipFill>
          <a:blip r:embed="rId3"/>
          <a:stretch>
            <a:fillRect/>
          </a:stretch>
        </p:blipFill>
        <p:spPr>
          <a:xfrm>
            <a:off x="-791" y="1876542"/>
            <a:ext cx="6706392" cy="4476516"/>
          </a:xfrm>
          <a:prstGeom prst="rect">
            <a:avLst/>
          </a:prstGeom>
          <a:noFill/>
        </p:spPr>
      </p:pic>
      <p:sp>
        <p:nvSpPr>
          <p:cNvPr id="2" name="Title 1">
            <a:extLst>
              <a:ext uri="{FF2B5EF4-FFF2-40B4-BE49-F238E27FC236}">
                <a16:creationId xmlns:a16="http://schemas.microsoft.com/office/drawing/2014/main" id="{167C66AB-166A-75DD-B7DF-CF40475B1B59}"/>
              </a:ext>
            </a:extLst>
          </p:cNvPr>
          <p:cNvSpPr>
            <a:spLocks noGrp="1"/>
          </p:cNvSpPr>
          <p:nvPr>
            <p:ph type="ctrTitle"/>
          </p:nvPr>
        </p:nvSpPr>
        <p:spPr>
          <a:xfrm>
            <a:off x="5867400" y="685799"/>
            <a:ext cx="4640120" cy="2743201"/>
          </a:xfrm>
        </p:spPr>
        <p:txBody>
          <a:bodyPr anchor="b">
            <a:normAutofit fontScale="90000"/>
          </a:bodyPr>
          <a:lstStyle/>
          <a:p>
            <a:r>
              <a:rPr lang="en-US" sz="6300" dirty="0"/>
              <a:t>Strategic Management and Goal Setting</a:t>
            </a:r>
          </a:p>
        </p:txBody>
      </p:sp>
      <p:sp>
        <p:nvSpPr>
          <p:cNvPr id="3" name="Subtitle 2">
            <a:extLst>
              <a:ext uri="{FF2B5EF4-FFF2-40B4-BE49-F238E27FC236}">
                <a16:creationId xmlns:a16="http://schemas.microsoft.com/office/drawing/2014/main" id="{B8B093E8-B97D-3F08-98C3-762C8CC4AF76}"/>
              </a:ext>
            </a:extLst>
          </p:cNvPr>
          <p:cNvSpPr>
            <a:spLocks noGrp="1"/>
          </p:cNvSpPr>
          <p:nvPr>
            <p:ph type="subTitle" idx="1"/>
          </p:nvPr>
        </p:nvSpPr>
        <p:spPr>
          <a:xfrm>
            <a:off x="7500457" y="5570290"/>
            <a:ext cx="4114799" cy="699518"/>
          </a:xfrm>
        </p:spPr>
        <p:txBody>
          <a:bodyPr anchor="b">
            <a:normAutofit fontScale="40000" lnSpcReduction="20000"/>
          </a:bodyPr>
          <a:lstStyle/>
          <a:p>
            <a:r>
              <a:rPr lang="en-US" dirty="0"/>
              <a:t>Techniques to plan and achieve organizational objectives</a:t>
            </a:r>
          </a:p>
          <a:p>
            <a:r>
              <a:rPr lang="en-US" dirty="0"/>
              <a:t>University of </a:t>
            </a:r>
            <a:r>
              <a:rPr lang="en-US" dirty="0" err="1"/>
              <a:t>patras</a:t>
            </a:r>
            <a:r>
              <a:rPr lang="en-US" dirty="0"/>
              <a:t> – dr. </a:t>
            </a:r>
            <a:r>
              <a:rPr lang="en-US" dirty="0" err="1"/>
              <a:t>vaslis</a:t>
            </a:r>
            <a:r>
              <a:rPr lang="en-US" dirty="0"/>
              <a:t> Manousakis</a:t>
            </a:r>
          </a:p>
          <a:p>
            <a:r>
              <a:rPr lang="en-US" dirty="0"/>
              <a:t>Semester 1</a:t>
            </a:r>
          </a:p>
        </p:txBody>
      </p:sp>
      <p:sp>
        <p:nvSpPr>
          <p:cNvPr id="6" name="Slide Number Placeholder 5">
            <a:extLst>
              <a:ext uri="{FF2B5EF4-FFF2-40B4-BE49-F238E27FC236}">
                <a16:creationId xmlns:a16="http://schemas.microsoft.com/office/drawing/2014/main" id="{C8775857-4097-53B5-C5DB-87D199942160}"/>
              </a:ext>
            </a:extLst>
          </p:cNvPr>
          <p:cNvSpPr>
            <a:spLocks noGrp="1"/>
          </p:cNvSpPr>
          <p:nvPr>
            <p:ph type="sldNum" sz="quarter" idx="14"/>
          </p:nvPr>
        </p:nvSpPr>
        <p:spPr>
          <a:xfrm>
            <a:off x="145716" y="508084"/>
            <a:ext cx="429372" cy="365125"/>
          </a:xfrm>
        </p:spPr>
        <p:txBody>
          <a:bodyPr anchor="ctr">
            <a:normAutofit/>
          </a:bodyPr>
          <a:lstStyle/>
          <a:p>
            <a:pPr>
              <a:spcAft>
                <a:spcPts val="600"/>
              </a:spcAft>
            </a:pPr>
            <a:fld id="{27F8DDA4-3B80-4E8A-A8F5-521F73BF9127}" type="slidenum">
              <a:rPr lang="en-US" smtClean="0"/>
              <a:pPr>
                <a:spcAft>
                  <a:spcPts val="600"/>
                </a:spcAft>
              </a:pPr>
              <a:t>1</a:t>
            </a:fld>
            <a:endParaRPr lang="en-US"/>
          </a:p>
        </p:txBody>
      </p:sp>
      <p:sp>
        <p:nvSpPr>
          <p:cNvPr id="5" name="Date Placeholder 4">
            <a:extLst>
              <a:ext uri="{FF2B5EF4-FFF2-40B4-BE49-F238E27FC236}">
                <a16:creationId xmlns:a16="http://schemas.microsoft.com/office/drawing/2014/main" id="{255BD05D-E2D7-E065-280B-E0A03469A891}"/>
              </a:ext>
            </a:extLst>
          </p:cNvPr>
          <p:cNvSpPr>
            <a:spLocks noGrp="1"/>
          </p:cNvSpPr>
          <p:nvPr>
            <p:ph type="dt" sz="half" idx="10"/>
          </p:nvPr>
        </p:nvSpPr>
        <p:spPr>
          <a:xfrm>
            <a:off x="603663" y="508084"/>
            <a:ext cx="1203320" cy="365125"/>
          </a:xfrm>
        </p:spPr>
        <p:txBody>
          <a:bodyPr anchor="ctr">
            <a:normAutofit/>
          </a:bodyPr>
          <a:lstStyle/>
          <a:p>
            <a:pPr>
              <a:spcAft>
                <a:spcPts val="600"/>
              </a:spcAft>
            </a:pPr>
            <a:fld id="{06866CBB-6F1F-436D-A8C6-FABC4CF2B536}" type="datetime1">
              <a:rPr lang="en-US" smtClean="0"/>
              <a:pPr>
                <a:spcAft>
                  <a:spcPts val="600"/>
                </a:spcAft>
              </a:pPr>
              <a:t>11/19/2025</a:t>
            </a:fld>
            <a:endParaRPr lang="en-US"/>
          </a:p>
        </p:txBody>
      </p:sp>
      <p:sp>
        <p:nvSpPr>
          <p:cNvPr id="4" name="Footer Placeholder 3">
            <a:extLst>
              <a:ext uri="{FF2B5EF4-FFF2-40B4-BE49-F238E27FC236}">
                <a16:creationId xmlns:a16="http://schemas.microsoft.com/office/drawing/2014/main" id="{B17C6459-72B9-AD1A-489E-2A1E5D3F2F09}"/>
              </a:ext>
            </a:extLst>
          </p:cNvPr>
          <p:cNvSpPr>
            <a:spLocks noGrp="1"/>
          </p:cNvSpPr>
          <p:nvPr>
            <p:ph type="ftr" sz="quarter" idx="11"/>
          </p:nvPr>
        </p:nvSpPr>
        <p:spPr>
          <a:xfrm>
            <a:off x="10134603" y="612063"/>
            <a:ext cx="1487296" cy="478334"/>
          </a:xfrm>
        </p:spPr>
        <p:txBody>
          <a:bodyPr anchor="t">
            <a:normAutofit/>
          </a:bodyPr>
          <a:lstStyle/>
          <a:p>
            <a:pPr>
              <a:spcAft>
                <a:spcPts val="600"/>
              </a:spcAft>
            </a:pPr>
            <a:r>
              <a:rPr lang="en-US" dirty="0"/>
              <a:t>Sample Footer Text</a:t>
            </a:r>
            <a:endParaRPr lang="en-US"/>
          </a:p>
        </p:txBody>
      </p:sp>
    </p:spTree>
    <p:extLst>
      <p:ext uri="{BB962C8B-B14F-4D97-AF65-F5344CB8AC3E}">
        <p14:creationId xmlns:p14="http://schemas.microsoft.com/office/powerpoint/2010/main" val="251396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3B49-BF55-0ABE-4CA7-B0ADD357F10F}"/>
              </a:ext>
            </a:extLst>
          </p:cNvPr>
          <p:cNvSpPr>
            <a:spLocks noGrp="1"/>
          </p:cNvSpPr>
          <p:nvPr>
            <p:ph type="title"/>
          </p:nvPr>
        </p:nvSpPr>
        <p:spPr>
          <a:xfrm>
            <a:off x="185877" y="1062360"/>
            <a:ext cx="9948723" cy="5762371"/>
          </a:xfrm>
        </p:spPr>
        <p:txBody>
          <a:bodyPr anchor="b">
            <a:normAutofit/>
          </a:bodyPr>
          <a:lstStyle/>
          <a:p>
            <a:r>
              <a:rPr lang="en-US"/>
              <a:t>Practical Examples and Common Pitfalls</a:t>
            </a:r>
          </a:p>
        </p:txBody>
      </p:sp>
      <p:sp>
        <p:nvSpPr>
          <p:cNvPr id="4" name="Footer Placeholder 3">
            <a:extLst>
              <a:ext uri="{FF2B5EF4-FFF2-40B4-BE49-F238E27FC236}">
                <a16:creationId xmlns:a16="http://schemas.microsoft.com/office/drawing/2014/main" id="{1E5F84F7-0035-8B3C-DD1E-5D5AADA4A2DD}"/>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57D060D5-A1BE-633A-3913-224AF9716CF4}"/>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11/19/2025</a:t>
            </a:fld>
            <a:endParaRPr lang="en-US"/>
          </a:p>
        </p:txBody>
      </p:sp>
      <p:sp>
        <p:nvSpPr>
          <p:cNvPr id="6" name="Slide Number Placeholder 5">
            <a:extLst>
              <a:ext uri="{FF2B5EF4-FFF2-40B4-BE49-F238E27FC236}">
                <a16:creationId xmlns:a16="http://schemas.microsoft.com/office/drawing/2014/main" id="{D6CA2E8B-C938-3B96-277A-7AE10BC82590}"/>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10</a:t>
            </a:fld>
            <a:endParaRPr lang="en-US"/>
          </a:p>
        </p:txBody>
      </p:sp>
    </p:spTree>
    <p:extLst>
      <p:ext uri="{BB962C8B-B14F-4D97-AF65-F5344CB8AC3E}">
        <p14:creationId xmlns:p14="http://schemas.microsoft.com/office/powerpoint/2010/main" val="26348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1737-97E9-C069-F506-FF0A0FAD7897}"/>
              </a:ext>
            </a:extLst>
          </p:cNvPr>
          <p:cNvSpPr>
            <a:spLocks noGrp="1"/>
          </p:cNvSpPr>
          <p:nvPr>
            <p:ph type="title"/>
          </p:nvPr>
        </p:nvSpPr>
        <p:spPr>
          <a:xfrm>
            <a:off x="603504" y="430047"/>
            <a:ext cx="4939005" cy="1166270"/>
          </a:xfrm>
        </p:spPr>
        <p:txBody>
          <a:bodyPr anchor="b">
            <a:normAutofit/>
          </a:bodyPr>
          <a:lstStyle/>
          <a:p>
            <a:r>
              <a:rPr lang="en-US"/>
              <a:t>Examples of Strategic Goals in Business and IT</a:t>
            </a:r>
          </a:p>
        </p:txBody>
      </p:sp>
      <p:sp>
        <p:nvSpPr>
          <p:cNvPr id="4" name="Content Placeholder 3">
            <a:extLst>
              <a:ext uri="{FF2B5EF4-FFF2-40B4-BE49-F238E27FC236}">
                <a16:creationId xmlns:a16="http://schemas.microsoft.com/office/drawing/2014/main" id="{07F76DF4-1CC0-F040-F06B-2FE747587F1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432" y="1746792"/>
            <a:ext cx="5776896" cy="3969400"/>
          </a:xfrm>
        </p:spPr>
        <p:txBody>
          <a:bodyPr>
            <a:normAutofit/>
          </a:bodyPr>
          <a:lstStyle/>
          <a:p>
            <a:pPr marL="0" indent="0">
              <a:spcBef>
                <a:spcPts val="2500"/>
              </a:spcBef>
              <a:buFont typeface="Arial" panose="020B0604020202020204" pitchFamily="34" charset="0"/>
              <a:buNone/>
            </a:pPr>
            <a:r>
              <a:rPr lang="en-US" b="1"/>
              <a:t>Business Growth Goals</a:t>
            </a:r>
          </a:p>
          <a:p>
            <a:pPr marL="0" lvl="1" indent="0">
              <a:buFont typeface="Arial" panose="020B0604020202020204" pitchFamily="34" charset="0"/>
              <a:buNone/>
            </a:pPr>
            <a:r>
              <a:t>Increasing market share by 10% within two years exemplifies a common strategic business goal focused on growth.</a:t>
            </a:r>
            <a:endParaRPr lang="en-US"/>
          </a:p>
          <a:p>
            <a:pPr marL="0" indent="0">
              <a:spcBef>
                <a:spcPts val="2500"/>
              </a:spcBef>
              <a:buFont typeface="Arial" panose="020B0604020202020204" pitchFamily="34" charset="0"/>
              <a:buNone/>
            </a:pPr>
            <a:r>
              <a:rPr lang="en-US" b="1"/>
              <a:t>IT Infrastructure Goals</a:t>
            </a:r>
          </a:p>
          <a:p>
            <a:pPr marL="0" lvl="1" indent="0">
              <a:buFont typeface="Arial" panose="020B0604020202020204" pitchFamily="34" charset="0"/>
              <a:buNone/>
            </a:pPr>
            <a:r>
              <a:t>Implementing cloud infrastructure by a set deadline aims to enhance scalability and security in IT operations.</a:t>
            </a:r>
            <a:endParaRPr lang="en-US"/>
          </a:p>
          <a:p>
            <a:pPr marL="0" indent="0">
              <a:spcBef>
                <a:spcPts val="2500"/>
              </a:spcBef>
              <a:buFont typeface="Arial" panose="020B0604020202020204" pitchFamily="34" charset="0"/>
              <a:buNone/>
            </a:pPr>
            <a:r>
              <a:rPr lang="en-US" b="1"/>
              <a:t>Startup Milestone Goals</a:t>
            </a:r>
          </a:p>
          <a:p>
            <a:pPr marL="0" lvl="1" indent="0">
              <a:buFont typeface="Arial" panose="020B0604020202020204" pitchFamily="34" charset="0"/>
              <a:buNone/>
            </a:pPr>
            <a:r>
              <a:t>Startups targeting MVP development and acquiring 1,000 users within six months focus on measurable product growth.</a:t>
            </a:r>
            <a:endParaRPr lang="en-US"/>
          </a:p>
        </p:txBody>
      </p:sp>
      <p:pic>
        <p:nvPicPr>
          <p:cNvPr id="8" name="Content Placeholder 7" descr="Cloud computing on digital display">
            <a:extLst>
              <a:ext uri="{FF2B5EF4-FFF2-40B4-BE49-F238E27FC236}">
                <a16:creationId xmlns:a16="http://schemas.microsoft.com/office/drawing/2014/main" id="{506F0A2B-6D2B-4C6B-8C5E-3DC0891C9E61}"/>
              </a:ext>
            </a:extLst>
          </p:cNvPr>
          <p:cNvPicPr>
            <a:picLocks noGrp="1" noChangeAspect="1"/>
          </p:cNvPicPr>
          <p:nvPr>
            <p:ph type="pic" sz="quarter" idx="13"/>
          </p:nvPr>
        </p:nvPicPr>
        <p:blipFill>
          <a:blip r:embed="rId3"/>
          <a:srcRect l="21251" r="20279" b="-1"/>
          <a:stretch>
            <a:fillRect/>
          </a:stretch>
        </p:blipFill>
        <p:spPr>
          <a:xfrm>
            <a:off x="7391400" y="10"/>
            <a:ext cx="4800600" cy="5562590"/>
          </a:xfrm>
          <a:prstGeom prst="rect">
            <a:avLst/>
          </a:prstGeom>
          <a:noFill/>
        </p:spPr>
      </p:pic>
      <p:sp>
        <p:nvSpPr>
          <p:cNvPr id="5" name="Footer Placeholder 4">
            <a:extLst>
              <a:ext uri="{FF2B5EF4-FFF2-40B4-BE49-F238E27FC236}">
                <a16:creationId xmlns:a16="http://schemas.microsoft.com/office/drawing/2014/main" id="{9C2739EC-8A15-B7A4-9F2A-9CBEEAE2F45D}"/>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D0811EDD-75D7-6BA5-2592-BAE7EE3C03AA}"/>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11/19/2025</a:t>
            </a:fld>
            <a:endParaRPr lang="en-US"/>
          </a:p>
        </p:txBody>
      </p:sp>
      <p:sp>
        <p:nvSpPr>
          <p:cNvPr id="7" name="Slide Number Placeholder 6">
            <a:extLst>
              <a:ext uri="{FF2B5EF4-FFF2-40B4-BE49-F238E27FC236}">
                <a16:creationId xmlns:a16="http://schemas.microsoft.com/office/drawing/2014/main" id="{86376D61-F93E-8645-E629-3B9F8809D09A}"/>
              </a:ext>
            </a:extLst>
          </p:cNvPr>
          <p:cNvSpPr>
            <a:spLocks noGrp="1"/>
          </p:cNvSpPr>
          <p:nvPr>
            <p:ph type="sldNum" sz="quarter" idx="12"/>
          </p:nvPr>
        </p:nvSpPr>
        <p:spPr>
          <a:xfrm>
            <a:off x="11238206" y="6029868"/>
            <a:ext cx="429372" cy="365125"/>
          </a:xfrm>
        </p:spPr>
        <p:txBody>
          <a:bodyPr anchor="ctr">
            <a:normAutofit/>
          </a:bodyPr>
          <a:lstStyle/>
          <a:p>
            <a:pPr>
              <a:spcAft>
                <a:spcPts val="600"/>
              </a:spcAft>
            </a:pPr>
            <a:fld id="{27F8DDA4-3B80-4E8A-A8F5-521F73BF9127}" type="slidenum">
              <a:rPr lang="en-US" smtClean="0"/>
              <a:pPr>
                <a:spcAft>
                  <a:spcPts val="600"/>
                </a:spcAft>
              </a:pPr>
              <a:t>11</a:t>
            </a:fld>
            <a:endParaRPr lang="en-US"/>
          </a:p>
        </p:txBody>
      </p:sp>
    </p:spTree>
    <p:extLst>
      <p:ext uri="{BB962C8B-B14F-4D97-AF65-F5344CB8AC3E}">
        <p14:creationId xmlns:p14="http://schemas.microsoft.com/office/powerpoint/2010/main" val="1057187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lose up of business graphs and papers on a table">
            <a:extLst>
              <a:ext uri="{FF2B5EF4-FFF2-40B4-BE49-F238E27FC236}">
                <a16:creationId xmlns:a16="http://schemas.microsoft.com/office/drawing/2014/main" id="{011F3771-D25A-41D3-BFFF-C1E9EB908BDF}"/>
              </a:ext>
            </a:extLst>
          </p:cNvPr>
          <p:cNvPicPr>
            <a:picLocks noGrp="1" noChangeAspect="1"/>
          </p:cNvPicPr>
          <p:nvPr>
            <p:ph type="pic" sz="quarter" idx="13"/>
          </p:nvPr>
        </p:nvPicPr>
        <p:blipFill>
          <a:blip r:embed="rId3"/>
          <a:srcRect l="8098" r="25453"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0EDB752B-4316-E620-47EC-61E164BB81CA}"/>
              </a:ext>
            </a:extLst>
          </p:cNvPr>
          <p:cNvSpPr>
            <a:spLocks noGrp="1"/>
          </p:cNvSpPr>
          <p:nvPr>
            <p:ph type="title"/>
          </p:nvPr>
        </p:nvSpPr>
        <p:spPr>
          <a:xfrm>
            <a:off x="1002085" y="4374100"/>
            <a:ext cx="3897905" cy="1380814"/>
          </a:xfrm>
        </p:spPr>
        <p:txBody>
          <a:bodyPr anchor="t">
            <a:normAutofit/>
          </a:bodyPr>
          <a:lstStyle/>
          <a:p>
            <a:r>
              <a:rPr lang="en-US"/>
              <a:t>Common Mistakes in Goal Setting</a:t>
            </a:r>
          </a:p>
        </p:txBody>
      </p:sp>
      <p:sp>
        <p:nvSpPr>
          <p:cNvPr id="4" name="Content Placeholder 3">
            <a:extLst>
              <a:ext uri="{FF2B5EF4-FFF2-40B4-BE49-F238E27FC236}">
                <a16:creationId xmlns:a16="http://schemas.microsoft.com/office/drawing/2014/main" id="{C44824FB-6224-D0A0-A8BC-B644741A34A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Vague Goals</a:t>
            </a:r>
          </a:p>
          <a:p>
            <a:pPr marL="0" lvl="1" indent="0">
              <a:buFont typeface="Arial" panose="020B0604020202020204" pitchFamily="34" charset="0"/>
              <a:buNone/>
            </a:pPr>
            <a:r>
              <a:t>Setting unclear goals without specific targets reduces effectiveness and direction.</a:t>
            </a:r>
            <a:endParaRPr lang="en-US"/>
          </a:p>
          <a:p>
            <a:pPr marL="0" indent="0">
              <a:spcBef>
                <a:spcPts val="2500"/>
              </a:spcBef>
              <a:buFont typeface="Arial" panose="020B0604020202020204" pitchFamily="34" charset="0"/>
              <a:buNone/>
            </a:pPr>
            <a:r>
              <a:rPr lang="en-US" b="1"/>
              <a:t>Ignoring Deadlines</a:t>
            </a:r>
          </a:p>
          <a:p>
            <a:pPr marL="0" lvl="1" indent="0">
              <a:buFont typeface="Arial" panose="020B0604020202020204" pitchFamily="34" charset="0"/>
              <a:buNone/>
            </a:pPr>
            <a:r>
              <a:t>Disregarding deadlines causes procrastination and weakens accountability in teams.</a:t>
            </a:r>
            <a:endParaRPr lang="en-US"/>
          </a:p>
          <a:p>
            <a:pPr marL="0" indent="0">
              <a:spcBef>
                <a:spcPts val="2500"/>
              </a:spcBef>
              <a:buFont typeface="Arial" panose="020B0604020202020204" pitchFamily="34" charset="0"/>
              <a:buNone/>
            </a:pPr>
            <a:r>
              <a:rPr lang="en-US" b="1"/>
              <a:t>Lack of Strategic Alignment</a:t>
            </a:r>
          </a:p>
          <a:p>
            <a:pPr marL="0" lvl="1" indent="0">
              <a:buFont typeface="Arial" panose="020B0604020202020204" pitchFamily="34" charset="0"/>
              <a:buNone/>
            </a:pPr>
            <a:r>
              <a:t>Goals misaligned with strategy waste resources and confuse organizational priorities.</a:t>
            </a:r>
            <a:endParaRPr lang="en-US"/>
          </a:p>
          <a:p>
            <a:pPr marL="0" indent="0">
              <a:spcBef>
                <a:spcPts val="2500"/>
              </a:spcBef>
              <a:buFont typeface="Arial" panose="020B0604020202020204" pitchFamily="34" charset="0"/>
              <a:buNone/>
            </a:pPr>
            <a:r>
              <a:rPr lang="en-US" b="1"/>
              <a:t>Importance of SMART Framework</a:t>
            </a:r>
          </a:p>
          <a:p>
            <a:pPr marL="0" lvl="1" indent="0">
              <a:buFont typeface="Arial" panose="020B0604020202020204" pitchFamily="34" charset="0"/>
              <a:buNone/>
            </a:pPr>
            <a:r>
              <a:t>Applying SMART criteria promotes clear, measurable, and achievable goals for success.</a:t>
            </a:r>
            <a:endParaRPr lang="en-US"/>
          </a:p>
        </p:txBody>
      </p:sp>
      <p:sp>
        <p:nvSpPr>
          <p:cNvPr id="5" name="Footer Placeholder 4">
            <a:extLst>
              <a:ext uri="{FF2B5EF4-FFF2-40B4-BE49-F238E27FC236}">
                <a16:creationId xmlns:a16="http://schemas.microsoft.com/office/drawing/2014/main" id="{0B498C0B-9928-3A8C-FBE3-E9CBECA77280}"/>
              </a:ext>
            </a:extLst>
          </p:cNvPr>
          <p:cNvSpPr>
            <a:spLocks noGrp="1"/>
          </p:cNvSpPr>
          <p:nvPr>
            <p:ph type="ftr" sz="quarter" idx="11"/>
          </p:nvPr>
        </p:nvSpPr>
        <p:spPr>
          <a:xfrm>
            <a:off x="602974" y="6029867"/>
            <a:ext cx="1911096" cy="365126"/>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FC24A5FF-EEDD-DF4A-98EB-5D8968A0CB1B}"/>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11/19/2025</a:t>
            </a:fld>
            <a:endParaRPr lang="en-US"/>
          </a:p>
        </p:txBody>
      </p:sp>
      <p:sp>
        <p:nvSpPr>
          <p:cNvPr id="7" name="Slide Number Placeholder 6">
            <a:extLst>
              <a:ext uri="{FF2B5EF4-FFF2-40B4-BE49-F238E27FC236}">
                <a16:creationId xmlns:a16="http://schemas.microsoft.com/office/drawing/2014/main" id="{87F45920-2678-E1A9-CD7B-6052FB21CEA6}"/>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12</a:t>
            </a:fld>
            <a:endParaRPr lang="en-US"/>
          </a:p>
        </p:txBody>
      </p:sp>
    </p:spTree>
    <p:extLst>
      <p:ext uri="{BB962C8B-B14F-4D97-AF65-F5344CB8AC3E}">
        <p14:creationId xmlns:p14="http://schemas.microsoft.com/office/powerpoint/2010/main" val="2320820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B23F-F4DB-E6AD-C332-271C233B0E2D}"/>
              </a:ext>
            </a:extLst>
          </p:cNvPr>
          <p:cNvSpPr>
            <a:spLocks noGrp="1"/>
          </p:cNvSpPr>
          <p:nvPr>
            <p:ph type="title"/>
          </p:nvPr>
        </p:nvSpPr>
        <p:spPr>
          <a:xfrm>
            <a:off x="185877" y="1062360"/>
            <a:ext cx="9948723" cy="5762371"/>
          </a:xfrm>
        </p:spPr>
        <p:txBody>
          <a:bodyPr anchor="b">
            <a:normAutofit/>
          </a:bodyPr>
          <a:lstStyle/>
          <a:p>
            <a:r>
              <a:rPr lang="en-US"/>
              <a:t>Summary and Key Takeaways</a:t>
            </a:r>
          </a:p>
        </p:txBody>
      </p:sp>
      <p:sp>
        <p:nvSpPr>
          <p:cNvPr id="4" name="Footer Placeholder 3">
            <a:extLst>
              <a:ext uri="{FF2B5EF4-FFF2-40B4-BE49-F238E27FC236}">
                <a16:creationId xmlns:a16="http://schemas.microsoft.com/office/drawing/2014/main" id="{39C583FE-2750-A47D-BBBF-C4CFF555F38B}"/>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4305C17A-7419-ECCC-F498-29698675BB84}"/>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11/19/2025</a:t>
            </a:fld>
            <a:endParaRPr lang="en-US"/>
          </a:p>
        </p:txBody>
      </p:sp>
      <p:sp>
        <p:nvSpPr>
          <p:cNvPr id="6" name="Slide Number Placeholder 5">
            <a:extLst>
              <a:ext uri="{FF2B5EF4-FFF2-40B4-BE49-F238E27FC236}">
                <a16:creationId xmlns:a16="http://schemas.microsoft.com/office/drawing/2014/main" id="{6261DA7E-C904-CAA5-671A-9308C43854D8}"/>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13</a:t>
            </a:fld>
            <a:endParaRPr lang="en-US"/>
          </a:p>
        </p:txBody>
      </p:sp>
    </p:spTree>
    <p:extLst>
      <p:ext uri="{BB962C8B-B14F-4D97-AF65-F5344CB8AC3E}">
        <p14:creationId xmlns:p14="http://schemas.microsoft.com/office/powerpoint/2010/main" val="2742749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lose-Up Of Multi Colored Alphabet">
            <a:extLst>
              <a:ext uri="{FF2B5EF4-FFF2-40B4-BE49-F238E27FC236}">
                <a16:creationId xmlns:a16="http://schemas.microsoft.com/office/drawing/2014/main" id="{63520C9E-E66D-428D-B668-440430BD6300}"/>
              </a:ext>
            </a:extLst>
          </p:cNvPr>
          <p:cNvPicPr>
            <a:picLocks noGrp="1" noChangeAspect="1"/>
          </p:cNvPicPr>
          <p:nvPr>
            <p:ph type="pic" sz="quarter" idx="13"/>
          </p:nvPr>
        </p:nvPicPr>
        <p:blipFill>
          <a:blip r:embed="rId3"/>
          <a:srcRect l="21782" r="11768"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76D32B16-1C9E-6DBA-2893-E1CDD46978F8}"/>
              </a:ext>
            </a:extLst>
          </p:cNvPr>
          <p:cNvSpPr>
            <a:spLocks noGrp="1"/>
          </p:cNvSpPr>
          <p:nvPr>
            <p:ph type="title"/>
          </p:nvPr>
        </p:nvSpPr>
        <p:spPr>
          <a:xfrm>
            <a:off x="1002085" y="4374100"/>
            <a:ext cx="3897905" cy="1380814"/>
          </a:xfrm>
        </p:spPr>
        <p:txBody>
          <a:bodyPr anchor="t">
            <a:normAutofit/>
          </a:bodyPr>
          <a:lstStyle/>
          <a:p>
            <a:pPr>
              <a:lnSpc>
                <a:spcPct val="90000"/>
              </a:lnSpc>
            </a:pPr>
            <a:r>
              <a:rPr lang="en-US" sz="2600"/>
              <a:t>Recap of Strategic Management and Goal Setting</a:t>
            </a:r>
          </a:p>
        </p:txBody>
      </p:sp>
      <p:sp>
        <p:nvSpPr>
          <p:cNvPr id="4" name="Content Placeholder 3">
            <a:extLst>
              <a:ext uri="{FF2B5EF4-FFF2-40B4-BE49-F238E27FC236}">
                <a16:creationId xmlns:a16="http://schemas.microsoft.com/office/drawing/2014/main" id="{80845C5E-DB42-4366-41DE-5AA8FD987E1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Role of Strategic Management</a:t>
            </a:r>
          </a:p>
          <a:p>
            <a:pPr marL="0" lvl="1" indent="0">
              <a:buFont typeface="Arial" panose="020B0604020202020204" pitchFamily="34" charset="0"/>
              <a:buNone/>
            </a:pPr>
            <a:r>
              <a:t>Strategic management offers a roadmap for achieving long-term organizational objectives effectively and efficiently.</a:t>
            </a:r>
            <a:endParaRPr lang="en-US"/>
          </a:p>
          <a:p>
            <a:pPr marL="0" indent="0">
              <a:spcBef>
                <a:spcPts val="2500"/>
              </a:spcBef>
              <a:buFont typeface="Arial" panose="020B0604020202020204" pitchFamily="34" charset="0"/>
              <a:buNone/>
            </a:pPr>
            <a:r>
              <a:rPr lang="en-US" b="1"/>
              <a:t>Importance of Goal Setting</a:t>
            </a:r>
          </a:p>
          <a:p>
            <a:pPr marL="0" lvl="1" indent="0">
              <a:buFont typeface="Arial" panose="020B0604020202020204" pitchFamily="34" charset="0"/>
              <a:buNone/>
            </a:pPr>
            <a:r>
              <a:t>Goal setting ensures focus and measurable progress towards achieving organizational and personal targets.</a:t>
            </a:r>
            <a:endParaRPr lang="en-US"/>
          </a:p>
          <a:p>
            <a:pPr marL="0" indent="0">
              <a:spcBef>
                <a:spcPts val="2500"/>
              </a:spcBef>
              <a:buFont typeface="Arial" panose="020B0604020202020204" pitchFamily="34" charset="0"/>
              <a:buNone/>
            </a:pPr>
            <a:r>
              <a:rPr lang="en-US" b="1"/>
              <a:t>SMART Framework Usage</a:t>
            </a:r>
          </a:p>
          <a:p>
            <a:pPr marL="0" lvl="1" indent="0">
              <a:buFont typeface="Arial" panose="020B0604020202020204" pitchFamily="34" charset="0"/>
              <a:buNone/>
            </a:pPr>
            <a:r>
              <a:t>Using SMART criteria helps create actionable, realistic, and measurable goals for better achievement.</a:t>
            </a:r>
            <a:endParaRPr lang="en-US"/>
          </a:p>
          <a:p>
            <a:pPr marL="0" indent="0">
              <a:spcBef>
                <a:spcPts val="2500"/>
              </a:spcBef>
              <a:buFont typeface="Arial" panose="020B0604020202020204" pitchFamily="34" charset="0"/>
              <a:buNone/>
            </a:pPr>
            <a:r>
              <a:rPr lang="en-US" b="1"/>
              <a:t>Vision, Mission, and Objectives</a:t>
            </a:r>
          </a:p>
          <a:p>
            <a:pPr marL="0" lvl="1" indent="0">
              <a:buFont typeface="Arial" panose="020B0604020202020204" pitchFamily="34" charset="0"/>
              <a:buNone/>
            </a:pPr>
            <a:r>
              <a:t>Understanding vision, mission, and objectives is crucial to avoid mistakes and foster sustainable growth.</a:t>
            </a:r>
            <a:endParaRPr lang="en-US"/>
          </a:p>
        </p:txBody>
      </p:sp>
      <p:sp>
        <p:nvSpPr>
          <p:cNvPr id="5" name="Footer Placeholder 4">
            <a:extLst>
              <a:ext uri="{FF2B5EF4-FFF2-40B4-BE49-F238E27FC236}">
                <a16:creationId xmlns:a16="http://schemas.microsoft.com/office/drawing/2014/main" id="{17D2D69D-09FA-320B-98B2-C460B1DE1EEB}"/>
              </a:ext>
            </a:extLst>
          </p:cNvPr>
          <p:cNvSpPr>
            <a:spLocks noGrp="1"/>
          </p:cNvSpPr>
          <p:nvPr>
            <p:ph type="ftr" sz="quarter" idx="11"/>
          </p:nvPr>
        </p:nvSpPr>
        <p:spPr>
          <a:xfrm>
            <a:off x="602974" y="6029867"/>
            <a:ext cx="1911096" cy="365126"/>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20D5D676-DB7D-248E-A737-868EC9CAB42E}"/>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11/19/2025</a:t>
            </a:fld>
            <a:endParaRPr lang="en-US"/>
          </a:p>
        </p:txBody>
      </p:sp>
      <p:sp>
        <p:nvSpPr>
          <p:cNvPr id="7" name="Slide Number Placeholder 6">
            <a:extLst>
              <a:ext uri="{FF2B5EF4-FFF2-40B4-BE49-F238E27FC236}">
                <a16:creationId xmlns:a16="http://schemas.microsoft.com/office/drawing/2014/main" id="{7978B526-3440-84A4-04A9-A809563339A5}"/>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14</a:t>
            </a:fld>
            <a:endParaRPr lang="en-US"/>
          </a:p>
        </p:txBody>
      </p:sp>
    </p:spTree>
    <p:extLst>
      <p:ext uri="{BB962C8B-B14F-4D97-AF65-F5344CB8AC3E}">
        <p14:creationId xmlns:p14="http://schemas.microsoft.com/office/powerpoint/2010/main" val="1093227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7F4-99BA-D0FF-3DD5-1D2E46BCB502}"/>
              </a:ext>
            </a:extLst>
          </p:cNvPr>
          <p:cNvSpPr>
            <a:spLocks noGrp="1"/>
          </p:cNvSpPr>
          <p:nvPr>
            <p:ph type="title"/>
          </p:nvPr>
        </p:nvSpPr>
        <p:spPr>
          <a:xfrm>
            <a:off x="185877" y="1062360"/>
            <a:ext cx="9948723" cy="5762371"/>
          </a:xfrm>
        </p:spPr>
        <p:txBody>
          <a:bodyPr anchor="b">
            <a:normAutofit/>
          </a:bodyPr>
          <a:lstStyle/>
          <a:p>
            <a:r>
              <a:rPr lang="en-US"/>
              <a:t>Introduction to Strategic Management</a:t>
            </a:r>
          </a:p>
        </p:txBody>
      </p:sp>
      <p:sp>
        <p:nvSpPr>
          <p:cNvPr id="4" name="Footer Placeholder 3">
            <a:extLst>
              <a:ext uri="{FF2B5EF4-FFF2-40B4-BE49-F238E27FC236}">
                <a16:creationId xmlns:a16="http://schemas.microsoft.com/office/drawing/2014/main" id="{7E2B1C15-3BD2-4D23-8F38-76696DAEA0F1}"/>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24C95029-6D31-0A95-4A12-9E069F1B51A3}"/>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11/19/2025</a:t>
            </a:fld>
            <a:endParaRPr lang="en-US"/>
          </a:p>
        </p:txBody>
      </p:sp>
      <p:sp>
        <p:nvSpPr>
          <p:cNvPr id="6" name="Slide Number Placeholder 5">
            <a:extLst>
              <a:ext uri="{FF2B5EF4-FFF2-40B4-BE49-F238E27FC236}">
                <a16:creationId xmlns:a16="http://schemas.microsoft.com/office/drawing/2014/main" id="{58A7A68E-B290-4BBA-F3F7-279322D29FF9}"/>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2</a:t>
            </a:fld>
            <a:endParaRPr lang="en-US"/>
          </a:p>
        </p:txBody>
      </p:sp>
    </p:spTree>
    <p:extLst>
      <p:ext uri="{BB962C8B-B14F-4D97-AF65-F5344CB8AC3E}">
        <p14:creationId xmlns:p14="http://schemas.microsoft.com/office/powerpoint/2010/main" val="1817752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7C92-96A9-3059-0089-319DDE8BC73E}"/>
              </a:ext>
            </a:extLst>
          </p:cNvPr>
          <p:cNvSpPr>
            <a:spLocks noGrp="1"/>
          </p:cNvSpPr>
          <p:nvPr>
            <p:ph type="title"/>
          </p:nvPr>
        </p:nvSpPr>
        <p:spPr>
          <a:xfrm>
            <a:off x="602986" y="265728"/>
            <a:ext cx="10981137" cy="1325563"/>
          </a:xfrm>
        </p:spPr>
        <p:txBody>
          <a:bodyPr anchor="b">
            <a:normAutofit/>
          </a:bodyPr>
          <a:lstStyle/>
          <a:p>
            <a:r>
              <a:rPr lang="en-US"/>
              <a:t>What is Strategic Management?</a:t>
            </a:r>
          </a:p>
        </p:txBody>
      </p:sp>
      <p:sp>
        <p:nvSpPr>
          <p:cNvPr id="4" name="Footer Placeholder 3">
            <a:extLst>
              <a:ext uri="{FF2B5EF4-FFF2-40B4-BE49-F238E27FC236}">
                <a16:creationId xmlns:a16="http://schemas.microsoft.com/office/drawing/2014/main" id="{DF935E16-0C0D-F5B7-B758-2994C39ED381}"/>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7B977ABD-2D75-207B-4E94-D7773C951AF9}"/>
              </a:ext>
            </a:extLst>
          </p:cNvPr>
          <p:cNvSpPr>
            <a:spLocks noGrp="1"/>
          </p:cNvSpPr>
          <p:nvPr>
            <p:ph type="dt" sz="half" idx="10"/>
          </p:nvPr>
        </p:nvSpPr>
        <p:spPr>
          <a:xfrm>
            <a:off x="10058400" y="6029868"/>
            <a:ext cx="1182686" cy="365125"/>
          </a:xfrm>
        </p:spPr>
        <p:txBody>
          <a:bodyPr anchor="ctr">
            <a:normAutofit/>
          </a:bodyPr>
          <a:lstStyle/>
          <a:p>
            <a:pPr>
              <a:spcAft>
                <a:spcPts val="600"/>
              </a:spcAft>
            </a:pPr>
            <a:fld id="{D849E410-BE9E-427B-BCB5-604E33C4348E}" type="datetime1">
              <a:rPr lang="en-US" smtClean="0"/>
              <a:pPr>
                <a:spcAft>
                  <a:spcPts val="600"/>
                </a:spcAft>
              </a:pPr>
              <a:t>11/19/2025</a:t>
            </a:fld>
            <a:endParaRPr lang="en-US"/>
          </a:p>
        </p:txBody>
      </p:sp>
      <p:sp>
        <p:nvSpPr>
          <p:cNvPr id="6" name="Slide Number Placeholder 5">
            <a:extLst>
              <a:ext uri="{FF2B5EF4-FFF2-40B4-BE49-F238E27FC236}">
                <a16:creationId xmlns:a16="http://schemas.microsoft.com/office/drawing/2014/main" id="{E63284CD-108E-5AF8-24EE-94E6F64E2355}"/>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3</a:t>
            </a:fld>
            <a:endParaRPr lang="en-US"/>
          </a:p>
        </p:txBody>
      </p:sp>
      <p:graphicFrame>
        <p:nvGraphicFramePr>
          <p:cNvPr id="7" name="Content Placeholder 6">
            <a:extLst>
              <a:ext uri="{FF2B5EF4-FFF2-40B4-BE49-F238E27FC236}">
                <a16:creationId xmlns:a16="http://schemas.microsoft.com/office/drawing/2014/main" id="{60DF89B2-941A-4589-AD99-96423F4F38F5}"/>
              </a:ext>
            </a:extLst>
          </p:cNvPr>
          <p:cNvGraphicFramePr>
            <a:graphicFrameLocks noGrp="1"/>
          </p:cNvGraphicFramePr>
          <p:nvPr>
            <p:ph idx="1"/>
            <p:extLst>
              <p:ext uri="{D42A27DB-BD31-4B8C-83A1-F6EECF244321}">
                <p14:modId xmlns:p14="http://schemas.microsoft.com/office/powerpoint/2010/main" val="145268150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02986" y="1736176"/>
          <a:ext cx="10981137" cy="4198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3246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wo people, man and woman, working together in office, business meeting, cropped photo.">
            <a:extLst>
              <a:ext uri="{FF2B5EF4-FFF2-40B4-BE49-F238E27FC236}">
                <a16:creationId xmlns:a16="http://schemas.microsoft.com/office/drawing/2014/main" id="{464F3393-7BEE-4B88-A81C-ADC0C9DBCDC2}"/>
              </a:ext>
            </a:extLst>
          </p:cNvPr>
          <p:cNvPicPr>
            <a:picLocks noGrp="1" noChangeAspect="1"/>
          </p:cNvPicPr>
          <p:nvPr>
            <p:ph type="pic" sz="quarter" idx="13"/>
          </p:nvPr>
        </p:nvPicPr>
        <p:blipFill>
          <a:blip r:embed="rId3"/>
          <a:srcRect l="9114" r="24436"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90A4742B-6E35-0164-8683-6D4732555B82}"/>
              </a:ext>
            </a:extLst>
          </p:cNvPr>
          <p:cNvSpPr>
            <a:spLocks noGrp="1"/>
          </p:cNvSpPr>
          <p:nvPr>
            <p:ph type="title"/>
          </p:nvPr>
        </p:nvSpPr>
        <p:spPr>
          <a:xfrm>
            <a:off x="1002085" y="4374100"/>
            <a:ext cx="3897905" cy="1380814"/>
          </a:xfrm>
        </p:spPr>
        <p:txBody>
          <a:bodyPr anchor="t">
            <a:normAutofit/>
          </a:bodyPr>
          <a:lstStyle/>
          <a:p>
            <a:r>
              <a:rPr lang="en-US"/>
              <a:t>Importance of Strategic Management</a:t>
            </a:r>
          </a:p>
        </p:txBody>
      </p:sp>
      <p:sp>
        <p:nvSpPr>
          <p:cNvPr id="4" name="Content Placeholder 3">
            <a:extLst>
              <a:ext uri="{FF2B5EF4-FFF2-40B4-BE49-F238E27FC236}">
                <a16:creationId xmlns:a16="http://schemas.microsoft.com/office/drawing/2014/main" id="{A0DE2C28-3F9A-49E4-2AB5-B49D570A554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Clear Direction and Purpose</a:t>
            </a:r>
          </a:p>
          <a:p>
            <a:pPr marL="0" lvl="1" indent="0">
              <a:buFont typeface="Arial" panose="020B0604020202020204" pitchFamily="34" charset="0"/>
              <a:buNone/>
            </a:pPr>
            <a:r>
              <a:t>Strategic management provides organizations with a clear sense of direction and purpose for decision-making and growth.</a:t>
            </a:r>
            <a:endParaRPr lang="en-US"/>
          </a:p>
          <a:p>
            <a:pPr marL="0" indent="0">
              <a:spcBef>
                <a:spcPts val="2500"/>
              </a:spcBef>
              <a:buFont typeface="Arial" panose="020B0604020202020204" pitchFamily="34" charset="0"/>
              <a:buNone/>
            </a:pPr>
            <a:r>
              <a:rPr lang="en-US" b="1"/>
              <a:t>Efficient Resource Allocation</a:t>
            </a:r>
          </a:p>
          <a:p>
            <a:pPr marL="0" lvl="1" indent="0">
              <a:buFont typeface="Arial" panose="020B0604020202020204" pitchFamily="34" charset="0"/>
              <a:buNone/>
            </a:pPr>
            <a:r>
              <a:t>It helps leaders prioritize actions and allocate resources efficiently to maximize organizational impact.</a:t>
            </a:r>
            <a:endParaRPr lang="en-US"/>
          </a:p>
          <a:p>
            <a:pPr marL="0" indent="0">
              <a:spcBef>
                <a:spcPts val="2500"/>
              </a:spcBef>
              <a:buFont typeface="Arial" panose="020B0604020202020204" pitchFamily="34" charset="0"/>
              <a:buNone/>
            </a:pPr>
            <a:r>
              <a:rPr lang="en-US" b="1"/>
              <a:t>Proactive Market Response</a:t>
            </a:r>
          </a:p>
          <a:p>
            <a:pPr marL="0" lvl="1" indent="0">
              <a:buFont typeface="Arial" panose="020B0604020202020204" pitchFamily="34" charset="0"/>
              <a:buNone/>
            </a:pPr>
            <a:r>
              <a:t>A well-defined strategy enables businesses to respond proactively to market changes and reduce risks.</a:t>
            </a:r>
            <a:endParaRPr lang="en-US"/>
          </a:p>
          <a:p>
            <a:pPr marL="0" indent="0">
              <a:spcBef>
                <a:spcPts val="2500"/>
              </a:spcBef>
              <a:buFont typeface="Arial" panose="020B0604020202020204" pitchFamily="34" charset="0"/>
              <a:buNone/>
            </a:pPr>
            <a:r>
              <a:rPr lang="en-US" b="1"/>
              <a:t>Long-term Success and Stability</a:t>
            </a:r>
          </a:p>
          <a:p>
            <a:pPr marL="0" lvl="1" indent="0">
              <a:buFont typeface="Arial" panose="020B0604020202020204" pitchFamily="34" charset="0"/>
              <a:buNone/>
            </a:pPr>
            <a:r>
              <a:t>Strategic management ensures all decisions contribute to long-term success and organizational stability.</a:t>
            </a:r>
            <a:endParaRPr lang="en-US"/>
          </a:p>
        </p:txBody>
      </p:sp>
      <p:sp>
        <p:nvSpPr>
          <p:cNvPr id="5" name="Footer Placeholder 4">
            <a:extLst>
              <a:ext uri="{FF2B5EF4-FFF2-40B4-BE49-F238E27FC236}">
                <a16:creationId xmlns:a16="http://schemas.microsoft.com/office/drawing/2014/main" id="{F0C54CC3-F12E-791D-A18B-862DDAABD072}"/>
              </a:ext>
            </a:extLst>
          </p:cNvPr>
          <p:cNvSpPr>
            <a:spLocks noGrp="1"/>
          </p:cNvSpPr>
          <p:nvPr>
            <p:ph type="ftr" sz="quarter" idx="11"/>
          </p:nvPr>
        </p:nvSpPr>
        <p:spPr>
          <a:xfrm>
            <a:off x="602974" y="6029867"/>
            <a:ext cx="1911096" cy="365126"/>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A024516A-8563-D34B-CC65-57A6AA56998A}"/>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11/19/2025</a:t>
            </a:fld>
            <a:endParaRPr lang="en-US"/>
          </a:p>
        </p:txBody>
      </p:sp>
      <p:sp>
        <p:nvSpPr>
          <p:cNvPr id="7" name="Slide Number Placeholder 6">
            <a:extLst>
              <a:ext uri="{FF2B5EF4-FFF2-40B4-BE49-F238E27FC236}">
                <a16:creationId xmlns:a16="http://schemas.microsoft.com/office/drawing/2014/main" id="{13DEE19A-1070-9161-1EE1-4794C116F594}"/>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4</a:t>
            </a:fld>
            <a:endParaRPr lang="en-US"/>
          </a:p>
        </p:txBody>
      </p:sp>
    </p:spTree>
    <p:extLst>
      <p:ext uri="{BB962C8B-B14F-4D97-AF65-F5344CB8AC3E}">
        <p14:creationId xmlns:p14="http://schemas.microsoft.com/office/powerpoint/2010/main" val="2274397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643B-82F6-29A4-7741-2642C1B9A889}"/>
              </a:ext>
            </a:extLst>
          </p:cNvPr>
          <p:cNvSpPr>
            <a:spLocks noGrp="1"/>
          </p:cNvSpPr>
          <p:nvPr>
            <p:ph type="title"/>
          </p:nvPr>
        </p:nvSpPr>
        <p:spPr>
          <a:xfrm>
            <a:off x="185877" y="1062360"/>
            <a:ext cx="9948723" cy="5762371"/>
          </a:xfrm>
        </p:spPr>
        <p:txBody>
          <a:bodyPr anchor="b">
            <a:normAutofit/>
          </a:bodyPr>
          <a:lstStyle/>
          <a:p>
            <a:r>
              <a:rPr lang="en-US"/>
              <a:t>Core Components of Strategic Management</a:t>
            </a:r>
          </a:p>
        </p:txBody>
      </p:sp>
      <p:sp>
        <p:nvSpPr>
          <p:cNvPr id="4" name="Footer Placeholder 3">
            <a:extLst>
              <a:ext uri="{FF2B5EF4-FFF2-40B4-BE49-F238E27FC236}">
                <a16:creationId xmlns:a16="http://schemas.microsoft.com/office/drawing/2014/main" id="{3B613E75-EB74-D86C-0106-530F0FF3564C}"/>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A75317C8-826B-7E20-B2BC-72C7CA7674D3}"/>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11/19/2025</a:t>
            </a:fld>
            <a:endParaRPr lang="en-US"/>
          </a:p>
        </p:txBody>
      </p:sp>
      <p:sp>
        <p:nvSpPr>
          <p:cNvPr id="6" name="Slide Number Placeholder 5">
            <a:extLst>
              <a:ext uri="{FF2B5EF4-FFF2-40B4-BE49-F238E27FC236}">
                <a16:creationId xmlns:a16="http://schemas.microsoft.com/office/drawing/2014/main" id="{76E200C7-AAE4-16F7-6474-17FF5DFC55B3}"/>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5</a:t>
            </a:fld>
            <a:endParaRPr lang="en-US"/>
          </a:p>
        </p:txBody>
      </p:sp>
    </p:spTree>
    <p:extLst>
      <p:ext uri="{BB962C8B-B14F-4D97-AF65-F5344CB8AC3E}">
        <p14:creationId xmlns:p14="http://schemas.microsoft.com/office/powerpoint/2010/main" val="541108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owth and Development">
            <a:extLst>
              <a:ext uri="{FF2B5EF4-FFF2-40B4-BE49-F238E27FC236}">
                <a16:creationId xmlns:a16="http://schemas.microsoft.com/office/drawing/2014/main" id="{73B85A84-AF42-46BB-8906-E00AD4F327DC}"/>
              </a:ext>
            </a:extLst>
          </p:cNvPr>
          <p:cNvPicPr>
            <a:picLocks noGrp="1" noChangeAspect="1"/>
          </p:cNvPicPr>
          <p:nvPr>
            <p:ph type="pic" sz="quarter" idx="13"/>
          </p:nvPr>
        </p:nvPicPr>
        <p:blipFill>
          <a:blip r:embed="rId3"/>
          <a:srcRect l="33801" r="-1" b="-1"/>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BBCD0C57-9157-76D4-21D3-8548B19810EB}"/>
              </a:ext>
            </a:extLst>
          </p:cNvPr>
          <p:cNvSpPr>
            <a:spLocks noGrp="1"/>
          </p:cNvSpPr>
          <p:nvPr>
            <p:ph type="title"/>
          </p:nvPr>
        </p:nvSpPr>
        <p:spPr>
          <a:xfrm>
            <a:off x="1002085" y="4374100"/>
            <a:ext cx="3897905" cy="1380814"/>
          </a:xfrm>
        </p:spPr>
        <p:txBody>
          <a:bodyPr anchor="t">
            <a:normAutofit/>
          </a:bodyPr>
          <a:lstStyle/>
          <a:p>
            <a:r>
              <a:rPr lang="en-US"/>
              <a:t>Vision, Mission, and Objectives</a:t>
            </a:r>
          </a:p>
        </p:txBody>
      </p:sp>
      <p:sp>
        <p:nvSpPr>
          <p:cNvPr id="4" name="Content Placeholder 3">
            <a:extLst>
              <a:ext uri="{FF2B5EF4-FFF2-40B4-BE49-F238E27FC236}">
                <a16:creationId xmlns:a16="http://schemas.microsoft.com/office/drawing/2014/main" id="{D334920F-A5DF-A6CD-5F75-DDECB658BB9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Vision as Future Aspiration</a:t>
            </a:r>
          </a:p>
          <a:p>
            <a:pPr marL="0" lvl="1" indent="0">
              <a:buFont typeface="Arial" panose="020B0604020202020204" pitchFamily="34" charset="0"/>
              <a:buNone/>
            </a:pPr>
            <a:r>
              <a:t>Vision defines the organization's future aspirations serving as a guiding star for decision-making.</a:t>
            </a:r>
            <a:endParaRPr lang="en-US"/>
          </a:p>
          <a:p>
            <a:pPr marL="0" indent="0">
              <a:spcBef>
                <a:spcPts val="2500"/>
              </a:spcBef>
              <a:buFont typeface="Arial" panose="020B0604020202020204" pitchFamily="34" charset="0"/>
              <a:buNone/>
            </a:pPr>
            <a:r>
              <a:rPr lang="en-US" b="1"/>
              <a:t>Mission Explains Existence</a:t>
            </a:r>
          </a:p>
          <a:p>
            <a:pPr marL="0" lvl="1" indent="0">
              <a:buFont typeface="Arial" panose="020B0604020202020204" pitchFamily="34" charset="0"/>
              <a:buNone/>
            </a:pPr>
            <a:r>
              <a:t>Mission explains why the organization exists and what it aims to achieve in the present.</a:t>
            </a:r>
            <a:endParaRPr lang="en-US"/>
          </a:p>
          <a:p>
            <a:pPr marL="0" indent="0">
              <a:spcBef>
                <a:spcPts val="2500"/>
              </a:spcBef>
              <a:buFont typeface="Arial" panose="020B0604020202020204" pitchFamily="34" charset="0"/>
              <a:buNone/>
            </a:pPr>
            <a:r>
              <a:rPr lang="en-US" b="1"/>
              <a:t>Objectives for Action</a:t>
            </a:r>
          </a:p>
          <a:p>
            <a:pPr marL="0" lvl="1" indent="0">
              <a:buFont typeface="Arial" panose="020B0604020202020204" pitchFamily="34" charset="0"/>
              <a:buNone/>
            </a:pPr>
            <a:r>
              <a:t>Objectives are specific, measurable targets translating vision and mission into actionable steps.</a:t>
            </a:r>
            <a:endParaRPr lang="en-US"/>
          </a:p>
          <a:p>
            <a:pPr marL="0" indent="0">
              <a:spcBef>
                <a:spcPts val="2500"/>
              </a:spcBef>
              <a:buFont typeface="Arial" panose="020B0604020202020204" pitchFamily="34" charset="0"/>
              <a:buNone/>
            </a:pPr>
            <a:r>
              <a:rPr lang="en-US" b="1"/>
              <a:t>Organizational Alignment</a:t>
            </a:r>
          </a:p>
          <a:p>
            <a:pPr marL="0" lvl="1" indent="0">
              <a:buFont typeface="Arial" panose="020B0604020202020204" pitchFamily="34" charset="0"/>
              <a:buNone/>
            </a:pPr>
            <a:r>
              <a:t>Vision, mission, and objectives ensure alignment across departments towards long-term goals.</a:t>
            </a:r>
            <a:endParaRPr lang="en-US"/>
          </a:p>
        </p:txBody>
      </p:sp>
      <p:sp>
        <p:nvSpPr>
          <p:cNvPr id="5" name="Footer Placeholder 4">
            <a:extLst>
              <a:ext uri="{FF2B5EF4-FFF2-40B4-BE49-F238E27FC236}">
                <a16:creationId xmlns:a16="http://schemas.microsoft.com/office/drawing/2014/main" id="{9DE3AB32-361B-1DC2-7A8F-E975CBF63525}"/>
              </a:ext>
            </a:extLst>
          </p:cNvPr>
          <p:cNvSpPr>
            <a:spLocks noGrp="1"/>
          </p:cNvSpPr>
          <p:nvPr>
            <p:ph type="ftr" sz="quarter" idx="11"/>
          </p:nvPr>
        </p:nvSpPr>
        <p:spPr>
          <a:xfrm>
            <a:off x="602974" y="6029867"/>
            <a:ext cx="1911096" cy="365126"/>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29E80B5F-107F-2ED2-41BF-4CC4BF70B0D3}"/>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11/19/2025</a:t>
            </a:fld>
            <a:endParaRPr lang="en-US"/>
          </a:p>
        </p:txBody>
      </p:sp>
      <p:sp>
        <p:nvSpPr>
          <p:cNvPr id="7" name="Slide Number Placeholder 6">
            <a:extLst>
              <a:ext uri="{FF2B5EF4-FFF2-40B4-BE49-F238E27FC236}">
                <a16:creationId xmlns:a16="http://schemas.microsoft.com/office/drawing/2014/main" id="{DC444FE8-C179-7B40-4E9D-B244605FB3E4}"/>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6</a:t>
            </a:fld>
            <a:endParaRPr lang="en-US"/>
          </a:p>
        </p:txBody>
      </p:sp>
    </p:spTree>
    <p:extLst>
      <p:ext uri="{BB962C8B-B14F-4D97-AF65-F5344CB8AC3E}">
        <p14:creationId xmlns:p14="http://schemas.microsoft.com/office/powerpoint/2010/main" val="2380173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D9B2-B02A-0630-9023-8127012F740B}"/>
              </a:ext>
            </a:extLst>
          </p:cNvPr>
          <p:cNvSpPr>
            <a:spLocks noGrp="1"/>
          </p:cNvSpPr>
          <p:nvPr>
            <p:ph type="title"/>
          </p:nvPr>
        </p:nvSpPr>
        <p:spPr>
          <a:xfrm>
            <a:off x="185877" y="1062360"/>
            <a:ext cx="9948723" cy="5762371"/>
          </a:xfrm>
        </p:spPr>
        <p:txBody>
          <a:bodyPr anchor="b">
            <a:normAutofit/>
          </a:bodyPr>
          <a:lstStyle/>
          <a:p>
            <a:r>
              <a:rPr lang="en-US"/>
              <a:t>Goal Setting Fundamentals</a:t>
            </a:r>
          </a:p>
        </p:txBody>
      </p:sp>
      <p:sp>
        <p:nvSpPr>
          <p:cNvPr id="4" name="Footer Placeholder 3">
            <a:extLst>
              <a:ext uri="{FF2B5EF4-FFF2-40B4-BE49-F238E27FC236}">
                <a16:creationId xmlns:a16="http://schemas.microsoft.com/office/drawing/2014/main" id="{6CC06AD8-EED9-29FC-919A-26D585054C59}"/>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2F91AB48-F1DC-A001-2558-2DBFB384995C}"/>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11/19/2025</a:t>
            </a:fld>
            <a:endParaRPr lang="en-US"/>
          </a:p>
        </p:txBody>
      </p:sp>
      <p:sp>
        <p:nvSpPr>
          <p:cNvPr id="6" name="Slide Number Placeholder 5">
            <a:extLst>
              <a:ext uri="{FF2B5EF4-FFF2-40B4-BE49-F238E27FC236}">
                <a16:creationId xmlns:a16="http://schemas.microsoft.com/office/drawing/2014/main" id="{D3A6CECB-D1E4-CF0E-EFD7-4E3AE8B53D93}"/>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7</a:t>
            </a:fld>
            <a:endParaRPr lang="en-US"/>
          </a:p>
        </p:txBody>
      </p:sp>
    </p:spTree>
    <p:extLst>
      <p:ext uri="{BB962C8B-B14F-4D97-AF65-F5344CB8AC3E}">
        <p14:creationId xmlns:p14="http://schemas.microsoft.com/office/powerpoint/2010/main" val="1542842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oup working on graphs">
            <a:extLst>
              <a:ext uri="{FF2B5EF4-FFF2-40B4-BE49-F238E27FC236}">
                <a16:creationId xmlns:a16="http://schemas.microsoft.com/office/drawing/2014/main" id="{4A581082-74DD-4301-B876-2678C8988C89}"/>
              </a:ext>
            </a:extLst>
          </p:cNvPr>
          <p:cNvPicPr>
            <a:picLocks noGrp="1" noChangeAspect="1"/>
          </p:cNvPicPr>
          <p:nvPr>
            <p:ph type="pic" sz="quarter" idx="13"/>
          </p:nvPr>
        </p:nvPicPr>
        <p:blipFill>
          <a:blip r:embed="rId3"/>
          <a:srcRect l="29034" r="4516"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7FE75307-8313-6008-952A-D0E2E139641A}"/>
              </a:ext>
            </a:extLst>
          </p:cNvPr>
          <p:cNvSpPr>
            <a:spLocks noGrp="1"/>
          </p:cNvSpPr>
          <p:nvPr>
            <p:ph type="title"/>
          </p:nvPr>
        </p:nvSpPr>
        <p:spPr>
          <a:xfrm>
            <a:off x="1002085" y="4374100"/>
            <a:ext cx="3897905" cy="1380814"/>
          </a:xfrm>
        </p:spPr>
        <p:txBody>
          <a:bodyPr anchor="t">
            <a:normAutofit/>
          </a:bodyPr>
          <a:lstStyle/>
          <a:p>
            <a:r>
              <a:rPr lang="en-US"/>
              <a:t>Basics of Goal Setting</a:t>
            </a:r>
          </a:p>
        </p:txBody>
      </p:sp>
      <p:sp>
        <p:nvSpPr>
          <p:cNvPr id="4" name="Content Placeholder 3">
            <a:extLst>
              <a:ext uri="{FF2B5EF4-FFF2-40B4-BE49-F238E27FC236}">
                <a16:creationId xmlns:a16="http://schemas.microsoft.com/office/drawing/2014/main" id="{9E331800-45C6-C74D-5471-74A60EC64BE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Definition of Goal Setting</a:t>
            </a:r>
          </a:p>
          <a:p>
            <a:pPr marL="0" lvl="1" indent="0">
              <a:buFont typeface="Arial" panose="020B0604020202020204" pitchFamily="34" charset="0"/>
              <a:buNone/>
            </a:pPr>
            <a:r>
              <a:t>Goal setting involves defining clear objectives to achieve within a specific timeframe for individuals or organizations.</a:t>
            </a:r>
            <a:endParaRPr lang="en-US"/>
          </a:p>
          <a:p>
            <a:pPr marL="0" indent="0">
              <a:spcBef>
                <a:spcPts val="2500"/>
              </a:spcBef>
              <a:buFont typeface="Arial" panose="020B0604020202020204" pitchFamily="34" charset="0"/>
              <a:buNone/>
            </a:pPr>
            <a:r>
              <a:rPr lang="en-US" b="1"/>
              <a:t>Characteristics of Effective Goals</a:t>
            </a:r>
          </a:p>
          <a:p>
            <a:pPr marL="0" lvl="1" indent="0">
              <a:buFont typeface="Arial" panose="020B0604020202020204" pitchFamily="34" charset="0"/>
              <a:buNone/>
            </a:pPr>
            <a:r>
              <a:t>Effective goals offer clarity, focus, and motivation, and align with an organization's vision and mission.</a:t>
            </a:r>
            <a:endParaRPr lang="en-US"/>
          </a:p>
          <a:p>
            <a:pPr marL="0" indent="0">
              <a:spcBef>
                <a:spcPts val="2500"/>
              </a:spcBef>
              <a:buFont typeface="Arial" panose="020B0604020202020204" pitchFamily="34" charset="0"/>
              <a:buNone/>
            </a:pPr>
            <a:r>
              <a:rPr lang="en-US" b="1"/>
              <a:t>Importance of Goal Alignment</a:t>
            </a:r>
          </a:p>
          <a:p>
            <a:pPr marL="0" lvl="1" indent="0">
              <a:buFont typeface="Arial" panose="020B0604020202020204" pitchFamily="34" charset="0"/>
              <a:buNone/>
            </a:pPr>
            <a:r>
              <a:t>Aligning goals with broader strategic objectives ensures consistency and drives meaningful progress.</a:t>
            </a:r>
            <a:endParaRPr lang="en-US"/>
          </a:p>
          <a:p>
            <a:pPr marL="0" indent="0">
              <a:spcBef>
                <a:spcPts val="2500"/>
              </a:spcBef>
              <a:buFont typeface="Arial" panose="020B0604020202020204" pitchFamily="34" charset="0"/>
              <a:buNone/>
            </a:pPr>
            <a:r>
              <a:rPr lang="en-US" b="1"/>
              <a:t>Consequences of Poor Goal Setting</a:t>
            </a:r>
          </a:p>
          <a:p>
            <a:pPr marL="0" lvl="1" indent="0">
              <a:buFont typeface="Arial" panose="020B0604020202020204" pitchFamily="34" charset="0"/>
              <a:buNone/>
            </a:pPr>
            <a:r>
              <a:t>Without proper goal setting, efforts become scattered, causing inefficiencies and missed opportunities.</a:t>
            </a:r>
            <a:endParaRPr lang="en-US"/>
          </a:p>
        </p:txBody>
      </p:sp>
      <p:sp>
        <p:nvSpPr>
          <p:cNvPr id="5" name="Footer Placeholder 4">
            <a:extLst>
              <a:ext uri="{FF2B5EF4-FFF2-40B4-BE49-F238E27FC236}">
                <a16:creationId xmlns:a16="http://schemas.microsoft.com/office/drawing/2014/main" id="{11AFD7CA-62B7-47D2-C2BA-54822621056E}"/>
              </a:ext>
            </a:extLst>
          </p:cNvPr>
          <p:cNvSpPr>
            <a:spLocks noGrp="1"/>
          </p:cNvSpPr>
          <p:nvPr>
            <p:ph type="ftr" sz="quarter" idx="11"/>
          </p:nvPr>
        </p:nvSpPr>
        <p:spPr>
          <a:xfrm>
            <a:off x="602974" y="6029867"/>
            <a:ext cx="1911096" cy="365126"/>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241AE240-63EF-91C8-AF90-6178B64420C6}"/>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11/19/2025</a:t>
            </a:fld>
            <a:endParaRPr lang="en-US"/>
          </a:p>
        </p:txBody>
      </p:sp>
      <p:sp>
        <p:nvSpPr>
          <p:cNvPr id="7" name="Slide Number Placeholder 6">
            <a:extLst>
              <a:ext uri="{FF2B5EF4-FFF2-40B4-BE49-F238E27FC236}">
                <a16:creationId xmlns:a16="http://schemas.microsoft.com/office/drawing/2014/main" id="{F4BDB10A-1A7F-33D0-FA8D-75F458867432}"/>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8</a:t>
            </a:fld>
            <a:endParaRPr lang="en-US"/>
          </a:p>
        </p:txBody>
      </p:sp>
    </p:spTree>
    <p:extLst>
      <p:ext uri="{BB962C8B-B14F-4D97-AF65-F5344CB8AC3E}">
        <p14:creationId xmlns:p14="http://schemas.microsoft.com/office/powerpoint/2010/main" val="846685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eck list sign and Highlighter isolated on white background">
            <a:extLst>
              <a:ext uri="{FF2B5EF4-FFF2-40B4-BE49-F238E27FC236}">
                <a16:creationId xmlns:a16="http://schemas.microsoft.com/office/drawing/2014/main" id="{FBF1B531-A2B3-4E59-8CA9-C2129EA67E13}"/>
              </a:ext>
            </a:extLst>
          </p:cNvPr>
          <p:cNvPicPr>
            <a:picLocks noGrp="1" noChangeAspect="1"/>
          </p:cNvPicPr>
          <p:nvPr>
            <p:ph type="pic" sz="quarter" idx="13"/>
          </p:nvPr>
        </p:nvPicPr>
        <p:blipFill>
          <a:blip r:embed="rId3"/>
          <a:srcRect l="913" r="26240"/>
          <a:stretch>
            <a:fillRect/>
          </a:stretch>
        </p:blipFill>
        <p:spPr>
          <a:xfrm>
            <a:off x="20" y="10"/>
            <a:ext cx="3771880" cy="6857990"/>
          </a:xfrm>
          <a:prstGeom prst="rect">
            <a:avLst/>
          </a:prstGeom>
          <a:noFill/>
        </p:spPr>
      </p:pic>
      <p:sp>
        <p:nvSpPr>
          <p:cNvPr id="2" name="Title 1">
            <a:extLst>
              <a:ext uri="{FF2B5EF4-FFF2-40B4-BE49-F238E27FC236}">
                <a16:creationId xmlns:a16="http://schemas.microsoft.com/office/drawing/2014/main" id="{4E160F18-2C4A-FF40-0B77-6EE47B13A064}"/>
              </a:ext>
            </a:extLst>
          </p:cNvPr>
          <p:cNvSpPr>
            <a:spLocks noGrp="1"/>
          </p:cNvSpPr>
          <p:nvPr>
            <p:ph type="title"/>
          </p:nvPr>
        </p:nvSpPr>
        <p:spPr>
          <a:xfrm>
            <a:off x="3124200" y="0"/>
            <a:ext cx="7391400" cy="1207008"/>
          </a:xfrm>
        </p:spPr>
        <p:txBody>
          <a:bodyPr anchor="b">
            <a:normAutofit/>
          </a:bodyPr>
          <a:lstStyle/>
          <a:p>
            <a:r>
              <a:rPr lang="en-US"/>
              <a:t>SMART Goals Framework</a:t>
            </a:r>
          </a:p>
        </p:txBody>
      </p:sp>
      <p:sp>
        <p:nvSpPr>
          <p:cNvPr id="4" name="Content Placeholder 3">
            <a:extLst>
              <a:ext uri="{FF2B5EF4-FFF2-40B4-BE49-F238E27FC236}">
                <a16:creationId xmlns:a16="http://schemas.microsoft.com/office/drawing/2014/main" id="{6F5D0038-C5D2-F514-E098-C0D9786EEA44}"/>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58608" y="1367622"/>
            <a:ext cx="7171976" cy="4477552"/>
          </a:xfrm>
        </p:spPr>
        <p:txBody>
          <a:bodyPr>
            <a:normAutofit/>
          </a:bodyPr>
          <a:lstStyle/>
          <a:p>
            <a:pPr marL="0" indent="0">
              <a:spcBef>
                <a:spcPts val="2500"/>
              </a:spcBef>
              <a:buFont typeface="Arial" panose="020B0604020202020204" pitchFamily="34" charset="0"/>
              <a:buNone/>
            </a:pPr>
            <a:r>
              <a:rPr lang="en-US" b="1"/>
              <a:t>Specific Goals</a:t>
            </a:r>
          </a:p>
          <a:p>
            <a:pPr marL="0" lvl="1" indent="0">
              <a:buFont typeface="Arial" panose="020B0604020202020204" pitchFamily="34" charset="0"/>
              <a:buNone/>
            </a:pPr>
            <a:r>
              <a:t>Specific goals are clear, detailed, and well-defined to provide direction and focus.</a:t>
            </a:r>
            <a:endParaRPr lang="en-US"/>
          </a:p>
          <a:p>
            <a:pPr marL="0" indent="0">
              <a:spcBef>
                <a:spcPts val="2500"/>
              </a:spcBef>
              <a:buFont typeface="Arial" panose="020B0604020202020204" pitchFamily="34" charset="0"/>
              <a:buNone/>
            </a:pPr>
            <a:r>
              <a:rPr lang="en-US" b="1"/>
              <a:t>Measurable Outcomes</a:t>
            </a:r>
          </a:p>
          <a:p>
            <a:pPr marL="0" lvl="1" indent="0">
              <a:buFont typeface="Arial" panose="020B0604020202020204" pitchFamily="34" charset="0"/>
              <a:buNone/>
            </a:pPr>
            <a:r>
              <a:t>Measurable goals include quantifiable metrics to track progress and success.</a:t>
            </a:r>
            <a:endParaRPr lang="en-US"/>
          </a:p>
          <a:p>
            <a:pPr marL="0" indent="0">
              <a:spcBef>
                <a:spcPts val="2500"/>
              </a:spcBef>
              <a:buFont typeface="Arial" panose="020B0604020202020204" pitchFamily="34" charset="0"/>
              <a:buNone/>
            </a:pPr>
            <a:r>
              <a:rPr lang="en-US" b="1"/>
              <a:t>Achievable and Relevant</a:t>
            </a:r>
          </a:p>
          <a:p>
            <a:pPr marL="0" lvl="1" indent="0">
              <a:buFont typeface="Arial" panose="020B0604020202020204" pitchFamily="34" charset="0"/>
              <a:buNone/>
            </a:pPr>
            <a:r>
              <a:t>Goals should be realistic with available resources and align with overall strategy.</a:t>
            </a:r>
            <a:endParaRPr lang="en-US"/>
          </a:p>
          <a:p>
            <a:pPr marL="0" indent="0">
              <a:spcBef>
                <a:spcPts val="2500"/>
              </a:spcBef>
              <a:buFont typeface="Arial" panose="020B0604020202020204" pitchFamily="34" charset="0"/>
              <a:buNone/>
            </a:pPr>
            <a:r>
              <a:rPr lang="en-US" b="1"/>
              <a:t>Time-bound Deadline</a:t>
            </a:r>
          </a:p>
          <a:p>
            <a:pPr marL="0" lvl="1" indent="0">
              <a:buFont typeface="Arial" panose="020B0604020202020204" pitchFamily="34" charset="0"/>
              <a:buNone/>
            </a:pPr>
            <a:r>
              <a:t>Time-bound goals have a clear deadline to ensure timely completion and accountability.</a:t>
            </a:r>
            <a:endParaRPr lang="en-US"/>
          </a:p>
        </p:txBody>
      </p:sp>
      <p:sp>
        <p:nvSpPr>
          <p:cNvPr id="5" name="Footer Placeholder 4">
            <a:extLst>
              <a:ext uri="{FF2B5EF4-FFF2-40B4-BE49-F238E27FC236}">
                <a16:creationId xmlns:a16="http://schemas.microsoft.com/office/drawing/2014/main" id="{49F1E3ED-1A04-4998-EB4F-F37BAE5E8889}"/>
              </a:ext>
            </a:extLst>
          </p:cNvPr>
          <p:cNvSpPr>
            <a:spLocks noGrp="1"/>
          </p:cNvSpPr>
          <p:nvPr>
            <p:ph type="ftr" sz="quarter" idx="11"/>
          </p:nvPr>
        </p:nvSpPr>
        <p:spPr>
          <a:xfrm>
            <a:off x="4358608" y="6029868"/>
            <a:ext cx="2024542"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EFA22361-850F-AC26-A7EC-7F0AEA377161}"/>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11/19/2025</a:t>
            </a:fld>
            <a:endParaRPr lang="en-US"/>
          </a:p>
        </p:txBody>
      </p:sp>
      <p:sp>
        <p:nvSpPr>
          <p:cNvPr id="7" name="Slide Number Placeholder 6">
            <a:extLst>
              <a:ext uri="{FF2B5EF4-FFF2-40B4-BE49-F238E27FC236}">
                <a16:creationId xmlns:a16="http://schemas.microsoft.com/office/drawing/2014/main" id="{738B7F7B-DEE8-96B9-48B8-7F2CB33A354E}"/>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9</a:t>
            </a:fld>
            <a:endParaRPr lang="en-US"/>
          </a:p>
        </p:txBody>
      </p:sp>
    </p:spTree>
    <p:extLst>
      <p:ext uri="{BB962C8B-B14F-4D97-AF65-F5344CB8AC3E}">
        <p14:creationId xmlns:p14="http://schemas.microsoft.com/office/powerpoint/2010/main" val="2336559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range experience">
  <a:themeElements>
    <a:clrScheme name="Orange Experience">
      <a:dk1>
        <a:srgbClr val="131313"/>
      </a:dk1>
      <a:lt1>
        <a:sysClr val="window" lastClr="FFFFFF"/>
      </a:lt1>
      <a:dk2>
        <a:srgbClr val="444742"/>
      </a:dk2>
      <a:lt2>
        <a:srgbClr val="EDECE9"/>
      </a:lt2>
      <a:accent1>
        <a:srgbClr val="ED6845"/>
      </a:accent1>
      <a:accent2>
        <a:srgbClr val="F48A56"/>
      </a:accent2>
      <a:accent3>
        <a:srgbClr val="9FA295"/>
      </a:accent3>
      <a:accent4>
        <a:srgbClr val="5B6E74"/>
      </a:accent4>
      <a:accent5>
        <a:srgbClr val="6E7868"/>
      </a:accent5>
      <a:accent6>
        <a:srgbClr val="A1AAAA"/>
      </a:accent6>
      <a:hlink>
        <a:srgbClr val="F05814"/>
      </a:hlink>
      <a:folHlink>
        <a:srgbClr val="E99401"/>
      </a:folHlink>
    </a:clrScheme>
    <a:fontScheme name="Custom 40">
      <a:majorFont>
        <a:latin typeface="Oswald SemiBold"/>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angeExperience" id="{F3C6FDEA-AE41-472D-8E81-2DA7CC66D099}" vid="{5D82712B-855B-4627-96FB-F7C927B9D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C0E98-53B2-45AC-A2D3-5CB4F53EE9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E7D331F-9E03-42FF-A5D8-8CA51554C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66138A-5333-4F8F-852B-472D6D0F0B7A}">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16</TotalTime>
  <Words>1582</Words>
  <Application>Microsoft Office PowerPoint</Application>
  <PresentationFormat>Widescreen</PresentationFormat>
  <Paragraphs>147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Oswald SemiBold</vt:lpstr>
      <vt:lpstr>Univers Condensed Light</vt:lpstr>
      <vt:lpstr>Orange experience</vt:lpstr>
      <vt:lpstr>Strategic Management and Goal Setting</vt:lpstr>
      <vt:lpstr>Introduction to Strategic Management</vt:lpstr>
      <vt:lpstr>What is Strategic Management?</vt:lpstr>
      <vt:lpstr>Importance of Strategic Management</vt:lpstr>
      <vt:lpstr>Core Components of Strategic Management</vt:lpstr>
      <vt:lpstr>Vision, Mission, and Objectives</vt:lpstr>
      <vt:lpstr>Goal Setting Fundamentals</vt:lpstr>
      <vt:lpstr>Basics of Goal Setting</vt:lpstr>
      <vt:lpstr>SMART Goals Framework</vt:lpstr>
      <vt:lpstr>Practical Examples and Common Pitfalls</vt:lpstr>
      <vt:lpstr>Examples of Strategic Goals in Business and IT</vt:lpstr>
      <vt:lpstr>Common Mistakes in Goal Setting</vt:lpstr>
      <vt:lpstr>Summary and Key Takeaways</vt:lpstr>
      <vt:lpstr>Recap of Strategic Management and Goal Setting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Vasilism</dc:creator>
  <cp:lastModifiedBy>Μανουσάκης Βασίλης</cp:lastModifiedBy>
  <cp:revision>4</cp:revision>
  <dcterms:created xsi:type="dcterms:W3CDTF">2025-08-04T23:28:37Z</dcterms:created>
  <dcterms:modified xsi:type="dcterms:W3CDTF">2025-11-19T08:11:55Z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