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nagerial Skills Development: Weeks 7-10" id="{A7D85164-9FD3-4A0C-940A-95E8285F71A7}">
          <p14:sldIdLst>
            <p14:sldId id="2561"/>
          </p14:sldIdLst>
        </p14:section>
        <p14:section name="Communication in Management" id="{E5A012A7-8FC2-4694-9C6D-6BFFCE316F55}">
          <p14:sldIdLst>
            <p14:sldId id="2562"/>
            <p14:sldId id="2563"/>
            <p14:sldId id="2564"/>
          </p14:sldIdLst>
        </p14:section>
        <p14:section name="Managing Teams and Collaboration" id="{90112D68-C7D3-4ECC-B672-3ECD5722E394}">
          <p14:sldIdLst>
            <p14:sldId id="2565"/>
            <p14:sldId id="2566"/>
            <p14:sldId id="2567"/>
          </p14:sldIdLst>
        </p14:section>
        <p14:section name="Time and Resource Management" id="{0FCF3C99-CF4D-4FB7-8E2F-C126489AEAF7}">
          <p14:sldIdLst>
            <p14:sldId id="2568"/>
            <p14:sldId id="2569"/>
            <p14:sldId id="2570"/>
          </p14:sldIdLst>
        </p14:section>
        <p14:section name="Problem Solving and Analytical Thinking" id="{FD262A9F-7AB8-4BF1-8AB8-924CE2AF5CAC}">
          <p14:sldIdLst>
            <p14:sldId id="2571"/>
            <p14:sldId id="2572"/>
            <p14:sldId id="2573"/>
          </p14:sldIdLst>
        </p14:section>
        <p14:section name="Interactive Exercises and Role Plays" id="{9148E004-C697-4837-BCD5-C6BC755DB4B8}">
          <p14:sldIdLst>
            <p14:sldId id="2574"/>
            <p14:sldId id="2575"/>
            <p14:sldId id="2576"/>
            <p14:sldId id="2577"/>
            <p14:sldId id="25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592FC-97D5-1740-257B-E577B3AB70FD}" v="42" dt="2025-12-11T05:46:19.365"/>
    <p1510:client id="{40F02F10-68BB-48C4-BD29-4246471BD540}" v="19" dt="2025-12-11T05:30:33.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7" autoAdjust="0"/>
    <p:restoredTop sz="94660"/>
  </p:normalViewPr>
  <p:slideViewPr>
    <p:cSldViewPr>
      <p:cViewPr varScale="1">
        <p:scale>
          <a:sx n="93" d="100"/>
          <a:sy n="93" d="100"/>
        </p:scale>
        <p:origin x="90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FEA26-A6D1-4E7B-B736-16C63C7E0AF0}" type="doc">
      <dgm:prSet loTypeId="urn:microsoft.com/office/officeart/2024/3/layout/verticalVisualTextBlock1" loCatId="Picture" qsTypeId="urn:microsoft.com/office/officeart/2005/8/quickstyle/simple4" qsCatId="simple" csTypeId="urn:microsoft.com/office/officeart/2005/8/colors/accent1_2" csCatId="accent1" phldr="1"/>
      <dgm:spPr/>
      <dgm:t>
        <a:bodyPr/>
        <a:lstStyle/>
        <a:p>
          <a:endParaRPr lang="en-US"/>
        </a:p>
      </dgm:t>
    </dgm:pt>
    <dgm:pt modelId="{98F2E4E4-16EE-4240-958A-7EF1DEDD7601}">
      <dgm:prSet/>
      <dgm:spPr/>
      <dgm:t>
        <a:bodyPr/>
        <a:lstStyle/>
        <a:p>
          <a:pPr>
            <a:lnSpc>
              <a:spcPct val="100000"/>
            </a:lnSpc>
            <a:defRPr b="1"/>
          </a:pPr>
          <a:r>
            <a:rPr lang="en-US">
              <a:ea typeface="+mn-ea"/>
              <a:cs typeface="+mn-cs"/>
            </a:rPr>
            <a:t>Common Problem-Solving Pitfall</a:t>
          </a:r>
        </a:p>
      </dgm:t>
    </dgm:pt>
    <dgm:pt modelId="{8D38A51E-C355-4EE8-A23E-76F6AD0F2D7C}" type="parTrans" cxnId="{4997836E-57E5-4DCB-B81A-96E21CF33BA2}">
      <dgm:prSet/>
      <dgm:spPr/>
      <dgm:t>
        <a:bodyPr/>
        <a:lstStyle/>
        <a:p>
          <a:endParaRPr lang="en-US"/>
        </a:p>
      </dgm:t>
    </dgm:pt>
    <dgm:pt modelId="{83500183-FC4A-42A2-B7D6-3697E39DB4F1}" type="sibTrans" cxnId="{4997836E-57E5-4DCB-B81A-96E21CF33BA2}">
      <dgm:prSet/>
      <dgm:spPr/>
      <dgm:t>
        <a:bodyPr/>
        <a:lstStyle/>
        <a:p>
          <a:pPr>
            <a:lnSpc>
              <a:spcPct val="100000"/>
            </a:lnSpc>
            <a:defRPr b="1"/>
          </a:pPr>
          <a:endParaRPr lang="en-US"/>
        </a:p>
      </dgm:t>
    </dgm:pt>
    <dgm:pt modelId="{655DF311-C989-47E5-962A-0786F863B3A2}">
      <dgm:prSet/>
      <dgm:spPr/>
      <dgm:t>
        <a:bodyPr/>
        <a:lstStyle/>
        <a:p>
          <a:pPr>
            <a:lnSpc>
              <a:spcPct val="100000"/>
            </a:lnSpc>
          </a:pPr>
          <a:r>
            <a:rPr lang="en-US">
              <a:ea typeface="+mn-ea"/>
              <a:cs typeface="+mn-cs"/>
            </a:rPr>
            <a:t>Rushing to implement solutions without full understanding leads to wasted resources and recurring problems.</a:t>
          </a:r>
        </a:p>
      </dgm:t>
    </dgm:pt>
    <dgm:pt modelId="{2D5B6AD5-C3DB-4A47-B85A-2512E6C99EEC}" type="parTrans" cxnId="{5B4F1EAD-A0CB-4D96-8B22-3DEE63986982}">
      <dgm:prSet/>
      <dgm:spPr/>
      <dgm:t>
        <a:bodyPr/>
        <a:lstStyle/>
        <a:p>
          <a:endParaRPr lang="en-US"/>
        </a:p>
      </dgm:t>
    </dgm:pt>
    <dgm:pt modelId="{445FB909-B755-42E3-95B1-6797741BA9EC}" type="sibTrans" cxnId="{5B4F1EAD-A0CB-4D96-8B22-3DEE63986982}">
      <dgm:prSet/>
      <dgm:spPr/>
      <dgm:t>
        <a:bodyPr/>
        <a:lstStyle/>
        <a:p>
          <a:endParaRPr lang="en-US"/>
        </a:p>
      </dgm:t>
    </dgm:pt>
    <dgm:pt modelId="{2A5FEED2-04AC-4959-97E0-31294C430181}">
      <dgm:prSet/>
      <dgm:spPr/>
      <dgm:t>
        <a:bodyPr/>
        <a:lstStyle/>
        <a:p>
          <a:pPr>
            <a:lnSpc>
              <a:spcPct val="100000"/>
            </a:lnSpc>
            <a:defRPr b="1"/>
          </a:pPr>
          <a:r>
            <a:rPr lang="en-US">
              <a:ea typeface="+mn-ea"/>
              <a:cs typeface="+mn-cs"/>
            </a:rPr>
            <a:t>Importance of Thorough Analysis</a:t>
          </a:r>
        </a:p>
      </dgm:t>
    </dgm:pt>
    <dgm:pt modelId="{CFD9AA0F-9D88-40B7-9B8E-EF0FCB916B2E}" type="parTrans" cxnId="{EAC27934-7BAF-4DD5-AE96-7EBBBA50E29F}">
      <dgm:prSet/>
      <dgm:spPr/>
      <dgm:t>
        <a:bodyPr/>
        <a:lstStyle/>
        <a:p>
          <a:endParaRPr lang="en-US"/>
        </a:p>
      </dgm:t>
    </dgm:pt>
    <dgm:pt modelId="{C3BC18D0-99B6-46AE-A976-F7AE3FC2E60C}" type="sibTrans" cxnId="{EAC27934-7BAF-4DD5-AE96-7EBBBA50E29F}">
      <dgm:prSet/>
      <dgm:spPr/>
      <dgm:t>
        <a:bodyPr/>
        <a:lstStyle/>
        <a:p>
          <a:pPr>
            <a:lnSpc>
              <a:spcPct val="100000"/>
            </a:lnSpc>
            <a:defRPr b="1"/>
          </a:pPr>
          <a:endParaRPr lang="en-US"/>
        </a:p>
      </dgm:t>
    </dgm:pt>
    <dgm:pt modelId="{4B9C0397-DB8C-4997-93BB-ECC966E0F66D}">
      <dgm:prSet/>
      <dgm:spPr/>
      <dgm:t>
        <a:bodyPr/>
        <a:lstStyle/>
        <a:p>
          <a:pPr>
            <a:lnSpc>
              <a:spcPct val="100000"/>
            </a:lnSpc>
          </a:pPr>
          <a:r>
            <a:rPr lang="en-US">
              <a:ea typeface="+mn-ea"/>
              <a:cs typeface="+mn-cs"/>
            </a:rPr>
            <a:t>Conducting detailed analysis and testing on a small scale ensures sustainable and effective solutions.</a:t>
          </a:r>
        </a:p>
      </dgm:t>
    </dgm:pt>
    <dgm:pt modelId="{76FC24C7-CFB2-45F7-A9B0-5F337EA91881}" type="parTrans" cxnId="{306E3C46-A926-4FF3-9F8C-32AC75DD777D}">
      <dgm:prSet/>
      <dgm:spPr/>
      <dgm:t>
        <a:bodyPr/>
        <a:lstStyle/>
        <a:p>
          <a:endParaRPr lang="en-US"/>
        </a:p>
      </dgm:t>
    </dgm:pt>
    <dgm:pt modelId="{FE43D53E-7E99-4429-978F-098904B66E6E}" type="sibTrans" cxnId="{306E3C46-A926-4FF3-9F8C-32AC75DD777D}">
      <dgm:prSet/>
      <dgm:spPr/>
      <dgm:t>
        <a:bodyPr/>
        <a:lstStyle/>
        <a:p>
          <a:endParaRPr lang="en-US"/>
        </a:p>
      </dgm:t>
    </dgm:pt>
    <dgm:pt modelId="{0DF59D12-29AB-475B-B2EE-CA78B7AFEC31}">
      <dgm:prSet/>
      <dgm:spPr/>
      <dgm:t>
        <a:bodyPr/>
        <a:lstStyle/>
        <a:p>
          <a:pPr>
            <a:lnSpc>
              <a:spcPct val="100000"/>
            </a:lnSpc>
            <a:defRPr b="1"/>
          </a:pPr>
          <a:r>
            <a:rPr lang="en-US">
              <a:ea typeface="+mn-ea"/>
              <a:cs typeface="+mn-cs"/>
            </a:rPr>
            <a:t>Real-World Best Practices</a:t>
          </a:r>
        </a:p>
      </dgm:t>
    </dgm:pt>
    <dgm:pt modelId="{22BCE9B6-BEBC-4BB8-974E-19A1E5BCE555}" type="parTrans" cxnId="{DB6746D1-E7BA-45C6-B3C3-59EB95350451}">
      <dgm:prSet/>
      <dgm:spPr/>
      <dgm:t>
        <a:bodyPr/>
        <a:lstStyle/>
        <a:p>
          <a:endParaRPr lang="en-US"/>
        </a:p>
      </dgm:t>
    </dgm:pt>
    <dgm:pt modelId="{4DBAB1BF-E4DC-42C5-A059-0FC48377831C}" type="sibTrans" cxnId="{DB6746D1-E7BA-45C6-B3C3-59EB95350451}">
      <dgm:prSet/>
      <dgm:spPr/>
      <dgm:t>
        <a:bodyPr/>
        <a:lstStyle/>
        <a:p>
          <a:endParaRPr lang="en-US"/>
        </a:p>
      </dgm:t>
    </dgm:pt>
    <dgm:pt modelId="{F464D583-4713-4D64-9DCE-D1A3B50EDB91}">
      <dgm:prSet/>
      <dgm:spPr/>
      <dgm:t>
        <a:bodyPr/>
        <a:lstStyle/>
        <a:p>
          <a:pPr>
            <a:lnSpc>
              <a:spcPct val="100000"/>
            </a:lnSpc>
          </a:pPr>
          <a:r>
            <a:rPr lang="en-US">
              <a:ea typeface="+mn-ea"/>
              <a:cs typeface="+mn-cs"/>
            </a:rPr>
            <a:t>Companies use A/B testing and data analytics to guide development and minimize risks.</a:t>
          </a:r>
        </a:p>
      </dgm:t>
    </dgm:pt>
    <dgm:pt modelId="{08F92C1A-CE29-41FB-9AE2-F04FBC7743F9}" type="parTrans" cxnId="{E7B069EA-E1D6-4F18-9390-B984D28655CB}">
      <dgm:prSet/>
      <dgm:spPr/>
      <dgm:t>
        <a:bodyPr/>
        <a:lstStyle/>
        <a:p>
          <a:endParaRPr lang="en-US"/>
        </a:p>
      </dgm:t>
    </dgm:pt>
    <dgm:pt modelId="{4068F074-479C-4D38-B849-A105C9787FE6}" type="sibTrans" cxnId="{E7B069EA-E1D6-4F18-9390-B984D28655CB}">
      <dgm:prSet/>
      <dgm:spPr/>
      <dgm:t>
        <a:bodyPr/>
        <a:lstStyle/>
        <a:p>
          <a:endParaRPr lang="en-US"/>
        </a:p>
      </dgm:t>
    </dgm:pt>
    <dgm:pt modelId="{96BF54FA-B705-482F-894A-4EA42E7DB9AF}" type="pres">
      <dgm:prSet presAssocID="{E7FFEA26-A6D1-4E7B-B736-16C63C7E0AF0}" presName="Root" presStyleCnt="0">
        <dgm:presLayoutVars>
          <dgm:dir/>
          <dgm:resizeHandles val="exact"/>
        </dgm:presLayoutVars>
      </dgm:prSet>
      <dgm:spPr/>
    </dgm:pt>
    <dgm:pt modelId="{68A36BB6-6056-4884-BD09-E11535EC41FC}" type="pres">
      <dgm:prSet presAssocID="{98F2E4E4-16EE-4240-958A-7EF1DEDD7601}" presName="Composite" presStyleCnt="0"/>
      <dgm:spPr/>
    </dgm:pt>
    <dgm:pt modelId="{413DBB4E-FA59-40C8-8121-ABED14DE0EF4}" type="pres">
      <dgm:prSet presAssocID="{98F2E4E4-16EE-4240-958A-7EF1DEDD7601}"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3251" r="-2" b="-2"/>
          <a:stretch>
            <a:fillRect l="-25000" r="-25000"/>
          </a:stretch>
        </a:blipFill>
      </dgm:spPr>
      <dgm:extLst>
        <a:ext uri="{E40237B7-FDA0-4F09-8148-C483321AD2D9}">
          <dgm14:cNvPr xmlns:dgm14="http://schemas.microsoft.com/office/drawing/2010/diagram" id="0" name="" descr="Business people sleeping on seminar."/>
        </a:ext>
      </dgm:extLst>
    </dgm:pt>
    <dgm:pt modelId="{FF01C0F2-BABC-45DE-BEA8-70A98CA9209D}" type="pres">
      <dgm:prSet presAssocID="{98F2E4E4-16EE-4240-958A-7EF1DEDD7601}" presName="Subtitle" presStyleLbl="revTx" presStyleIdx="0" presStyleCnt="6">
        <dgm:presLayoutVars>
          <dgm:chMax val="0"/>
          <dgm:bulletEnabled/>
        </dgm:presLayoutVars>
      </dgm:prSet>
      <dgm:spPr/>
    </dgm:pt>
    <dgm:pt modelId="{A3138CC8-BED8-4C5C-AA57-4430F0B80CED}" type="pres">
      <dgm:prSet presAssocID="{98F2E4E4-16EE-4240-958A-7EF1DEDD7601}" presName="Description" presStyleLbl="revTx" presStyleIdx="1" presStyleCnt="6">
        <dgm:presLayoutVars>
          <dgm:bulletEnabled/>
        </dgm:presLayoutVars>
      </dgm:prSet>
      <dgm:spPr/>
    </dgm:pt>
    <dgm:pt modelId="{CC47E283-C647-4995-B40A-987A672F906C}" type="pres">
      <dgm:prSet presAssocID="{83500183-FC4A-42A2-B7D6-3697E39DB4F1}" presName="sibTrans" presStyleLbl="sibTrans2D1" presStyleIdx="0" presStyleCnt="0"/>
      <dgm:spPr/>
    </dgm:pt>
    <dgm:pt modelId="{F38F68D5-B203-4896-88DC-E1F9A7C20F73}" type="pres">
      <dgm:prSet presAssocID="{2A5FEED2-04AC-4959-97E0-31294C430181}" presName="Composite" presStyleCnt="0"/>
      <dgm:spPr/>
    </dgm:pt>
    <dgm:pt modelId="{8DA1034F-FDE6-4640-85BB-CC3400EF650E}" type="pres">
      <dgm:prSet presAssocID="{2A5FEED2-04AC-4959-97E0-31294C430181}"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2546" r="2954"/>
          <a:stretch>
            <a:fillRect l="-28000" r="-28000"/>
          </a:stretch>
        </a:blipFill>
      </dgm:spPr>
      <dgm:extLst>
        <a:ext uri="{E40237B7-FDA0-4F09-8148-C483321AD2D9}">
          <dgm14:cNvPr xmlns:dgm14="http://schemas.microsoft.com/office/drawing/2010/diagram" id="0" name="" descr="Cropped shot of an unrecognizable young businessman working on his laptop in a modern office"/>
        </a:ext>
      </dgm:extLst>
    </dgm:pt>
    <dgm:pt modelId="{92EC2350-A66E-4A11-BDEC-76C7B44E8F32}" type="pres">
      <dgm:prSet presAssocID="{2A5FEED2-04AC-4959-97E0-31294C430181}" presName="Subtitle" presStyleLbl="revTx" presStyleIdx="2" presStyleCnt="6">
        <dgm:presLayoutVars>
          <dgm:chMax val="0"/>
          <dgm:bulletEnabled/>
        </dgm:presLayoutVars>
      </dgm:prSet>
      <dgm:spPr/>
    </dgm:pt>
    <dgm:pt modelId="{EE22E43A-4DA3-488B-A937-5FC098AF460C}" type="pres">
      <dgm:prSet presAssocID="{2A5FEED2-04AC-4959-97E0-31294C430181}" presName="Description" presStyleLbl="revTx" presStyleIdx="3" presStyleCnt="6">
        <dgm:presLayoutVars>
          <dgm:bulletEnabled/>
        </dgm:presLayoutVars>
      </dgm:prSet>
      <dgm:spPr/>
    </dgm:pt>
    <dgm:pt modelId="{A9E985A8-522C-4A5E-BEDE-497DF2170584}" type="pres">
      <dgm:prSet presAssocID="{C3BC18D0-99B6-46AE-A976-F7AE3FC2E60C}" presName="sibTrans" presStyleLbl="sibTrans2D1" presStyleIdx="0" presStyleCnt="0"/>
      <dgm:spPr/>
    </dgm:pt>
    <dgm:pt modelId="{A4D3FBAF-7EBA-4367-B0C1-E60CDFA4AED8}" type="pres">
      <dgm:prSet presAssocID="{0DF59D12-29AB-475B-B2EE-CA78B7AFEC31}" presName="Composite" presStyleCnt="0"/>
      <dgm:spPr/>
    </dgm:pt>
    <dgm:pt modelId="{A938F838-640C-4127-AF01-07B58E81A638}" type="pres">
      <dgm:prSet presAssocID="{0DF59D12-29AB-475B-B2EE-CA78B7AFEC31}"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5512" r="18985" b="-3"/>
          <a:stretch>
            <a:fillRect l="-26000" r="-26000"/>
          </a:stretch>
        </a:blipFill>
      </dgm:spPr>
      <dgm:extLst>
        <a:ext uri="{E40237B7-FDA0-4F09-8148-C483321AD2D9}">
          <dgm14:cNvPr xmlns:dgm14="http://schemas.microsoft.com/office/drawing/2010/diagram" id="0" name="" descr="Shot of a computer with a graph on the screen in an empty laboratory"/>
        </a:ext>
      </dgm:extLst>
    </dgm:pt>
    <dgm:pt modelId="{1C0C463D-AB9F-4B66-AA34-700391674D0E}" type="pres">
      <dgm:prSet presAssocID="{0DF59D12-29AB-475B-B2EE-CA78B7AFEC31}" presName="Subtitle" presStyleLbl="revTx" presStyleIdx="4" presStyleCnt="6">
        <dgm:presLayoutVars>
          <dgm:chMax val="0"/>
          <dgm:bulletEnabled/>
        </dgm:presLayoutVars>
      </dgm:prSet>
      <dgm:spPr/>
    </dgm:pt>
    <dgm:pt modelId="{6A035B85-96D0-4D83-80F9-EF8A984BCDC0}" type="pres">
      <dgm:prSet presAssocID="{0DF59D12-29AB-475B-B2EE-CA78B7AFEC31}" presName="Description" presStyleLbl="revTx" presStyleIdx="5" presStyleCnt="6">
        <dgm:presLayoutVars>
          <dgm:bulletEnabled/>
        </dgm:presLayoutVars>
      </dgm:prSet>
      <dgm:spPr/>
    </dgm:pt>
  </dgm:ptLst>
  <dgm:cxnLst>
    <dgm:cxn modelId="{F770790B-8765-46F1-A6A1-0D65F6CDA40F}" type="presOf" srcId="{2A5FEED2-04AC-4959-97E0-31294C430181}" destId="{92EC2350-A66E-4A11-BDEC-76C7B44E8F32}" srcOrd="0" destOrd="0" presId="urn:microsoft.com/office/officeart/2024/3/layout/verticalVisualTextBlock1"/>
    <dgm:cxn modelId="{FFCCA714-A1C0-40C5-A005-0256982E3FFB}" type="presOf" srcId="{4B9C0397-DB8C-4997-93BB-ECC966E0F66D}" destId="{EE22E43A-4DA3-488B-A937-5FC098AF460C}" srcOrd="0" destOrd="0" presId="urn:microsoft.com/office/officeart/2024/3/layout/verticalVisualTextBlock1"/>
    <dgm:cxn modelId="{2F7CB415-A29E-4E89-906E-71FB8A11C512}" type="presOf" srcId="{98F2E4E4-16EE-4240-958A-7EF1DEDD7601}" destId="{FF01C0F2-BABC-45DE-BEA8-70A98CA9209D}" srcOrd="0" destOrd="0" presId="urn:microsoft.com/office/officeart/2024/3/layout/verticalVisualTextBlock1"/>
    <dgm:cxn modelId="{EAC27934-7BAF-4DD5-AE96-7EBBBA50E29F}" srcId="{E7FFEA26-A6D1-4E7B-B736-16C63C7E0AF0}" destId="{2A5FEED2-04AC-4959-97E0-31294C430181}" srcOrd="1" destOrd="0" parTransId="{CFD9AA0F-9D88-40B7-9B8E-EF0FCB916B2E}" sibTransId="{C3BC18D0-99B6-46AE-A976-F7AE3FC2E60C}"/>
    <dgm:cxn modelId="{306E3C46-A926-4FF3-9F8C-32AC75DD777D}" srcId="{2A5FEED2-04AC-4959-97E0-31294C430181}" destId="{4B9C0397-DB8C-4997-93BB-ECC966E0F66D}" srcOrd="0" destOrd="0" parTransId="{76FC24C7-CFB2-45F7-A9B0-5F337EA91881}" sibTransId="{FE43D53E-7E99-4429-978F-098904B66E6E}"/>
    <dgm:cxn modelId="{4997836E-57E5-4DCB-B81A-96E21CF33BA2}" srcId="{E7FFEA26-A6D1-4E7B-B736-16C63C7E0AF0}" destId="{98F2E4E4-16EE-4240-958A-7EF1DEDD7601}" srcOrd="0" destOrd="0" parTransId="{8D38A51E-C355-4EE8-A23E-76F6AD0F2D7C}" sibTransId="{83500183-FC4A-42A2-B7D6-3697E39DB4F1}"/>
    <dgm:cxn modelId="{4A57C67D-CCEA-4401-B91A-361644EFB45A}" type="presOf" srcId="{0DF59D12-29AB-475B-B2EE-CA78B7AFEC31}" destId="{1C0C463D-AB9F-4B66-AA34-700391674D0E}" srcOrd="0" destOrd="0" presId="urn:microsoft.com/office/officeart/2024/3/layout/verticalVisualTextBlock1"/>
    <dgm:cxn modelId="{B9B3C297-4EFD-474F-B082-8950EF149180}" type="presOf" srcId="{F464D583-4713-4D64-9DCE-D1A3B50EDB91}" destId="{6A035B85-96D0-4D83-80F9-EF8A984BCDC0}" srcOrd="0" destOrd="0" presId="urn:microsoft.com/office/officeart/2024/3/layout/verticalVisualTextBlock1"/>
    <dgm:cxn modelId="{1B8293A3-9026-4D17-8FED-16E9323244AC}" type="presOf" srcId="{83500183-FC4A-42A2-B7D6-3697E39DB4F1}" destId="{CC47E283-C647-4995-B40A-987A672F906C}" srcOrd="0" destOrd="0" presId="urn:microsoft.com/office/officeart/2024/3/layout/verticalVisualTextBlock1"/>
    <dgm:cxn modelId="{969709A9-87E6-4016-9276-73F85C68DAF3}" type="presOf" srcId="{C3BC18D0-99B6-46AE-A976-F7AE3FC2E60C}" destId="{A9E985A8-522C-4A5E-BEDE-497DF2170584}" srcOrd="0" destOrd="0" presId="urn:microsoft.com/office/officeart/2024/3/layout/verticalVisualTextBlock1"/>
    <dgm:cxn modelId="{5B4F1EAD-A0CB-4D96-8B22-3DEE63986982}" srcId="{98F2E4E4-16EE-4240-958A-7EF1DEDD7601}" destId="{655DF311-C989-47E5-962A-0786F863B3A2}" srcOrd="0" destOrd="0" parTransId="{2D5B6AD5-C3DB-4A47-B85A-2512E6C99EEC}" sibTransId="{445FB909-B755-42E3-95B1-6797741BA9EC}"/>
    <dgm:cxn modelId="{DB6746D1-E7BA-45C6-B3C3-59EB95350451}" srcId="{E7FFEA26-A6D1-4E7B-B736-16C63C7E0AF0}" destId="{0DF59D12-29AB-475B-B2EE-CA78B7AFEC31}" srcOrd="2" destOrd="0" parTransId="{22BCE9B6-BEBC-4BB8-974E-19A1E5BCE555}" sibTransId="{4DBAB1BF-E4DC-42C5-A059-0FC48377831C}"/>
    <dgm:cxn modelId="{4EE3D5E6-7AD6-4B06-8328-B897D9789BE5}" type="presOf" srcId="{E7FFEA26-A6D1-4E7B-B736-16C63C7E0AF0}" destId="{96BF54FA-B705-482F-894A-4EA42E7DB9AF}" srcOrd="0" destOrd="0" presId="urn:microsoft.com/office/officeart/2024/3/layout/verticalVisualTextBlock1"/>
    <dgm:cxn modelId="{E7B069EA-E1D6-4F18-9390-B984D28655CB}" srcId="{0DF59D12-29AB-475B-B2EE-CA78B7AFEC31}" destId="{F464D583-4713-4D64-9DCE-D1A3B50EDB91}" srcOrd="0" destOrd="0" parTransId="{08F92C1A-CE29-41FB-9AE2-F04FBC7743F9}" sibTransId="{4068F074-479C-4D38-B849-A105C9787FE6}"/>
    <dgm:cxn modelId="{DFFF64FC-CF4B-41FC-AA14-0C1CE77D9ECC}" type="presOf" srcId="{655DF311-C989-47E5-962A-0786F863B3A2}" destId="{A3138CC8-BED8-4C5C-AA57-4430F0B80CED}" srcOrd="0" destOrd="0" presId="urn:microsoft.com/office/officeart/2024/3/layout/verticalVisualTextBlock1"/>
    <dgm:cxn modelId="{1F23EAA2-9FC3-4EEF-8513-8828BFD454B1}" type="presParOf" srcId="{96BF54FA-B705-482F-894A-4EA42E7DB9AF}" destId="{68A36BB6-6056-4884-BD09-E11535EC41FC}" srcOrd="0" destOrd="0" presId="urn:microsoft.com/office/officeart/2024/3/layout/verticalVisualTextBlock1"/>
    <dgm:cxn modelId="{9525594D-9213-4BF2-8427-908BC92AB367}" type="presParOf" srcId="{68A36BB6-6056-4884-BD09-E11535EC41FC}" destId="{413DBB4E-FA59-40C8-8121-ABED14DE0EF4}" srcOrd="0" destOrd="0" presId="urn:microsoft.com/office/officeart/2024/3/layout/verticalVisualTextBlock1"/>
    <dgm:cxn modelId="{84FE0A03-6269-4658-8FDE-0A4C9C523E86}" type="presParOf" srcId="{68A36BB6-6056-4884-BD09-E11535EC41FC}" destId="{FF01C0F2-BABC-45DE-BEA8-70A98CA9209D}" srcOrd="1" destOrd="0" presId="urn:microsoft.com/office/officeart/2024/3/layout/verticalVisualTextBlock1"/>
    <dgm:cxn modelId="{A5742732-84C3-4283-828C-9D311780D12B}" type="presParOf" srcId="{68A36BB6-6056-4884-BD09-E11535EC41FC}" destId="{A3138CC8-BED8-4C5C-AA57-4430F0B80CED}" srcOrd="2" destOrd="0" presId="urn:microsoft.com/office/officeart/2024/3/layout/verticalVisualTextBlock1"/>
    <dgm:cxn modelId="{DCBB5BB6-4F70-42FF-B617-C4F2FF9CA393}" type="presParOf" srcId="{96BF54FA-B705-482F-894A-4EA42E7DB9AF}" destId="{CC47E283-C647-4995-B40A-987A672F906C}" srcOrd="1" destOrd="0" presId="urn:microsoft.com/office/officeart/2024/3/layout/verticalVisualTextBlock1"/>
    <dgm:cxn modelId="{5CB3525F-265D-463A-87A7-B8AA6D587C1E}" type="presParOf" srcId="{96BF54FA-B705-482F-894A-4EA42E7DB9AF}" destId="{F38F68D5-B203-4896-88DC-E1F9A7C20F73}" srcOrd="2" destOrd="0" presId="urn:microsoft.com/office/officeart/2024/3/layout/verticalVisualTextBlock1"/>
    <dgm:cxn modelId="{1107CECC-8A77-4524-9DEA-CDCB6FAB132C}" type="presParOf" srcId="{F38F68D5-B203-4896-88DC-E1F9A7C20F73}" destId="{8DA1034F-FDE6-4640-85BB-CC3400EF650E}" srcOrd="0" destOrd="0" presId="urn:microsoft.com/office/officeart/2024/3/layout/verticalVisualTextBlock1"/>
    <dgm:cxn modelId="{B7E8EBE9-7C16-45D0-BAEE-B23C9A0CF18B}" type="presParOf" srcId="{F38F68D5-B203-4896-88DC-E1F9A7C20F73}" destId="{92EC2350-A66E-4A11-BDEC-76C7B44E8F32}" srcOrd="1" destOrd="0" presId="urn:microsoft.com/office/officeart/2024/3/layout/verticalVisualTextBlock1"/>
    <dgm:cxn modelId="{92FC48B5-142F-4A80-B101-0F4F8B8697FA}" type="presParOf" srcId="{F38F68D5-B203-4896-88DC-E1F9A7C20F73}" destId="{EE22E43A-4DA3-488B-A937-5FC098AF460C}" srcOrd="2" destOrd="0" presId="urn:microsoft.com/office/officeart/2024/3/layout/verticalVisualTextBlock1"/>
    <dgm:cxn modelId="{903C5B9D-5FA2-4D93-9E1A-D95BDF67C829}" type="presParOf" srcId="{96BF54FA-B705-482F-894A-4EA42E7DB9AF}" destId="{A9E985A8-522C-4A5E-BEDE-497DF2170584}" srcOrd="3" destOrd="0" presId="urn:microsoft.com/office/officeart/2024/3/layout/verticalVisualTextBlock1"/>
    <dgm:cxn modelId="{12427E1C-1AD2-46BA-8F32-1348896A8B66}" type="presParOf" srcId="{96BF54FA-B705-482F-894A-4EA42E7DB9AF}" destId="{A4D3FBAF-7EBA-4367-B0C1-E60CDFA4AED8}" srcOrd="4" destOrd="0" presId="urn:microsoft.com/office/officeart/2024/3/layout/verticalVisualTextBlock1"/>
    <dgm:cxn modelId="{37820305-63AD-4E47-A5CF-513D5F83361F}" type="presParOf" srcId="{A4D3FBAF-7EBA-4367-B0C1-E60CDFA4AED8}" destId="{A938F838-640C-4127-AF01-07B58E81A638}" srcOrd="0" destOrd="0" presId="urn:microsoft.com/office/officeart/2024/3/layout/verticalVisualTextBlock1"/>
    <dgm:cxn modelId="{346A9DEA-3F20-4278-A592-6AA9CA9BD2DF}" type="presParOf" srcId="{A4D3FBAF-7EBA-4367-B0C1-E60CDFA4AED8}" destId="{1C0C463D-AB9F-4B66-AA34-700391674D0E}" srcOrd="1" destOrd="0" presId="urn:microsoft.com/office/officeart/2024/3/layout/verticalVisualTextBlock1"/>
    <dgm:cxn modelId="{BA34DF1E-BF43-407F-B212-CE9DC8AD497C}" type="presParOf" srcId="{A4D3FBAF-7EBA-4367-B0C1-E60CDFA4AED8}" destId="{6A035B85-96D0-4D83-80F9-EF8A984BCDC0}"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D4FBE2-7131-405E-8387-3EB8821333BE}"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E219F6FD-1E10-4284-96DF-0A7A09F10DE9}">
      <dgm:prSet/>
      <dgm:spPr/>
      <dgm:t>
        <a:bodyPr/>
        <a:lstStyle/>
        <a:p>
          <a:pPr algn="l">
            <a:lnSpc>
              <a:spcPct val="100000"/>
            </a:lnSpc>
            <a:defRPr b="1"/>
          </a:pPr>
          <a:r>
            <a:rPr lang="en-US" b="1" dirty="0">
              <a:solidFill>
                <a:srgbClr val="131313"/>
              </a:solidFill>
              <a:ea typeface="+mn-ea"/>
              <a:cs typeface="+mn-cs"/>
            </a:rPr>
            <a:t>Task Prioritization</a:t>
          </a:r>
        </a:p>
      </dgm:t>
    </dgm:pt>
    <dgm:pt modelId="{4C5C7956-7648-4795-A5CF-7A31FC938300}" type="parTrans" cxnId="{7CAAAA27-D325-4DA7-B665-7950B60ABC7E}">
      <dgm:prSet/>
      <dgm:spPr/>
      <dgm:t>
        <a:bodyPr/>
        <a:lstStyle/>
        <a:p>
          <a:endParaRPr lang="en-US"/>
        </a:p>
      </dgm:t>
    </dgm:pt>
    <dgm:pt modelId="{D4984882-8086-4B60-AD65-7870FAC67EA4}" type="sibTrans" cxnId="{7CAAAA27-D325-4DA7-B665-7950B60ABC7E}">
      <dgm:prSet/>
      <dgm:spPr/>
      <dgm:t>
        <a:bodyPr/>
        <a:lstStyle/>
        <a:p>
          <a:pPr>
            <a:lnSpc>
              <a:spcPct val="100000"/>
            </a:lnSpc>
            <a:defRPr b="1"/>
          </a:pPr>
          <a:endParaRPr lang="en-US"/>
        </a:p>
      </dgm:t>
    </dgm:pt>
    <dgm:pt modelId="{A765BE80-F37A-40F8-87EB-E046EA524076}">
      <dgm:prSet custT="1"/>
      <dgm:spPr/>
      <dgm:t>
        <a:bodyPr/>
        <a:lstStyle/>
        <a:p>
          <a:pPr algn="l">
            <a:lnSpc>
              <a:spcPct val="100000"/>
            </a:lnSpc>
          </a:pPr>
          <a:r>
            <a:rPr lang="en-US" sz="1600" dirty="0">
              <a:solidFill>
                <a:srgbClr val="131313"/>
              </a:solidFill>
              <a:ea typeface="+mn-ea"/>
              <a:cs typeface="+mn-cs"/>
            </a:rPr>
            <a:t>Students learn to rank tasks by importance and deadlines using the POLE model.</a:t>
          </a:r>
        </a:p>
      </dgm:t>
    </dgm:pt>
    <dgm:pt modelId="{AB6AB386-3DF6-436F-81E9-3FCAC3C352FB}" type="parTrans" cxnId="{A6AF7131-71C4-4D6A-8397-B909EFF030EB}">
      <dgm:prSet/>
      <dgm:spPr/>
      <dgm:t>
        <a:bodyPr/>
        <a:lstStyle/>
        <a:p>
          <a:endParaRPr lang="en-US"/>
        </a:p>
      </dgm:t>
    </dgm:pt>
    <dgm:pt modelId="{C54FA45C-81F0-4075-93C0-A6F07CCE99D1}" type="sibTrans" cxnId="{A6AF7131-71C4-4D6A-8397-B909EFF030EB}">
      <dgm:prSet/>
      <dgm:spPr/>
      <dgm:t>
        <a:bodyPr/>
        <a:lstStyle/>
        <a:p>
          <a:endParaRPr lang="en-US"/>
        </a:p>
      </dgm:t>
    </dgm:pt>
    <dgm:pt modelId="{2C778F7F-BB31-444F-87E9-A36F2693267D}">
      <dgm:prSet/>
      <dgm:spPr/>
      <dgm:t>
        <a:bodyPr/>
        <a:lstStyle/>
        <a:p>
          <a:pPr algn="l">
            <a:lnSpc>
              <a:spcPct val="100000"/>
            </a:lnSpc>
            <a:defRPr b="1"/>
          </a:pPr>
          <a:r>
            <a:rPr lang="en-US" b="1" dirty="0">
              <a:solidFill>
                <a:srgbClr val="131313"/>
              </a:solidFill>
              <a:ea typeface="+mn-ea"/>
              <a:cs typeface="+mn-cs"/>
            </a:rPr>
            <a:t>Schedule Creation</a:t>
          </a:r>
        </a:p>
      </dgm:t>
    </dgm:pt>
    <dgm:pt modelId="{78B57123-F3F8-407E-8925-07C6D9CF5383}" type="parTrans" cxnId="{54D24FFC-F7BB-4A12-8EA2-00B4CB4D3B03}">
      <dgm:prSet/>
      <dgm:spPr/>
      <dgm:t>
        <a:bodyPr/>
        <a:lstStyle/>
        <a:p>
          <a:endParaRPr lang="en-US"/>
        </a:p>
      </dgm:t>
    </dgm:pt>
    <dgm:pt modelId="{B9D75541-B21F-4EB5-861C-608F330AC5A9}" type="sibTrans" cxnId="{54D24FFC-F7BB-4A12-8EA2-00B4CB4D3B03}">
      <dgm:prSet/>
      <dgm:spPr/>
      <dgm:t>
        <a:bodyPr/>
        <a:lstStyle/>
        <a:p>
          <a:pPr>
            <a:lnSpc>
              <a:spcPct val="100000"/>
            </a:lnSpc>
            <a:defRPr b="1"/>
          </a:pPr>
          <a:endParaRPr lang="en-US"/>
        </a:p>
      </dgm:t>
    </dgm:pt>
    <dgm:pt modelId="{1C9B757E-C2E6-478D-8B44-1A802EDF9C35}">
      <dgm:prSet custT="1"/>
      <dgm:spPr/>
      <dgm:t>
        <a:bodyPr/>
        <a:lstStyle/>
        <a:p>
          <a:pPr algn="l">
            <a:lnSpc>
              <a:spcPct val="100000"/>
            </a:lnSpc>
          </a:pPr>
          <a:r>
            <a:rPr lang="en-US" sz="1600" dirty="0">
              <a:solidFill>
                <a:srgbClr val="131313"/>
              </a:solidFill>
              <a:ea typeface="+mn-ea"/>
              <a:cs typeface="+mn-cs"/>
            </a:rPr>
            <a:t>Creating a schedule helps students organize their workload efficiently for better time use.</a:t>
          </a:r>
        </a:p>
      </dgm:t>
    </dgm:pt>
    <dgm:pt modelId="{4B1BA81B-C93A-488D-B27A-021E28EC4C57}" type="parTrans" cxnId="{7C8BFBC2-AF2E-432C-961E-41EC6765B0E4}">
      <dgm:prSet/>
      <dgm:spPr/>
      <dgm:t>
        <a:bodyPr/>
        <a:lstStyle/>
        <a:p>
          <a:endParaRPr lang="en-US"/>
        </a:p>
      </dgm:t>
    </dgm:pt>
    <dgm:pt modelId="{FA47010E-D21A-4F23-B3B5-AD3F68C6D345}" type="sibTrans" cxnId="{7C8BFBC2-AF2E-432C-961E-41EC6765B0E4}">
      <dgm:prSet/>
      <dgm:spPr/>
      <dgm:t>
        <a:bodyPr/>
        <a:lstStyle/>
        <a:p>
          <a:endParaRPr lang="en-US"/>
        </a:p>
      </dgm:t>
    </dgm:pt>
    <dgm:pt modelId="{0C1E24ED-15D0-4BCB-916F-8C7DA7728D18}">
      <dgm:prSet/>
      <dgm:spPr/>
      <dgm:t>
        <a:bodyPr/>
        <a:lstStyle/>
        <a:p>
          <a:pPr algn="l">
            <a:lnSpc>
              <a:spcPct val="100000"/>
            </a:lnSpc>
            <a:defRPr b="1"/>
          </a:pPr>
          <a:r>
            <a:rPr lang="en-US" b="1" dirty="0">
              <a:solidFill>
                <a:srgbClr val="131313"/>
              </a:solidFill>
              <a:ea typeface="+mn-ea"/>
              <a:cs typeface="+mn-cs"/>
            </a:rPr>
            <a:t>Planning and Balance</a:t>
          </a:r>
        </a:p>
      </dgm:t>
    </dgm:pt>
    <dgm:pt modelId="{B14EAF5C-FD9B-478D-9251-87DB105CF573}" type="parTrans" cxnId="{89BA0A59-37BE-4448-BE84-076216AC24FD}">
      <dgm:prSet/>
      <dgm:spPr/>
      <dgm:t>
        <a:bodyPr/>
        <a:lstStyle/>
        <a:p>
          <a:endParaRPr lang="en-US"/>
        </a:p>
      </dgm:t>
    </dgm:pt>
    <dgm:pt modelId="{C2FB4DC4-B64A-453B-BDD8-B6C714931024}" type="sibTrans" cxnId="{89BA0A59-37BE-4448-BE84-076216AC24FD}">
      <dgm:prSet/>
      <dgm:spPr/>
      <dgm:t>
        <a:bodyPr/>
        <a:lstStyle/>
        <a:p>
          <a:endParaRPr lang="en-US"/>
        </a:p>
      </dgm:t>
    </dgm:pt>
    <dgm:pt modelId="{E6988942-6BE5-4F58-85B9-58BB2B0F0E84}">
      <dgm:prSet custT="1"/>
      <dgm:spPr/>
      <dgm:t>
        <a:bodyPr/>
        <a:lstStyle/>
        <a:p>
          <a:pPr algn="l">
            <a:lnSpc>
              <a:spcPct val="100000"/>
            </a:lnSpc>
          </a:pPr>
          <a:r>
            <a:rPr lang="en-US" sz="1600" dirty="0">
              <a:solidFill>
                <a:srgbClr val="131313"/>
              </a:solidFill>
              <a:ea typeface="+mn-ea"/>
              <a:cs typeface="+mn-cs"/>
            </a:rPr>
            <a:t>Effective planning promotes work-life balance and reduces stress in managing responsibilities.</a:t>
          </a:r>
        </a:p>
      </dgm:t>
    </dgm:pt>
    <dgm:pt modelId="{CD277EB3-E60B-4381-96F2-B14B56A7620F}" type="parTrans" cxnId="{44FF6D52-F2FF-4BDF-85EA-F40311ACBFD5}">
      <dgm:prSet/>
      <dgm:spPr/>
      <dgm:t>
        <a:bodyPr/>
        <a:lstStyle/>
        <a:p>
          <a:endParaRPr lang="en-US"/>
        </a:p>
      </dgm:t>
    </dgm:pt>
    <dgm:pt modelId="{7E2ADBD4-3163-4537-B779-D5F23DE8F6B5}" type="sibTrans" cxnId="{44FF6D52-F2FF-4BDF-85EA-F40311ACBFD5}">
      <dgm:prSet/>
      <dgm:spPr/>
      <dgm:t>
        <a:bodyPr/>
        <a:lstStyle/>
        <a:p>
          <a:endParaRPr lang="en-US"/>
        </a:p>
      </dgm:t>
    </dgm:pt>
    <dgm:pt modelId="{60D594DA-8DE2-410B-80FE-24A4BEDCB71F}" type="pres">
      <dgm:prSet presAssocID="{10D4FBE2-7131-405E-8387-3EB8821333BE}" presName="Root" presStyleCnt="0">
        <dgm:presLayoutVars>
          <dgm:dir/>
          <dgm:resizeHandles val="exact"/>
        </dgm:presLayoutVars>
      </dgm:prSet>
      <dgm:spPr/>
    </dgm:pt>
    <dgm:pt modelId="{B3858F29-A3D1-48EF-A21C-D5E03ADCD824}" type="pres">
      <dgm:prSet presAssocID="{E219F6FD-1E10-4284-96DF-0A7A09F10DE9}" presName="Composite" presStyleCnt="0"/>
      <dgm:spPr/>
    </dgm:pt>
    <dgm:pt modelId="{EFC75E02-C6E0-49E8-8FFC-B6782FE8D2BD}" type="pres">
      <dgm:prSet presAssocID="{E219F6FD-1E10-4284-96DF-0A7A09F10DE9}"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t="24501" r="-9" b="-8"/>
          <a:stretch/>
        </a:blipFill>
      </dgm:spPr>
      <dgm:extLst>
        <a:ext uri="{E40237B7-FDA0-4F09-8148-C483321AD2D9}">
          <dgm14:cNvPr xmlns:dgm14="http://schemas.microsoft.com/office/drawing/2010/diagram" id="0" name="" descr="Check list sign and Highlighter isolated on white background"/>
        </a:ext>
      </dgm:extLst>
    </dgm:pt>
    <dgm:pt modelId="{8D244474-6397-4F32-B2D2-736C0C247682}" type="pres">
      <dgm:prSet presAssocID="{E219F6FD-1E10-4284-96DF-0A7A09F10DE9}" presName="Subtitle" presStyleLbl="revTx" presStyleIdx="0" presStyleCnt="6">
        <dgm:presLayoutVars>
          <dgm:chMax val="0"/>
          <dgm:bulletEnabled/>
        </dgm:presLayoutVars>
      </dgm:prSet>
      <dgm:spPr/>
    </dgm:pt>
    <dgm:pt modelId="{7084FFB1-575D-49C1-A086-CEE7FA8B2A92}" type="pres">
      <dgm:prSet presAssocID="{E219F6FD-1E10-4284-96DF-0A7A09F10DE9}" presName="Description" presStyleLbl="revTx" presStyleIdx="1" presStyleCnt="6">
        <dgm:presLayoutVars>
          <dgm:bulletEnabled/>
        </dgm:presLayoutVars>
      </dgm:prSet>
      <dgm:spPr/>
    </dgm:pt>
    <dgm:pt modelId="{44ED13E7-A245-46C3-9F41-E479C44221E3}" type="pres">
      <dgm:prSet presAssocID="{D4984882-8086-4B60-AD65-7870FAC67EA4}" presName="sibTrans" presStyleLbl="sibTrans2D1" presStyleIdx="0" presStyleCnt="0"/>
      <dgm:spPr/>
    </dgm:pt>
    <dgm:pt modelId="{A5E6CE36-12AD-4CB2-A6EC-625CFB8BBE19}" type="pres">
      <dgm:prSet presAssocID="{2C778F7F-BB31-444F-87E9-A36F2693267D}" presName="Composite" presStyleCnt="0"/>
      <dgm:spPr/>
    </dgm:pt>
    <dgm:pt modelId="{8B7A15DB-5A5F-4F4F-BD0A-E58E52D634EF}" type="pres">
      <dgm:prSet presAssocID="{2C778F7F-BB31-444F-87E9-A36F2693267D}"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8914" r="4335" b="-2"/>
          <a:stretch/>
        </a:blipFill>
      </dgm:spPr>
      <dgm:extLst>
        <a:ext uri="{E40237B7-FDA0-4F09-8148-C483321AD2D9}">
          <dgm14:cNvPr xmlns:dgm14="http://schemas.microsoft.com/office/drawing/2010/diagram" id="0" name="" descr="Side view of a white calendar"/>
        </a:ext>
      </dgm:extLst>
    </dgm:pt>
    <dgm:pt modelId="{4E2F5CB5-CBE1-49A6-AC10-7DD1F560E7EA}" type="pres">
      <dgm:prSet presAssocID="{2C778F7F-BB31-444F-87E9-A36F2693267D}" presName="Subtitle" presStyleLbl="revTx" presStyleIdx="2" presStyleCnt="6">
        <dgm:presLayoutVars>
          <dgm:chMax val="0"/>
          <dgm:bulletEnabled/>
        </dgm:presLayoutVars>
      </dgm:prSet>
      <dgm:spPr/>
    </dgm:pt>
    <dgm:pt modelId="{A7F795E3-6422-4CA4-9EAA-532C6C4B63A0}" type="pres">
      <dgm:prSet presAssocID="{2C778F7F-BB31-444F-87E9-A36F2693267D}" presName="Description" presStyleLbl="revTx" presStyleIdx="3" presStyleCnt="6">
        <dgm:presLayoutVars>
          <dgm:bulletEnabled/>
        </dgm:presLayoutVars>
      </dgm:prSet>
      <dgm:spPr/>
    </dgm:pt>
    <dgm:pt modelId="{B1612C25-434C-4365-AC49-50E1705C483B}" type="pres">
      <dgm:prSet presAssocID="{B9D75541-B21F-4EB5-861C-608F330AC5A9}" presName="sibTrans" presStyleLbl="sibTrans2D1" presStyleIdx="0" presStyleCnt="0"/>
      <dgm:spPr/>
    </dgm:pt>
    <dgm:pt modelId="{85EA8F5E-866D-47A0-9320-B3D093A60510}" type="pres">
      <dgm:prSet presAssocID="{0C1E24ED-15D0-4BCB-916F-8C7DA7728D18}" presName="Composite" presStyleCnt="0"/>
      <dgm:spPr/>
    </dgm:pt>
    <dgm:pt modelId="{6F791299-33EF-482F-9527-E02F47D211C3}" type="pres">
      <dgm:prSet presAssocID="{0C1E24ED-15D0-4BCB-916F-8C7DA7728D1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0798" r="14954" b="2"/>
          <a:stretch/>
        </a:blipFill>
      </dgm:spPr>
      <dgm:extLst>
        <a:ext uri="{E40237B7-FDA0-4F09-8148-C483321AD2D9}">
          <dgm14:cNvPr xmlns:dgm14="http://schemas.microsoft.com/office/drawing/2010/diagram" id="0" name="" descr="Weighting red and blue board game pieces on scale"/>
        </a:ext>
      </dgm:extLst>
    </dgm:pt>
    <dgm:pt modelId="{5276E058-4D6E-4876-9268-EB13E88C1697}" type="pres">
      <dgm:prSet presAssocID="{0C1E24ED-15D0-4BCB-916F-8C7DA7728D18}" presName="Subtitle" presStyleLbl="revTx" presStyleIdx="4" presStyleCnt="6">
        <dgm:presLayoutVars>
          <dgm:chMax val="0"/>
          <dgm:bulletEnabled/>
        </dgm:presLayoutVars>
      </dgm:prSet>
      <dgm:spPr/>
    </dgm:pt>
    <dgm:pt modelId="{6230602D-970D-47B1-B5C1-8C30225A7C52}" type="pres">
      <dgm:prSet presAssocID="{0C1E24ED-15D0-4BCB-916F-8C7DA7728D18}" presName="Description" presStyleLbl="revTx" presStyleIdx="5" presStyleCnt="6">
        <dgm:presLayoutVars>
          <dgm:bulletEnabled/>
        </dgm:presLayoutVars>
      </dgm:prSet>
      <dgm:spPr/>
    </dgm:pt>
  </dgm:ptLst>
  <dgm:cxnLst>
    <dgm:cxn modelId="{AB45D014-0FAB-4A39-8D39-CEDE2229FE6C}" type="presOf" srcId="{A765BE80-F37A-40F8-87EB-E046EA524076}" destId="{7084FFB1-575D-49C1-A086-CEE7FA8B2A92}" srcOrd="0" destOrd="0" presId="urn:microsoft.com/office/officeart/2024/3/layout/verticalVisualTextBlock1"/>
    <dgm:cxn modelId="{7CAAAA27-D325-4DA7-B665-7950B60ABC7E}" srcId="{10D4FBE2-7131-405E-8387-3EB8821333BE}" destId="{E219F6FD-1E10-4284-96DF-0A7A09F10DE9}" srcOrd="0" destOrd="0" parTransId="{4C5C7956-7648-4795-A5CF-7A31FC938300}" sibTransId="{D4984882-8086-4B60-AD65-7870FAC67EA4}"/>
    <dgm:cxn modelId="{A32EC030-96E5-43B2-8ADB-7EF0CC8BB868}" type="presOf" srcId="{E6988942-6BE5-4F58-85B9-58BB2B0F0E84}" destId="{6230602D-970D-47B1-B5C1-8C30225A7C52}" srcOrd="0" destOrd="0" presId="urn:microsoft.com/office/officeart/2024/3/layout/verticalVisualTextBlock1"/>
    <dgm:cxn modelId="{A6AF7131-71C4-4D6A-8397-B909EFF030EB}" srcId="{E219F6FD-1E10-4284-96DF-0A7A09F10DE9}" destId="{A765BE80-F37A-40F8-87EB-E046EA524076}" srcOrd="0" destOrd="0" parTransId="{AB6AB386-3DF6-436F-81E9-3FCAC3C352FB}" sibTransId="{C54FA45C-81F0-4075-93C0-A6F07CCE99D1}"/>
    <dgm:cxn modelId="{44FF6D52-F2FF-4BDF-85EA-F40311ACBFD5}" srcId="{0C1E24ED-15D0-4BCB-916F-8C7DA7728D18}" destId="{E6988942-6BE5-4F58-85B9-58BB2B0F0E84}" srcOrd="0" destOrd="0" parTransId="{CD277EB3-E60B-4381-96F2-B14B56A7620F}" sibTransId="{7E2ADBD4-3163-4537-B779-D5F23DE8F6B5}"/>
    <dgm:cxn modelId="{EE5F2F55-D467-4BE5-9F35-53E93FD539C8}" type="presOf" srcId="{B9D75541-B21F-4EB5-861C-608F330AC5A9}" destId="{B1612C25-434C-4365-AC49-50E1705C483B}" srcOrd="0" destOrd="0" presId="urn:microsoft.com/office/officeart/2024/3/layout/verticalVisualTextBlock1"/>
    <dgm:cxn modelId="{89BA0A59-37BE-4448-BE84-076216AC24FD}" srcId="{10D4FBE2-7131-405E-8387-3EB8821333BE}" destId="{0C1E24ED-15D0-4BCB-916F-8C7DA7728D18}" srcOrd="2" destOrd="0" parTransId="{B14EAF5C-FD9B-478D-9251-87DB105CF573}" sibTransId="{C2FB4DC4-B64A-453B-BDD8-B6C714931024}"/>
    <dgm:cxn modelId="{F9842B7F-1E41-42D4-9C81-0D4E2D3A16E0}" type="presOf" srcId="{E219F6FD-1E10-4284-96DF-0A7A09F10DE9}" destId="{8D244474-6397-4F32-B2D2-736C0C247682}" srcOrd="0" destOrd="0" presId="urn:microsoft.com/office/officeart/2024/3/layout/verticalVisualTextBlock1"/>
    <dgm:cxn modelId="{BBCFD990-C440-4962-8592-BC87DD6FF91D}" type="presOf" srcId="{2C778F7F-BB31-444F-87E9-A36F2693267D}" destId="{4E2F5CB5-CBE1-49A6-AC10-7DD1F560E7EA}" srcOrd="0" destOrd="0" presId="urn:microsoft.com/office/officeart/2024/3/layout/verticalVisualTextBlock1"/>
    <dgm:cxn modelId="{6422F9AC-938F-4D00-A2B4-6F1E93E198C9}" type="presOf" srcId="{0C1E24ED-15D0-4BCB-916F-8C7DA7728D18}" destId="{5276E058-4D6E-4876-9268-EB13E88C1697}" srcOrd="0" destOrd="0" presId="urn:microsoft.com/office/officeart/2024/3/layout/verticalVisualTextBlock1"/>
    <dgm:cxn modelId="{532EBABD-3979-4065-9681-758C50640CB3}" type="presOf" srcId="{D4984882-8086-4B60-AD65-7870FAC67EA4}" destId="{44ED13E7-A245-46C3-9F41-E479C44221E3}" srcOrd="0" destOrd="0" presId="urn:microsoft.com/office/officeart/2024/3/layout/verticalVisualTextBlock1"/>
    <dgm:cxn modelId="{7C8BFBC2-AF2E-432C-961E-41EC6765B0E4}" srcId="{2C778F7F-BB31-444F-87E9-A36F2693267D}" destId="{1C9B757E-C2E6-478D-8B44-1A802EDF9C35}" srcOrd="0" destOrd="0" parTransId="{4B1BA81B-C93A-488D-B27A-021E28EC4C57}" sibTransId="{FA47010E-D21A-4F23-B3B5-AD3F68C6D345}"/>
    <dgm:cxn modelId="{284F00ED-6CD8-4E43-8606-E6E0D9BCA2ED}" type="presOf" srcId="{1C9B757E-C2E6-478D-8B44-1A802EDF9C35}" destId="{A7F795E3-6422-4CA4-9EAA-532C6C4B63A0}" srcOrd="0" destOrd="0" presId="urn:microsoft.com/office/officeart/2024/3/layout/verticalVisualTextBlock1"/>
    <dgm:cxn modelId="{54D24FFC-F7BB-4A12-8EA2-00B4CB4D3B03}" srcId="{10D4FBE2-7131-405E-8387-3EB8821333BE}" destId="{2C778F7F-BB31-444F-87E9-A36F2693267D}" srcOrd="1" destOrd="0" parTransId="{78B57123-F3F8-407E-8925-07C6D9CF5383}" sibTransId="{B9D75541-B21F-4EB5-861C-608F330AC5A9}"/>
    <dgm:cxn modelId="{D7CFEFFE-5DE8-48BF-8D25-3DC936AEB692}" type="presOf" srcId="{10D4FBE2-7131-405E-8387-3EB8821333BE}" destId="{60D594DA-8DE2-410B-80FE-24A4BEDCB71F}" srcOrd="0" destOrd="0" presId="urn:microsoft.com/office/officeart/2024/3/layout/verticalVisualTextBlock1"/>
    <dgm:cxn modelId="{AF170E0E-1573-4970-B3A7-9708BBCAE088}" type="presParOf" srcId="{60D594DA-8DE2-410B-80FE-24A4BEDCB71F}" destId="{B3858F29-A3D1-48EF-A21C-D5E03ADCD824}" srcOrd="0" destOrd="0" presId="urn:microsoft.com/office/officeart/2024/3/layout/verticalVisualTextBlock1"/>
    <dgm:cxn modelId="{249B11CB-66D9-4060-942E-EBA5D7871D09}" type="presParOf" srcId="{B3858F29-A3D1-48EF-A21C-D5E03ADCD824}" destId="{EFC75E02-C6E0-49E8-8FFC-B6782FE8D2BD}" srcOrd="0" destOrd="0" presId="urn:microsoft.com/office/officeart/2024/3/layout/verticalVisualTextBlock1"/>
    <dgm:cxn modelId="{A508A792-62F4-4287-A78A-B079048DF773}" type="presParOf" srcId="{B3858F29-A3D1-48EF-A21C-D5E03ADCD824}" destId="{8D244474-6397-4F32-B2D2-736C0C247682}" srcOrd="1" destOrd="0" presId="urn:microsoft.com/office/officeart/2024/3/layout/verticalVisualTextBlock1"/>
    <dgm:cxn modelId="{D0441AF0-6976-4E7E-AC9E-7D2026648F3D}" type="presParOf" srcId="{B3858F29-A3D1-48EF-A21C-D5E03ADCD824}" destId="{7084FFB1-575D-49C1-A086-CEE7FA8B2A92}" srcOrd="2" destOrd="0" presId="urn:microsoft.com/office/officeart/2024/3/layout/verticalVisualTextBlock1"/>
    <dgm:cxn modelId="{22D7F62D-1737-4C8A-B93C-52490DEECB39}" type="presParOf" srcId="{60D594DA-8DE2-410B-80FE-24A4BEDCB71F}" destId="{44ED13E7-A245-46C3-9F41-E479C44221E3}" srcOrd="1" destOrd="0" presId="urn:microsoft.com/office/officeart/2024/3/layout/verticalVisualTextBlock1"/>
    <dgm:cxn modelId="{F7604146-1B4F-4DB7-9292-A741570146D5}" type="presParOf" srcId="{60D594DA-8DE2-410B-80FE-24A4BEDCB71F}" destId="{A5E6CE36-12AD-4CB2-A6EC-625CFB8BBE19}" srcOrd="2" destOrd="0" presId="urn:microsoft.com/office/officeart/2024/3/layout/verticalVisualTextBlock1"/>
    <dgm:cxn modelId="{9EF789EA-F271-4FD7-98BE-317ADF17301B}" type="presParOf" srcId="{A5E6CE36-12AD-4CB2-A6EC-625CFB8BBE19}" destId="{8B7A15DB-5A5F-4F4F-BD0A-E58E52D634EF}" srcOrd="0" destOrd="0" presId="urn:microsoft.com/office/officeart/2024/3/layout/verticalVisualTextBlock1"/>
    <dgm:cxn modelId="{2B37AC80-09D8-46A2-BE70-22A57411118D}" type="presParOf" srcId="{A5E6CE36-12AD-4CB2-A6EC-625CFB8BBE19}" destId="{4E2F5CB5-CBE1-49A6-AC10-7DD1F560E7EA}" srcOrd="1" destOrd="0" presId="urn:microsoft.com/office/officeart/2024/3/layout/verticalVisualTextBlock1"/>
    <dgm:cxn modelId="{E547FB37-992E-4B5E-B61A-1F35B26954A7}" type="presParOf" srcId="{A5E6CE36-12AD-4CB2-A6EC-625CFB8BBE19}" destId="{A7F795E3-6422-4CA4-9EAA-532C6C4B63A0}" srcOrd="2" destOrd="0" presId="urn:microsoft.com/office/officeart/2024/3/layout/verticalVisualTextBlock1"/>
    <dgm:cxn modelId="{907DCEAA-D63E-4363-ABB3-CACC2F5C545D}" type="presParOf" srcId="{60D594DA-8DE2-410B-80FE-24A4BEDCB71F}" destId="{B1612C25-434C-4365-AC49-50E1705C483B}" srcOrd="3" destOrd="0" presId="urn:microsoft.com/office/officeart/2024/3/layout/verticalVisualTextBlock1"/>
    <dgm:cxn modelId="{74A736F3-1114-4DFB-860C-2634BDA36D0B}" type="presParOf" srcId="{60D594DA-8DE2-410B-80FE-24A4BEDCB71F}" destId="{85EA8F5E-866D-47A0-9320-B3D093A60510}" srcOrd="4" destOrd="0" presId="urn:microsoft.com/office/officeart/2024/3/layout/verticalVisualTextBlock1"/>
    <dgm:cxn modelId="{6655D01E-49DB-4421-B06C-577641F4E9B6}" type="presParOf" srcId="{85EA8F5E-866D-47A0-9320-B3D093A60510}" destId="{6F791299-33EF-482F-9527-E02F47D211C3}" srcOrd="0" destOrd="0" presId="urn:microsoft.com/office/officeart/2024/3/layout/verticalVisualTextBlock1"/>
    <dgm:cxn modelId="{91169AEE-4544-4058-98AE-3FF26F248B4A}" type="presParOf" srcId="{85EA8F5E-866D-47A0-9320-B3D093A60510}" destId="{5276E058-4D6E-4876-9268-EB13E88C1697}" srcOrd="1" destOrd="0" presId="urn:microsoft.com/office/officeart/2024/3/layout/verticalVisualTextBlock1"/>
    <dgm:cxn modelId="{52EB0BA0-859D-468B-B4B0-4E0C344362EA}" type="presParOf" srcId="{85EA8F5E-866D-47A0-9320-B3D093A60510}" destId="{6230602D-970D-47B1-B5C1-8C30225A7C5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DBB4E-FA59-40C8-8121-ABED14DE0EF4}">
      <dsp:nvSpPr>
        <dsp:cNvPr id="0" name=""/>
        <dsp:cNvSpPr/>
      </dsp:nvSpPr>
      <dsp:spPr>
        <a:xfrm>
          <a:off x="0" y="0"/>
          <a:ext cx="1513153" cy="15131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3251" r="-2" b="-2"/>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FF01C0F2-BABC-45DE-BEA8-70A98CA9209D}">
      <dsp:nvSpPr>
        <dsp:cNvPr id="0" name=""/>
        <dsp:cNvSpPr/>
      </dsp:nvSpPr>
      <dsp:spPr>
        <a:xfrm>
          <a:off x="1693153" y="0"/>
          <a:ext cx="5164846" cy="33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ea typeface="+mn-ea"/>
              <a:cs typeface="+mn-cs"/>
            </a:rPr>
            <a:t>Common Problem-Solving Pitfall</a:t>
          </a:r>
        </a:p>
      </dsp:txBody>
      <dsp:txXfrm>
        <a:off x="1693153" y="0"/>
        <a:ext cx="5164846" cy="330811"/>
      </dsp:txXfrm>
    </dsp:sp>
    <dsp:sp modelId="{A3138CC8-BED8-4C5C-AA57-4430F0B80CED}">
      <dsp:nvSpPr>
        <dsp:cNvPr id="0" name=""/>
        <dsp:cNvSpPr/>
      </dsp:nvSpPr>
      <dsp:spPr>
        <a:xfrm>
          <a:off x="1693153" y="330811"/>
          <a:ext cx="5164846" cy="1182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ea typeface="+mn-ea"/>
              <a:cs typeface="+mn-cs"/>
            </a:rPr>
            <a:t>Rushing to implement solutions without full understanding leads to wasted resources and recurring problems.</a:t>
          </a:r>
        </a:p>
      </dsp:txBody>
      <dsp:txXfrm>
        <a:off x="1693153" y="330811"/>
        <a:ext cx="5164846" cy="1182342"/>
      </dsp:txXfrm>
    </dsp:sp>
    <dsp:sp modelId="{8DA1034F-FDE6-4640-85BB-CC3400EF650E}">
      <dsp:nvSpPr>
        <dsp:cNvPr id="0" name=""/>
        <dsp:cNvSpPr/>
      </dsp:nvSpPr>
      <dsp:spPr>
        <a:xfrm>
          <a:off x="0" y="1634205"/>
          <a:ext cx="1513153" cy="15131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2546" r="2954"/>
          <a:stretch>
            <a:fillRect l="-28000" r="-28000"/>
          </a:stretch>
        </a:blipFill>
        <a:ln>
          <a:noFill/>
        </a:ln>
        <a:effectLst/>
      </dsp:spPr>
      <dsp:style>
        <a:lnRef idx="0">
          <a:scrgbClr r="0" g="0" b="0"/>
        </a:lnRef>
        <a:fillRef idx="3">
          <a:scrgbClr r="0" g="0" b="0"/>
        </a:fillRef>
        <a:effectRef idx="2">
          <a:scrgbClr r="0" g="0" b="0"/>
        </a:effectRef>
        <a:fontRef idx="minor">
          <a:schemeClr val="lt1"/>
        </a:fontRef>
      </dsp:style>
    </dsp:sp>
    <dsp:sp modelId="{92EC2350-A66E-4A11-BDEC-76C7B44E8F32}">
      <dsp:nvSpPr>
        <dsp:cNvPr id="0" name=""/>
        <dsp:cNvSpPr/>
      </dsp:nvSpPr>
      <dsp:spPr>
        <a:xfrm>
          <a:off x="1693153" y="1634205"/>
          <a:ext cx="5164846" cy="33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ea typeface="+mn-ea"/>
              <a:cs typeface="+mn-cs"/>
            </a:rPr>
            <a:t>Importance of Thorough Analysis</a:t>
          </a:r>
        </a:p>
      </dsp:txBody>
      <dsp:txXfrm>
        <a:off x="1693153" y="1634205"/>
        <a:ext cx="5164846" cy="330811"/>
      </dsp:txXfrm>
    </dsp:sp>
    <dsp:sp modelId="{EE22E43A-4DA3-488B-A937-5FC098AF460C}">
      <dsp:nvSpPr>
        <dsp:cNvPr id="0" name=""/>
        <dsp:cNvSpPr/>
      </dsp:nvSpPr>
      <dsp:spPr>
        <a:xfrm>
          <a:off x="1693153" y="1965016"/>
          <a:ext cx="5164846" cy="1182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ea typeface="+mn-ea"/>
              <a:cs typeface="+mn-cs"/>
            </a:rPr>
            <a:t>Conducting detailed analysis and testing on a small scale ensures sustainable and effective solutions.</a:t>
          </a:r>
        </a:p>
      </dsp:txBody>
      <dsp:txXfrm>
        <a:off x="1693153" y="1965016"/>
        <a:ext cx="5164846" cy="1182342"/>
      </dsp:txXfrm>
    </dsp:sp>
    <dsp:sp modelId="{A938F838-640C-4127-AF01-07B58E81A638}">
      <dsp:nvSpPr>
        <dsp:cNvPr id="0" name=""/>
        <dsp:cNvSpPr/>
      </dsp:nvSpPr>
      <dsp:spPr>
        <a:xfrm>
          <a:off x="0" y="3268411"/>
          <a:ext cx="1513153" cy="15131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5512" r="18985" b="-3"/>
          <a:stretch>
            <a:fillRect l="-26000" r="-26000"/>
          </a:stretch>
        </a:blipFill>
        <a:ln>
          <a:noFill/>
        </a:ln>
        <a:effectLst/>
      </dsp:spPr>
      <dsp:style>
        <a:lnRef idx="0">
          <a:scrgbClr r="0" g="0" b="0"/>
        </a:lnRef>
        <a:fillRef idx="3">
          <a:scrgbClr r="0" g="0" b="0"/>
        </a:fillRef>
        <a:effectRef idx="2">
          <a:scrgbClr r="0" g="0" b="0"/>
        </a:effectRef>
        <a:fontRef idx="minor">
          <a:schemeClr val="lt1"/>
        </a:fontRef>
      </dsp:style>
    </dsp:sp>
    <dsp:sp modelId="{1C0C463D-AB9F-4B66-AA34-700391674D0E}">
      <dsp:nvSpPr>
        <dsp:cNvPr id="0" name=""/>
        <dsp:cNvSpPr/>
      </dsp:nvSpPr>
      <dsp:spPr>
        <a:xfrm>
          <a:off x="1693153" y="3268411"/>
          <a:ext cx="5164846" cy="33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ea typeface="+mn-ea"/>
              <a:cs typeface="+mn-cs"/>
            </a:rPr>
            <a:t>Real-World Best Practices</a:t>
          </a:r>
        </a:p>
      </dsp:txBody>
      <dsp:txXfrm>
        <a:off x="1693153" y="3268411"/>
        <a:ext cx="5164846" cy="330811"/>
      </dsp:txXfrm>
    </dsp:sp>
    <dsp:sp modelId="{6A035B85-96D0-4D83-80F9-EF8A984BCDC0}">
      <dsp:nvSpPr>
        <dsp:cNvPr id="0" name=""/>
        <dsp:cNvSpPr/>
      </dsp:nvSpPr>
      <dsp:spPr>
        <a:xfrm>
          <a:off x="1693153" y="3599222"/>
          <a:ext cx="5164846" cy="1182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ea typeface="+mn-ea"/>
              <a:cs typeface="+mn-cs"/>
            </a:rPr>
            <a:t>Companies use A/B testing and data analytics to guide development and minimize risks.</a:t>
          </a:r>
        </a:p>
      </dsp:txBody>
      <dsp:txXfrm>
        <a:off x="1693153" y="3599222"/>
        <a:ext cx="5164846" cy="1182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75E02-C6E0-49E8-8FFC-B6782FE8D2BD}">
      <dsp:nvSpPr>
        <dsp:cNvPr id="0" name=""/>
        <dsp:cNvSpPr/>
      </dsp:nvSpPr>
      <dsp:spPr>
        <a:xfrm>
          <a:off x="0" y="0"/>
          <a:ext cx="1568124" cy="156812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t="24501" r="-9" b="-8"/>
          <a:stretch/>
        </a:blipFill>
        <a:ln>
          <a:noFill/>
        </a:ln>
        <a:effectLst/>
      </dsp:spPr>
      <dsp:style>
        <a:lnRef idx="0">
          <a:scrgbClr r="0" g="0" b="0"/>
        </a:lnRef>
        <a:fillRef idx="3">
          <a:scrgbClr r="0" g="0" b="0"/>
        </a:fillRef>
        <a:effectRef idx="2">
          <a:scrgbClr r="0" g="0" b="0"/>
        </a:effectRef>
        <a:fontRef idx="minor">
          <a:schemeClr val="lt1"/>
        </a:fontRef>
      </dsp:style>
    </dsp:sp>
    <dsp:sp modelId="{8D244474-6397-4F32-B2D2-736C0C247682}">
      <dsp:nvSpPr>
        <dsp:cNvPr id="0" name=""/>
        <dsp:cNvSpPr/>
      </dsp:nvSpPr>
      <dsp:spPr>
        <a:xfrm>
          <a:off x="1748124" y="0"/>
          <a:ext cx="9206387" cy="377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1" kern="1200" dirty="0">
              <a:solidFill>
                <a:srgbClr val="131313"/>
              </a:solidFill>
              <a:ea typeface="+mn-ea"/>
              <a:cs typeface="+mn-cs"/>
            </a:rPr>
            <a:t>Task Prioritization</a:t>
          </a:r>
        </a:p>
      </dsp:txBody>
      <dsp:txXfrm>
        <a:off x="1748124" y="0"/>
        <a:ext cx="9206387" cy="377171"/>
      </dsp:txXfrm>
    </dsp:sp>
    <dsp:sp modelId="{7084FFB1-575D-49C1-A086-CEE7FA8B2A92}">
      <dsp:nvSpPr>
        <dsp:cNvPr id="0" name=""/>
        <dsp:cNvSpPr/>
      </dsp:nvSpPr>
      <dsp:spPr>
        <a:xfrm>
          <a:off x="1748124" y="377171"/>
          <a:ext cx="9206387" cy="1190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solidFill>
                <a:srgbClr val="131313"/>
              </a:solidFill>
              <a:ea typeface="+mn-ea"/>
              <a:cs typeface="+mn-cs"/>
            </a:rPr>
            <a:t>Students learn to rank tasks by importance and deadlines using the POLE model.</a:t>
          </a:r>
        </a:p>
      </dsp:txBody>
      <dsp:txXfrm>
        <a:off x="1748124" y="377171"/>
        <a:ext cx="9206387" cy="1190952"/>
      </dsp:txXfrm>
    </dsp:sp>
    <dsp:sp modelId="{8B7A15DB-5A5F-4F4F-BD0A-E58E52D634EF}">
      <dsp:nvSpPr>
        <dsp:cNvPr id="0" name=""/>
        <dsp:cNvSpPr/>
      </dsp:nvSpPr>
      <dsp:spPr>
        <a:xfrm>
          <a:off x="0" y="1693574"/>
          <a:ext cx="1568124" cy="156812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8914" r="4335" b="-2"/>
          <a:stretch/>
        </a:blipFill>
        <a:ln>
          <a:noFill/>
        </a:ln>
        <a:effectLst/>
      </dsp:spPr>
      <dsp:style>
        <a:lnRef idx="0">
          <a:scrgbClr r="0" g="0" b="0"/>
        </a:lnRef>
        <a:fillRef idx="3">
          <a:scrgbClr r="0" g="0" b="0"/>
        </a:fillRef>
        <a:effectRef idx="2">
          <a:scrgbClr r="0" g="0" b="0"/>
        </a:effectRef>
        <a:fontRef idx="minor">
          <a:schemeClr val="lt1"/>
        </a:fontRef>
      </dsp:style>
    </dsp:sp>
    <dsp:sp modelId="{4E2F5CB5-CBE1-49A6-AC10-7DD1F560E7EA}">
      <dsp:nvSpPr>
        <dsp:cNvPr id="0" name=""/>
        <dsp:cNvSpPr/>
      </dsp:nvSpPr>
      <dsp:spPr>
        <a:xfrm>
          <a:off x="1748124" y="1693574"/>
          <a:ext cx="9206387" cy="377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1" kern="1200" dirty="0">
              <a:solidFill>
                <a:srgbClr val="131313"/>
              </a:solidFill>
              <a:ea typeface="+mn-ea"/>
              <a:cs typeface="+mn-cs"/>
            </a:rPr>
            <a:t>Schedule Creation</a:t>
          </a:r>
        </a:p>
      </dsp:txBody>
      <dsp:txXfrm>
        <a:off x="1748124" y="1693574"/>
        <a:ext cx="9206387" cy="377171"/>
      </dsp:txXfrm>
    </dsp:sp>
    <dsp:sp modelId="{A7F795E3-6422-4CA4-9EAA-532C6C4B63A0}">
      <dsp:nvSpPr>
        <dsp:cNvPr id="0" name=""/>
        <dsp:cNvSpPr/>
      </dsp:nvSpPr>
      <dsp:spPr>
        <a:xfrm>
          <a:off x="1748124" y="2070745"/>
          <a:ext cx="9206387" cy="1190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solidFill>
                <a:srgbClr val="131313"/>
              </a:solidFill>
              <a:ea typeface="+mn-ea"/>
              <a:cs typeface="+mn-cs"/>
            </a:rPr>
            <a:t>Creating a schedule helps students organize their workload efficiently for better time use.</a:t>
          </a:r>
        </a:p>
      </dsp:txBody>
      <dsp:txXfrm>
        <a:off x="1748124" y="2070745"/>
        <a:ext cx="9206387" cy="1190952"/>
      </dsp:txXfrm>
    </dsp:sp>
    <dsp:sp modelId="{6F791299-33EF-482F-9527-E02F47D211C3}">
      <dsp:nvSpPr>
        <dsp:cNvPr id="0" name=""/>
        <dsp:cNvSpPr/>
      </dsp:nvSpPr>
      <dsp:spPr>
        <a:xfrm>
          <a:off x="0" y="3387148"/>
          <a:ext cx="1568124" cy="156812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0798" r="14954" b="2"/>
          <a:stretch/>
        </a:blipFill>
        <a:ln>
          <a:noFill/>
        </a:ln>
        <a:effectLst/>
      </dsp:spPr>
      <dsp:style>
        <a:lnRef idx="0">
          <a:scrgbClr r="0" g="0" b="0"/>
        </a:lnRef>
        <a:fillRef idx="3">
          <a:scrgbClr r="0" g="0" b="0"/>
        </a:fillRef>
        <a:effectRef idx="2">
          <a:scrgbClr r="0" g="0" b="0"/>
        </a:effectRef>
        <a:fontRef idx="minor">
          <a:schemeClr val="lt1"/>
        </a:fontRef>
      </dsp:style>
    </dsp:sp>
    <dsp:sp modelId="{5276E058-4D6E-4876-9268-EB13E88C1697}">
      <dsp:nvSpPr>
        <dsp:cNvPr id="0" name=""/>
        <dsp:cNvSpPr/>
      </dsp:nvSpPr>
      <dsp:spPr>
        <a:xfrm>
          <a:off x="1748124" y="3387148"/>
          <a:ext cx="9206387" cy="377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1" kern="1200" dirty="0">
              <a:solidFill>
                <a:srgbClr val="131313"/>
              </a:solidFill>
              <a:ea typeface="+mn-ea"/>
              <a:cs typeface="+mn-cs"/>
            </a:rPr>
            <a:t>Planning and Balance</a:t>
          </a:r>
        </a:p>
      </dsp:txBody>
      <dsp:txXfrm>
        <a:off x="1748124" y="3387148"/>
        <a:ext cx="9206387" cy="377171"/>
      </dsp:txXfrm>
    </dsp:sp>
    <dsp:sp modelId="{6230602D-970D-47B1-B5C1-8C30225A7C52}">
      <dsp:nvSpPr>
        <dsp:cNvPr id="0" name=""/>
        <dsp:cNvSpPr/>
      </dsp:nvSpPr>
      <dsp:spPr>
        <a:xfrm>
          <a:off x="1748124" y="3764319"/>
          <a:ext cx="9206387" cy="1190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solidFill>
                <a:srgbClr val="131313"/>
              </a:solidFill>
              <a:ea typeface="+mn-ea"/>
              <a:cs typeface="+mn-cs"/>
            </a:rPr>
            <a:t>Effective planning promotes work-life balance and reduces stress in managing responsibilities.</a:t>
          </a:r>
        </a:p>
      </dsp:txBody>
      <dsp:txXfrm>
        <a:off x="1748124" y="3764319"/>
        <a:ext cx="9206387" cy="1190952"/>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5FAD8-AA00-4EF3-A23B-91F1EF5A99C8}" type="datetimeFigureOut">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76B2B-14FD-4F73-939D-C8559C041529}" type="slidenum">
              <a:t>‹#›</a:t>
            </a:fld>
            <a:endParaRPr lang="en-US"/>
          </a:p>
        </p:txBody>
      </p:sp>
    </p:spTree>
    <p:extLst>
      <p:ext uri="{BB962C8B-B14F-4D97-AF65-F5344CB8AC3E}">
        <p14:creationId xmlns:p14="http://schemas.microsoft.com/office/powerpoint/2010/main" val="341336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62C6AF2-2B90-4F72-9E81-100C116AD9EB}" type="slidenum">
              <a:t>1</a:t>
            </a:fld>
            <a:endParaRPr lang="en-US"/>
          </a:p>
        </p:txBody>
      </p:sp>
    </p:spTree>
    <p:extLst>
      <p:ext uri="{BB962C8B-B14F-4D97-AF65-F5344CB8AC3E}">
        <p14:creationId xmlns:p14="http://schemas.microsoft.com/office/powerpoint/2010/main" val="312974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POLE model—Prioritize, Organize, Live, Experience—offers a structured approach to achieving better work-life balance. Prioritize involves identifying the most important tasks and focusing on them first. Organize refers to structuring your schedule and resources to maximize efficiency. Live emphasizes maintaining personal well-being by setting boundaries and avoiding overwork. Experience encourages individuals to engage in meaningful activities outside of work to enrich their lives. Managers can apply POLE by helping employees set priorities, providing tools for organization, and promoting a culture that values well-being. This model not only improves productivity but also enhances job satisfaction and reduces stress, leading to a healthier and more engaged workforce.</a:t>
            </a:r>
          </a:p>
        </p:txBody>
      </p:sp>
      <p:sp>
        <p:nvSpPr>
          <p:cNvPr id="4" name="Slide Number Placeholder 3"/>
          <p:cNvSpPr>
            <a:spLocks noGrp="1"/>
          </p:cNvSpPr>
          <p:nvPr>
            <p:ph type="sldNum" sz="quarter" idx="5"/>
          </p:nvPr>
        </p:nvSpPr>
        <p:spPr/>
        <p:txBody>
          <a:bodyPr/>
          <a:lstStyle/>
          <a:p>
            <a:fld id="{B62C6AF2-2B90-4F72-9E81-100C116AD9EB}" type="slidenum">
              <a:t>10</a:t>
            </a:fld>
            <a:endParaRPr lang="en-US"/>
          </a:p>
        </p:txBody>
      </p:sp>
    </p:spTree>
    <p:extLst>
      <p:ext uri="{BB962C8B-B14F-4D97-AF65-F5344CB8AC3E}">
        <p14:creationId xmlns:p14="http://schemas.microsoft.com/office/powerpoint/2010/main" val="2794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Developing Problem-Solving and Analytical Skills, Case Studies and Common Pitfalls</a:t>
            </a:r>
          </a:p>
        </p:txBody>
      </p:sp>
      <p:sp>
        <p:nvSpPr>
          <p:cNvPr id="4" name="Slide Number Placeholder 3"/>
          <p:cNvSpPr>
            <a:spLocks noGrp="1"/>
          </p:cNvSpPr>
          <p:nvPr>
            <p:ph type="sldNum" sz="quarter" idx="5"/>
          </p:nvPr>
        </p:nvSpPr>
        <p:spPr/>
        <p:txBody>
          <a:bodyPr/>
          <a:lstStyle/>
          <a:p>
            <a:fld id="{B62C6AF2-2B90-4F72-9E81-100C116AD9EB}" type="slidenum">
              <a:t>11</a:t>
            </a:fld>
            <a:endParaRPr lang="en-US"/>
          </a:p>
        </p:txBody>
      </p:sp>
    </p:spTree>
    <p:extLst>
      <p:ext uri="{BB962C8B-B14F-4D97-AF65-F5344CB8AC3E}">
        <p14:creationId xmlns:p14="http://schemas.microsoft.com/office/powerpoint/2010/main" val="401515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Problem-solving and analytical thinking are essential skills for managers to navigate complex business challenges. Effective problem-solving involves identifying the root cause of issues, generating alternative solutions, and implementing the best option. Analytical thinking requires breaking down problems into smaller components, evaluating data, and making evidence-based decisions. Frameworks like PDCA (Plan-Do-Check-Act) and tools such as SWOT analysis and root cause analysis can guide managers through structured problem-solving processes. Poor practices include making decisions based on assumptions or incomplete data, which often lead to ineffective solutions. Best practices involve using data-driven approaches and involving relevant stakeholders in decision-making. Companies like Google and Amazon rely heavily on analytics to optimize operations and innovate, demonstrating the value of these skills in achieving organizational success.</a:t>
            </a:r>
          </a:p>
        </p:txBody>
      </p:sp>
      <p:sp>
        <p:nvSpPr>
          <p:cNvPr id="4" name="Slide Number Placeholder 3"/>
          <p:cNvSpPr>
            <a:spLocks noGrp="1"/>
          </p:cNvSpPr>
          <p:nvPr>
            <p:ph type="sldNum" sz="quarter" idx="5"/>
          </p:nvPr>
        </p:nvSpPr>
        <p:spPr/>
        <p:txBody>
          <a:bodyPr/>
          <a:lstStyle/>
          <a:p>
            <a:fld id="{B62C6AF2-2B90-4F72-9E81-100C116AD9EB}" type="slidenum">
              <a:t>12</a:t>
            </a:fld>
            <a:endParaRPr lang="en-US"/>
          </a:p>
        </p:txBody>
      </p:sp>
    </p:spTree>
    <p:extLst>
      <p:ext uri="{BB962C8B-B14F-4D97-AF65-F5344CB8AC3E}">
        <p14:creationId xmlns:p14="http://schemas.microsoft.com/office/powerpoint/2010/main" val="2660852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common pitfall in problem-solving is rushing to implement solutions without fully understanding the problem, which can lead to wasted resources and recurring issues. For example, a company that addresses declining sales by increasing advertising spend without analyzing customer feedback may fail to resolve underlying product quality concerns. In contrast, best practices involve conducting thorough analysis, testing solutions on a small scale, and monitoring outcomes before full implementation. Real-world examples include Amazon’s use of A/B testing to evaluate changes and Google’s reliance on data analytics to guide product development. These approaches minimize risk and ensure that solutions are effective and sustainable.</a:t>
            </a:r>
          </a:p>
        </p:txBody>
      </p:sp>
      <p:sp>
        <p:nvSpPr>
          <p:cNvPr id="4" name="Slide Number Placeholder 3"/>
          <p:cNvSpPr>
            <a:spLocks noGrp="1"/>
          </p:cNvSpPr>
          <p:nvPr>
            <p:ph type="sldNum" sz="quarter" idx="5"/>
          </p:nvPr>
        </p:nvSpPr>
        <p:spPr/>
        <p:txBody>
          <a:bodyPr/>
          <a:lstStyle/>
          <a:p>
            <a:fld id="{B62C6AF2-2B90-4F72-9E81-100C116AD9EB}" type="slidenum">
              <a:t>13</a:t>
            </a:fld>
            <a:endParaRPr lang="en-US"/>
          </a:p>
        </p:txBody>
      </p:sp>
    </p:spTree>
    <p:extLst>
      <p:ext uri="{BB962C8B-B14F-4D97-AF65-F5344CB8AC3E}">
        <p14:creationId xmlns:p14="http://schemas.microsoft.com/office/powerpoint/2010/main" val="2422246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Role Play: Manager-Employee Communication, Group Exercise: Build a Team Strategy, Time Management Challenge, Problem-Solving Scenario</a:t>
            </a:r>
          </a:p>
        </p:txBody>
      </p:sp>
      <p:sp>
        <p:nvSpPr>
          <p:cNvPr id="4" name="Slide Number Placeholder 3"/>
          <p:cNvSpPr>
            <a:spLocks noGrp="1"/>
          </p:cNvSpPr>
          <p:nvPr>
            <p:ph type="sldNum" sz="quarter" idx="5"/>
          </p:nvPr>
        </p:nvSpPr>
        <p:spPr/>
        <p:txBody>
          <a:bodyPr/>
          <a:lstStyle/>
          <a:p>
            <a:fld id="{B62C6AF2-2B90-4F72-9E81-100C116AD9EB}" type="slidenum">
              <a:t>14</a:t>
            </a:fld>
            <a:endParaRPr lang="en-US"/>
          </a:p>
        </p:txBody>
      </p:sp>
    </p:spTree>
    <p:extLst>
      <p:ext uri="{BB962C8B-B14F-4D97-AF65-F5344CB8AC3E}">
        <p14:creationId xmlns:p14="http://schemas.microsoft.com/office/powerpoint/2010/main" val="260180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Students will engage in a role play where one acts as a manager delivering feedback to an employee, while the other responds. The exercise focuses on practicing active listening, empathy, and clarity in communication. After the role play, participants will discuss what worked well and what could be improved.</a:t>
            </a:r>
          </a:p>
        </p:txBody>
      </p:sp>
      <p:sp>
        <p:nvSpPr>
          <p:cNvPr id="4" name="Slide Number Placeholder 3"/>
          <p:cNvSpPr>
            <a:spLocks noGrp="1"/>
          </p:cNvSpPr>
          <p:nvPr>
            <p:ph type="sldNum" sz="quarter" idx="5"/>
          </p:nvPr>
        </p:nvSpPr>
        <p:spPr/>
        <p:txBody>
          <a:bodyPr/>
          <a:lstStyle/>
          <a:p>
            <a:fld id="{B62C6AF2-2B90-4F72-9E81-100C116AD9EB}" type="slidenum">
              <a:t>15</a:t>
            </a:fld>
            <a:endParaRPr lang="en-US"/>
          </a:p>
        </p:txBody>
      </p:sp>
    </p:spTree>
    <p:extLst>
      <p:ext uri="{BB962C8B-B14F-4D97-AF65-F5344CB8AC3E}">
        <p14:creationId xmlns:p14="http://schemas.microsoft.com/office/powerpoint/2010/main" val="467916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Students will form small groups and design a strategy for managing a diverse team working on a tight deadline. The exercise encourages collaboration, delegation, and conflict resolution. Groups will present their strategies and receive feedback from peers and the instructor.</a:t>
            </a:r>
          </a:p>
        </p:txBody>
      </p:sp>
      <p:sp>
        <p:nvSpPr>
          <p:cNvPr id="4" name="Slide Number Placeholder 3"/>
          <p:cNvSpPr>
            <a:spLocks noGrp="1"/>
          </p:cNvSpPr>
          <p:nvPr>
            <p:ph type="sldNum" sz="quarter" idx="5"/>
          </p:nvPr>
        </p:nvSpPr>
        <p:spPr/>
        <p:txBody>
          <a:bodyPr/>
          <a:lstStyle/>
          <a:p>
            <a:fld id="{B62C6AF2-2B90-4F72-9E81-100C116AD9EB}" type="slidenum">
              <a:t>16</a:t>
            </a:fld>
            <a:endParaRPr lang="en-US"/>
          </a:p>
        </p:txBody>
      </p:sp>
    </p:spTree>
    <p:extLst>
      <p:ext uri="{BB962C8B-B14F-4D97-AF65-F5344CB8AC3E}">
        <p14:creationId xmlns:p14="http://schemas.microsoft.com/office/powerpoint/2010/main" val="127475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Students will be given a list of tasks with varying priorities and deadlines. They must create a schedule using the POLE model principles to demonstrate effective prioritization and organization. The exercise highlights the importance of planning and work-life balance.</a:t>
            </a:r>
          </a:p>
        </p:txBody>
      </p:sp>
      <p:sp>
        <p:nvSpPr>
          <p:cNvPr id="4" name="Slide Number Placeholder 3"/>
          <p:cNvSpPr>
            <a:spLocks noGrp="1"/>
          </p:cNvSpPr>
          <p:nvPr>
            <p:ph type="sldNum" sz="quarter" idx="5"/>
          </p:nvPr>
        </p:nvSpPr>
        <p:spPr/>
        <p:txBody>
          <a:bodyPr/>
          <a:lstStyle/>
          <a:p>
            <a:fld id="{B62C6AF2-2B90-4F72-9E81-100C116AD9EB}" type="slidenum">
              <a:t>17</a:t>
            </a:fld>
            <a:endParaRPr lang="en-US"/>
          </a:p>
        </p:txBody>
      </p:sp>
    </p:spTree>
    <p:extLst>
      <p:ext uri="{BB962C8B-B14F-4D97-AF65-F5344CB8AC3E}">
        <p14:creationId xmlns:p14="http://schemas.microsoft.com/office/powerpoint/2010/main" val="2383176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Students will analyze a case study involving a business facing declining customer satisfaction. They will apply analytical tools to identify root causes and propose solutions. This exercise develops critical thinking and structured problem-solving skills.</a:t>
            </a:r>
          </a:p>
        </p:txBody>
      </p:sp>
      <p:sp>
        <p:nvSpPr>
          <p:cNvPr id="4" name="Slide Number Placeholder 3"/>
          <p:cNvSpPr>
            <a:spLocks noGrp="1"/>
          </p:cNvSpPr>
          <p:nvPr>
            <p:ph type="sldNum" sz="quarter" idx="5"/>
          </p:nvPr>
        </p:nvSpPr>
        <p:spPr/>
        <p:txBody>
          <a:bodyPr/>
          <a:lstStyle/>
          <a:p>
            <a:fld id="{B62C6AF2-2B90-4F72-9E81-100C116AD9EB}" type="slidenum">
              <a:t>18</a:t>
            </a:fld>
            <a:endParaRPr lang="en-US"/>
          </a:p>
        </p:txBody>
      </p:sp>
    </p:spTree>
    <p:extLst>
      <p:ext uri="{BB962C8B-B14F-4D97-AF65-F5344CB8AC3E}">
        <p14:creationId xmlns:p14="http://schemas.microsoft.com/office/powerpoint/2010/main" val="266838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Role of Communication in Managerial Effectiveness, Effective Communication Techniques and Case Studies</a:t>
            </a:r>
          </a:p>
        </p:txBody>
      </p:sp>
      <p:sp>
        <p:nvSpPr>
          <p:cNvPr id="4" name="Slide Number Placeholder 3"/>
          <p:cNvSpPr>
            <a:spLocks noGrp="1"/>
          </p:cNvSpPr>
          <p:nvPr>
            <p:ph type="sldNum" sz="quarter" idx="5"/>
          </p:nvPr>
        </p:nvSpPr>
        <p:spPr/>
        <p:txBody>
          <a:bodyPr/>
          <a:lstStyle/>
          <a:p>
            <a:fld id="{B62C6AF2-2B90-4F72-9E81-100C116AD9EB}" type="slidenum">
              <a:t>2</a:t>
            </a:fld>
            <a:endParaRPr lang="en-US"/>
          </a:p>
        </p:txBody>
      </p:sp>
    </p:spTree>
    <p:extLst>
      <p:ext uri="{BB962C8B-B14F-4D97-AF65-F5344CB8AC3E}">
        <p14:creationId xmlns:p14="http://schemas.microsoft.com/office/powerpoint/2010/main" val="281901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Communication is the backbone of managerial effectiveness because it ensures clarity, alignment, and trust within an organization. Managers who communicate effectively can articulate goals, delegate tasks, and resolve conflicts efficiently. Poor communication often leads to misunderstandings, decreased productivity, and employee dissatisfaction. Effective communication involves active listening, clear articulation of ideas, and adapting messages to suit different audiences. Managers must also understand the importance of non-verbal cues, tone, and timing in conveying messages. In today’s business environment, communication extends beyond face-to-face interactions to include digital platforms, making it essential for managers to master both verbal and written communication. By fostering open channels of communication, managers create an environment where employees feel valued and informed, which enhances collaboration and decision-making. Ultimately, strong communication skills help managers build credibility, motivate teams, and achieve organizational objectives.</a:t>
            </a:r>
          </a:p>
        </p:txBody>
      </p:sp>
      <p:sp>
        <p:nvSpPr>
          <p:cNvPr id="4" name="Slide Number Placeholder 3"/>
          <p:cNvSpPr>
            <a:spLocks noGrp="1"/>
          </p:cNvSpPr>
          <p:nvPr>
            <p:ph type="sldNum" sz="quarter" idx="5"/>
          </p:nvPr>
        </p:nvSpPr>
        <p:spPr/>
        <p:txBody>
          <a:bodyPr/>
          <a:lstStyle/>
          <a:p>
            <a:fld id="{B62C6AF2-2B90-4F72-9E81-100C116AD9EB}" type="slidenum">
              <a:t>3</a:t>
            </a:fld>
            <a:endParaRPr lang="en-US"/>
          </a:p>
        </p:txBody>
      </p:sp>
    </p:spTree>
    <p:extLst>
      <p:ext uri="{BB962C8B-B14F-4D97-AF65-F5344CB8AC3E}">
        <p14:creationId xmlns:p14="http://schemas.microsoft.com/office/powerpoint/2010/main" val="268315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Effective communication techniques in business settings include active listening, using clear and concise language, and providing constructive feedback. Managers should employ techniques such as summarizing key points, asking clarifying questions, and using visual aids to reinforce messages. For example, Google emphasizes transparency and open dialogue through regular team meetings and feedback sessions, which fosters innovation and trust. In contrast, poor practices include withholding information or using jargon that confuses employees, leading to disengagement. Amazon demonstrates best practices by maintaining clear communication channels across global teams, ensuring alignment on goals and expectations. Managers should also leverage technology tools like video conferencing and collaborative platforms to maintain communication in remote or hybrid environments. These techniques not only improve understanding but also strengthen relationships and enhance overall organizational performance.</a:t>
            </a:r>
          </a:p>
        </p:txBody>
      </p:sp>
      <p:sp>
        <p:nvSpPr>
          <p:cNvPr id="4" name="Slide Number Placeholder 3"/>
          <p:cNvSpPr>
            <a:spLocks noGrp="1"/>
          </p:cNvSpPr>
          <p:nvPr>
            <p:ph type="sldNum" sz="quarter" idx="5"/>
          </p:nvPr>
        </p:nvSpPr>
        <p:spPr/>
        <p:txBody>
          <a:bodyPr/>
          <a:lstStyle/>
          <a:p>
            <a:fld id="{B62C6AF2-2B90-4F72-9E81-100C116AD9EB}" type="slidenum">
              <a:t>4</a:t>
            </a:fld>
            <a:endParaRPr lang="en-US"/>
          </a:p>
        </p:txBody>
      </p:sp>
    </p:spTree>
    <p:extLst>
      <p:ext uri="{BB962C8B-B14F-4D97-AF65-F5344CB8AC3E}">
        <p14:creationId xmlns:p14="http://schemas.microsoft.com/office/powerpoint/2010/main" val="6437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Team Dynamics and Collaborative Practices, Case Studies: Poor vs Best Practices in Team Management</a:t>
            </a:r>
          </a:p>
        </p:txBody>
      </p:sp>
      <p:sp>
        <p:nvSpPr>
          <p:cNvPr id="4" name="Slide Number Placeholder 3"/>
          <p:cNvSpPr>
            <a:spLocks noGrp="1"/>
          </p:cNvSpPr>
          <p:nvPr>
            <p:ph type="sldNum" sz="quarter" idx="5"/>
          </p:nvPr>
        </p:nvSpPr>
        <p:spPr/>
        <p:txBody>
          <a:bodyPr/>
          <a:lstStyle/>
          <a:p>
            <a:fld id="{B62C6AF2-2B90-4F72-9E81-100C116AD9EB}" type="slidenum">
              <a:t>5</a:t>
            </a:fld>
            <a:endParaRPr lang="en-US"/>
          </a:p>
        </p:txBody>
      </p:sp>
    </p:spTree>
    <p:extLst>
      <p:ext uri="{BB962C8B-B14F-4D97-AF65-F5344CB8AC3E}">
        <p14:creationId xmlns:p14="http://schemas.microsoft.com/office/powerpoint/2010/main" val="415375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Managing teams effectively requires understanding team dynamics, which include roles, relationships, and communication patterns among members. Collaborative management practices involve creating a shared vision, encouraging participation, and resolving conflicts constructively. High-performing teams exhibit trust, accountability, and adaptability. Poor practices, such as micromanagement or lack of role clarity, often lead to frustration and inefficiency. Best practices include empowering team members, promoting diversity of thought, and using collaboration tools like Slack or Microsoft Teams to streamline communication. Real-world examples include Google’s cross-functional teams that work on innovative projects by leveraging diverse expertise and Amazon’s emphasis on ownership and accountability within teams. Managers should regularly evaluate team performance using metrics like productivity, engagement, and quality of output, and provide feedback to foster continuous improvement.</a:t>
            </a:r>
          </a:p>
        </p:txBody>
      </p:sp>
      <p:sp>
        <p:nvSpPr>
          <p:cNvPr id="4" name="Slide Number Placeholder 3"/>
          <p:cNvSpPr>
            <a:spLocks noGrp="1"/>
          </p:cNvSpPr>
          <p:nvPr>
            <p:ph type="sldNum" sz="quarter" idx="5"/>
          </p:nvPr>
        </p:nvSpPr>
        <p:spPr/>
        <p:txBody>
          <a:bodyPr/>
          <a:lstStyle/>
          <a:p>
            <a:fld id="{B62C6AF2-2B90-4F72-9E81-100C116AD9EB}" type="slidenum">
              <a:t>6</a:t>
            </a:fld>
            <a:endParaRPr lang="en-US"/>
          </a:p>
        </p:txBody>
      </p:sp>
    </p:spTree>
    <p:extLst>
      <p:ext uri="{BB962C8B-B14F-4D97-AF65-F5344CB8AC3E}">
        <p14:creationId xmlns:p14="http://schemas.microsoft.com/office/powerpoint/2010/main" val="178661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poor practice example is a manager who fails to communicate expectations clearly, resulting in duplicated efforts and missed deadlines. In contrast, a best practice involves setting clear goals, defining roles, and maintaining open communication channels. For instance, Google’s project teams use structured meetings and shared documentation to ensure alignment, while Amazon promotes a culture of ownership where team members take responsibility for outcomes. These practices enhance collaboration, reduce conflicts, and improve overall team performance. Managers should also recognize and celebrate achievements to boost morale and maintain motivation.</a:t>
            </a:r>
          </a:p>
        </p:txBody>
      </p:sp>
      <p:sp>
        <p:nvSpPr>
          <p:cNvPr id="4" name="Slide Number Placeholder 3"/>
          <p:cNvSpPr>
            <a:spLocks noGrp="1"/>
          </p:cNvSpPr>
          <p:nvPr>
            <p:ph type="sldNum" sz="quarter" idx="5"/>
          </p:nvPr>
        </p:nvSpPr>
        <p:spPr/>
        <p:txBody>
          <a:bodyPr/>
          <a:lstStyle/>
          <a:p>
            <a:fld id="{B62C6AF2-2B90-4F72-9E81-100C116AD9EB}" type="slidenum">
              <a:t>7</a:t>
            </a:fld>
            <a:endParaRPr lang="en-US"/>
          </a:p>
        </p:txBody>
      </p:sp>
    </p:spTree>
    <p:extLst>
      <p:ext uri="{BB962C8B-B14F-4D97-AF65-F5344CB8AC3E}">
        <p14:creationId xmlns:p14="http://schemas.microsoft.com/office/powerpoint/2010/main" val="1296740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Strategies and Tools for Time and Resource Management, POLE Model for Work-Life Balance</a:t>
            </a:r>
          </a:p>
        </p:txBody>
      </p:sp>
      <p:sp>
        <p:nvSpPr>
          <p:cNvPr id="4" name="Slide Number Placeholder 3"/>
          <p:cNvSpPr>
            <a:spLocks noGrp="1"/>
          </p:cNvSpPr>
          <p:nvPr>
            <p:ph type="sldNum" sz="quarter" idx="5"/>
          </p:nvPr>
        </p:nvSpPr>
        <p:spPr/>
        <p:txBody>
          <a:bodyPr/>
          <a:lstStyle/>
          <a:p>
            <a:fld id="{B62C6AF2-2B90-4F72-9E81-100C116AD9EB}" type="slidenum">
              <a:t>8</a:t>
            </a:fld>
            <a:endParaRPr lang="en-US"/>
          </a:p>
        </p:txBody>
      </p:sp>
    </p:spTree>
    <p:extLst>
      <p:ext uri="{BB962C8B-B14F-4D97-AF65-F5344CB8AC3E}">
        <p14:creationId xmlns:p14="http://schemas.microsoft.com/office/powerpoint/2010/main" val="315327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Effective time and resource management is critical for achieving organizational goals and maintaining productivity. Strategies include prioritizing tasks, delegating responsibilities, and using tools like Gantt charts, calendars, and resource allocation software. Managers should identify high-impact activities and allocate resources accordingly to avoid bottlenecks. Poor practices, such as overloading employees or failing to plan, lead to burnout and inefficiency. Best practices involve setting realistic deadlines, monitoring progress, and adjusting plans as needed. Companies like Amazon use advanced resource planning systems to optimize operations, while Google emphasizes flexibility and autonomy in managing time. These approaches ensure that resources are used efficiently and projects are completed on schedule.</a:t>
            </a:r>
          </a:p>
        </p:txBody>
      </p:sp>
      <p:sp>
        <p:nvSpPr>
          <p:cNvPr id="4" name="Slide Number Placeholder 3"/>
          <p:cNvSpPr>
            <a:spLocks noGrp="1"/>
          </p:cNvSpPr>
          <p:nvPr>
            <p:ph type="sldNum" sz="quarter" idx="5"/>
          </p:nvPr>
        </p:nvSpPr>
        <p:spPr/>
        <p:txBody>
          <a:bodyPr/>
          <a:lstStyle/>
          <a:p>
            <a:fld id="{B62C6AF2-2B90-4F72-9E81-100C116AD9EB}" type="slidenum">
              <a:t>9</a:t>
            </a:fld>
            <a:endParaRPr lang="en-US"/>
          </a:p>
        </p:txBody>
      </p:sp>
    </p:spTree>
    <p:extLst>
      <p:ext uri="{BB962C8B-B14F-4D97-AF65-F5344CB8AC3E}">
        <p14:creationId xmlns:p14="http://schemas.microsoft.com/office/powerpoint/2010/main" val="2921700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gradFill>
                  <a:gsLst>
                    <a:gs pos="0">
                      <a:schemeClr val="accent2"/>
                    </a:gs>
                    <a:gs pos="100000">
                      <a:schemeClr val="accent5"/>
                    </a:gs>
                  </a:gsLst>
                  <a:lin ang="15600000" scaled="0"/>
                </a:gra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lvl1pPr>
          </a:lstStyle>
          <a:p>
            <a:pPr lvl="0"/>
            <a:r>
              <a:rPr lang="en-US"/>
              <a:t>Click to edit Master subtitle style</a:t>
            </a:r>
            <a:endParaRPr lang="en-US" dirty="0"/>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endParaRPr lang="en-US"/>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3AEEF7F6-ECFE-4473-B3E9-C91BE833927A}" type="datetimeFigureOut">
              <a:rPr lang="en-US" smtClean="0"/>
              <a:t>12/10/2025</a:t>
            </a:fld>
            <a:endParaRPr lang="en-US"/>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5DAD859A-2C66-45B9-9A71-3CF205EC2D4A}" type="slidenum">
              <a:rPr lang="en-US" smtClean="0"/>
              <a:t>‹#›</a:t>
            </a:fld>
            <a:endParaRPr lang="en-US"/>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7344" cy="68580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624754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4C684-CDD4-5CA8-12DC-BB0C4BFE21EA}"/>
              </a:ext>
              <a:ext uri="{C183D7F6-B498-43B3-948B-1728B52AA6E4}">
                <adec:decorative xmlns:adec="http://schemas.microsoft.com/office/drawing/2017/decorative" val="1"/>
              </a:ext>
            </a:extLst>
          </p:cNvPr>
          <p:cNvGrpSpPr/>
          <p:nvPr/>
        </p:nvGrpSpPr>
        <p:grpSpPr>
          <a:xfrm>
            <a:off x="0" y="-4329"/>
            <a:ext cx="5056093" cy="6869586"/>
            <a:chOff x="5171844" y="-11586"/>
            <a:chExt cx="7020159" cy="6869586"/>
          </a:xfrm>
        </p:grpSpPr>
        <p:sp>
          <p:nvSpPr>
            <p:cNvPr id="4" name="Rectangle 3">
              <a:extLst>
                <a:ext uri="{FF2B5EF4-FFF2-40B4-BE49-F238E27FC236}">
                  <a16:creationId xmlns:a16="http://schemas.microsoft.com/office/drawing/2014/main" id="{F6ECDBF0-A1F0-37B6-C87A-8687287F7950}"/>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0F90E0-14F7-6838-2C0A-149459C1D143}"/>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7578B55F-B3C4-0B70-7EAE-5FBFD3308543}"/>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BDE35-AEB9-6AFE-BC7A-79FEFBB51D0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58368" y="2103120"/>
            <a:ext cx="3666744" cy="2624328"/>
          </a:xfrm>
          <a:noFill/>
        </p:spPr>
        <p:txBody>
          <a:bodyPr anchor="ctr">
            <a:normAutofit/>
          </a:bodyPr>
          <a:lstStyle>
            <a:lvl1pPr algn="ctr">
              <a:defRPr sz="4800">
                <a:solidFill>
                  <a:schemeClr val="bg1"/>
                </a:solidFill>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lvl1pPr>
              <a:defRPr>
                <a:solidFill>
                  <a:schemeClr val="bg1"/>
                </a:solidFill>
              </a:defRPr>
            </a:lvl1p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57702" y="877824"/>
            <a:ext cx="5509458"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46095750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BA5514-C4EC-5772-F451-90A91C385D2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1C95E155-D254-47EB-52CD-C66E0A29E9A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5" name="Rectangle 4">
              <a:extLst>
                <a:ext uri="{FF2B5EF4-FFF2-40B4-BE49-F238E27FC236}">
                  <a16:creationId xmlns:a16="http://schemas.microsoft.com/office/drawing/2014/main" id="{B947EE6D-F09F-E804-C40C-AB228BDE8E64}"/>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72783" y="722376"/>
            <a:ext cx="5138927" cy="1581912"/>
          </a:xfrm>
        </p:spPr>
        <p:txBody>
          <a:bodyPr vert="horz" lIns="91440" tIns="45720" rIns="91440" bIns="45720" rtlCol="0" anchor="b">
            <a:normAutofit/>
          </a:bodyPr>
          <a:lstStyle>
            <a:lvl1pPr>
              <a:defRPr lang="en-US" sz="6000" dirty="0">
                <a:gradFill>
                  <a:gsLst>
                    <a:gs pos="0">
                      <a:schemeClr val="accent2"/>
                    </a:gs>
                    <a:gs pos="100000">
                      <a:schemeClr val="accent5"/>
                    </a:gs>
                  </a:gsLst>
                  <a:lin ang="12000000" scaled="0"/>
                </a:gradFill>
              </a:defRPr>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630EF3B0-9D02-EBD8-2D14-79BF34534AA1}"/>
              </a:ext>
            </a:extLst>
          </p:cNvPr>
          <p:cNvSpPr>
            <a:spLocks noGrp="1"/>
          </p:cNvSpPr>
          <p:nvPr>
            <p:ph type="pic" sz="quarter" idx="17" hasCustomPrompt="1"/>
          </p:nvPr>
        </p:nvSpPr>
        <p:spPr>
          <a:xfrm>
            <a:off x="119307" y="0"/>
            <a:ext cx="5413248" cy="6858000"/>
          </a:xfrm>
          <a:blipFill>
            <a:blip r:embed="rId2">
              <a:alphaModFix amt="70000"/>
            </a:blip>
            <a:stretch>
              <a:fillRect/>
            </a:stretch>
          </a:blipFill>
        </p:spPr>
        <p:txBody>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834640"/>
            <a:ext cx="5138928" cy="2999232"/>
          </a:xfrm>
        </p:spPr>
        <p:txBody>
          <a:bodyPr vert="horz" lIns="91440" tIns="45720" rIns="91440" bIns="45720" rtlCol="0" anchor="b">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a:xfrm>
            <a:off x="6272784" y="6318504"/>
            <a:ext cx="3569956" cy="365760"/>
          </a:xfrm>
        </p:spPr>
        <p:txBody>
          <a:bodyPr/>
          <a:lstStyle/>
          <a:p>
            <a:endParaRPr lang="en-US"/>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a:xfrm>
            <a:off x="10075652" y="6318504"/>
            <a:ext cx="1491507" cy="365760"/>
          </a:xfrm>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4972538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E855AC-5F95-123D-E0A1-CBD75D8FD00A}"/>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F3A6A854-7BA6-35FC-898F-37F3BC10E5D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55EF75-521C-7F12-2397-68B6128751E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222436"/>
            <a:ext cx="4160520" cy="2825496"/>
          </a:xfrm>
        </p:spPr>
        <p:txBody>
          <a:bodyPr anchor="t">
            <a:normAutofit/>
          </a:bodyPr>
          <a:lstStyle>
            <a:lvl1pPr>
              <a:defRPr sz="4000">
                <a:gradFill>
                  <a:gsLst>
                    <a:gs pos="0">
                      <a:schemeClr val="accent5"/>
                    </a:gs>
                    <a:gs pos="100000">
                      <a:schemeClr val="accent2"/>
                    </a:gs>
                  </a:gsLst>
                  <a:lin ang="13800000" scaled="0"/>
                </a:gra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222436"/>
            <a:ext cx="3959352" cy="2697480"/>
          </a:xfrm>
        </p:spPr>
        <p:txBody>
          <a:bodyPr vert="horz" lIns="91440" tIns="45720" rIns="91440" bIns="45720" rtlCol="0">
            <a:normAutofit/>
          </a:bodyPr>
          <a:lstStyle>
            <a:lvl1pPr marL="0" indent="0">
              <a:buNone/>
              <a:defRPr lang="en-US" sz="1800" dirty="0"/>
            </a:lvl1pPr>
            <a:lvl2pPr marL="228600" indent="0">
              <a:buNone/>
              <a:defRPr lang="en-US" sz="16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endParaRPr lang="en-US"/>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588598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74537F0-59D7-5CF5-65CE-33DFA62B3767}"/>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C7EFD035-FCE9-275A-5EEF-94FC6583E39A}"/>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FF3E46-4915-D511-DDA5-9451667C3C8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68552" y="2048256"/>
            <a:ext cx="3813048" cy="3538728"/>
          </a:xfrm>
        </p:spPr>
        <p:txBody>
          <a:bodyPr anchor="t">
            <a:normAutofit/>
          </a:bodyPr>
          <a:lstStyle>
            <a:lvl1pPr>
              <a:defRPr sz="3200">
                <a:gradFill>
                  <a:gsLst>
                    <a:gs pos="0">
                      <a:schemeClr val="accent5"/>
                    </a:gs>
                    <a:gs pos="100000">
                      <a:schemeClr val="accent2"/>
                    </a:gs>
                  </a:gsLst>
                  <a:lin ang="13800000" scaled="0"/>
                </a:gra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75960" y="2048256"/>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57CB2298-A12A-D380-ED4F-AD870434F233}"/>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9D1F2EAD-3327-FA60-8B7F-6CBBD02C3F07}"/>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A63D4A7C-9E9E-96BC-68B8-3F92C9B3B40E}"/>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692472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722376"/>
            <a:ext cx="7214616" cy="1280160"/>
          </a:xfrm>
        </p:spPr>
        <p:txBody>
          <a:bodyPr anchor="t">
            <a:normAutofit/>
          </a:bodyPr>
          <a:lstStyle>
            <a:lvl1pPr>
              <a:defRPr sz="4000">
                <a:gradFill>
                  <a:gsLst>
                    <a:gs pos="0">
                      <a:schemeClr val="accent5"/>
                    </a:gs>
                    <a:gs pos="100000">
                      <a:schemeClr val="accent2"/>
                    </a:gs>
                  </a:gsLst>
                  <a:lin ang="13800000" scaled="0"/>
                </a:gra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922776" y="2240280"/>
            <a:ext cx="7349947" cy="37216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endParaRPr lang="en-US"/>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67307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3A83600-30C4-2F21-93C5-D07537A3964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BA1F9F49-F979-53D6-3ED8-352816078D4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745F95-9BA3-B7A5-F004-E2BB1CFFE2F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699266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04B371-347D-80EC-2C2C-C69CD2EF7B9D}"/>
              </a:ext>
              <a:ext uri="{C183D7F6-B498-43B3-948B-1728B52AA6E4}">
                <adec:decorative xmlns:adec="http://schemas.microsoft.com/office/drawing/2017/decorative" val="1"/>
              </a:ext>
            </a:extLst>
          </p:cNvPr>
          <p:cNvGrpSpPr/>
          <p:nvPr/>
        </p:nvGrpSpPr>
        <p:grpSpPr>
          <a:xfrm flipV="1">
            <a:off x="12068340" y="0"/>
            <a:ext cx="123362" cy="6858000"/>
            <a:chOff x="12068638" y="0"/>
            <a:chExt cx="123362" cy="6858000"/>
          </a:xfrm>
        </p:grpSpPr>
        <p:sp>
          <p:nvSpPr>
            <p:cNvPr id="5" name="Rectangle 4">
              <a:extLst>
                <a:ext uri="{FF2B5EF4-FFF2-40B4-BE49-F238E27FC236}">
                  <a16:creationId xmlns:a16="http://schemas.microsoft.com/office/drawing/2014/main" id="{3F227FEA-4B4B-3484-7267-B7BD65A4E9BF}"/>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3530AA-F724-4235-0FDF-84595FCBFBC1}"/>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21792"/>
            <a:ext cx="10872216" cy="749808"/>
          </a:xfrm>
        </p:spPr>
        <p:txBody>
          <a:bodyPr anchor="ctr">
            <a:normAutofit/>
          </a:bodyPr>
          <a:lstStyle>
            <a:lvl1pPr>
              <a:defRPr sz="3200">
                <a:gradFill>
                  <a:gsLst>
                    <a:gs pos="0">
                      <a:schemeClr val="accent5"/>
                    </a:gs>
                    <a:gs pos="100000">
                      <a:schemeClr val="accent2"/>
                    </a:gs>
                  </a:gsLst>
                  <a:lin ang="13800000" scaled="0"/>
                </a:gra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18735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1155E4-5659-692F-6CDC-095E555AF698}"/>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8AFD6F-0EAD-ADCF-CB9A-AB74C59048E1}"/>
              </a:ext>
            </a:extLst>
          </p:cNvPr>
          <p:cNvSpPr/>
          <p:nvPr/>
        </p:nvSpPr>
        <p:spPr>
          <a:xfrm rot="16200000">
            <a:off x="6635246" y="-3716556"/>
            <a:ext cx="1855397" cy="9288510"/>
          </a:xfrm>
          <a:prstGeom prst="rect">
            <a:avLst/>
          </a:prstGeom>
          <a:gradFill>
            <a:gsLst>
              <a:gs pos="45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310896"/>
            <a:ext cx="10872216" cy="1225296"/>
          </a:xfrm>
        </p:spPr>
        <p:txBody>
          <a:bodyPr anchor="ctr">
            <a:normAutofit/>
          </a:bodyPr>
          <a:lstStyle>
            <a:lvl1pPr>
              <a:defRPr sz="3200">
                <a:solidFill>
                  <a:schemeClr val="bg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2313432"/>
            <a:ext cx="8732520" cy="3895344"/>
          </a:xfr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509542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94E45B-1239-5927-7239-231AB33A23C5}"/>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3" name="Rectangle 12">
              <a:extLst>
                <a:ext uri="{FF2B5EF4-FFF2-40B4-BE49-F238E27FC236}">
                  <a16:creationId xmlns:a16="http://schemas.microsoft.com/office/drawing/2014/main" id="{C82CCE1C-1D53-2F67-CA11-693E1CA40CC5}"/>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77A3C2-9949-B8A0-8486-8228C60D0C3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493008" cy="3621024"/>
          </a:xfrm>
        </p:spPr>
        <p:txBody>
          <a:bodyPr vert="horz" lIns="91440" tIns="45720" rIns="91440" bIns="45720" rtlCol="0" anchor="t">
            <a:normAutofit/>
          </a:bodyPr>
          <a:lstStyle>
            <a:lvl1pPr>
              <a:defRPr lang="en-US" dirty="0">
                <a:gradFill>
                  <a:gsLst>
                    <a:gs pos="0">
                      <a:schemeClr val="accent5"/>
                    </a:gs>
                    <a:gs pos="100000">
                      <a:schemeClr val="accent2"/>
                    </a:gs>
                  </a:gsLst>
                  <a:lin ang="13800000" scaled="0"/>
                </a:gradFill>
              </a:defRPr>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601054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293C7-9DD5-C84B-6A44-F0D117C4C94B}"/>
              </a:ext>
            </a:extLst>
          </p:cNvPr>
          <p:cNvSpPr/>
          <p:nvPr/>
        </p:nvSpPr>
        <p:spPr>
          <a:xfrm>
            <a:off x="3" y="-4323"/>
            <a:ext cx="4059076"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088F0D-A4DE-CAA0-43A6-84E52AD904F3}"/>
              </a:ext>
            </a:extLst>
          </p:cNvPr>
          <p:cNvSpPr/>
          <p:nvPr/>
        </p:nvSpPr>
        <p:spPr>
          <a:xfrm rot="10800000">
            <a:off x="-1" y="1061883"/>
            <a:ext cx="4059079" cy="5803372"/>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a:extLst>
              <a:ext uri="{FF2B5EF4-FFF2-40B4-BE49-F238E27FC236}">
                <a16:creationId xmlns:a16="http://schemas.microsoft.com/office/drawing/2014/main" id="{25CD67E0-1350-1985-A4E1-5215AF902BF2}"/>
              </a:ext>
            </a:extLst>
          </p:cNvPr>
          <p:cNvSpPr/>
          <p:nvPr/>
        </p:nvSpPr>
        <p:spPr>
          <a:xfrm rot="16200000">
            <a:off x="-524095" y="1129367"/>
            <a:ext cx="5716870" cy="34494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endParaRPr lang="en-US"/>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14207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ACE7F8-A7D9-2E2C-2B0B-0DB8D7168AAC}"/>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954512" cy="731520"/>
          </a:xfrm>
        </p:spPr>
        <p:txBody>
          <a:bodyPr/>
          <a:lstStyle>
            <a:lvl1pPr>
              <a:defRPr>
                <a:gradFill>
                  <a:gsLst>
                    <a:gs pos="0">
                      <a:schemeClr val="accent5"/>
                    </a:gs>
                    <a:gs pos="100000">
                      <a:schemeClr val="accent2"/>
                    </a:gs>
                  </a:gsLst>
                  <a:lin ang="13800000" scaled="0"/>
                </a:gra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445703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605272" y="502920"/>
            <a:ext cx="5961888" cy="1197864"/>
          </a:xfrm>
        </p:spPr>
        <p:txBody>
          <a:bodyPr anchor="b"/>
          <a:lstStyle/>
          <a:p>
            <a:r>
              <a:rPr lang="en-US"/>
              <a:t>Click to edit Master title style</a:t>
            </a:r>
            <a:endParaRPr lang="en-US" dirty="0"/>
          </a:p>
        </p:txBody>
      </p:sp>
      <p:grpSp>
        <p:nvGrpSpPr>
          <p:cNvPr id="3" name="Group 2">
            <a:extLst>
              <a:ext uri="{FF2B5EF4-FFF2-40B4-BE49-F238E27FC236}">
                <a16:creationId xmlns:a16="http://schemas.microsoft.com/office/drawing/2014/main" id="{125E9B8B-7499-A48C-F314-3620CFFB8E0B}"/>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139B506F-0FAC-8905-0F05-E889644A7B9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AC1EBA-955D-23C1-CCE1-CF2C6CBFD05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hasCustomPrompt="1"/>
          </p:nvPr>
        </p:nvSpPr>
        <p:spPr>
          <a:xfrm>
            <a:off x="115866" y="0"/>
            <a:ext cx="4837176" cy="6858000"/>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605272" y="1801367"/>
            <a:ext cx="5961888" cy="4453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5605272" y="6318504"/>
            <a:ext cx="4096512" cy="365760"/>
          </a:xfrm>
        </p:spPr>
        <p:txBody>
          <a:bodyPr/>
          <a:lstStyle/>
          <a:p>
            <a:endParaRPr lang="en-US"/>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9701784" y="6318504"/>
            <a:ext cx="1865376" cy="365760"/>
          </a:xfrm>
        </p:spPr>
        <p:txBody>
          <a:bodyPr/>
          <a:lstStyle/>
          <a:p>
            <a:fld id="{3AEEF7F6-ECFE-4473-B3E9-C91BE833927A}" type="datetimeFigureOut">
              <a:rPr lang="en-US" smtClean="0"/>
              <a:t>12/10/2025</a:t>
            </a:fld>
            <a:endParaRPr lang="en-US"/>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832700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3AEEF7F6-ECFE-4473-B3E9-C91BE833927A}" type="datetimeFigureOut">
              <a:rPr lang="en-US" smtClean="0"/>
              <a:t>12/10/2025</a:t>
            </a:fld>
            <a:endParaRPr lang="en-US"/>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5DAD859A-2C66-45B9-9A71-3CF205EC2D4A}" type="slidenum">
              <a:rPr lang="en-US" smtClean="0"/>
              <a:t>‹#›</a:t>
            </a:fld>
            <a:endParaRPr lang="en-US"/>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hasCustomPrompt="1"/>
          </p:nvPr>
        </p:nvSpPr>
        <p:spPr>
          <a:xfrm>
            <a:off x="8129142" y="0"/>
            <a:ext cx="3939493" cy="6858000"/>
          </a:xfrm>
          <a:blipFill dpi="0" rotWithShape="1">
            <a:blip r:embed="rId2">
              <a:alphaModFix amt="70000"/>
            </a:blip>
            <a:srcRect/>
            <a:stretch>
              <a:fillRect/>
            </a:stretch>
          </a:blipFill>
        </p:spPr>
        <p:txBody>
          <a:bodyPr/>
          <a:lstStyle>
            <a:lvl1pPr marL="0" indent="0">
              <a:buNone/>
              <a:defRPr/>
            </a:lvl1pPr>
          </a:lstStyle>
          <a:p>
            <a:r>
              <a:rPr lang="en-US" dirty="0"/>
              <a:t> </a:t>
            </a:r>
          </a:p>
        </p:txBody>
      </p:sp>
      <p:grpSp>
        <p:nvGrpSpPr>
          <p:cNvPr id="10" name="Group 9">
            <a:extLst>
              <a:ext uri="{FF2B5EF4-FFF2-40B4-BE49-F238E27FC236}">
                <a16:creationId xmlns:a16="http://schemas.microsoft.com/office/drawing/2014/main" id="{D5BBFBAF-5922-A442-5D1A-BC28ADE0D2B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3308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06516" y="502920"/>
            <a:ext cx="6858000" cy="841248"/>
          </a:xfrm>
        </p:spPr>
        <p:txBody>
          <a:bodyPr anchor="b"/>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8AF4E90B-EF6F-24B4-C4FE-7FBC72B7E9EE}"/>
              </a:ext>
            </a:extLst>
          </p:cNvPr>
          <p:cNvSpPr>
            <a:spLocks noGrp="1"/>
          </p:cNvSpPr>
          <p:nvPr>
            <p:ph type="pic" sz="quarter" idx="15" hasCustomPrompt="1"/>
          </p:nvPr>
        </p:nvSpPr>
        <p:spPr>
          <a:xfrm>
            <a:off x="115867" y="0"/>
            <a:ext cx="3968496" cy="6858000"/>
          </a:xfrm>
          <a:blipFill dpi="0" rotWithShape="1">
            <a:blip r:embed="rId2">
              <a:alphaModFix amt="70000"/>
            </a:blip>
            <a:srcRect/>
            <a:stretch>
              <a:fillRect/>
            </a:stretch>
          </a:blipFill>
        </p:spPr>
        <p:txBody>
          <a:bodyPr/>
          <a:lstStyle>
            <a:lvl1pPr marL="0" indent="0">
              <a:buNone/>
              <a:defRPr/>
            </a:lvl1pPr>
          </a:lstStyle>
          <a:p>
            <a:r>
              <a:rPr lang="en-US" dirty="0"/>
              <a:t> </a:t>
            </a:r>
          </a:p>
        </p:txBody>
      </p:sp>
      <p:grpSp>
        <p:nvGrpSpPr>
          <p:cNvPr id="11" name="Group 10">
            <a:extLst>
              <a:ext uri="{FF2B5EF4-FFF2-40B4-BE49-F238E27FC236}">
                <a16:creationId xmlns:a16="http://schemas.microsoft.com/office/drawing/2014/main" id="{3F50B082-E806-677A-B150-164003C5BF2E}"/>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CEBF228F-ECC6-8326-8C59-4539BE646E4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9E235C-963A-D79C-5145-5233B1FD5A8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06516" y="1472183"/>
            <a:ext cx="6858000"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46FDC5C-46E3-4585-C089-E091BE6E5D36}"/>
              </a:ext>
            </a:extLst>
          </p:cNvPr>
          <p:cNvSpPr>
            <a:spLocks noGrp="1"/>
          </p:cNvSpPr>
          <p:nvPr>
            <p:ph type="ftr" sz="quarter" idx="17"/>
          </p:nvPr>
        </p:nvSpPr>
        <p:spPr>
          <a:xfrm>
            <a:off x="4706516" y="6318504"/>
            <a:ext cx="4096512" cy="365760"/>
          </a:xfrm>
        </p:spPr>
        <p:txBody>
          <a:bodyPr/>
          <a:lstStyle/>
          <a:p>
            <a:endParaRPr lang="en-US"/>
          </a:p>
        </p:txBody>
      </p:sp>
      <p:sp>
        <p:nvSpPr>
          <p:cNvPr id="3" name="Date Placeholder 2">
            <a:extLst>
              <a:ext uri="{FF2B5EF4-FFF2-40B4-BE49-F238E27FC236}">
                <a16:creationId xmlns:a16="http://schemas.microsoft.com/office/drawing/2014/main" id="{5721447D-8AA6-9863-0212-376200A916F4}"/>
              </a:ext>
            </a:extLst>
          </p:cNvPr>
          <p:cNvSpPr>
            <a:spLocks noGrp="1"/>
          </p:cNvSpPr>
          <p:nvPr>
            <p:ph type="dt" sz="half" idx="16"/>
          </p:nvPr>
        </p:nvSpPr>
        <p:spPr>
          <a:xfrm>
            <a:off x="8729070" y="6318504"/>
            <a:ext cx="2838090" cy="365760"/>
          </a:xfrm>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86395A93-90A0-8500-32A5-2011DF9658FA}"/>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20089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AE7BB9-8F3B-888B-7C5F-C693E4B78B3D}"/>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7CA2AA3A-CAA5-475A-C3CD-9ABFCE2B0092}"/>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3ED07E-CBE3-22B8-BCE0-4F98BB64C4C6}"/>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573413" cy="84124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72184"/>
            <a:ext cx="4573413"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42B6E2F6-1C60-7678-922C-01C4DB211D7A}"/>
              </a:ext>
            </a:extLst>
          </p:cNvPr>
          <p:cNvSpPr>
            <a:spLocks noGrp="1"/>
          </p:cNvSpPr>
          <p:nvPr>
            <p:ph type="ftr" sz="quarter" idx="17"/>
          </p:nvPr>
        </p:nvSpPr>
        <p:spPr>
          <a:xfrm>
            <a:off x="612648" y="6318504"/>
            <a:ext cx="2743200" cy="365760"/>
          </a:xfrm>
        </p:spPr>
        <p:txBody>
          <a:bodyPr/>
          <a:lstStyle/>
          <a:p>
            <a:endParaRPr lang="en-US"/>
          </a:p>
        </p:txBody>
      </p:sp>
      <p:sp>
        <p:nvSpPr>
          <p:cNvPr id="4" name="Date Placeholder 3">
            <a:extLst>
              <a:ext uri="{FF2B5EF4-FFF2-40B4-BE49-F238E27FC236}">
                <a16:creationId xmlns:a16="http://schemas.microsoft.com/office/drawing/2014/main" id="{0D5BA7FF-A77E-82D8-382F-C60F9EB7D403}"/>
              </a:ext>
            </a:extLst>
          </p:cNvPr>
          <p:cNvSpPr>
            <a:spLocks noGrp="1"/>
          </p:cNvSpPr>
          <p:nvPr>
            <p:ph type="dt" sz="half" idx="16"/>
          </p:nvPr>
        </p:nvSpPr>
        <p:spPr>
          <a:xfrm>
            <a:off x="3355847" y="6318504"/>
            <a:ext cx="1418733" cy="365760"/>
          </a:xfrm>
        </p:spPr>
        <p:txBody>
          <a:bodyPr/>
          <a:lstStyle/>
          <a:p>
            <a:fld id="{3AEEF7F6-ECFE-4473-B3E9-C91BE833927A}" type="datetimeFigureOut">
              <a:rPr lang="en-US" smtClean="0"/>
              <a:t>12/10/2025</a:t>
            </a:fld>
            <a:endParaRPr lang="en-US"/>
          </a:p>
        </p:txBody>
      </p:sp>
      <p:sp>
        <p:nvSpPr>
          <p:cNvPr id="13" name="Slide Number Placeholder 12">
            <a:extLst>
              <a:ext uri="{FF2B5EF4-FFF2-40B4-BE49-F238E27FC236}">
                <a16:creationId xmlns:a16="http://schemas.microsoft.com/office/drawing/2014/main" id="{277AED5A-2B3B-6F43-CA78-5BF85217FD6E}"/>
              </a:ext>
            </a:extLst>
          </p:cNvPr>
          <p:cNvSpPr>
            <a:spLocks noGrp="1"/>
          </p:cNvSpPr>
          <p:nvPr>
            <p:ph type="sldNum" sz="quarter" idx="18"/>
          </p:nvPr>
        </p:nvSpPr>
        <p:spPr>
          <a:xfrm>
            <a:off x="4692285" y="6318504"/>
            <a:ext cx="493776" cy="365760"/>
          </a:xfrm>
        </p:spPr>
        <p:txBody>
          <a:bodyPr/>
          <a:lstStyle/>
          <a:p>
            <a:fld id="{5DAD859A-2C66-45B9-9A71-3CF205EC2D4A}" type="slidenum">
              <a:rPr lang="en-US" smtClean="0"/>
              <a:t>‹#›</a:t>
            </a:fld>
            <a:endParaRPr lang="en-US"/>
          </a:p>
        </p:txBody>
      </p:sp>
      <p:sp>
        <p:nvSpPr>
          <p:cNvPr id="12" name="Picture Placeholder 11">
            <a:extLst>
              <a:ext uri="{FF2B5EF4-FFF2-40B4-BE49-F238E27FC236}">
                <a16:creationId xmlns:a16="http://schemas.microsoft.com/office/drawing/2014/main" id="{EC59C038-AFE7-F1BB-D482-33E170892572}"/>
              </a:ext>
            </a:extLst>
          </p:cNvPr>
          <p:cNvSpPr>
            <a:spLocks noGrp="1"/>
          </p:cNvSpPr>
          <p:nvPr>
            <p:ph type="pic" sz="quarter" idx="15" hasCustomPrompt="1"/>
          </p:nvPr>
        </p:nvSpPr>
        <p:spPr>
          <a:xfrm>
            <a:off x="5844556" y="0"/>
            <a:ext cx="6224082" cy="6858000"/>
          </a:xfrm>
          <a:blipFill dpi="0" rotWithShape="1">
            <a:blip r:embed="rId2">
              <a:alphaModFix amt="7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811101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389120" cy="1444752"/>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084832"/>
            <a:ext cx="4389120" cy="4169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612648" y="6318504"/>
            <a:ext cx="2651760" cy="365760"/>
          </a:xfrm>
        </p:spPr>
        <p:txBody>
          <a:bodyPr/>
          <a:lstStyle/>
          <a:p>
            <a:endParaRPr lang="en-US"/>
          </a:p>
        </p:txBody>
      </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264408" y="6318504"/>
            <a:ext cx="1325880" cy="365760"/>
          </a:xfrm>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4507992" y="6318504"/>
            <a:ext cx="493776" cy="365760"/>
          </a:xfrm>
        </p:spPr>
        <p:txBody>
          <a:bodyPr/>
          <a:lstStyle/>
          <a:p>
            <a:fld id="{5DAD859A-2C66-45B9-9A71-3CF205EC2D4A}" type="slidenum">
              <a:rPr lang="en-US" smtClean="0"/>
              <a:t>‹#›</a:t>
            </a:fld>
            <a:endParaRPr lang="en-US"/>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hasCustomPrompt="1"/>
          </p:nvPr>
        </p:nvSpPr>
        <p:spPr>
          <a:xfrm>
            <a:off x="5660263" y="0"/>
            <a:ext cx="6408375" cy="6858000"/>
          </a:xfrm>
          <a:blipFill dpi="0" rotWithShape="1">
            <a:blip r:embed="rId2">
              <a:alphaModFix amt="70000"/>
            </a:blip>
            <a:srcRect/>
            <a:stretch>
              <a:fillRect/>
            </a:stretch>
          </a:blipFill>
        </p:spPr>
        <p:txBody>
          <a:bodyPr/>
          <a:lstStyle>
            <a:lvl1pPr marL="0" indent="0">
              <a:buNone/>
              <a:defRPr/>
            </a:lvl1pPr>
          </a:lstStyle>
          <a:p>
            <a:r>
              <a:rPr lang="en-US" dirty="0"/>
              <a:t> </a:t>
            </a:r>
          </a:p>
        </p:txBody>
      </p:sp>
      <p:grpSp>
        <p:nvGrpSpPr>
          <p:cNvPr id="11" name="Group 10">
            <a:extLst>
              <a:ext uri="{FF2B5EF4-FFF2-40B4-BE49-F238E27FC236}">
                <a16:creationId xmlns:a16="http://schemas.microsoft.com/office/drawing/2014/main" id="{5D76C82F-0CA8-713E-E19A-65D51910A5DC}"/>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A0EB22-0640-E9D6-5C90-504668EDC47C}"/>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95F219-6751-8C9C-0F4E-1048F537CB6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8119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494689-2DF4-F719-B5A3-0E33B5AB963F}"/>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7" name="Rectangle 16">
              <a:extLst>
                <a:ext uri="{FF2B5EF4-FFF2-40B4-BE49-F238E27FC236}">
                  <a16:creationId xmlns:a16="http://schemas.microsoft.com/office/drawing/2014/main" id="{258C88C8-2ADC-03E1-DA79-C09C9FFCB40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E9281E-3F01-B630-B5DF-17CEE295D67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22376"/>
            <a:ext cx="3017520" cy="3364992"/>
          </a:xfrm>
        </p:spPr>
        <p:txBody>
          <a:bodyPr anchor="t"/>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105656" y="722376"/>
            <a:ext cx="3417212" cy="5440680"/>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998356" y="722376"/>
            <a:ext cx="3566160" cy="5440680"/>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B46F9121-A740-6137-350B-F287FC3F65ED}"/>
              </a:ext>
            </a:extLst>
          </p:cNvPr>
          <p:cNvSpPr>
            <a:spLocks noGrp="1"/>
          </p:cNvSpPr>
          <p:nvPr>
            <p:ph type="ftr" sz="quarter" idx="17"/>
          </p:nvPr>
        </p:nvSpPr>
        <p:spPr/>
        <p:txBody>
          <a:bodyPr/>
          <a:lstStyle/>
          <a:p>
            <a:endParaRPr lang="en-US"/>
          </a:p>
        </p:txBody>
      </p:sp>
      <p:sp>
        <p:nvSpPr>
          <p:cNvPr id="9" name="Date Placeholder 8">
            <a:extLst>
              <a:ext uri="{FF2B5EF4-FFF2-40B4-BE49-F238E27FC236}">
                <a16:creationId xmlns:a16="http://schemas.microsoft.com/office/drawing/2014/main" id="{71DDF62D-265F-648C-DEAF-A6B63AFE9A88}"/>
              </a:ext>
            </a:extLst>
          </p:cNvPr>
          <p:cNvSpPr>
            <a:spLocks noGrp="1"/>
          </p:cNvSpPr>
          <p:nvPr>
            <p:ph type="dt" sz="half" idx="16"/>
          </p:nvPr>
        </p:nvSpPr>
        <p:spPr/>
        <p:txBody>
          <a:bodyPr/>
          <a:lstStyle/>
          <a:p>
            <a:fld id="{3AEEF7F6-ECFE-4473-B3E9-C91BE833927A}" type="datetimeFigureOut">
              <a:rPr lang="en-US" smtClean="0"/>
              <a:t>12/10/2025</a:t>
            </a:fld>
            <a:endParaRPr lang="en-US"/>
          </a:p>
        </p:txBody>
      </p:sp>
      <p:sp>
        <p:nvSpPr>
          <p:cNvPr id="15" name="Slide Number Placeholder 14">
            <a:extLst>
              <a:ext uri="{FF2B5EF4-FFF2-40B4-BE49-F238E27FC236}">
                <a16:creationId xmlns:a16="http://schemas.microsoft.com/office/drawing/2014/main" id="{4B1E5F69-8168-1838-71D3-E395524793E7}"/>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535093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B5D765-4DB1-83CD-C254-A90B6611CFB6}"/>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C69A84EF-6D24-A163-8B58-B5389FD4DDD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9A50A9-013C-611D-B106-1ED459519F5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502920"/>
            <a:ext cx="3401568" cy="1444752"/>
          </a:xfrm>
        </p:spPr>
        <p:txBody>
          <a:bodyPr anchor="b"/>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115866" y="-1"/>
            <a:ext cx="7397496" cy="6857999"/>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65592" y="6318504"/>
            <a:ext cx="2333520" cy="365760"/>
          </a:xfrm>
        </p:spPr>
        <p:txBody>
          <a:bodyPr/>
          <a:lstStyle/>
          <a:p>
            <a:endParaRPr lang="en-US"/>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10504406" y="6318504"/>
            <a:ext cx="1062754" cy="365760"/>
          </a:xfrm>
        </p:spPr>
        <p:txBody>
          <a:bodyPr/>
          <a:lstStyle/>
          <a:p>
            <a:fld id="{3AEEF7F6-ECFE-4473-B3E9-C91BE833927A}" type="datetimeFigureOut">
              <a:rPr lang="en-US" smtClean="0"/>
              <a:t>12/10/2025</a:t>
            </a:fld>
            <a:endParaRPr lang="en-US"/>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693817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401568" cy="1444752"/>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2648"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648" y="6318504"/>
            <a:ext cx="1975502" cy="365760"/>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588150" y="6318504"/>
            <a:ext cx="1014586" cy="365760"/>
          </a:xfrm>
        </p:spPr>
        <p:txBody>
          <a:bodyPr/>
          <a:lstStyle>
            <a:lvl1pPr>
              <a:defRPr>
                <a:solidFill>
                  <a:schemeClr val="tx1"/>
                </a:solidFill>
                <a:effectLst/>
              </a:defRPr>
            </a:lvl1pPr>
          </a:lstStyle>
          <a:p>
            <a:fld id="{3AEEF7F6-ECFE-4473-B3E9-C91BE833927A}" type="datetimeFigureOut">
              <a:rPr lang="en-US" smtClean="0"/>
              <a:t>12/10/2025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520440" y="6318504"/>
            <a:ext cx="493776" cy="365760"/>
          </a:xfrm>
        </p:spPr>
        <p:txBody>
          <a:bodyPr/>
          <a:lstStyle/>
          <a:p>
            <a:fld id="{5DAD859A-2C66-45B9-9A71-3CF205EC2D4A}" type="slidenum">
              <a:rPr lang="en-US" smtClean="0"/>
              <a:t>‹#›</a:t>
            </a:fld>
            <a:endParaRPr lang="en-US"/>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802819" y="0"/>
            <a:ext cx="7265819" cy="6858000"/>
          </a:xfrm>
          <a:blipFill dpi="0" rotWithShape="1">
            <a:blip r:embed="rId2">
              <a:alphaModFix amt="70000"/>
            </a:blip>
            <a:srcRect/>
            <a:stretch>
              <a:fillRect/>
            </a:stretch>
          </a:blipFill>
        </p:spPr>
        <p:txBody>
          <a:bodyPr/>
          <a:lstStyle>
            <a:lvl1pPr marL="0" indent="0">
              <a:buNone/>
              <a:defRPr/>
            </a:lvl1pPr>
          </a:lstStyle>
          <a:p>
            <a:r>
              <a:rPr lang="en-US" dirty="0"/>
              <a:t> </a:t>
            </a:r>
          </a:p>
        </p:txBody>
      </p:sp>
      <p:grpSp>
        <p:nvGrpSpPr>
          <p:cNvPr id="11" name="Group 10">
            <a:extLst>
              <a:ext uri="{FF2B5EF4-FFF2-40B4-BE49-F238E27FC236}">
                <a16:creationId xmlns:a16="http://schemas.microsoft.com/office/drawing/2014/main" id="{DCFD1FA7-C4E8-DE5C-3B9D-DCD115B6C32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C133272-DC27-4D54-F532-D2039EAA5D9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C8420D-B6AB-D6E7-38A4-FFF30B404590}"/>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7639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1008126"/>
            <a:ext cx="3401567" cy="1947672"/>
          </a:xfrm>
        </p:spPr>
        <p:txBody>
          <a:bodyPr anchor="b"/>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hasCustomPrompt="1"/>
          </p:nvPr>
        </p:nvSpPr>
        <p:spPr>
          <a:xfrm>
            <a:off x="115866" y="0"/>
            <a:ext cx="7397496" cy="6858000"/>
          </a:xfrm>
          <a:blipFill dpi="0" rotWithShape="1">
            <a:blip r:embed="rId2">
              <a:alphaModFix amt="70000"/>
            </a:blip>
            <a:srcRect/>
            <a:stretch>
              <a:fillRect/>
            </a:stretch>
          </a:blipFill>
        </p:spPr>
        <p:txBody>
          <a:bodyPr/>
          <a:lstStyle>
            <a:lvl1pPr marL="0" indent="0">
              <a:buNone/>
              <a:defRPr/>
            </a:lvl1pPr>
          </a:lstStyle>
          <a:p>
            <a:r>
              <a:rPr lang="en-US" dirty="0"/>
              <a:t> </a:t>
            </a:r>
          </a:p>
        </p:txBody>
      </p:sp>
      <p:grpSp>
        <p:nvGrpSpPr>
          <p:cNvPr id="11" name="Group 10">
            <a:extLst>
              <a:ext uri="{FF2B5EF4-FFF2-40B4-BE49-F238E27FC236}">
                <a16:creationId xmlns:a16="http://schemas.microsoft.com/office/drawing/2014/main" id="{E02754B6-EAB4-945C-FC4E-F8F7D453BCCD}"/>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A699CF6F-40DA-4FCF-FBCF-9907CB96FB7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C8A1CA-3094-3344-5C05-30F5E18CD02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3099816"/>
            <a:ext cx="3401567" cy="3054096"/>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8165592" y="6318504"/>
            <a:ext cx="2331720" cy="365760"/>
          </a:xfrm>
        </p:spPr>
        <p:txBody>
          <a:bodyPr/>
          <a:lstStyle/>
          <a:p>
            <a:endParaRPr lang="en-US"/>
          </a:p>
        </p:txBody>
      </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10497312" y="6318504"/>
            <a:ext cx="1069847" cy="365760"/>
          </a:xfrm>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563360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56312"/>
            <a:ext cx="3647839" cy="1420235"/>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1"/>
            <a:ext cx="12192000" cy="4591025"/>
          </a:xfrm>
          <a:blipFill dpi="0" rotWithShape="1">
            <a:blip r:embed="rId2">
              <a:alphaModFix amt="70000"/>
            </a:blip>
            <a:srcRect/>
            <a:stretch>
              <a:fillRect/>
            </a:stretch>
          </a:blipFill>
        </p:spPr>
        <p:txBody>
          <a:bodyPr/>
          <a:lstStyle>
            <a:lvl1pPr marL="0" indent="0">
              <a:buNone/>
              <a:defRPr/>
            </a:lvl1pPr>
          </a:lstStyle>
          <a:p>
            <a:r>
              <a:rPr lang="en-US" dirty="0"/>
              <a:t> </a:t>
            </a:r>
          </a:p>
        </p:txBody>
      </p:sp>
      <p:grpSp>
        <p:nvGrpSpPr>
          <p:cNvPr id="9" name="Group 8">
            <a:extLst>
              <a:ext uri="{FF2B5EF4-FFF2-40B4-BE49-F238E27FC236}">
                <a16:creationId xmlns:a16="http://schemas.microsoft.com/office/drawing/2014/main" id="{7A6CD91D-B3A8-3626-F189-B9F77A315DD9}"/>
              </a:ext>
              <a:ext uri="{C183D7F6-B498-43B3-948B-1728B52AA6E4}">
                <adec:decorative xmlns:adec="http://schemas.microsoft.com/office/drawing/2017/decorative" val="1"/>
              </a:ext>
            </a:extLst>
          </p:cNvPr>
          <p:cNvGrpSpPr/>
          <p:nvPr/>
        </p:nvGrpSpPr>
        <p:grpSpPr>
          <a:xfrm rot="10800000">
            <a:off x="0" y="4591027"/>
            <a:ext cx="12198096" cy="123363"/>
            <a:chOff x="-5025" y="6737718"/>
            <a:chExt cx="12207200" cy="123363"/>
          </a:xfrm>
        </p:grpSpPr>
        <p:sp>
          <p:nvSpPr>
            <p:cNvPr id="10" name="Rectangle 9">
              <a:extLst>
                <a:ext uri="{FF2B5EF4-FFF2-40B4-BE49-F238E27FC236}">
                  <a16:creationId xmlns:a16="http://schemas.microsoft.com/office/drawing/2014/main" id="{6869147E-E51A-3B94-6CD8-EE629F8797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CD771F-7FFC-BCEC-B388-8883BD9CBC6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257800" y="4956312"/>
            <a:ext cx="6309360" cy="1420235"/>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AEEF7F6-ECFE-4473-B3E9-C91BE833927A}" type="datetimeFigureOut">
              <a:rPr lang="en-US" smtClean="0"/>
              <a:t>12/10/2025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93315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vert="horz" lIns="91440" tIns="45720" rIns="91440" bIns="45720" rtlCol="0" anchor="t">
            <a:normAutofit/>
          </a:bodyPr>
          <a:lstStyle>
            <a:lvl1pPr>
              <a:defRPr lang="en-US" sz="4000" dirty="0">
                <a:gradFill>
                  <a:gsLst>
                    <a:gs pos="0">
                      <a:schemeClr val="accent2"/>
                    </a:gs>
                    <a:gs pos="100000">
                      <a:schemeClr val="accent5"/>
                    </a:gs>
                  </a:gsLst>
                  <a:lin ang="15600000" scaled="0"/>
                </a:gra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vert="horz" lIns="91440" tIns="45720" rIns="91440" bIns="45720" rtlCol="0">
            <a:normAutofit/>
          </a:bodyPr>
          <a:lstStyle>
            <a:lvl1pPr marL="0" indent="0">
              <a:buNone/>
              <a:defRPr lang="en-US" sz="2000" dirty="0"/>
            </a:lvl1pPr>
          </a:lstStyle>
          <a:p>
            <a:pPr lvl="0"/>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7548451" cy="6858000"/>
          </a:xfrm>
          <a:blipFill>
            <a:blip r:embed="rId2">
              <a:alphaModFix amt="70000"/>
            </a:blip>
            <a:stretch>
              <a:fillRect/>
            </a:stretch>
          </a:blipFill>
        </p:spPr>
        <p:txBody>
          <a:bodyPr/>
          <a:lstStyle>
            <a:lvl1pPr marL="0" indent="0">
              <a:buNone/>
              <a:defRPr/>
            </a:lvl1pPr>
          </a:lstStyle>
          <a:p>
            <a:r>
              <a:rPr lang="en-US" dirty="0"/>
              <a:t> </a:t>
            </a:r>
          </a:p>
        </p:txBody>
      </p:sp>
      <p:grpSp>
        <p:nvGrpSpPr>
          <p:cNvPr id="7" name="Group 6">
            <a:extLst>
              <a:ext uri="{FF2B5EF4-FFF2-40B4-BE49-F238E27FC236}">
                <a16:creationId xmlns:a16="http://schemas.microsoft.com/office/drawing/2014/main" id="{9BCBE317-7590-8646-B2DB-5BED6EE8A19B}"/>
              </a:ext>
              <a:ext uri="{C183D7F6-B498-43B3-948B-1728B52AA6E4}">
                <adec:decorative xmlns:adec="http://schemas.microsoft.com/office/drawing/2017/decorative" val="1"/>
              </a:ext>
            </a:extLst>
          </p:cNvPr>
          <p:cNvGrpSpPr/>
          <p:nvPr/>
        </p:nvGrpSpPr>
        <p:grpSpPr>
          <a:xfrm rot="5400000">
            <a:off x="4181134" y="3367319"/>
            <a:ext cx="6858000" cy="123363"/>
            <a:chOff x="-5025" y="6737718"/>
            <a:chExt cx="12207200" cy="123363"/>
          </a:xfrm>
        </p:grpSpPr>
        <p:sp>
          <p:nvSpPr>
            <p:cNvPr id="8" name="Rectangle 7">
              <a:extLst>
                <a:ext uri="{FF2B5EF4-FFF2-40B4-BE49-F238E27FC236}">
                  <a16:creationId xmlns:a16="http://schemas.microsoft.com/office/drawing/2014/main" id="{55B255D3-4FB2-87A8-E502-9CDE10990A39}"/>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D15F704-CD21-A249-03F6-4F036D21400B}"/>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endParaRPr lang="en-US"/>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3AEEF7F6-ECFE-4473-B3E9-C91BE833927A}" type="datetimeFigureOut">
              <a:rPr lang="en-US" smtClean="0"/>
              <a:t>12/10/2025</a:t>
            </a:fld>
            <a:endParaRPr lang="en-US"/>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8194894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hasCustomPrompt="1"/>
          </p:nvPr>
        </p:nvSpPr>
        <p:spPr>
          <a:xfrm>
            <a:off x="0" y="0"/>
            <a:ext cx="12192000" cy="3700807"/>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endParaRPr lang="en-US"/>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3AEEF7F6-ECFE-4473-B3E9-C91BE833927A}" type="datetimeFigureOut">
              <a:rPr lang="en-US" smtClean="0"/>
              <a:t>12/10/2025</a:t>
            </a:fld>
            <a:endParaRPr lang="en-US"/>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416469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33CDCF-1D03-5851-5ADE-6C229D9C93F1}"/>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36CADBC-4985-70E0-56BE-1C8385BBCBD0}"/>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1B3299-F1D4-88B7-5B22-7D623606691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7978"/>
            <a:ext cx="10954512" cy="969264"/>
          </a:xfrm>
        </p:spPr>
        <p:txBody>
          <a:bodyPr anchor="ct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65C3B04B-96C8-DA90-9593-3508CE34B4EE}"/>
              </a:ext>
            </a:extLst>
          </p:cNvPr>
          <p:cNvSpPr>
            <a:spLocks noGrp="1"/>
          </p:cNvSpPr>
          <p:nvPr>
            <p:ph type="pic" sz="quarter" idx="15" hasCustomPrompt="1"/>
          </p:nvPr>
        </p:nvSpPr>
        <p:spPr>
          <a:xfrm>
            <a:off x="612648" y="1801367"/>
            <a:ext cx="6550152" cy="4489704"/>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848600" y="1801367"/>
            <a:ext cx="3718561" cy="448970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2E02B3BF-7794-675C-7382-345519B43BE3}"/>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08303468-1991-7CCF-2C67-0B5A3850BAD1}"/>
              </a:ext>
            </a:extLst>
          </p:cNvPr>
          <p:cNvSpPr>
            <a:spLocks noGrp="1"/>
          </p:cNvSpPr>
          <p:nvPr>
            <p:ph type="dt" sz="half" idx="16"/>
          </p:nvPr>
        </p:nvSpPr>
        <p:spPr/>
        <p:txBody>
          <a:bodyPr/>
          <a:lstStyle/>
          <a:p>
            <a:fld id="{3AEEF7F6-ECFE-4473-B3E9-C91BE833927A}" type="datetimeFigureOut">
              <a:rPr lang="en-US" smtClean="0"/>
              <a:t>12/10/2025</a:t>
            </a:fld>
            <a:endParaRPr lang="en-US"/>
          </a:p>
        </p:txBody>
      </p:sp>
      <p:sp>
        <p:nvSpPr>
          <p:cNvPr id="10" name="Slide Number Placeholder 9">
            <a:extLst>
              <a:ext uri="{FF2B5EF4-FFF2-40B4-BE49-F238E27FC236}">
                <a16:creationId xmlns:a16="http://schemas.microsoft.com/office/drawing/2014/main" id="{5AF75D71-C32E-4EF6-2C8E-B5F29DBF4D14}"/>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4100328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669536" cy="1453896"/>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4669536" cy="4024566"/>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02919"/>
            <a:ext cx="5471160" cy="5815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endParaRPr lang="en-US"/>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3AEEF7F6-ECFE-4473-B3E9-C91BE833927A}" type="datetimeFigureOut">
              <a:rPr lang="en-US" smtClean="0"/>
              <a:t>12/10/2025</a:t>
            </a:fld>
            <a:endParaRPr lang="en-US"/>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700595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3C02DA-0C9D-12C9-42BB-CC4820B41CF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0" name="Rectangle 9">
              <a:extLst>
                <a:ext uri="{FF2B5EF4-FFF2-40B4-BE49-F238E27FC236}">
                  <a16:creationId xmlns:a16="http://schemas.microsoft.com/office/drawing/2014/main" id="{43680A20-A590-D755-5AA0-BAF1B1402907}"/>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CA06CF-7B14-32D2-2412-3434710512E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645980" cy="1453896"/>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3645980" cy="4024565"/>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12227" y="502919"/>
            <a:ext cx="6354933" cy="581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3AEEF7F6-ECFE-4473-B3E9-C91BE833927A}" type="datetimeFigureOut">
              <a:rPr lang="en-US" smtClean="0"/>
              <a:t>12/10/2025</a:t>
            </a:fld>
            <a:endParaRPr lang="en-US"/>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246655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93BC13-F3D8-0BDA-D1BF-7B8E455AC066}"/>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7362B5B-CACD-7203-74DE-7B0BBF7D69CE}"/>
              </a:ext>
            </a:extLst>
          </p:cNvPr>
          <p:cNvGrpSpPr/>
          <p:nvPr/>
        </p:nvGrpSpPr>
        <p:grpSpPr>
          <a:xfrm>
            <a:off x="-22276" y="-6922"/>
            <a:ext cx="12214276" cy="6869101"/>
            <a:chOff x="-22276" y="-6922"/>
            <a:chExt cx="12214276" cy="6869101"/>
          </a:xfrm>
        </p:grpSpPr>
        <p:sp>
          <p:nvSpPr>
            <p:cNvPr id="9" name="Rectangle 8">
              <a:extLst>
                <a:ext uri="{FF2B5EF4-FFF2-40B4-BE49-F238E27FC236}">
                  <a16:creationId xmlns:a16="http://schemas.microsoft.com/office/drawing/2014/main" id="{7D6A753B-AD01-7A7A-4F2D-C75592EC67B9}"/>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33E82525-BA9A-AA08-8DF0-B77178C6BC45}"/>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0A4B5202-8712-82B4-1B42-E7E4336E8698}"/>
                </a:ext>
              </a:extLst>
            </p:cNvPr>
            <p:cNvSpPr/>
            <p:nvPr/>
          </p:nvSpPr>
          <p:spPr>
            <a:xfrm flipH="1">
              <a:off x="-22276" y="-6922"/>
              <a:ext cx="3849318" cy="6864922"/>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2" name="Rectangle 11">
              <a:extLst>
                <a:ext uri="{FF2B5EF4-FFF2-40B4-BE49-F238E27FC236}">
                  <a16:creationId xmlns:a16="http://schemas.microsoft.com/office/drawing/2014/main" id="{D95172D8-9117-7FB7-2347-567B5663C51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1143000" y="4928616"/>
            <a:ext cx="9912096" cy="1545336"/>
          </a:xfrm>
        </p:spPr>
        <p:txBody>
          <a:bodyPr anchor="t">
            <a:normAutofit/>
          </a:bodyPr>
          <a:lstStyle>
            <a:lvl1pPr algn="ctr">
              <a:lnSpc>
                <a:spcPct val="120000"/>
              </a:lnSpc>
              <a:defRPr sz="280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30352" y="978408"/>
            <a:ext cx="11137392" cy="4114800"/>
          </a:xfrm>
        </p:spPr>
        <p:txBody>
          <a:bodyPr anchor="b">
            <a:normAutofit/>
          </a:bodyPr>
          <a:lstStyle>
            <a:lvl1pPr marL="0" indent="0" algn="ctr">
              <a:lnSpc>
                <a:spcPct val="90000"/>
              </a:lnSpc>
              <a:buNone/>
              <a:defRPr sz="27800" b="1">
                <a:solidFill>
                  <a:schemeClr val="tx1"/>
                </a:solidFill>
              </a:defRPr>
            </a:lvl1pPr>
          </a:lstStyle>
          <a:p>
            <a:pPr lvl="0"/>
            <a:r>
              <a:rPr lang="en-US" dirty="0"/>
              <a:t>##%</a:t>
            </a:r>
          </a:p>
        </p:txBody>
      </p:sp>
      <p:sp>
        <p:nvSpPr>
          <p:cNvPr id="3" name="Footer Placeholder 2">
            <a:extLst>
              <a:ext uri="{FF2B5EF4-FFF2-40B4-BE49-F238E27FC236}">
                <a16:creationId xmlns:a16="http://schemas.microsoft.com/office/drawing/2014/main" id="{31932224-E515-4E44-2832-0D5E94847CF7}"/>
              </a:ext>
            </a:extLst>
          </p:cNvPr>
          <p:cNvSpPr>
            <a:spLocks noGrp="1"/>
          </p:cNvSpPr>
          <p:nvPr>
            <p:ph type="ftr" sz="quarter" idx="10"/>
          </p:nvPr>
        </p:nvSpPr>
        <p:spPr/>
        <p:txBody>
          <a:bodyPr/>
          <a:lstStyle>
            <a:lvl1pPr>
              <a:defRPr>
                <a:solidFill>
                  <a:schemeClr val="tx1"/>
                </a:solidFill>
              </a:defRPr>
            </a:lvl1pPr>
          </a:lstStyle>
          <a:p>
            <a:endParaRPr lang="en-US"/>
          </a:p>
        </p:txBody>
      </p:sp>
      <p:sp>
        <p:nvSpPr>
          <p:cNvPr id="4" name="Date Placeholder 3">
            <a:extLst>
              <a:ext uri="{FF2B5EF4-FFF2-40B4-BE49-F238E27FC236}">
                <a16:creationId xmlns:a16="http://schemas.microsoft.com/office/drawing/2014/main" id="{9E371D16-7052-CB51-10DB-659F8F77B25F}"/>
              </a:ext>
            </a:extLst>
          </p:cNvPr>
          <p:cNvSpPr>
            <a:spLocks noGrp="1"/>
          </p:cNvSpPr>
          <p:nvPr>
            <p:ph type="dt" sz="half" idx="11"/>
          </p:nvPr>
        </p:nvSpPr>
        <p:spPr/>
        <p:txBody>
          <a:bodyPr/>
          <a:lstStyle>
            <a:lvl1pPr>
              <a:defRPr>
                <a:solidFill>
                  <a:schemeClr val="tx1"/>
                </a:solidFill>
              </a:defRPr>
            </a:lvl1pPr>
          </a:lstStyle>
          <a:p>
            <a:fld id="{3AEEF7F6-ECFE-4473-B3E9-C91BE833927A}" type="datetimeFigureOut">
              <a:rPr lang="en-US" smtClean="0"/>
              <a:t>12/10/2025</a:t>
            </a:fld>
            <a:endParaRPr lang="en-US"/>
          </a:p>
        </p:txBody>
      </p:sp>
      <p:sp>
        <p:nvSpPr>
          <p:cNvPr id="5" name="Slide Number Placeholder 4">
            <a:extLst>
              <a:ext uri="{FF2B5EF4-FFF2-40B4-BE49-F238E27FC236}">
                <a16:creationId xmlns:a16="http://schemas.microsoft.com/office/drawing/2014/main" id="{85B132CC-C4B7-E2AF-5520-00C69FF37620}"/>
              </a:ext>
            </a:extLst>
          </p:cNvPr>
          <p:cNvSpPr>
            <a:spLocks noGrp="1"/>
          </p:cNvSpPr>
          <p:nvPr>
            <p:ph type="sldNum" sz="quarter" idx="12"/>
          </p:nvPr>
        </p:nvSpPr>
        <p:spPr/>
        <p:txBody>
          <a:bodyPr/>
          <a:lstStyle>
            <a:lvl1pPr>
              <a:defRPr>
                <a:solidFill>
                  <a:schemeClr val="tx1"/>
                </a:solidFill>
              </a:defRPr>
            </a:lvl1pPr>
          </a:lstStyle>
          <a:p>
            <a:fld id="{5DAD859A-2C66-45B9-9A71-3CF205EC2D4A}" type="slidenum">
              <a:rPr lang="en-US" smtClean="0"/>
              <a:t>‹#›</a:t>
            </a:fld>
            <a:endParaRPr lang="en-US"/>
          </a:p>
        </p:txBody>
      </p:sp>
    </p:spTree>
    <p:extLst>
      <p:ext uri="{BB962C8B-B14F-4D97-AF65-F5344CB8AC3E}">
        <p14:creationId xmlns:p14="http://schemas.microsoft.com/office/powerpoint/2010/main" val="255802880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718304"/>
            <a:ext cx="6281928" cy="1353312"/>
          </a:xfrm>
        </p:spPr>
        <p:txBody>
          <a:bodyPr vert="horz" lIns="91440" tIns="45720" rIns="91440" bIns="45720" rtlCol="0" anchor="t">
            <a:normAutofit/>
          </a:bodyPr>
          <a:lstStyle>
            <a:lvl1pPr>
              <a:lnSpc>
                <a:spcPct val="120000"/>
              </a:lnSpc>
              <a:defRPr lang="en-US" sz="2800" dirty="0"/>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21208" y="786384"/>
            <a:ext cx="11155680" cy="4334256"/>
          </a:xfrm>
        </p:spPr>
        <p:txBody>
          <a:bodyPr vert="horz" lIns="91440" tIns="45720" rIns="91440" bIns="45720" rtlCol="0" anchor="b">
            <a:normAutofit/>
          </a:bodyPr>
          <a:lstStyle>
            <a:lvl1pPr marL="0" indent="0">
              <a:buNone/>
              <a:defRPr lang="en-US" sz="27800" b="1" dirty="0">
                <a:gradFill>
                  <a:gsLst>
                    <a:gs pos="0">
                      <a:schemeClr val="accent2"/>
                    </a:gs>
                    <a:gs pos="100000">
                      <a:schemeClr val="accent5"/>
                    </a:gs>
                  </a:gsLst>
                  <a:lin ang="4200000" scaled="0"/>
                </a:gradFill>
              </a:defRPr>
            </a:lvl1pPr>
          </a:lstStyle>
          <a:p>
            <a:pPr lvl="0"/>
            <a:r>
              <a:rPr lang="en-US" dirty="0"/>
              <a:t>##%</a:t>
            </a:r>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44299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983480"/>
            <a:ext cx="6281928" cy="1353312"/>
          </a:xfrm>
        </p:spPr>
        <p:txBody>
          <a:bodyPr vert="horz" lIns="91440" tIns="45720" rIns="91440" bIns="45720" rtlCol="0" anchor="b">
            <a:normAutofit/>
          </a:bodyPr>
          <a:lstStyle>
            <a:lvl1pPr>
              <a:lnSpc>
                <a:spcPct val="120000"/>
              </a:lnSpc>
              <a:defRPr lang="en-US" sz="2800" dirty="0"/>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457200" y="182880"/>
            <a:ext cx="11247120" cy="4974336"/>
          </a:xfrm>
        </p:spPr>
        <p:txBody>
          <a:bodyPr vert="horz" lIns="91440" tIns="45720" rIns="91440" bIns="45720" rtlCol="0">
            <a:normAutofit/>
          </a:bodyPr>
          <a:lstStyle>
            <a:lvl1pPr marL="0" indent="0">
              <a:lnSpc>
                <a:spcPct val="90000"/>
              </a:lnSpc>
              <a:buNone/>
              <a:defRPr lang="en-US" sz="32500" b="1" dirty="0">
                <a:gradFill>
                  <a:gsLst>
                    <a:gs pos="0">
                      <a:schemeClr val="accent2"/>
                    </a:gs>
                    <a:gs pos="100000">
                      <a:schemeClr val="accent5"/>
                    </a:gs>
                  </a:gsLst>
                  <a:lin ang="4200000" scaled="0"/>
                </a:gradFill>
              </a:defRPr>
            </a:lvl1pPr>
          </a:lstStyle>
          <a:p>
            <a:pPr lvl="0"/>
            <a:r>
              <a:rPr lang="en-US" dirty="0"/>
              <a:t>##%</a:t>
            </a:r>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158978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gradFill>
                  <a:gsLst>
                    <a:gs pos="0">
                      <a:schemeClr val="accent2"/>
                    </a:gs>
                    <a:gs pos="100000">
                      <a:schemeClr val="accent5"/>
                    </a:gs>
                  </a:gsLst>
                  <a:lin ang="0" scaled="0"/>
                </a:gradFill>
              </a:defRPr>
            </a:lvl1pPr>
            <a:lvl2pPr marL="228600" indent="0">
              <a:lnSpc>
                <a:spcPct val="100000"/>
              </a:lnSpc>
              <a:buNone/>
              <a:defRPr sz="4800" b="1">
                <a:gradFill>
                  <a:gsLst>
                    <a:gs pos="0">
                      <a:schemeClr val="accent2"/>
                    </a:gs>
                    <a:gs pos="100000">
                      <a:schemeClr val="accent5"/>
                    </a:gs>
                  </a:gsLst>
                  <a:lin ang="0" scaled="0"/>
                </a:gradFill>
              </a:defRPr>
            </a:lvl2pPr>
            <a:lvl3pPr marL="457200" indent="0">
              <a:lnSpc>
                <a:spcPct val="100000"/>
              </a:lnSpc>
              <a:buNone/>
              <a:defRPr sz="4400" b="1">
                <a:gradFill>
                  <a:gsLst>
                    <a:gs pos="0">
                      <a:schemeClr val="accent2"/>
                    </a:gs>
                    <a:gs pos="100000">
                      <a:schemeClr val="accent5"/>
                    </a:gs>
                  </a:gsLst>
                  <a:lin ang="0" scaled="0"/>
                </a:gradFill>
              </a:defRPr>
            </a:lvl3pPr>
            <a:lvl4pPr marL="685800" indent="0">
              <a:lnSpc>
                <a:spcPct val="100000"/>
              </a:lnSpc>
              <a:buNone/>
              <a:defRPr sz="4000" b="1">
                <a:gradFill>
                  <a:gsLst>
                    <a:gs pos="0">
                      <a:schemeClr val="accent2"/>
                    </a:gs>
                    <a:gs pos="100000">
                      <a:schemeClr val="accent5"/>
                    </a:gs>
                  </a:gsLst>
                  <a:lin ang="0" scaled="0"/>
                </a:gradFill>
              </a:defRPr>
            </a:lvl4pPr>
            <a:lvl5pPr marL="914400" indent="0">
              <a:lnSpc>
                <a:spcPct val="100000"/>
              </a:lnSpc>
              <a:buNone/>
              <a:defRPr sz="3600" b="1">
                <a:gradFill>
                  <a:gsLst>
                    <a:gs pos="0">
                      <a:schemeClr val="accent2"/>
                    </a:gs>
                    <a:gs pos="100000">
                      <a:schemeClr val="accent5"/>
                    </a:gs>
                  </a:gsLst>
                  <a:lin ang="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210098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p:nvSpPr>
        <p:spPr>
          <a:xfrm>
            <a:off x="0" y="0"/>
            <a:ext cx="12188952"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07991EE-474F-899B-8FEF-F82B3E5BDF10}"/>
              </a:ext>
            </a:extLst>
          </p:cNvPr>
          <p:cNvGrpSpPr/>
          <p:nvPr/>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grpSp>
        <p:nvGrpSpPr>
          <p:cNvPr id="16" name="Group 15">
            <a:extLst>
              <a:ext uri="{FF2B5EF4-FFF2-40B4-BE49-F238E27FC236}">
                <a16:creationId xmlns:a16="http://schemas.microsoft.com/office/drawing/2014/main" id="{83681088-8C72-D3AA-E951-F32AA4318F60}"/>
              </a:ext>
              <a:ext uri="{C183D7F6-B498-43B3-948B-1728B52AA6E4}">
                <adec:decorative xmlns:adec="http://schemas.microsoft.com/office/drawing/2017/decorative" val="1"/>
              </a:ext>
            </a:extLst>
          </p:cNvPr>
          <p:cNvGrpSpPr/>
          <p:nvPr/>
        </p:nvGrpSpPr>
        <p:grpSpPr>
          <a:xfrm rot="10800000">
            <a:off x="-8784" y="6739061"/>
            <a:ext cx="12207240" cy="137160"/>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adec="http://schemas.microsoft.com/office/drawing/2017/decorative" val="1"/>
              </a:ext>
            </a:extLst>
          </p:cNvPr>
          <p:cNvGrpSpPr/>
          <p:nvPr/>
        </p:nvGrpSpPr>
        <p:grpSpPr>
          <a:xfrm>
            <a:off x="12068636" y="0"/>
            <a:ext cx="137160"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7680960" cy="5605272"/>
          </a:xfrm>
        </p:spPr>
        <p:txBody>
          <a:bodyPr anchor="t">
            <a:normAutofit/>
          </a:bodyPr>
          <a:lstStyle>
            <a:lvl1pPr marL="0" indent="0">
              <a:lnSpc>
                <a:spcPct val="100000"/>
              </a:lnSpc>
              <a:buNone/>
              <a:defRPr sz="5600" b="1">
                <a:solidFill>
                  <a:schemeClr val="tx1"/>
                </a:solidFill>
              </a:defRPr>
            </a:lvl1pPr>
            <a:lvl2pPr marL="228600" indent="0">
              <a:lnSpc>
                <a:spcPct val="100000"/>
              </a:lnSpc>
              <a:buNone/>
              <a:defRPr sz="5600" b="1">
                <a:solidFill>
                  <a:schemeClr val="tx1"/>
                </a:solidFill>
              </a:defRPr>
            </a:lvl2pPr>
            <a:lvl3pPr marL="457200" indent="0">
              <a:lnSpc>
                <a:spcPct val="100000"/>
              </a:lnSpc>
              <a:buNone/>
              <a:defRPr sz="5600" b="1">
                <a:solidFill>
                  <a:schemeClr val="tx1"/>
                </a:solidFill>
              </a:defRPr>
            </a:lvl3pPr>
            <a:lvl4pPr marL="685800" indent="0">
              <a:lnSpc>
                <a:spcPct val="100000"/>
              </a:lnSpc>
              <a:buNone/>
              <a:defRPr sz="5600" b="1">
                <a:solidFill>
                  <a:schemeClr val="tx1"/>
                </a:solidFill>
              </a:defRPr>
            </a:lvl4pPr>
            <a:lvl5pPr marL="914400" indent="0">
              <a:lnSpc>
                <a:spcPct val="100000"/>
              </a:lnSpc>
              <a:buNone/>
              <a:defRPr sz="5600" b="1">
                <a:solidFill>
                  <a:schemeClr val="tx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lvl1pPr>
              <a:defRPr>
                <a:solidFill>
                  <a:schemeClr val="tx1"/>
                </a:solidFill>
              </a:defRPr>
            </a:lvl1pPr>
          </a:lstStyle>
          <a:p>
            <a:endParaRPr lang="en-US"/>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lvl1pPr>
              <a:defRPr>
                <a:solidFill>
                  <a:schemeClr val="tx1"/>
                </a:solidFill>
              </a:defRPr>
            </a:lvl1pPr>
          </a:lstStyle>
          <a:p>
            <a:fld id="{3AEEF7F6-ECFE-4473-B3E9-C91BE833927A}" type="datetimeFigureOut">
              <a:rPr lang="en-US" smtClean="0"/>
              <a:t>12/10/2025</a:t>
            </a:fld>
            <a:endParaRPr lang="en-US"/>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lvl1pPr>
              <a:defRPr>
                <a:solidFill>
                  <a:schemeClr val="tx1"/>
                </a:solidFill>
              </a:defRPr>
            </a:lvl1pPr>
          </a:lstStyle>
          <a:p>
            <a:fld id="{5DAD859A-2C66-45B9-9A71-3CF205EC2D4A}" type="slidenum">
              <a:rPr lang="en-US" smtClean="0"/>
              <a:t>‹#›</a:t>
            </a:fld>
            <a:endParaRPr lang="en-US"/>
          </a:p>
        </p:txBody>
      </p:sp>
    </p:spTree>
    <p:extLst>
      <p:ext uri="{BB962C8B-B14F-4D97-AF65-F5344CB8AC3E}">
        <p14:creationId xmlns:p14="http://schemas.microsoft.com/office/powerpoint/2010/main" val="62114570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23AF82-B640-17D0-AC4B-55F4EDF5C4D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2DA5C8EA-7A6C-8AC0-78D1-F538329B41B8}"/>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2FAD3C-DB75-D855-489D-B09F992EA0E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B287CE5-00A5-FA1D-EB2D-E5CFD27420D3}"/>
              </a:ext>
              <a:ext uri="{C183D7F6-B498-43B3-948B-1728B52AA6E4}">
                <adec:decorative xmlns:adec="http://schemas.microsoft.com/office/drawing/2017/decorative" val="1"/>
              </a:ext>
            </a:extLst>
          </p:cNvPr>
          <p:cNvGrpSpPr/>
          <p:nvPr/>
        </p:nvGrpSpPr>
        <p:grpSpPr>
          <a:xfrm rot="10800000">
            <a:off x="12357" y="6746828"/>
            <a:ext cx="12188952" cy="123363"/>
            <a:chOff x="-5025" y="6737718"/>
            <a:chExt cx="12207200" cy="123363"/>
          </a:xfrm>
        </p:grpSpPr>
        <p:sp>
          <p:nvSpPr>
            <p:cNvPr id="23" name="Rectangle 22">
              <a:extLst>
                <a:ext uri="{FF2B5EF4-FFF2-40B4-BE49-F238E27FC236}">
                  <a16:creationId xmlns:a16="http://schemas.microsoft.com/office/drawing/2014/main" id="{12C43EBD-E088-A3CD-FCDE-E6ED8F87D14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88F00F-9D01-378E-377E-26B543D2FA77}"/>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82175" y="751366"/>
            <a:ext cx="8353433" cy="5402545"/>
          </a:xfrm>
        </p:spPr>
        <p:txBody>
          <a:bodyPr anchor="ctr">
            <a:normAutofit/>
          </a:bodyPr>
          <a:lstStyle>
            <a:lvl1pPr marL="0" indent="0">
              <a:lnSpc>
                <a:spcPct val="100000"/>
              </a:lnSpc>
              <a:buNone/>
              <a:defRPr sz="4800" b="1">
                <a:gradFill>
                  <a:gsLst>
                    <a:gs pos="0">
                      <a:schemeClr val="accent5"/>
                    </a:gs>
                    <a:gs pos="90000">
                      <a:schemeClr val="accent2"/>
                    </a:gs>
                  </a:gsLst>
                  <a:lin ang="9600000" scaled="0"/>
                </a:gradFill>
              </a:defRPr>
            </a:lvl1pPr>
            <a:lvl2pPr marL="228600" indent="0">
              <a:lnSpc>
                <a:spcPct val="100000"/>
              </a:lnSpc>
              <a:buNone/>
              <a:defRPr sz="4800" b="1">
                <a:gradFill>
                  <a:gsLst>
                    <a:gs pos="0">
                      <a:schemeClr val="accent5"/>
                    </a:gs>
                    <a:gs pos="90000">
                      <a:schemeClr val="accent2"/>
                    </a:gs>
                  </a:gsLst>
                  <a:lin ang="9600000" scaled="0"/>
                </a:gradFill>
              </a:defRPr>
            </a:lvl2pPr>
            <a:lvl3pPr marL="457200" indent="0">
              <a:lnSpc>
                <a:spcPct val="100000"/>
              </a:lnSpc>
              <a:buNone/>
              <a:defRPr sz="4800" b="1">
                <a:gradFill>
                  <a:gsLst>
                    <a:gs pos="0">
                      <a:schemeClr val="accent5"/>
                    </a:gs>
                    <a:gs pos="90000">
                      <a:schemeClr val="accent2"/>
                    </a:gs>
                  </a:gsLst>
                  <a:lin ang="9600000" scaled="0"/>
                </a:gradFill>
              </a:defRPr>
            </a:lvl3pPr>
            <a:lvl4pPr marL="685800" indent="0">
              <a:lnSpc>
                <a:spcPct val="100000"/>
              </a:lnSpc>
              <a:buNone/>
              <a:defRPr sz="4800" b="1">
                <a:gradFill>
                  <a:gsLst>
                    <a:gs pos="0">
                      <a:schemeClr val="accent5"/>
                    </a:gs>
                    <a:gs pos="90000">
                      <a:schemeClr val="accent2"/>
                    </a:gs>
                  </a:gsLst>
                  <a:lin ang="9600000" scaled="0"/>
                </a:gradFill>
              </a:defRPr>
            </a:lvl4pPr>
            <a:lvl5pPr marL="914400" indent="0">
              <a:lnSpc>
                <a:spcPct val="100000"/>
              </a:lnSpc>
              <a:buNone/>
              <a:defRPr sz="4800" b="1">
                <a:gradFill>
                  <a:gsLst>
                    <a:gs pos="0">
                      <a:schemeClr val="accent5"/>
                    </a:gs>
                    <a:gs pos="90000">
                      <a:schemeClr val="accent2"/>
                    </a:gs>
                  </a:gsLst>
                  <a:lin ang="960000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endParaRPr lang="en-US"/>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1520395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AB82C7-4740-BEAB-85E9-C816E1CDC453}"/>
              </a:ext>
              <a:ext uri="{C183D7F6-B498-43B3-948B-1728B52AA6E4}">
                <adec:decorative xmlns:adec="http://schemas.microsoft.com/office/drawing/2017/decorative" val="1"/>
              </a:ext>
            </a:extLst>
          </p:cNvPr>
          <p:cNvGrpSpPr/>
          <p:nvPr/>
        </p:nvGrpSpPr>
        <p:grpSpPr>
          <a:xfrm rot="10800000">
            <a:off x="0" y="4492680"/>
            <a:ext cx="12207200" cy="123363"/>
            <a:chOff x="-5025" y="6737718"/>
            <a:chExt cx="12207200" cy="123363"/>
          </a:xfrm>
        </p:grpSpPr>
        <p:sp>
          <p:nvSpPr>
            <p:cNvPr id="5" name="Rectangle 4">
              <a:extLst>
                <a:ext uri="{FF2B5EF4-FFF2-40B4-BE49-F238E27FC236}">
                  <a16:creationId xmlns:a16="http://schemas.microsoft.com/office/drawing/2014/main" id="{0B7E10D0-EE9E-6432-2C4D-0324DE19518E}"/>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3B4BE8-5DA5-6F2B-0DB6-7901D4547F64}"/>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36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4492679"/>
          </a:xfrm>
          <a:blipFill>
            <a:blip r:embed="rId2">
              <a:alphaModFix amt="70000"/>
            </a:blip>
            <a:stretch>
              <a:fillRect/>
            </a:stretch>
          </a:blipFill>
        </p:spPr>
        <p:txBody>
          <a:bodyPr/>
          <a:lstStyle>
            <a:lvl1pPr marL="0" indent="0">
              <a:buNone/>
              <a:defRPr/>
            </a:lvl1pPr>
          </a:lstStyle>
          <a:p>
            <a:r>
              <a:rPr lang="en-US" dirty="0"/>
              <a:t> </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p:txBody>
          <a:bodyPr/>
          <a:lstStyle/>
          <a:p>
            <a:endParaRPr lang="en-US"/>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3366905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645920" y="5203004"/>
            <a:ext cx="9052560" cy="557784"/>
          </a:xfrm>
        </p:spPr>
        <p:txBody>
          <a:bodyPr anchor="ctr">
            <a:normAutofit/>
          </a:bodyPr>
          <a:lstStyle>
            <a:lvl1pPr>
              <a:lnSpc>
                <a:spcPct val="120000"/>
              </a:lnSpc>
              <a:defRPr sz="2400" b="1">
                <a:gradFill>
                  <a:gsLst>
                    <a:gs pos="0">
                      <a:schemeClr val="accent5"/>
                    </a:gs>
                    <a:gs pos="90000">
                      <a:schemeClr val="accent2"/>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499616" y="1795462"/>
            <a:ext cx="9198864" cy="2871216"/>
          </a:xfrm>
        </p:spPr>
        <p:txBody>
          <a:bodyPr anchor="ctr">
            <a:normAutofit/>
          </a:bodyPr>
          <a:lstStyle>
            <a:lvl1pPr marL="137160" indent="-137160">
              <a:lnSpc>
                <a:spcPct val="100000"/>
              </a:lnSpc>
              <a:buNone/>
              <a:defRPr sz="4400"/>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endParaRPr lang="en-US"/>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3AEEF7F6-ECFE-4473-B3E9-C91BE833927A}" type="datetimeFigureOut">
              <a:rPr lang="en-US" smtClean="0"/>
              <a:t>12/10/2025</a:t>
            </a:fld>
            <a:endParaRPr lang="en-US"/>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528786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93FB6C-5982-EAFA-94FA-F06EABA0EC3A}"/>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48F732B-25DE-1819-DB0A-266B26703011}"/>
              </a:ext>
            </a:extLst>
          </p:cNvPr>
          <p:cNvGrpSpPr/>
          <p:nvPr/>
        </p:nvGrpSpPr>
        <p:grpSpPr>
          <a:xfrm>
            <a:off x="807326" y="778051"/>
            <a:ext cx="10577346" cy="5314435"/>
            <a:chOff x="807326" y="778051"/>
            <a:chExt cx="10577346" cy="5314435"/>
          </a:xfrm>
        </p:grpSpPr>
        <p:sp>
          <p:nvSpPr>
            <p:cNvPr id="9" name="Rectangle 8">
              <a:extLst>
                <a:ext uri="{FF2B5EF4-FFF2-40B4-BE49-F238E27FC236}">
                  <a16:creationId xmlns:a16="http://schemas.microsoft.com/office/drawing/2014/main" id="{70BBD41E-DAB9-A564-3A2B-295B7AE87C42}"/>
                </a:ext>
              </a:extLst>
            </p:cNvPr>
            <p:cNvSpPr/>
            <p:nvPr/>
          </p:nvSpPr>
          <p:spPr>
            <a:xfrm rot="5400000" flipH="1">
              <a:off x="3438786" y="-1853401"/>
              <a:ext cx="5314432" cy="10577340"/>
            </a:xfrm>
            <a:prstGeom prst="rect">
              <a:avLst/>
            </a:prstGeom>
            <a:gradFill>
              <a:gsLst>
                <a:gs pos="0">
                  <a:schemeClr val="accent2">
                    <a:alpha val="78000"/>
                  </a:schemeClr>
                </a:gs>
                <a:gs pos="93000">
                  <a:schemeClr val="accent5">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54A4391-9FDD-C033-0A4D-647A73420405}"/>
                </a:ext>
              </a:extLst>
            </p:cNvPr>
            <p:cNvSpPr/>
            <p:nvPr/>
          </p:nvSpPr>
          <p:spPr>
            <a:xfrm rot="16200000" flipH="1">
              <a:off x="3445177" y="-1846407"/>
              <a:ext cx="5314435" cy="10563352"/>
            </a:xfrm>
            <a:prstGeom prst="rect">
              <a:avLst/>
            </a:prstGeom>
            <a:gradFill flip="none" rotWithShape="1">
              <a:gsLst>
                <a:gs pos="0">
                  <a:schemeClr val="accent5">
                    <a:alpha val="79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290101F-E74A-5C0F-8CC5-E0B5E3DC0E24}"/>
                </a:ext>
              </a:extLst>
            </p:cNvPr>
            <p:cNvSpPr/>
            <p:nvPr/>
          </p:nvSpPr>
          <p:spPr>
            <a:xfrm rot="10800000">
              <a:off x="807326" y="778051"/>
              <a:ext cx="3333441" cy="530836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38E2756-2591-1046-1B67-C9DEEDDCB82E}"/>
                </a:ext>
                <a:ext uri="{C183D7F6-B498-43B3-948B-1728B52AA6E4}">
                  <adec:decorative xmlns:adec="http://schemas.microsoft.com/office/drawing/2017/decorative" val="1"/>
                </a:ext>
              </a:extLst>
            </p:cNvPr>
            <p:cNvSpPr/>
            <p:nvPr/>
          </p:nvSpPr>
          <p:spPr>
            <a:xfrm rot="5400000" flipH="1">
              <a:off x="4205050" y="-1083744"/>
              <a:ext cx="4078718" cy="10273742"/>
            </a:xfrm>
            <a:prstGeom prst="rect">
              <a:avLst/>
            </a:prstGeom>
            <a:gradFill flip="none" rotWithShape="1">
              <a:gsLst>
                <a:gs pos="2000">
                  <a:schemeClr val="accent5">
                    <a:lumMod val="60000"/>
                    <a:lumOff val="40000"/>
                    <a:alpha val="68000"/>
                  </a:schemeClr>
                </a:gs>
                <a:gs pos="26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655064" y="1965960"/>
            <a:ext cx="8695944" cy="2331720"/>
          </a:xfrm>
        </p:spPr>
        <p:txBody>
          <a:bodyPr anchor="ctr">
            <a:normAutofit/>
          </a:bodyPr>
          <a:lstStyle>
            <a:lvl1pPr marL="137160" indent="-137160">
              <a:lnSpc>
                <a:spcPct val="100000"/>
              </a:lnSpc>
              <a:buNone/>
              <a:defRPr sz="3800">
                <a:solidFill>
                  <a:schemeClr val="tx1"/>
                </a:solidFill>
                <a:latin typeface="+mn-lt"/>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lvl1pPr>
              <a:defRPr>
                <a:solidFill>
                  <a:schemeClr val="bg1"/>
                </a:solidFill>
              </a:defRPr>
            </a:lvl1pPr>
          </a:lstStyle>
          <a:p>
            <a:fld id="{3AEEF7F6-ECFE-4473-B3E9-C91BE833927A}" type="datetimeFigureOut">
              <a:rPr lang="en-US" smtClean="0"/>
              <a:t>12/10/2025</a:t>
            </a:fld>
            <a:endParaRPr lang="en-US"/>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lvl1pPr>
              <a:defRPr>
                <a:solidFill>
                  <a:schemeClr val="bg1"/>
                </a:solidFill>
              </a:defRPr>
            </a:lvl1pPr>
          </a:lstStyle>
          <a:p>
            <a:fld id="{5DAD859A-2C66-45B9-9A71-3CF205EC2D4A}" type="slidenum">
              <a:rPr lang="en-US" smtClean="0"/>
              <a:t>‹#›</a:t>
            </a:fld>
            <a:endParaRPr lang="en-US"/>
          </a:p>
        </p:txBody>
      </p:sp>
    </p:spTree>
    <p:extLst>
      <p:ext uri="{BB962C8B-B14F-4D97-AF65-F5344CB8AC3E}">
        <p14:creationId xmlns:p14="http://schemas.microsoft.com/office/powerpoint/2010/main" val="402149119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3D49479-B594-DDBA-C16A-3A98635C8A4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4" name="Rectangle 13">
              <a:extLst>
                <a:ext uri="{FF2B5EF4-FFF2-40B4-BE49-F238E27FC236}">
                  <a16:creationId xmlns:a16="http://schemas.microsoft.com/office/drawing/2014/main" id="{0E065CA7-C91C-8C4F-CD30-E6DB950A620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CDB482-1274-EA4E-11EA-FDB308F1540E}"/>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FAEF3D1-EB50-234E-F0C0-5C4E6FB69937}"/>
              </a:ext>
              <a:ext uri="{C183D7F6-B498-43B3-948B-1728B52AA6E4}">
                <adec:decorative xmlns:adec="http://schemas.microsoft.com/office/drawing/2017/decorative" val="1"/>
              </a:ext>
            </a:extLst>
          </p:cNvPr>
          <p:cNvGrpSpPr/>
          <p:nvPr/>
        </p:nvGrpSpPr>
        <p:grpSpPr>
          <a:xfrm rot="10800000">
            <a:off x="-1091" y="0"/>
            <a:ext cx="12188952" cy="123363"/>
            <a:chOff x="-5025" y="6737718"/>
            <a:chExt cx="12207200" cy="123363"/>
          </a:xfrm>
        </p:grpSpPr>
        <p:sp>
          <p:nvSpPr>
            <p:cNvPr id="17" name="Rectangle 16">
              <a:extLst>
                <a:ext uri="{FF2B5EF4-FFF2-40B4-BE49-F238E27FC236}">
                  <a16:creationId xmlns:a16="http://schemas.microsoft.com/office/drawing/2014/main" id="{5B35CE4F-16F9-575C-78CA-4F076F0C3D1F}"/>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59711A-5559-82B6-B156-35D79618FF56}"/>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379836" y="5192776"/>
            <a:ext cx="8494776" cy="621792"/>
          </a:xfrm>
        </p:spPr>
        <p:txBody>
          <a:bodyPr anchor="ctr">
            <a:normAutofit/>
          </a:bodyPr>
          <a:lstStyle>
            <a:lvl1pPr>
              <a:lnSpc>
                <a:spcPct val="120000"/>
              </a:lnSpc>
              <a:defRPr sz="1800" b="1">
                <a:gradFill>
                  <a:gsLst>
                    <a:gs pos="0">
                      <a:schemeClr val="accent2"/>
                    </a:gs>
                    <a:gs pos="90000">
                      <a:schemeClr val="accent5"/>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233532" y="1792224"/>
            <a:ext cx="8641080" cy="2871216"/>
          </a:xfrm>
        </p:spPr>
        <p:txBody>
          <a:bodyPr anchor="ctr">
            <a:normAutofit/>
          </a:bodyPr>
          <a:lstStyle>
            <a:lvl1pPr marL="137160" indent="-137160">
              <a:lnSpc>
                <a:spcPct val="100000"/>
              </a:lnSpc>
              <a:buNone/>
              <a:defRPr sz="3600">
                <a:gradFill>
                  <a:gsLst>
                    <a:gs pos="0">
                      <a:schemeClr val="accent2"/>
                    </a:gs>
                    <a:gs pos="90000">
                      <a:schemeClr val="accent5"/>
                    </a:gs>
                  </a:gsLst>
                  <a:lin ang="9600000" scaled="0"/>
                </a:gradFill>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endParaRPr lang="en-US"/>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3AEEF7F6-ECFE-4473-B3E9-C91BE833927A}" type="datetimeFigureOut">
              <a:rPr lang="en-US" smtClean="0"/>
              <a:t>12/10/2025</a:t>
            </a:fld>
            <a:endParaRPr lang="en-US"/>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892091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46A9-91B4-D2CF-8B72-68E668219C00}"/>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a:lstStyle>
            <a:lvl1pPr>
              <a:defRPr>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D004E38F-46D8-838A-C636-0958E5B36CB4}"/>
              </a:ext>
            </a:extLst>
          </p:cNvPr>
          <p:cNvSpPr>
            <a:spLocks noGrp="1"/>
          </p:cNvSpPr>
          <p:nvPr>
            <p:ph sz="quarter" idx="18"/>
          </p:nvPr>
        </p:nvSpPr>
        <p:spPr>
          <a:xfrm>
            <a:off x="612775" y="2313433"/>
            <a:ext cx="5165725" cy="4000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E8F84C8F-5A53-198D-2CB3-A78F006C4D20}"/>
              </a:ext>
            </a:extLst>
          </p:cNvPr>
          <p:cNvSpPr>
            <a:spLocks noGrp="1"/>
          </p:cNvSpPr>
          <p:nvPr>
            <p:ph sz="quarter" idx="19"/>
          </p:nvPr>
        </p:nvSpPr>
        <p:spPr>
          <a:xfrm>
            <a:off x="6400800" y="2313430"/>
            <a:ext cx="5165725" cy="4000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endParaRPr lang="en-US"/>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3AEEF7F6-ECFE-4473-B3E9-C91BE833927A}" type="datetimeFigureOut">
              <a:rPr lang="en-US" smtClean="0"/>
              <a:t>12/10/2025</a:t>
            </a:fld>
            <a:endParaRPr lang="en-US"/>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981318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04A21-3725-4536-B210-EAED58DE1544}"/>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3750" cy="1197864"/>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198999"/>
            <a:ext cx="5166360" cy="484632"/>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8">
            <a:extLst>
              <a:ext uri="{FF2B5EF4-FFF2-40B4-BE49-F238E27FC236}">
                <a16:creationId xmlns:a16="http://schemas.microsoft.com/office/drawing/2014/main" id="{1D708347-B003-2458-75EC-D8317FBF028C}"/>
              </a:ext>
            </a:extLst>
          </p:cNvPr>
          <p:cNvSpPr>
            <a:spLocks noGrp="1"/>
          </p:cNvSpPr>
          <p:nvPr>
            <p:ph sz="quarter" idx="18"/>
          </p:nvPr>
        </p:nvSpPr>
        <p:spPr>
          <a:xfrm>
            <a:off x="612775" y="2794000"/>
            <a:ext cx="5165725" cy="352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2198999"/>
            <a:ext cx="5166360" cy="484633"/>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13">
            <a:extLst>
              <a:ext uri="{FF2B5EF4-FFF2-40B4-BE49-F238E27FC236}">
                <a16:creationId xmlns:a16="http://schemas.microsoft.com/office/drawing/2014/main" id="{6F3E993C-0A55-1F54-C280-76AF30E5377A}"/>
              </a:ext>
            </a:extLst>
          </p:cNvPr>
          <p:cNvSpPr>
            <a:spLocks noGrp="1"/>
          </p:cNvSpPr>
          <p:nvPr>
            <p:ph sz="quarter" idx="19"/>
          </p:nvPr>
        </p:nvSpPr>
        <p:spPr>
          <a:xfrm>
            <a:off x="6400800" y="2794000"/>
            <a:ext cx="5166360" cy="352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endParaRPr lang="en-US"/>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3AEEF7F6-ECFE-4473-B3E9-C91BE833927A}" type="datetimeFigureOut">
              <a:rPr lang="en-US" smtClean="0"/>
              <a:t>12/10/2025</a:t>
            </a:fld>
            <a:endParaRPr lang="en-US"/>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328293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3AEEF7F6-ECFE-4473-B3E9-C91BE833927A}" type="datetimeFigureOut">
              <a:rPr lang="en-US" smtClean="0"/>
              <a:t>12/10/2025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4035833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3AEEF7F6-ECFE-4473-B3E9-C91BE833927A}" type="datetimeFigureOut">
              <a:rPr lang="en-US" smtClean="0"/>
              <a:t>12/10/2025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333177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BE0305-2234-39DE-EC35-B6881018EC3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2" name="Rectangle 11">
              <a:extLst>
                <a:ext uri="{FF2B5EF4-FFF2-40B4-BE49-F238E27FC236}">
                  <a16:creationId xmlns:a16="http://schemas.microsoft.com/office/drawing/2014/main" id="{BEBF17BE-BA15-771A-79F4-91B4C5C752F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9ADE0D-3A86-F364-6B2A-F373A75E29AE}"/>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02920"/>
            <a:ext cx="3595634" cy="1808201"/>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83299" y="502920"/>
            <a:ext cx="6283861" cy="58032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3AEEF7F6-ECFE-4473-B3E9-C91BE833927A}" type="datetimeFigureOut">
              <a:rPr lang="en-US" smtClean="0"/>
              <a:t>12/10/2025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894013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02923E9-478C-95DE-C678-A683A36F538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21" name="Rectangle 20">
              <a:extLst>
                <a:ext uri="{FF2B5EF4-FFF2-40B4-BE49-F238E27FC236}">
                  <a16:creationId xmlns:a16="http://schemas.microsoft.com/office/drawing/2014/main" id="{43DD8A0F-EB40-1201-2A23-685958AC5DF6}"/>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912E4F-3FBB-39E4-2EA2-BA0D8858A74D}"/>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02920"/>
            <a:ext cx="3713996" cy="2247200"/>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p:txBody>
          <a:bodyPr/>
          <a:lstStyle/>
          <a:p>
            <a:endParaRPr lang="en-US"/>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hasCustomPrompt="1"/>
          </p:nvPr>
        </p:nvSpPr>
        <p:spPr>
          <a:xfrm>
            <a:off x="5153978" y="342016"/>
            <a:ext cx="6413182" cy="5976487"/>
          </a:xfrm>
          <a:blipFill dpi="0" rotWithShape="1">
            <a:blip r:embed="rId2">
              <a:alphaModFix amt="70000"/>
            </a:blip>
            <a:srcRect/>
            <a:stretch>
              <a:fillRect/>
            </a:stretch>
          </a:blipFill>
        </p:spPr>
        <p:txBody>
          <a:bodyPr/>
          <a:lstStyle>
            <a:lvl1pPr marL="0" indent="0">
              <a:buNone/>
              <a:defRPr/>
            </a:lvl1pPr>
          </a:lstStyle>
          <a:p>
            <a:r>
              <a:rPr lang="en-US" dirty="0"/>
              <a:t> </a:t>
            </a:r>
          </a:p>
        </p:txBody>
      </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649654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AE463B-60C7-F01E-97F6-1486FB41D22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7" name="Rectangle 6">
              <a:extLst>
                <a:ext uri="{FF2B5EF4-FFF2-40B4-BE49-F238E27FC236}">
                  <a16:creationId xmlns:a16="http://schemas.microsoft.com/office/drawing/2014/main" id="{EF94E48A-D751-8593-5D71-0683866A24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5092F9-8C9B-4865-CB0E-EFD550A28ED3}"/>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gradFill>
                  <a:gsLst>
                    <a:gs pos="0">
                      <a:schemeClr val="accent2"/>
                    </a:gs>
                    <a:gs pos="100000">
                      <a:schemeClr val="accent5"/>
                    </a:gs>
                  </a:gsLst>
                  <a:lin ang="4200000" scaled="0"/>
                </a:gra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endParaRPr lang="en-US"/>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3AEEF7F6-ECFE-4473-B3E9-C91BE833927A}" type="datetimeFigureOut">
              <a:rPr lang="en-US" smtClean="0"/>
              <a:t>12/10/2025</a:t>
            </a:fld>
            <a:endParaRPr lang="en-US"/>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4091333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gradFill>
                  <a:gsLst>
                    <a:gs pos="0">
                      <a:schemeClr val="accent5"/>
                    </a:gs>
                    <a:gs pos="100000">
                      <a:schemeClr val="accent2"/>
                    </a:gs>
                  </a:gsLst>
                  <a:lin ang="6000000" scaled="0"/>
                </a:gra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3AEEF7F6-ECFE-4473-B3E9-C91BE833927A}" type="datetimeFigureOut">
              <a:rPr lang="en-US" smtClean="0"/>
              <a:t>12/10/2025</a:t>
            </a:fld>
            <a:endParaRPr lang="en-US"/>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40238291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gradFill>
                  <a:gsLst>
                    <a:gs pos="0">
                      <a:schemeClr val="accent2"/>
                    </a:gs>
                    <a:gs pos="100000">
                      <a:schemeClr val="accent5"/>
                    </a:gs>
                  </a:gsLst>
                  <a:lin ang="4200000" scaled="0"/>
                </a:gra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endParaRPr lang="en-US"/>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3AEEF7F6-ECFE-4473-B3E9-C91BE833927A}" type="datetimeFigureOut">
              <a:rPr lang="en-US" smtClean="0"/>
              <a:t>12/10/2025</a:t>
            </a:fld>
            <a:endParaRPr lang="en-US"/>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87636583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b">
            <a:normAutofit/>
          </a:bodyPr>
          <a:lstStyle>
            <a:lvl1pPr>
              <a:defRPr lang="en-US" sz="8000" dirty="0">
                <a:gradFill>
                  <a:gsLst>
                    <a:gs pos="0">
                      <a:schemeClr val="accent5"/>
                    </a:gs>
                    <a:gs pos="100000">
                      <a:schemeClr val="accent2"/>
                    </a:gs>
                  </a:gsLst>
                  <a:lin ang="6000000" scaled="0"/>
                </a:gra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t">
            <a:normAutofit/>
          </a:bodyPr>
          <a:lstStyle>
            <a:lvl1pPr marL="0" indent="0">
              <a:buNone/>
              <a:defRPr lang="en-US" sz="20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3AEEF7F6-ECFE-4473-B3E9-C91BE833927A}" type="datetimeFigureOut">
              <a:rPr lang="en-US" smtClean="0"/>
              <a:t>12/10/2025</a:t>
            </a:fld>
            <a:endParaRPr lang="en-US"/>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5981289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219385-CEEC-20A5-C72F-B13448DE6E0F}"/>
              </a:ext>
            </a:extLst>
          </p:cNvPr>
          <p:cNvSpPr/>
          <p:nvPr/>
        </p:nvSpPr>
        <p:spPr>
          <a:xfrm>
            <a:off x="0" y="-12003"/>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FFFB07-15C3-5030-73A7-6D0EBC2FB180}"/>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FC67F9-A48C-BB0E-03C5-9C32A6BB8C5D}"/>
              </a:ext>
            </a:extLst>
          </p:cNvPr>
          <p:cNvSpPr/>
          <p:nvPr/>
        </p:nvSpPr>
        <p:spPr>
          <a:xfrm rot="16200000" flipH="1">
            <a:off x="2660997" y="-2673001"/>
            <a:ext cx="6870003" cy="12192002"/>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p:nvSpPr>
        <p:spPr>
          <a:xfrm rot="5400000" flipH="1">
            <a:off x="2719785" y="-1537266"/>
            <a:ext cx="5669226" cy="11108800"/>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adec="http://schemas.microsoft.com/office/drawing/2017/decorative" val="1"/>
              </a:ext>
            </a:extLst>
          </p:cNvPr>
          <p:cNvSpPr/>
          <p:nvPr/>
        </p:nvSpPr>
        <p:spPr>
          <a:xfrm rot="16200000" flipH="1">
            <a:off x="-648303"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solidFill>
                  <a:schemeClr val="tx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solidFill>
                  <a:schemeClr val="tx1"/>
                </a:solidFill>
              </a:defRPr>
            </a:lvl1pPr>
          </a:lstStyle>
          <a:p>
            <a:pPr lvl="0"/>
            <a:r>
              <a:rPr lang="en-US"/>
              <a:t>Click to edit Master subtitle style</a:t>
            </a:r>
            <a:endParaRPr lang="en-US" dirty="0"/>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lvl1pPr>
              <a:defRPr>
                <a:solidFill>
                  <a:schemeClr val="tx1"/>
                </a:solidFill>
              </a:defRPr>
            </a:lvl1pPr>
          </a:lstStyle>
          <a:p>
            <a:endParaRPr lang="en-US"/>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lvl1pPr>
              <a:defRPr>
                <a:solidFill>
                  <a:schemeClr val="tx1"/>
                </a:solidFill>
              </a:defRPr>
            </a:lvl1pPr>
          </a:lstStyle>
          <a:p>
            <a:fld id="{3AEEF7F6-ECFE-4473-B3E9-C91BE833927A}" type="datetimeFigureOut">
              <a:rPr lang="en-US" smtClean="0"/>
              <a:t>12/10/2025</a:t>
            </a:fld>
            <a:endParaRPr lang="en-US"/>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lvl1pPr>
              <a:defRPr>
                <a:solidFill>
                  <a:schemeClr val="tx1"/>
                </a:solidFill>
              </a:defRPr>
            </a:lvl1pPr>
          </a:lstStyle>
          <a:p>
            <a:fld id="{5DAD859A-2C66-45B9-9A71-3CF205EC2D4A}" type="slidenum">
              <a:rPr lang="en-US" smtClean="0"/>
              <a:t>‹#›</a:t>
            </a:fld>
            <a:endParaRPr lang="en-US"/>
          </a:p>
        </p:txBody>
      </p:sp>
    </p:spTree>
    <p:extLst>
      <p:ext uri="{BB962C8B-B14F-4D97-AF65-F5344CB8AC3E}">
        <p14:creationId xmlns:p14="http://schemas.microsoft.com/office/powerpoint/2010/main" val="13132347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FF0-EE88-E48A-1552-AF2B228EADC6}"/>
              </a:ext>
            </a:extLst>
          </p:cNvPr>
          <p:cNvSpPr/>
          <p:nvPr/>
        </p:nvSpPr>
        <p:spPr>
          <a:xfrm>
            <a:off x="0" y="0"/>
            <a:ext cx="12192000" cy="6857999"/>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D93006-CD9A-ACB8-4DFF-755585BD51C6}"/>
              </a:ext>
            </a:extLst>
          </p:cNvPr>
          <p:cNvSpPr/>
          <p:nvPr/>
        </p:nvSpPr>
        <p:spPr>
          <a:xfrm rot="5400000" flipH="1" flipV="1">
            <a:off x="2657856" y="-2666214"/>
            <a:ext cx="6876288" cy="12192001"/>
          </a:xfrm>
          <a:prstGeom prst="rect">
            <a:avLst/>
          </a:prstGeom>
          <a:gradFill>
            <a:gsLst>
              <a:gs pos="13000">
                <a:schemeClr val="accent2"/>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3B71B6E1-2B98-87C0-C97D-DC19E754324D}"/>
              </a:ext>
            </a:extLst>
          </p:cNvPr>
          <p:cNvSpPr/>
          <p:nvPr/>
        </p:nvSpPr>
        <p:spPr>
          <a:xfrm rot="16200000" flipH="1" flipV="1">
            <a:off x="2144989" y="-2153344"/>
            <a:ext cx="5473326" cy="9763303"/>
          </a:xfrm>
          <a:prstGeom prst="rect">
            <a:avLst/>
          </a:prstGeom>
          <a:gradFill flip="none" rotWithShape="1">
            <a:gsLst>
              <a:gs pos="0">
                <a:schemeClr val="accent5">
                  <a:lumMod val="75000"/>
                  <a:alpha val="68000"/>
                </a:schemeClr>
              </a:gs>
              <a:gs pos="45000">
                <a:schemeClr val="accent5">
                  <a:lumMod val="60000"/>
                  <a:lumOff val="40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flipV="1">
            <a:off x="1031672" y="2962966"/>
            <a:ext cx="11160328" cy="3895034"/>
          </a:xfrm>
          <a:prstGeom prst="rect">
            <a:avLst/>
          </a:prstGeom>
          <a:gradFill>
            <a:gsLst>
              <a:gs pos="0">
                <a:schemeClr val="accent5">
                  <a:lumMod val="75000"/>
                </a:schemeClr>
              </a:gs>
              <a:gs pos="42000">
                <a:schemeClr val="accent5">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DA413373-13C5-71D9-C45A-699B0F451355}"/>
              </a:ext>
              <a:ext uri="{C183D7F6-B498-43B3-948B-1728B52AA6E4}">
                <adec:decorative xmlns:adec="http://schemas.microsoft.com/office/drawing/2017/decorative" val="1"/>
              </a:ext>
            </a:extLst>
          </p:cNvPr>
          <p:cNvSpPr/>
          <p:nvPr/>
        </p:nvSpPr>
        <p:spPr>
          <a:xfrm rot="5400000" flipH="1" flipV="1">
            <a:off x="1233479" y="361146"/>
            <a:ext cx="5263375" cy="7730333"/>
          </a:xfrm>
          <a:prstGeom prst="rect">
            <a:avLst/>
          </a:prstGeom>
          <a:gradFill flip="none" rotWithShape="1">
            <a:gsLst>
              <a:gs pos="8000">
                <a:schemeClr val="accent2">
                  <a:lumMod val="75000"/>
                </a:schemeClr>
              </a:gs>
              <a:gs pos="50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8229600" cy="4178808"/>
          </a:xfrm>
        </p:spPr>
        <p:txBody>
          <a:bodyPr vert="horz" lIns="91440" tIns="45720" rIns="91440" bIns="45720" rtlCol="0" anchor="b">
            <a:normAutofit/>
          </a:bodyPr>
          <a:lstStyle>
            <a:lvl1pPr>
              <a:defRPr lang="en-US" sz="6600" dirty="0">
                <a:solidFill>
                  <a:schemeClr val="tx1"/>
                </a:solidFill>
              </a:defRPr>
            </a:lvl1pPr>
          </a:lstStyle>
          <a:p>
            <a:pPr lvl="0"/>
            <a:r>
              <a:rPr lang="en-US"/>
              <a:t>Click to edit Master title style</a:t>
            </a:r>
            <a:endParaRPr lang="en-US" dirty="0"/>
          </a:p>
        </p:txBody>
      </p:sp>
      <p:sp>
        <p:nvSpPr>
          <p:cNvPr id="15" name="Footer Placeholder 14">
            <a:extLst>
              <a:ext uri="{FF2B5EF4-FFF2-40B4-BE49-F238E27FC236}">
                <a16:creationId xmlns:a16="http://schemas.microsoft.com/office/drawing/2014/main" id="{C3B3753E-6E60-F731-58BF-7C4D0497E939}"/>
              </a:ext>
            </a:extLst>
          </p:cNvPr>
          <p:cNvSpPr>
            <a:spLocks noGrp="1"/>
          </p:cNvSpPr>
          <p:nvPr>
            <p:ph type="ftr" sz="quarter" idx="11"/>
          </p:nvPr>
        </p:nvSpPr>
        <p:spPr/>
        <p:txBody>
          <a:bodyPr/>
          <a:lstStyle>
            <a:lvl1pPr>
              <a:defRPr>
                <a:solidFill>
                  <a:schemeClr val="tx1"/>
                </a:solidFill>
              </a:defRPr>
            </a:lvl1pPr>
          </a:lstStyle>
          <a:p>
            <a:endParaRPr lang="en-US"/>
          </a:p>
        </p:txBody>
      </p:sp>
      <p:sp>
        <p:nvSpPr>
          <p:cNvPr id="14" name="Date Placeholder 13">
            <a:extLst>
              <a:ext uri="{FF2B5EF4-FFF2-40B4-BE49-F238E27FC236}">
                <a16:creationId xmlns:a16="http://schemas.microsoft.com/office/drawing/2014/main" id="{08CEB89B-6066-557A-EBEC-18307AC240FE}"/>
              </a:ext>
            </a:extLst>
          </p:cNvPr>
          <p:cNvSpPr>
            <a:spLocks noGrp="1"/>
          </p:cNvSpPr>
          <p:nvPr>
            <p:ph type="dt" sz="half" idx="10"/>
          </p:nvPr>
        </p:nvSpPr>
        <p:spPr/>
        <p:txBody>
          <a:bodyPr/>
          <a:lstStyle>
            <a:lvl1pPr>
              <a:defRPr>
                <a:solidFill>
                  <a:schemeClr val="tx1"/>
                </a:solidFill>
              </a:defRPr>
            </a:lvl1pPr>
          </a:lstStyle>
          <a:p>
            <a:fld id="{3AEEF7F6-ECFE-4473-B3E9-C91BE833927A}" type="datetimeFigureOut">
              <a:rPr lang="en-US" smtClean="0"/>
              <a:t>12/10/2025</a:t>
            </a:fld>
            <a:endParaRPr lang="en-US"/>
          </a:p>
        </p:txBody>
      </p:sp>
      <p:sp>
        <p:nvSpPr>
          <p:cNvPr id="16" name="Slide Number Placeholder 15">
            <a:extLst>
              <a:ext uri="{FF2B5EF4-FFF2-40B4-BE49-F238E27FC236}">
                <a16:creationId xmlns:a16="http://schemas.microsoft.com/office/drawing/2014/main" id="{C2114D5C-BE8D-24C7-4A79-C0C28376AA5F}"/>
              </a:ext>
            </a:extLst>
          </p:cNvPr>
          <p:cNvSpPr>
            <a:spLocks noGrp="1"/>
          </p:cNvSpPr>
          <p:nvPr>
            <p:ph type="sldNum" sz="quarter" idx="12"/>
          </p:nvPr>
        </p:nvSpPr>
        <p:spPr/>
        <p:txBody>
          <a:bodyPr/>
          <a:lstStyle>
            <a:lvl1pPr>
              <a:defRPr>
                <a:solidFill>
                  <a:schemeClr val="tx1"/>
                </a:solidFill>
              </a:defRPr>
            </a:lvl1pPr>
          </a:lstStyle>
          <a:p>
            <a:fld id="{5DAD859A-2C66-45B9-9A71-3CF205EC2D4A}" type="slidenum">
              <a:rPr lang="en-US" smtClean="0"/>
              <a:t>‹#›</a:t>
            </a:fld>
            <a:endParaRPr lang="en-US"/>
          </a:p>
        </p:txBody>
      </p:sp>
    </p:spTree>
    <p:extLst>
      <p:ext uri="{BB962C8B-B14F-4D97-AF65-F5344CB8AC3E}">
        <p14:creationId xmlns:p14="http://schemas.microsoft.com/office/powerpoint/2010/main" val="353433369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6" y="2093976"/>
            <a:ext cx="8229600" cy="4178808"/>
          </a:xfrm>
        </p:spPr>
        <p:txBody>
          <a:bodyPr vert="horz" lIns="91440" tIns="45720" rIns="91440" bIns="45720" rtlCol="0" anchor="b">
            <a:normAutofit/>
          </a:bodyPr>
          <a:lstStyle>
            <a:lvl1pPr>
              <a:defRPr lang="en-US" sz="7200" dirty="0">
                <a:gradFill>
                  <a:gsLst>
                    <a:gs pos="0">
                      <a:schemeClr val="accent5"/>
                    </a:gs>
                    <a:gs pos="100000">
                      <a:schemeClr val="accent2"/>
                    </a:gs>
                  </a:gsLst>
                  <a:lin ang="6000000" scaled="0"/>
                </a:gradFill>
              </a:defRPr>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028F8ECD-BC5C-69B8-45CB-D6C697E807BB}"/>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57F97286-C615-453F-E284-B5C22987E2C1}"/>
              </a:ext>
            </a:extLst>
          </p:cNvPr>
          <p:cNvSpPr>
            <a:spLocks noGrp="1"/>
          </p:cNvSpPr>
          <p:nvPr>
            <p:ph type="dt" sz="half" idx="10"/>
          </p:nvPr>
        </p:nvSpPr>
        <p:spPr/>
        <p:txBody>
          <a:bodyPr/>
          <a:lstStyle/>
          <a:p>
            <a:fld id="{3AEEF7F6-ECFE-4473-B3E9-C91BE833927A}" type="datetimeFigureOut">
              <a:rPr lang="en-US" smtClean="0"/>
              <a:t>12/10/2025</a:t>
            </a:fld>
            <a:endParaRPr lang="en-US"/>
          </a:p>
        </p:txBody>
      </p:sp>
      <p:sp>
        <p:nvSpPr>
          <p:cNvPr id="6" name="Slide Number Placeholder 5">
            <a:extLst>
              <a:ext uri="{FF2B5EF4-FFF2-40B4-BE49-F238E27FC236}">
                <a16:creationId xmlns:a16="http://schemas.microsoft.com/office/drawing/2014/main" id="{96A721B8-1357-D164-0082-D2B50441B990}"/>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406787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3AEEF7F6-ECFE-4473-B3E9-C91BE833927A}" type="datetimeFigureOut">
              <a:rPr lang="en-US" smtClean="0"/>
              <a:t>12/10/2025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5DAD859A-2C66-45B9-9A71-3CF205EC2D4A}" type="slidenum">
              <a:rPr lang="en-US" smtClean="0"/>
              <a:t>‹#›</a:t>
            </a:fld>
            <a:endParaRPr lang="en-US"/>
          </a:p>
        </p:txBody>
      </p:sp>
    </p:spTree>
    <p:extLst>
      <p:ext uri="{BB962C8B-B14F-4D97-AF65-F5344CB8AC3E}">
        <p14:creationId xmlns:p14="http://schemas.microsoft.com/office/powerpoint/2010/main" val="2457166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D149-0F2D-6763-6F3C-CD8D26088932}"/>
              </a:ext>
            </a:extLst>
          </p:cNvPr>
          <p:cNvSpPr>
            <a:spLocks noGrp="1"/>
          </p:cNvSpPr>
          <p:nvPr>
            <p:ph type="title"/>
          </p:nvPr>
        </p:nvSpPr>
        <p:spPr>
          <a:xfrm>
            <a:off x="612648" y="4956312"/>
            <a:ext cx="3647839" cy="1420235"/>
          </a:xfrm>
        </p:spPr>
        <p:txBody>
          <a:bodyPr anchor="t">
            <a:normAutofit/>
          </a:bodyPr>
          <a:lstStyle/>
          <a:p>
            <a:r>
              <a:rPr lang="en-US" dirty="0"/>
              <a:t>Managerial Skills Development</a:t>
            </a:r>
          </a:p>
        </p:txBody>
      </p:sp>
      <p:pic>
        <p:nvPicPr>
          <p:cNvPr id="4" name="Picture 3" descr="Business team brainstorming">
            <a:extLst>
              <a:ext uri="{FF2B5EF4-FFF2-40B4-BE49-F238E27FC236}">
                <a16:creationId xmlns:a16="http://schemas.microsoft.com/office/drawing/2014/main" id="{68C8A8AF-9520-44AE-BAA3-A91B5D1899E6}"/>
              </a:ext>
            </a:extLst>
          </p:cNvPr>
          <p:cNvPicPr>
            <a:picLocks noChangeAspect="1"/>
          </p:cNvPicPr>
          <p:nvPr/>
        </p:nvPicPr>
        <p:blipFill>
          <a:blip r:embed="rId3"/>
          <a:srcRect t="15431" b="28155"/>
          <a:stretch>
            <a:fillRect/>
          </a:stretch>
        </p:blipFill>
        <p:spPr>
          <a:xfrm>
            <a:off x="20" y="1"/>
            <a:ext cx="12191980" cy="4591025"/>
          </a:xfrm>
          <a:prstGeom prst="rect">
            <a:avLst/>
          </a:prstGeom>
          <a:noFill/>
        </p:spPr>
      </p:pic>
      <p:sp>
        <p:nvSpPr>
          <p:cNvPr id="3" name="Subtitle 2">
            <a:extLst>
              <a:ext uri="{FF2B5EF4-FFF2-40B4-BE49-F238E27FC236}">
                <a16:creationId xmlns:a16="http://schemas.microsoft.com/office/drawing/2014/main" id="{E7744281-0569-3779-18E8-52DF6DE3CBDB}"/>
              </a:ext>
            </a:extLst>
          </p:cNvPr>
          <p:cNvSpPr>
            <a:spLocks noGrp="1"/>
          </p:cNvSpPr>
          <p:nvPr>
            <p:ph sz="quarter" idx="14"/>
          </p:nvPr>
        </p:nvSpPr>
        <p:spPr>
          <a:xfrm>
            <a:off x="5257800" y="4956312"/>
            <a:ext cx="6309360" cy="1420235"/>
          </a:xfrm>
        </p:spPr>
        <p:txBody>
          <a:bodyPr>
            <a:normAutofit/>
          </a:bodyPr>
          <a:lstStyle/>
          <a:p>
            <a:r>
              <a:rPr lang="en-US" dirty="0"/>
              <a:t>Enhancing leadership capabilities through targeted training</a:t>
            </a:r>
          </a:p>
          <a:p>
            <a:r>
              <a:rPr lang="en-US" dirty="0"/>
              <a:t>University of Patras – Semester 1 Dr. Manousakis</a:t>
            </a:r>
          </a:p>
        </p:txBody>
      </p:sp>
    </p:spTree>
    <p:extLst>
      <p:ext uri="{BB962C8B-B14F-4D97-AF65-F5344CB8AC3E}">
        <p14:creationId xmlns:p14="http://schemas.microsoft.com/office/powerpoint/2010/main" val="10650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par>
                                <p:cTn id="16" presetID="10" presetClass="entr" presetSubtype="0" fill="hold" grpId="1" nodeType="withEffect">
                                  <p:stCondLst>
                                    <p:cond delay="250"/>
                                  </p:stCondLst>
                                  <p:iterate type="lt">
                                    <p:tmPct val="10000"/>
                                  </p:iterate>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E4289-FE8B-3004-6B81-590645968F5A}"/>
              </a:ext>
            </a:extLst>
          </p:cNvPr>
          <p:cNvSpPr>
            <a:spLocks noGrp="1"/>
          </p:cNvSpPr>
          <p:nvPr>
            <p:ph type="title"/>
          </p:nvPr>
        </p:nvSpPr>
        <p:spPr>
          <a:xfrm>
            <a:off x="612648" y="502920"/>
            <a:ext cx="4669536" cy="1453896"/>
          </a:xfrm>
        </p:spPr>
        <p:txBody>
          <a:bodyPr anchor="t">
            <a:normAutofit/>
          </a:bodyPr>
          <a:lstStyle/>
          <a:p>
            <a:r>
              <a:rPr lang="en-US"/>
              <a:t>POLE Model for Work-Life Balance</a:t>
            </a:r>
          </a:p>
        </p:txBody>
      </p:sp>
      <p:pic>
        <p:nvPicPr>
          <p:cNvPr id="5" name="Content Placeholder 4" descr="A man uses a rope to pull on the a fuel gauge that is about to reach empty.">
            <a:extLst>
              <a:ext uri="{FF2B5EF4-FFF2-40B4-BE49-F238E27FC236}">
                <a16:creationId xmlns:a16="http://schemas.microsoft.com/office/drawing/2014/main" id="{31DF4935-7D77-4303-9846-16992D6FB759}"/>
              </a:ext>
            </a:extLst>
          </p:cNvPr>
          <p:cNvPicPr>
            <a:picLocks noGrp="1" noChangeAspect="1"/>
          </p:cNvPicPr>
          <p:nvPr>
            <p:ph type="pic" sz="quarter" idx="15"/>
          </p:nvPr>
        </p:nvPicPr>
        <p:blipFill>
          <a:blip r:embed="rId3"/>
          <a:srcRect l="4993" r="17559" b="-2"/>
          <a:stretch>
            <a:fillRect/>
          </a:stretch>
        </p:blipFill>
        <p:spPr>
          <a:xfrm>
            <a:off x="612648" y="2293938"/>
            <a:ext cx="4669536" cy="4024566"/>
          </a:xfrm>
          <a:prstGeom prst="rect">
            <a:avLst/>
          </a:prstGeom>
          <a:noFill/>
        </p:spPr>
      </p:pic>
      <p:sp>
        <p:nvSpPr>
          <p:cNvPr id="4" name="Content Placeholder 3">
            <a:extLst>
              <a:ext uri="{FF2B5EF4-FFF2-40B4-BE49-F238E27FC236}">
                <a16:creationId xmlns:a16="http://schemas.microsoft.com/office/drawing/2014/main" id="{20C02F4F-FE39-6B54-0A48-4ADC84A97DB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02919"/>
            <a:ext cx="5471160" cy="5815585"/>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800" b="1" dirty="0"/>
              <a:t>Prioritize Important Tasks</a:t>
            </a:r>
          </a:p>
          <a:p>
            <a:pPr marL="0" lvl="1" indent="0">
              <a:buFont typeface="Arial" panose="020B0604020202020204" pitchFamily="34" charset="0"/>
              <a:buNone/>
            </a:pPr>
            <a:r>
              <a:rPr sz="1800" dirty="0"/>
              <a:t>Focus on identifying and completing the most important tasks first to improve work efficiency and balance.</a:t>
            </a:r>
            <a:endParaRPr lang="en-US" sz="1800" dirty="0"/>
          </a:p>
          <a:p>
            <a:pPr marL="0" indent="0">
              <a:spcBef>
                <a:spcPts val="2500"/>
              </a:spcBef>
              <a:buFont typeface="Arial" panose="020B0604020202020204" pitchFamily="34" charset="0"/>
              <a:buNone/>
            </a:pPr>
            <a:r>
              <a:rPr lang="en-US" sz="1800" b="1" dirty="0"/>
              <a:t>Organize Schedule Efficiently</a:t>
            </a:r>
          </a:p>
          <a:p>
            <a:pPr marL="0" lvl="1" indent="0">
              <a:buFont typeface="Arial" panose="020B0604020202020204" pitchFamily="34" charset="0"/>
              <a:buNone/>
            </a:pPr>
            <a:r>
              <a:rPr sz="1800" dirty="0"/>
              <a:t>Structure your schedule and resources to maximize productivity and reduce chaos in daily work routines.</a:t>
            </a:r>
            <a:endParaRPr lang="en-US" sz="1800" dirty="0"/>
          </a:p>
          <a:p>
            <a:pPr marL="0" indent="0">
              <a:spcBef>
                <a:spcPts val="2500"/>
              </a:spcBef>
              <a:buFont typeface="Arial" panose="020B0604020202020204" pitchFamily="34" charset="0"/>
              <a:buNone/>
            </a:pPr>
            <a:r>
              <a:rPr lang="en-US" sz="1800" b="1" dirty="0"/>
              <a:t>Maintain Personal Well-Being</a:t>
            </a:r>
          </a:p>
          <a:p>
            <a:pPr marL="0" lvl="1" indent="0">
              <a:buFont typeface="Arial" panose="020B0604020202020204" pitchFamily="34" charset="0"/>
              <a:buNone/>
            </a:pPr>
            <a:r>
              <a:rPr sz="1800" dirty="0"/>
              <a:t>Set boundaries and manage workload to avoid overwork and support physical and mental health.</a:t>
            </a:r>
            <a:endParaRPr lang="en-US" sz="1800" dirty="0"/>
          </a:p>
          <a:p>
            <a:pPr marL="0" indent="0">
              <a:spcBef>
                <a:spcPts val="2500"/>
              </a:spcBef>
              <a:buFont typeface="Arial" panose="020B0604020202020204" pitchFamily="34" charset="0"/>
              <a:buNone/>
            </a:pPr>
            <a:r>
              <a:rPr lang="en-US" sz="1800" b="1" dirty="0"/>
              <a:t>Engage in Meaningful Experiences</a:t>
            </a:r>
          </a:p>
          <a:p>
            <a:pPr marL="0" lvl="1" indent="0">
              <a:buFont typeface="Arial" panose="020B0604020202020204" pitchFamily="34" charset="0"/>
              <a:buNone/>
            </a:pPr>
            <a:r>
              <a:rPr sz="1800" dirty="0"/>
              <a:t>Participate in activities outside of work that enrich life and foster happiness and growth.</a:t>
            </a:r>
            <a:endParaRPr lang="en-US" sz="1800" dirty="0"/>
          </a:p>
        </p:txBody>
      </p:sp>
    </p:spTree>
    <p:extLst>
      <p:ext uri="{BB962C8B-B14F-4D97-AF65-F5344CB8AC3E}">
        <p14:creationId xmlns:p14="http://schemas.microsoft.com/office/powerpoint/2010/main" val="2934107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21A1-50BB-2F44-17D0-92E5270F761D}"/>
              </a:ext>
            </a:extLst>
          </p:cNvPr>
          <p:cNvSpPr>
            <a:spLocks noGrp="1"/>
          </p:cNvSpPr>
          <p:nvPr>
            <p:ph type="title"/>
          </p:nvPr>
        </p:nvSpPr>
        <p:spPr>
          <a:xfrm>
            <a:off x="612648" y="2093976"/>
            <a:ext cx="8229600" cy="4178808"/>
          </a:xfrm>
        </p:spPr>
        <p:txBody>
          <a:bodyPr anchor="b">
            <a:normAutofit/>
          </a:bodyPr>
          <a:lstStyle/>
          <a:p>
            <a:r>
              <a:rPr lang="en-US"/>
              <a:t>Problem Solving and Analytical Thinking</a:t>
            </a:r>
          </a:p>
        </p:txBody>
      </p:sp>
    </p:spTree>
    <p:extLst>
      <p:ext uri="{BB962C8B-B14F-4D97-AF65-F5344CB8AC3E}">
        <p14:creationId xmlns:p14="http://schemas.microsoft.com/office/powerpoint/2010/main" val="2303681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6569-03E5-D640-3AFF-83742A6E095A}"/>
              </a:ext>
            </a:extLst>
          </p:cNvPr>
          <p:cNvSpPr>
            <a:spLocks noGrp="1"/>
          </p:cNvSpPr>
          <p:nvPr>
            <p:ph type="title"/>
          </p:nvPr>
        </p:nvSpPr>
        <p:spPr>
          <a:xfrm>
            <a:off x="612648" y="502920"/>
            <a:ext cx="4669536" cy="1453896"/>
          </a:xfrm>
        </p:spPr>
        <p:txBody>
          <a:bodyPr anchor="t">
            <a:normAutofit/>
          </a:bodyPr>
          <a:lstStyle/>
          <a:p>
            <a:r>
              <a:rPr lang="en-US"/>
              <a:t>Developing Problem-Solving and Analytical Skills</a:t>
            </a:r>
          </a:p>
        </p:txBody>
      </p:sp>
      <p:pic>
        <p:nvPicPr>
          <p:cNvPr id="5" name="Content Placeholder 4" descr="Two colleagues talking in office at a cup of coffee">
            <a:extLst>
              <a:ext uri="{FF2B5EF4-FFF2-40B4-BE49-F238E27FC236}">
                <a16:creationId xmlns:a16="http://schemas.microsoft.com/office/drawing/2014/main" id="{0CD05C6A-54B5-4D47-99E3-84DFCB48DC20}"/>
              </a:ext>
            </a:extLst>
          </p:cNvPr>
          <p:cNvPicPr>
            <a:picLocks noGrp="1" noChangeAspect="1"/>
          </p:cNvPicPr>
          <p:nvPr>
            <p:ph type="pic" sz="quarter" idx="15"/>
          </p:nvPr>
        </p:nvPicPr>
        <p:blipFill>
          <a:blip r:embed="rId3"/>
          <a:srcRect l="22553" r="-2" b="-2"/>
          <a:stretch>
            <a:fillRect/>
          </a:stretch>
        </p:blipFill>
        <p:spPr>
          <a:xfrm>
            <a:off x="612648" y="2293938"/>
            <a:ext cx="4669536" cy="4024566"/>
          </a:xfrm>
          <a:prstGeom prst="rect">
            <a:avLst/>
          </a:prstGeom>
          <a:noFill/>
        </p:spPr>
      </p:pic>
      <p:sp>
        <p:nvSpPr>
          <p:cNvPr id="4" name="Content Placeholder 3">
            <a:extLst>
              <a:ext uri="{FF2B5EF4-FFF2-40B4-BE49-F238E27FC236}">
                <a16:creationId xmlns:a16="http://schemas.microsoft.com/office/drawing/2014/main" id="{482A9ADE-6187-C2DA-3A8A-C86CE1AF716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02919"/>
            <a:ext cx="5471160" cy="5815585"/>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800" b="1" dirty="0"/>
              <a:t>Effective Problem-Solving</a:t>
            </a:r>
          </a:p>
          <a:p>
            <a:pPr marL="0" lvl="1" indent="0">
              <a:buFont typeface="Arial" panose="020B0604020202020204" pitchFamily="34" charset="0"/>
              <a:buNone/>
            </a:pPr>
            <a:r>
              <a:rPr sz="1800" dirty="0"/>
              <a:t>Identify root causes, generate alternatives, and implement the best solutions to resolve business challenges.</a:t>
            </a:r>
            <a:endParaRPr lang="en-US" sz="1800" dirty="0"/>
          </a:p>
          <a:p>
            <a:pPr marL="0" indent="0">
              <a:spcBef>
                <a:spcPts val="2500"/>
              </a:spcBef>
              <a:buFont typeface="Arial" panose="020B0604020202020204" pitchFamily="34" charset="0"/>
              <a:buNone/>
            </a:pPr>
            <a:r>
              <a:rPr lang="en-US" sz="1800" b="1" dirty="0"/>
              <a:t>Analytical Thinking Skills</a:t>
            </a:r>
          </a:p>
          <a:p>
            <a:pPr marL="0" lvl="1" indent="0">
              <a:buFont typeface="Arial" panose="020B0604020202020204" pitchFamily="34" charset="0"/>
              <a:buNone/>
            </a:pPr>
            <a:r>
              <a:rPr sz="1800" dirty="0"/>
              <a:t>Break down problems, evaluate data carefully, and make evidence-based decisions for better outcomes.</a:t>
            </a:r>
            <a:endParaRPr lang="en-US" sz="1800" dirty="0"/>
          </a:p>
          <a:p>
            <a:pPr marL="0" indent="0">
              <a:spcBef>
                <a:spcPts val="2500"/>
              </a:spcBef>
              <a:buFont typeface="Arial" panose="020B0604020202020204" pitchFamily="34" charset="0"/>
              <a:buNone/>
            </a:pPr>
            <a:r>
              <a:rPr lang="en-US" sz="1800" b="1" dirty="0"/>
              <a:t>Structured Frameworks</a:t>
            </a:r>
          </a:p>
          <a:p>
            <a:pPr marL="0" lvl="1" indent="0">
              <a:buFont typeface="Arial" panose="020B0604020202020204" pitchFamily="34" charset="0"/>
              <a:buNone/>
            </a:pPr>
            <a:r>
              <a:rPr sz="1800" dirty="0"/>
              <a:t>Use tools like PDCA, SWOT, and root cause analysis for systematic problem-solving approaches.</a:t>
            </a:r>
            <a:endParaRPr lang="en-US" sz="1800" dirty="0"/>
          </a:p>
          <a:p>
            <a:pPr marL="0" indent="0">
              <a:spcBef>
                <a:spcPts val="2500"/>
              </a:spcBef>
              <a:buFont typeface="Arial" panose="020B0604020202020204" pitchFamily="34" charset="0"/>
              <a:buNone/>
            </a:pPr>
            <a:r>
              <a:rPr lang="en-US" sz="1800" b="1" dirty="0"/>
              <a:t>Best vs. Poor Practices</a:t>
            </a:r>
          </a:p>
          <a:p>
            <a:pPr marL="0" lvl="1" indent="0">
              <a:buFont typeface="Arial" panose="020B0604020202020204" pitchFamily="34" charset="0"/>
              <a:buNone/>
            </a:pPr>
            <a:r>
              <a:rPr sz="1800" dirty="0"/>
              <a:t>Avoid assumption-based decisions; use data-driven approaches and involve stakeholders for success.</a:t>
            </a:r>
            <a:endParaRPr lang="en-US" sz="1800" dirty="0"/>
          </a:p>
        </p:txBody>
      </p:sp>
    </p:spTree>
    <p:extLst>
      <p:ext uri="{BB962C8B-B14F-4D97-AF65-F5344CB8AC3E}">
        <p14:creationId xmlns:p14="http://schemas.microsoft.com/office/powerpoint/2010/main" val="1248062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3BCB-2CF2-DBCE-7C42-86C2310A8B8B}"/>
              </a:ext>
            </a:extLst>
          </p:cNvPr>
          <p:cNvSpPr>
            <a:spLocks noGrp="1"/>
          </p:cNvSpPr>
          <p:nvPr>
            <p:ph type="title"/>
          </p:nvPr>
        </p:nvSpPr>
        <p:spPr>
          <a:xfrm>
            <a:off x="612648" y="502920"/>
            <a:ext cx="6858000" cy="841248"/>
          </a:xfrm>
        </p:spPr>
        <p:txBody>
          <a:bodyPr anchor="b">
            <a:normAutofit/>
          </a:bodyPr>
          <a:lstStyle/>
          <a:p>
            <a:r>
              <a:rPr lang="en-US"/>
              <a:t>Case Studies and Common Pitfalls</a:t>
            </a:r>
          </a:p>
        </p:txBody>
      </p:sp>
      <p:sp>
        <p:nvSpPr>
          <p:cNvPr id="9" name="Picture Placeholder 3">
            <a:extLst>
              <a:ext uri="{FF2B5EF4-FFF2-40B4-BE49-F238E27FC236}">
                <a16:creationId xmlns:a16="http://schemas.microsoft.com/office/drawing/2014/main" id="{BAC8F531-42A8-625E-B11C-C336B650B3D7}"/>
              </a:ext>
            </a:extLst>
          </p:cNvPr>
          <p:cNvSpPr>
            <a:spLocks noGrp="1"/>
          </p:cNvSpPr>
          <p:nvPr>
            <p:ph type="pic" sz="quarter" idx="15"/>
          </p:nvPr>
        </p:nvSpPr>
        <p:spPr>
          <a:xfrm>
            <a:off x="8129142" y="0"/>
            <a:ext cx="3939493" cy="6858000"/>
          </a:xfrm>
        </p:spPr>
      </p:sp>
      <p:graphicFrame>
        <p:nvGraphicFramePr>
          <p:cNvPr id="4" name="Content Placeholder 3">
            <a:extLst>
              <a:ext uri="{FF2B5EF4-FFF2-40B4-BE49-F238E27FC236}">
                <a16:creationId xmlns:a16="http://schemas.microsoft.com/office/drawing/2014/main" id="{B123544F-28EC-47AB-B119-EAE7872CF8A1}"/>
              </a:ext>
            </a:extLst>
          </p:cNvPr>
          <p:cNvGraphicFramePr>
            <a:graphicFrameLocks noGrp="1"/>
          </p:cNvGraphicFramePr>
          <p:nvPr>
            <p:ph sz="quarter" idx="14"/>
            <p:extLst>
              <p:ext uri="{D42A27DB-BD31-4B8C-83A1-F6EECF244321}">
                <p14:modId xmlns:p14="http://schemas.microsoft.com/office/powerpoint/2010/main" val="335047519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12648" y="1472184"/>
          <a:ext cx="68580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73036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D949-BE48-F1F4-D4B3-04B853BA33EC}"/>
              </a:ext>
            </a:extLst>
          </p:cNvPr>
          <p:cNvSpPr>
            <a:spLocks noGrp="1"/>
          </p:cNvSpPr>
          <p:nvPr>
            <p:ph type="title"/>
          </p:nvPr>
        </p:nvSpPr>
        <p:spPr>
          <a:xfrm>
            <a:off x="612648" y="2093976"/>
            <a:ext cx="8229600" cy="4178808"/>
          </a:xfrm>
        </p:spPr>
        <p:txBody>
          <a:bodyPr anchor="b">
            <a:normAutofit/>
          </a:bodyPr>
          <a:lstStyle/>
          <a:p>
            <a:r>
              <a:rPr lang="en-US"/>
              <a:t>Interactive Exercises and Role Plays</a:t>
            </a:r>
          </a:p>
        </p:txBody>
      </p:sp>
    </p:spTree>
    <p:extLst>
      <p:ext uri="{BB962C8B-B14F-4D97-AF65-F5344CB8AC3E}">
        <p14:creationId xmlns:p14="http://schemas.microsoft.com/office/powerpoint/2010/main" val="331616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4CF0-EEE9-F438-24B1-854504D8301E}"/>
              </a:ext>
            </a:extLst>
          </p:cNvPr>
          <p:cNvSpPr>
            <a:spLocks noGrp="1"/>
          </p:cNvSpPr>
          <p:nvPr>
            <p:ph type="title"/>
          </p:nvPr>
        </p:nvSpPr>
        <p:spPr>
          <a:xfrm>
            <a:off x="8165592" y="502920"/>
            <a:ext cx="3401568" cy="1444752"/>
          </a:xfrm>
        </p:spPr>
        <p:txBody>
          <a:bodyPr anchor="b">
            <a:normAutofit/>
          </a:bodyPr>
          <a:lstStyle/>
          <a:p>
            <a:r>
              <a:rPr lang="en-US"/>
              <a:t>Role Play: Manager-Employee Communication</a:t>
            </a:r>
          </a:p>
        </p:txBody>
      </p:sp>
      <p:pic>
        <p:nvPicPr>
          <p:cNvPr id="5" name="Content Placeholder 4" descr="Young businesswoman explaining about project to her male colleague using laptop.">
            <a:extLst>
              <a:ext uri="{FF2B5EF4-FFF2-40B4-BE49-F238E27FC236}">
                <a16:creationId xmlns:a16="http://schemas.microsoft.com/office/drawing/2014/main" id="{95FD7FFF-CA12-49D5-8904-1069D2F35EB3}"/>
              </a:ext>
            </a:extLst>
          </p:cNvPr>
          <p:cNvPicPr>
            <a:picLocks noGrp="1" noChangeAspect="1"/>
          </p:cNvPicPr>
          <p:nvPr>
            <p:ph type="pic" sz="quarter" idx="15"/>
          </p:nvPr>
        </p:nvPicPr>
        <p:blipFill>
          <a:blip r:embed="rId3"/>
          <a:srcRect l="25878" r="13447"/>
          <a:stretch>
            <a:fillRect/>
          </a:stretch>
        </p:blipFill>
        <p:spPr>
          <a:xfrm>
            <a:off x="115866" y="-1"/>
            <a:ext cx="7397496" cy="6857999"/>
          </a:xfrm>
          <a:prstGeom prst="rect">
            <a:avLst/>
          </a:prstGeom>
          <a:noFill/>
        </p:spPr>
      </p:pic>
      <p:sp>
        <p:nvSpPr>
          <p:cNvPr id="4" name="Content Placeholder 3">
            <a:extLst>
              <a:ext uri="{FF2B5EF4-FFF2-40B4-BE49-F238E27FC236}">
                <a16:creationId xmlns:a16="http://schemas.microsoft.com/office/drawing/2014/main" id="{49C92188-86E6-223E-206D-1ECD664C2F7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65592" y="2084832"/>
            <a:ext cx="3401568" cy="4169664"/>
          </a:xfrm>
        </p:spPr>
        <p:txBody>
          <a:bodyPr vert="horz" lIns="91440" tIns="45720" rIns="91440" bIns="45720" rtlCol="0" anchor="t">
            <a:noAutofit/>
          </a:bodyPr>
          <a:lstStyle/>
          <a:p>
            <a:pPr marL="0" indent="0">
              <a:spcBef>
                <a:spcPts val="2500"/>
              </a:spcBef>
              <a:buFont typeface="Arial" panose="020B0604020202020204" pitchFamily="34" charset="0"/>
              <a:buNone/>
            </a:pPr>
            <a:r>
              <a:rPr lang="en-US" sz="1800" b="1" dirty="0"/>
              <a:t>Active Listening Practice</a:t>
            </a:r>
          </a:p>
          <a:p>
            <a:pPr marL="0" lvl="1" indent="0">
              <a:buFont typeface="Arial" panose="020B0604020202020204" pitchFamily="34" charset="0"/>
              <a:buNone/>
            </a:pPr>
            <a:r>
              <a:rPr sz="1800"/>
              <a:t>Role play helps participants develop active listening skills essential for effective communication.</a:t>
            </a:r>
            <a:endParaRPr lang="en-US" sz="1800"/>
          </a:p>
          <a:p>
            <a:pPr marL="0" indent="0">
              <a:spcBef>
                <a:spcPts val="2500"/>
              </a:spcBef>
              <a:buFont typeface="Arial" panose="020B0604020202020204" pitchFamily="34" charset="0"/>
              <a:buNone/>
            </a:pPr>
            <a:r>
              <a:rPr lang="en-US" sz="1800" b="1" dirty="0"/>
              <a:t>Empathy in Feedback</a:t>
            </a:r>
          </a:p>
          <a:p>
            <a:pPr marL="0" lvl="1" indent="0">
              <a:buFont typeface="Arial" panose="020B0604020202020204" pitchFamily="34" charset="0"/>
              <a:buNone/>
            </a:pPr>
            <a:r>
              <a:rPr sz="1800"/>
              <a:t>The exercise emphasizes showing empathy when delivering and receiving feedback to foster understanding.</a:t>
            </a:r>
            <a:endParaRPr lang="en-US" sz="1800"/>
          </a:p>
          <a:p>
            <a:pPr marL="0" indent="0">
              <a:spcBef>
                <a:spcPts val="2500"/>
              </a:spcBef>
              <a:buFont typeface="Arial" panose="020B0604020202020204" pitchFamily="34" charset="0"/>
              <a:buNone/>
            </a:pPr>
            <a:r>
              <a:rPr lang="en-US" sz="1800" b="1" dirty="0"/>
              <a:t>Clarity and Improvement</a:t>
            </a:r>
          </a:p>
          <a:p>
            <a:pPr marL="0" lvl="1" indent="0">
              <a:buFont typeface="Arial" panose="020B0604020202020204" pitchFamily="34" charset="0"/>
              <a:buNone/>
            </a:pPr>
            <a:r>
              <a:rPr sz="1800"/>
              <a:t>Participants focus on clear communication and discussing ways to improve their interaction after the role play.</a:t>
            </a:r>
            <a:endParaRPr lang="en-US" sz="1800"/>
          </a:p>
        </p:txBody>
      </p:sp>
    </p:spTree>
    <p:extLst>
      <p:ext uri="{BB962C8B-B14F-4D97-AF65-F5344CB8AC3E}">
        <p14:creationId xmlns:p14="http://schemas.microsoft.com/office/powerpoint/2010/main" val="561233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AE54-CA09-9A5E-42AD-B0A16697983F}"/>
              </a:ext>
            </a:extLst>
          </p:cNvPr>
          <p:cNvSpPr>
            <a:spLocks noGrp="1"/>
          </p:cNvSpPr>
          <p:nvPr>
            <p:ph type="title"/>
          </p:nvPr>
        </p:nvSpPr>
        <p:spPr>
          <a:xfrm>
            <a:off x="612648" y="502920"/>
            <a:ext cx="4669536" cy="1453896"/>
          </a:xfrm>
        </p:spPr>
        <p:txBody>
          <a:bodyPr anchor="t">
            <a:normAutofit/>
          </a:bodyPr>
          <a:lstStyle/>
          <a:p>
            <a:r>
              <a:rPr lang="en-US"/>
              <a:t>Group Exercise: Build a Team Strategy</a:t>
            </a:r>
          </a:p>
        </p:txBody>
      </p:sp>
      <p:pic>
        <p:nvPicPr>
          <p:cNvPr id="5" name="Content Placeholder 4" descr="People working together">
            <a:extLst>
              <a:ext uri="{FF2B5EF4-FFF2-40B4-BE49-F238E27FC236}">
                <a16:creationId xmlns:a16="http://schemas.microsoft.com/office/drawing/2014/main" id="{616D37C1-11AE-4DB6-AA0D-909DF249324D}"/>
              </a:ext>
            </a:extLst>
          </p:cNvPr>
          <p:cNvPicPr>
            <a:picLocks noGrp="1" noChangeAspect="1"/>
          </p:cNvPicPr>
          <p:nvPr>
            <p:ph type="pic" sz="quarter" idx="15"/>
          </p:nvPr>
        </p:nvPicPr>
        <p:blipFill>
          <a:blip r:embed="rId3"/>
          <a:srcRect l="8026" r="14525" b="-2"/>
          <a:stretch>
            <a:fillRect/>
          </a:stretch>
        </p:blipFill>
        <p:spPr>
          <a:xfrm>
            <a:off x="612648" y="2293938"/>
            <a:ext cx="4669536" cy="4024566"/>
          </a:xfrm>
          <a:prstGeom prst="rect">
            <a:avLst/>
          </a:prstGeom>
          <a:noFill/>
        </p:spPr>
      </p:pic>
      <p:sp>
        <p:nvSpPr>
          <p:cNvPr id="4" name="Content Placeholder 3">
            <a:extLst>
              <a:ext uri="{FF2B5EF4-FFF2-40B4-BE49-F238E27FC236}">
                <a16:creationId xmlns:a16="http://schemas.microsoft.com/office/drawing/2014/main" id="{B326C8C3-D57E-8288-1710-6A2A6FD2EB8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02919"/>
            <a:ext cx="5471160" cy="5815585"/>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800" b="1" dirty="0"/>
              <a:t>Team Collaboration</a:t>
            </a:r>
          </a:p>
          <a:p>
            <a:pPr marL="0" lvl="1" indent="0">
              <a:buFont typeface="Arial" panose="020B0604020202020204" pitchFamily="34" charset="0"/>
              <a:buNone/>
            </a:pPr>
            <a:r>
              <a:rPr sz="1800" dirty="0"/>
              <a:t>Groups work together to develop effective strategies for managing diverse teams under time constraints.</a:t>
            </a:r>
            <a:endParaRPr lang="en-US" sz="1800" dirty="0"/>
          </a:p>
          <a:p>
            <a:pPr marL="0" indent="0">
              <a:spcBef>
                <a:spcPts val="2500"/>
              </a:spcBef>
              <a:buFont typeface="Arial" panose="020B0604020202020204" pitchFamily="34" charset="0"/>
              <a:buNone/>
            </a:pPr>
            <a:r>
              <a:rPr lang="en-US" sz="1800" b="1" dirty="0"/>
              <a:t>Delegation Skills</a:t>
            </a:r>
          </a:p>
          <a:p>
            <a:pPr marL="0" lvl="1" indent="0">
              <a:buFont typeface="Arial" panose="020B0604020202020204" pitchFamily="34" charset="0"/>
              <a:buNone/>
            </a:pPr>
            <a:r>
              <a:rPr sz="1800" dirty="0"/>
              <a:t>Students practice assigning roles and responsibilities to enhance team efficiency.</a:t>
            </a:r>
            <a:endParaRPr lang="en-US" sz="1800" dirty="0"/>
          </a:p>
          <a:p>
            <a:pPr marL="0" indent="0">
              <a:spcBef>
                <a:spcPts val="2500"/>
              </a:spcBef>
              <a:buFont typeface="Arial" panose="020B0604020202020204" pitchFamily="34" charset="0"/>
              <a:buNone/>
            </a:pPr>
            <a:r>
              <a:rPr lang="en-US" sz="1800" b="1" dirty="0"/>
              <a:t>Conflict Resolution</a:t>
            </a:r>
          </a:p>
          <a:p>
            <a:pPr marL="0" lvl="1" indent="0">
              <a:buFont typeface="Arial" panose="020B0604020202020204" pitchFamily="34" charset="0"/>
              <a:buNone/>
            </a:pPr>
            <a:r>
              <a:rPr sz="1800" dirty="0"/>
              <a:t>The exercise promotes resolving conflicts to maintain a productive team environment.</a:t>
            </a:r>
            <a:endParaRPr lang="en-US" sz="1800" dirty="0"/>
          </a:p>
          <a:p>
            <a:pPr marL="0" indent="0">
              <a:spcBef>
                <a:spcPts val="2500"/>
              </a:spcBef>
              <a:buFont typeface="Arial" panose="020B0604020202020204" pitchFamily="34" charset="0"/>
              <a:buNone/>
            </a:pPr>
            <a:r>
              <a:rPr lang="en-US" sz="1800" b="1" dirty="0"/>
              <a:t>Presentation and Feedback</a:t>
            </a:r>
          </a:p>
          <a:p>
            <a:pPr marL="0" lvl="1" indent="0">
              <a:buFont typeface="Arial" panose="020B0604020202020204" pitchFamily="34" charset="0"/>
              <a:buNone/>
            </a:pPr>
            <a:r>
              <a:rPr sz="1800" dirty="0"/>
              <a:t>Teams present strategies and receive constructive feedback from peers and instructors.</a:t>
            </a:r>
            <a:endParaRPr lang="en-US" sz="1800" dirty="0"/>
          </a:p>
        </p:txBody>
      </p:sp>
    </p:spTree>
    <p:extLst>
      <p:ext uri="{BB962C8B-B14F-4D97-AF65-F5344CB8AC3E}">
        <p14:creationId xmlns:p14="http://schemas.microsoft.com/office/powerpoint/2010/main" val="3070540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921A-289A-4689-12CA-BDCDF4EB9C29}"/>
              </a:ext>
            </a:extLst>
          </p:cNvPr>
          <p:cNvSpPr>
            <a:spLocks noGrp="1"/>
          </p:cNvSpPr>
          <p:nvPr>
            <p:ph type="title"/>
          </p:nvPr>
        </p:nvSpPr>
        <p:spPr>
          <a:xfrm>
            <a:off x="612648" y="457200"/>
            <a:ext cx="10954512" cy="731520"/>
          </a:xfrm>
        </p:spPr>
        <p:txBody>
          <a:bodyPr anchor="b">
            <a:normAutofit/>
          </a:bodyPr>
          <a:lstStyle/>
          <a:p>
            <a:r>
              <a:rPr lang="en-US"/>
              <a:t>Time Management Challenge</a:t>
            </a:r>
          </a:p>
        </p:txBody>
      </p:sp>
      <p:graphicFrame>
        <p:nvGraphicFramePr>
          <p:cNvPr id="4" name="Content Placeholder 3">
            <a:extLst>
              <a:ext uri="{FF2B5EF4-FFF2-40B4-BE49-F238E27FC236}">
                <a16:creationId xmlns:a16="http://schemas.microsoft.com/office/drawing/2014/main" id="{7EEB3D6D-8EE5-4DD6-9E5F-4CB10936CB4E}"/>
              </a:ext>
            </a:extLst>
          </p:cNvPr>
          <p:cNvGraphicFramePr>
            <a:graphicFrameLocks noGrp="1"/>
          </p:cNvGraphicFramePr>
          <p:nvPr>
            <p:ph idx="1"/>
            <p:extLst>
              <p:ext uri="{D42A27DB-BD31-4B8C-83A1-F6EECF244321}">
                <p14:modId xmlns:p14="http://schemas.microsoft.com/office/powerpoint/2010/main" val="359800026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612648" y="1362455"/>
          <a:ext cx="10954512" cy="495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85877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D370-62C9-CF2D-5D10-CBC3FFE2E494}"/>
              </a:ext>
            </a:extLst>
          </p:cNvPr>
          <p:cNvSpPr>
            <a:spLocks noGrp="1"/>
          </p:cNvSpPr>
          <p:nvPr>
            <p:ph type="title"/>
          </p:nvPr>
        </p:nvSpPr>
        <p:spPr>
          <a:xfrm>
            <a:off x="612648" y="502920"/>
            <a:ext cx="4669536" cy="1453896"/>
          </a:xfrm>
        </p:spPr>
        <p:txBody>
          <a:bodyPr anchor="t">
            <a:normAutofit/>
          </a:bodyPr>
          <a:lstStyle/>
          <a:p>
            <a:r>
              <a:rPr lang="en-US" b="1" dirty="0"/>
              <a:t>Problem-Solving Scenario</a:t>
            </a:r>
          </a:p>
        </p:txBody>
      </p:sp>
      <p:pic>
        <p:nvPicPr>
          <p:cNvPr id="5" name="Content Placeholder 4" descr="Employee shows her boss the income of company last year">
            <a:extLst>
              <a:ext uri="{FF2B5EF4-FFF2-40B4-BE49-F238E27FC236}">
                <a16:creationId xmlns:a16="http://schemas.microsoft.com/office/drawing/2014/main" id="{9980D2E9-5D18-4624-A541-E717367E4AAD}"/>
              </a:ext>
            </a:extLst>
          </p:cNvPr>
          <p:cNvPicPr>
            <a:picLocks noGrp="1" noChangeAspect="1"/>
          </p:cNvPicPr>
          <p:nvPr>
            <p:ph type="pic" sz="quarter" idx="15"/>
          </p:nvPr>
        </p:nvPicPr>
        <p:blipFill>
          <a:blip r:embed="rId3"/>
          <a:srcRect l="12731" r="9820" b="-2"/>
          <a:stretch>
            <a:fillRect/>
          </a:stretch>
        </p:blipFill>
        <p:spPr>
          <a:xfrm>
            <a:off x="612648" y="2293938"/>
            <a:ext cx="4669536" cy="4024566"/>
          </a:xfrm>
          <a:prstGeom prst="rect">
            <a:avLst/>
          </a:prstGeom>
          <a:noFill/>
        </p:spPr>
      </p:pic>
      <p:sp>
        <p:nvSpPr>
          <p:cNvPr id="4" name="Content Placeholder 3">
            <a:extLst>
              <a:ext uri="{FF2B5EF4-FFF2-40B4-BE49-F238E27FC236}">
                <a16:creationId xmlns:a16="http://schemas.microsoft.com/office/drawing/2014/main" id="{C3FF7944-0243-42D3-FBA8-8C73C531D74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02919"/>
            <a:ext cx="5471160" cy="5815585"/>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800" b="1" dirty="0"/>
              <a:t>Case Study Analysis</a:t>
            </a:r>
          </a:p>
          <a:p>
            <a:pPr marL="0" lvl="1" indent="0">
              <a:buFont typeface="Arial" panose="020B0604020202020204" pitchFamily="34" charset="0"/>
              <a:buNone/>
            </a:pPr>
            <a:r>
              <a:rPr sz="1800" dirty="0"/>
              <a:t>Students review a business case study to understand challenges in customer satisfaction decline.</a:t>
            </a:r>
            <a:endParaRPr lang="en-US" sz="1800" dirty="0"/>
          </a:p>
          <a:p>
            <a:pPr marL="0" indent="0">
              <a:spcBef>
                <a:spcPts val="2500"/>
              </a:spcBef>
              <a:buFont typeface="Arial" panose="020B0604020202020204" pitchFamily="34" charset="0"/>
              <a:buNone/>
            </a:pPr>
            <a:r>
              <a:rPr lang="en-US" sz="1800" b="1" dirty="0"/>
              <a:t>Root Cause Identification</a:t>
            </a:r>
          </a:p>
          <a:p>
            <a:pPr marL="0" lvl="1" indent="0">
              <a:buFont typeface="Arial" panose="020B0604020202020204" pitchFamily="34" charset="0"/>
              <a:buNone/>
            </a:pPr>
            <a:r>
              <a:rPr sz="1800" dirty="0"/>
              <a:t>Analytical tools are used to identify underlying causes of customer dissatisfaction effectively.</a:t>
            </a:r>
            <a:endParaRPr lang="en-US" sz="1800" dirty="0"/>
          </a:p>
          <a:p>
            <a:pPr marL="0" indent="0">
              <a:spcBef>
                <a:spcPts val="2500"/>
              </a:spcBef>
              <a:buFont typeface="Arial" panose="020B0604020202020204" pitchFamily="34" charset="0"/>
              <a:buNone/>
            </a:pPr>
            <a:r>
              <a:rPr lang="en-US" sz="1800" b="1" dirty="0"/>
              <a:t>Proposing Solutions</a:t>
            </a:r>
          </a:p>
          <a:p>
            <a:pPr marL="0" lvl="1" indent="0">
              <a:buFont typeface="Arial" panose="020B0604020202020204" pitchFamily="34" charset="0"/>
              <a:buNone/>
            </a:pPr>
            <a:r>
              <a:rPr sz="1800" dirty="0"/>
              <a:t>Students develop actionable solutions to address identified problems and improve satisfaction.</a:t>
            </a:r>
            <a:endParaRPr lang="en-US" sz="1800" dirty="0"/>
          </a:p>
          <a:p>
            <a:pPr marL="0" indent="0">
              <a:spcBef>
                <a:spcPts val="2500"/>
              </a:spcBef>
              <a:buFont typeface="Arial" panose="020B0604020202020204" pitchFamily="34" charset="0"/>
              <a:buNone/>
            </a:pPr>
            <a:r>
              <a:rPr lang="en-US" sz="1800" b="1" dirty="0"/>
              <a:t>Skill Development</a:t>
            </a:r>
          </a:p>
          <a:p>
            <a:pPr marL="0" lvl="1" indent="0">
              <a:buFont typeface="Arial" panose="020B0604020202020204" pitchFamily="34" charset="0"/>
              <a:buNone/>
            </a:pPr>
            <a:r>
              <a:rPr sz="1800" dirty="0"/>
              <a:t>The exercise strengthens critical thinking and structured problem-solving skills.</a:t>
            </a:r>
            <a:endParaRPr lang="en-US" sz="1800" dirty="0"/>
          </a:p>
        </p:txBody>
      </p:sp>
    </p:spTree>
    <p:extLst>
      <p:ext uri="{BB962C8B-B14F-4D97-AF65-F5344CB8AC3E}">
        <p14:creationId xmlns:p14="http://schemas.microsoft.com/office/powerpoint/2010/main" val="2189406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58AB-B7B3-111D-7D81-4FD8737E747F}"/>
              </a:ext>
            </a:extLst>
          </p:cNvPr>
          <p:cNvSpPr>
            <a:spLocks noGrp="1"/>
          </p:cNvSpPr>
          <p:nvPr>
            <p:ph type="title"/>
          </p:nvPr>
        </p:nvSpPr>
        <p:spPr>
          <a:xfrm>
            <a:off x="612648" y="2093976"/>
            <a:ext cx="8229600" cy="4178808"/>
          </a:xfrm>
        </p:spPr>
        <p:txBody>
          <a:bodyPr anchor="b">
            <a:normAutofit/>
          </a:bodyPr>
          <a:lstStyle/>
          <a:p>
            <a:r>
              <a:rPr lang="en-US"/>
              <a:t>Communication in Management</a:t>
            </a:r>
          </a:p>
        </p:txBody>
      </p:sp>
    </p:spTree>
    <p:extLst>
      <p:ext uri="{BB962C8B-B14F-4D97-AF65-F5344CB8AC3E}">
        <p14:creationId xmlns:p14="http://schemas.microsoft.com/office/powerpoint/2010/main" val="3125809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94C0-339B-B6C2-703C-4B51B47E6021}"/>
              </a:ext>
            </a:extLst>
          </p:cNvPr>
          <p:cNvSpPr>
            <a:spLocks noGrp="1"/>
          </p:cNvSpPr>
          <p:nvPr>
            <p:ph type="title"/>
          </p:nvPr>
        </p:nvSpPr>
        <p:spPr>
          <a:xfrm>
            <a:off x="612648" y="502920"/>
            <a:ext cx="4669536" cy="1453896"/>
          </a:xfrm>
        </p:spPr>
        <p:txBody>
          <a:bodyPr anchor="t">
            <a:normAutofit/>
          </a:bodyPr>
          <a:lstStyle/>
          <a:p>
            <a:r>
              <a:rPr lang="en-US"/>
              <a:t>Role of Communication in Managerial Effectiveness</a:t>
            </a:r>
          </a:p>
        </p:txBody>
      </p:sp>
      <p:pic>
        <p:nvPicPr>
          <p:cNvPr id="5" name="Content Placeholder 4" descr="Happy Business people in the office discussing project on laptop at meeting.">
            <a:extLst>
              <a:ext uri="{FF2B5EF4-FFF2-40B4-BE49-F238E27FC236}">
                <a16:creationId xmlns:a16="http://schemas.microsoft.com/office/drawing/2014/main" id="{49BA1DD2-B33F-4142-A671-03272B076901}"/>
              </a:ext>
            </a:extLst>
          </p:cNvPr>
          <p:cNvPicPr>
            <a:picLocks noGrp="1" noChangeAspect="1"/>
          </p:cNvPicPr>
          <p:nvPr>
            <p:ph type="pic" sz="quarter" idx="15"/>
          </p:nvPr>
        </p:nvPicPr>
        <p:blipFill>
          <a:blip r:embed="rId3"/>
          <a:srcRect l="10027" r="12525" b="-2"/>
          <a:stretch>
            <a:fillRect/>
          </a:stretch>
        </p:blipFill>
        <p:spPr>
          <a:xfrm>
            <a:off x="612648" y="2293938"/>
            <a:ext cx="4669536" cy="4024566"/>
          </a:xfrm>
          <a:prstGeom prst="rect">
            <a:avLst/>
          </a:prstGeom>
          <a:noFill/>
        </p:spPr>
      </p:pic>
      <p:sp>
        <p:nvSpPr>
          <p:cNvPr id="4" name="Content Placeholder 3">
            <a:extLst>
              <a:ext uri="{FF2B5EF4-FFF2-40B4-BE49-F238E27FC236}">
                <a16:creationId xmlns:a16="http://schemas.microsoft.com/office/drawing/2014/main" id="{DAE379C1-03BE-6F0E-B4D1-E41AD921C5C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02919"/>
            <a:ext cx="5471160" cy="5815585"/>
          </a:xfrm>
        </p:spPr>
        <p:txBody>
          <a:bodyPr vert="horz" lIns="91440" tIns="45720" rIns="91440" bIns="45720" rtlCol="0" anchor="t">
            <a:noAutofit/>
          </a:bodyPr>
          <a:lstStyle/>
          <a:p>
            <a:pPr marL="0" indent="0">
              <a:spcBef>
                <a:spcPts val="2500"/>
              </a:spcBef>
              <a:buFont typeface="Arial" panose="020B0604020202020204" pitchFamily="34" charset="0"/>
              <a:buNone/>
            </a:pPr>
            <a:r>
              <a:rPr lang="en-US" sz="1800" b="1" dirty="0"/>
              <a:t>Clarity and Alignment</a:t>
            </a:r>
          </a:p>
          <a:p>
            <a:pPr marL="0" lvl="1" indent="0">
              <a:buFont typeface="Arial" panose="020B0604020202020204" pitchFamily="34" charset="0"/>
              <a:buNone/>
            </a:pPr>
            <a:r>
              <a:rPr sz="1800" dirty="0"/>
              <a:t>Effective communication ensures clarity in goals and alignment among team members for successful task completion.</a:t>
            </a:r>
            <a:endParaRPr lang="en-US" sz="1800" dirty="0"/>
          </a:p>
          <a:p>
            <a:pPr marL="0" indent="0">
              <a:spcBef>
                <a:spcPts val="2500"/>
              </a:spcBef>
              <a:buFont typeface="Arial" panose="020B0604020202020204" pitchFamily="34" charset="0"/>
              <a:buNone/>
            </a:pPr>
            <a:r>
              <a:rPr lang="en-US" sz="1800" b="1" dirty="0"/>
              <a:t>Active Listening and Adaptation</a:t>
            </a:r>
          </a:p>
          <a:p>
            <a:pPr marL="0" lvl="1" indent="0">
              <a:buFont typeface="Arial" panose="020B0604020202020204" pitchFamily="34" charset="0"/>
              <a:buNone/>
            </a:pPr>
            <a:r>
              <a:rPr sz="1800" dirty="0"/>
              <a:t>Managers practice active listening and adapt messages to suit different audiences for better understanding.</a:t>
            </a:r>
            <a:endParaRPr lang="en-US" sz="1800" dirty="0"/>
          </a:p>
          <a:p>
            <a:pPr marL="0" indent="0">
              <a:spcBef>
                <a:spcPts val="2500"/>
              </a:spcBef>
              <a:buFont typeface="Arial" panose="020B0604020202020204" pitchFamily="34" charset="0"/>
              <a:buNone/>
            </a:pPr>
            <a:r>
              <a:rPr lang="en-US" sz="1800" b="1" dirty="0"/>
              <a:t>Non-verbal and Digital Communication</a:t>
            </a:r>
          </a:p>
          <a:p>
            <a:pPr marL="0" lvl="1" indent="0">
              <a:buFont typeface="Arial" panose="020B0604020202020204" pitchFamily="34" charset="0"/>
              <a:buNone/>
            </a:pPr>
            <a:r>
              <a:rPr sz="1800" dirty="0"/>
              <a:t>Non-verbal cues, tone, timing, and digital platforms enhance communication effectiveness in modern management.</a:t>
            </a:r>
            <a:endParaRPr lang="en-US" sz="1800" dirty="0"/>
          </a:p>
          <a:p>
            <a:pPr marL="0" indent="0">
              <a:spcBef>
                <a:spcPts val="2500"/>
              </a:spcBef>
              <a:buFont typeface="Arial" panose="020B0604020202020204" pitchFamily="34" charset="0"/>
              <a:buNone/>
            </a:pPr>
            <a:r>
              <a:rPr lang="en-US" sz="1800" b="1" dirty="0"/>
              <a:t>Building Trust and Motivation</a:t>
            </a:r>
          </a:p>
          <a:p>
            <a:pPr marL="0" lvl="1" indent="0">
              <a:buFont typeface="Arial" panose="020B0604020202020204" pitchFamily="34" charset="0"/>
              <a:buNone/>
            </a:pPr>
            <a:r>
              <a:rPr sz="1800" dirty="0"/>
              <a:t>Open communication channels foster trust, motivate teams, and improve collaboration and decision-making.</a:t>
            </a:r>
            <a:endParaRPr lang="en-US" sz="1800" dirty="0"/>
          </a:p>
        </p:txBody>
      </p:sp>
    </p:spTree>
    <p:extLst>
      <p:ext uri="{BB962C8B-B14F-4D97-AF65-F5344CB8AC3E}">
        <p14:creationId xmlns:p14="http://schemas.microsoft.com/office/powerpoint/2010/main" val="3444788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C666-8209-037A-2904-2BF731E4BF53}"/>
              </a:ext>
            </a:extLst>
          </p:cNvPr>
          <p:cNvSpPr>
            <a:spLocks noGrp="1"/>
          </p:cNvSpPr>
          <p:nvPr>
            <p:ph type="title"/>
          </p:nvPr>
        </p:nvSpPr>
        <p:spPr>
          <a:xfrm>
            <a:off x="612648" y="502920"/>
            <a:ext cx="4669536" cy="1453896"/>
          </a:xfrm>
        </p:spPr>
        <p:txBody>
          <a:bodyPr anchor="t">
            <a:normAutofit/>
          </a:bodyPr>
          <a:lstStyle/>
          <a:p>
            <a:r>
              <a:rPr lang="en-US"/>
              <a:t>Effective Communication Techniques and Case Studies</a:t>
            </a:r>
          </a:p>
        </p:txBody>
      </p:sp>
      <p:pic>
        <p:nvPicPr>
          <p:cNvPr id="5" name="Content Placeholder 4" descr="Employee are meeting via video conference. Business meeting and technology concept.">
            <a:extLst>
              <a:ext uri="{FF2B5EF4-FFF2-40B4-BE49-F238E27FC236}">
                <a16:creationId xmlns:a16="http://schemas.microsoft.com/office/drawing/2014/main" id="{6C91864C-F086-4E73-B00C-1268612A1070}"/>
              </a:ext>
            </a:extLst>
          </p:cNvPr>
          <p:cNvPicPr>
            <a:picLocks noGrp="1" noChangeAspect="1"/>
          </p:cNvPicPr>
          <p:nvPr>
            <p:ph type="pic" sz="quarter" idx="15"/>
          </p:nvPr>
        </p:nvPicPr>
        <p:blipFill>
          <a:blip r:embed="rId3"/>
          <a:srcRect l="7737" r="14814" b="-2"/>
          <a:stretch>
            <a:fillRect/>
          </a:stretch>
        </p:blipFill>
        <p:spPr>
          <a:xfrm>
            <a:off x="612648" y="2293938"/>
            <a:ext cx="4669536" cy="4024566"/>
          </a:xfrm>
          <a:prstGeom prst="rect">
            <a:avLst/>
          </a:prstGeom>
          <a:noFill/>
        </p:spPr>
      </p:pic>
      <p:sp>
        <p:nvSpPr>
          <p:cNvPr id="4" name="Content Placeholder 3">
            <a:extLst>
              <a:ext uri="{FF2B5EF4-FFF2-40B4-BE49-F238E27FC236}">
                <a16:creationId xmlns:a16="http://schemas.microsoft.com/office/drawing/2014/main" id="{3B377DBD-6E20-2BBC-4BC8-106CCF7988A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02919"/>
            <a:ext cx="5471160" cy="5815585"/>
          </a:xfrm>
        </p:spPr>
        <p:txBody>
          <a:bodyPr vert="horz" lIns="91440" tIns="45720" rIns="91440" bIns="45720" rtlCol="0" anchor="t">
            <a:noAutofit/>
          </a:bodyPr>
          <a:lstStyle/>
          <a:p>
            <a:pPr marL="0" indent="0">
              <a:spcBef>
                <a:spcPts val="2500"/>
              </a:spcBef>
              <a:buFont typeface="Arial" panose="020B0604020202020204" pitchFamily="34" charset="0"/>
              <a:buNone/>
            </a:pPr>
            <a:r>
              <a:rPr lang="en-US" sz="1800" b="1" dirty="0"/>
              <a:t>Core Communication Techniques</a:t>
            </a:r>
          </a:p>
          <a:p>
            <a:pPr marL="0" lvl="1" indent="0">
              <a:buFont typeface="Arial" panose="020B0604020202020204" pitchFamily="34" charset="0"/>
              <a:buNone/>
            </a:pPr>
            <a:r>
              <a:rPr sz="1800" dirty="0"/>
              <a:t>Active listening, clear language, and constructive feedback improve understanding and build relationships.</a:t>
            </a:r>
            <a:endParaRPr lang="en-US" sz="1800" dirty="0"/>
          </a:p>
          <a:p>
            <a:pPr marL="0" indent="0">
              <a:spcBef>
                <a:spcPts val="2500"/>
              </a:spcBef>
              <a:buFont typeface="Arial" panose="020B0604020202020204" pitchFamily="34" charset="0"/>
              <a:buNone/>
            </a:pPr>
            <a:r>
              <a:rPr lang="en-US" sz="1800" b="1" dirty="0"/>
              <a:t>Successful Company Practices</a:t>
            </a:r>
          </a:p>
          <a:p>
            <a:pPr marL="0" lvl="1" indent="0">
              <a:buFont typeface="Arial" panose="020B0604020202020204" pitchFamily="34" charset="0"/>
              <a:buNone/>
            </a:pPr>
            <a:r>
              <a:rPr sz="1800" dirty="0"/>
              <a:t>Transparency and open dialogue foster trust and innovation, as seen in regular team meetings and feedback.</a:t>
            </a:r>
            <a:endParaRPr lang="en-US" sz="1800" dirty="0"/>
          </a:p>
          <a:p>
            <a:pPr marL="0" indent="0">
              <a:spcBef>
                <a:spcPts val="2500"/>
              </a:spcBef>
              <a:buFont typeface="Arial" panose="020B0604020202020204" pitchFamily="34" charset="0"/>
              <a:buNone/>
            </a:pPr>
            <a:r>
              <a:rPr lang="en-US" sz="1800" b="1" dirty="0"/>
              <a:t>Technology in Communication</a:t>
            </a:r>
          </a:p>
          <a:p>
            <a:pPr marL="0" lvl="1" indent="0">
              <a:buFont typeface="Arial" panose="020B0604020202020204" pitchFamily="34" charset="0"/>
              <a:buNone/>
            </a:pPr>
            <a:r>
              <a:rPr sz="1800" dirty="0"/>
              <a:t>Video conferencing and collaborative platforms support communication in remote and hybrid work environments.</a:t>
            </a:r>
            <a:endParaRPr lang="en-US" sz="1800" dirty="0"/>
          </a:p>
          <a:p>
            <a:pPr marL="0" indent="0">
              <a:spcBef>
                <a:spcPts val="2500"/>
              </a:spcBef>
              <a:buFont typeface="Arial" panose="020B0604020202020204" pitchFamily="34" charset="0"/>
              <a:buNone/>
            </a:pPr>
            <a:r>
              <a:rPr lang="en-US" sz="1800" b="1" dirty="0"/>
              <a:t>Poor Communication Consequences</a:t>
            </a:r>
          </a:p>
          <a:p>
            <a:pPr marL="0" lvl="1" indent="0">
              <a:buFont typeface="Arial" panose="020B0604020202020204" pitchFamily="34" charset="0"/>
              <a:buNone/>
            </a:pPr>
            <a:r>
              <a:rPr sz="1800" dirty="0"/>
              <a:t>Withholding information and using jargon leads to confusion, disengagement, and reduced performance.</a:t>
            </a:r>
            <a:endParaRPr lang="en-US" sz="1800" dirty="0"/>
          </a:p>
        </p:txBody>
      </p:sp>
    </p:spTree>
    <p:extLst>
      <p:ext uri="{BB962C8B-B14F-4D97-AF65-F5344CB8AC3E}">
        <p14:creationId xmlns:p14="http://schemas.microsoft.com/office/powerpoint/2010/main" val="69559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81C5-1FF6-D9E6-1C93-29FF80749597}"/>
              </a:ext>
            </a:extLst>
          </p:cNvPr>
          <p:cNvSpPr>
            <a:spLocks noGrp="1"/>
          </p:cNvSpPr>
          <p:nvPr>
            <p:ph type="title"/>
          </p:nvPr>
        </p:nvSpPr>
        <p:spPr>
          <a:xfrm>
            <a:off x="612648" y="2093976"/>
            <a:ext cx="8229600" cy="4178808"/>
          </a:xfrm>
        </p:spPr>
        <p:txBody>
          <a:bodyPr anchor="b">
            <a:normAutofit/>
          </a:bodyPr>
          <a:lstStyle/>
          <a:p>
            <a:r>
              <a:rPr lang="en-US"/>
              <a:t>Managing Teams and Collaboration</a:t>
            </a:r>
          </a:p>
        </p:txBody>
      </p:sp>
    </p:spTree>
    <p:extLst>
      <p:ext uri="{BB962C8B-B14F-4D97-AF65-F5344CB8AC3E}">
        <p14:creationId xmlns:p14="http://schemas.microsoft.com/office/powerpoint/2010/main" val="2935955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19B5-1B57-ABFA-2173-CA8389FE0BBF}"/>
              </a:ext>
            </a:extLst>
          </p:cNvPr>
          <p:cNvSpPr>
            <a:spLocks noGrp="1"/>
          </p:cNvSpPr>
          <p:nvPr>
            <p:ph type="title"/>
          </p:nvPr>
        </p:nvSpPr>
        <p:spPr>
          <a:xfrm>
            <a:off x="612648" y="502920"/>
            <a:ext cx="4669536" cy="1453896"/>
          </a:xfrm>
        </p:spPr>
        <p:txBody>
          <a:bodyPr anchor="t">
            <a:normAutofit/>
          </a:bodyPr>
          <a:lstStyle/>
          <a:p>
            <a:r>
              <a:rPr lang="en-US"/>
              <a:t>Team Dynamics and Collaborative Practices</a:t>
            </a:r>
          </a:p>
        </p:txBody>
      </p:sp>
      <p:pic>
        <p:nvPicPr>
          <p:cNvPr id="5" name="Content Placeholder 4" descr="People at the meeting desk">
            <a:extLst>
              <a:ext uri="{FF2B5EF4-FFF2-40B4-BE49-F238E27FC236}">
                <a16:creationId xmlns:a16="http://schemas.microsoft.com/office/drawing/2014/main" id="{0CB10A54-DB5C-4289-B028-B55113D9D993}"/>
              </a:ext>
            </a:extLst>
          </p:cNvPr>
          <p:cNvPicPr>
            <a:picLocks noGrp="1" noChangeAspect="1"/>
          </p:cNvPicPr>
          <p:nvPr>
            <p:ph type="pic" sz="quarter" idx="15"/>
          </p:nvPr>
        </p:nvPicPr>
        <p:blipFill>
          <a:blip r:embed="rId3"/>
          <a:srcRect l="13360" r="21376"/>
          <a:stretch>
            <a:fillRect/>
          </a:stretch>
        </p:blipFill>
        <p:spPr>
          <a:xfrm>
            <a:off x="612648" y="2293938"/>
            <a:ext cx="4669536" cy="4024566"/>
          </a:xfrm>
          <a:prstGeom prst="rect">
            <a:avLst/>
          </a:prstGeom>
          <a:noFill/>
        </p:spPr>
      </p:pic>
      <p:sp>
        <p:nvSpPr>
          <p:cNvPr id="4" name="Content Placeholder 3">
            <a:extLst>
              <a:ext uri="{FF2B5EF4-FFF2-40B4-BE49-F238E27FC236}">
                <a16:creationId xmlns:a16="http://schemas.microsoft.com/office/drawing/2014/main" id="{6DCB0CA3-27D6-90A0-C1EE-6211F036247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02919"/>
            <a:ext cx="5471160" cy="5815585"/>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800" b="1" dirty="0"/>
              <a:t>Understanding Team Dynamics</a:t>
            </a:r>
          </a:p>
          <a:p>
            <a:pPr marL="0" lvl="1" indent="0">
              <a:buFont typeface="Arial" panose="020B0604020202020204" pitchFamily="34" charset="0"/>
              <a:buNone/>
            </a:pPr>
            <a:r>
              <a:rPr sz="1800" dirty="0"/>
              <a:t>Effective management requires grasping roles, relationships, and communication patterns within teams.</a:t>
            </a:r>
            <a:endParaRPr lang="en-US" sz="1800" dirty="0"/>
          </a:p>
          <a:p>
            <a:pPr marL="0" indent="0">
              <a:spcBef>
                <a:spcPts val="2500"/>
              </a:spcBef>
              <a:buFont typeface="Arial" panose="020B0604020202020204" pitchFamily="34" charset="0"/>
              <a:buNone/>
            </a:pPr>
            <a:r>
              <a:rPr lang="en-US" sz="1800" b="1" dirty="0"/>
              <a:t>Collaborative Management Practices</a:t>
            </a:r>
          </a:p>
          <a:p>
            <a:pPr marL="0" lvl="1" indent="0">
              <a:buFont typeface="Arial" panose="020B0604020202020204" pitchFamily="34" charset="0"/>
              <a:buNone/>
            </a:pPr>
            <a:r>
              <a:rPr sz="1800" dirty="0"/>
              <a:t>Creating shared vision, encouraging participation, and resolving conflicts are key to collaboration.</a:t>
            </a:r>
            <a:endParaRPr lang="en-US" sz="1800" dirty="0"/>
          </a:p>
          <a:p>
            <a:pPr marL="0" indent="0">
              <a:spcBef>
                <a:spcPts val="2500"/>
              </a:spcBef>
              <a:buFont typeface="Arial" panose="020B0604020202020204" pitchFamily="34" charset="0"/>
              <a:buNone/>
            </a:pPr>
            <a:r>
              <a:rPr lang="en-US" sz="1800" b="1" dirty="0"/>
              <a:t>Characteristics of High-Performing Teams</a:t>
            </a:r>
          </a:p>
          <a:p>
            <a:pPr marL="0" lvl="1" indent="0">
              <a:buFont typeface="Arial" panose="020B0604020202020204" pitchFamily="34" charset="0"/>
              <a:buNone/>
            </a:pPr>
            <a:r>
              <a:rPr sz="1800" dirty="0"/>
              <a:t>High-performing teams show trust, accountability, and adaptability for success.</a:t>
            </a:r>
            <a:endParaRPr lang="en-US" sz="1800" dirty="0"/>
          </a:p>
          <a:p>
            <a:pPr marL="0" indent="0">
              <a:spcBef>
                <a:spcPts val="2500"/>
              </a:spcBef>
              <a:buFont typeface="Arial" panose="020B0604020202020204" pitchFamily="34" charset="0"/>
              <a:buNone/>
            </a:pPr>
            <a:r>
              <a:rPr lang="en-US" sz="1800" b="1" dirty="0"/>
              <a:t>Best Practices and Tools</a:t>
            </a:r>
          </a:p>
          <a:p>
            <a:pPr marL="0" lvl="1" indent="0">
              <a:buFont typeface="Arial" panose="020B0604020202020204" pitchFamily="34" charset="0"/>
              <a:buNone/>
            </a:pPr>
            <a:r>
              <a:rPr sz="1800" dirty="0"/>
              <a:t>Empowering members, promoting diversity, and using collaboration tools boost efficiency.</a:t>
            </a:r>
            <a:endParaRPr lang="en-US" sz="1800" dirty="0"/>
          </a:p>
        </p:txBody>
      </p:sp>
    </p:spTree>
    <p:extLst>
      <p:ext uri="{BB962C8B-B14F-4D97-AF65-F5344CB8AC3E}">
        <p14:creationId xmlns:p14="http://schemas.microsoft.com/office/powerpoint/2010/main" val="3678172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DC30-80F3-6F34-5485-85DA4100ADA0}"/>
              </a:ext>
            </a:extLst>
          </p:cNvPr>
          <p:cNvSpPr>
            <a:spLocks noGrp="1"/>
          </p:cNvSpPr>
          <p:nvPr>
            <p:ph type="title"/>
          </p:nvPr>
        </p:nvSpPr>
        <p:spPr>
          <a:xfrm>
            <a:off x="612648" y="502920"/>
            <a:ext cx="4669536" cy="1453896"/>
          </a:xfrm>
        </p:spPr>
        <p:txBody>
          <a:bodyPr anchor="t">
            <a:normAutofit/>
          </a:bodyPr>
          <a:lstStyle/>
          <a:p>
            <a:r>
              <a:rPr lang="en-US"/>
              <a:t>Case Studies: Poor vs Best Practices in Team Management</a:t>
            </a:r>
          </a:p>
        </p:txBody>
      </p:sp>
      <p:pic>
        <p:nvPicPr>
          <p:cNvPr id="5" name="Content Placeholder 4" descr="Business team forming words from alphabet blocks.">
            <a:extLst>
              <a:ext uri="{FF2B5EF4-FFF2-40B4-BE49-F238E27FC236}">
                <a16:creationId xmlns:a16="http://schemas.microsoft.com/office/drawing/2014/main" id="{E55A285F-FAE9-47D2-866E-0DAC1B3D5B70}"/>
              </a:ext>
            </a:extLst>
          </p:cNvPr>
          <p:cNvPicPr>
            <a:picLocks noGrp="1" noChangeAspect="1"/>
          </p:cNvPicPr>
          <p:nvPr>
            <p:ph type="pic" sz="quarter" idx="15"/>
          </p:nvPr>
        </p:nvPicPr>
        <p:blipFill>
          <a:blip r:embed="rId3"/>
          <a:srcRect l="9801" r="861" b="2"/>
          <a:stretch>
            <a:fillRect/>
          </a:stretch>
        </p:blipFill>
        <p:spPr>
          <a:xfrm>
            <a:off x="612648" y="2293938"/>
            <a:ext cx="4669536" cy="4024566"/>
          </a:xfrm>
          <a:prstGeom prst="rect">
            <a:avLst/>
          </a:prstGeom>
          <a:noFill/>
        </p:spPr>
      </p:pic>
      <p:sp>
        <p:nvSpPr>
          <p:cNvPr id="4" name="Content Placeholder 3">
            <a:extLst>
              <a:ext uri="{FF2B5EF4-FFF2-40B4-BE49-F238E27FC236}">
                <a16:creationId xmlns:a16="http://schemas.microsoft.com/office/drawing/2014/main" id="{EE45955F-F49A-B37B-0BFD-3C535DE586E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02919"/>
            <a:ext cx="5471160" cy="5815585"/>
          </a:xfrm>
        </p:spPr>
        <p:txBody>
          <a:bodyPr vert="horz" lIns="91440" tIns="45720" rIns="91440" bIns="45720" rtlCol="0" anchor="t">
            <a:noAutofit/>
          </a:bodyPr>
          <a:lstStyle/>
          <a:p>
            <a:pPr marL="0" indent="0">
              <a:spcBef>
                <a:spcPts val="2500"/>
              </a:spcBef>
              <a:buFont typeface="Arial" panose="020B0604020202020204" pitchFamily="34" charset="0"/>
              <a:buNone/>
            </a:pPr>
            <a:r>
              <a:rPr lang="en-US" sz="1800" b="1" dirty="0"/>
              <a:t>Poor Management Practices</a:t>
            </a:r>
          </a:p>
          <a:p>
            <a:pPr marL="0" lvl="1" indent="0">
              <a:buFont typeface="Arial" panose="020B0604020202020204" pitchFamily="34" charset="0"/>
              <a:buNone/>
            </a:pPr>
            <a:r>
              <a:rPr sz="1800" dirty="0"/>
              <a:t>Lack of clear communication leads to duplicated efforts and missed deadlines harming team efficiency.</a:t>
            </a:r>
            <a:endParaRPr lang="en-US" sz="1800" dirty="0"/>
          </a:p>
          <a:p>
            <a:pPr marL="0" indent="0">
              <a:spcBef>
                <a:spcPts val="2500"/>
              </a:spcBef>
              <a:buFont typeface="Arial" panose="020B0604020202020204" pitchFamily="34" charset="0"/>
              <a:buNone/>
            </a:pPr>
            <a:r>
              <a:rPr lang="en-US" sz="1800" b="1" dirty="0"/>
              <a:t>Best Practices for Team Management</a:t>
            </a:r>
          </a:p>
          <a:p>
            <a:pPr marL="0" lvl="1" indent="0">
              <a:buFont typeface="Arial" panose="020B0604020202020204" pitchFamily="34" charset="0"/>
              <a:buNone/>
            </a:pPr>
            <a:r>
              <a:rPr sz="1800" dirty="0"/>
              <a:t>Setting clear goals, defining roles, and maintaining open communication enhances collaboration and performance.</a:t>
            </a:r>
            <a:endParaRPr lang="en-US" sz="1800" dirty="0"/>
          </a:p>
          <a:p>
            <a:pPr marL="0" indent="0">
              <a:spcBef>
                <a:spcPts val="2500"/>
              </a:spcBef>
              <a:buFont typeface="Arial" panose="020B0604020202020204" pitchFamily="34" charset="0"/>
              <a:buNone/>
            </a:pPr>
            <a:r>
              <a:rPr lang="en-US" sz="1800" b="1" dirty="0"/>
              <a:t>Ownership and Accountability</a:t>
            </a:r>
          </a:p>
          <a:p>
            <a:pPr marL="0" lvl="1" indent="0">
              <a:buFont typeface="Arial" panose="020B0604020202020204" pitchFamily="34" charset="0"/>
              <a:buNone/>
            </a:pPr>
            <a:r>
              <a:rPr sz="1800" dirty="0"/>
              <a:t>Encouraging a culture of ownership where members take responsibility improves outcomes and accountability.</a:t>
            </a:r>
            <a:endParaRPr lang="en-US" sz="1800" dirty="0"/>
          </a:p>
          <a:p>
            <a:pPr marL="0" indent="0">
              <a:spcBef>
                <a:spcPts val="2500"/>
              </a:spcBef>
              <a:buFont typeface="Arial" panose="020B0604020202020204" pitchFamily="34" charset="0"/>
              <a:buNone/>
            </a:pPr>
            <a:r>
              <a:rPr lang="en-US" sz="1800" b="1" dirty="0"/>
              <a:t>Recognition and Motivation</a:t>
            </a:r>
          </a:p>
          <a:p>
            <a:pPr marL="0" lvl="1" indent="0">
              <a:buFont typeface="Arial" panose="020B0604020202020204" pitchFamily="34" charset="0"/>
              <a:buNone/>
            </a:pPr>
            <a:r>
              <a:rPr sz="1800" dirty="0"/>
              <a:t>Recognizing achievements boosts morale and maintains motivation among team members.</a:t>
            </a:r>
            <a:endParaRPr lang="en-US" sz="1800" dirty="0"/>
          </a:p>
        </p:txBody>
      </p:sp>
    </p:spTree>
    <p:extLst>
      <p:ext uri="{BB962C8B-B14F-4D97-AF65-F5344CB8AC3E}">
        <p14:creationId xmlns:p14="http://schemas.microsoft.com/office/powerpoint/2010/main" val="3779204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E0099-DCC9-ED05-2080-36B29A7F7E5D}"/>
              </a:ext>
            </a:extLst>
          </p:cNvPr>
          <p:cNvSpPr>
            <a:spLocks noGrp="1"/>
          </p:cNvSpPr>
          <p:nvPr>
            <p:ph type="title"/>
          </p:nvPr>
        </p:nvSpPr>
        <p:spPr>
          <a:xfrm>
            <a:off x="612648" y="2093976"/>
            <a:ext cx="8229600" cy="4178808"/>
          </a:xfrm>
        </p:spPr>
        <p:txBody>
          <a:bodyPr anchor="b">
            <a:normAutofit/>
          </a:bodyPr>
          <a:lstStyle/>
          <a:p>
            <a:r>
              <a:rPr lang="en-US"/>
              <a:t>Time and Resource Management</a:t>
            </a:r>
          </a:p>
        </p:txBody>
      </p:sp>
    </p:spTree>
    <p:extLst>
      <p:ext uri="{BB962C8B-B14F-4D97-AF65-F5344CB8AC3E}">
        <p14:creationId xmlns:p14="http://schemas.microsoft.com/office/powerpoint/2010/main" val="3040908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EE23-0F23-14F5-1896-86CD571FD1DC}"/>
              </a:ext>
            </a:extLst>
          </p:cNvPr>
          <p:cNvSpPr>
            <a:spLocks noGrp="1"/>
          </p:cNvSpPr>
          <p:nvPr>
            <p:ph type="title"/>
          </p:nvPr>
        </p:nvSpPr>
        <p:spPr>
          <a:xfrm>
            <a:off x="612648" y="502920"/>
            <a:ext cx="4669536" cy="1453896"/>
          </a:xfrm>
        </p:spPr>
        <p:txBody>
          <a:bodyPr anchor="t">
            <a:normAutofit/>
          </a:bodyPr>
          <a:lstStyle/>
          <a:p>
            <a:r>
              <a:rPr lang="en-US"/>
              <a:t>Strategies and Tools for Time and Resource Management</a:t>
            </a:r>
          </a:p>
        </p:txBody>
      </p:sp>
      <p:pic>
        <p:nvPicPr>
          <p:cNvPr id="5" name="Content Placeholder 4" descr="Working desk with laptop and notebook and a cup of latte coffee">
            <a:extLst>
              <a:ext uri="{FF2B5EF4-FFF2-40B4-BE49-F238E27FC236}">
                <a16:creationId xmlns:a16="http://schemas.microsoft.com/office/drawing/2014/main" id="{498D180F-7998-48AD-880F-2260F150F84E}"/>
              </a:ext>
            </a:extLst>
          </p:cNvPr>
          <p:cNvPicPr>
            <a:picLocks noGrp="1" noChangeAspect="1"/>
          </p:cNvPicPr>
          <p:nvPr>
            <p:ph type="pic" sz="quarter" idx="15"/>
          </p:nvPr>
        </p:nvPicPr>
        <p:blipFill>
          <a:blip r:embed="rId3"/>
          <a:stretch/>
        </p:blipFill>
        <p:spPr>
          <a:xfrm>
            <a:off x="612648" y="2969566"/>
            <a:ext cx="4669536" cy="2673309"/>
          </a:xfrm>
          <a:prstGeom prst="rect">
            <a:avLst/>
          </a:prstGeom>
          <a:noFill/>
        </p:spPr>
      </p:pic>
      <p:sp>
        <p:nvSpPr>
          <p:cNvPr id="4" name="Content Placeholder 3">
            <a:extLst>
              <a:ext uri="{FF2B5EF4-FFF2-40B4-BE49-F238E27FC236}">
                <a16:creationId xmlns:a16="http://schemas.microsoft.com/office/drawing/2014/main" id="{8F032BA6-6DB2-98CD-6F6D-E8ACFD1663E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02919"/>
            <a:ext cx="5471160" cy="5815585"/>
          </a:xfrm>
        </p:spPr>
        <p:txBody>
          <a:bodyPr vert="horz" lIns="91440" tIns="45720" rIns="91440" bIns="45720" rtlCol="0" anchor="t">
            <a:noAutofit/>
          </a:bodyPr>
          <a:lstStyle/>
          <a:p>
            <a:pPr marL="0" indent="0">
              <a:spcBef>
                <a:spcPts val="2500"/>
              </a:spcBef>
              <a:buFont typeface="Arial" panose="020B0604020202020204" pitchFamily="34" charset="0"/>
              <a:buNone/>
            </a:pPr>
            <a:r>
              <a:rPr lang="en-US" sz="1800" b="1" dirty="0"/>
              <a:t>Core Time Management Strategies</a:t>
            </a:r>
          </a:p>
          <a:p>
            <a:pPr marL="0" lvl="1" indent="0">
              <a:buFont typeface="Arial" panose="020B0604020202020204" pitchFamily="34" charset="0"/>
              <a:buNone/>
            </a:pPr>
            <a:r>
              <a:rPr sz="1800" dirty="0"/>
              <a:t>Prioritizing tasks and delegating responsibilities help optimize productivity and ensure focus on high-impact activities.</a:t>
            </a:r>
            <a:endParaRPr lang="en-US" sz="1800" dirty="0"/>
          </a:p>
          <a:p>
            <a:pPr marL="0" indent="0">
              <a:spcBef>
                <a:spcPts val="2500"/>
              </a:spcBef>
              <a:buFont typeface="Arial" panose="020B0604020202020204" pitchFamily="34" charset="0"/>
              <a:buNone/>
            </a:pPr>
            <a:r>
              <a:rPr lang="en-US" sz="1800" b="1" dirty="0"/>
              <a:t>Management Tools Utilized</a:t>
            </a:r>
          </a:p>
          <a:p>
            <a:pPr marL="0" lvl="1" indent="0">
              <a:buFont typeface="Arial" panose="020B0604020202020204" pitchFamily="34" charset="0"/>
              <a:buNone/>
            </a:pPr>
            <a:r>
              <a:rPr sz="1800" dirty="0"/>
              <a:t>Tools like Gantt charts, calendars, and resource allocation software streamline planning and tracking progress.</a:t>
            </a:r>
            <a:endParaRPr lang="en-US" sz="1800" dirty="0"/>
          </a:p>
          <a:p>
            <a:pPr marL="0" indent="0">
              <a:spcBef>
                <a:spcPts val="2500"/>
              </a:spcBef>
              <a:buFont typeface="Arial" panose="020B0604020202020204" pitchFamily="34" charset="0"/>
              <a:buNone/>
            </a:pPr>
            <a:r>
              <a:rPr lang="en-US" sz="1800" b="1" dirty="0"/>
              <a:t>Best Practices and Pitfalls</a:t>
            </a:r>
          </a:p>
          <a:p>
            <a:pPr marL="0" lvl="1" indent="0">
              <a:buFont typeface="Arial" panose="020B0604020202020204" pitchFamily="34" charset="0"/>
              <a:buNone/>
            </a:pPr>
            <a:r>
              <a:rPr sz="1800" dirty="0"/>
              <a:t>Setting realistic deadlines and monitoring progress prevents burnout and inefficiency caused by poor planning.</a:t>
            </a:r>
            <a:endParaRPr lang="en-US" sz="1800" dirty="0"/>
          </a:p>
          <a:p>
            <a:pPr marL="0" indent="0">
              <a:spcBef>
                <a:spcPts val="2500"/>
              </a:spcBef>
              <a:buFont typeface="Arial" panose="020B0604020202020204" pitchFamily="34" charset="0"/>
              <a:buNone/>
            </a:pPr>
            <a:r>
              <a:rPr lang="en-US" sz="1800" b="1" dirty="0"/>
              <a:t>Corporate Resource Management Examples</a:t>
            </a:r>
          </a:p>
          <a:p>
            <a:pPr marL="0" lvl="1" indent="0">
              <a:buFont typeface="Arial" panose="020B0604020202020204" pitchFamily="34" charset="0"/>
              <a:buNone/>
            </a:pPr>
            <a:r>
              <a:rPr sz="1800" dirty="0"/>
              <a:t>Leading companies use advanced systems and promote flexibility to optimize operations and ensure timely project completion.</a:t>
            </a:r>
            <a:endParaRPr lang="en-US" sz="1800" dirty="0"/>
          </a:p>
        </p:txBody>
      </p:sp>
    </p:spTree>
    <p:extLst>
      <p:ext uri="{BB962C8B-B14F-4D97-AF65-F5344CB8AC3E}">
        <p14:creationId xmlns:p14="http://schemas.microsoft.com/office/powerpoint/2010/main" val="716549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hroma">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 id="{DC2B181E-9B25-4FFB-A269-A81149E37B96}" vid="{FD28A279-D9A1-4F6C-9122-D382EE6782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145BFBA-5402-4A2B-A3EF-0CBC5F583F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5CE36B-7578-4CD8-A1EE-AB0D9EA3EA56}">
  <ds:schemaRefs>
    <ds:schemaRef ds:uri="http://schemas.microsoft.com/sharepoint/v3/contenttype/forms"/>
  </ds:schemaRefs>
</ds:datastoreItem>
</file>

<file path=customXml/itemProps3.xml><?xml version="1.0" encoding="utf-8"?>
<ds:datastoreItem xmlns:ds="http://schemas.openxmlformats.org/officeDocument/2006/customXml" ds:itemID="{D1765D7D-D5CE-4522-8099-745D903F48D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Chroma</Template>
  <TotalTime>1</TotalTime>
  <Words>4</Words>
  <Application>Microsoft Office PowerPoint</Application>
  <PresentationFormat>Widescreen</PresentationFormat>
  <Paragraphs>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Chroma</vt:lpstr>
      <vt:lpstr>Managerial Skills Development</vt:lpstr>
      <vt:lpstr>Communication in Management</vt:lpstr>
      <vt:lpstr>Role of Communication in Managerial Effectiveness</vt:lpstr>
      <vt:lpstr>Effective Communication Techniques and Case Studies</vt:lpstr>
      <vt:lpstr>Managing Teams and Collaboration</vt:lpstr>
      <vt:lpstr>Team Dynamics and Collaborative Practices</vt:lpstr>
      <vt:lpstr>Case Studies: Poor vs Best Practices in Team Management</vt:lpstr>
      <vt:lpstr>Time and Resource Management</vt:lpstr>
      <vt:lpstr>Strategies and Tools for Time and Resource Management</vt:lpstr>
      <vt:lpstr>POLE Model for Work-Life Balance</vt:lpstr>
      <vt:lpstr>Problem Solving and Analytical Thinking</vt:lpstr>
      <vt:lpstr>Developing Problem-Solving and Analytical Skills</vt:lpstr>
      <vt:lpstr>Case Studies and Common Pitfalls</vt:lpstr>
      <vt:lpstr>Interactive Exercises and Role Plays</vt:lpstr>
      <vt:lpstr>Role Play: Manager-Employee Communication</vt:lpstr>
      <vt:lpstr>Group Exercise: Build a Team Strategy</vt:lpstr>
      <vt:lpstr>Time Management Challenge</vt:lpstr>
      <vt:lpstr>Problem-Solving Scenario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64</cp:revision>
  <dcterms:created xsi:type="dcterms:W3CDTF">2025-08-21T22:55:37Z</dcterms:created>
  <dcterms:modified xsi:type="dcterms:W3CDTF">2025-12-11T05:46:25Z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