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Lst>
  <p:notesMasterIdLst>
    <p:notesMasterId r:id="rId21"/>
  </p:notesMasterIdLst>
  <p:sldIdLst>
    <p:sldId id="2561" r:id="rId5"/>
    <p:sldId id="2562" r:id="rId6"/>
    <p:sldId id="2563" r:id="rId7"/>
    <p:sldId id="2576" r:id="rId8"/>
    <p:sldId id="2575" r:id="rId9"/>
    <p:sldId id="2564" r:id="rId10"/>
    <p:sldId id="2565" r:id="rId11"/>
    <p:sldId id="2566" r:id="rId12"/>
    <p:sldId id="2567" r:id="rId13"/>
    <p:sldId id="2568" r:id="rId14"/>
    <p:sldId id="2569" r:id="rId15"/>
    <p:sldId id="2570" r:id="rId16"/>
    <p:sldId id="2571" r:id="rId17"/>
    <p:sldId id="2572" r:id="rId18"/>
    <p:sldId id="2573" r:id="rId19"/>
    <p:sldId id="25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dership and Motivation" id="{6E3044E9-4DE0-4137-A834-A5DA14638B85}">
          <p14:sldIdLst>
            <p14:sldId id="2561"/>
          </p14:sldIdLst>
        </p14:section>
        <p14:section name="Introduction to Leadership and Motivation" id="{C9A61561-52C3-445F-BB3B-482A7505B339}">
          <p14:sldIdLst>
            <p14:sldId id="2562"/>
            <p14:sldId id="2563"/>
            <p14:sldId id="2576"/>
            <p14:sldId id="2575"/>
            <p14:sldId id="2564"/>
          </p14:sldIdLst>
        </p14:section>
        <p14:section name="Communication in Management" id="{259A55B8-0C4A-43A3-AECA-FE0B4C662C62}">
          <p14:sldIdLst>
            <p14:sldId id="2565"/>
            <p14:sldId id="2566"/>
            <p14:sldId id="2567"/>
          </p14:sldIdLst>
        </p14:section>
        <p14:section name="Insights from Simon Sinek" id="{CBEBDD25-AC90-4004-A920-1E0821965FBA}">
          <p14:sldIdLst>
            <p14:sldId id="2568"/>
            <p14:sldId id="2569"/>
          </p14:sldIdLst>
        </p14:section>
        <p14:section name="Classroom Exercises and Case Studies" id="{F234CEBA-1E9C-4E1A-9EE3-5DB5396C6446}">
          <p14:sldIdLst>
            <p14:sldId id="2570"/>
            <p14:sldId id="2571"/>
            <p14:sldId id="2572"/>
          </p14:sldIdLst>
        </p14:section>
        <p14:section name="Key Takeaways" id="{7E39E0CF-A091-4137-AFA8-52A533FD756D}">
          <p14:sldIdLst>
            <p14:sldId id="2573"/>
            <p14:sldId id="257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8483C3-9FF5-57CF-1493-6713B782B62F}" v="25" dt="2025-12-04T06:02:08.641"/>
    <p1510:client id="{4842C5A9-D7D0-6828-6BBD-CCCBE6392617}" v="17" dt="2025-12-04T05:51:11.797"/>
  </p1510:revLst>
</p1510:revInfo>
</file>

<file path=ppt/tableStyles.xml><?xml version="1.0" encoding="utf-8"?>
<a:tblStyleLst xmlns:a="http://schemas.openxmlformats.org/drawingml/2006/main" def="{5940675A-B579-460E-94D1-54222C63F5D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7EF1B-3089-4752-BFCD-CDC3014626A0}"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F3FAF-CC6A-478D-BF6B-BD1EE87BC1BE}" type="slidenum">
              <a:rPr lang="en-US" smtClean="0"/>
              <a:t>‹#›</a:t>
            </a:fld>
            <a:endParaRPr lang="en-US"/>
          </a:p>
        </p:txBody>
      </p:sp>
    </p:spTree>
    <p:extLst>
      <p:ext uri="{BB962C8B-B14F-4D97-AF65-F5344CB8AC3E}">
        <p14:creationId xmlns:p14="http://schemas.microsoft.com/office/powerpoint/2010/main" val="133121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E29F3FAF-CC6A-478D-BF6B-BD1EE87BC1BE}" type="slidenum">
              <a:rPr lang="en-US" smtClean="0"/>
              <a:t>1</a:t>
            </a:fld>
            <a:endParaRPr lang="en-US"/>
          </a:p>
        </p:txBody>
      </p:sp>
    </p:spTree>
    <p:extLst>
      <p:ext uri="{BB962C8B-B14F-4D97-AF65-F5344CB8AC3E}">
        <p14:creationId xmlns:p14="http://schemas.microsoft.com/office/powerpoint/2010/main" val="3263685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Case Study: Good Leadership, Case Study: Poor Leadership</a:t>
            </a:r>
          </a:p>
        </p:txBody>
      </p:sp>
      <p:sp>
        <p:nvSpPr>
          <p:cNvPr id="4" name="Slide Number Placeholder 3"/>
          <p:cNvSpPr>
            <a:spLocks noGrp="1"/>
          </p:cNvSpPr>
          <p:nvPr>
            <p:ph type="sldNum" sz="quarter" idx="5"/>
          </p:nvPr>
        </p:nvSpPr>
        <p:spPr/>
        <p:txBody>
          <a:bodyPr/>
          <a:lstStyle/>
          <a:p>
            <a:fld id="{E29F3FAF-CC6A-478D-BF6B-BD1EE87BC1BE}" type="slidenum">
              <a:rPr lang="en-US" smtClean="0"/>
              <a:t>12</a:t>
            </a:fld>
            <a:endParaRPr lang="en-US"/>
          </a:p>
        </p:txBody>
      </p:sp>
    </p:spTree>
    <p:extLst>
      <p:ext uri="{BB962C8B-B14F-4D97-AF65-F5344CB8AC3E}">
        <p14:creationId xmlns:p14="http://schemas.microsoft.com/office/powerpoint/2010/main" val="1551720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Example: A team leader empowers employees by delegating responsibilities and encouraging creativity. This leader provides constructive feedback and celebrates achievements, fostering a positive work culture. Exercise: Discuss how this leadership style impacts team morale and productivity. Identify specific behaviors that contribute to success and suggest how these can be applied in different organizational contexts.</a:t>
            </a:r>
          </a:p>
        </p:txBody>
      </p:sp>
      <p:sp>
        <p:nvSpPr>
          <p:cNvPr id="4" name="Slide Number Placeholder 3"/>
          <p:cNvSpPr>
            <a:spLocks noGrp="1"/>
          </p:cNvSpPr>
          <p:nvPr>
            <p:ph type="sldNum" sz="quarter" idx="5"/>
          </p:nvPr>
        </p:nvSpPr>
        <p:spPr/>
        <p:txBody>
          <a:bodyPr/>
          <a:lstStyle/>
          <a:p>
            <a:fld id="{E29F3FAF-CC6A-478D-BF6B-BD1EE87BC1BE}" type="slidenum">
              <a:rPr lang="en-US" smtClean="0"/>
              <a:t>13</a:t>
            </a:fld>
            <a:endParaRPr lang="en-US"/>
          </a:p>
        </p:txBody>
      </p:sp>
    </p:spTree>
    <p:extLst>
      <p:ext uri="{BB962C8B-B14F-4D97-AF65-F5344CB8AC3E}">
        <p14:creationId xmlns:p14="http://schemas.microsoft.com/office/powerpoint/2010/main" val="219770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Example: A manager micromanages tasks, disregards employee input, and fails to communicate expectations clearly. This approach leads to frustration, low morale, and decreased efficiency. Exercise: Analyze the consequences of such leadership behavior. Propose strategies to improve communication and trust within the team. Reflect on how adopting a more empowering leadership style could transform outcomes.</a:t>
            </a:r>
          </a:p>
        </p:txBody>
      </p:sp>
      <p:sp>
        <p:nvSpPr>
          <p:cNvPr id="4" name="Slide Number Placeholder 3"/>
          <p:cNvSpPr>
            <a:spLocks noGrp="1"/>
          </p:cNvSpPr>
          <p:nvPr>
            <p:ph type="sldNum" sz="quarter" idx="5"/>
          </p:nvPr>
        </p:nvSpPr>
        <p:spPr/>
        <p:txBody>
          <a:bodyPr/>
          <a:lstStyle/>
          <a:p>
            <a:fld id="{E29F3FAF-CC6A-478D-BF6B-BD1EE87BC1BE}" type="slidenum">
              <a:rPr lang="en-US" smtClean="0"/>
              <a:t>14</a:t>
            </a:fld>
            <a:endParaRPr lang="en-US"/>
          </a:p>
        </p:txBody>
      </p:sp>
    </p:spTree>
    <p:extLst>
      <p:ext uri="{BB962C8B-B14F-4D97-AF65-F5344CB8AC3E}">
        <p14:creationId xmlns:p14="http://schemas.microsoft.com/office/powerpoint/2010/main" val="3412319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 of Core Concepts</a:t>
            </a:r>
          </a:p>
        </p:txBody>
      </p:sp>
      <p:sp>
        <p:nvSpPr>
          <p:cNvPr id="4" name="Slide Number Placeholder 3"/>
          <p:cNvSpPr>
            <a:spLocks noGrp="1"/>
          </p:cNvSpPr>
          <p:nvPr>
            <p:ph type="sldNum" sz="quarter" idx="5"/>
          </p:nvPr>
        </p:nvSpPr>
        <p:spPr/>
        <p:txBody>
          <a:bodyPr/>
          <a:lstStyle/>
          <a:p>
            <a:fld id="{E29F3FAF-CC6A-478D-BF6B-BD1EE87BC1BE}" type="slidenum">
              <a:rPr lang="en-US" smtClean="0"/>
              <a:t>15</a:t>
            </a:fld>
            <a:endParaRPr lang="en-US"/>
          </a:p>
        </p:txBody>
      </p:sp>
    </p:spTree>
    <p:extLst>
      <p:ext uri="{BB962C8B-B14F-4D97-AF65-F5344CB8AC3E}">
        <p14:creationId xmlns:p14="http://schemas.microsoft.com/office/powerpoint/2010/main" val="3372955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Leadership and motivation are fundamental to organizational success. Effective leaders inspire and guide teams by fostering trust, communication, and purpose. Motivation drives performance and can be enhanced through understanding individual needs. Communication is essential for clarity, collaboration, and conflict resolution. Good leadership empowers and motivates, while poor leadership discourages and disengages. By applying these principles, future managers can create positive, productive work environments that support both organizational goals and employee well-being.</a:t>
            </a:r>
          </a:p>
        </p:txBody>
      </p:sp>
      <p:sp>
        <p:nvSpPr>
          <p:cNvPr id="4" name="Slide Number Placeholder 3"/>
          <p:cNvSpPr>
            <a:spLocks noGrp="1"/>
          </p:cNvSpPr>
          <p:nvPr>
            <p:ph type="sldNum" sz="quarter" idx="5"/>
          </p:nvPr>
        </p:nvSpPr>
        <p:spPr/>
        <p:txBody>
          <a:bodyPr/>
          <a:lstStyle/>
          <a:p>
            <a:fld id="{E29F3FAF-CC6A-478D-BF6B-BD1EE87BC1BE}" type="slidenum">
              <a:rPr lang="en-US" smtClean="0"/>
              <a:t>16</a:t>
            </a:fld>
            <a:endParaRPr lang="en-US"/>
          </a:p>
        </p:txBody>
      </p:sp>
    </p:spTree>
    <p:extLst>
      <p:ext uri="{BB962C8B-B14F-4D97-AF65-F5344CB8AC3E}">
        <p14:creationId xmlns:p14="http://schemas.microsoft.com/office/powerpoint/2010/main" val="267377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Leadership?, Motivation in Management</a:t>
            </a:r>
          </a:p>
        </p:txBody>
      </p:sp>
      <p:sp>
        <p:nvSpPr>
          <p:cNvPr id="4" name="Slide Number Placeholder 3"/>
          <p:cNvSpPr>
            <a:spLocks noGrp="1"/>
          </p:cNvSpPr>
          <p:nvPr>
            <p:ph type="sldNum" sz="quarter" idx="5"/>
          </p:nvPr>
        </p:nvSpPr>
        <p:spPr/>
        <p:txBody>
          <a:bodyPr/>
          <a:lstStyle/>
          <a:p>
            <a:fld id="{E29F3FAF-CC6A-478D-BF6B-BD1EE87BC1BE}" type="slidenum">
              <a:rPr lang="en-US" smtClean="0"/>
              <a:t>2</a:t>
            </a:fld>
            <a:endParaRPr lang="en-US"/>
          </a:p>
        </p:txBody>
      </p:sp>
    </p:spTree>
    <p:extLst>
      <p:ext uri="{BB962C8B-B14F-4D97-AF65-F5344CB8AC3E}">
        <p14:creationId xmlns:p14="http://schemas.microsoft.com/office/powerpoint/2010/main" val="123947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Leadership is the process of guiding, influencing, and inspiring individuals or groups toward achieving common objectives. It is not merely about authority or position but about creating a vision and motivating others to follow it. Effective leadership involves decision-making, strategic thinking, and the ability to communicate clearly. Leaders set the tone for organizational culture and play a critical role in shaping team dynamics. They must balance empathy with assertiveness, ensuring that goals are met while maintaining morale. Leadership also requires adaptability, as challenges and environments constantly evolve. A strong leader fosters trust, encourages collaboration, and empowers team members to take ownership of their roles. By doing so, they create an environment where innovation and productivity thrive. Understanding leadership is essential for management students because it forms the foundation of organizational success and personal growth in professional settings.</a:t>
            </a:r>
          </a:p>
        </p:txBody>
      </p:sp>
      <p:sp>
        <p:nvSpPr>
          <p:cNvPr id="4" name="Slide Number Placeholder 3"/>
          <p:cNvSpPr>
            <a:spLocks noGrp="1"/>
          </p:cNvSpPr>
          <p:nvPr>
            <p:ph type="sldNum" sz="quarter" idx="5"/>
          </p:nvPr>
        </p:nvSpPr>
        <p:spPr/>
        <p:txBody>
          <a:bodyPr/>
          <a:lstStyle/>
          <a:p>
            <a:fld id="{E29F3FAF-CC6A-478D-BF6B-BD1EE87BC1BE}" type="slidenum">
              <a:rPr lang="en-US" smtClean="0"/>
              <a:t>3</a:t>
            </a:fld>
            <a:endParaRPr lang="en-US"/>
          </a:p>
        </p:txBody>
      </p:sp>
    </p:spTree>
    <p:extLst>
      <p:ext uri="{BB962C8B-B14F-4D97-AF65-F5344CB8AC3E}">
        <p14:creationId xmlns:p14="http://schemas.microsoft.com/office/powerpoint/2010/main" val="82975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Motivation is the driving force behind human behavior in the workplace. It determines how much effort individuals put into achieving organizational goals. There are two primary types of motivation: intrinsic and extrinsic. Intrinsic motivation comes from within, such as personal satisfaction or a sense of accomplishment, while extrinsic motivation is influenced by external factors like rewards, recognition, or financial incentives. Managers must understand what motivates their team members to create strategies that enhance performance. Motivation impacts productivity, job satisfaction, and employee retention. When employees feel valued and inspired, they are more likely to contribute positively to the organization. Conversely, lack of motivation can lead to disengagement and poor results. Effective leaders use motivational techniques such as goal setting, feedback, and creating a supportive work environment. By aligning individual aspirations with organizational objectives, managers can foster a culture of commitment and excellence.</a:t>
            </a:r>
          </a:p>
        </p:txBody>
      </p:sp>
      <p:sp>
        <p:nvSpPr>
          <p:cNvPr id="4" name="Slide Number Placeholder 3"/>
          <p:cNvSpPr>
            <a:spLocks noGrp="1"/>
          </p:cNvSpPr>
          <p:nvPr>
            <p:ph type="sldNum" sz="quarter" idx="5"/>
          </p:nvPr>
        </p:nvSpPr>
        <p:spPr/>
        <p:txBody>
          <a:bodyPr/>
          <a:lstStyle/>
          <a:p>
            <a:fld id="{E29F3FAF-CC6A-478D-BF6B-BD1EE87BC1BE}" type="slidenum">
              <a:rPr lang="en-US" smtClean="0"/>
              <a:t>6</a:t>
            </a:fld>
            <a:endParaRPr lang="en-US"/>
          </a:p>
        </p:txBody>
      </p:sp>
    </p:spTree>
    <p:extLst>
      <p:ext uri="{BB962C8B-B14F-4D97-AF65-F5344CB8AC3E}">
        <p14:creationId xmlns:p14="http://schemas.microsoft.com/office/powerpoint/2010/main" val="410482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Role of Communication in Leadership, Importance of Communication Between Leaders and Employees</a:t>
            </a:r>
          </a:p>
        </p:txBody>
      </p:sp>
      <p:sp>
        <p:nvSpPr>
          <p:cNvPr id="4" name="Slide Number Placeholder 3"/>
          <p:cNvSpPr>
            <a:spLocks noGrp="1"/>
          </p:cNvSpPr>
          <p:nvPr>
            <p:ph type="sldNum" sz="quarter" idx="5"/>
          </p:nvPr>
        </p:nvSpPr>
        <p:spPr/>
        <p:txBody>
          <a:bodyPr/>
          <a:lstStyle/>
          <a:p>
            <a:fld id="{E29F3FAF-CC6A-478D-BF6B-BD1EE87BC1BE}" type="slidenum">
              <a:rPr lang="en-US" smtClean="0"/>
              <a:t>7</a:t>
            </a:fld>
            <a:endParaRPr lang="en-US"/>
          </a:p>
        </p:txBody>
      </p:sp>
    </p:spTree>
    <p:extLst>
      <p:ext uri="{BB962C8B-B14F-4D97-AF65-F5344CB8AC3E}">
        <p14:creationId xmlns:p14="http://schemas.microsoft.com/office/powerpoint/2010/main" val="224134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Communication is the cornerstone of effective leadership and management. It ensures that ideas, expectations, and feedback are clearly conveyed between leaders, managers, and employees. Good communication builds trust, reduces misunderstandings, and promotes collaboration. Leaders who communicate effectively can articulate their vision, align team efforts, and resolve conflicts efficiently. Communication is not limited to verbal exchanges; it includes non-verbal cues, written messages, and active listening. In management, communication facilitates decision-making and helps maintain transparency. When employees feel informed and heard, they are more engaged and motivated. Poor communication, on the other hand, can lead to confusion, low morale, and decreased productivity. Therefore, mastering communication skills is essential for anyone aspiring to lead successfully. It is a dynamic process that requires clarity, empathy, and consistency to foster strong relationships within an organization.</a:t>
            </a:r>
          </a:p>
        </p:txBody>
      </p:sp>
      <p:sp>
        <p:nvSpPr>
          <p:cNvPr id="4" name="Slide Number Placeholder 3"/>
          <p:cNvSpPr>
            <a:spLocks noGrp="1"/>
          </p:cNvSpPr>
          <p:nvPr>
            <p:ph type="sldNum" sz="quarter" idx="5"/>
          </p:nvPr>
        </p:nvSpPr>
        <p:spPr/>
        <p:txBody>
          <a:bodyPr/>
          <a:lstStyle/>
          <a:p>
            <a:fld id="{E29F3FAF-CC6A-478D-BF6B-BD1EE87BC1BE}" type="slidenum">
              <a:rPr lang="en-US" smtClean="0"/>
              <a:t>8</a:t>
            </a:fld>
            <a:endParaRPr lang="en-US"/>
          </a:p>
        </p:txBody>
      </p:sp>
    </p:spTree>
    <p:extLst>
      <p:ext uri="{BB962C8B-B14F-4D97-AF65-F5344CB8AC3E}">
        <p14:creationId xmlns:p14="http://schemas.microsoft.com/office/powerpoint/2010/main" val="3621771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relationship between leaders and employees hinges on effective communication. It is through communication that expectations are set, feedback is provided, and trust is built. Leaders who maintain open channels of communication create an environment where employees feel valued and understood. This leads to higher job satisfaction and better performance. Communication also plays a vital role in conflict resolution and change management. When organizations undergo transitions, clear communication helps reduce uncertainty and resistance. Furthermore, communication fosters collaboration by ensuring that everyone is aligned with organizational goals. It encourages innovation by allowing employees to share ideas freely. In contrast, poor communication can result in misunderstandings, frustration, and disengagement. For leaders, developing strong communication skills is not optional—it is a necessity for building cohesive teams and achieving long-term success.</a:t>
            </a:r>
          </a:p>
        </p:txBody>
      </p:sp>
      <p:sp>
        <p:nvSpPr>
          <p:cNvPr id="4" name="Slide Number Placeholder 3"/>
          <p:cNvSpPr>
            <a:spLocks noGrp="1"/>
          </p:cNvSpPr>
          <p:nvPr>
            <p:ph type="sldNum" sz="quarter" idx="5"/>
          </p:nvPr>
        </p:nvSpPr>
        <p:spPr/>
        <p:txBody>
          <a:bodyPr/>
          <a:lstStyle/>
          <a:p>
            <a:fld id="{E29F3FAF-CC6A-478D-BF6B-BD1EE87BC1BE}" type="slidenum">
              <a:rPr lang="en-US" smtClean="0"/>
              <a:t>9</a:t>
            </a:fld>
            <a:endParaRPr lang="en-US"/>
          </a:p>
        </p:txBody>
      </p:sp>
    </p:spTree>
    <p:extLst>
      <p:ext uri="{BB962C8B-B14F-4D97-AF65-F5344CB8AC3E}">
        <p14:creationId xmlns:p14="http://schemas.microsoft.com/office/powerpoint/2010/main" val="75309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Leadership Principles</a:t>
            </a:r>
          </a:p>
        </p:txBody>
      </p:sp>
      <p:sp>
        <p:nvSpPr>
          <p:cNvPr id="4" name="Slide Number Placeholder 3"/>
          <p:cNvSpPr>
            <a:spLocks noGrp="1"/>
          </p:cNvSpPr>
          <p:nvPr>
            <p:ph type="sldNum" sz="quarter" idx="5"/>
          </p:nvPr>
        </p:nvSpPr>
        <p:spPr/>
        <p:txBody>
          <a:bodyPr/>
          <a:lstStyle/>
          <a:p>
            <a:fld id="{E29F3FAF-CC6A-478D-BF6B-BD1EE87BC1BE}" type="slidenum">
              <a:rPr lang="en-US" smtClean="0"/>
              <a:t>10</a:t>
            </a:fld>
            <a:endParaRPr lang="en-US"/>
          </a:p>
        </p:txBody>
      </p:sp>
    </p:spTree>
    <p:extLst>
      <p:ext uri="{BB962C8B-B14F-4D97-AF65-F5344CB8AC3E}">
        <p14:creationId xmlns:p14="http://schemas.microsoft.com/office/powerpoint/2010/main" val="4225881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Simon Sinek emphasizes that great leaders inspire action by starting with 'why'—the purpose behind their actions—before explaining 'how' and 'what.' This approach creates a sense of meaning and motivates people to commit to a shared vision. According to Sinek, leadership is not about authority but about responsibility and care for those in your charge. Leaders should prioritize trust and empathy, creating environments where people feel safe to take risks and innovate. By focusing on purpose and people, leaders can build loyalty and drive sustainable success. These principles remind us that leadership is fundamentally about service and inspiration, not control or dominance.</a:t>
            </a:r>
          </a:p>
        </p:txBody>
      </p:sp>
      <p:sp>
        <p:nvSpPr>
          <p:cNvPr id="4" name="Slide Number Placeholder 3"/>
          <p:cNvSpPr>
            <a:spLocks noGrp="1"/>
          </p:cNvSpPr>
          <p:nvPr>
            <p:ph type="sldNum" sz="quarter" idx="5"/>
          </p:nvPr>
        </p:nvSpPr>
        <p:spPr/>
        <p:txBody>
          <a:bodyPr/>
          <a:lstStyle/>
          <a:p>
            <a:fld id="{E29F3FAF-CC6A-478D-BF6B-BD1EE87BC1BE}" type="slidenum">
              <a:rPr lang="en-US" smtClean="0"/>
              <a:t>11</a:t>
            </a:fld>
            <a:endParaRPr lang="en-US"/>
          </a:p>
        </p:txBody>
      </p:sp>
    </p:spTree>
    <p:extLst>
      <p:ext uri="{BB962C8B-B14F-4D97-AF65-F5344CB8AC3E}">
        <p14:creationId xmlns:p14="http://schemas.microsoft.com/office/powerpoint/2010/main" val="3349106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EC014E-32E8-BC91-190E-85B3C74C9203}"/>
              </a:ext>
            </a:extLst>
          </p:cNvPr>
          <p:cNvSpPr>
            <a:spLocks noGrp="1"/>
          </p:cNvSpPr>
          <p:nvPr>
            <p:ph type="title"/>
          </p:nvPr>
        </p:nvSpPr>
        <p:spPr>
          <a:xfrm>
            <a:off x="6857998" y="964075"/>
            <a:ext cx="4654297" cy="3739896"/>
          </a:xfrm>
        </p:spPr>
        <p:txBody>
          <a:body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858000" y="4822842"/>
            <a:ext cx="4206240" cy="1380744"/>
          </a:xfrm>
        </p:spPr>
        <p:txBody>
          <a:bodyPr anchor="t" anchorCtr="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12">
            <a:extLst>
              <a:ext uri="{FF2B5EF4-FFF2-40B4-BE49-F238E27FC236}">
                <a16:creationId xmlns:a16="http://schemas.microsoft.com/office/drawing/2014/main" id="{B2603722-CE80-C718-39E9-BB79F1F68C31}"/>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0" name="Picture Placeholder 9">
            <a:extLst>
              <a:ext uri="{FF2B5EF4-FFF2-40B4-BE49-F238E27FC236}">
                <a16:creationId xmlns:a16="http://schemas.microsoft.com/office/drawing/2014/main" id="{884C280F-E753-FE97-A722-F86168AC97B1}"/>
              </a:ext>
            </a:extLst>
          </p:cNvPr>
          <p:cNvSpPr>
            <a:spLocks noGrp="1"/>
          </p:cNvSpPr>
          <p:nvPr>
            <p:ph type="pic" sz="quarter" idx="13" hasCustomPrompt="1"/>
          </p:nvPr>
        </p:nvSpPr>
        <p:spPr>
          <a:xfrm>
            <a:off x="841248" y="964074"/>
            <a:ext cx="5403280" cy="5258929"/>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noFill/>
          </a:ln>
        </p:spPr>
        <p:txBody>
          <a:bodyPr wrap="square">
            <a:noAutofit/>
          </a:bodyPr>
          <a:lstStyle>
            <a:lvl1pPr>
              <a:defRPr>
                <a:solidFill>
                  <a:schemeClr val="tx1"/>
                </a:solidFill>
              </a:defRPr>
            </a:lvl1pPr>
          </a:lstStyle>
          <a:p>
            <a:r>
              <a:rPr lang="en-US"/>
              <a:t> </a:t>
            </a:r>
          </a:p>
        </p:txBody>
      </p:sp>
      <p:sp>
        <p:nvSpPr>
          <p:cNvPr id="4" name="Date Placeholder 3">
            <a:extLst>
              <a:ext uri="{FF2B5EF4-FFF2-40B4-BE49-F238E27FC236}">
                <a16:creationId xmlns:a16="http://schemas.microsoft.com/office/drawing/2014/main" id="{EE117A08-C834-F239-A3DF-2D1295F0AE4C}"/>
              </a:ext>
            </a:extLst>
          </p:cNvPr>
          <p:cNvSpPr>
            <a:spLocks noGrp="1"/>
          </p:cNvSpPr>
          <p:nvPr>
            <p:ph type="dt" sz="half" idx="10"/>
          </p:nvPr>
        </p:nvSpPr>
        <p:spPr>
          <a:xfrm rot="5400000">
            <a:off x="10425981" y="4687095"/>
            <a:ext cx="2706690" cy="365125"/>
          </a:xfrm>
        </p:spPr>
        <p:txBody>
          <a:bodyPr/>
          <a:lstStyle/>
          <a:p>
            <a:fld id="{7FA43F5B-065E-43CE-B3FD-98C48A6F94D7}" type="datetime1">
              <a:rPr lang="en-US" smtClean="0"/>
              <a:t>12/3/2025</a:t>
            </a:fld>
            <a:endParaRPr lang="en-US"/>
          </a:p>
        </p:txBody>
      </p:sp>
      <p:sp>
        <p:nvSpPr>
          <p:cNvPr id="14" name="Slide Number Placeholder 13">
            <a:extLst>
              <a:ext uri="{FF2B5EF4-FFF2-40B4-BE49-F238E27FC236}">
                <a16:creationId xmlns:a16="http://schemas.microsoft.com/office/drawing/2014/main" id="{7E80C6A5-61FE-078D-49D9-31BD1294014C}"/>
              </a:ext>
            </a:extLst>
          </p:cNvPr>
          <p:cNvSpPr>
            <a:spLocks noGrp="1"/>
          </p:cNvSpPr>
          <p:nvPr>
            <p:ph type="sldNum" sz="quarter" idx="16"/>
          </p:nvPr>
        </p:nvSpPr>
        <p:spPr/>
        <p:txBody>
          <a:bodyPr/>
          <a:lstStyle>
            <a:lvl1pPr>
              <a:defRPr>
                <a:solidFill>
                  <a:schemeClr val="tx1"/>
                </a:solidFill>
              </a:defRPr>
            </a:lvl1pPr>
          </a:lstStyle>
          <a:p>
            <a:fld id="{2DE90F28-AFBB-4AB2-AA79-6D3F72ED131B}" type="slidenum">
              <a:rPr lang="en-US" smtClean="0"/>
              <a:pPr/>
              <a:t>‹#›</a:t>
            </a:fld>
            <a:endParaRPr lang="en-US"/>
          </a:p>
        </p:txBody>
      </p:sp>
    </p:spTree>
    <p:extLst>
      <p:ext uri="{BB962C8B-B14F-4D97-AF65-F5344CB8AC3E}">
        <p14:creationId xmlns:p14="http://schemas.microsoft.com/office/powerpoint/2010/main" val="23442845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4EF7E11-76D4-64FA-465B-165405450121}"/>
              </a:ext>
            </a:extLst>
          </p:cNvPr>
          <p:cNvSpPr>
            <a:spLocks noGrp="1"/>
          </p:cNvSpPr>
          <p:nvPr>
            <p:ph type="title"/>
          </p:nvPr>
        </p:nvSpPr>
        <p:spPr>
          <a:xfrm>
            <a:off x="1285947" y="1296083"/>
            <a:ext cx="4353325" cy="4265835"/>
          </a:xfrm>
          <a:custGeom>
            <a:avLst/>
            <a:gdLst>
              <a:gd name="connsiteX0" fmla="*/ 2176663 w 4353325"/>
              <a:gd name="connsiteY0" fmla="*/ 0 h 4265835"/>
              <a:gd name="connsiteX1" fmla="*/ 4353325 w 4353325"/>
              <a:gd name="connsiteY1" fmla="*/ 2176662 h 4265835"/>
              <a:gd name="connsiteX2" fmla="*/ 4353325 w 4353325"/>
              <a:gd name="connsiteY2" fmla="*/ 2712923 h 4265835"/>
              <a:gd name="connsiteX3" fmla="*/ 4353325 w 4353325"/>
              <a:gd name="connsiteY3" fmla="*/ 3733873 h 4265835"/>
              <a:gd name="connsiteX4" fmla="*/ 4353325 w 4353325"/>
              <a:gd name="connsiteY4" fmla="*/ 4265835 h 4265835"/>
              <a:gd name="connsiteX5" fmla="*/ 0 w 4353325"/>
              <a:gd name="connsiteY5" fmla="*/ 4265835 h 4265835"/>
              <a:gd name="connsiteX6" fmla="*/ 0 w 4353325"/>
              <a:gd name="connsiteY6" fmla="*/ 3733873 h 4265835"/>
              <a:gd name="connsiteX7" fmla="*/ 0 w 4353325"/>
              <a:gd name="connsiteY7" fmla="*/ 2712923 h 4265835"/>
              <a:gd name="connsiteX8" fmla="*/ 0 w 4353325"/>
              <a:gd name="connsiteY8" fmla="*/ 2176662 h 4265835"/>
              <a:gd name="connsiteX9" fmla="*/ 2176663 w 4353325"/>
              <a:gd name="connsiteY9" fmla="*/ 0 h 4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3325" h="4265835">
                <a:moveTo>
                  <a:pt x="2176663" y="0"/>
                </a:moveTo>
                <a:cubicBezTo>
                  <a:pt x="3378800" y="0"/>
                  <a:pt x="4353325" y="974525"/>
                  <a:pt x="4353325" y="2176662"/>
                </a:cubicBezTo>
                <a:lnTo>
                  <a:pt x="4353325" y="2712923"/>
                </a:lnTo>
                <a:lnTo>
                  <a:pt x="4353325" y="3733873"/>
                </a:lnTo>
                <a:lnTo>
                  <a:pt x="4353325" y="4265835"/>
                </a:lnTo>
                <a:lnTo>
                  <a:pt x="0" y="4265835"/>
                </a:lnTo>
                <a:lnTo>
                  <a:pt x="0" y="3733873"/>
                </a:lnTo>
                <a:lnTo>
                  <a:pt x="0" y="2712923"/>
                </a:lnTo>
                <a:lnTo>
                  <a:pt x="0" y="2176662"/>
                </a:lnTo>
                <a:cubicBezTo>
                  <a:pt x="0" y="974525"/>
                  <a:pt x="974525" y="0"/>
                  <a:pt x="2176663" y="0"/>
                </a:cubicBezTo>
                <a:close/>
              </a:path>
            </a:pathLst>
          </a:custGeom>
          <a:ln w="6350">
            <a:solidFill>
              <a:schemeClr val="tx1"/>
            </a:solidFill>
          </a:ln>
        </p:spPr>
        <p:txBody>
          <a:bodyPr wrap="square" lIns="182880" tIns="914400" rIns="182880" anchor="ctr" anchorCtr="0">
            <a:noAutofit/>
          </a:bodyPr>
          <a:lstStyle>
            <a:lvl1pPr algn="ct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535056" y="1296083"/>
            <a:ext cx="4325112" cy="4265835"/>
          </a:xfrm>
        </p:spPr>
        <p:txBody>
          <a:bodyPr anchor="b" anchorCtr="0"/>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53D6F41-6645-4089-A6BB-7B692A44A4CC}" type="datetime1">
              <a:rPr lang="en-US" smtClean="0"/>
              <a:pPr/>
              <a:t>12/3/2025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91178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523192" y="921782"/>
            <a:ext cx="8012703" cy="1463040"/>
          </a:xfrm>
        </p:spPr>
        <p:txBody>
          <a:bodyPr anchor="b">
            <a:noAutofit/>
          </a:bodyPr>
          <a:lstStyle>
            <a:lvl1pPr algn="l">
              <a:defRPr sz="60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23192" y="2533094"/>
            <a:ext cx="8012694" cy="3689909"/>
          </a:xfrm>
        </p:spPr>
        <p:txBody>
          <a:bodyPr anchor="t" anchorCtr="0">
            <a:normAutofit/>
          </a:bodyPr>
          <a:lstStyle>
            <a:lvl1pPr marL="0" indent="0" algn="l">
              <a:buFont typeface="Arial" panose="020B0604020202020204" pitchFamily="34" charset="0"/>
              <a:buNone/>
              <a:defRPr sz="1800">
                <a:solidFill>
                  <a:schemeClr val="tx1"/>
                </a:solidFill>
              </a:defRPr>
            </a:lvl1pPr>
            <a:lvl2pPr algn="l">
              <a:defRPr sz="1600">
                <a:solidFill>
                  <a:schemeClr val="tx1"/>
                </a:solidFill>
              </a:defRPr>
            </a:lvl2pPr>
            <a:lvl3pPr algn="l">
              <a:defRPr sz="1400">
                <a:solidFill>
                  <a:schemeClr val="tx1"/>
                </a:solidFill>
              </a:defRPr>
            </a:lvl3pPr>
            <a:lvl4pPr algn="l">
              <a:defRPr sz="1200">
                <a:solidFill>
                  <a:schemeClr val="tx1"/>
                </a:solidFill>
              </a:defRPr>
            </a:lvl4pPr>
            <a:lvl5pPr algn="l">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tx1"/>
                </a:solidFill>
              </a:defRPr>
            </a:lvl1pPr>
          </a:lstStyle>
          <a:p>
            <a:fld id="{8A60B404-9532-4DA8-8A40-EC339A5BE635}" type="datetime1">
              <a:rPr lang="en-US" smtClean="0"/>
              <a:pPr/>
              <a:t>12/3/2025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8" name="Straight Connector 7">
            <a:extLst>
              <a:ext uri="{FF2B5EF4-FFF2-40B4-BE49-F238E27FC236}">
                <a16:creationId xmlns:a16="http://schemas.microsoft.com/office/drawing/2014/main" id="{B899D92D-13BB-E0E1-DD69-482838D5372B}"/>
              </a:ext>
              <a:ext uri="{C183D7F6-B498-43B3-948B-1728B52AA6E4}">
                <adec:decorative xmlns:adec="http://schemas.microsoft.com/office/drawing/2017/decorative" val="1"/>
              </a:ext>
            </a:extLst>
          </p:cNvPr>
          <p:cNvCxnSpPr>
            <a:cxnSpLocks/>
          </p:cNvCxnSpPr>
          <p:nvPr userDrawn="1"/>
        </p:nvCxnSpPr>
        <p:spPr>
          <a:xfrm>
            <a:off x="1066880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28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4E9710-FA87-30E3-20CB-80AEB3E8C2A9}"/>
              </a:ext>
            </a:extLst>
          </p:cNvPr>
          <p:cNvSpPr>
            <a:spLocks noGrp="1"/>
          </p:cNvSpPr>
          <p:nvPr>
            <p:ph type="title"/>
          </p:nvPr>
        </p:nvSpPr>
        <p:spPr>
          <a:xfrm>
            <a:off x="2060880" y="365760"/>
            <a:ext cx="9292920" cy="1116811"/>
          </a:xfrm>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Content Placeholder 7">
            <a:extLst>
              <a:ext uri="{FF2B5EF4-FFF2-40B4-BE49-F238E27FC236}">
                <a16:creationId xmlns:a16="http://schemas.microsoft.com/office/drawing/2014/main" id="{D0E17293-F2D5-8A51-CB65-CFF771731061}"/>
              </a:ext>
            </a:extLst>
          </p:cNvPr>
          <p:cNvSpPr>
            <a:spLocks noGrp="1"/>
          </p:cNvSpPr>
          <p:nvPr>
            <p:ph sz="quarter" idx="14"/>
          </p:nvPr>
        </p:nvSpPr>
        <p:spPr>
          <a:xfrm>
            <a:off x="2066409" y="1986161"/>
            <a:ext cx="9284368" cy="4236841"/>
          </a:xfr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29247CA6-BC1D-429A-A289-4E939E49554A}" type="datetime1">
              <a:rPr lang="en-US" smtClean="0"/>
              <a:pPr/>
              <a:t>12/3/2025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AC7AD265-7A5D-626D-3F70-B7BA0D0172D9}"/>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71403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a:xfrm>
            <a:off x="1060704" y="4608576"/>
            <a:ext cx="4169664" cy="1609344"/>
          </a:xfrm>
        </p:spPr>
        <p:txBody>
          <a:bodyPr anchor="t" anchorCtr="0">
            <a:noAutofit/>
          </a:bodyPr>
          <a:lstStyle>
            <a:lvl1pPr algn="ctr">
              <a:defRPr sz="44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Picture Placeholder 7">
            <a:extLst>
              <a:ext uri="{FF2B5EF4-FFF2-40B4-BE49-F238E27FC236}">
                <a16:creationId xmlns:a16="http://schemas.microsoft.com/office/drawing/2014/main" id="{4E5AAB3D-814D-597A-6ADE-F522A8116DCD}"/>
              </a:ext>
            </a:extLst>
          </p:cNvPr>
          <p:cNvSpPr>
            <a:spLocks noGrp="1"/>
          </p:cNvSpPr>
          <p:nvPr>
            <p:ph type="pic" idx="13" hasCustomPrompt="1"/>
          </p:nvPr>
        </p:nvSpPr>
        <p:spPr>
          <a:xfrm>
            <a:off x="1257301" y="1097280"/>
            <a:ext cx="3776470" cy="3168100"/>
          </a:xfrm>
          <a:custGeom>
            <a:avLst/>
            <a:gdLst>
              <a:gd name="connsiteX0" fmla="*/ 1888235 w 3776470"/>
              <a:gd name="connsiteY0" fmla="*/ 0 h 3168100"/>
              <a:gd name="connsiteX1" fmla="*/ 3776470 w 3776470"/>
              <a:gd name="connsiteY1" fmla="*/ 1888235 h 3168100"/>
              <a:gd name="connsiteX2" fmla="*/ 3776470 w 3776470"/>
              <a:gd name="connsiteY2" fmla="*/ 3168100 h 3168100"/>
              <a:gd name="connsiteX3" fmla="*/ 0 w 3776470"/>
              <a:gd name="connsiteY3" fmla="*/ 3168100 h 3168100"/>
              <a:gd name="connsiteX4" fmla="*/ 0 w 3776470"/>
              <a:gd name="connsiteY4" fmla="*/ 1888235 h 3168100"/>
              <a:gd name="connsiteX5" fmla="*/ 1888235 w 3776470"/>
              <a:gd name="connsiteY5" fmla="*/ 0 h 316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6470" h="3168100">
                <a:moveTo>
                  <a:pt x="1888235" y="0"/>
                </a:moveTo>
                <a:cubicBezTo>
                  <a:pt x="2931078" y="0"/>
                  <a:pt x="3776470" y="845392"/>
                  <a:pt x="3776470" y="1888235"/>
                </a:cubicBezTo>
                <a:lnTo>
                  <a:pt x="3776470" y="3168100"/>
                </a:lnTo>
                <a:lnTo>
                  <a:pt x="0" y="3168100"/>
                </a:lnTo>
                <a:lnTo>
                  <a:pt x="0" y="1888235"/>
                </a:lnTo>
                <a:cubicBezTo>
                  <a:pt x="0" y="845392"/>
                  <a:pt x="845392" y="0"/>
                  <a:pt x="1888235"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marL="0" indent="0">
              <a:buFont typeface="Arial" panose="020B0604020202020204" pitchFamily="34" charse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a:xfrm>
            <a:off x="7141464" y="841248"/>
            <a:ext cx="4215384" cy="5330952"/>
          </a:xfrm>
        </p:spPr>
        <p:txBody>
          <a:bodyPr anchor="ctr"/>
          <a:lstStyle>
            <a:lvl1pPr algn="ctr">
              <a:defRPr>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lvl1pPr>
              <a:defRPr>
                <a:solidFill>
                  <a:schemeClr val="tx1"/>
                </a:solidFill>
              </a:defRPr>
            </a:lvl1pPr>
          </a:lstStyle>
          <a:p>
            <a:fld id="{75E16723-2C2F-40DB-89B2-A94AAE77E75C}" type="datetime1">
              <a:rPr lang="en-US" smtClean="0"/>
              <a:pPr/>
              <a:t>12/3/2025</a:t>
            </a:fld>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lvl1pPr>
              <a:defRPr>
                <a:solidFill>
                  <a:schemeClr val="tx1"/>
                </a:solidFill>
              </a:defRPr>
            </a:lvl1pPr>
          </a:lstStyle>
          <a:p>
            <a:fld id="{2DE90F28-AFBB-4AB2-AA79-6D3F72ED131B}" type="slidenum">
              <a:rPr lang="en-US" smtClean="0"/>
              <a:pPr/>
              <a:t>‹#›</a:t>
            </a:fld>
            <a:endParaRPr lang="en-US"/>
          </a:p>
        </p:txBody>
      </p:sp>
      <p:cxnSp>
        <p:nvCxnSpPr>
          <p:cNvPr id="7" name="Straight Connector 6">
            <a:extLst>
              <a:ext uri="{FF2B5EF4-FFF2-40B4-BE49-F238E27FC236}">
                <a16:creationId xmlns:a16="http://schemas.microsoft.com/office/drawing/2014/main" id="{ECD2C868-CE73-A5B1-1389-62A23B14E008}"/>
              </a:ext>
              <a:ext uri="{C183D7F6-B498-43B3-948B-1728B52AA6E4}">
                <adec:decorative xmlns:adec="http://schemas.microsoft.com/office/drawing/2017/decorative" val="1"/>
              </a:ext>
            </a:extLst>
          </p:cNvPr>
          <p:cNvCxnSpPr>
            <a:cxnSpLocks/>
          </p:cNvCxnSpPr>
          <p:nvPr/>
        </p:nvCxnSpPr>
        <p:spPr>
          <a:xfrm>
            <a:off x="629708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94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8200" y="365760"/>
            <a:ext cx="10515600" cy="1116811"/>
          </a:xfrm>
        </p:spPr>
        <p:txBody>
          <a:bodyPr/>
          <a:lstStyle>
            <a:lvl1pPr>
              <a:defRPr>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D3196D68-1BE9-332F-CE83-CA191A09639C}"/>
              </a:ext>
            </a:extLst>
          </p:cNvPr>
          <p:cNvSpPr>
            <a:spLocks noGrp="1"/>
          </p:cNvSpPr>
          <p:nvPr>
            <p:ph sz="quarter" idx="13"/>
          </p:nvPr>
        </p:nvSpPr>
        <p:spPr>
          <a:xfrm>
            <a:off x="838200" y="2395538"/>
            <a:ext cx="10515600" cy="4097337"/>
          </a:xfrm>
        </p:spPr>
        <p:txBody>
          <a:bodyPr/>
          <a:lstStyle>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990E4242-8CA0-457D-B3B1-7D78B4164321}" type="datetime1">
              <a:rPr lang="en-US" smtClean="0"/>
              <a:pPr/>
              <a:t>12/3/2025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8348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nt 3">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4EF7E11-76D4-64FA-465B-165405450121}"/>
              </a:ext>
            </a:extLst>
          </p:cNvPr>
          <p:cNvSpPr>
            <a:spLocks noGrp="1"/>
          </p:cNvSpPr>
          <p:nvPr>
            <p:ph type="title"/>
          </p:nvPr>
        </p:nvSpPr>
        <p:spPr>
          <a:xfrm>
            <a:off x="1285947" y="1296083"/>
            <a:ext cx="4353325" cy="4265835"/>
          </a:xfrm>
          <a:custGeom>
            <a:avLst/>
            <a:gdLst>
              <a:gd name="connsiteX0" fmla="*/ 2176663 w 4353325"/>
              <a:gd name="connsiteY0" fmla="*/ 0 h 4265835"/>
              <a:gd name="connsiteX1" fmla="*/ 4353325 w 4353325"/>
              <a:gd name="connsiteY1" fmla="*/ 2176662 h 4265835"/>
              <a:gd name="connsiteX2" fmla="*/ 4353325 w 4353325"/>
              <a:gd name="connsiteY2" fmla="*/ 2712923 h 4265835"/>
              <a:gd name="connsiteX3" fmla="*/ 4353325 w 4353325"/>
              <a:gd name="connsiteY3" fmla="*/ 3733873 h 4265835"/>
              <a:gd name="connsiteX4" fmla="*/ 4353325 w 4353325"/>
              <a:gd name="connsiteY4" fmla="*/ 4265835 h 4265835"/>
              <a:gd name="connsiteX5" fmla="*/ 0 w 4353325"/>
              <a:gd name="connsiteY5" fmla="*/ 4265835 h 4265835"/>
              <a:gd name="connsiteX6" fmla="*/ 0 w 4353325"/>
              <a:gd name="connsiteY6" fmla="*/ 3733873 h 4265835"/>
              <a:gd name="connsiteX7" fmla="*/ 0 w 4353325"/>
              <a:gd name="connsiteY7" fmla="*/ 2712923 h 4265835"/>
              <a:gd name="connsiteX8" fmla="*/ 0 w 4353325"/>
              <a:gd name="connsiteY8" fmla="*/ 2176662 h 4265835"/>
              <a:gd name="connsiteX9" fmla="*/ 2176663 w 4353325"/>
              <a:gd name="connsiteY9" fmla="*/ 0 h 426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3325" h="4265835">
                <a:moveTo>
                  <a:pt x="2176663" y="0"/>
                </a:moveTo>
                <a:cubicBezTo>
                  <a:pt x="3378800" y="0"/>
                  <a:pt x="4353325" y="974525"/>
                  <a:pt x="4353325" y="2176662"/>
                </a:cubicBezTo>
                <a:lnTo>
                  <a:pt x="4353325" y="2712923"/>
                </a:lnTo>
                <a:lnTo>
                  <a:pt x="4353325" y="3733873"/>
                </a:lnTo>
                <a:lnTo>
                  <a:pt x="4353325" y="4265835"/>
                </a:lnTo>
                <a:lnTo>
                  <a:pt x="0" y="4265835"/>
                </a:lnTo>
                <a:lnTo>
                  <a:pt x="0" y="3733873"/>
                </a:lnTo>
                <a:lnTo>
                  <a:pt x="0" y="2712923"/>
                </a:lnTo>
                <a:lnTo>
                  <a:pt x="0" y="2176662"/>
                </a:lnTo>
                <a:cubicBezTo>
                  <a:pt x="0" y="974525"/>
                  <a:pt x="974525" y="0"/>
                  <a:pt x="2176663" y="0"/>
                </a:cubicBezTo>
                <a:close/>
              </a:path>
            </a:pathLst>
          </a:custGeom>
          <a:ln w="6350">
            <a:solidFill>
              <a:schemeClr val="tx1"/>
            </a:solidFill>
          </a:ln>
        </p:spPr>
        <p:txBody>
          <a:bodyPr wrap="square" lIns="182880" tIns="914400" rIns="182880" anchor="ctr" anchorCtr="0">
            <a:noAutofit/>
          </a:bodyPr>
          <a:lstStyle>
            <a:lvl1pPr algn="ct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535056" y="3102182"/>
            <a:ext cx="4325112" cy="2459736"/>
          </a:xfrm>
        </p:spPr>
        <p:txBody>
          <a:bodyPr anchor="b" anchorCtr="0"/>
          <a:lstStyle>
            <a:lvl1pPr marL="0" indent="0">
              <a:buNone/>
              <a:defRPr>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F53D6F41-6645-4089-A6BB-7B692A44A4CC}" type="datetime1">
              <a:rPr lang="en-US" smtClean="0"/>
              <a:pPr/>
              <a:t>12/3/2025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41962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86384" y="2615184"/>
            <a:ext cx="3813048" cy="3557016"/>
          </a:xfrm>
        </p:spPr>
        <p:txBody>
          <a:bodyPr>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841248"/>
            <a:ext cx="4956175" cy="3556000"/>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258B73AF-3955-4569-8B4F-B329360A9CBD}" type="datetime1">
              <a:rPr lang="en-US" smtClean="0"/>
              <a:pPr/>
              <a:t>12/3/2025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EF4378AB-83E7-8777-F6CD-8F19BA4FEE73}"/>
              </a:ext>
              <a:ext uri="{C183D7F6-B498-43B3-948B-1728B52AA6E4}">
                <adec:decorative xmlns:adec="http://schemas.microsoft.com/office/drawing/2017/decorative" val="1"/>
              </a:ext>
            </a:extLst>
          </p:cNvPr>
          <p:cNvCxnSpPr>
            <a:cxnSpLocks/>
          </p:cNvCxnSpPr>
          <p:nvPr/>
        </p:nvCxnSpPr>
        <p:spPr>
          <a:xfrm flipV="1">
            <a:off x="501620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674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1358617"/>
            <a:ext cx="4145582" cy="4818062"/>
          </a:xfrm>
        </p:spPr>
        <p:txBody>
          <a:bodyPr>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723954" y="841248"/>
            <a:ext cx="5681662" cy="4818062"/>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8695276D-BBED-48BC-B459-1E9A16CF46CD}" type="datetime1">
              <a:rPr lang="en-US" smtClean="0"/>
              <a:pPr/>
              <a:t>12/3/2025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7E04C821-A160-CE80-AFE2-D2549F9F2A41}"/>
              </a:ext>
              <a:ext uri="{C183D7F6-B498-43B3-948B-1728B52AA6E4}">
                <adec:decorative xmlns:adec="http://schemas.microsoft.com/office/drawing/2017/decorative" val="1"/>
              </a:ext>
            </a:extLst>
          </p:cNvPr>
          <p:cNvCxnSpPr>
            <a:cxnSpLocks/>
          </p:cNvCxnSpPr>
          <p:nvPr userDrawn="1"/>
        </p:nvCxnSpPr>
        <p:spPr>
          <a:xfrm flipV="1">
            <a:off x="5250118"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43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31520" y="841248"/>
            <a:ext cx="2999232" cy="5184648"/>
          </a:xfrm>
        </p:spPr>
        <p:txBody>
          <a:bodyPr anchor="t" anchorCtr="0">
            <a:normAutofit/>
          </a:bodyPr>
          <a:lstStyle>
            <a:lvl1pPr>
              <a:defRPr sz="32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66926" y="841248"/>
            <a:ext cx="6260154" cy="5184648"/>
          </a:xfrm>
        </p:spPr>
        <p:txBody>
          <a:bodyPr/>
          <a:lstStyle>
            <a:lvl1pPr>
              <a:defRPr>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B0ADC593-EA98-4C39-A75F-3F3A9C691019}" type="datetime1">
              <a:rPr lang="en-US" smtClean="0"/>
              <a:pPr/>
              <a:t>12/3/2025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C8293A07-68F2-BD10-B738-E87F3F3D8CF3}"/>
              </a:ext>
              <a:ext uri="{C183D7F6-B498-43B3-948B-1728B52AA6E4}">
                <adec:decorative xmlns:adec="http://schemas.microsoft.com/office/drawing/2017/decorative" val="1"/>
              </a:ext>
            </a:extLst>
          </p:cNvPr>
          <p:cNvCxnSpPr>
            <a:cxnSpLocks/>
          </p:cNvCxnSpPr>
          <p:nvPr/>
        </p:nvCxnSpPr>
        <p:spPr>
          <a:xfrm flipV="1">
            <a:off x="418221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309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31152" y="990511"/>
            <a:ext cx="2565593" cy="1858941"/>
          </a:xfrm>
        </p:spPr>
        <p:txBody>
          <a:bodyPr anchor="b"/>
          <a:lstStyle>
            <a:lvl1pPr>
              <a:defRPr lang="en-US" sz="3200" kern="1200" dirty="0">
                <a:solidFill>
                  <a:schemeClr val="tx1"/>
                </a:solidFill>
                <a:latin typeface="+mj-lt"/>
                <a:ea typeface="+mj-ea"/>
                <a:cs typeface="+mj-cs"/>
              </a:defRPr>
            </a:lvl1pPr>
          </a:lstStyle>
          <a:p>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lvl1pPr marL="0" indent="0">
              <a:buFont typeface="Arial" panose="020B0604020202020204" pitchFamily="34" charse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32271" y="3011335"/>
            <a:ext cx="2559977" cy="2656250"/>
          </a:xfrm>
        </p:spPr>
        <p:txBody>
          <a:bodyPr vert="horz" lIns="91440" tIns="45720" rIns="91440" bIns="45720" rtlCol="0">
            <a:normAutofit/>
          </a:bodyPr>
          <a:lstStyle>
            <a:lvl1pPr marL="0" indent="0">
              <a:buNone/>
              <a:defRPr lang="en-US"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8BD5A515-9970-0784-7927-52F94C270B46}"/>
              </a:ext>
            </a:extLst>
          </p:cNvPr>
          <p:cNvSpPr>
            <a:spLocks noGrp="1"/>
          </p:cNvSpPr>
          <p:nvPr>
            <p:ph type="ftr" sz="quarter" idx="16"/>
          </p:nvPr>
        </p:nvSpPr>
        <p:spPr>
          <a:xfrm rot="5400000">
            <a:off x="10292564" y="1592958"/>
            <a:ext cx="2973522" cy="365125"/>
          </a:xfrm>
        </p:spPr>
        <p:txBody>
          <a:bodyPr/>
          <a:lstStyle>
            <a:lvl1pPr algn="l">
              <a:defRPr>
                <a:solidFill>
                  <a:schemeClr val="tx1"/>
                </a:solidFill>
              </a:defRPr>
            </a:lvl1pPr>
          </a:lstStyle>
          <a:p>
            <a:r>
              <a:rPr lang="en-US"/>
              <a:t>Sample Footer Text</a:t>
            </a:r>
          </a:p>
        </p:txBody>
      </p:sp>
      <p:sp>
        <p:nvSpPr>
          <p:cNvPr id="9" name="Date Placeholder 4">
            <a:extLst>
              <a:ext uri="{FF2B5EF4-FFF2-40B4-BE49-F238E27FC236}">
                <a16:creationId xmlns:a16="http://schemas.microsoft.com/office/drawing/2014/main" id="{8523CCEC-6BB2-B704-95E2-87FED823C5BD}"/>
              </a:ext>
            </a:extLst>
          </p:cNvPr>
          <p:cNvSpPr>
            <a:spLocks noGrp="1"/>
          </p:cNvSpPr>
          <p:nvPr>
            <p:ph type="dt" sz="half" idx="15"/>
          </p:nvPr>
        </p:nvSpPr>
        <p:spPr>
          <a:xfrm rot="5400000">
            <a:off x="10425981" y="4687095"/>
            <a:ext cx="2706690" cy="365125"/>
          </a:xfrm>
        </p:spPr>
        <p:txBody>
          <a:bodyPr/>
          <a:lstStyle>
            <a:lvl1pPr>
              <a:defRPr>
                <a:solidFill>
                  <a:schemeClr val="tx1"/>
                </a:solidFill>
              </a:defRPr>
            </a:lvl1pPr>
          </a:lstStyle>
          <a:p>
            <a:fld id="{7FA43F5B-065E-43CE-B3FD-98C48A6F94D7}" type="datetime1">
              <a:rPr lang="en-US" smtClean="0"/>
              <a:pPr/>
              <a:t>12/3/2025</a:t>
            </a:fld>
            <a:endParaRPr lang="en-US"/>
          </a:p>
        </p:txBody>
      </p:sp>
      <p:sp>
        <p:nvSpPr>
          <p:cNvPr id="11" name="Slide Number Placeholder 6">
            <a:extLst>
              <a:ext uri="{FF2B5EF4-FFF2-40B4-BE49-F238E27FC236}">
                <a16:creationId xmlns:a16="http://schemas.microsoft.com/office/drawing/2014/main" id="{1208465C-8C77-73BF-D18F-D01907BAC864}"/>
              </a:ext>
            </a:extLst>
          </p:cNvPr>
          <p:cNvSpPr>
            <a:spLocks noGrp="1"/>
          </p:cNvSpPr>
          <p:nvPr>
            <p:ph type="sldNum" sz="quarter" idx="17"/>
          </p:nvPr>
        </p:nvSpPr>
        <p:spPr>
          <a:xfrm>
            <a:off x="11512296" y="6356350"/>
            <a:ext cx="574620" cy="365125"/>
          </a:xfrm>
        </p:spPr>
        <p:txBody>
          <a:bodyPr/>
          <a:lstStyle>
            <a:lvl1pPr>
              <a:defRPr>
                <a:solidFill>
                  <a:schemeClr val="tx1"/>
                </a:solidFill>
              </a:defRPr>
            </a:lvl1pPr>
          </a:lstStyle>
          <a:p>
            <a:fld id="{2DE90F28-AFBB-4AB2-AA79-6D3F72ED131B}" type="slidenum">
              <a:rPr lang="en-US" smtClean="0"/>
              <a:pPr/>
              <a:t>‹#›</a:t>
            </a:fld>
            <a:endParaRPr lang="en-US"/>
          </a:p>
        </p:txBody>
      </p:sp>
      <p:cxnSp>
        <p:nvCxnSpPr>
          <p:cNvPr id="3" name="Straight Connector 2">
            <a:extLst>
              <a:ext uri="{FF2B5EF4-FFF2-40B4-BE49-F238E27FC236}">
                <a16:creationId xmlns:a16="http://schemas.microsoft.com/office/drawing/2014/main" id="{50E2A219-E459-07B3-1ED3-CBF7D239BE08}"/>
              </a:ext>
              <a:ext uri="{C183D7F6-B498-43B3-948B-1728B52AA6E4}">
                <adec:decorative xmlns:adec="http://schemas.microsoft.com/office/drawing/2017/decorative" val="1"/>
              </a:ext>
            </a:extLst>
          </p:cNvPr>
          <p:cNvCxnSpPr>
            <a:cxnSpLocks/>
          </p:cNvCxnSpPr>
          <p:nvPr userDrawn="1"/>
        </p:nvCxnSpPr>
        <p:spPr>
          <a:xfrm>
            <a:off x="832057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3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6C4595-90D4-94E6-CEBA-82807457D2BE}"/>
              </a:ext>
            </a:extLst>
          </p:cNvPr>
          <p:cNvSpPr>
            <a:spLocks noGrp="1"/>
          </p:cNvSpPr>
          <p:nvPr>
            <p:ph type="title"/>
          </p:nvPr>
        </p:nvSpPr>
        <p:spPr>
          <a:xfrm>
            <a:off x="731520" y="365760"/>
            <a:ext cx="10741152" cy="1132258"/>
          </a:xfrm>
        </p:spPr>
        <p:txBody>
          <a:bodyPr/>
          <a:lstStyle/>
          <a:p>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31520" y="1658679"/>
            <a:ext cx="10780776" cy="492500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EEE6A364-A39C-470E-B89A-9BD899585684}" type="datetime1">
              <a:rPr lang="en-US" smtClean="0"/>
              <a:pPr/>
              <a:t>12/3/2025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99714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90511"/>
            <a:ext cx="2724240" cy="1858941"/>
          </a:xfrm>
        </p:spPr>
        <p:txBody>
          <a:bodyPr anchor="b"/>
          <a:lstStyle>
            <a:lvl1pPr>
              <a:defRPr lang="en-US" sz="3200" kern="1200" dirty="0">
                <a:solidFill>
                  <a:schemeClr val="tx1"/>
                </a:solidFill>
                <a:latin typeface="+mj-lt"/>
                <a:ea typeface="+mj-ea"/>
                <a:cs typeface="+mj-cs"/>
              </a:defRPr>
            </a:lvl1pPr>
          </a:lstStyle>
          <a:p>
            <a:r>
              <a:rPr lang="en-US"/>
              <a:t>Click to edit Master title style</a:t>
            </a:r>
          </a:p>
        </p:txBody>
      </p:sp>
      <p:sp>
        <p:nvSpPr>
          <p:cNvPr id="3" name="Footer Placeholder 5">
            <a:extLst>
              <a:ext uri="{FF2B5EF4-FFF2-40B4-BE49-F238E27FC236}">
                <a16:creationId xmlns:a16="http://schemas.microsoft.com/office/drawing/2014/main" id="{8B89DDCA-87DB-0908-C1FE-D16DEF719208}"/>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a:t>Sample Footer Text</a:t>
            </a:r>
          </a:p>
        </p:txBody>
      </p:sp>
      <p:sp>
        <p:nvSpPr>
          <p:cNvPr id="4" name="Date Placeholder 4">
            <a:extLst>
              <a:ext uri="{FF2B5EF4-FFF2-40B4-BE49-F238E27FC236}">
                <a16:creationId xmlns:a16="http://schemas.microsoft.com/office/drawing/2014/main" id="{8EBE519D-028D-D854-9791-84D8B687B3A9}"/>
              </a:ext>
            </a:extLst>
          </p:cNvPr>
          <p:cNvSpPr>
            <a:spLocks noGrp="1"/>
          </p:cNvSpPr>
          <p:nvPr>
            <p:ph type="dt" sz="half" idx="15"/>
          </p:nvPr>
        </p:nvSpPr>
        <p:spPr>
          <a:xfrm rot="16200000" flipH="1">
            <a:off x="-997746" y="4594946"/>
            <a:ext cx="2706690" cy="365125"/>
          </a:xfrm>
        </p:spPr>
        <p:txBody>
          <a:bodyPr/>
          <a:lstStyle>
            <a:lvl1pPr algn="l">
              <a:defRPr>
                <a:solidFill>
                  <a:schemeClr val="tx1"/>
                </a:solidFill>
              </a:defRPr>
            </a:lvl1pPr>
          </a:lstStyle>
          <a:p>
            <a:fld id="{7FA43F5B-065E-43CE-B3FD-98C48A6F94D7}" type="datetime1">
              <a:rPr lang="en-US" smtClean="0"/>
              <a:pPr/>
              <a:t>12/3/2025</a:t>
            </a:fld>
            <a:endParaRPr lang="en-US"/>
          </a:p>
        </p:txBody>
      </p:sp>
      <p:sp>
        <p:nvSpPr>
          <p:cNvPr id="9" name="Slide Number Placeholder 6">
            <a:extLst>
              <a:ext uri="{FF2B5EF4-FFF2-40B4-BE49-F238E27FC236}">
                <a16:creationId xmlns:a16="http://schemas.microsoft.com/office/drawing/2014/main" id="{EAF697B0-B4E5-EE0F-75F1-242A9E4FB1F7}"/>
              </a:ext>
            </a:extLst>
          </p:cNvPr>
          <p:cNvSpPr>
            <a:spLocks noGrp="1"/>
          </p:cNvSpPr>
          <p:nvPr>
            <p:ph type="sldNum" sz="quarter" idx="17"/>
          </p:nvPr>
        </p:nvSpPr>
        <p:spPr>
          <a:xfrm>
            <a:off x="88569" y="6264201"/>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0" y="3011335"/>
            <a:ext cx="2718277" cy="2656250"/>
          </a:xfrm>
        </p:spPr>
        <p:txBody>
          <a:bodyPr vert="horz" lIns="91440" tIns="45720" rIns="91440" bIns="45720" rtlCol="0">
            <a:normAutofit/>
          </a:bodyPr>
          <a:lstStyle>
            <a:lvl1pPr marL="0" indent="0">
              <a:buNone/>
              <a:defRPr lang="en-US" dirty="0"/>
            </a:lvl1pPr>
            <a:lvl2pPr marL="228600" indent="0">
              <a:buNone/>
              <a:defRPr lang="en-US" sz="14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wrap="square">
            <a:noAutofit/>
          </a:bodyPr>
          <a:lstStyle>
            <a:lvl1pPr marL="0" indent="0">
              <a:buFont typeface="Arial" panose="020B0604020202020204" pitchFamily="34" charset="0"/>
              <a:buNone/>
              <a:defRPr/>
            </a:lvl1pPr>
          </a:lstStyle>
          <a:p>
            <a:r>
              <a:rPr lang="en-US"/>
              <a:t> </a:t>
            </a:r>
          </a:p>
        </p:txBody>
      </p:sp>
      <p:cxnSp>
        <p:nvCxnSpPr>
          <p:cNvPr id="5" name="Straight Connector 4">
            <a:extLst>
              <a:ext uri="{FF2B5EF4-FFF2-40B4-BE49-F238E27FC236}">
                <a16:creationId xmlns:a16="http://schemas.microsoft.com/office/drawing/2014/main" id="{EA233B23-1BCB-72C2-12F6-A6A2A66483EC}"/>
              </a:ext>
              <a:ext uri="{C183D7F6-B498-43B3-948B-1728B52AA6E4}">
                <adec:decorative xmlns:adec="http://schemas.microsoft.com/office/drawing/2017/decorative" val="1"/>
              </a:ext>
            </a:extLst>
          </p:cNvPr>
          <p:cNvCxnSpPr>
            <a:cxnSpLocks/>
          </p:cNvCxnSpPr>
          <p:nvPr userDrawn="1"/>
        </p:nvCxnSpPr>
        <p:spPr>
          <a:xfrm>
            <a:off x="3859058"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690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03520" y="548640"/>
            <a:ext cx="6093225" cy="1143000"/>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303520" y="1828800"/>
            <a:ext cx="6071616" cy="44897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DF483F68-3490-71E7-A7DA-DA46BC485F75}"/>
              </a:ext>
              <a:ext uri="{C183D7F6-B498-43B3-948B-1728B52AA6E4}">
                <adec:decorative xmlns:adec="http://schemas.microsoft.com/office/drawing/2017/decorative" val="1"/>
              </a:ext>
            </a:extLst>
          </p:cNvPr>
          <p:cNvCxnSpPr>
            <a:cxnSpLocks/>
          </p:cNvCxnSpPr>
          <p:nvPr/>
        </p:nvCxnSpPr>
        <p:spPr>
          <a:xfrm>
            <a:off x="4797154"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9345FA4-0621-D8F1-73D0-046B7F4D7713}"/>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12/3/2025</a:t>
            </a:fld>
            <a:endParaRPr lang="en-US"/>
          </a:p>
        </p:txBody>
      </p:sp>
      <p:sp>
        <p:nvSpPr>
          <p:cNvPr id="9" name="Footer Placeholder 8">
            <a:extLst>
              <a:ext uri="{FF2B5EF4-FFF2-40B4-BE49-F238E27FC236}">
                <a16:creationId xmlns:a16="http://schemas.microsoft.com/office/drawing/2014/main" id="{84C51678-E871-8AD4-08DA-BF7B7013A356}"/>
              </a:ext>
            </a:extLst>
          </p:cNvPr>
          <p:cNvSpPr>
            <a:spLocks noGrp="1"/>
          </p:cNvSpPr>
          <p:nvPr>
            <p:ph type="ftr" sz="quarter" idx="16"/>
          </p:nvPr>
        </p:nvSpPr>
        <p:spPr>
          <a:xfrm rot="16200000" flipH="1">
            <a:off x="10292565" y="1592957"/>
            <a:ext cx="2973522"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3CD01CE4-E064-7D2F-7D3A-9DA85E2777F2}"/>
              </a:ext>
            </a:extLst>
          </p:cNvPr>
          <p:cNvSpPr>
            <a:spLocks noGrp="1"/>
          </p:cNvSpPr>
          <p:nvPr>
            <p:ph type="sldNum" sz="quarter" idx="17"/>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3045954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48640"/>
            <a:ext cx="6135624" cy="1143000"/>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828800"/>
            <a:ext cx="6135624" cy="44897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6" name="Straight Connector 5">
            <a:extLst>
              <a:ext uri="{FF2B5EF4-FFF2-40B4-BE49-F238E27FC236}">
                <a16:creationId xmlns:a16="http://schemas.microsoft.com/office/drawing/2014/main" id="{9BC07157-DE89-FE2F-0547-2E4055913A13}"/>
              </a:ext>
              <a:ext uri="{C183D7F6-B498-43B3-948B-1728B52AA6E4}">
                <adec:decorative xmlns:adec="http://schemas.microsoft.com/office/drawing/2017/decorative" val="1"/>
              </a:ext>
            </a:extLst>
          </p:cNvPr>
          <p:cNvCxnSpPr>
            <a:cxnSpLocks/>
          </p:cNvCxnSpPr>
          <p:nvPr/>
        </p:nvCxnSpPr>
        <p:spPr>
          <a:xfrm>
            <a:off x="7382022"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F7A0C5A-6673-53CC-030B-67BA133D9741}"/>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12/3/2025</a:t>
            </a:fld>
            <a:endParaRPr lang="en-US"/>
          </a:p>
        </p:txBody>
      </p:sp>
      <p:sp>
        <p:nvSpPr>
          <p:cNvPr id="7" name="Footer Placeholder 6">
            <a:extLst>
              <a:ext uri="{FF2B5EF4-FFF2-40B4-BE49-F238E27FC236}">
                <a16:creationId xmlns:a16="http://schemas.microsoft.com/office/drawing/2014/main" id="{92521688-F793-E4F2-732B-EEE6F58B758E}"/>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2DDBE29E-7417-B57C-BA94-1DBC14BE461B}"/>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315144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80560" y="320040"/>
            <a:ext cx="6858000" cy="932688"/>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480560" y="1380744"/>
            <a:ext cx="6858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66BBA9B-B728-DC67-AD0E-8B0CD6B2553B}"/>
              </a:ext>
              <a:ext uri="{C183D7F6-B498-43B3-948B-1728B52AA6E4}">
                <adec:decorative xmlns:adec="http://schemas.microsoft.com/office/drawing/2017/decorative" val="1"/>
              </a:ext>
            </a:extLst>
          </p:cNvPr>
          <p:cNvCxnSpPr>
            <a:cxnSpLocks/>
          </p:cNvCxnSpPr>
          <p:nvPr userDrawn="1"/>
        </p:nvCxnSpPr>
        <p:spPr>
          <a:xfrm>
            <a:off x="401402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CD3AF4A-6CE8-D602-8B43-2DBEE16BF05E}"/>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12/3/2025</a:t>
            </a:fld>
            <a:endParaRPr lang="en-US"/>
          </a:p>
        </p:txBody>
      </p:sp>
      <p:sp>
        <p:nvSpPr>
          <p:cNvPr id="9" name="Footer Placeholder 8">
            <a:extLst>
              <a:ext uri="{FF2B5EF4-FFF2-40B4-BE49-F238E27FC236}">
                <a16:creationId xmlns:a16="http://schemas.microsoft.com/office/drawing/2014/main" id="{767E8268-A223-BA56-F272-53477C7091D7}"/>
              </a:ext>
            </a:extLst>
          </p:cNvPr>
          <p:cNvSpPr>
            <a:spLocks noGrp="1"/>
          </p:cNvSpPr>
          <p:nvPr>
            <p:ph type="ftr" sz="quarter" idx="16"/>
          </p:nvPr>
        </p:nvSpPr>
        <p:spPr>
          <a:xfrm rot="16200000" flipH="1">
            <a:off x="10292565" y="1592957"/>
            <a:ext cx="2973522"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94F7843C-45BC-E180-EC40-8C80397FBC9E}"/>
              </a:ext>
            </a:extLst>
          </p:cNvPr>
          <p:cNvSpPr>
            <a:spLocks noGrp="1"/>
          </p:cNvSpPr>
          <p:nvPr>
            <p:ph type="sldNum" sz="quarter" idx="17"/>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4170001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20040"/>
            <a:ext cx="6858000" cy="932688"/>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31520" y="1380744"/>
            <a:ext cx="6858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4" name="Straight Connector 3">
            <a:extLst>
              <a:ext uri="{FF2B5EF4-FFF2-40B4-BE49-F238E27FC236}">
                <a16:creationId xmlns:a16="http://schemas.microsoft.com/office/drawing/2014/main" id="{3C626C00-7A36-46A2-880D-F484910B3412}"/>
              </a:ext>
              <a:ext uri="{C183D7F6-B498-43B3-948B-1728B52AA6E4}">
                <adec:decorative xmlns:adec="http://schemas.microsoft.com/office/drawing/2017/decorative" val="1"/>
              </a:ext>
            </a:extLst>
          </p:cNvPr>
          <p:cNvCxnSpPr>
            <a:cxnSpLocks/>
          </p:cNvCxnSpPr>
          <p:nvPr userDrawn="1"/>
        </p:nvCxnSpPr>
        <p:spPr>
          <a:xfrm>
            <a:off x="8077761"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8FF6D8B-36A2-DF79-CDB9-885694DCA71D}"/>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12/3/2025</a:t>
            </a:fld>
            <a:endParaRPr lang="en-US"/>
          </a:p>
        </p:txBody>
      </p:sp>
      <p:sp>
        <p:nvSpPr>
          <p:cNvPr id="5" name="Footer Placeholder 4">
            <a:extLst>
              <a:ext uri="{FF2B5EF4-FFF2-40B4-BE49-F238E27FC236}">
                <a16:creationId xmlns:a16="http://schemas.microsoft.com/office/drawing/2014/main" id="{63A2396A-E38F-CC9C-7303-71F99D082082}"/>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483B0E4B-031C-4F2A-1993-D824DD71F7DE}"/>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621296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32320" y="584339"/>
            <a:ext cx="4361688" cy="1261714"/>
          </a:xfrm>
        </p:spPr>
        <p:txBody>
          <a:bodyPr anchor="b">
            <a:no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lang="en-US"/>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32320" y="1979463"/>
            <a:ext cx="4362450" cy="43292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FFBFE376-D742-D564-3921-9EE06C25A99D}"/>
              </a:ext>
              <a:ext uri="{C183D7F6-B498-43B3-948B-1728B52AA6E4}">
                <adec:decorative xmlns:adec="http://schemas.microsoft.com/office/drawing/2017/decorative" val="1"/>
              </a:ext>
            </a:extLst>
          </p:cNvPr>
          <p:cNvCxnSpPr>
            <a:cxnSpLocks/>
          </p:cNvCxnSpPr>
          <p:nvPr userDrawn="1"/>
        </p:nvCxnSpPr>
        <p:spPr>
          <a:xfrm>
            <a:off x="661601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95BE6B84-4C67-D49C-27F8-C862E16A8FF8}"/>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12/3/2025</a:t>
            </a:fld>
            <a:endParaRPr lang="en-US"/>
          </a:p>
        </p:txBody>
      </p:sp>
      <p:sp>
        <p:nvSpPr>
          <p:cNvPr id="7" name="Footer Placeholder 6">
            <a:extLst>
              <a:ext uri="{FF2B5EF4-FFF2-40B4-BE49-F238E27FC236}">
                <a16:creationId xmlns:a16="http://schemas.microsoft.com/office/drawing/2014/main" id="{38CDB1B9-EC53-82AC-9108-F0D1BBC43917}"/>
              </a:ext>
            </a:extLst>
          </p:cNvPr>
          <p:cNvSpPr>
            <a:spLocks noGrp="1"/>
          </p:cNvSpPr>
          <p:nvPr>
            <p:ph type="ftr" sz="quarter" idx="16"/>
          </p:nvPr>
        </p:nvSpPr>
        <p:spPr>
          <a:xfrm rot="16200000" flipH="1">
            <a:off x="10292565" y="1592957"/>
            <a:ext cx="2973522"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E60BD4C5-5651-77FA-20CA-3D813654A922}"/>
              </a:ext>
            </a:extLst>
          </p:cNvPr>
          <p:cNvSpPr>
            <a:spLocks noGrp="1"/>
          </p:cNvSpPr>
          <p:nvPr>
            <p:ph type="sldNum" sz="quarter" idx="17"/>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2409897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83413"/>
            <a:ext cx="4361688" cy="1262639"/>
          </a:xfrm>
        </p:spPr>
        <p:txBody>
          <a:bodyPr anchor="b">
            <a:no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1979461"/>
            <a:ext cx="4360863" cy="43292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5" name="Straight Connector 4">
            <a:extLst>
              <a:ext uri="{FF2B5EF4-FFF2-40B4-BE49-F238E27FC236}">
                <a16:creationId xmlns:a16="http://schemas.microsoft.com/office/drawing/2014/main" id="{1481977D-48BC-F135-96F9-1655E4BEE673}"/>
              </a:ext>
              <a:ext uri="{C183D7F6-B498-43B3-948B-1728B52AA6E4}">
                <adec:decorative xmlns:adec="http://schemas.microsoft.com/office/drawing/2017/decorative" val="1"/>
              </a:ext>
            </a:extLst>
          </p:cNvPr>
          <p:cNvCxnSpPr>
            <a:cxnSpLocks/>
          </p:cNvCxnSpPr>
          <p:nvPr userDrawn="1"/>
        </p:nvCxnSpPr>
        <p:spPr>
          <a:xfrm>
            <a:off x="573212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EA981C2C-E0DD-29A7-8209-50D664881524}"/>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12/3/2025</a:t>
            </a:fld>
            <a:endParaRPr lang="en-US"/>
          </a:p>
        </p:txBody>
      </p:sp>
      <p:sp>
        <p:nvSpPr>
          <p:cNvPr id="6" name="Footer Placeholder 4">
            <a:extLst>
              <a:ext uri="{FF2B5EF4-FFF2-40B4-BE49-F238E27FC236}">
                <a16:creationId xmlns:a16="http://schemas.microsoft.com/office/drawing/2014/main" id="{D205369F-8CCB-402F-9055-2BF12262B54D}"/>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7" name="Slide Number Placeholder 5">
            <a:extLst>
              <a:ext uri="{FF2B5EF4-FFF2-40B4-BE49-F238E27FC236}">
                <a16:creationId xmlns:a16="http://schemas.microsoft.com/office/drawing/2014/main" id="{133591F2-4BD3-37D0-B00E-B2CD5F47A36C}"/>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3611819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20040"/>
            <a:ext cx="4572000" cy="932688"/>
          </a:xfrm>
        </p:spPr>
        <p:txBody>
          <a:bodyPr anchor="b"/>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1380744"/>
            <a:ext cx="4572000" cy="49834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5" name="Straight Connector 4">
            <a:extLst>
              <a:ext uri="{FF2B5EF4-FFF2-40B4-BE49-F238E27FC236}">
                <a16:creationId xmlns:a16="http://schemas.microsoft.com/office/drawing/2014/main" id="{B18BEB48-A052-9364-6EF6-F698004CA571}"/>
              </a:ext>
              <a:ext uri="{C183D7F6-B498-43B3-948B-1728B52AA6E4}">
                <adec:decorative xmlns:adec="http://schemas.microsoft.com/office/drawing/2017/decorative" val="1"/>
              </a:ext>
            </a:extLst>
          </p:cNvPr>
          <p:cNvCxnSpPr>
            <a:cxnSpLocks/>
          </p:cNvCxnSpPr>
          <p:nvPr userDrawn="1"/>
        </p:nvCxnSpPr>
        <p:spPr>
          <a:xfrm>
            <a:off x="5911724"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417D8113-ECE6-D6F5-9CA4-C96A535F4799}"/>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12/3/2025</a:t>
            </a:fld>
            <a:endParaRPr lang="en-US"/>
          </a:p>
        </p:txBody>
      </p:sp>
      <p:sp>
        <p:nvSpPr>
          <p:cNvPr id="6" name="Footer Placeholder 4">
            <a:extLst>
              <a:ext uri="{FF2B5EF4-FFF2-40B4-BE49-F238E27FC236}">
                <a16:creationId xmlns:a16="http://schemas.microsoft.com/office/drawing/2014/main" id="{629A0137-F97A-8194-464D-3B7D4814A8AE}"/>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7" name="Slide Number Placeholder 5">
            <a:extLst>
              <a:ext uri="{FF2B5EF4-FFF2-40B4-BE49-F238E27FC236}">
                <a16:creationId xmlns:a16="http://schemas.microsoft.com/office/drawing/2014/main" id="{E3FE5686-63A9-B1A1-5734-F96A96514650}"/>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3715171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046720" y="583413"/>
            <a:ext cx="3566160" cy="1527048"/>
          </a:xfrm>
        </p:spPr>
        <p:txBody>
          <a:bodyPr anchor="b">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046720" y="2212975"/>
            <a:ext cx="3566160" cy="40957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1F1B67D-ECBB-854F-CC29-CAAA9DB18E34}"/>
              </a:ext>
              <a:ext uri="{C183D7F6-B498-43B3-948B-1728B52AA6E4}">
                <adec:decorative xmlns:adec="http://schemas.microsoft.com/office/drawing/2017/decorative" val="1"/>
              </a:ext>
            </a:extLst>
          </p:cNvPr>
          <p:cNvCxnSpPr>
            <a:cxnSpLocks/>
          </p:cNvCxnSpPr>
          <p:nvPr userDrawn="1"/>
        </p:nvCxnSpPr>
        <p:spPr>
          <a:xfrm>
            <a:off x="7582129"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B4A8E04B-FD21-4A20-D196-257B310FD4B4}"/>
              </a:ext>
            </a:extLst>
          </p:cNvPr>
          <p:cNvSpPr>
            <a:spLocks noGrp="1"/>
          </p:cNvSpPr>
          <p:nvPr>
            <p:ph type="dt" sz="half" idx="15"/>
          </p:nvPr>
        </p:nvSpPr>
        <p:spPr>
          <a:xfrm rot="5400000">
            <a:off x="10425981" y="4687095"/>
            <a:ext cx="2706690" cy="365125"/>
          </a:xfrm>
        </p:spPr>
        <p:txBody>
          <a:bodyPr/>
          <a:lstStyle/>
          <a:p>
            <a:fld id="{7FA43F5B-065E-43CE-B3FD-98C48A6F94D7}" type="datetime1">
              <a:rPr lang="en-US" smtClean="0"/>
              <a:pPr/>
              <a:t>12/3/2025</a:t>
            </a:fld>
            <a:endParaRPr lang="en-US"/>
          </a:p>
        </p:txBody>
      </p:sp>
      <p:sp>
        <p:nvSpPr>
          <p:cNvPr id="9" name="Footer Placeholder 8">
            <a:extLst>
              <a:ext uri="{FF2B5EF4-FFF2-40B4-BE49-F238E27FC236}">
                <a16:creationId xmlns:a16="http://schemas.microsoft.com/office/drawing/2014/main" id="{4FB7A9C8-9922-276E-D7E7-BA37C3C590DA}"/>
              </a:ext>
            </a:extLst>
          </p:cNvPr>
          <p:cNvSpPr>
            <a:spLocks noGrp="1"/>
          </p:cNvSpPr>
          <p:nvPr>
            <p:ph type="ftr" sz="quarter" idx="16"/>
          </p:nvPr>
        </p:nvSpPr>
        <p:spPr>
          <a:xfrm rot="16200000" flipH="1">
            <a:off x="10292565" y="1592957"/>
            <a:ext cx="2973522"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C7BD9853-F841-5935-2E22-F5DA78B10918}"/>
              </a:ext>
            </a:extLst>
          </p:cNvPr>
          <p:cNvSpPr>
            <a:spLocks noGrp="1"/>
          </p:cNvSpPr>
          <p:nvPr>
            <p:ph type="sldNum" sz="quarter" idx="17"/>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516201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83413"/>
            <a:ext cx="3401568" cy="1527048"/>
          </a:xfrm>
        </p:spPr>
        <p:txBody>
          <a:bodyPr anchor="b">
            <a:normAutofit/>
          </a:bodyPr>
          <a:lstStyle>
            <a:lvl1pPr>
              <a:defRPr sz="3200">
                <a:solidFill>
                  <a:schemeClr val="tx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31520" y="2212975"/>
            <a:ext cx="3401568" cy="40957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lang="en-US"/>
            </a:lvl1pPr>
          </a:lstStyle>
          <a:p>
            <a:r>
              <a:rPr lang="en-US"/>
              <a:t> </a:t>
            </a:r>
          </a:p>
        </p:txBody>
      </p:sp>
      <p:cxnSp>
        <p:nvCxnSpPr>
          <p:cNvPr id="5" name="Straight Connector 4">
            <a:extLst>
              <a:ext uri="{FF2B5EF4-FFF2-40B4-BE49-F238E27FC236}">
                <a16:creationId xmlns:a16="http://schemas.microsoft.com/office/drawing/2014/main" id="{E88ED8BF-3BC1-C0A7-67E1-8F6CE5DBA66D}"/>
              </a:ext>
              <a:ext uri="{C183D7F6-B498-43B3-948B-1728B52AA6E4}">
                <adec:decorative xmlns:adec="http://schemas.microsoft.com/office/drawing/2017/decorative" val="1"/>
              </a:ext>
            </a:extLst>
          </p:cNvPr>
          <p:cNvCxnSpPr>
            <a:cxnSpLocks/>
          </p:cNvCxnSpPr>
          <p:nvPr userDrawn="1"/>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2">
            <a:extLst>
              <a:ext uri="{FF2B5EF4-FFF2-40B4-BE49-F238E27FC236}">
                <a16:creationId xmlns:a16="http://schemas.microsoft.com/office/drawing/2014/main" id="{72C41D87-A2F7-832F-EE5D-4A82C0898306}"/>
              </a:ext>
            </a:extLst>
          </p:cNvPr>
          <p:cNvSpPr>
            <a:spLocks noGrp="1"/>
          </p:cNvSpPr>
          <p:nvPr>
            <p:ph type="dt" sz="half" idx="15"/>
          </p:nvPr>
        </p:nvSpPr>
        <p:spPr>
          <a:xfrm rot="5400000">
            <a:off x="-997745" y="4687095"/>
            <a:ext cx="2706690" cy="365125"/>
          </a:xfrm>
        </p:spPr>
        <p:txBody>
          <a:bodyPr/>
          <a:lstStyle/>
          <a:p>
            <a:fld id="{7FA43F5B-065E-43CE-B3FD-98C48A6F94D7}" type="datetime1">
              <a:rPr lang="en-US" smtClean="0"/>
              <a:pPr/>
              <a:t>12/3/2025</a:t>
            </a:fld>
            <a:endParaRPr lang="en-US"/>
          </a:p>
        </p:txBody>
      </p:sp>
      <p:sp>
        <p:nvSpPr>
          <p:cNvPr id="6" name="Footer Placeholder 4">
            <a:extLst>
              <a:ext uri="{FF2B5EF4-FFF2-40B4-BE49-F238E27FC236}">
                <a16:creationId xmlns:a16="http://schemas.microsoft.com/office/drawing/2014/main" id="{B2FFE48E-EFB9-58B7-9159-E1F3B1F35D72}"/>
              </a:ext>
            </a:extLst>
          </p:cNvPr>
          <p:cNvSpPr>
            <a:spLocks noGrp="1"/>
          </p:cNvSpPr>
          <p:nvPr>
            <p:ph type="ftr" sz="quarter" idx="16"/>
          </p:nvPr>
        </p:nvSpPr>
        <p:spPr>
          <a:xfrm rot="16200000" flipH="1">
            <a:off x="-1131161" y="1592957"/>
            <a:ext cx="2973522" cy="365125"/>
          </a:xfrm>
        </p:spPr>
        <p:txBody>
          <a:bodyPr/>
          <a:lstStyle/>
          <a:p>
            <a:r>
              <a:rPr lang="en-US"/>
              <a:t>Sample Footer Text</a:t>
            </a:r>
          </a:p>
        </p:txBody>
      </p:sp>
      <p:sp>
        <p:nvSpPr>
          <p:cNvPr id="7" name="Slide Number Placeholder 5">
            <a:extLst>
              <a:ext uri="{FF2B5EF4-FFF2-40B4-BE49-F238E27FC236}">
                <a16:creationId xmlns:a16="http://schemas.microsoft.com/office/drawing/2014/main" id="{C03AB52F-F281-1BB9-9D9F-9FC67E6B879C}"/>
              </a:ext>
            </a:extLst>
          </p:cNvPr>
          <p:cNvSpPr>
            <a:spLocks noGrp="1"/>
          </p:cNvSpPr>
          <p:nvPr>
            <p:ph type="sldNum" sz="quarter" idx="17"/>
          </p:nvPr>
        </p:nvSpPr>
        <p:spPr>
          <a:xfrm>
            <a:off x="51117" y="6356350"/>
            <a:ext cx="574620" cy="365125"/>
          </a:xfrm>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207104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5218032"/>
            <a:ext cx="10972800" cy="786384"/>
          </a:xfrm>
        </p:spPr>
        <p:txBody>
          <a:bodyPr anchor="b">
            <a:normAutofit/>
          </a:bodyPr>
          <a:lstStyle>
            <a:lvl1pPr algn="ctr">
              <a:defRPr sz="44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 y="5972629"/>
            <a:ext cx="10972800" cy="480373"/>
          </a:xfrm>
        </p:spPr>
        <p:txBody>
          <a:bodyPr anchor="t">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6" name="Footer Placeholder 5">
            <a:extLst>
              <a:ext uri="{FF2B5EF4-FFF2-40B4-BE49-F238E27FC236}">
                <a16:creationId xmlns:a16="http://schemas.microsoft.com/office/drawing/2014/main" id="{8C88BD73-E6AB-68A9-F41B-313E0C44777C}"/>
              </a:ext>
            </a:extLst>
          </p:cNvPr>
          <p:cNvSpPr>
            <a:spLocks noGrp="1"/>
          </p:cNvSpPr>
          <p:nvPr>
            <p:ph type="ftr" sz="quarter" idx="15"/>
          </p:nvPr>
        </p:nvSpPr>
        <p:spPr>
          <a:xfrm rot="16200000">
            <a:off x="-396119" y="5787191"/>
            <a:ext cx="1503444" cy="365125"/>
          </a:xfrm>
        </p:spPr>
        <p:txBody>
          <a:bodyPr/>
          <a:lstStyle/>
          <a:p>
            <a:r>
              <a:rPr lang="en-US"/>
              <a:t>Sample Footer Text</a:t>
            </a:r>
          </a:p>
        </p:txBody>
      </p:sp>
      <p:sp>
        <p:nvSpPr>
          <p:cNvPr id="5" name="Date Placeholder 4">
            <a:extLst>
              <a:ext uri="{FF2B5EF4-FFF2-40B4-BE49-F238E27FC236}">
                <a16:creationId xmlns:a16="http://schemas.microsoft.com/office/drawing/2014/main" id="{BEAA6162-61A3-2C41-311C-F407FC4B4DA9}"/>
              </a:ext>
            </a:extLst>
          </p:cNvPr>
          <p:cNvSpPr>
            <a:spLocks noGrp="1"/>
          </p:cNvSpPr>
          <p:nvPr>
            <p:ph type="dt" sz="half" idx="14"/>
          </p:nvPr>
        </p:nvSpPr>
        <p:spPr/>
        <p:txBody>
          <a:bodyPr/>
          <a:lstStyle/>
          <a:p>
            <a:fld id="{7FA43F5B-065E-43CE-B3FD-98C48A6F94D7}" type="datetime1">
              <a:rPr lang="en-US" smtClean="0"/>
              <a:t>12/3/2025</a:t>
            </a:fld>
            <a:endParaRPr lang="en-US"/>
          </a:p>
        </p:txBody>
      </p:sp>
      <p:cxnSp>
        <p:nvCxnSpPr>
          <p:cNvPr id="4" name="Straight Connector 3">
            <a:extLst>
              <a:ext uri="{FF2B5EF4-FFF2-40B4-BE49-F238E27FC236}">
                <a16:creationId xmlns:a16="http://schemas.microsoft.com/office/drawing/2014/main" id="{1DABF624-39B6-C7A2-98E7-26593626B429}"/>
              </a:ext>
              <a:ext uri="{C183D7F6-B498-43B3-948B-1728B52AA6E4}">
                <adec:decorative xmlns:adec="http://schemas.microsoft.com/office/drawing/2017/decorative" val="1"/>
              </a:ext>
            </a:extLst>
          </p:cNvPr>
          <p:cNvCxnSpPr>
            <a:cxnSpLocks/>
          </p:cNvCxnSpPr>
          <p:nvPr userDrawn="1"/>
        </p:nvCxnSpPr>
        <p:spPr>
          <a:xfrm flipH="1">
            <a:off x="4" y="498994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BE6B102F-64E7-9387-1F8F-DB4AC825773A}"/>
              </a:ext>
            </a:extLst>
          </p:cNvPr>
          <p:cNvSpPr>
            <a:spLocks noGrp="1"/>
          </p:cNvSpPr>
          <p:nvPr>
            <p:ph type="sldNum" sz="quarter" idx="16"/>
          </p:nvPr>
        </p:nvSpPr>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31937050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5012268"/>
            <a:ext cx="3739896" cy="1390330"/>
          </a:xfrm>
        </p:spPr>
        <p:txBody>
          <a:bodyPr anchor="t">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sp>
        <p:nvSpPr>
          <p:cNvPr id="4" name="Footer Placeholder 5">
            <a:extLst>
              <a:ext uri="{FF2B5EF4-FFF2-40B4-BE49-F238E27FC236}">
                <a16:creationId xmlns:a16="http://schemas.microsoft.com/office/drawing/2014/main" id="{485E715F-A05B-F2BC-ABF4-447E9B58E0C2}"/>
              </a:ext>
            </a:extLst>
          </p:cNvPr>
          <p:cNvSpPr>
            <a:spLocks noGrp="1"/>
          </p:cNvSpPr>
          <p:nvPr>
            <p:ph type="ftr" sz="quarter" idx="15"/>
          </p:nvPr>
        </p:nvSpPr>
        <p:spPr>
          <a:xfrm rot="16200000">
            <a:off x="-499001" y="5684309"/>
            <a:ext cx="1709209" cy="365125"/>
          </a:xfrm>
        </p:spPr>
        <p:txBody>
          <a:bodyPr/>
          <a:lstStyle/>
          <a:p>
            <a:r>
              <a:rPr lang="en-US"/>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46320" y="5012267"/>
            <a:ext cx="6400800" cy="1390330"/>
          </a:xfrm>
        </p:spPr>
        <p:txBody>
          <a:bodyPr>
            <a:noAutofit/>
          </a:bodyPr>
          <a:lstStyle>
            <a:lvl1pPr marL="0" indent="0">
              <a:buFont typeface="Arial" panose="020B0604020202020204" pitchFamily="34" charset="0"/>
              <a:buNone/>
              <a:defRPr sz="1800">
                <a:solidFill>
                  <a:schemeClr val="tx1"/>
                </a:solidFill>
              </a:defRPr>
            </a:lvl1pPr>
            <a:lvl2pPr marL="228600" indent="0">
              <a:buFont typeface="Arial" panose="020B0604020202020204" pitchFamily="34" charset="0"/>
              <a:buNone/>
              <a:defRPr sz="1600">
                <a:solidFill>
                  <a:schemeClr val="tx1"/>
                </a:solidFill>
              </a:defRPr>
            </a:lvl2pPr>
            <a:lvl3pPr marL="457200" indent="0">
              <a:buFont typeface="Arial" panose="020B0604020202020204" pitchFamily="34" charset="0"/>
              <a:buNone/>
              <a:defRPr sz="1400">
                <a:solidFill>
                  <a:schemeClr val="tx1"/>
                </a:solidFill>
              </a:defRPr>
            </a:lvl3pPr>
            <a:lvl4pPr marL="685800" indent="0">
              <a:buFont typeface="Arial" panose="020B0604020202020204" pitchFamily="34" charset="0"/>
              <a:buNone/>
              <a:defRPr sz="1200">
                <a:solidFill>
                  <a:schemeClr val="tx1"/>
                </a:solidFill>
              </a:defRPr>
            </a:lvl4pPr>
            <a:lvl5pPr marL="914400" indent="0">
              <a:buFont typeface="Arial" panose="020B0604020202020204" pitchFamily="34" charset="0"/>
              <a:buNone/>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rot="5400000">
            <a:off x="11173959" y="5435073"/>
            <a:ext cx="1210734" cy="365125"/>
          </a:xfrm>
        </p:spPr>
        <p:txBody>
          <a:bodyPr/>
          <a:lstStyle>
            <a:lvl1pPr>
              <a:defRPr>
                <a:solidFill>
                  <a:schemeClr val="tx1"/>
                </a:solidFill>
              </a:defRPr>
            </a:lvl1pPr>
          </a:lstStyle>
          <a:p>
            <a:fld id="{ADC8C146-0A20-4029-98D5-9A42EEDF8B24}" type="datetime1">
              <a:rPr lang="en-US" smtClean="0"/>
              <a:pPr/>
              <a:t>12/3/2025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2A2B6090-1D21-5610-7943-4C4F96A6C767}"/>
              </a:ext>
              <a:ext uri="{C183D7F6-B498-43B3-948B-1728B52AA6E4}">
                <adec:decorative xmlns:adec="http://schemas.microsoft.com/office/drawing/2017/decorative" val="1"/>
              </a:ext>
            </a:extLst>
          </p:cNvPr>
          <p:cNvCxnSpPr>
            <a:cxnSpLocks/>
          </p:cNvCxnSpPr>
          <p:nvPr/>
        </p:nvCxnSpPr>
        <p:spPr>
          <a:xfrm flipH="1">
            <a:off x="0" y="463823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646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4162317"/>
            <a:ext cx="2953618" cy="1892808"/>
          </a:xfrm>
        </p:spPr>
        <p:txBody>
          <a:bodyPr anchor="t">
            <a:normAutofit/>
          </a:bodyPr>
          <a:lstStyle>
            <a:lvl1pPr>
              <a:defRPr sz="3200">
                <a:solidFill>
                  <a:schemeClr val="tx1"/>
                </a:solidFill>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3" name="Straight Connector 2">
            <a:extLst>
              <a:ext uri="{FF2B5EF4-FFF2-40B4-BE49-F238E27FC236}">
                <a16:creationId xmlns:a16="http://schemas.microsoft.com/office/drawing/2014/main" id="{2405500C-1C2B-4DBE-7BD5-6BEE65AA2531}"/>
              </a:ext>
              <a:ext uri="{C183D7F6-B498-43B3-948B-1728B52AA6E4}">
                <adec:decorative xmlns:adec="http://schemas.microsoft.com/office/drawing/2017/decorative" val="1"/>
              </a:ext>
            </a:extLst>
          </p:cNvPr>
          <p:cNvCxnSpPr>
            <a:cxnSpLocks/>
          </p:cNvCxnSpPr>
          <p:nvPr/>
        </p:nvCxnSpPr>
        <p:spPr>
          <a:xfrm flipH="1">
            <a:off x="0" y="37843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EFC0BAFC-A983-7661-7BE4-9CB4E1AAE80B}"/>
              </a:ext>
            </a:extLst>
          </p:cNvPr>
          <p:cNvSpPr>
            <a:spLocks noGrp="1"/>
          </p:cNvSpPr>
          <p:nvPr>
            <p:ph type="ftr" sz="quarter" idx="16"/>
          </p:nvPr>
        </p:nvSpPr>
        <p:spPr>
          <a:xfrm rot="16200000" flipH="1">
            <a:off x="-923978" y="5259333"/>
            <a:ext cx="2559157" cy="365125"/>
          </a:xfrm>
        </p:spPr>
        <p:txBody>
          <a:bodyPr/>
          <a:lstStyle/>
          <a:p>
            <a:r>
              <a:rPr lang="en-US"/>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840480" y="4162318"/>
            <a:ext cx="7589520" cy="2240280"/>
          </a:xfrm>
        </p:spPr>
        <p:txBody>
          <a:bodyPr>
            <a:noAutofit/>
          </a:bodyPr>
          <a:lstStyle>
            <a:lvl1pPr marL="0" indent="0">
              <a:buFont typeface="Arial" panose="020B0604020202020204" pitchFamily="34" charset="0"/>
              <a:buNone/>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857250" indent="-171450">
              <a:buFont typeface="Arial" panose="020B0604020202020204" pitchFamily="34" charset="0"/>
              <a:buChar char="•"/>
              <a:defRPr sz="1200">
                <a:solidFill>
                  <a:schemeClr val="tx1"/>
                </a:solidFill>
              </a:defRPr>
            </a:lvl4pPr>
            <a:lvl5pPr marL="1085850" indent="-171450">
              <a:buFont typeface="Arial" panose="020B0604020202020204"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273E16F8-613D-6FF2-3AAE-FB4255DC1EF7}"/>
              </a:ext>
            </a:extLst>
          </p:cNvPr>
          <p:cNvSpPr>
            <a:spLocks noGrp="1"/>
          </p:cNvSpPr>
          <p:nvPr>
            <p:ph type="dt" sz="half" idx="15"/>
          </p:nvPr>
        </p:nvSpPr>
        <p:spPr/>
        <p:txBody>
          <a:bodyPr/>
          <a:lstStyle/>
          <a:p>
            <a:fld id="{7FA43F5B-065E-43CE-B3FD-98C48A6F94D7}" type="datetime1">
              <a:rPr lang="en-US" smtClean="0"/>
              <a:t>12/3/2025</a:t>
            </a:fld>
            <a:endParaRPr lang="en-US"/>
          </a:p>
        </p:txBody>
      </p:sp>
      <p:sp>
        <p:nvSpPr>
          <p:cNvPr id="12" name="Slide Number Placeholder 11">
            <a:extLst>
              <a:ext uri="{FF2B5EF4-FFF2-40B4-BE49-F238E27FC236}">
                <a16:creationId xmlns:a16="http://schemas.microsoft.com/office/drawing/2014/main" id="{64EC89D4-F3C3-252D-E57A-D34A76D8BD1E}"/>
              </a:ext>
            </a:extLst>
          </p:cNvPr>
          <p:cNvSpPr>
            <a:spLocks noGrp="1"/>
          </p:cNvSpPr>
          <p:nvPr>
            <p:ph type="sldNum" sz="quarter" idx="17"/>
          </p:nvPr>
        </p:nvSpPr>
        <p:spPr>
          <a:xfrm>
            <a:off x="11512296" y="6356350"/>
            <a:ext cx="574620" cy="365125"/>
          </a:xfrm>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969716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813647"/>
            <a:ext cx="2953618" cy="1892808"/>
          </a:xfrm>
        </p:spPr>
        <p:txBody>
          <a:bodyPr anchor="b" anchorCtr="0">
            <a:normAutofit/>
          </a:bodyPr>
          <a:lstStyle>
            <a:lvl1pPr>
              <a:defRPr sz="320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D1C5DDB1-0680-6692-8E8B-F9D50E915262}"/>
              </a:ext>
            </a:extLst>
          </p:cNvPr>
          <p:cNvSpPr>
            <a:spLocks noGrp="1"/>
          </p:cNvSpPr>
          <p:nvPr>
            <p:ph type="ftr" sz="quarter" idx="16"/>
          </p:nvPr>
        </p:nvSpPr>
        <p:spPr>
          <a:xfrm rot="16200000" flipH="1">
            <a:off x="-853249" y="1315045"/>
            <a:ext cx="2417698" cy="365125"/>
          </a:xfrm>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66175"/>
            <a:ext cx="7409228" cy="2240280"/>
          </a:xfrm>
        </p:spPr>
        <p:txBody>
          <a:bodyPr anchor="b" anchorCtr="0">
            <a:noAutofit/>
          </a:bodyPr>
          <a:lstStyle>
            <a:lvl1pPr marL="0" indent="0">
              <a:buFont typeface="Arial" panose="020B0604020202020204" pitchFamily="34" charset="0"/>
              <a:buNone/>
              <a:defRPr sz="1800">
                <a:solidFill>
                  <a:schemeClr val="tx1"/>
                </a:solidFill>
              </a:defRPr>
            </a:lvl1pPr>
            <a:lvl2pPr marL="514350" indent="-285750">
              <a:buFont typeface="Arial" panose="020B0604020202020204" pitchFamily="34" charset="0"/>
              <a:buChar char="•"/>
              <a:defRPr sz="1600">
                <a:solidFill>
                  <a:schemeClr val="tx1"/>
                </a:solidFill>
              </a:defRPr>
            </a:lvl2pPr>
            <a:lvl3pPr marL="742950" indent="-285750">
              <a:buFont typeface="Arial" panose="020B0604020202020204" pitchFamily="34" charset="0"/>
              <a:buChar char="•"/>
              <a:defRPr sz="1400">
                <a:solidFill>
                  <a:schemeClr val="tx1"/>
                </a:solidFill>
              </a:defRPr>
            </a:lvl3pPr>
            <a:lvl4pPr marL="857250" indent="-171450">
              <a:buFont typeface="Arial" panose="020B0604020202020204" pitchFamily="34" charset="0"/>
              <a:buChar char="•"/>
              <a:defRPr sz="1200">
                <a:solidFill>
                  <a:schemeClr val="tx1"/>
                </a:solidFill>
              </a:defRPr>
            </a:lvl4pPr>
            <a:lvl5pPr marL="1085850" indent="-171450">
              <a:buFont typeface="Arial" panose="020B0604020202020204"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65DF332-3FBA-2C89-59F5-FA1778C4985A}"/>
              </a:ext>
            </a:extLst>
          </p:cNvPr>
          <p:cNvSpPr>
            <a:spLocks noGrp="1"/>
          </p:cNvSpPr>
          <p:nvPr>
            <p:ph type="dt" sz="half" idx="15"/>
          </p:nvPr>
        </p:nvSpPr>
        <p:spPr>
          <a:xfrm rot="5400000">
            <a:off x="10902234" y="1160706"/>
            <a:ext cx="1754184" cy="365125"/>
          </a:xfrm>
        </p:spPr>
        <p:txBody>
          <a:bodyPr/>
          <a:lstStyle>
            <a:lvl1pPr>
              <a:defRPr>
                <a:solidFill>
                  <a:schemeClr val="tx1"/>
                </a:solidFill>
              </a:defRPr>
            </a:lvl1pPr>
          </a:lstStyle>
          <a:p>
            <a:fld id="{7FA43F5B-065E-43CE-B3FD-98C48A6F94D7}" type="datetime1">
              <a:rPr lang="en-US" smtClean="0"/>
              <a:pPr/>
              <a:t>12/3/2025</a:t>
            </a:fld>
            <a:endParaRPr lang="en-US"/>
          </a:p>
        </p:txBody>
      </p:sp>
      <p:sp>
        <p:nvSpPr>
          <p:cNvPr id="9" name="Slide Number Placeholder 8">
            <a:extLst>
              <a:ext uri="{FF2B5EF4-FFF2-40B4-BE49-F238E27FC236}">
                <a16:creationId xmlns:a16="http://schemas.microsoft.com/office/drawing/2014/main" id="{BB9E9CA5-FE3A-8B3B-FD85-EEC977EA262E}"/>
              </a:ext>
            </a:extLst>
          </p:cNvPr>
          <p:cNvSpPr>
            <a:spLocks noGrp="1"/>
          </p:cNvSpPr>
          <p:nvPr>
            <p:ph type="sldNum" sz="quarter" idx="17"/>
          </p:nvPr>
        </p:nvSpPr>
        <p:spPr>
          <a:xfrm>
            <a:off x="11512296" y="2353708"/>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a:blip r:embed="rId2">
              <a:alphaModFix amt="70000"/>
              <a:extLst>
                <a:ext uri="{28A0092B-C50C-407E-A947-70E740481C1C}">
                  <a14:useLocalDpi xmlns:a14="http://schemas.microsoft.com/office/drawing/2010/main" val="0"/>
                </a:ext>
              </a:extLst>
            </a:blip>
            <a:stretch>
              <a:fillRect/>
            </a:stretch>
          </a:blipFill>
        </p:spPr>
        <p:txBody>
          <a:bodyPr/>
          <a:lstStyle>
            <a:lvl1pPr>
              <a:defRPr>
                <a:solidFill>
                  <a:schemeClr val="tx1"/>
                </a:solidFill>
              </a:defRPr>
            </a:lvl1pPr>
          </a:lstStyle>
          <a:p>
            <a:r>
              <a:rPr lang="en-US"/>
              <a:t> </a:t>
            </a:r>
          </a:p>
        </p:txBody>
      </p:sp>
      <p:cxnSp>
        <p:nvCxnSpPr>
          <p:cNvPr id="5" name="Straight Connector 4">
            <a:extLst>
              <a:ext uri="{FF2B5EF4-FFF2-40B4-BE49-F238E27FC236}">
                <a16:creationId xmlns:a16="http://schemas.microsoft.com/office/drawing/2014/main" id="{98916A20-C6D4-6297-2A89-F60B0B6DAF9A}"/>
              </a:ext>
              <a:ext uri="{C183D7F6-B498-43B3-948B-1728B52AA6E4}">
                <adec:decorative xmlns:adec="http://schemas.microsoft.com/office/drawing/2017/decorative" val="1"/>
              </a:ext>
            </a:extLst>
          </p:cNvPr>
          <p:cNvCxnSpPr>
            <a:cxnSpLocks/>
          </p:cNvCxnSpPr>
          <p:nvPr userDrawn="1"/>
        </p:nvCxnSpPr>
        <p:spPr>
          <a:xfrm flipH="1">
            <a:off x="0" y="3071719"/>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377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5577840"/>
            <a:ext cx="10972802" cy="970463"/>
          </a:xfrm>
        </p:spPr>
        <p:txBody>
          <a:bodyPr anchor="t" anchorCtr="0"/>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0" name="Picture Placeholder 9">
            <a:extLst>
              <a:ext uri="{FF2B5EF4-FFF2-40B4-BE49-F238E27FC236}">
                <a16:creationId xmlns:a16="http://schemas.microsoft.com/office/drawing/2014/main" id="{F715F3DA-3DCE-67E6-E94C-48C96A36C98B}"/>
              </a:ext>
            </a:extLst>
          </p:cNvPr>
          <p:cNvSpPr>
            <a:spLocks noGrp="1"/>
          </p:cNvSpPr>
          <p:nvPr>
            <p:ph type="pic" sz="quarter" idx="13" hasCustomPrompt="1"/>
          </p:nvPr>
        </p:nvSpPr>
        <p:spPr>
          <a:xfrm>
            <a:off x="640080" y="365760"/>
            <a:ext cx="5898743" cy="4425696"/>
          </a:xfrm>
          <a:custGeom>
            <a:avLst/>
            <a:gdLst>
              <a:gd name="connsiteX0" fmla="*/ 2983368 w 6446520"/>
              <a:gd name="connsiteY0" fmla="*/ 0 h 4425696"/>
              <a:gd name="connsiteX1" fmla="*/ 3463152 w 6446520"/>
              <a:gd name="connsiteY1" fmla="*/ 0 h 4425696"/>
              <a:gd name="connsiteX2" fmla="*/ 3552820 w 6446520"/>
              <a:gd name="connsiteY2" fmla="*/ 7008 h 4425696"/>
              <a:gd name="connsiteX3" fmla="*/ 6446520 w 6446520"/>
              <a:gd name="connsiteY3" fmla="*/ 3302772 h 4425696"/>
              <a:gd name="connsiteX4" fmla="*/ 6446520 w 6446520"/>
              <a:gd name="connsiteY4" fmla="*/ 4425696 h 4425696"/>
              <a:gd name="connsiteX5" fmla="*/ 0 w 6446520"/>
              <a:gd name="connsiteY5" fmla="*/ 4425696 h 4425696"/>
              <a:gd name="connsiteX6" fmla="*/ 0 w 6446520"/>
              <a:gd name="connsiteY6" fmla="*/ 3302772 h 4425696"/>
              <a:gd name="connsiteX7" fmla="*/ 2893701 w 6446520"/>
              <a:gd name="connsiteY7" fmla="*/ 7008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520" h="4425696">
                <a:moveTo>
                  <a:pt x="2983368" y="0"/>
                </a:moveTo>
                <a:lnTo>
                  <a:pt x="3463152" y="0"/>
                </a:lnTo>
                <a:lnTo>
                  <a:pt x="3552820" y="7008"/>
                </a:lnTo>
                <a:cubicBezTo>
                  <a:pt x="5178169" y="176660"/>
                  <a:pt x="6446520" y="1587478"/>
                  <a:pt x="6446520" y="3302772"/>
                </a:cubicBezTo>
                <a:lnTo>
                  <a:pt x="6446520" y="4425696"/>
                </a:lnTo>
                <a:lnTo>
                  <a:pt x="0" y="4425696"/>
                </a:lnTo>
                <a:lnTo>
                  <a:pt x="0" y="3302772"/>
                </a:lnTo>
                <a:cubicBezTo>
                  <a:pt x="0" y="1587478"/>
                  <a:pt x="1268352" y="176660"/>
                  <a:pt x="2893701" y="7008"/>
                </a:cubicBezTo>
                <a:close/>
              </a:path>
            </a:pathLst>
          </a:custGeom>
          <a:blipFill dpi="0" rotWithShape="1">
            <a:blip r:embed="rId2">
              <a:alphaModFix amt="71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950303" y="365760"/>
            <a:ext cx="4571137" cy="4428871"/>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4766791B-F730-470C-BD5E-FFF8D449589F}" type="datetime1">
              <a:rPr lang="en-US" smtClean="0"/>
              <a:pPr/>
              <a:t>12/3/2025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F5EDA098-8E4B-3EB1-646C-4227A3202019}"/>
              </a:ext>
              <a:ext uri="{C183D7F6-B498-43B3-948B-1728B52AA6E4}">
                <adec:decorative xmlns:adec="http://schemas.microsoft.com/office/drawing/2017/decorative" val="1"/>
              </a:ext>
            </a:extLst>
          </p:cNvPr>
          <p:cNvCxnSpPr>
            <a:cxnSpLocks/>
          </p:cNvCxnSpPr>
          <p:nvPr userDrawn="1"/>
        </p:nvCxnSpPr>
        <p:spPr>
          <a:xfrm flipH="1">
            <a:off x="0" y="521208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684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40080" y="4882896"/>
            <a:ext cx="3657603" cy="1453896"/>
          </a:xfrm>
        </p:spPr>
        <p:txBody>
          <a:bodyPr anchor="t">
            <a:normAutofit/>
          </a:bodyPr>
          <a:lstStyle>
            <a:lvl1pPr algn="ct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6" name="Picture Placeholder 15">
            <a:extLst>
              <a:ext uri="{FF2B5EF4-FFF2-40B4-BE49-F238E27FC236}">
                <a16:creationId xmlns:a16="http://schemas.microsoft.com/office/drawing/2014/main" id="{838F5DE0-1AA8-5320-EBEC-7B2EEF399630}"/>
              </a:ext>
            </a:extLst>
          </p:cNvPr>
          <p:cNvSpPr>
            <a:spLocks noGrp="1"/>
          </p:cNvSpPr>
          <p:nvPr>
            <p:ph type="pic" sz="quarter" idx="13" hasCustomPrompt="1"/>
          </p:nvPr>
        </p:nvSpPr>
        <p:spPr>
          <a:xfrm>
            <a:off x="731520" y="548642"/>
            <a:ext cx="3490175" cy="4041647"/>
          </a:xfrm>
          <a:custGeom>
            <a:avLst/>
            <a:gdLst>
              <a:gd name="connsiteX0" fmla="*/ 1745088 w 3490175"/>
              <a:gd name="connsiteY0" fmla="*/ 0 h 4041647"/>
              <a:gd name="connsiteX1" fmla="*/ 3490175 w 3490175"/>
              <a:gd name="connsiteY1" fmla="*/ 1745088 h 4041647"/>
              <a:gd name="connsiteX2" fmla="*/ 3490175 w 3490175"/>
              <a:gd name="connsiteY2" fmla="*/ 3141232 h 4041647"/>
              <a:gd name="connsiteX3" fmla="*/ 3490175 w 3490175"/>
              <a:gd name="connsiteY3" fmla="*/ 3490175 h 4041647"/>
              <a:gd name="connsiteX4" fmla="*/ 3490175 w 3490175"/>
              <a:gd name="connsiteY4" fmla="*/ 4041647 h 4041647"/>
              <a:gd name="connsiteX5" fmla="*/ 0 w 3490175"/>
              <a:gd name="connsiteY5" fmla="*/ 4041647 h 4041647"/>
              <a:gd name="connsiteX6" fmla="*/ 0 w 3490175"/>
              <a:gd name="connsiteY6" fmla="*/ 3490175 h 4041647"/>
              <a:gd name="connsiteX7" fmla="*/ 0 w 3490175"/>
              <a:gd name="connsiteY7" fmla="*/ 3141232 h 4041647"/>
              <a:gd name="connsiteX8" fmla="*/ 0 w 3490175"/>
              <a:gd name="connsiteY8" fmla="*/ 1745088 h 4041647"/>
              <a:gd name="connsiteX9" fmla="*/ 1745088 w 3490175"/>
              <a:gd name="connsiteY9" fmla="*/ 0 h 404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175" h="4041647">
                <a:moveTo>
                  <a:pt x="1745088" y="0"/>
                </a:moveTo>
                <a:cubicBezTo>
                  <a:pt x="2708873" y="0"/>
                  <a:pt x="3490175" y="781302"/>
                  <a:pt x="3490175" y="1745088"/>
                </a:cubicBezTo>
                <a:lnTo>
                  <a:pt x="3490175" y="3141232"/>
                </a:lnTo>
                <a:lnTo>
                  <a:pt x="3490175" y="3490175"/>
                </a:lnTo>
                <a:lnTo>
                  <a:pt x="3490175" y="4041647"/>
                </a:lnTo>
                <a:lnTo>
                  <a:pt x="0" y="4041647"/>
                </a:lnTo>
                <a:lnTo>
                  <a:pt x="0" y="3490175"/>
                </a:lnTo>
                <a:lnTo>
                  <a:pt x="0" y="3141232"/>
                </a:lnTo>
                <a:lnTo>
                  <a:pt x="0" y="1745088"/>
                </a:lnTo>
                <a:cubicBezTo>
                  <a:pt x="0" y="781302"/>
                  <a:pt x="781302" y="0"/>
                  <a:pt x="1745088" y="0"/>
                </a:cubicBezTo>
                <a:close/>
              </a:path>
            </a:pathLst>
          </a:custGeom>
          <a:blipFill dpi="0" rotWithShape="1">
            <a:blip r:embed="rId2">
              <a:alphaModFix amt="81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7760" y="549275"/>
            <a:ext cx="6561138" cy="57594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73859A7-84EB-4384-87AF-59CC16704CF8}" type="datetime1">
              <a:rPr lang="en-US" smtClean="0"/>
              <a:pPr/>
              <a:t>12/3/2025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3" name="Straight Connector 2">
            <a:extLst>
              <a:ext uri="{FF2B5EF4-FFF2-40B4-BE49-F238E27FC236}">
                <a16:creationId xmlns:a16="http://schemas.microsoft.com/office/drawing/2014/main" id="{619C3A72-7CAE-129F-7490-B687280EF1C9}"/>
              </a:ext>
              <a:ext uri="{C183D7F6-B498-43B3-948B-1728B52AA6E4}">
                <adec:decorative xmlns:adec="http://schemas.microsoft.com/office/drawing/2017/decorative" val="1"/>
              </a:ext>
            </a:extLst>
          </p:cNvPr>
          <p:cNvCxnSpPr>
            <a:cxnSpLocks/>
          </p:cNvCxnSpPr>
          <p:nvPr userDrawn="1"/>
        </p:nvCxnSpPr>
        <p:spPr>
          <a:xfrm>
            <a:off x="464611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130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17">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8B008C-A5E8-826A-5F68-E2A4C542B6F6}"/>
              </a:ext>
            </a:extLst>
          </p:cNvPr>
          <p:cNvSpPr>
            <a:spLocks noGrp="1"/>
          </p:cNvSpPr>
          <p:nvPr>
            <p:ph type="title"/>
          </p:nvPr>
        </p:nvSpPr>
        <p:spPr>
          <a:xfrm>
            <a:off x="731520" y="320040"/>
            <a:ext cx="10780776" cy="932688"/>
          </a:xfrm>
        </p:spPr>
        <p:txBody>
          <a:bodyPr anchor="b"/>
          <a:lstStyle>
            <a:lvl1pPr>
              <a:defRPr sz="320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16" name="Picture Placeholder 15">
            <a:extLst>
              <a:ext uri="{FF2B5EF4-FFF2-40B4-BE49-F238E27FC236}">
                <a16:creationId xmlns:a16="http://schemas.microsoft.com/office/drawing/2014/main" id="{838F5DE0-1AA8-5320-EBEC-7B2EEF399630}"/>
              </a:ext>
            </a:extLst>
          </p:cNvPr>
          <p:cNvSpPr>
            <a:spLocks noGrp="1"/>
          </p:cNvSpPr>
          <p:nvPr>
            <p:ph type="pic" sz="quarter" idx="13" hasCustomPrompt="1"/>
          </p:nvPr>
        </p:nvSpPr>
        <p:spPr>
          <a:xfrm>
            <a:off x="731520" y="1816163"/>
            <a:ext cx="3920691" cy="4540188"/>
          </a:xfrm>
          <a:custGeom>
            <a:avLst/>
            <a:gdLst>
              <a:gd name="connsiteX0" fmla="*/ 1745088 w 3490175"/>
              <a:gd name="connsiteY0" fmla="*/ 0 h 4041647"/>
              <a:gd name="connsiteX1" fmla="*/ 3490175 w 3490175"/>
              <a:gd name="connsiteY1" fmla="*/ 1745088 h 4041647"/>
              <a:gd name="connsiteX2" fmla="*/ 3490175 w 3490175"/>
              <a:gd name="connsiteY2" fmla="*/ 3141232 h 4041647"/>
              <a:gd name="connsiteX3" fmla="*/ 3490175 w 3490175"/>
              <a:gd name="connsiteY3" fmla="*/ 3490175 h 4041647"/>
              <a:gd name="connsiteX4" fmla="*/ 3490175 w 3490175"/>
              <a:gd name="connsiteY4" fmla="*/ 4041647 h 4041647"/>
              <a:gd name="connsiteX5" fmla="*/ 0 w 3490175"/>
              <a:gd name="connsiteY5" fmla="*/ 4041647 h 4041647"/>
              <a:gd name="connsiteX6" fmla="*/ 0 w 3490175"/>
              <a:gd name="connsiteY6" fmla="*/ 3490175 h 4041647"/>
              <a:gd name="connsiteX7" fmla="*/ 0 w 3490175"/>
              <a:gd name="connsiteY7" fmla="*/ 3141232 h 4041647"/>
              <a:gd name="connsiteX8" fmla="*/ 0 w 3490175"/>
              <a:gd name="connsiteY8" fmla="*/ 1745088 h 4041647"/>
              <a:gd name="connsiteX9" fmla="*/ 1745088 w 3490175"/>
              <a:gd name="connsiteY9" fmla="*/ 0 h 404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175" h="4041647">
                <a:moveTo>
                  <a:pt x="1745088" y="0"/>
                </a:moveTo>
                <a:cubicBezTo>
                  <a:pt x="2708873" y="0"/>
                  <a:pt x="3490175" y="781302"/>
                  <a:pt x="3490175" y="1745088"/>
                </a:cubicBezTo>
                <a:lnTo>
                  <a:pt x="3490175" y="3141232"/>
                </a:lnTo>
                <a:lnTo>
                  <a:pt x="3490175" y="3490175"/>
                </a:lnTo>
                <a:lnTo>
                  <a:pt x="3490175" y="4041647"/>
                </a:lnTo>
                <a:lnTo>
                  <a:pt x="0" y="4041647"/>
                </a:lnTo>
                <a:lnTo>
                  <a:pt x="0" y="3490175"/>
                </a:lnTo>
                <a:lnTo>
                  <a:pt x="0" y="3141232"/>
                </a:lnTo>
                <a:lnTo>
                  <a:pt x="0" y="1745088"/>
                </a:lnTo>
                <a:cubicBezTo>
                  <a:pt x="0" y="781302"/>
                  <a:pt x="781302" y="0"/>
                  <a:pt x="1745088"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49516" y="1812758"/>
            <a:ext cx="6349381" cy="45401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D73859A7-84EB-4384-87AF-59CC16704CF8}" type="datetime1">
              <a:rPr lang="en-US" smtClean="0"/>
              <a:pPr/>
              <a:t>12/3/2025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246876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8164" y="559341"/>
            <a:ext cx="10755670" cy="932688"/>
          </a:xfrm>
        </p:spPr>
        <p:txBody>
          <a:bodyPr anchor="b"/>
          <a:lstStyle/>
          <a:p>
            <a:r>
              <a:rPr lang="en-US"/>
              <a:t>Click to edit Master title style</a:t>
            </a:r>
          </a:p>
        </p:txBody>
      </p:sp>
      <p:sp>
        <p:nvSpPr>
          <p:cNvPr id="9" name="Footer Placeholder 5">
            <a:extLst>
              <a:ext uri="{FF2B5EF4-FFF2-40B4-BE49-F238E27FC236}">
                <a16:creationId xmlns:a16="http://schemas.microsoft.com/office/drawing/2014/main" id="{3C89FBB9-2C05-A4C1-ECB4-D6A5C4219E42}"/>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a:t>Sample Footer Text</a:t>
            </a:r>
          </a:p>
        </p:txBody>
      </p:sp>
      <p:sp>
        <p:nvSpPr>
          <p:cNvPr id="3" name="Date Placeholder 4">
            <a:extLst>
              <a:ext uri="{FF2B5EF4-FFF2-40B4-BE49-F238E27FC236}">
                <a16:creationId xmlns:a16="http://schemas.microsoft.com/office/drawing/2014/main" id="{BBB07A11-50DE-6BC0-0514-6E2C14A47985}"/>
              </a:ext>
            </a:extLst>
          </p:cNvPr>
          <p:cNvSpPr>
            <a:spLocks noGrp="1"/>
          </p:cNvSpPr>
          <p:nvPr>
            <p:ph type="dt" sz="half" idx="15"/>
          </p:nvPr>
        </p:nvSpPr>
        <p:spPr>
          <a:xfrm rot="16200000" flipH="1">
            <a:off x="-997746" y="4594946"/>
            <a:ext cx="2706690" cy="365125"/>
          </a:xfrm>
        </p:spPr>
        <p:txBody>
          <a:bodyPr/>
          <a:lstStyle>
            <a:lvl1pPr algn="l">
              <a:defRPr>
                <a:solidFill>
                  <a:schemeClr val="tx1"/>
                </a:solidFill>
              </a:defRPr>
            </a:lvl1pPr>
          </a:lstStyle>
          <a:p>
            <a:fld id="{7FA43F5B-065E-43CE-B3FD-98C48A6F94D7}" type="datetime1">
              <a:rPr lang="en-US" smtClean="0"/>
              <a:pPr/>
              <a:t>12/3/2025</a:t>
            </a:fld>
            <a:endParaRPr lang="en-US"/>
          </a:p>
        </p:txBody>
      </p:sp>
      <p:sp>
        <p:nvSpPr>
          <p:cNvPr id="6" name="Slide Number Placeholder 6">
            <a:extLst>
              <a:ext uri="{FF2B5EF4-FFF2-40B4-BE49-F238E27FC236}">
                <a16:creationId xmlns:a16="http://schemas.microsoft.com/office/drawing/2014/main" id="{03ED5F49-F9F7-05A9-62AC-C9C8DF2EADE8}"/>
              </a:ext>
            </a:extLst>
          </p:cNvPr>
          <p:cNvSpPr>
            <a:spLocks noGrp="1"/>
          </p:cNvSpPr>
          <p:nvPr>
            <p:ph type="sldNum" sz="quarter" idx="17"/>
          </p:nvPr>
        </p:nvSpPr>
        <p:spPr>
          <a:xfrm>
            <a:off x="88569" y="6264201"/>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1200" y="1713652"/>
            <a:ext cx="4387012" cy="4612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5658927" y="1713653"/>
            <a:ext cx="6533071" cy="5144347"/>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a:blip r:embed="rId2">
              <a:alphaModFix amt="70000"/>
              <a:extLst>
                <a:ext uri="{28A0092B-C50C-407E-A947-70E740481C1C}">
                  <a14:useLocalDpi xmlns:a14="http://schemas.microsoft.com/office/drawing/2010/main" val="0"/>
                </a:ext>
              </a:extLst>
            </a:blip>
            <a:stretch>
              <a:fillRect/>
            </a:stretch>
          </a:blipFill>
        </p:spPr>
        <p:txBody>
          <a:bodyPr vert="horz" wrap="square" lIns="91440" tIns="45720" rIns="91440" bIns="45720" rtlCol="0">
            <a:noAutofit/>
          </a:bodyPr>
          <a:lstStyle>
            <a:lvl1pPr marL="0" indent="0">
              <a:buFont typeface="Arial" panose="020B0604020202020204" pitchFamily="34" charset="0"/>
              <a:buNone/>
              <a:defRPr lang="en-US" dirty="0"/>
            </a:lvl1pPr>
          </a:lstStyle>
          <a:p>
            <a:pPr marL="285750" lvl="0" indent="-285750"/>
            <a:r>
              <a:rPr lang="en-US"/>
              <a:t> </a:t>
            </a:r>
          </a:p>
        </p:txBody>
      </p:sp>
    </p:spTree>
    <p:extLst>
      <p:ext uri="{BB962C8B-B14F-4D97-AF65-F5344CB8AC3E}">
        <p14:creationId xmlns:p14="http://schemas.microsoft.com/office/powerpoint/2010/main" val="2414927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8164" y="559341"/>
            <a:ext cx="10864236" cy="932688"/>
          </a:xfrm>
        </p:spPr>
        <p:txBody>
          <a:bodyPr anchor="b"/>
          <a:lstStyle/>
          <a:p>
            <a:r>
              <a:rPr lang="en-US"/>
              <a:t>Click to edit Master title style</a:t>
            </a:r>
          </a:p>
        </p:txBody>
      </p:sp>
      <p:sp>
        <p:nvSpPr>
          <p:cNvPr id="5" name="Footer Placeholder 3">
            <a:extLst>
              <a:ext uri="{FF2B5EF4-FFF2-40B4-BE49-F238E27FC236}">
                <a16:creationId xmlns:a16="http://schemas.microsoft.com/office/drawing/2014/main" id="{E4C77EC0-4873-6982-138B-77EBB60FCE21}"/>
              </a:ext>
            </a:extLst>
          </p:cNvPr>
          <p:cNvSpPr>
            <a:spLocks noGrp="1"/>
          </p:cNvSpPr>
          <p:nvPr>
            <p:ph type="ftr" sz="quarter" idx="16"/>
          </p:nvPr>
        </p:nvSpPr>
        <p:spPr>
          <a:xfrm rot="16200000" flipH="1">
            <a:off x="-1131161" y="1592957"/>
            <a:ext cx="2973522" cy="365125"/>
          </a:xfrm>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2148" y="1676967"/>
            <a:ext cx="4304208"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9">
            <a:extLst>
              <a:ext uri="{FF2B5EF4-FFF2-40B4-BE49-F238E27FC236}">
                <a16:creationId xmlns:a16="http://schemas.microsoft.com/office/drawing/2014/main" id="{9EA9F84E-FFD2-9D14-4000-EB54F5065147}"/>
              </a:ext>
            </a:extLst>
          </p:cNvPr>
          <p:cNvSpPr>
            <a:spLocks noGrp="1"/>
          </p:cNvSpPr>
          <p:nvPr>
            <p:ph type="pic" sz="quarter" idx="18" hasCustomPrompt="1"/>
          </p:nvPr>
        </p:nvSpPr>
        <p:spPr>
          <a:xfrm>
            <a:off x="5483476" y="1694325"/>
            <a:ext cx="5990360" cy="4207696"/>
          </a:xfrm>
          <a:custGeom>
            <a:avLst/>
            <a:gdLst>
              <a:gd name="connsiteX0" fmla="*/ 2983368 w 6446520"/>
              <a:gd name="connsiteY0" fmla="*/ 0 h 4425696"/>
              <a:gd name="connsiteX1" fmla="*/ 3463152 w 6446520"/>
              <a:gd name="connsiteY1" fmla="*/ 0 h 4425696"/>
              <a:gd name="connsiteX2" fmla="*/ 3552820 w 6446520"/>
              <a:gd name="connsiteY2" fmla="*/ 7008 h 4425696"/>
              <a:gd name="connsiteX3" fmla="*/ 6446520 w 6446520"/>
              <a:gd name="connsiteY3" fmla="*/ 3302772 h 4425696"/>
              <a:gd name="connsiteX4" fmla="*/ 6446520 w 6446520"/>
              <a:gd name="connsiteY4" fmla="*/ 4425696 h 4425696"/>
              <a:gd name="connsiteX5" fmla="*/ 0 w 6446520"/>
              <a:gd name="connsiteY5" fmla="*/ 4425696 h 4425696"/>
              <a:gd name="connsiteX6" fmla="*/ 0 w 6446520"/>
              <a:gd name="connsiteY6" fmla="*/ 3302772 h 4425696"/>
              <a:gd name="connsiteX7" fmla="*/ 2893701 w 6446520"/>
              <a:gd name="connsiteY7" fmla="*/ 7008 h 442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520" h="4425696">
                <a:moveTo>
                  <a:pt x="2983368" y="0"/>
                </a:moveTo>
                <a:lnTo>
                  <a:pt x="3463152" y="0"/>
                </a:lnTo>
                <a:lnTo>
                  <a:pt x="3552820" y="7008"/>
                </a:lnTo>
                <a:cubicBezTo>
                  <a:pt x="5178169" y="176660"/>
                  <a:pt x="6446520" y="1587478"/>
                  <a:pt x="6446520" y="3302772"/>
                </a:cubicBezTo>
                <a:lnTo>
                  <a:pt x="6446520" y="4425696"/>
                </a:lnTo>
                <a:lnTo>
                  <a:pt x="0" y="4425696"/>
                </a:lnTo>
                <a:lnTo>
                  <a:pt x="0" y="3302772"/>
                </a:lnTo>
                <a:cubicBezTo>
                  <a:pt x="0" y="1587478"/>
                  <a:pt x="1268352" y="176660"/>
                  <a:pt x="2893701" y="7008"/>
                </a:cubicBezTo>
                <a:close/>
              </a:path>
            </a:pathLst>
          </a:custGeom>
          <a:blipFill dpi="0" rotWithShape="1">
            <a:blip r:embed="rId2">
              <a:alphaModFix amt="73000"/>
              <a:extLst>
                <a:ext uri="{28A0092B-C50C-407E-A947-70E740481C1C}">
                  <a14:useLocalDpi xmlns:a14="http://schemas.microsoft.com/office/drawing/2010/main" val="0"/>
                </a:ext>
              </a:extLst>
            </a:blip>
            <a:srcRect/>
            <a:stretch>
              <a:fillRect/>
            </a:stretch>
          </a:blipFill>
          <a:ln w="6350">
            <a:solidFill>
              <a:schemeClr val="tx1"/>
            </a:solidFill>
          </a:ln>
        </p:spPr>
        <p:txBody>
          <a:bodyPr wrap="square">
            <a:noAutofit/>
          </a:bodyPr>
          <a:lstStyle>
            <a:lvl1pPr marL="0" indent="0">
              <a:buFont typeface="Arial" panose="020B0604020202020204" pitchFamily="34" charset="0"/>
              <a:buNone/>
              <a:defRPr>
                <a:solidFill>
                  <a:schemeClr val="tx1"/>
                </a:solidFill>
              </a:defRPr>
            </a:lvl1pPr>
          </a:lstStyle>
          <a:p>
            <a:r>
              <a:rPr lang="en-US"/>
              <a:t> </a:t>
            </a:r>
          </a:p>
        </p:txBody>
      </p:sp>
      <p:sp>
        <p:nvSpPr>
          <p:cNvPr id="7" name="Date Placeholder 2">
            <a:extLst>
              <a:ext uri="{FF2B5EF4-FFF2-40B4-BE49-F238E27FC236}">
                <a16:creationId xmlns:a16="http://schemas.microsoft.com/office/drawing/2014/main" id="{B1DEFE62-48FB-6384-52E6-28C55B7237A0}"/>
              </a:ext>
            </a:extLst>
          </p:cNvPr>
          <p:cNvSpPr>
            <a:spLocks noGrp="1"/>
          </p:cNvSpPr>
          <p:nvPr>
            <p:ph type="dt" sz="half" idx="15"/>
          </p:nvPr>
        </p:nvSpPr>
        <p:spPr>
          <a:xfrm rot="5400000">
            <a:off x="10425981" y="4687095"/>
            <a:ext cx="2706690" cy="365125"/>
          </a:xfrm>
        </p:spPr>
        <p:txBody>
          <a:bodyPr/>
          <a:lstStyle>
            <a:lvl1pPr>
              <a:defRPr>
                <a:solidFill>
                  <a:schemeClr val="tx1"/>
                </a:solidFill>
              </a:defRPr>
            </a:lvl1pPr>
          </a:lstStyle>
          <a:p>
            <a:fld id="{7FA43F5B-065E-43CE-B3FD-98C48A6F94D7}" type="datetime1">
              <a:rPr lang="en-US" smtClean="0"/>
              <a:pPr/>
              <a:t>12/3/2025</a:t>
            </a:fld>
            <a:endParaRPr lang="en-US"/>
          </a:p>
        </p:txBody>
      </p:sp>
      <p:sp>
        <p:nvSpPr>
          <p:cNvPr id="11" name="Slide Number Placeholder 8">
            <a:extLst>
              <a:ext uri="{FF2B5EF4-FFF2-40B4-BE49-F238E27FC236}">
                <a16:creationId xmlns:a16="http://schemas.microsoft.com/office/drawing/2014/main" id="{70C3045B-A291-FDD5-BEE7-EB765F9DE6BB}"/>
              </a:ext>
            </a:extLst>
          </p:cNvPr>
          <p:cNvSpPr>
            <a:spLocks noGrp="1"/>
          </p:cNvSpPr>
          <p:nvPr>
            <p:ph type="sldNum" sz="quarter" idx="17"/>
          </p:nvPr>
        </p:nvSpPr>
        <p:spPr>
          <a:xfrm>
            <a:off x="11512296" y="6356350"/>
            <a:ext cx="574620" cy="365125"/>
          </a:xfrm>
        </p:spPr>
        <p:txBody>
          <a:bodyPr/>
          <a:lstStyle>
            <a:lvl1pPr>
              <a:defRPr>
                <a:solidFill>
                  <a:schemeClr val="tx1"/>
                </a:solidFill>
              </a:defRPr>
            </a:lvl1pPr>
          </a:lstStyle>
          <a:p>
            <a:fld id="{2DE90F28-AFBB-4AB2-AA79-6D3F72ED131B}" type="slidenum">
              <a:rPr lang="en-US" smtClean="0"/>
              <a:pPr/>
              <a:t>‹#›</a:t>
            </a:fld>
            <a:endParaRPr lang="en-US"/>
          </a:p>
        </p:txBody>
      </p:sp>
    </p:spTree>
    <p:extLst>
      <p:ext uri="{BB962C8B-B14F-4D97-AF65-F5344CB8AC3E}">
        <p14:creationId xmlns:p14="http://schemas.microsoft.com/office/powerpoint/2010/main" val="4167662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umber Larg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7BBF55A-D91F-143D-FBB6-73995F00EAC2}"/>
              </a:ext>
            </a:extLst>
          </p:cNvPr>
          <p:cNvSpPr>
            <a:spLocks noGrp="1"/>
          </p:cNvSpPr>
          <p:nvPr>
            <p:ph type="title"/>
          </p:nvPr>
        </p:nvSpPr>
        <p:spPr>
          <a:xfrm>
            <a:off x="2057400" y="4937761"/>
            <a:ext cx="6987537" cy="1353312"/>
          </a:xfrm>
        </p:spPr>
        <p:txBody>
          <a:bodyPr anchor="t">
            <a:normAutofit/>
          </a:bodyPr>
          <a:lstStyle>
            <a:lvl1pP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9" name="Content Placeholder 8">
            <a:extLst>
              <a:ext uri="{FF2B5EF4-FFF2-40B4-BE49-F238E27FC236}">
                <a16:creationId xmlns:a16="http://schemas.microsoft.com/office/drawing/2014/main" id="{072A4B4E-0B2F-F1BB-322A-713D1FB5F2FE}"/>
              </a:ext>
            </a:extLst>
          </p:cNvPr>
          <p:cNvSpPr>
            <a:spLocks noGrp="1"/>
          </p:cNvSpPr>
          <p:nvPr>
            <p:ph sz="quarter" idx="13" hasCustomPrompt="1"/>
          </p:nvPr>
        </p:nvSpPr>
        <p:spPr>
          <a:xfrm>
            <a:off x="2057400" y="549021"/>
            <a:ext cx="9455150" cy="4333875"/>
          </a:xfrm>
        </p:spPr>
        <p:txBody>
          <a:bodyPr anchor="b">
            <a:normAutofit/>
          </a:bodyPr>
          <a:lstStyle>
            <a:lvl1pPr>
              <a:defRPr sz="23200">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5AD3D17-73C9-402C-91E7-BA73E6829C50}" type="datetime1">
              <a:rPr lang="en-US" smtClean="0"/>
              <a:pPr/>
              <a:t>12/3/2025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8546D47F-2AE5-2705-911C-52BBD6B7D8EA}"/>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45242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umber Large 2">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07161BC5-1283-62A1-6BD4-C13D49861D6F}"/>
              </a:ext>
            </a:extLst>
          </p:cNvPr>
          <p:cNvSpPr>
            <a:spLocks noGrp="1"/>
          </p:cNvSpPr>
          <p:nvPr>
            <p:ph type="title"/>
          </p:nvPr>
        </p:nvSpPr>
        <p:spPr>
          <a:xfrm>
            <a:off x="2333244" y="4846320"/>
            <a:ext cx="7525512" cy="1545336"/>
          </a:xfrm>
        </p:spPr>
        <p:txBody>
          <a:bodyPr anchor="t">
            <a:normAutofit/>
          </a:bodyPr>
          <a:lstStyle>
            <a:lvl1pPr algn="ct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8">
            <a:extLst>
              <a:ext uri="{FF2B5EF4-FFF2-40B4-BE49-F238E27FC236}">
                <a16:creationId xmlns:a16="http://schemas.microsoft.com/office/drawing/2014/main" id="{6217EA84-48D2-BF27-881E-1EED3BB2FA90}"/>
              </a:ext>
            </a:extLst>
          </p:cNvPr>
          <p:cNvSpPr>
            <a:spLocks noGrp="1"/>
          </p:cNvSpPr>
          <p:nvPr>
            <p:ph sz="quarter" idx="13" hasCustomPrompt="1"/>
          </p:nvPr>
        </p:nvSpPr>
        <p:spPr>
          <a:xfrm>
            <a:off x="824484" y="549021"/>
            <a:ext cx="10543032" cy="4205859"/>
          </a:xfrm>
        </p:spPr>
        <p:txBody>
          <a:bodyPr anchor="b">
            <a:normAutofit/>
          </a:bodyPr>
          <a:lstStyle>
            <a:lvl1pPr algn="ctr">
              <a:defRPr sz="23200">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C77A7CDD-9512-40CC-9351-FC0DE186CFBD}" type="datetime1">
              <a:rPr lang="en-US" smtClean="0"/>
              <a:pPr/>
              <a:t>12/3/2025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385837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C3D1438-E7DE-BCF4-D0DD-97184D8B7208}"/>
              </a:ext>
            </a:extLst>
          </p:cNvPr>
          <p:cNvSpPr>
            <a:spLocks noGrp="1"/>
          </p:cNvSpPr>
          <p:nvPr>
            <p:ph type="title"/>
          </p:nvPr>
        </p:nvSpPr>
        <p:spPr>
          <a:xfrm>
            <a:off x="5909930" y="640097"/>
            <a:ext cx="4362148" cy="3474720"/>
          </a:xfrm>
        </p:spPr>
        <p:txBody>
          <a:bodyPr/>
          <a:lstStyle/>
          <a:p>
            <a:r>
              <a:rPr lang="en-US"/>
              <a:t>Click to edit Master title style</a:t>
            </a:r>
          </a:p>
        </p:txBody>
      </p:sp>
      <p:sp>
        <p:nvSpPr>
          <p:cNvPr id="14" name="Text Placeholder 15">
            <a:extLst>
              <a:ext uri="{FF2B5EF4-FFF2-40B4-BE49-F238E27FC236}">
                <a16:creationId xmlns:a16="http://schemas.microsoft.com/office/drawing/2014/main" id="{E9EB830E-59F9-793F-E2E7-110D033D7F86}"/>
              </a:ext>
            </a:extLst>
          </p:cNvPr>
          <p:cNvSpPr>
            <a:spLocks noGrp="1"/>
          </p:cNvSpPr>
          <p:nvPr>
            <p:ph type="body" sz="quarter" idx="17"/>
          </p:nvPr>
        </p:nvSpPr>
        <p:spPr>
          <a:xfrm>
            <a:off x="5909929" y="4818889"/>
            <a:ext cx="4206701" cy="1188720"/>
          </a:xfrm>
        </p:spPr>
        <p:txBody>
          <a:bodyPr anchor="t">
            <a:normAutofit/>
          </a:bodyPr>
          <a:lstStyle>
            <a:lvl1pPr algn="l">
              <a:defRPr sz="2000"/>
            </a:lvl1pPr>
          </a:lstStyle>
          <a:p>
            <a:pPr lvl="0"/>
            <a:r>
              <a:rPr lang="en-US"/>
              <a:t>Click to edit Master text styles</a:t>
            </a:r>
          </a:p>
        </p:txBody>
      </p:sp>
      <p:sp>
        <p:nvSpPr>
          <p:cNvPr id="9" name="Picture Placeholder 8">
            <a:extLst>
              <a:ext uri="{FF2B5EF4-FFF2-40B4-BE49-F238E27FC236}">
                <a16:creationId xmlns:a16="http://schemas.microsoft.com/office/drawing/2014/main" id="{2C9C23E6-AA65-EED1-FC7F-E4138D9D0DF7}"/>
              </a:ext>
            </a:extLst>
          </p:cNvPr>
          <p:cNvSpPr>
            <a:spLocks noGrp="1"/>
          </p:cNvSpPr>
          <p:nvPr>
            <p:ph type="pic" sz="quarter" idx="13" hasCustomPrompt="1"/>
          </p:nvPr>
        </p:nvSpPr>
        <p:spPr>
          <a:xfrm>
            <a:off x="0" y="0"/>
            <a:ext cx="5060950" cy="6858000"/>
          </a:xfrm>
          <a:blipFill dpi="0" rotWithShape="1">
            <a:blip r:embed="rId2">
              <a:alphaModFix amt="70000"/>
              <a:extLst>
                <a:ext uri="{28A0092B-C50C-407E-A947-70E740481C1C}">
                  <a14:useLocalDpi xmlns:a14="http://schemas.microsoft.com/office/drawing/2010/main" val="0"/>
                </a:ext>
              </a:extLst>
            </a:blip>
            <a:srcRect/>
            <a:stretch>
              <a:fillRect/>
            </a:stretch>
          </a:blipFill>
        </p:spPr>
        <p:txBody>
          <a:bodyPr/>
          <a:lstStyle/>
          <a:p>
            <a:r>
              <a:rPr lang="en-US"/>
              <a:t> </a:t>
            </a:r>
          </a:p>
        </p:txBody>
      </p:sp>
      <p:cxnSp>
        <p:nvCxnSpPr>
          <p:cNvPr id="7" name="Straight Connector 6">
            <a:extLst>
              <a:ext uri="{FF2B5EF4-FFF2-40B4-BE49-F238E27FC236}">
                <a16:creationId xmlns:a16="http://schemas.microsoft.com/office/drawing/2014/main" id="{63DCC7EC-EB64-3FA5-9B9F-4B65F8B35369}"/>
              </a:ext>
              <a:ext uri="{C183D7F6-B498-43B3-948B-1728B52AA6E4}">
                <adec:decorative xmlns:adec="http://schemas.microsoft.com/office/drawing/2017/decorative" val="1"/>
              </a:ext>
            </a:extLst>
          </p:cNvPr>
          <p:cNvCxnSpPr>
            <a:cxnSpLocks/>
          </p:cNvCxnSpPr>
          <p:nvPr userDrawn="1"/>
        </p:nvCxnSpPr>
        <p:spPr>
          <a:xfrm>
            <a:off x="5060487"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B5721EA9-D34D-C406-42C9-D1C3DC0550EB}"/>
              </a:ext>
            </a:extLst>
          </p:cNvPr>
          <p:cNvSpPr>
            <a:spLocks noGrp="1"/>
          </p:cNvSpPr>
          <p:nvPr>
            <p:ph type="dt" sz="half" idx="14"/>
          </p:nvPr>
        </p:nvSpPr>
        <p:spPr>
          <a:xfrm rot="5400000">
            <a:off x="10425981" y="4687095"/>
            <a:ext cx="2706690" cy="365125"/>
          </a:xfrm>
        </p:spPr>
        <p:txBody>
          <a:bodyPr/>
          <a:lstStyle/>
          <a:p>
            <a:fld id="{7FA43F5B-065E-43CE-B3FD-98C48A6F94D7}" type="datetime1">
              <a:rPr lang="en-US" smtClean="0"/>
              <a:pPr/>
              <a:t>12/3/2025</a:t>
            </a:fld>
            <a:endParaRPr lang="en-US"/>
          </a:p>
        </p:txBody>
      </p:sp>
      <p:sp>
        <p:nvSpPr>
          <p:cNvPr id="10" name="Footer Placeholder 9">
            <a:extLst>
              <a:ext uri="{FF2B5EF4-FFF2-40B4-BE49-F238E27FC236}">
                <a16:creationId xmlns:a16="http://schemas.microsoft.com/office/drawing/2014/main" id="{B8A451BA-6597-98CC-3A5A-099DB053853F}"/>
              </a:ext>
            </a:extLst>
          </p:cNvPr>
          <p:cNvSpPr>
            <a:spLocks noGrp="1"/>
          </p:cNvSpPr>
          <p:nvPr>
            <p:ph type="ftr" sz="quarter" idx="15"/>
          </p:nvPr>
        </p:nvSpPr>
        <p:spPr>
          <a:xfrm rot="16200000" flipH="1">
            <a:off x="10292565" y="1592957"/>
            <a:ext cx="2973522" cy="365125"/>
          </a:xfrm>
        </p:spPr>
        <p:txBody>
          <a:bodyPr/>
          <a:lstStyle/>
          <a:p>
            <a:r>
              <a:rPr lang="en-US"/>
              <a:t>Sample Footer Text</a:t>
            </a:r>
          </a:p>
        </p:txBody>
      </p:sp>
      <p:sp>
        <p:nvSpPr>
          <p:cNvPr id="11" name="Slide Number Placeholder 10">
            <a:extLst>
              <a:ext uri="{FF2B5EF4-FFF2-40B4-BE49-F238E27FC236}">
                <a16:creationId xmlns:a16="http://schemas.microsoft.com/office/drawing/2014/main" id="{ED98AED2-58CC-D8F4-37CF-06D4C6AE089B}"/>
              </a:ext>
            </a:extLst>
          </p:cNvPr>
          <p:cNvSpPr>
            <a:spLocks noGrp="1"/>
          </p:cNvSpPr>
          <p:nvPr>
            <p:ph type="sldNum" sz="quarter" idx="16"/>
          </p:nvPr>
        </p:nvSpPr>
        <p:spPr/>
        <p:txBody>
          <a:bodyPr/>
          <a:lstStyle/>
          <a:p>
            <a:fld id="{2DE90F28-AFBB-4AB2-AA79-6D3F72ED131B}" type="slidenum">
              <a:rPr lang="en-US" smtClean="0"/>
              <a:pPr/>
              <a:t>‹#›</a:t>
            </a:fld>
            <a:endParaRPr lang="en-US"/>
          </a:p>
        </p:txBody>
      </p:sp>
    </p:spTree>
    <p:extLst>
      <p:ext uri="{BB962C8B-B14F-4D97-AF65-F5344CB8AC3E}">
        <p14:creationId xmlns:p14="http://schemas.microsoft.com/office/powerpoint/2010/main" val="2410064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Number Large 3">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7792842B-25D6-4A1E-C1C2-AEE71B415CE0}"/>
              </a:ext>
            </a:extLst>
          </p:cNvPr>
          <p:cNvSpPr>
            <a:spLocks noGrp="1"/>
          </p:cNvSpPr>
          <p:nvPr>
            <p:ph type="title"/>
          </p:nvPr>
        </p:nvSpPr>
        <p:spPr>
          <a:xfrm>
            <a:off x="7223760" y="1371600"/>
            <a:ext cx="4114800" cy="4114800"/>
          </a:xfrm>
        </p:spPr>
        <p:txBody>
          <a:bodyPr anchor="ctr">
            <a:normAutofit/>
          </a:bodyPr>
          <a:lstStyle>
            <a:lvl1pPr>
              <a:lnSpc>
                <a:spcPct val="110000"/>
              </a:lnSpc>
              <a:spcBef>
                <a:spcPts val="1000"/>
              </a:spcBef>
              <a:defRPr sz="2800" cap="none" baseline="0">
                <a:latin typeface="+mn-lt"/>
              </a:defRPr>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8">
            <a:extLst>
              <a:ext uri="{FF2B5EF4-FFF2-40B4-BE49-F238E27FC236}">
                <a16:creationId xmlns:a16="http://schemas.microsoft.com/office/drawing/2014/main" id="{12DBA1DA-C8D5-2565-57BF-FEDE64BF7000}"/>
              </a:ext>
            </a:extLst>
          </p:cNvPr>
          <p:cNvSpPr>
            <a:spLocks noGrp="1"/>
          </p:cNvSpPr>
          <p:nvPr>
            <p:ph sz="quarter" idx="13" hasCustomPrompt="1"/>
          </p:nvPr>
        </p:nvSpPr>
        <p:spPr>
          <a:xfrm>
            <a:off x="914400" y="353237"/>
            <a:ext cx="5937337" cy="6368237"/>
          </a:xfrm>
        </p:spPr>
        <p:txBody>
          <a:bodyPr anchor="ctr">
            <a:normAutofit/>
          </a:bodyPr>
          <a:lstStyle>
            <a:lvl1pPr>
              <a:lnSpc>
                <a:spcPct val="90000"/>
              </a:lnSpc>
              <a:spcBef>
                <a:spcPts val="0"/>
              </a:spcBef>
              <a:defRPr sz="23200">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pPr/>
              <a:t>12/3/2025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587608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umber Large 4">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E9039192-694E-62AB-FB7F-F6E803456FEC}"/>
              </a:ext>
            </a:extLst>
          </p:cNvPr>
          <p:cNvSpPr>
            <a:spLocks noGrp="1"/>
          </p:cNvSpPr>
          <p:nvPr>
            <p:ph type="title"/>
          </p:nvPr>
        </p:nvSpPr>
        <p:spPr>
          <a:xfrm>
            <a:off x="2333244" y="5687755"/>
            <a:ext cx="7525512" cy="603317"/>
          </a:xfrm>
        </p:spPr>
        <p:txBody>
          <a:bodyPr anchor="t">
            <a:normAutofit/>
          </a:bodyPr>
          <a:lstStyle>
            <a:lvl1pPr algn="ctr">
              <a:lnSpc>
                <a:spcPct val="110000"/>
              </a:lnSpc>
              <a:spcBef>
                <a:spcPts val="1000"/>
              </a:spcBef>
              <a:defRPr sz="2000" cap="none" baseline="0">
                <a:latin typeface="+mn-lt"/>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Content Placeholder 8">
            <a:extLst>
              <a:ext uri="{FF2B5EF4-FFF2-40B4-BE49-F238E27FC236}">
                <a16:creationId xmlns:a16="http://schemas.microsoft.com/office/drawing/2014/main" id="{669733E3-85D7-9D43-FABD-E3A6C144668D}"/>
              </a:ext>
            </a:extLst>
          </p:cNvPr>
          <p:cNvSpPr>
            <a:spLocks noGrp="1"/>
          </p:cNvSpPr>
          <p:nvPr>
            <p:ph sz="quarter" idx="13" hasCustomPrompt="1"/>
          </p:nvPr>
        </p:nvSpPr>
        <p:spPr>
          <a:xfrm>
            <a:off x="1935038" y="2390272"/>
            <a:ext cx="8321926" cy="3449054"/>
          </a:xfrm>
        </p:spPr>
        <p:txBody>
          <a:bodyPr anchor="b">
            <a:normAutofit/>
          </a:bodyPr>
          <a:lstStyle>
            <a:lvl1pPr algn="ctr">
              <a:defRPr sz="23200">
                <a:latin typeface="+mj-lt"/>
              </a:defRPr>
            </a:lvl1pPr>
          </a:lstStyle>
          <a:p>
            <a:pPr lvl="0"/>
            <a:r>
              <a:rPr lang="en-US"/>
              <a: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F140A1F3-DA5D-4F2E-B759-748FF8D0ACA9}" type="datetime1">
              <a:rPr lang="en-US" smtClean="0"/>
              <a:pPr/>
              <a:t>12/3/2025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
        <p:nvSpPr>
          <p:cNvPr id="7" name="Freeform: Shape 15">
            <a:extLst>
              <a:ext uri="{FF2B5EF4-FFF2-40B4-BE49-F238E27FC236}">
                <a16:creationId xmlns:a16="http://schemas.microsoft.com/office/drawing/2014/main" id="{CD72DDC7-047B-67C7-5CC9-82D9E661F5C0}"/>
              </a:ext>
              <a:ext uri="{C183D7F6-B498-43B3-948B-1728B52AA6E4}">
                <adec:decorative xmlns:adec="http://schemas.microsoft.com/office/drawing/2017/decorative" val="1"/>
              </a:ext>
            </a:extLst>
          </p:cNvPr>
          <p:cNvSpPr/>
          <p:nvPr userDrawn="1"/>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3850037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hasCustomPrompt="1"/>
          </p:nvPr>
        </p:nvSpPr>
        <p:spPr>
          <a:xfrm>
            <a:off x="612648" y="-1228126"/>
            <a:ext cx="10652760" cy="1133856"/>
          </a:xfrm>
        </p:spPr>
        <p:txBody>
          <a:bodyPr/>
          <a:lstStyle>
            <a:lvl1pPr>
              <a:defRPr cap="none" baseline="0">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EAA4897F-B66E-DAD4-F56C-6152B417CC54}"/>
              </a:ext>
            </a:extLst>
          </p:cNvPr>
          <p:cNvSpPr>
            <a:spLocks noGrp="1"/>
          </p:cNvSpPr>
          <p:nvPr>
            <p:ph sz="quarter" idx="13" hasCustomPrompt="1"/>
          </p:nvPr>
        </p:nvSpPr>
        <p:spPr>
          <a:xfrm>
            <a:off x="2624138" y="2268748"/>
            <a:ext cx="6943724" cy="3954255"/>
          </a:xfrm>
        </p:spPr>
        <p:txBody>
          <a:bodyPr anchor="ctr" anchorCtr="0">
            <a:noAutofit/>
          </a:bodyPr>
          <a:lstStyle>
            <a:lvl1pPr marL="0" indent="0" algn="ctr">
              <a:lnSpc>
                <a:spcPct val="110000"/>
              </a:lnSpc>
              <a:buNone/>
              <a:defRPr sz="4400" b="0" cap="all" baseline="0">
                <a:solidFill>
                  <a:schemeClr val="tx1"/>
                </a:solidFill>
              </a:defRPr>
            </a:lvl1pPr>
            <a:lvl2pPr marL="228600" indent="0" algn="ctr">
              <a:lnSpc>
                <a:spcPct val="110000"/>
              </a:lnSpc>
              <a:buNone/>
              <a:defRPr sz="4400" b="0" cap="all" baseline="0">
                <a:solidFill>
                  <a:schemeClr val="tx1"/>
                </a:solidFill>
              </a:defRPr>
            </a:lvl2pPr>
            <a:lvl3pPr marL="457200" indent="0" algn="ctr">
              <a:lnSpc>
                <a:spcPct val="110000"/>
              </a:lnSpc>
              <a:buNone/>
              <a:defRPr sz="4400" b="0" cap="all" baseline="0">
                <a:solidFill>
                  <a:schemeClr val="tx1"/>
                </a:solidFill>
              </a:defRPr>
            </a:lvl3pPr>
            <a:lvl4pPr marL="685800" indent="0" algn="ctr">
              <a:lnSpc>
                <a:spcPct val="110000"/>
              </a:lnSpc>
              <a:buNone/>
              <a:defRPr sz="4400" b="0" cap="all" baseline="0">
                <a:solidFill>
                  <a:schemeClr val="tx1"/>
                </a:solidFill>
              </a:defRPr>
            </a:lvl4pPr>
            <a:lvl5pPr marL="914400" indent="0" algn="ctr">
              <a:lnSpc>
                <a:spcPct val="110000"/>
              </a:lnSpc>
              <a:buNone/>
              <a:defRPr sz="4400" b="0" cap="all"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F140A1F3-DA5D-4F2E-B759-748FF8D0ACA9}" type="datetime1">
              <a:rPr lang="en-US" smtClean="0"/>
              <a:pPr/>
              <a:t>12/3/2025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
        <p:nvSpPr>
          <p:cNvPr id="6" name="Freeform: Shape 15">
            <a:extLst>
              <a:ext uri="{FF2B5EF4-FFF2-40B4-BE49-F238E27FC236}">
                <a16:creationId xmlns:a16="http://schemas.microsoft.com/office/drawing/2014/main" id="{8EFA7EFC-C6F9-B1D5-025F-824C1CE9A204}"/>
              </a:ext>
              <a:ext uri="{C183D7F6-B498-43B3-948B-1728B52AA6E4}">
                <adec:decorative xmlns:adec="http://schemas.microsoft.com/office/drawing/2017/decorative" val="1"/>
              </a:ext>
            </a:extLst>
          </p:cNvPr>
          <p:cNvSpPr/>
          <p:nvPr userDrawn="1"/>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1873031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914400" y="2194560"/>
            <a:ext cx="8266176" cy="4142232"/>
          </a:xfrm>
        </p:spPr>
        <p:txBody>
          <a:bodyPr anchor="t" anchorCtr="0">
            <a:noAutofit/>
          </a:bodyPr>
          <a:lstStyle>
            <a:lvl1pPr marL="0" indent="0">
              <a:lnSpc>
                <a:spcPct val="100000"/>
              </a:lnSpc>
              <a:buNone/>
              <a:defRPr sz="4400" b="0" cap="all" baseline="0">
                <a:solidFill>
                  <a:schemeClr val="tx1"/>
                </a:solidFill>
              </a:defRPr>
            </a:lvl1pPr>
            <a:lvl2pPr marL="228600" indent="0">
              <a:lnSpc>
                <a:spcPct val="100000"/>
              </a:lnSpc>
              <a:buNone/>
              <a:defRPr sz="4000" b="0" cap="all" baseline="0">
                <a:solidFill>
                  <a:schemeClr val="tx1"/>
                </a:solidFill>
              </a:defRPr>
            </a:lvl2pPr>
            <a:lvl3pPr marL="457200" indent="0">
              <a:lnSpc>
                <a:spcPct val="100000"/>
              </a:lnSpc>
              <a:buNone/>
              <a:defRPr sz="3600" b="0" cap="all" baseline="0">
                <a:solidFill>
                  <a:schemeClr val="tx1"/>
                </a:solidFill>
              </a:defRPr>
            </a:lvl3pPr>
            <a:lvl4pPr marL="685800" indent="0">
              <a:lnSpc>
                <a:spcPct val="100000"/>
              </a:lnSpc>
              <a:buNone/>
              <a:defRPr sz="3200" b="0" cap="all" baseline="0">
                <a:solidFill>
                  <a:schemeClr val="tx1"/>
                </a:solidFill>
              </a:defRPr>
            </a:lvl4pPr>
            <a:lvl5pPr marL="914400" indent="0">
              <a:lnSpc>
                <a:spcPct val="100000"/>
              </a:lnSpc>
              <a:buNone/>
              <a:defRPr sz="2800" b="0" cap="all"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301B1322-4C31-4D1F-88B1-5F79F56892AE}" type="datetime1">
              <a:rPr lang="en-US" smtClean="0"/>
              <a:pPr/>
              <a:t>12/3/2025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428125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057400" y="914399"/>
            <a:ext cx="8266176" cy="5308603"/>
          </a:xfrm>
        </p:spPr>
        <p:txBody>
          <a:bodyPr anchor="b">
            <a:noAutofit/>
          </a:bodyPr>
          <a:lstStyle>
            <a:lvl1pPr marL="0" indent="0">
              <a:lnSpc>
                <a:spcPct val="100000"/>
              </a:lnSpc>
              <a:buNone/>
              <a:defRPr sz="6000" b="0" cap="all" baseline="0">
                <a:solidFill>
                  <a:schemeClr val="tx1"/>
                </a:solidFill>
              </a:defRPr>
            </a:lvl1pPr>
            <a:lvl2pPr marL="228600" indent="0">
              <a:lnSpc>
                <a:spcPct val="100000"/>
              </a:lnSpc>
              <a:buNone/>
              <a:defRPr sz="4800" b="0" cap="all" baseline="0">
                <a:solidFill>
                  <a:schemeClr val="tx1"/>
                </a:solidFill>
              </a:defRPr>
            </a:lvl2pPr>
            <a:lvl3pPr marL="457200" indent="0">
              <a:lnSpc>
                <a:spcPct val="100000"/>
              </a:lnSpc>
              <a:buNone/>
              <a:defRPr sz="4400" b="0" cap="all" baseline="0">
                <a:solidFill>
                  <a:schemeClr val="tx1"/>
                </a:solidFill>
              </a:defRPr>
            </a:lvl3pPr>
            <a:lvl4pPr marL="685800" indent="0">
              <a:lnSpc>
                <a:spcPct val="100000"/>
              </a:lnSpc>
              <a:buNone/>
              <a:defRPr sz="4000" b="0" cap="all" baseline="0">
                <a:solidFill>
                  <a:schemeClr val="tx1"/>
                </a:solidFill>
              </a:defRPr>
            </a:lvl4pPr>
            <a:lvl5pPr marL="914400" indent="0">
              <a:lnSpc>
                <a:spcPct val="100000"/>
              </a:lnSpc>
              <a:buNone/>
              <a:defRPr sz="3600" b="0" cap="all"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507735E4-737B-43D4-B991-92C3D63DE68F}" type="datetime1">
              <a:rPr lang="en-US" smtClean="0"/>
              <a:pPr/>
              <a:t>12/3/2025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EB4D1622-620E-FFB0-8FFF-DB6230E152A6}"/>
              </a:ext>
            </a:extLst>
          </p:cNvPr>
          <p:cNvCxnSpPr>
            <a:cxnSpLocks/>
          </p:cNvCxnSpPr>
          <p:nvPr/>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3863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8126"/>
            <a:ext cx="10652760" cy="1133856"/>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057400" y="914400"/>
            <a:ext cx="8266176" cy="5029200"/>
          </a:xfrm>
        </p:spPr>
        <p:txBody>
          <a:bodyPr anchor="ctr">
            <a:noAutofit/>
          </a:bodyPr>
          <a:lstStyle>
            <a:lvl1pPr marL="0" indent="0">
              <a:lnSpc>
                <a:spcPct val="100000"/>
              </a:lnSpc>
              <a:buNone/>
              <a:defRPr sz="6000" b="0" cap="all" baseline="0">
                <a:solidFill>
                  <a:schemeClr val="tx1"/>
                </a:solidFill>
              </a:defRPr>
            </a:lvl1pPr>
            <a:lvl2pPr marL="228600" indent="0">
              <a:lnSpc>
                <a:spcPct val="100000"/>
              </a:lnSpc>
              <a:buNone/>
              <a:defRPr sz="4800" b="0" cap="all" baseline="0">
                <a:solidFill>
                  <a:schemeClr val="tx1"/>
                </a:solidFill>
              </a:defRPr>
            </a:lvl2pPr>
            <a:lvl3pPr marL="457200" indent="0">
              <a:lnSpc>
                <a:spcPct val="100000"/>
              </a:lnSpc>
              <a:buNone/>
              <a:defRPr sz="4400" b="0" cap="all" baseline="0">
                <a:solidFill>
                  <a:schemeClr val="tx1"/>
                </a:solidFill>
              </a:defRPr>
            </a:lvl3pPr>
            <a:lvl4pPr marL="685800" indent="0">
              <a:lnSpc>
                <a:spcPct val="100000"/>
              </a:lnSpc>
              <a:buNone/>
              <a:defRPr sz="4000" b="0" cap="all" baseline="0">
                <a:solidFill>
                  <a:schemeClr val="tx1"/>
                </a:solidFill>
              </a:defRPr>
            </a:lvl4pPr>
            <a:lvl5pPr marL="914400" indent="0">
              <a:lnSpc>
                <a:spcPct val="100000"/>
              </a:lnSpc>
              <a:buNone/>
              <a:defRPr sz="3600" b="0" cap="all" baseline="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507735E4-737B-43D4-B991-92C3D63DE68F}" type="datetime1">
              <a:rPr lang="en-US" smtClean="0"/>
              <a:pPr/>
              <a:t>12/3/2025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6" name="Straight Connector 5">
            <a:extLst>
              <a:ext uri="{FF2B5EF4-FFF2-40B4-BE49-F238E27FC236}">
                <a16:creationId xmlns:a16="http://schemas.microsoft.com/office/drawing/2014/main" id="{EB4D1622-620E-FFB0-8FFF-DB6230E152A6}"/>
              </a:ext>
            </a:extLst>
          </p:cNvPr>
          <p:cNvCxnSpPr>
            <a:cxnSpLocks/>
          </p:cNvCxnSpPr>
          <p:nvPr/>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823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6D87B9B-22A3-322E-B7E8-223255AD0957}"/>
              </a:ext>
            </a:extLst>
          </p:cNvPr>
          <p:cNvSpPr>
            <a:spLocks noGrp="1"/>
          </p:cNvSpPr>
          <p:nvPr>
            <p:ph type="title" hasCustomPrompt="1"/>
          </p:nvPr>
        </p:nvSpPr>
        <p:spPr>
          <a:xfrm>
            <a:off x="2940168" y="5669280"/>
            <a:ext cx="6311664" cy="466344"/>
          </a:xfrm>
        </p:spPr>
        <p:txBody>
          <a:bodyPr anchor="ctr">
            <a:normAutofit/>
          </a:bodyPr>
          <a:lstStyle>
            <a:lvl1pPr algn="ctr">
              <a:lnSpc>
                <a:spcPct val="110000"/>
              </a:lnSpc>
              <a:spcBef>
                <a:spcPts val="1000"/>
              </a:spcBef>
              <a:defRPr sz="1800" cap="all" baseline="0">
                <a:latin typeface="+mn-lt"/>
              </a:defRPr>
            </a:lvl1pPr>
          </a:lstStyle>
          <a:p>
            <a:r>
              <a:rPr lang="en-US"/>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8" name="Content Placeholder 8">
            <a:extLst>
              <a:ext uri="{FF2B5EF4-FFF2-40B4-BE49-F238E27FC236}">
                <a16:creationId xmlns:a16="http://schemas.microsoft.com/office/drawing/2014/main" id="{6A9BC83F-8FE5-5223-2B3A-6E122D336309}"/>
              </a:ext>
            </a:extLst>
          </p:cNvPr>
          <p:cNvSpPr>
            <a:spLocks noGrp="1"/>
          </p:cNvSpPr>
          <p:nvPr>
            <p:ph sz="quarter" idx="13" hasCustomPrompt="1"/>
          </p:nvPr>
        </p:nvSpPr>
        <p:spPr>
          <a:xfrm>
            <a:off x="2597135" y="1744578"/>
            <a:ext cx="6997730" cy="3507906"/>
          </a:xfrm>
        </p:spPr>
        <p:txBody>
          <a:bodyPr anchor="b">
            <a:normAutofit/>
          </a:bodyPr>
          <a:lstStyle>
            <a:lvl1pPr algn="ctr">
              <a:lnSpc>
                <a:spcPct val="100000"/>
              </a:lnSpc>
              <a:spcBef>
                <a:spcPts val="0"/>
              </a:spcBef>
              <a:defRPr sz="6000" cap="all" baseline="0">
                <a:latin typeface="+mn-lt"/>
              </a:defRPr>
            </a:lvl1pPr>
          </a:lstStyle>
          <a:p>
            <a:pPr lvl="0"/>
            <a:r>
              <a:rPr lang="en-US"/>
              <a:t>Click to add Quote</a:t>
            </a:r>
          </a:p>
        </p:txBody>
      </p:sp>
      <p:sp>
        <p:nvSpPr>
          <p:cNvPr id="9" name="Freeform: Shape 15">
            <a:extLst>
              <a:ext uri="{FF2B5EF4-FFF2-40B4-BE49-F238E27FC236}">
                <a16:creationId xmlns:a16="http://schemas.microsoft.com/office/drawing/2014/main" id="{9F353A57-FA3C-A68C-4908-E774A52CB1B6}"/>
              </a:ext>
              <a:ext uri="{C183D7F6-B498-43B3-948B-1728B52AA6E4}">
                <adec:decorative xmlns:adec="http://schemas.microsoft.com/office/drawing/2017/decorative" val="1"/>
              </a:ext>
            </a:extLst>
          </p:cNvPr>
          <p:cNvSpPr/>
          <p:nvPr userDrawn="1"/>
        </p:nvSpPr>
        <p:spPr>
          <a:xfrm rot="16200000">
            <a:off x="2811380" y="-1681974"/>
            <a:ext cx="6569242"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D63035D-22A0-4334-A9AE-2457016C8B47}" type="datetime1">
              <a:rPr lang="en-US" smtClean="0"/>
              <a:pPr/>
              <a:t>12/3/2025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10692093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2">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008E7D-CE80-FED6-37C3-0C80349764CF}"/>
              </a:ext>
            </a:extLst>
          </p:cNvPr>
          <p:cNvSpPr>
            <a:spLocks noGrp="1"/>
          </p:cNvSpPr>
          <p:nvPr>
            <p:ph type="title" hasCustomPrompt="1"/>
          </p:nvPr>
        </p:nvSpPr>
        <p:spPr>
          <a:xfrm>
            <a:off x="2057386" y="5349240"/>
            <a:ext cx="9052559" cy="466344"/>
          </a:xfrm>
        </p:spPr>
        <p:txBody>
          <a:bodyPr anchor="ctr">
            <a:normAutofit/>
          </a:bodyPr>
          <a:lstStyle>
            <a:lvl1pPr>
              <a:defRPr sz="1800">
                <a:latin typeface="+mn-lt"/>
              </a:defRPr>
            </a:lvl1pPr>
          </a:lstStyle>
          <a:p>
            <a:r>
              <a:rPr lang="en-US"/>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lgn="l" rtl="1">
              <a:defRPr>
                <a:solidFill>
                  <a:schemeClr val="tx1"/>
                </a:solidFill>
              </a:defRPr>
            </a:lvl1pPr>
          </a:lstStyle>
          <a:p>
            <a:r>
              <a:rPr lang="en-US"/>
              <a:t>Sample Footer Text</a:t>
            </a:r>
          </a:p>
        </p:txBody>
      </p:sp>
      <p:sp>
        <p:nvSpPr>
          <p:cNvPr id="10" name="Content Placeholder 12">
            <a:extLst>
              <a:ext uri="{FF2B5EF4-FFF2-40B4-BE49-F238E27FC236}">
                <a16:creationId xmlns:a16="http://schemas.microsoft.com/office/drawing/2014/main" id="{4858928B-5A9F-47D7-A728-92043F9C616D}"/>
              </a:ext>
            </a:extLst>
          </p:cNvPr>
          <p:cNvSpPr>
            <a:spLocks noGrp="1"/>
          </p:cNvSpPr>
          <p:nvPr>
            <p:ph sz="quarter" idx="15" hasCustomPrompt="1"/>
          </p:nvPr>
        </p:nvSpPr>
        <p:spPr>
          <a:xfrm>
            <a:off x="2057387" y="1344168"/>
            <a:ext cx="9052559" cy="3291840"/>
          </a:xfrm>
        </p:spPr>
        <p:txBody>
          <a:bodyPr anchor="ctr">
            <a:normAutofit/>
          </a:bodyPr>
          <a:lstStyle>
            <a:lvl1pPr>
              <a:lnSpc>
                <a:spcPct val="100000"/>
              </a:lnSpc>
              <a:spcBef>
                <a:spcPts val="0"/>
              </a:spcBef>
              <a:defRPr sz="5400" cap="all" baseline="0"/>
            </a:lvl1pPr>
          </a:lstStyle>
          <a:p>
            <a:pPr lvl="0"/>
            <a:r>
              <a:rPr lang="en-US"/>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lgn="l" rtl="1">
              <a:defRPr>
                <a:solidFill>
                  <a:schemeClr val="tx1"/>
                </a:solidFill>
              </a:defRPr>
            </a:lvl1pPr>
          </a:lstStyle>
          <a:p>
            <a:fld id="{29247CA6-BC1D-429A-A289-4E939E49554A}" type="datetime1">
              <a:rPr lang="en-US" smtClean="0"/>
              <a:pPr/>
              <a:t>12/3/2025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rtl="1">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AC7AD265-7A5D-626D-3F70-B7BA0D0172D9}"/>
              </a:ext>
            </a:extLst>
          </p:cNvPr>
          <p:cNvCxnSpPr>
            <a:cxnSpLocks/>
          </p:cNvCxnSpPr>
          <p:nvPr userDrawn="1"/>
        </p:nvCxnSpPr>
        <p:spPr>
          <a:xfrm flipV="1">
            <a:off x="1371600"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61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3">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CADAEB-D17D-F975-9A7E-9ECADE7C15A6}"/>
              </a:ext>
            </a:extLst>
          </p:cNvPr>
          <p:cNvSpPr>
            <a:spLocks noGrp="1"/>
          </p:cNvSpPr>
          <p:nvPr>
            <p:ph type="title" hasCustomPrompt="1"/>
          </p:nvPr>
        </p:nvSpPr>
        <p:spPr>
          <a:xfrm>
            <a:off x="914398" y="5529263"/>
            <a:ext cx="8961121" cy="977900"/>
          </a:xfrm>
        </p:spPr>
        <p:txBody>
          <a:bodyPr anchor="ctr">
            <a:normAutofit/>
          </a:bodyPr>
          <a:lstStyle>
            <a:lvl1pPr>
              <a:defRPr sz="1800">
                <a:latin typeface="+mn-lt"/>
              </a:defRPr>
            </a:lvl1pPr>
          </a:lstStyle>
          <a:p>
            <a:r>
              <a:rPr lang="en-US"/>
              <a:t>Quote Author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lgn="l" rtl="1">
              <a:defRPr/>
            </a:lvl1pPr>
          </a:lstStyle>
          <a:p>
            <a:r>
              <a:rPr lang="en-US"/>
              <a:t>Sample Footer Text</a:t>
            </a:r>
          </a:p>
        </p:txBody>
      </p:sp>
      <p:sp>
        <p:nvSpPr>
          <p:cNvPr id="13" name="Content Placeholder 12">
            <a:extLst>
              <a:ext uri="{FF2B5EF4-FFF2-40B4-BE49-F238E27FC236}">
                <a16:creationId xmlns:a16="http://schemas.microsoft.com/office/drawing/2014/main" id="{E77C66A4-AAA2-6143-2AAE-5C8823111D3A}"/>
              </a:ext>
            </a:extLst>
          </p:cNvPr>
          <p:cNvSpPr>
            <a:spLocks noGrp="1"/>
          </p:cNvSpPr>
          <p:nvPr>
            <p:ph sz="quarter" idx="15" hasCustomPrompt="1"/>
          </p:nvPr>
        </p:nvSpPr>
        <p:spPr>
          <a:xfrm>
            <a:off x="914400" y="1005839"/>
            <a:ext cx="8961438" cy="3751899"/>
          </a:xfrm>
        </p:spPr>
        <p:txBody>
          <a:bodyPr>
            <a:normAutofit/>
          </a:bodyPr>
          <a:lstStyle>
            <a:lvl1pPr>
              <a:lnSpc>
                <a:spcPct val="100000"/>
              </a:lnSpc>
              <a:spcBef>
                <a:spcPts val="0"/>
              </a:spcBef>
              <a:defRPr sz="6000" cap="all" baseline="0"/>
            </a:lvl1pPr>
          </a:lstStyle>
          <a:p>
            <a:pPr lvl="0"/>
            <a:r>
              <a:rPr lang="en-US"/>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lgn="l" rtl="1">
              <a:defRPr/>
            </a:lvl1pPr>
          </a:lstStyle>
          <a:p>
            <a:fld id="{DF8418BD-2BA9-41CB-AB89-625779A7563D}" type="datetime1">
              <a:rPr lang="en-US" smtClean="0"/>
              <a:pPr/>
              <a:t>12/3/2025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rtl="1">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05852FC1-DF85-9E04-E064-E263DDD72C88}"/>
              </a:ext>
              <a:ext uri="{C183D7F6-B498-43B3-948B-1728B52AA6E4}">
                <adec:decorative xmlns:adec="http://schemas.microsoft.com/office/drawing/2017/decorative" val="1"/>
              </a:ext>
            </a:extLst>
          </p:cNvPr>
          <p:cNvCxnSpPr>
            <a:cxnSpLocks/>
          </p:cNvCxnSpPr>
          <p:nvPr userDrawn="1"/>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88954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Content Placeholder 3">
            <a:extLst>
              <a:ext uri="{FF2B5EF4-FFF2-40B4-BE49-F238E27FC236}">
                <a16:creationId xmlns:a16="http://schemas.microsoft.com/office/drawing/2014/main" id="{2172FE6B-A4D8-8ED7-89D7-5E7F2C5B8F5F}"/>
              </a:ext>
            </a:extLst>
          </p:cNvPr>
          <p:cNvSpPr>
            <a:spLocks noGrp="1"/>
          </p:cNvSpPr>
          <p:nvPr>
            <p:ph sz="quarter" idx="15"/>
          </p:nvPr>
        </p:nvSpPr>
        <p:spPr>
          <a:xfrm>
            <a:off x="731838" y="2103438"/>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686405AE-ED31-677D-86D8-01EAD583735E}"/>
              </a:ext>
            </a:extLst>
          </p:cNvPr>
          <p:cNvSpPr>
            <a:spLocks noGrp="1"/>
          </p:cNvSpPr>
          <p:nvPr>
            <p:ph sz="quarter" idx="16"/>
          </p:nvPr>
        </p:nvSpPr>
        <p:spPr>
          <a:xfrm>
            <a:off x="6284947" y="2103121"/>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9E765B10-D26A-480A-9509-A9831C5E60D8}" type="datetime1">
              <a:rPr lang="en-US" smtClean="0"/>
              <a:pPr/>
              <a:t>12/3/2025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54859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4">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23BF3C-9B75-66EF-8F1A-8B97381705BC}"/>
              </a:ext>
            </a:extLst>
          </p:cNvPr>
          <p:cNvSpPr>
            <a:spLocks noGrp="1"/>
          </p:cNvSpPr>
          <p:nvPr>
            <p:ph type="title"/>
          </p:nvPr>
        </p:nvSpPr>
        <p:spPr>
          <a:xfrm>
            <a:off x="838200" y="873764"/>
            <a:ext cx="4654296" cy="3739896"/>
          </a:xfrm>
        </p:spPr>
        <p:txBody>
          <a:bodyPr/>
          <a:lstStyle/>
          <a:p>
            <a:r>
              <a:rPr lang="en-US"/>
              <a:t>Click to edit Master title style</a:t>
            </a:r>
          </a:p>
        </p:txBody>
      </p:sp>
      <p:sp>
        <p:nvSpPr>
          <p:cNvPr id="7" name="Text Placeholder 15">
            <a:extLst>
              <a:ext uri="{FF2B5EF4-FFF2-40B4-BE49-F238E27FC236}">
                <a16:creationId xmlns:a16="http://schemas.microsoft.com/office/drawing/2014/main" id="{1B44AFE9-43F1-4797-1ECE-FD5190E5805A}"/>
              </a:ext>
            </a:extLst>
          </p:cNvPr>
          <p:cNvSpPr>
            <a:spLocks noGrp="1"/>
          </p:cNvSpPr>
          <p:nvPr>
            <p:ph type="body" sz="quarter" idx="17"/>
          </p:nvPr>
        </p:nvSpPr>
        <p:spPr>
          <a:xfrm>
            <a:off x="838201" y="4732531"/>
            <a:ext cx="4206240" cy="1380743"/>
          </a:xfrm>
        </p:spPr>
        <p:txBody>
          <a:bodyPr anchor="t">
            <a:normAutofit/>
          </a:bodyPr>
          <a:lstStyle>
            <a:lvl1pPr algn="l">
              <a:defRPr sz="2000"/>
            </a:lvl1pPr>
          </a:lstStyle>
          <a:p>
            <a:pPr lvl="0"/>
            <a:r>
              <a:rPr lang="en-US"/>
              <a:t>Click to edit Master text styles</a:t>
            </a:r>
          </a:p>
        </p:txBody>
      </p:sp>
      <p:sp>
        <p:nvSpPr>
          <p:cNvPr id="13" name="Footer Placeholder 12">
            <a:extLst>
              <a:ext uri="{FF2B5EF4-FFF2-40B4-BE49-F238E27FC236}">
                <a16:creationId xmlns:a16="http://schemas.microsoft.com/office/drawing/2014/main" id="{B2603722-CE80-C718-39E9-BB79F1F68C31}"/>
              </a:ext>
            </a:extLst>
          </p:cNvPr>
          <p:cNvSpPr>
            <a:spLocks noGrp="1"/>
          </p:cNvSpPr>
          <p:nvPr>
            <p:ph type="ftr" sz="quarter" idx="15"/>
          </p:nvPr>
        </p:nvSpPr>
        <p:spPr/>
        <p:txBody>
          <a:bodyPr/>
          <a:lstStyle>
            <a:lvl1pPr>
              <a:defRPr>
                <a:solidFill>
                  <a:schemeClr val="tx1"/>
                </a:solidFill>
              </a:defRPr>
            </a:lvl1pPr>
          </a:lstStyle>
          <a:p>
            <a:r>
              <a:rPr lang="en-US"/>
              <a:t>Sample Footer Text</a:t>
            </a:r>
          </a:p>
        </p:txBody>
      </p:sp>
      <p:sp>
        <p:nvSpPr>
          <p:cNvPr id="10" name="Picture Placeholder 9">
            <a:extLst>
              <a:ext uri="{FF2B5EF4-FFF2-40B4-BE49-F238E27FC236}">
                <a16:creationId xmlns:a16="http://schemas.microsoft.com/office/drawing/2014/main" id="{884C280F-E753-FE97-A722-F86168AC97B1}"/>
              </a:ext>
            </a:extLst>
          </p:cNvPr>
          <p:cNvSpPr>
            <a:spLocks noGrp="1"/>
          </p:cNvSpPr>
          <p:nvPr>
            <p:ph type="pic" sz="quarter" idx="13" hasCustomPrompt="1"/>
          </p:nvPr>
        </p:nvSpPr>
        <p:spPr>
          <a:xfrm>
            <a:off x="5947472" y="854346"/>
            <a:ext cx="5403280" cy="5258929"/>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4" name="Date Placeholder 3">
            <a:extLst>
              <a:ext uri="{FF2B5EF4-FFF2-40B4-BE49-F238E27FC236}">
                <a16:creationId xmlns:a16="http://schemas.microsoft.com/office/drawing/2014/main" id="{223A58B4-E2D1-FBC8-004D-0E9EEBBE13DB}"/>
              </a:ext>
            </a:extLst>
          </p:cNvPr>
          <p:cNvSpPr>
            <a:spLocks noGrp="1"/>
          </p:cNvSpPr>
          <p:nvPr>
            <p:ph type="dt" sz="half" idx="10"/>
          </p:nvPr>
        </p:nvSpPr>
        <p:spPr>
          <a:xfrm rot="5400000">
            <a:off x="10425981" y="4687095"/>
            <a:ext cx="2706690" cy="365125"/>
          </a:xfrm>
        </p:spPr>
        <p:txBody>
          <a:bodyPr/>
          <a:lstStyle/>
          <a:p>
            <a:fld id="{7FA43F5B-065E-43CE-B3FD-98C48A6F94D7}" type="datetime1">
              <a:rPr lang="en-US" smtClean="0"/>
              <a:t>12/3/2025</a:t>
            </a:fld>
            <a:endParaRPr lang="en-US"/>
          </a:p>
        </p:txBody>
      </p:sp>
      <p:sp>
        <p:nvSpPr>
          <p:cNvPr id="14" name="Slide Number Placeholder 13">
            <a:extLst>
              <a:ext uri="{FF2B5EF4-FFF2-40B4-BE49-F238E27FC236}">
                <a16:creationId xmlns:a16="http://schemas.microsoft.com/office/drawing/2014/main" id="{7E80C6A5-61FE-078D-49D9-31BD1294014C}"/>
              </a:ext>
            </a:extLst>
          </p:cNvPr>
          <p:cNvSpPr>
            <a:spLocks noGrp="1"/>
          </p:cNvSpPr>
          <p:nvPr>
            <p:ph type="sldNum" sz="quarter" idx="16"/>
          </p:nvPr>
        </p:nvSpPr>
        <p:spPr/>
        <p:txBody>
          <a:bodyPr/>
          <a:lstStyle>
            <a:lvl1pPr>
              <a:defRPr>
                <a:solidFill>
                  <a:schemeClr val="tx1"/>
                </a:solidFill>
              </a:defRPr>
            </a:lvl1pPr>
          </a:lstStyle>
          <a:p>
            <a:fld id="{2DE90F28-AFBB-4AB2-AA79-6D3F72ED131B}" type="slidenum">
              <a:rPr lang="en-US" smtClean="0"/>
              <a:pPr/>
              <a:t>‹#›</a:t>
            </a:fld>
            <a:endParaRPr lang="en-US"/>
          </a:p>
        </p:txBody>
      </p:sp>
    </p:spTree>
    <p:extLst>
      <p:ext uri="{BB962C8B-B14F-4D97-AF65-F5344CB8AC3E}">
        <p14:creationId xmlns:p14="http://schemas.microsoft.com/office/powerpoint/2010/main" val="27763444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5A6F3D-6630-C2E0-DC0A-6D2C0AACFF58}"/>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31520" y="2103120"/>
            <a:ext cx="5157787" cy="559834"/>
          </a:xfrm>
        </p:spPr>
        <p:txBody>
          <a:bodyPr anchor="b">
            <a:norm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Content Placeholder 3">
            <a:extLst>
              <a:ext uri="{FF2B5EF4-FFF2-40B4-BE49-F238E27FC236}">
                <a16:creationId xmlns:a16="http://schemas.microsoft.com/office/drawing/2014/main" id="{9C38DBB1-A1FA-A460-88C8-B05F1570CA97}"/>
              </a:ext>
            </a:extLst>
          </p:cNvPr>
          <p:cNvSpPr>
            <a:spLocks noGrp="1"/>
          </p:cNvSpPr>
          <p:nvPr>
            <p:ph sz="quarter" idx="15"/>
          </p:nvPr>
        </p:nvSpPr>
        <p:spPr>
          <a:xfrm>
            <a:off x="731838" y="2743200"/>
            <a:ext cx="5157187"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09360" y="2103120"/>
            <a:ext cx="5183188" cy="559834"/>
          </a:xfrm>
        </p:spPr>
        <p:txBody>
          <a:bodyPr anchor="b">
            <a:norm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82D763CC-A010-6A2B-FEF3-388EAC8417D7}"/>
              </a:ext>
            </a:extLst>
          </p:cNvPr>
          <p:cNvSpPr>
            <a:spLocks noGrp="1"/>
          </p:cNvSpPr>
          <p:nvPr>
            <p:ph sz="quarter" idx="16"/>
          </p:nvPr>
        </p:nvSpPr>
        <p:spPr>
          <a:xfrm>
            <a:off x="6309361" y="2743200"/>
            <a:ext cx="51831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lvl1pPr>
              <a:defRPr>
                <a:solidFill>
                  <a:schemeClr val="tx1"/>
                </a:solidFill>
              </a:defRPr>
            </a:lvl1pPr>
          </a:lstStyle>
          <a:p>
            <a:fld id="{5BCCB42A-67CE-499B-A4FA-7D4E4469B142}" type="datetime1">
              <a:rPr lang="en-US" smtClean="0"/>
              <a:pPr/>
              <a:t>12/3/2025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869193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796BC8-E1B7-E6D6-E86F-4A5CAECDFEFC}"/>
              </a:ext>
            </a:extLst>
          </p:cNvPr>
          <p:cNvSpPr>
            <a:spLocks noGrp="1"/>
          </p:cNvSpPr>
          <p:nvPr>
            <p:ph type="title"/>
          </p:nvPr>
        </p:nvSpPr>
        <p:spPr>
          <a:xfrm>
            <a:off x="731520" y="365760"/>
            <a:ext cx="10741152" cy="1132258"/>
          </a:xfrm>
        </p:spPr>
        <p:txBody>
          <a:bodyPr/>
          <a:lstStyle>
            <a:lvl1pPr>
              <a:defRPr>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lvl1pPr>
              <a:defRPr>
                <a:solidFill>
                  <a:schemeClr val="tx1"/>
                </a:solidFill>
              </a:defRPr>
            </a:lvl1pPr>
          </a:lstStyle>
          <a:p>
            <a:fld id="{EF9E5040-F7E0-40EC-B8E9-CED28200FAA3}" type="datetime1">
              <a:rPr lang="en-US" smtClean="0"/>
              <a:pPr/>
              <a:t>12/3/2025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61661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lvl1pPr>
              <a:defRPr>
                <a:solidFill>
                  <a:schemeClr val="tx1"/>
                </a:solidFill>
              </a:defRPr>
            </a:lvl1pPr>
          </a:lstStyle>
          <a:p>
            <a:fld id="{87CFF128-BAC7-4E0D-8F77-28A571D93B6F}" type="datetime1">
              <a:rPr lang="en-US" smtClean="0"/>
              <a:pPr/>
              <a:t>12/3/2025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20420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31520" y="553616"/>
            <a:ext cx="3595634" cy="1757505"/>
          </a:xfrm>
        </p:spPr>
        <p:txBody>
          <a:bodyPr anchor="t">
            <a:normAutofit/>
          </a:bodyPr>
          <a:lstStyle>
            <a:lvl1pPr>
              <a:defRPr sz="3200" baseline="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31520" y="2311121"/>
            <a:ext cx="3595634" cy="3993263"/>
          </a:xfrm>
        </p:spPr>
        <p:txBody>
          <a:bodyPr anchor="t">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46320" y="553615"/>
            <a:ext cx="6440258" cy="575510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lvl1pPr>
              <a:defRPr>
                <a:solidFill>
                  <a:schemeClr val="tx1"/>
                </a:solidFill>
              </a:defRPr>
            </a:lvl1pPr>
          </a:lstStyle>
          <a:p>
            <a:fld id="{12DB3EA1-DD0C-4B8D-8364-52024B4530F1}" type="datetime1">
              <a:rPr lang="en-US" smtClean="0"/>
              <a:pPr/>
              <a:t>12/3/2025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8" name="Straight Connector 7">
            <a:extLst>
              <a:ext uri="{FF2B5EF4-FFF2-40B4-BE49-F238E27FC236}">
                <a16:creationId xmlns:a16="http://schemas.microsoft.com/office/drawing/2014/main" id="{3A126498-5D70-71A2-A52F-877C850B34BC}"/>
              </a:ext>
              <a:ext uri="{C183D7F6-B498-43B3-948B-1728B52AA6E4}">
                <adec:decorative xmlns:adec="http://schemas.microsoft.com/office/drawing/2017/decorative" val="1"/>
              </a:ext>
            </a:extLst>
          </p:cNvPr>
          <p:cNvCxnSpPr>
            <a:cxnSpLocks/>
          </p:cNvCxnSpPr>
          <p:nvPr/>
        </p:nvCxnSpPr>
        <p:spPr>
          <a:xfrm>
            <a:off x="457586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1745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5F4D28-38E0-121F-D54D-1FCE2D6321C8}"/>
              </a:ext>
            </a:extLst>
          </p:cNvPr>
          <p:cNvSpPr>
            <a:spLocks noGrp="1"/>
          </p:cNvSpPr>
          <p:nvPr>
            <p:ph type="title"/>
          </p:nvPr>
        </p:nvSpPr>
        <p:spPr>
          <a:xfrm>
            <a:off x="731520" y="553616"/>
            <a:ext cx="3595634" cy="2250544"/>
          </a:xfrm>
        </p:spPr>
        <p:txBody>
          <a:bodyPr anchor="t">
            <a:normAutofit/>
          </a:bodyPr>
          <a:lstStyle>
            <a:lvl1pPr>
              <a:defRPr sz="3200" baseline="0">
                <a:solidFill>
                  <a:schemeClr val="tx1"/>
                </a:solidFill>
              </a:defRPr>
            </a:lvl1pPr>
          </a:lstStyle>
          <a:p>
            <a:r>
              <a:rPr lang="en-US"/>
              <a:t>Click to edit Master title style</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3" name="Text Placeholder 3">
            <a:extLst>
              <a:ext uri="{FF2B5EF4-FFF2-40B4-BE49-F238E27FC236}">
                <a16:creationId xmlns:a16="http://schemas.microsoft.com/office/drawing/2014/main" id="{23EFCC9B-CBB5-5DB3-0C1A-D7607EED4E32}"/>
              </a:ext>
            </a:extLst>
          </p:cNvPr>
          <p:cNvSpPr>
            <a:spLocks noGrp="1"/>
          </p:cNvSpPr>
          <p:nvPr>
            <p:ph type="body" sz="half" idx="14"/>
          </p:nvPr>
        </p:nvSpPr>
        <p:spPr>
          <a:xfrm>
            <a:off x="731520" y="2931865"/>
            <a:ext cx="3595634" cy="3372519"/>
          </a:xfrm>
        </p:spPr>
        <p:txBody>
          <a:bodyPr anchor="b">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9">
            <a:extLst>
              <a:ext uri="{FF2B5EF4-FFF2-40B4-BE49-F238E27FC236}">
                <a16:creationId xmlns:a16="http://schemas.microsoft.com/office/drawing/2014/main" id="{71602F00-69F8-D44C-0F84-384694CA224A}"/>
              </a:ext>
            </a:extLst>
          </p:cNvPr>
          <p:cNvSpPr>
            <a:spLocks noGrp="1"/>
          </p:cNvSpPr>
          <p:nvPr>
            <p:ph type="pic" sz="quarter" idx="13" hasCustomPrompt="1"/>
          </p:nvPr>
        </p:nvSpPr>
        <p:spPr>
          <a:xfrm>
            <a:off x="5091497" y="598627"/>
            <a:ext cx="6304337" cy="5775923"/>
          </a:xfrm>
          <a:custGeom>
            <a:avLst/>
            <a:gdLst>
              <a:gd name="connsiteX0" fmla="*/ 2701640 w 5403280"/>
              <a:gd name="connsiteY0" fmla="*/ 0 h 5258929"/>
              <a:gd name="connsiteX1" fmla="*/ 5403280 w 5403280"/>
              <a:gd name="connsiteY1" fmla="*/ 2701640 h 5258929"/>
              <a:gd name="connsiteX2" fmla="*/ 5403280 w 5403280"/>
              <a:gd name="connsiteY2" fmla="*/ 5258929 h 5258929"/>
              <a:gd name="connsiteX3" fmla="*/ 0 w 5403280"/>
              <a:gd name="connsiteY3" fmla="*/ 5258929 h 5258929"/>
              <a:gd name="connsiteX4" fmla="*/ 0 w 5403280"/>
              <a:gd name="connsiteY4" fmla="*/ 2701640 h 5258929"/>
              <a:gd name="connsiteX5" fmla="*/ 2701640 w 5403280"/>
              <a:gd name="connsiteY5" fmla="*/ 0 h 5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blipFill>
            <a:blip r:embed="rId2">
              <a:alphaModFix amt="70000"/>
              <a:extLst>
                <a:ext uri="{28A0092B-C50C-407E-A947-70E740481C1C}">
                  <a14:useLocalDpi xmlns:a14="http://schemas.microsoft.com/office/drawing/2010/main" val="0"/>
                </a:ext>
              </a:extLst>
            </a:blip>
            <a:stretch>
              <a:fillRect/>
            </a:stretch>
          </a:blipFill>
          <a:ln w="6350">
            <a:solidFill>
              <a:schemeClr val="tx1"/>
            </a:solidFill>
          </a:ln>
        </p:spPr>
        <p:txBody>
          <a:bodyPr wrap="square">
            <a:noAutofit/>
          </a:bodyPr>
          <a:lstStyle>
            <a:lvl1pPr>
              <a:defRPr>
                <a:solidFill>
                  <a:schemeClr val="tx1"/>
                </a:solidFill>
              </a:defRPr>
            </a:lvl1pPr>
          </a:lstStyle>
          <a:p>
            <a:r>
              <a:rPr lang="en-US"/>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lvl1pPr>
              <a:defRPr>
                <a:solidFill>
                  <a:schemeClr val="tx1"/>
                </a:solidFill>
              </a:defRPr>
            </a:lvl1pPr>
          </a:lstStyle>
          <a:p>
            <a:fld id="{3D157344-9CC7-412D-8C20-072BE86D5A11}" type="datetime1">
              <a:rPr lang="en-US" smtClean="0"/>
              <a:pPr/>
              <a:t>12/3/2025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06886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457200"/>
            <a:ext cx="7342307" cy="1133856"/>
          </a:xfrm>
          <a:noFill/>
        </p:spPr>
        <p:txBody>
          <a:bodyPr anchor="b">
            <a:noAutofit/>
          </a:bodyPr>
          <a:lstStyle>
            <a:lvl1pPr>
              <a:defRPr sz="6000">
                <a:solidFill>
                  <a:schemeClr val="tx1"/>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noFill/>
        </p:spPr>
        <p:txBody>
          <a:bodyPr/>
          <a:lstStyle>
            <a:lvl1pPr>
              <a:defRPr>
                <a:solidFill>
                  <a:schemeClr val="tx1"/>
                </a:solidFill>
              </a:defRPr>
            </a:lvl1pPr>
          </a:lstStyle>
          <a:p>
            <a:r>
              <a:rPr lang="en-US"/>
              <a:t>Sample Footer Text</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841248" y="2624328"/>
            <a:ext cx="10424160" cy="3200400"/>
          </a:xfrm>
          <a:noFill/>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noFill/>
        </p:spPr>
        <p:txBody>
          <a:bodyPr/>
          <a:lstStyle>
            <a:lvl1pPr>
              <a:defRPr>
                <a:solidFill>
                  <a:schemeClr val="tx1"/>
                </a:solidFill>
              </a:defRPr>
            </a:lvl1pPr>
          </a:lstStyle>
          <a:p>
            <a:fld id="{157987AA-E4E6-4FC1-BAD8-09A952212C58}" type="datetime1">
              <a:rPr lang="en-US" smtClean="0"/>
              <a:pPr/>
              <a:t>12/3/2025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a:noFill/>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257866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clusion 2">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CE8CC034-C652-239B-0064-9B0543AC25C5}"/>
              </a:ext>
            </a:extLst>
          </p:cNvPr>
          <p:cNvSpPr>
            <a:spLocks noGrp="1"/>
          </p:cNvSpPr>
          <p:nvPr>
            <p:ph type="title"/>
          </p:nvPr>
        </p:nvSpPr>
        <p:spPr>
          <a:xfrm>
            <a:off x="731520" y="365760"/>
            <a:ext cx="10741152" cy="1132258"/>
          </a:xfrm>
        </p:spPr>
        <p:txBody>
          <a:bodyPr/>
          <a:lstStyle>
            <a:lvl1pPr>
              <a:defRPr lang="en-US" dirty="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2" name="Content Placeholder 7">
            <a:extLst>
              <a:ext uri="{FF2B5EF4-FFF2-40B4-BE49-F238E27FC236}">
                <a16:creationId xmlns:a16="http://schemas.microsoft.com/office/drawing/2014/main" id="{D051F68D-E2E5-C625-0273-281CE6D4939F}"/>
              </a:ext>
            </a:extLst>
          </p:cNvPr>
          <p:cNvSpPr>
            <a:spLocks noGrp="1"/>
          </p:cNvSpPr>
          <p:nvPr>
            <p:ph sz="quarter" idx="13"/>
          </p:nvPr>
        </p:nvSpPr>
        <p:spPr>
          <a:xfrm>
            <a:off x="731520" y="2301836"/>
            <a:ext cx="10741150" cy="3921165"/>
          </a:xfrm>
          <a:noFill/>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EE2A7A0-B9EE-41A8-8016-28E5803F20B2}" type="datetime1">
              <a:rPr lang="en-US" smtClean="0"/>
              <a:pPr/>
              <a:t>12/3/2025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334734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1CC58D-28EC-93AD-7E10-1DA3DC6322E1}"/>
              </a:ext>
            </a:extLst>
          </p:cNvPr>
          <p:cNvSpPr>
            <a:spLocks noGrp="1"/>
          </p:cNvSpPr>
          <p:nvPr>
            <p:ph type="title"/>
          </p:nvPr>
        </p:nvSpPr>
        <p:spPr>
          <a:xfrm>
            <a:off x="838200" y="859536"/>
            <a:ext cx="7478991" cy="3635797"/>
          </a:xfrm>
        </p:spPr>
        <p:txBody>
          <a:bodyPr anchor="t">
            <a:normAutofit/>
          </a:bodyPr>
          <a:lstStyle>
            <a:lvl1pPr>
              <a:defRPr sz="6000"/>
            </a:lvl1pPr>
          </a:lstStyle>
          <a:p>
            <a:r>
              <a:rPr lang="en-US"/>
              <a:t>Click to edit Master title style</a:t>
            </a:r>
          </a:p>
        </p:txBody>
      </p:sp>
      <p:cxnSp>
        <p:nvCxnSpPr>
          <p:cNvPr id="7" name="Straight Connector 6">
            <a:extLst>
              <a:ext uri="{FF2B5EF4-FFF2-40B4-BE49-F238E27FC236}">
                <a16:creationId xmlns:a16="http://schemas.microsoft.com/office/drawing/2014/main" id="{0E0B119D-A456-DE33-9525-49696D3FEE6E}"/>
              </a:ext>
              <a:ext uri="{C183D7F6-B498-43B3-948B-1728B52AA6E4}">
                <adec:decorative xmlns:adec="http://schemas.microsoft.com/office/drawing/2017/decorative" val="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15">
            <a:extLst>
              <a:ext uri="{FF2B5EF4-FFF2-40B4-BE49-F238E27FC236}">
                <a16:creationId xmlns:a16="http://schemas.microsoft.com/office/drawing/2014/main" id="{BFFB480A-CB2C-F6F3-1181-7B482DE48A11}"/>
              </a:ext>
            </a:extLst>
          </p:cNvPr>
          <p:cNvSpPr>
            <a:spLocks noGrp="1"/>
          </p:cNvSpPr>
          <p:nvPr>
            <p:ph type="body" sz="quarter" idx="15"/>
          </p:nvPr>
        </p:nvSpPr>
        <p:spPr>
          <a:xfrm>
            <a:off x="4693339" y="5225354"/>
            <a:ext cx="6669986" cy="1545336"/>
          </a:xfrm>
        </p:spPr>
        <p:txBody>
          <a:bodyPr anchor="ctr">
            <a:normAutofit/>
          </a:bodyPr>
          <a:lstStyle>
            <a:lvl1pPr algn="r">
              <a:defRPr sz="2000"/>
            </a:lvl1pPr>
          </a:lstStyle>
          <a:p>
            <a:pPr lvl="0"/>
            <a:r>
              <a:rPr lang="en-US"/>
              <a:t>Click to edit Master text styles</a:t>
            </a:r>
          </a:p>
        </p:txBody>
      </p:sp>
      <p:sp>
        <p:nvSpPr>
          <p:cNvPr id="5" name="Footer Placeholder 4">
            <a:extLst>
              <a:ext uri="{FF2B5EF4-FFF2-40B4-BE49-F238E27FC236}">
                <a16:creationId xmlns:a16="http://schemas.microsoft.com/office/drawing/2014/main" id="{87416322-573D-C8CC-7277-1611B4285D78}"/>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29C7DE3-77E6-7F1C-2D66-87946BDD6322}"/>
              </a:ext>
            </a:extLst>
          </p:cNvPr>
          <p:cNvSpPr>
            <a:spLocks noGrp="1"/>
          </p:cNvSpPr>
          <p:nvPr>
            <p:ph type="dt" sz="half" idx="10"/>
          </p:nvPr>
        </p:nvSpPr>
        <p:spPr/>
        <p:txBody>
          <a:bodyPr/>
          <a:lstStyle/>
          <a:p>
            <a:fld id="{7FA43F5B-065E-43CE-B3FD-98C48A6F94D7}" type="datetime1">
              <a:rPr lang="en-US" smtClean="0"/>
              <a:t>12/3/2025</a:t>
            </a:fld>
            <a:endParaRPr lang="en-US"/>
          </a:p>
        </p:txBody>
      </p:sp>
      <p:sp>
        <p:nvSpPr>
          <p:cNvPr id="6" name="Slide Number Placeholder 5">
            <a:extLst>
              <a:ext uri="{FF2B5EF4-FFF2-40B4-BE49-F238E27FC236}">
                <a16:creationId xmlns:a16="http://schemas.microsoft.com/office/drawing/2014/main" id="{A939072A-E9FB-537C-7C31-2FB111D3C65A}"/>
              </a:ext>
            </a:extLst>
          </p:cNvPr>
          <p:cNvSpPr>
            <a:spLocks noGrp="1"/>
          </p:cNvSpPr>
          <p:nvPr>
            <p:ph type="sldNum" sz="quarter" idx="12"/>
          </p:nvPr>
        </p:nvSpPr>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76836807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84C31D-CC85-27E5-FD9F-627C926D5A22}"/>
              </a:ext>
            </a:extLst>
          </p:cNvPr>
          <p:cNvSpPr>
            <a:spLocks noGrp="1"/>
          </p:cNvSpPr>
          <p:nvPr>
            <p:ph type="title"/>
          </p:nvPr>
        </p:nvSpPr>
        <p:spPr>
          <a:xfrm>
            <a:off x="838200" y="2578608"/>
            <a:ext cx="7879335" cy="3592629"/>
          </a:xfrm>
        </p:spPr>
        <p:txBody>
          <a:bodyPr>
            <a:normAutofit/>
          </a:bodyPr>
          <a:lstStyle>
            <a:lvl1pPr>
              <a:defRPr sz="6000"/>
            </a:lvl1pPr>
          </a:lstStyle>
          <a:p>
            <a:r>
              <a:rPr lang="en-US"/>
              <a:t>Click to edit Master title style</a:t>
            </a:r>
          </a:p>
        </p:txBody>
      </p:sp>
      <p:cxnSp>
        <p:nvCxnSpPr>
          <p:cNvPr id="7" name="Straight Connector 6">
            <a:extLst>
              <a:ext uri="{FF2B5EF4-FFF2-40B4-BE49-F238E27FC236}">
                <a16:creationId xmlns:a16="http://schemas.microsoft.com/office/drawing/2014/main" id="{A10B934F-7AD0-6CA4-BC4D-9CC30854BF9C}"/>
              </a:ext>
              <a:ext uri="{C183D7F6-B498-43B3-948B-1728B52AA6E4}">
                <adec:decorative xmlns:adec="http://schemas.microsoft.com/office/drawing/2017/decorative" val="1"/>
              </a:ext>
            </a:extLst>
          </p:cNvPr>
          <p:cNvCxnSpPr>
            <a:cxnSpLocks/>
          </p:cNvCxnSpPr>
          <p:nvPr userDrawn="1"/>
        </p:nvCxnSpPr>
        <p:spPr>
          <a:xfrm flipH="1">
            <a:off x="4" y="1714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17FF6486-38AE-54F6-E2F3-8B944C3F1B94}"/>
              </a:ext>
            </a:extLst>
          </p:cNvPr>
          <p:cNvSpPr>
            <a:spLocks noGrp="1"/>
          </p:cNvSpPr>
          <p:nvPr>
            <p:ph type="ftr" sz="quarter" idx="11"/>
          </p:nvPr>
        </p:nvSpPr>
        <p:spPr/>
        <p:txBody>
          <a:bodyPr/>
          <a:lstStyle/>
          <a:p>
            <a:r>
              <a:rPr lang="en-US"/>
              <a:t>Sample Footer Text</a:t>
            </a:r>
          </a:p>
        </p:txBody>
      </p:sp>
      <p:sp>
        <p:nvSpPr>
          <p:cNvPr id="16" name="Text Placeholder 15">
            <a:extLst>
              <a:ext uri="{FF2B5EF4-FFF2-40B4-BE49-F238E27FC236}">
                <a16:creationId xmlns:a16="http://schemas.microsoft.com/office/drawing/2014/main" id="{341BD916-71AE-106E-105D-01655950FC48}"/>
              </a:ext>
            </a:extLst>
          </p:cNvPr>
          <p:cNvSpPr>
            <a:spLocks noGrp="1"/>
          </p:cNvSpPr>
          <p:nvPr>
            <p:ph type="body" sz="quarter" idx="15"/>
          </p:nvPr>
        </p:nvSpPr>
        <p:spPr>
          <a:xfrm>
            <a:off x="3987800" y="368300"/>
            <a:ext cx="7375525" cy="1014413"/>
          </a:xfrm>
        </p:spPr>
        <p:txBody>
          <a:bodyPr anchor="ctr">
            <a:normAutofit/>
          </a:bodyPr>
          <a:lstStyle>
            <a:lvl1pPr algn="r">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68FD0054-227E-4953-9BB1-7141F90243F6}"/>
              </a:ext>
            </a:extLst>
          </p:cNvPr>
          <p:cNvSpPr>
            <a:spLocks noGrp="1"/>
          </p:cNvSpPr>
          <p:nvPr>
            <p:ph type="dt" sz="half" idx="10"/>
          </p:nvPr>
        </p:nvSpPr>
        <p:spPr/>
        <p:txBody>
          <a:bodyPr/>
          <a:lstStyle/>
          <a:p>
            <a:fld id="{7FA43F5B-065E-43CE-B3FD-98C48A6F94D7}" type="datetime1">
              <a:rPr lang="en-US" smtClean="0"/>
              <a:t>12/3/2025</a:t>
            </a:fld>
            <a:endParaRPr lang="en-US"/>
          </a:p>
        </p:txBody>
      </p:sp>
      <p:sp>
        <p:nvSpPr>
          <p:cNvPr id="6" name="Slide Number Placeholder 5">
            <a:extLst>
              <a:ext uri="{FF2B5EF4-FFF2-40B4-BE49-F238E27FC236}">
                <a16:creationId xmlns:a16="http://schemas.microsoft.com/office/drawing/2014/main" id="{8542E0F1-15E9-E241-9959-A6D46B69EE92}"/>
              </a:ext>
            </a:extLst>
          </p:cNvPr>
          <p:cNvSpPr>
            <a:spLocks noGrp="1"/>
          </p:cNvSpPr>
          <p:nvPr>
            <p:ph type="sldNum" sz="quarter" idx="12"/>
          </p:nvPr>
        </p:nvSpPr>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189399233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3">
    <p:spTree>
      <p:nvGrpSpPr>
        <p:cNvPr id="1" name=""/>
        <p:cNvGrpSpPr/>
        <p:nvPr/>
      </p:nvGrpSpPr>
      <p:grpSpPr>
        <a:xfrm>
          <a:off x="0" y="0"/>
          <a:ext cx="0" cy="0"/>
          <a:chOff x="0" y="0"/>
          <a:chExt cx="0" cy="0"/>
        </a:xfrm>
      </p:grpSpPr>
      <p:sp>
        <p:nvSpPr>
          <p:cNvPr id="13" name="Freeform: Shape 15">
            <a:extLst>
              <a:ext uri="{FF2B5EF4-FFF2-40B4-BE49-F238E27FC236}">
                <a16:creationId xmlns:a16="http://schemas.microsoft.com/office/drawing/2014/main" id="{373F4DFA-EB1C-0802-6DB6-F680367799D7}"/>
              </a:ext>
              <a:ext uri="{C183D7F6-B498-43B3-948B-1728B52AA6E4}">
                <adec:decorative xmlns:adec="http://schemas.microsoft.com/office/drawing/2017/decorative" val="1"/>
              </a:ext>
            </a:extLst>
          </p:cNvPr>
          <p:cNvSpPr/>
          <p:nvPr/>
        </p:nvSpPr>
        <p:spPr>
          <a:xfrm rot="16200000">
            <a:off x="3057205" y="-1430380"/>
            <a:ext cx="6077590" cy="10510705"/>
          </a:xfrm>
          <a:custGeom>
            <a:avLst/>
            <a:gdLst>
              <a:gd name="connsiteX0" fmla="*/ 5325805 w 5325805"/>
              <a:gd name="connsiteY0" fmla="*/ 2714782 h 5429563"/>
              <a:gd name="connsiteX1" fmla="*/ 2611024 w 5325805"/>
              <a:gd name="connsiteY1" fmla="*/ 5429563 h 5429563"/>
              <a:gd name="connsiteX2" fmla="*/ 1942188 w 5325805"/>
              <a:gd name="connsiteY2" fmla="*/ 5429563 h 5429563"/>
              <a:gd name="connsiteX3" fmla="*/ 668836 w 5325805"/>
              <a:gd name="connsiteY3" fmla="*/ 5429563 h 5429563"/>
              <a:gd name="connsiteX4" fmla="*/ 0 w 5325805"/>
              <a:gd name="connsiteY4" fmla="*/ 5429563 h 5429563"/>
              <a:gd name="connsiteX5" fmla="*/ 0 w 5325805"/>
              <a:gd name="connsiteY5" fmla="*/ 0 h 5429563"/>
              <a:gd name="connsiteX6" fmla="*/ 668836 w 5325805"/>
              <a:gd name="connsiteY6" fmla="*/ 0 h 5429563"/>
              <a:gd name="connsiteX7" fmla="*/ 1942188 w 5325805"/>
              <a:gd name="connsiteY7" fmla="*/ 0 h 5429563"/>
              <a:gd name="connsiteX8" fmla="*/ 2611024 w 5325805"/>
              <a:gd name="connsiteY8" fmla="*/ 0 h 5429563"/>
              <a:gd name="connsiteX9" fmla="*/ 5325805 w 5325805"/>
              <a:gd name="connsiteY9" fmla="*/ 2714782 h 5429563"/>
              <a:gd name="connsiteX0" fmla="*/ 668836 w 5325805"/>
              <a:gd name="connsiteY0" fmla="*/ 5429563 h 5476799"/>
              <a:gd name="connsiteX1" fmla="*/ 0 w 5325805"/>
              <a:gd name="connsiteY1" fmla="*/ 5429563 h 5476799"/>
              <a:gd name="connsiteX2" fmla="*/ 0 w 5325805"/>
              <a:gd name="connsiteY2" fmla="*/ 0 h 5476799"/>
              <a:gd name="connsiteX3" fmla="*/ 668836 w 5325805"/>
              <a:gd name="connsiteY3" fmla="*/ 0 h 5476799"/>
              <a:gd name="connsiteX4" fmla="*/ 1942188 w 5325805"/>
              <a:gd name="connsiteY4" fmla="*/ 0 h 5476799"/>
              <a:gd name="connsiteX5" fmla="*/ 2611024 w 5325805"/>
              <a:gd name="connsiteY5" fmla="*/ 0 h 5476799"/>
              <a:gd name="connsiteX6" fmla="*/ 5325805 w 5325805"/>
              <a:gd name="connsiteY6" fmla="*/ 2714782 h 5476799"/>
              <a:gd name="connsiteX7" fmla="*/ 2611024 w 5325805"/>
              <a:gd name="connsiteY7" fmla="*/ 5429563 h 5476799"/>
              <a:gd name="connsiteX8" fmla="*/ 1942188 w 5325805"/>
              <a:gd name="connsiteY8" fmla="*/ 5429563 h 5476799"/>
              <a:gd name="connsiteX9" fmla="*/ 716072 w 5325805"/>
              <a:gd name="connsiteY9" fmla="*/ 5476799 h 5476799"/>
              <a:gd name="connsiteX0" fmla="*/ 668836 w 5325805"/>
              <a:gd name="connsiteY0" fmla="*/ 5429563 h 5429563"/>
              <a:gd name="connsiteX1" fmla="*/ 0 w 5325805"/>
              <a:gd name="connsiteY1" fmla="*/ 5429563 h 5429563"/>
              <a:gd name="connsiteX2" fmla="*/ 0 w 5325805"/>
              <a:gd name="connsiteY2" fmla="*/ 0 h 5429563"/>
              <a:gd name="connsiteX3" fmla="*/ 668836 w 5325805"/>
              <a:gd name="connsiteY3" fmla="*/ 0 h 5429563"/>
              <a:gd name="connsiteX4" fmla="*/ 1942188 w 5325805"/>
              <a:gd name="connsiteY4" fmla="*/ 0 h 5429563"/>
              <a:gd name="connsiteX5" fmla="*/ 2611024 w 5325805"/>
              <a:gd name="connsiteY5" fmla="*/ 0 h 5429563"/>
              <a:gd name="connsiteX6" fmla="*/ 5325805 w 5325805"/>
              <a:gd name="connsiteY6" fmla="*/ 2714782 h 5429563"/>
              <a:gd name="connsiteX7" fmla="*/ 2611024 w 5325805"/>
              <a:gd name="connsiteY7" fmla="*/ 5429563 h 5429563"/>
              <a:gd name="connsiteX8" fmla="*/ 1942188 w 5325805"/>
              <a:gd name="connsiteY8" fmla="*/ 5429563 h 5429563"/>
              <a:gd name="connsiteX0" fmla="*/ 0 w 5325805"/>
              <a:gd name="connsiteY0" fmla="*/ 5429563 h 5429563"/>
              <a:gd name="connsiteX1" fmla="*/ 0 w 5325805"/>
              <a:gd name="connsiteY1" fmla="*/ 0 h 5429563"/>
              <a:gd name="connsiteX2" fmla="*/ 668836 w 5325805"/>
              <a:gd name="connsiteY2" fmla="*/ 0 h 5429563"/>
              <a:gd name="connsiteX3" fmla="*/ 1942188 w 5325805"/>
              <a:gd name="connsiteY3" fmla="*/ 0 h 5429563"/>
              <a:gd name="connsiteX4" fmla="*/ 2611024 w 5325805"/>
              <a:gd name="connsiteY4" fmla="*/ 0 h 5429563"/>
              <a:gd name="connsiteX5" fmla="*/ 5325805 w 5325805"/>
              <a:gd name="connsiteY5" fmla="*/ 2714782 h 5429563"/>
              <a:gd name="connsiteX6" fmla="*/ 2611024 w 5325805"/>
              <a:gd name="connsiteY6" fmla="*/ 5429563 h 5429563"/>
              <a:gd name="connsiteX7" fmla="*/ 1942188 w 5325805"/>
              <a:gd name="connsiteY7" fmla="*/ 5429563 h 5429563"/>
              <a:gd name="connsiteX0" fmla="*/ 0 w 5325805"/>
              <a:gd name="connsiteY0" fmla="*/ 0 h 5429563"/>
              <a:gd name="connsiteX1" fmla="*/ 668836 w 5325805"/>
              <a:gd name="connsiteY1" fmla="*/ 0 h 5429563"/>
              <a:gd name="connsiteX2" fmla="*/ 1942188 w 5325805"/>
              <a:gd name="connsiteY2" fmla="*/ 0 h 5429563"/>
              <a:gd name="connsiteX3" fmla="*/ 2611024 w 5325805"/>
              <a:gd name="connsiteY3" fmla="*/ 0 h 5429563"/>
              <a:gd name="connsiteX4" fmla="*/ 5325805 w 5325805"/>
              <a:gd name="connsiteY4" fmla="*/ 2714782 h 5429563"/>
              <a:gd name="connsiteX5" fmla="*/ 2611024 w 5325805"/>
              <a:gd name="connsiteY5" fmla="*/ 5429563 h 5429563"/>
              <a:gd name="connsiteX6" fmla="*/ 1942188 w 5325805"/>
              <a:gd name="connsiteY6" fmla="*/ 5429563 h 5429563"/>
              <a:gd name="connsiteX0" fmla="*/ 0 w 4656969"/>
              <a:gd name="connsiteY0" fmla="*/ 0 h 5429563"/>
              <a:gd name="connsiteX1" fmla="*/ 1273352 w 4656969"/>
              <a:gd name="connsiteY1" fmla="*/ 0 h 5429563"/>
              <a:gd name="connsiteX2" fmla="*/ 1942188 w 4656969"/>
              <a:gd name="connsiteY2" fmla="*/ 0 h 5429563"/>
              <a:gd name="connsiteX3" fmla="*/ 4656969 w 4656969"/>
              <a:gd name="connsiteY3" fmla="*/ 2714782 h 5429563"/>
              <a:gd name="connsiteX4" fmla="*/ 1942188 w 4656969"/>
              <a:gd name="connsiteY4" fmla="*/ 5429563 h 5429563"/>
              <a:gd name="connsiteX5" fmla="*/ 1273352 w 4656969"/>
              <a:gd name="connsiteY5" fmla="*/ 5429563 h 5429563"/>
              <a:gd name="connsiteX0" fmla="*/ 0 w 3383617"/>
              <a:gd name="connsiteY0" fmla="*/ 0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0 w 3383617"/>
              <a:gd name="connsiteY0" fmla="*/ 0 h 5429563"/>
              <a:gd name="connsiteX1" fmla="*/ 248198 w 3383617"/>
              <a:gd name="connsiteY1" fmla="*/ 41 h 5429563"/>
              <a:gd name="connsiteX2" fmla="*/ 668836 w 3383617"/>
              <a:gd name="connsiteY2" fmla="*/ 0 h 5429563"/>
              <a:gd name="connsiteX3" fmla="*/ 3383617 w 3383617"/>
              <a:gd name="connsiteY3" fmla="*/ 2714782 h 5429563"/>
              <a:gd name="connsiteX4" fmla="*/ 668836 w 3383617"/>
              <a:gd name="connsiteY4" fmla="*/ 5429563 h 5429563"/>
              <a:gd name="connsiteX5" fmla="*/ 0 w 3383617"/>
              <a:gd name="connsiteY5" fmla="*/ 5429563 h 5429563"/>
              <a:gd name="connsiteX0" fmla="*/ 248198 w 3383617"/>
              <a:gd name="connsiteY0" fmla="*/ 41 h 5429563"/>
              <a:gd name="connsiteX1" fmla="*/ 668836 w 3383617"/>
              <a:gd name="connsiteY1" fmla="*/ 0 h 5429563"/>
              <a:gd name="connsiteX2" fmla="*/ 3383617 w 3383617"/>
              <a:gd name="connsiteY2" fmla="*/ 2714782 h 5429563"/>
              <a:gd name="connsiteX3" fmla="*/ 668836 w 3383617"/>
              <a:gd name="connsiteY3" fmla="*/ 5429563 h 5429563"/>
              <a:gd name="connsiteX4" fmla="*/ 0 w 3383617"/>
              <a:gd name="connsiteY4" fmla="*/ 5429563 h 5429563"/>
              <a:gd name="connsiteX0" fmla="*/ 4110 w 3139529"/>
              <a:gd name="connsiteY0" fmla="*/ 41 h 5429563"/>
              <a:gd name="connsiteX1" fmla="*/ 424748 w 3139529"/>
              <a:gd name="connsiteY1" fmla="*/ 0 h 5429563"/>
              <a:gd name="connsiteX2" fmla="*/ 3139529 w 3139529"/>
              <a:gd name="connsiteY2" fmla="*/ 2714782 h 5429563"/>
              <a:gd name="connsiteX3" fmla="*/ 424748 w 3139529"/>
              <a:gd name="connsiteY3" fmla="*/ 5429563 h 5429563"/>
              <a:gd name="connsiteX4" fmla="*/ 0 w 3139529"/>
              <a:gd name="connsiteY4" fmla="*/ 5429563 h 542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9529" h="5429563">
                <a:moveTo>
                  <a:pt x="4110" y="41"/>
                </a:moveTo>
                <a:lnTo>
                  <a:pt x="424748" y="0"/>
                </a:lnTo>
                <a:cubicBezTo>
                  <a:pt x="1924080" y="0"/>
                  <a:pt x="3139529" y="1215450"/>
                  <a:pt x="3139529" y="2714782"/>
                </a:cubicBezTo>
                <a:cubicBezTo>
                  <a:pt x="3139529" y="4214114"/>
                  <a:pt x="1924080" y="5429563"/>
                  <a:pt x="424748" y="5429563"/>
                </a:cubicBezTo>
                <a:lnTo>
                  <a:pt x="0" y="542956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2787213"/>
            <a:ext cx="8229600" cy="2621154"/>
          </a:xfrm>
        </p:spPr>
        <p:txBody>
          <a:bodyPr anchor="b">
            <a:normAutofit/>
          </a:bodyPr>
          <a:lstStyle>
            <a:lvl1pPr algn="ctr">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5443909"/>
            <a:ext cx="7588155" cy="1414091"/>
          </a:xfrm>
        </p:spPr>
        <p:txBody>
          <a:bodyP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9659C8A-FEAD-0E21-E6D3-D37128750DE3}"/>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ACDF62FB-03E9-93F2-7A34-F233AFA3AC36}"/>
              </a:ext>
            </a:extLst>
          </p:cNvPr>
          <p:cNvSpPr>
            <a:spLocks noGrp="1"/>
          </p:cNvSpPr>
          <p:nvPr>
            <p:ph type="dt" sz="half" idx="10"/>
          </p:nvPr>
        </p:nvSpPr>
        <p:spPr/>
        <p:txBody>
          <a:bodyPr/>
          <a:lstStyle/>
          <a:p>
            <a:fld id="{7FA43F5B-065E-43CE-B3FD-98C48A6F94D7}" type="datetime1">
              <a:rPr lang="en-US" smtClean="0"/>
              <a:t>12/3/2025</a:t>
            </a:fld>
            <a:endParaRPr lang="en-US"/>
          </a:p>
        </p:txBody>
      </p:sp>
      <p:sp>
        <p:nvSpPr>
          <p:cNvPr id="6" name="Slide Number Placeholder 5">
            <a:extLst>
              <a:ext uri="{FF2B5EF4-FFF2-40B4-BE49-F238E27FC236}">
                <a16:creationId xmlns:a16="http://schemas.microsoft.com/office/drawing/2014/main" id="{F6CE9323-6CD7-F266-CF02-4659EBD32BA3}"/>
              </a:ext>
            </a:extLst>
          </p:cNvPr>
          <p:cNvSpPr>
            <a:spLocks noGrp="1"/>
          </p:cNvSpPr>
          <p:nvPr>
            <p:ph type="sldNum" sz="quarter" idx="12"/>
          </p:nvPr>
        </p:nvSpPr>
        <p:spPr/>
        <p:txBody>
          <a:bodyPr/>
          <a:lstStyle/>
          <a:p>
            <a:fld id="{2DE90F28-AFBB-4AB2-AA79-6D3F72ED131B}" type="slidenum">
              <a:rPr lang="en-US" smtClean="0"/>
              <a:t>‹#›</a:t>
            </a:fld>
            <a:endParaRPr lang="en-US"/>
          </a:p>
        </p:txBody>
      </p:sp>
    </p:spTree>
    <p:extLst>
      <p:ext uri="{BB962C8B-B14F-4D97-AF65-F5344CB8AC3E}">
        <p14:creationId xmlns:p14="http://schemas.microsoft.com/office/powerpoint/2010/main" val="54960106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842852-3CDE-22AD-D5F0-AAF8279A0910}"/>
              </a:ext>
            </a:extLst>
          </p:cNvPr>
          <p:cNvSpPr>
            <a:spLocks noGrp="1"/>
          </p:cNvSpPr>
          <p:nvPr>
            <p:ph type="title"/>
          </p:nvPr>
        </p:nvSpPr>
        <p:spPr>
          <a:xfrm>
            <a:off x="838200" y="859536"/>
            <a:ext cx="9546336" cy="3675885"/>
          </a:xfrm>
        </p:spPr>
        <p:txBody>
          <a:bodyPr anchor="t">
            <a:normAutofit/>
          </a:bodyPr>
          <a:lstStyle>
            <a:lvl1pPr>
              <a:defRPr sz="60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EEE2A7A0-B9EE-41A8-8016-28E5803F20B2}" type="datetime1">
              <a:rPr lang="en-US" smtClean="0"/>
              <a:pPr/>
              <a:t>12/3/2025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cxnSp>
        <p:nvCxnSpPr>
          <p:cNvPr id="7" name="Straight Connector 6">
            <a:extLst>
              <a:ext uri="{FF2B5EF4-FFF2-40B4-BE49-F238E27FC236}">
                <a16:creationId xmlns:a16="http://schemas.microsoft.com/office/drawing/2014/main" id="{C4D523C5-E38D-F0DE-48C0-B6B8404B63BF}"/>
              </a:ext>
              <a:ext uri="{C183D7F6-B498-43B3-948B-1728B52AA6E4}">
                <adec:decorative xmlns:adec="http://schemas.microsoft.com/office/drawing/2017/decorative" val="1"/>
              </a:ext>
            </a:extLst>
          </p:cNvPr>
          <p:cNvCxnSpPr>
            <a:cxnSpLocks/>
          </p:cNvCxnSpPr>
          <p:nvPr userDrawn="1"/>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7392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16200000" flipH="1">
            <a:off x="-1131161" y="1592957"/>
            <a:ext cx="2973522" cy="365125"/>
          </a:xfrm>
          <a:prstGeom prst="rect">
            <a:avLst/>
          </a:prstGeom>
        </p:spPr>
        <p:txBody>
          <a:bodyPr vert="horz" lIns="91440" tIns="45720" rIns="91440" bIns="45720" rtlCol="0" anchor="ctr"/>
          <a:lstStyle>
            <a:lvl1pPr algn="r" rtl="0">
              <a:defRPr sz="1000">
                <a:solidFill>
                  <a:schemeClr val="tx1"/>
                </a:solidFill>
              </a:defRPr>
            </a:lvl1pPr>
          </a:lstStyle>
          <a:p>
            <a:r>
              <a:rPr lang="en-US"/>
              <a:t>Sample Footer Text</a:t>
            </a:r>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rtl="0">
              <a:defRPr sz="1000">
                <a:solidFill>
                  <a:schemeClr val="tx1"/>
                </a:solidFill>
              </a:defRPr>
            </a:lvl1pPr>
          </a:lstStyle>
          <a:p>
            <a:fld id="{7FA43F5B-065E-43CE-B3FD-98C48A6F94D7}" type="datetime1">
              <a:rPr lang="en-US" smtClean="0"/>
              <a:pPr/>
              <a:t>12/3/2025</a:t>
            </a:fld>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rtl="0">
              <a:defRPr sz="1000">
                <a:solidFill>
                  <a:schemeClr val="tx1"/>
                </a:solidFill>
              </a:defRPr>
            </a:lvl1pPr>
          </a:lstStyle>
          <a:p>
            <a:fld id="{2DE90F28-AFBB-4AB2-AA79-6D3F72ED131B}" type="slidenum">
              <a:rPr lang="en-US" smtClean="0"/>
              <a:pPr/>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383068"/>
      </p:ext>
    </p:extLst>
  </p:cSld>
  <p:clrMap bg1="lt1" tx1="dk1" bg2="lt2" tx2="dk2" accent1="accent1" accent2="accent2" accent3="accent3" accent4="accent4" accent5="accent5" accent6="accent6" hlink="hlink" folHlink="folHlink"/>
  <p:sldLayoutIdLst>
    <p:sldLayoutId id="2147483764" r:id="rId1"/>
    <p:sldLayoutId id="2147483767" r:id="rId2"/>
    <p:sldLayoutId id="2147483762" r:id="rId3"/>
    <p:sldLayoutId id="2147483945" r:id="rId4"/>
    <p:sldLayoutId id="2147483936" r:id="rId5"/>
    <p:sldLayoutId id="2147483759" r:id="rId6"/>
    <p:sldLayoutId id="2147483760" r:id="rId7"/>
    <p:sldLayoutId id="2147483761" r:id="rId8"/>
    <p:sldLayoutId id="2147483765" r:id="rId9"/>
    <p:sldLayoutId id="2147483770" r:id="rId10"/>
    <p:sldLayoutId id="2147483953" r:id="rId11"/>
    <p:sldLayoutId id="2147483948" r:id="rId12"/>
    <p:sldLayoutId id="2147483954" r:id="rId13"/>
    <p:sldLayoutId id="2147483769" r:id="rId14"/>
    <p:sldLayoutId id="2147483944" r:id="rId15"/>
    <p:sldLayoutId id="2147483771" r:id="rId16"/>
    <p:sldLayoutId id="2147483772" r:id="rId17"/>
    <p:sldLayoutId id="2147483774" r:id="rId18"/>
    <p:sldLayoutId id="2147483949" r:id="rId19"/>
    <p:sldLayoutId id="2147483950" r:id="rId20"/>
    <p:sldLayoutId id="2147483775" r:id="rId21"/>
    <p:sldLayoutId id="2147483776" r:id="rId22"/>
    <p:sldLayoutId id="2147483777" r:id="rId23"/>
    <p:sldLayoutId id="2147483778" r:id="rId24"/>
    <p:sldLayoutId id="2147483779" r:id="rId25"/>
    <p:sldLayoutId id="2147483780" r:id="rId26"/>
    <p:sldLayoutId id="2147483782" r:id="rId27"/>
    <p:sldLayoutId id="2147483783" r:id="rId28"/>
    <p:sldLayoutId id="2147483784" r:id="rId29"/>
    <p:sldLayoutId id="2147483786" r:id="rId30"/>
    <p:sldLayoutId id="2147483787" r:id="rId31"/>
    <p:sldLayoutId id="2147483788" r:id="rId32"/>
    <p:sldLayoutId id="2147483789" r:id="rId33"/>
    <p:sldLayoutId id="2147483791" r:id="rId34"/>
    <p:sldLayoutId id="2147483947" r:id="rId35"/>
    <p:sldLayoutId id="2147483951" r:id="rId36"/>
    <p:sldLayoutId id="2147483952" r:id="rId37"/>
    <p:sldLayoutId id="2147483792" r:id="rId38"/>
    <p:sldLayoutId id="2147483793" r:id="rId39"/>
    <p:sldLayoutId id="2147483794" r:id="rId40"/>
    <p:sldLayoutId id="2147483941" r:id="rId41"/>
    <p:sldLayoutId id="2147483795" r:id="rId42"/>
    <p:sldLayoutId id="2147483796" r:id="rId43"/>
    <p:sldLayoutId id="2147483942" r:id="rId44"/>
    <p:sldLayoutId id="2147483943" r:id="rId45"/>
    <p:sldLayoutId id="2147483798" r:id="rId46"/>
    <p:sldLayoutId id="2147483799" r:id="rId47"/>
    <p:sldLayoutId id="2147483800" r:id="rId48"/>
    <p:sldLayoutId id="2147483801" r:id="rId49"/>
    <p:sldLayoutId id="2147483802" r:id="rId50"/>
    <p:sldLayoutId id="2147483803" r:id="rId51"/>
    <p:sldLayoutId id="2147483804" r:id="rId52"/>
    <p:sldLayoutId id="2147483805" r:id="rId53"/>
    <p:sldLayoutId id="2147483806" r:id="rId54"/>
    <p:sldLayoutId id="2147483807" r:id="rId55"/>
    <p:sldLayoutId id="2147483934" r:id="rId56"/>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SzPct val="80000"/>
        <a:buFont typeface="Arial" panose="020B0604020202020204" pitchFamily="34" charset="0"/>
        <a:buNone/>
        <a:defRPr sz="18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6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p15:clr>
            <a:srgbClr val="F26B43"/>
          </p15:clr>
        </p15:guide>
        <p15:guide id="2" pos="528">
          <p15:clr>
            <a:srgbClr val="F26B43"/>
          </p15:clr>
        </p15:guide>
        <p15:guide id="3" orient="horz" pos="3792">
          <p15:clr>
            <a:srgbClr val="F26B43"/>
          </p15:clr>
        </p15:guide>
        <p15:guide id="4" pos="7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5115-8E51-63C9-CBF6-353614F46771}"/>
              </a:ext>
            </a:extLst>
          </p:cNvPr>
          <p:cNvSpPr>
            <a:spLocks noGrp="1"/>
          </p:cNvSpPr>
          <p:nvPr>
            <p:ph type="ctrTitle"/>
          </p:nvPr>
        </p:nvSpPr>
        <p:spPr>
          <a:xfrm>
            <a:off x="609600" y="5218032"/>
            <a:ext cx="10972800" cy="786384"/>
          </a:xfrm>
        </p:spPr>
        <p:txBody>
          <a:bodyPr anchor="b">
            <a:normAutofit/>
          </a:bodyPr>
          <a:lstStyle/>
          <a:p>
            <a:r>
              <a:rPr lang="en-US"/>
              <a:t>Leadership and Motivation</a:t>
            </a:r>
          </a:p>
        </p:txBody>
      </p:sp>
      <p:sp>
        <p:nvSpPr>
          <p:cNvPr id="3" name="Subtitle 2">
            <a:extLst>
              <a:ext uri="{FF2B5EF4-FFF2-40B4-BE49-F238E27FC236}">
                <a16:creationId xmlns:a16="http://schemas.microsoft.com/office/drawing/2014/main" id="{9C969242-06E9-3AB3-AFE4-38E84F0D0882}"/>
              </a:ext>
            </a:extLst>
          </p:cNvPr>
          <p:cNvSpPr>
            <a:spLocks noGrp="1"/>
          </p:cNvSpPr>
          <p:nvPr>
            <p:ph type="subTitle" idx="1"/>
          </p:nvPr>
        </p:nvSpPr>
        <p:spPr>
          <a:xfrm>
            <a:off x="609600" y="5972629"/>
            <a:ext cx="10972800" cy="480373"/>
          </a:xfrm>
        </p:spPr>
        <p:txBody>
          <a:bodyPr anchor="t">
            <a:normAutofit/>
          </a:bodyPr>
          <a:lstStyle/>
          <a:p>
            <a:r>
              <a:rPr lang="en-US"/>
              <a:t>Inspiring others to achieve shared goals successfully</a:t>
            </a:r>
          </a:p>
        </p:txBody>
      </p:sp>
      <p:pic>
        <p:nvPicPr>
          <p:cNvPr id="7" name="Picture 6" descr="High angle shot of a group of businesspeople meeting in the boardroom">
            <a:extLst>
              <a:ext uri="{FF2B5EF4-FFF2-40B4-BE49-F238E27FC236}">
                <a16:creationId xmlns:a16="http://schemas.microsoft.com/office/drawing/2014/main" id="{241B53D1-1EED-4C18-8594-AAF41EC66C0D}"/>
              </a:ext>
            </a:extLst>
          </p:cNvPr>
          <p:cNvPicPr>
            <a:picLocks noChangeAspect="1"/>
          </p:cNvPicPr>
          <p:nvPr/>
        </p:nvPicPr>
        <p:blipFill>
          <a:blip r:embed="rId3"/>
          <a:srcRect t="30348" b="12848"/>
          <a:stretch>
            <a:fillRect/>
          </a:stretch>
        </p:blipFill>
        <p:spPr>
          <a:xfrm>
            <a:off x="20" y="10"/>
            <a:ext cx="12191979" cy="4986415"/>
          </a:xfrm>
          <a:prstGeom prst="rect">
            <a:avLst/>
          </a:prstGeom>
          <a:noFill/>
        </p:spPr>
      </p:pic>
      <p:sp>
        <p:nvSpPr>
          <p:cNvPr id="4" name="Footer Placeholder 3">
            <a:extLst>
              <a:ext uri="{FF2B5EF4-FFF2-40B4-BE49-F238E27FC236}">
                <a16:creationId xmlns:a16="http://schemas.microsoft.com/office/drawing/2014/main" id="{98E4A086-C664-FD05-62CD-EAAE97478594}"/>
              </a:ext>
            </a:extLst>
          </p:cNvPr>
          <p:cNvSpPr>
            <a:spLocks noGrp="1"/>
          </p:cNvSpPr>
          <p:nvPr>
            <p:ph type="ftr" sz="quarter" idx="15"/>
          </p:nvPr>
        </p:nvSpPr>
        <p:spPr>
          <a:xfrm rot="16200000">
            <a:off x="-396119" y="5787191"/>
            <a:ext cx="1503444" cy="365125"/>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784DDB4B-21C5-1170-F23B-FAAA885E14D6}"/>
              </a:ext>
            </a:extLst>
          </p:cNvPr>
          <p:cNvSpPr>
            <a:spLocks noGrp="1"/>
          </p:cNvSpPr>
          <p:nvPr>
            <p:ph type="dt" sz="half" idx="14"/>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12/3/2025</a:t>
            </a:fld>
            <a:endParaRPr lang="en-US"/>
          </a:p>
        </p:txBody>
      </p:sp>
      <p:sp>
        <p:nvSpPr>
          <p:cNvPr id="6" name="Slide Number Placeholder 5">
            <a:extLst>
              <a:ext uri="{FF2B5EF4-FFF2-40B4-BE49-F238E27FC236}">
                <a16:creationId xmlns:a16="http://schemas.microsoft.com/office/drawing/2014/main" id="{5E06498D-05E0-1A45-7F56-8D1ED069A442}"/>
              </a:ext>
            </a:extLst>
          </p:cNvPr>
          <p:cNvSpPr>
            <a:spLocks noGrp="1"/>
          </p:cNvSpPr>
          <p:nvPr>
            <p:ph type="sldNum" sz="quarter" idx="16"/>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1</a:t>
            </a:fld>
            <a:endParaRPr lang="en-US"/>
          </a:p>
        </p:txBody>
      </p:sp>
    </p:spTree>
    <p:extLst>
      <p:ext uri="{BB962C8B-B14F-4D97-AF65-F5344CB8AC3E}">
        <p14:creationId xmlns:p14="http://schemas.microsoft.com/office/powerpoint/2010/main" val="257781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F3F4-7287-B9A2-FD29-B229658A2ACA}"/>
              </a:ext>
            </a:extLst>
          </p:cNvPr>
          <p:cNvSpPr>
            <a:spLocks noGrp="1"/>
          </p:cNvSpPr>
          <p:nvPr>
            <p:ph type="title"/>
          </p:nvPr>
        </p:nvSpPr>
        <p:spPr>
          <a:xfrm>
            <a:off x="838200" y="859536"/>
            <a:ext cx="9546336" cy="3675885"/>
          </a:xfrm>
        </p:spPr>
        <p:txBody>
          <a:bodyPr anchor="t">
            <a:normAutofit/>
          </a:bodyPr>
          <a:lstStyle/>
          <a:p>
            <a:r>
              <a:rPr lang="en-US"/>
              <a:t>Insights from Simon Sinek</a:t>
            </a:r>
          </a:p>
        </p:txBody>
      </p:sp>
      <p:sp>
        <p:nvSpPr>
          <p:cNvPr id="4" name="Footer Placeholder 3">
            <a:extLst>
              <a:ext uri="{FF2B5EF4-FFF2-40B4-BE49-F238E27FC236}">
                <a16:creationId xmlns:a16="http://schemas.microsoft.com/office/drawing/2014/main" id="{F06C0AA9-5EB8-EDAC-F350-BE11C5BEA729}"/>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00394B64-4C52-6FCD-5453-854EF79BE66E}"/>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12/3/2025</a:t>
            </a:fld>
            <a:endParaRPr lang="en-US"/>
          </a:p>
        </p:txBody>
      </p:sp>
      <p:sp>
        <p:nvSpPr>
          <p:cNvPr id="6" name="Slide Number Placeholder 5">
            <a:extLst>
              <a:ext uri="{FF2B5EF4-FFF2-40B4-BE49-F238E27FC236}">
                <a16:creationId xmlns:a16="http://schemas.microsoft.com/office/drawing/2014/main" id="{C00847CE-E7A4-8DE7-59E7-077D4E147436}"/>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10</a:t>
            </a:fld>
            <a:endParaRPr lang="en-US"/>
          </a:p>
        </p:txBody>
      </p:sp>
    </p:spTree>
    <p:extLst>
      <p:ext uri="{BB962C8B-B14F-4D97-AF65-F5344CB8AC3E}">
        <p14:creationId xmlns:p14="http://schemas.microsoft.com/office/powerpoint/2010/main" val="484633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D3D6-B2A9-B80D-ED16-F42496162DEF}"/>
              </a:ext>
            </a:extLst>
          </p:cNvPr>
          <p:cNvSpPr>
            <a:spLocks noGrp="1"/>
          </p:cNvSpPr>
          <p:nvPr>
            <p:ph type="title"/>
          </p:nvPr>
        </p:nvSpPr>
        <p:spPr>
          <a:xfrm>
            <a:off x="731520" y="320040"/>
            <a:ext cx="10780776" cy="932688"/>
          </a:xfrm>
        </p:spPr>
        <p:txBody>
          <a:bodyPr anchor="b">
            <a:normAutofit/>
          </a:bodyPr>
          <a:lstStyle/>
          <a:p>
            <a:r>
              <a:rPr lang="en-US"/>
              <a:t>Leadership Principles</a:t>
            </a:r>
          </a:p>
        </p:txBody>
      </p:sp>
      <p:sp>
        <p:nvSpPr>
          <p:cNvPr id="3" name="Footer Placeholder 2">
            <a:extLst>
              <a:ext uri="{FF2B5EF4-FFF2-40B4-BE49-F238E27FC236}">
                <a16:creationId xmlns:a16="http://schemas.microsoft.com/office/drawing/2014/main" id="{96BD16C0-4A37-AD17-15EE-AD67EE2E200B}"/>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a:t>Sample Footer Text</a:t>
            </a:r>
          </a:p>
        </p:txBody>
      </p:sp>
      <p:pic>
        <p:nvPicPr>
          <p:cNvPr id="8" name="Content Placeholder 7" descr="Business genius">
            <a:extLst>
              <a:ext uri="{FF2B5EF4-FFF2-40B4-BE49-F238E27FC236}">
                <a16:creationId xmlns:a16="http://schemas.microsoft.com/office/drawing/2014/main" id="{B26CE47D-CF88-4AD1-93FE-231D81E27500}"/>
              </a:ext>
            </a:extLst>
          </p:cNvPr>
          <p:cNvPicPr>
            <a:picLocks noGrp="1" noChangeAspect="1"/>
          </p:cNvPicPr>
          <p:nvPr>
            <p:ph type="pic" sz="quarter" idx="13"/>
          </p:nvPr>
        </p:nvPicPr>
        <p:blipFill>
          <a:blip r:embed="rId3"/>
          <a:srcRect l="18684" r="20868"/>
          <a:stretch>
            <a:fillRect/>
          </a:stretch>
        </p:blipFill>
        <p:spPr>
          <a:xfrm>
            <a:off x="731520" y="1816163"/>
            <a:ext cx="3920691" cy="4540188"/>
          </a:xfrm>
          <a:prstGeom prst="rect">
            <a:avLst/>
          </a:prstGeom>
          <a:noFill/>
        </p:spPr>
      </p:pic>
      <p:sp>
        <p:nvSpPr>
          <p:cNvPr id="5" name="Content Placeholder 4">
            <a:extLst>
              <a:ext uri="{FF2B5EF4-FFF2-40B4-BE49-F238E27FC236}">
                <a16:creationId xmlns:a16="http://schemas.microsoft.com/office/drawing/2014/main" id="{6ABA7CDE-807E-5D57-6269-1DDFA69B597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49516" y="1812758"/>
            <a:ext cx="6349381" cy="4540188"/>
          </a:xfrm>
        </p:spPr>
        <p:txBody>
          <a:bodyPr>
            <a:normAutofit/>
          </a:bodyPr>
          <a:lstStyle/>
          <a:p>
            <a:pPr marL="0" indent="0">
              <a:spcBef>
                <a:spcPts val="2500"/>
              </a:spcBef>
              <a:buFont typeface="Arial" panose="020B0604020202020204" pitchFamily="34" charset="0"/>
              <a:buNone/>
            </a:pPr>
            <a:r>
              <a:rPr lang="en-US" sz="1400" b="1"/>
              <a:t>Starting with Why</a:t>
            </a:r>
          </a:p>
          <a:p>
            <a:pPr marL="0" lvl="1" indent="0">
              <a:buFont typeface="Arial" panose="020B0604020202020204" pitchFamily="34" charset="0"/>
              <a:buNone/>
            </a:pPr>
            <a:r>
              <a:rPr lang="en-US" sz="1400"/>
              <a:t>Great leaders inspire action by communicating the purpose behind their actions first, fostering meaningful commitment.</a:t>
            </a:r>
          </a:p>
          <a:p>
            <a:pPr marL="0" indent="0">
              <a:spcBef>
                <a:spcPts val="2500"/>
              </a:spcBef>
              <a:buFont typeface="Arial" panose="020B0604020202020204" pitchFamily="34" charset="0"/>
              <a:buNone/>
            </a:pPr>
            <a:r>
              <a:rPr lang="en-US" sz="1400" b="1"/>
              <a:t>Responsibility Over Authority</a:t>
            </a:r>
          </a:p>
          <a:p>
            <a:pPr marL="0" lvl="1" indent="0">
              <a:buFont typeface="Arial" panose="020B0604020202020204" pitchFamily="34" charset="0"/>
              <a:buNone/>
            </a:pPr>
            <a:r>
              <a:rPr lang="en-US" sz="1400"/>
              <a:t>True leadership focuses on responsibility and care rather than authority, emphasizing service to others.</a:t>
            </a:r>
          </a:p>
          <a:p>
            <a:pPr marL="0" indent="0">
              <a:spcBef>
                <a:spcPts val="2500"/>
              </a:spcBef>
              <a:buFont typeface="Arial" panose="020B0604020202020204" pitchFamily="34" charset="0"/>
              <a:buNone/>
            </a:pPr>
            <a:r>
              <a:rPr lang="en-US" sz="1400" b="1"/>
              <a:t>Trust and Empathy</a:t>
            </a:r>
          </a:p>
          <a:p>
            <a:pPr marL="0" lvl="1" indent="0">
              <a:buFont typeface="Arial" panose="020B0604020202020204" pitchFamily="34" charset="0"/>
              <a:buNone/>
            </a:pPr>
            <a:r>
              <a:rPr lang="en-US" sz="1400"/>
              <a:t>Leaders prioritize trust and empathy to create safe environments where innovation and risk-taking flourish.</a:t>
            </a:r>
          </a:p>
          <a:p>
            <a:pPr marL="0" indent="0">
              <a:spcBef>
                <a:spcPts val="2500"/>
              </a:spcBef>
              <a:buFont typeface="Arial" panose="020B0604020202020204" pitchFamily="34" charset="0"/>
              <a:buNone/>
            </a:pPr>
            <a:r>
              <a:rPr lang="en-US" sz="1400" b="1"/>
              <a:t>Building Loyalty and Success</a:t>
            </a:r>
          </a:p>
          <a:p>
            <a:pPr marL="0" lvl="1" indent="0">
              <a:buFont typeface="Arial" panose="020B0604020202020204" pitchFamily="34" charset="0"/>
              <a:buNone/>
            </a:pPr>
            <a:r>
              <a:rPr lang="en-US" sz="1400"/>
              <a:t>Focusing on purpose and people helps leaders build loyalty and drive sustainable organizational success.</a:t>
            </a:r>
          </a:p>
        </p:txBody>
      </p:sp>
      <p:sp>
        <p:nvSpPr>
          <p:cNvPr id="6" name="Date Placeholder 5">
            <a:extLst>
              <a:ext uri="{FF2B5EF4-FFF2-40B4-BE49-F238E27FC236}">
                <a16:creationId xmlns:a16="http://schemas.microsoft.com/office/drawing/2014/main" id="{CAAE41E9-C331-02FF-E80B-9E5C8E7470C8}"/>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9E765B10-D26A-480A-9509-A9831C5E60D8}" type="datetime1">
              <a:rPr lang="en-US" smtClean="0"/>
              <a:pPr>
                <a:spcAft>
                  <a:spcPts val="600"/>
                </a:spcAft>
              </a:pPr>
              <a:t>12/3/2025</a:t>
            </a:fld>
            <a:endParaRPr lang="en-US"/>
          </a:p>
        </p:txBody>
      </p:sp>
      <p:sp>
        <p:nvSpPr>
          <p:cNvPr id="7" name="Slide Number Placeholder 6">
            <a:extLst>
              <a:ext uri="{FF2B5EF4-FFF2-40B4-BE49-F238E27FC236}">
                <a16:creationId xmlns:a16="http://schemas.microsoft.com/office/drawing/2014/main" id="{8CE0F84E-2A0B-7905-4F79-10400243E94B}"/>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11</a:t>
            </a:fld>
            <a:endParaRPr lang="en-US"/>
          </a:p>
        </p:txBody>
      </p:sp>
    </p:spTree>
    <p:extLst>
      <p:ext uri="{BB962C8B-B14F-4D97-AF65-F5344CB8AC3E}">
        <p14:creationId xmlns:p14="http://schemas.microsoft.com/office/powerpoint/2010/main" val="929369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C8C8-D451-C711-2E98-F06FA2551114}"/>
              </a:ext>
            </a:extLst>
          </p:cNvPr>
          <p:cNvSpPr>
            <a:spLocks noGrp="1"/>
          </p:cNvSpPr>
          <p:nvPr>
            <p:ph type="title"/>
          </p:nvPr>
        </p:nvSpPr>
        <p:spPr>
          <a:xfrm>
            <a:off x="838200" y="859536"/>
            <a:ext cx="9546336" cy="3675885"/>
          </a:xfrm>
        </p:spPr>
        <p:txBody>
          <a:bodyPr anchor="t">
            <a:normAutofit/>
          </a:bodyPr>
          <a:lstStyle/>
          <a:p>
            <a:r>
              <a:rPr lang="en-US"/>
              <a:t>Classroom Exercises and Case Studies</a:t>
            </a:r>
          </a:p>
        </p:txBody>
      </p:sp>
      <p:sp>
        <p:nvSpPr>
          <p:cNvPr id="4" name="Footer Placeholder 3">
            <a:extLst>
              <a:ext uri="{FF2B5EF4-FFF2-40B4-BE49-F238E27FC236}">
                <a16:creationId xmlns:a16="http://schemas.microsoft.com/office/drawing/2014/main" id="{C4984176-E8D8-C684-B848-E4725E3BF975}"/>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BBC0AEE5-D09D-316E-E2AA-B5FEB58EA1EC}"/>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12/3/2025</a:t>
            </a:fld>
            <a:endParaRPr lang="en-US"/>
          </a:p>
        </p:txBody>
      </p:sp>
      <p:sp>
        <p:nvSpPr>
          <p:cNvPr id="6" name="Slide Number Placeholder 5">
            <a:extLst>
              <a:ext uri="{FF2B5EF4-FFF2-40B4-BE49-F238E27FC236}">
                <a16:creationId xmlns:a16="http://schemas.microsoft.com/office/drawing/2014/main" id="{54E266B4-480E-B259-9154-A5F748F29539}"/>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12</a:t>
            </a:fld>
            <a:endParaRPr lang="en-US"/>
          </a:p>
        </p:txBody>
      </p:sp>
    </p:spTree>
    <p:extLst>
      <p:ext uri="{BB962C8B-B14F-4D97-AF65-F5344CB8AC3E}">
        <p14:creationId xmlns:p14="http://schemas.microsoft.com/office/powerpoint/2010/main" val="1279539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6F167-9D29-0B67-3972-2AD284B4A832}"/>
              </a:ext>
            </a:extLst>
          </p:cNvPr>
          <p:cNvSpPr>
            <a:spLocks noGrp="1"/>
          </p:cNvSpPr>
          <p:nvPr>
            <p:ph type="title"/>
          </p:nvPr>
        </p:nvSpPr>
        <p:spPr>
          <a:xfrm>
            <a:off x="4480560" y="320040"/>
            <a:ext cx="6858000" cy="932688"/>
          </a:xfrm>
        </p:spPr>
        <p:txBody>
          <a:bodyPr anchor="b">
            <a:normAutofit/>
          </a:bodyPr>
          <a:lstStyle/>
          <a:p>
            <a:r>
              <a:rPr lang="en-US"/>
              <a:t>Case Study: Good Leadership</a:t>
            </a:r>
          </a:p>
        </p:txBody>
      </p:sp>
      <p:pic>
        <p:nvPicPr>
          <p:cNvPr id="8" name="Content Placeholder 7" descr="Cropped shot of three colleagues high fiving in the office">
            <a:extLst>
              <a:ext uri="{FF2B5EF4-FFF2-40B4-BE49-F238E27FC236}">
                <a16:creationId xmlns:a16="http://schemas.microsoft.com/office/drawing/2014/main" id="{C02B2AB7-C802-4F0C-BBE7-D238EEE6F931}"/>
              </a:ext>
            </a:extLst>
          </p:cNvPr>
          <p:cNvPicPr>
            <a:picLocks noGrp="1" noChangeAspect="1"/>
          </p:cNvPicPr>
          <p:nvPr>
            <p:ph type="pic" sz="quarter" idx="13"/>
          </p:nvPr>
        </p:nvPicPr>
        <p:blipFill>
          <a:blip r:embed="rId3"/>
          <a:srcRect l="46048" r="14792" b="-2"/>
          <a:stretch>
            <a:fillRect/>
          </a:stretch>
        </p:blipFill>
        <p:spPr>
          <a:xfrm>
            <a:off x="20" y="1"/>
            <a:ext cx="4023340" cy="6858000"/>
          </a:xfrm>
          <a:prstGeom prst="rect">
            <a:avLst/>
          </a:prstGeom>
          <a:noFill/>
        </p:spPr>
      </p:pic>
      <p:sp>
        <p:nvSpPr>
          <p:cNvPr id="5" name="Content Placeholder 4">
            <a:extLst>
              <a:ext uri="{FF2B5EF4-FFF2-40B4-BE49-F238E27FC236}">
                <a16:creationId xmlns:a16="http://schemas.microsoft.com/office/drawing/2014/main" id="{ECE4F9F2-250C-697A-9F4B-CBA4C1CDBAE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0560" y="1380744"/>
            <a:ext cx="6858000" cy="4983480"/>
          </a:xfrm>
        </p:spPr>
        <p:txBody>
          <a:bodyPr>
            <a:normAutofit/>
          </a:bodyPr>
          <a:lstStyle/>
          <a:p>
            <a:pPr marL="0" indent="0">
              <a:spcBef>
                <a:spcPts val="2500"/>
              </a:spcBef>
              <a:buFont typeface="Arial" panose="020B0604020202020204" pitchFamily="34" charset="0"/>
              <a:buNone/>
            </a:pPr>
            <a:r>
              <a:rPr lang="en-US" sz="1400" b="1"/>
              <a:t>Empowering Leadership</a:t>
            </a:r>
          </a:p>
          <a:p>
            <a:pPr marL="0" lvl="1" indent="0">
              <a:buFont typeface="Arial" panose="020B0604020202020204" pitchFamily="34" charset="0"/>
              <a:buNone/>
            </a:pPr>
            <a:r>
              <a:rPr lang="en-US" sz="1400"/>
              <a:t>Effective leaders delegate responsibilities and encourage employee creativity to foster empowerment.</a:t>
            </a:r>
          </a:p>
          <a:p>
            <a:pPr marL="0" indent="0">
              <a:spcBef>
                <a:spcPts val="2500"/>
              </a:spcBef>
              <a:buFont typeface="Arial" panose="020B0604020202020204" pitchFamily="34" charset="0"/>
              <a:buNone/>
            </a:pPr>
            <a:r>
              <a:rPr lang="en-US" sz="1400" b="1"/>
              <a:t>Constructive Feedback</a:t>
            </a:r>
          </a:p>
          <a:p>
            <a:pPr marL="0" lvl="1" indent="0">
              <a:buFont typeface="Arial" panose="020B0604020202020204" pitchFamily="34" charset="0"/>
              <a:buNone/>
            </a:pPr>
            <a:r>
              <a:rPr lang="en-US" sz="1400"/>
              <a:t>Providing constructive feedback and celebrating achievements promotes a positive work culture.</a:t>
            </a:r>
          </a:p>
          <a:p>
            <a:pPr marL="0" indent="0">
              <a:spcBef>
                <a:spcPts val="2500"/>
              </a:spcBef>
              <a:buFont typeface="Arial" panose="020B0604020202020204" pitchFamily="34" charset="0"/>
              <a:buNone/>
            </a:pPr>
            <a:r>
              <a:rPr lang="en-US" sz="1400" b="1"/>
              <a:t>Impact on Morale and Productivity</a:t>
            </a:r>
          </a:p>
          <a:p>
            <a:pPr marL="0" lvl="1" indent="0">
              <a:buFont typeface="Arial" panose="020B0604020202020204" pitchFamily="34" charset="0"/>
              <a:buNone/>
            </a:pPr>
            <a:r>
              <a:rPr lang="en-US" sz="1400"/>
              <a:t>Good leadership increases team morale and productivity through supportive behaviors and recognition.</a:t>
            </a:r>
          </a:p>
          <a:p>
            <a:pPr marL="0" indent="0">
              <a:spcBef>
                <a:spcPts val="2500"/>
              </a:spcBef>
              <a:buFont typeface="Arial" panose="020B0604020202020204" pitchFamily="34" charset="0"/>
              <a:buNone/>
            </a:pPr>
            <a:r>
              <a:rPr lang="en-US" sz="1400" b="1"/>
              <a:t>Applying Leadership Styles</a:t>
            </a:r>
          </a:p>
          <a:p>
            <a:pPr marL="0" lvl="1" indent="0">
              <a:buFont typeface="Arial" panose="020B0604020202020204" pitchFamily="34" charset="0"/>
              <a:buNone/>
            </a:pPr>
            <a:r>
              <a:rPr lang="en-US" sz="1400"/>
              <a:t>Successful leadership behaviors can be adapted to different organizational contexts to drive success.</a:t>
            </a:r>
          </a:p>
        </p:txBody>
      </p:sp>
      <p:sp>
        <p:nvSpPr>
          <p:cNvPr id="6" name="Date Placeholder 5">
            <a:extLst>
              <a:ext uri="{FF2B5EF4-FFF2-40B4-BE49-F238E27FC236}">
                <a16:creationId xmlns:a16="http://schemas.microsoft.com/office/drawing/2014/main" id="{C02FED9D-498C-066A-64D0-4898A0B49535}"/>
              </a:ext>
            </a:extLst>
          </p:cNvPr>
          <p:cNvSpPr>
            <a:spLocks noGrp="1"/>
          </p:cNvSpPr>
          <p:nvPr>
            <p:ph type="dt" sz="half" idx="15"/>
          </p:nvPr>
        </p:nvSpPr>
        <p:spPr>
          <a:xfrm rot="5400000">
            <a:off x="10425981" y="4687095"/>
            <a:ext cx="2706690" cy="365125"/>
          </a:xfrm>
        </p:spPr>
        <p:txBody>
          <a:bodyPr anchor="ctr">
            <a:normAutofit/>
          </a:bodyPr>
          <a:lstStyle/>
          <a:p>
            <a:pPr>
              <a:spcAft>
                <a:spcPts val="600"/>
              </a:spcAft>
            </a:pPr>
            <a:fld id="{9E765B10-D26A-480A-9509-A9831C5E60D8}" type="datetime1">
              <a:rPr lang="en-US" smtClean="0"/>
              <a:pPr>
                <a:spcAft>
                  <a:spcPts val="600"/>
                </a:spcAft>
              </a:pPr>
              <a:t>12/3/2025</a:t>
            </a:fld>
            <a:endParaRPr lang="en-US"/>
          </a:p>
        </p:txBody>
      </p:sp>
      <p:sp>
        <p:nvSpPr>
          <p:cNvPr id="3" name="Footer Placeholder 2">
            <a:extLst>
              <a:ext uri="{FF2B5EF4-FFF2-40B4-BE49-F238E27FC236}">
                <a16:creationId xmlns:a16="http://schemas.microsoft.com/office/drawing/2014/main" id="{4B90836D-AFE3-4D53-A43E-BD0652412EAD}"/>
              </a:ext>
            </a:extLst>
          </p:cNvPr>
          <p:cNvSpPr>
            <a:spLocks noGrp="1"/>
          </p:cNvSpPr>
          <p:nvPr>
            <p:ph type="ftr" sz="quarter" idx="16"/>
          </p:nvPr>
        </p:nvSpPr>
        <p:spPr>
          <a:xfrm rot="16200000">
            <a:off x="10292565" y="1592957"/>
            <a:ext cx="2973522" cy="365125"/>
          </a:xfrm>
        </p:spPr>
        <p:txBody>
          <a:bodyPr anchor="ctr">
            <a:normAutofit/>
          </a:bodyPr>
          <a:lstStyle/>
          <a:p>
            <a:pPr>
              <a:spcAft>
                <a:spcPts val="600"/>
              </a:spcAft>
            </a:pPr>
            <a:r>
              <a:rPr lang="en-US"/>
              <a:t>Sample Footer Text</a:t>
            </a:r>
          </a:p>
        </p:txBody>
      </p:sp>
      <p:sp>
        <p:nvSpPr>
          <p:cNvPr id="7" name="Slide Number Placeholder 6">
            <a:extLst>
              <a:ext uri="{FF2B5EF4-FFF2-40B4-BE49-F238E27FC236}">
                <a16:creationId xmlns:a16="http://schemas.microsoft.com/office/drawing/2014/main" id="{EF46E691-FCC4-62B4-314B-61F311D5BAD9}"/>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13</a:t>
            </a:fld>
            <a:endParaRPr lang="en-US"/>
          </a:p>
        </p:txBody>
      </p:sp>
    </p:spTree>
    <p:extLst>
      <p:ext uri="{BB962C8B-B14F-4D97-AF65-F5344CB8AC3E}">
        <p14:creationId xmlns:p14="http://schemas.microsoft.com/office/powerpoint/2010/main" val="1118136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626F-2B9A-9B48-407A-C2BDDDF39A6B}"/>
              </a:ext>
            </a:extLst>
          </p:cNvPr>
          <p:cNvSpPr>
            <a:spLocks noGrp="1"/>
          </p:cNvSpPr>
          <p:nvPr>
            <p:ph type="title"/>
          </p:nvPr>
        </p:nvSpPr>
        <p:spPr>
          <a:xfrm>
            <a:off x="4480560" y="320040"/>
            <a:ext cx="6858000" cy="932688"/>
          </a:xfrm>
        </p:spPr>
        <p:txBody>
          <a:bodyPr anchor="b">
            <a:normAutofit/>
          </a:bodyPr>
          <a:lstStyle/>
          <a:p>
            <a:r>
              <a:rPr lang="en-US"/>
              <a:t>Case Study: Poor Leadership</a:t>
            </a:r>
          </a:p>
        </p:txBody>
      </p:sp>
      <p:pic>
        <p:nvPicPr>
          <p:cNvPr id="8" name="Content Placeholder 7" descr="Worried business team looking at laptop">
            <a:extLst>
              <a:ext uri="{FF2B5EF4-FFF2-40B4-BE49-F238E27FC236}">
                <a16:creationId xmlns:a16="http://schemas.microsoft.com/office/drawing/2014/main" id="{6CA03F9A-E513-473D-8ABF-D2758F03667C}"/>
              </a:ext>
            </a:extLst>
          </p:cNvPr>
          <p:cNvPicPr>
            <a:picLocks noGrp="1" noChangeAspect="1"/>
          </p:cNvPicPr>
          <p:nvPr>
            <p:ph type="pic" sz="quarter" idx="13"/>
          </p:nvPr>
        </p:nvPicPr>
        <p:blipFill>
          <a:blip r:embed="rId3"/>
          <a:srcRect l="12110"/>
          <a:stretch>
            <a:fillRect/>
          </a:stretch>
        </p:blipFill>
        <p:spPr>
          <a:xfrm>
            <a:off x="20" y="1"/>
            <a:ext cx="4023340" cy="6858000"/>
          </a:xfrm>
          <a:prstGeom prst="rect">
            <a:avLst/>
          </a:prstGeom>
          <a:noFill/>
        </p:spPr>
      </p:pic>
      <p:sp>
        <p:nvSpPr>
          <p:cNvPr id="5" name="Content Placeholder 4">
            <a:extLst>
              <a:ext uri="{FF2B5EF4-FFF2-40B4-BE49-F238E27FC236}">
                <a16:creationId xmlns:a16="http://schemas.microsoft.com/office/drawing/2014/main" id="{07C665B9-794C-A3B2-F35F-695E809F3D9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0560" y="1380744"/>
            <a:ext cx="6858000" cy="4983480"/>
          </a:xfrm>
        </p:spPr>
        <p:txBody>
          <a:bodyPr>
            <a:normAutofit/>
          </a:bodyPr>
          <a:lstStyle/>
          <a:p>
            <a:pPr marL="0" indent="0">
              <a:spcBef>
                <a:spcPts val="2500"/>
              </a:spcBef>
              <a:buFont typeface="Arial" panose="020B0604020202020204" pitchFamily="34" charset="0"/>
              <a:buNone/>
            </a:pPr>
            <a:r>
              <a:rPr lang="en-US" sz="1400" b="1"/>
              <a:t>Micromanagement Impact</a:t>
            </a:r>
          </a:p>
          <a:p>
            <a:pPr marL="0" lvl="1" indent="0">
              <a:buFont typeface="Arial" panose="020B0604020202020204" pitchFamily="34" charset="0"/>
              <a:buNone/>
            </a:pPr>
            <a:r>
              <a:rPr lang="en-US" sz="1400"/>
              <a:t>Micromanagement leads to employee frustration, low morale, and reduced team efficiency.</a:t>
            </a:r>
          </a:p>
          <a:p>
            <a:pPr marL="0" indent="0">
              <a:spcBef>
                <a:spcPts val="2500"/>
              </a:spcBef>
              <a:buFont typeface="Arial" panose="020B0604020202020204" pitchFamily="34" charset="0"/>
              <a:buNone/>
            </a:pPr>
            <a:r>
              <a:rPr lang="en-US" sz="1400" b="1"/>
              <a:t>Communication Failures</a:t>
            </a:r>
          </a:p>
          <a:p>
            <a:pPr marL="0" lvl="1" indent="0">
              <a:buFont typeface="Arial" panose="020B0604020202020204" pitchFamily="34" charset="0"/>
              <a:buNone/>
            </a:pPr>
            <a:r>
              <a:rPr lang="en-US" sz="1400"/>
              <a:t>Poor communication results in unclear expectations and disconnect between manager and team.</a:t>
            </a:r>
          </a:p>
          <a:p>
            <a:pPr marL="0" indent="0">
              <a:spcBef>
                <a:spcPts val="2500"/>
              </a:spcBef>
              <a:buFont typeface="Arial" panose="020B0604020202020204" pitchFamily="34" charset="0"/>
              <a:buNone/>
            </a:pPr>
            <a:r>
              <a:rPr lang="en-US" sz="1400" b="1"/>
              <a:t>Strategies for Improvement</a:t>
            </a:r>
          </a:p>
          <a:p>
            <a:pPr marL="0" lvl="1" indent="0">
              <a:buFont typeface="Arial" panose="020B0604020202020204" pitchFamily="34" charset="0"/>
              <a:buNone/>
            </a:pPr>
            <a:r>
              <a:rPr lang="en-US" sz="1400"/>
              <a:t>Improving communication and trust fosters a supportive and empowering leadership environment.</a:t>
            </a:r>
          </a:p>
          <a:p>
            <a:pPr marL="0" indent="0">
              <a:spcBef>
                <a:spcPts val="2500"/>
              </a:spcBef>
              <a:buFont typeface="Arial" panose="020B0604020202020204" pitchFamily="34" charset="0"/>
              <a:buNone/>
            </a:pPr>
            <a:r>
              <a:rPr lang="en-US" sz="1400" b="1"/>
              <a:t>Empowering Leadership Benefits</a:t>
            </a:r>
          </a:p>
          <a:p>
            <a:pPr marL="0" lvl="1" indent="0">
              <a:buFont typeface="Arial" panose="020B0604020202020204" pitchFamily="34" charset="0"/>
              <a:buNone/>
            </a:pPr>
            <a:r>
              <a:rPr lang="en-US" sz="1400"/>
              <a:t>Adopting empowering leadership transforms outcomes by boosting morale and productivity.</a:t>
            </a:r>
          </a:p>
        </p:txBody>
      </p:sp>
      <p:sp>
        <p:nvSpPr>
          <p:cNvPr id="6" name="Date Placeholder 5">
            <a:extLst>
              <a:ext uri="{FF2B5EF4-FFF2-40B4-BE49-F238E27FC236}">
                <a16:creationId xmlns:a16="http://schemas.microsoft.com/office/drawing/2014/main" id="{F869AE51-96D2-F60A-30D2-E644560CE866}"/>
              </a:ext>
            </a:extLst>
          </p:cNvPr>
          <p:cNvSpPr>
            <a:spLocks noGrp="1"/>
          </p:cNvSpPr>
          <p:nvPr>
            <p:ph type="dt" sz="half" idx="15"/>
          </p:nvPr>
        </p:nvSpPr>
        <p:spPr>
          <a:xfrm rot="5400000">
            <a:off x="10425981" y="4687095"/>
            <a:ext cx="2706690" cy="365125"/>
          </a:xfrm>
        </p:spPr>
        <p:txBody>
          <a:bodyPr anchor="ctr">
            <a:normAutofit/>
          </a:bodyPr>
          <a:lstStyle/>
          <a:p>
            <a:pPr>
              <a:spcAft>
                <a:spcPts val="600"/>
              </a:spcAft>
            </a:pPr>
            <a:fld id="{9E765B10-D26A-480A-9509-A9831C5E60D8}" type="datetime1">
              <a:rPr lang="en-US" smtClean="0"/>
              <a:pPr>
                <a:spcAft>
                  <a:spcPts val="600"/>
                </a:spcAft>
              </a:pPr>
              <a:t>12/3/2025</a:t>
            </a:fld>
            <a:endParaRPr lang="en-US"/>
          </a:p>
        </p:txBody>
      </p:sp>
      <p:sp>
        <p:nvSpPr>
          <p:cNvPr id="3" name="Footer Placeholder 2">
            <a:extLst>
              <a:ext uri="{FF2B5EF4-FFF2-40B4-BE49-F238E27FC236}">
                <a16:creationId xmlns:a16="http://schemas.microsoft.com/office/drawing/2014/main" id="{97E09132-F142-17F7-6709-118902CEB6E1}"/>
              </a:ext>
            </a:extLst>
          </p:cNvPr>
          <p:cNvSpPr>
            <a:spLocks noGrp="1"/>
          </p:cNvSpPr>
          <p:nvPr>
            <p:ph type="ftr" sz="quarter" idx="16"/>
          </p:nvPr>
        </p:nvSpPr>
        <p:spPr>
          <a:xfrm rot="16200000">
            <a:off x="10292565" y="1592957"/>
            <a:ext cx="2973522" cy="365125"/>
          </a:xfrm>
        </p:spPr>
        <p:txBody>
          <a:bodyPr anchor="ctr">
            <a:normAutofit/>
          </a:bodyPr>
          <a:lstStyle/>
          <a:p>
            <a:pPr>
              <a:spcAft>
                <a:spcPts val="600"/>
              </a:spcAft>
            </a:pPr>
            <a:r>
              <a:rPr lang="en-US"/>
              <a:t>Sample Footer Text</a:t>
            </a:r>
          </a:p>
        </p:txBody>
      </p:sp>
      <p:sp>
        <p:nvSpPr>
          <p:cNvPr id="7" name="Slide Number Placeholder 6">
            <a:extLst>
              <a:ext uri="{FF2B5EF4-FFF2-40B4-BE49-F238E27FC236}">
                <a16:creationId xmlns:a16="http://schemas.microsoft.com/office/drawing/2014/main" id="{2D3CC693-D507-D81A-7A1C-6B01EEFC557E}"/>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14</a:t>
            </a:fld>
            <a:endParaRPr lang="en-US"/>
          </a:p>
        </p:txBody>
      </p:sp>
    </p:spTree>
    <p:extLst>
      <p:ext uri="{BB962C8B-B14F-4D97-AF65-F5344CB8AC3E}">
        <p14:creationId xmlns:p14="http://schemas.microsoft.com/office/powerpoint/2010/main" val="4280625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5EE2-F787-2DE8-B77D-790467DF95F7}"/>
              </a:ext>
            </a:extLst>
          </p:cNvPr>
          <p:cNvSpPr>
            <a:spLocks noGrp="1"/>
          </p:cNvSpPr>
          <p:nvPr>
            <p:ph type="title"/>
          </p:nvPr>
        </p:nvSpPr>
        <p:spPr>
          <a:xfrm>
            <a:off x="838200" y="859536"/>
            <a:ext cx="9546336" cy="3675885"/>
          </a:xfrm>
        </p:spPr>
        <p:txBody>
          <a:bodyPr anchor="t">
            <a:normAutofit/>
          </a:bodyPr>
          <a:lstStyle/>
          <a:p>
            <a:r>
              <a:rPr lang="en-US"/>
              <a:t>Key Takeaways</a:t>
            </a:r>
          </a:p>
        </p:txBody>
      </p:sp>
      <p:sp>
        <p:nvSpPr>
          <p:cNvPr id="4" name="Footer Placeholder 3">
            <a:extLst>
              <a:ext uri="{FF2B5EF4-FFF2-40B4-BE49-F238E27FC236}">
                <a16:creationId xmlns:a16="http://schemas.microsoft.com/office/drawing/2014/main" id="{1CC6B324-C122-4439-D3D9-19CBCECD898E}"/>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C1AE11C0-4720-3A2F-F9D7-3CB33359B963}"/>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12/3/2025</a:t>
            </a:fld>
            <a:endParaRPr lang="en-US"/>
          </a:p>
        </p:txBody>
      </p:sp>
      <p:sp>
        <p:nvSpPr>
          <p:cNvPr id="6" name="Slide Number Placeholder 5">
            <a:extLst>
              <a:ext uri="{FF2B5EF4-FFF2-40B4-BE49-F238E27FC236}">
                <a16:creationId xmlns:a16="http://schemas.microsoft.com/office/drawing/2014/main" id="{03133D78-CBE6-81E5-D705-16788706B14C}"/>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15</a:t>
            </a:fld>
            <a:endParaRPr lang="en-US"/>
          </a:p>
        </p:txBody>
      </p:sp>
    </p:spTree>
    <p:extLst>
      <p:ext uri="{BB962C8B-B14F-4D97-AF65-F5344CB8AC3E}">
        <p14:creationId xmlns:p14="http://schemas.microsoft.com/office/powerpoint/2010/main" val="26705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D7CA-4A2D-11EB-C1EE-A6013B5E2332}"/>
              </a:ext>
            </a:extLst>
          </p:cNvPr>
          <p:cNvSpPr>
            <a:spLocks noGrp="1"/>
          </p:cNvSpPr>
          <p:nvPr>
            <p:ph type="title"/>
          </p:nvPr>
        </p:nvSpPr>
        <p:spPr>
          <a:xfrm>
            <a:off x="4480560" y="320040"/>
            <a:ext cx="6858000" cy="932688"/>
          </a:xfrm>
        </p:spPr>
        <p:txBody>
          <a:bodyPr anchor="b">
            <a:normAutofit/>
          </a:bodyPr>
          <a:lstStyle/>
          <a:p>
            <a:r>
              <a:rPr lang="en-US"/>
              <a:t>Summary of Core Concepts</a:t>
            </a:r>
          </a:p>
        </p:txBody>
      </p:sp>
      <p:pic>
        <p:nvPicPr>
          <p:cNvPr id="8" name="Content Placeholder 7" descr="3d winner podium with gold silver bronze award people shape on white background">
            <a:extLst>
              <a:ext uri="{FF2B5EF4-FFF2-40B4-BE49-F238E27FC236}">
                <a16:creationId xmlns:a16="http://schemas.microsoft.com/office/drawing/2014/main" id="{56625DA5-B19A-40D0-B036-EF9A9D0D363A}"/>
              </a:ext>
            </a:extLst>
          </p:cNvPr>
          <p:cNvPicPr>
            <a:picLocks noGrp="1" noChangeAspect="1"/>
          </p:cNvPicPr>
          <p:nvPr>
            <p:ph type="pic" sz="quarter" idx="13"/>
          </p:nvPr>
        </p:nvPicPr>
        <p:blipFill>
          <a:blip r:embed="rId3"/>
          <a:srcRect l="29524" r="33515" b="-1"/>
          <a:stretch>
            <a:fillRect/>
          </a:stretch>
        </p:blipFill>
        <p:spPr>
          <a:xfrm>
            <a:off x="20" y="1"/>
            <a:ext cx="4023340" cy="6858000"/>
          </a:xfrm>
          <a:prstGeom prst="rect">
            <a:avLst/>
          </a:prstGeom>
          <a:noFill/>
        </p:spPr>
      </p:pic>
      <p:sp>
        <p:nvSpPr>
          <p:cNvPr id="5" name="Content Placeholder 4">
            <a:extLst>
              <a:ext uri="{FF2B5EF4-FFF2-40B4-BE49-F238E27FC236}">
                <a16:creationId xmlns:a16="http://schemas.microsoft.com/office/drawing/2014/main" id="{29B4D4AA-0937-4C2C-46E0-1289603C702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0560" y="1380744"/>
            <a:ext cx="6858000" cy="4983480"/>
          </a:xfrm>
        </p:spPr>
        <p:txBody>
          <a:bodyPr>
            <a:normAutofit/>
          </a:bodyPr>
          <a:lstStyle/>
          <a:p>
            <a:pPr marL="0" indent="0">
              <a:spcBef>
                <a:spcPts val="2500"/>
              </a:spcBef>
              <a:buFont typeface="Arial" panose="020B0604020202020204" pitchFamily="34" charset="0"/>
              <a:buNone/>
            </a:pPr>
            <a:r>
              <a:rPr lang="en-US" sz="1400" b="1"/>
              <a:t>Role of Effective Leadership</a:t>
            </a:r>
          </a:p>
          <a:p>
            <a:pPr marL="0" lvl="1" indent="0">
              <a:buFont typeface="Arial" panose="020B0604020202020204" pitchFamily="34" charset="0"/>
              <a:buNone/>
            </a:pPr>
            <a:r>
              <a:rPr lang="en-US" sz="1400"/>
              <a:t>Effective leaders inspire teams by fostering trust, clear communication, and a shared sense of purpose.</a:t>
            </a:r>
          </a:p>
          <a:p>
            <a:pPr marL="0" indent="0">
              <a:spcBef>
                <a:spcPts val="2500"/>
              </a:spcBef>
              <a:buFont typeface="Arial" panose="020B0604020202020204" pitchFamily="34" charset="0"/>
              <a:buNone/>
            </a:pPr>
            <a:r>
              <a:rPr lang="en-US" sz="1400" b="1"/>
              <a:t>Motivation and Performance</a:t>
            </a:r>
          </a:p>
          <a:p>
            <a:pPr marL="0" lvl="1" indent="0">
              <a:buFont typeface="Arial" panose="020B0604020202020204" pitchFamily="34" charset="0"/>
              <a:buNone/>
            </a:pPr>
            <a:r>
              <a:rPr lang="en-US" sz="1400"/>
              <a:t>Motivation drives performance and is enhanced by understanding and addressing individual employee needs.</a:t>
            </a:r>
          </a:p>
          <a:p>
            <a:pPr marL="0" indent="0">
              <a:spcBef>
                <a:spcPts val="2500"/>
              </a:spcBef>
              <a:buFont typeface="Arial" panose="020B0604020202020204" pitchFamily="34" charset="0"/>
              <a:buNone/>
            </a:pPr>
            <a:r>
              <a:rPr lang="en-US" sz="1400" b="1"/>
              <a:t>Importance of Communication</a:t>
            </a:r>
          </a:p>
          <a:p>
            <a:pPr marL="0" lvl="1" indent="0">
              <a:buFont typeface="Arial" panose="020B0604020202020204" pitchFamily="34" charset="0"/>
              <a:buNone/>
            </a:pPr>
            <a:r>
              <a:rPr lang="en-US" sz="1400"/>
              <a:t>Communication ensures clarity, facilitates collaboration, and helps resolve conflicts within teams.</a:t>
            </a:r>
          </a:p>
          <a:p>
            <a:pPr marL="0" indent="0">
              <a:spcBef>
                <a:spcPts val="2500"/>
              </a:spcBef>
              <a:buFont typeface="Arial" panose="020B0604020202020204" pitchFamily="34" charset="0"/>
              <a:buNone/>
            </a:pPr>
            <a:r>
              <a:rPr lang="en-US" sz="1400" b="1"/>
              <a:t>Impact of Leadership Quality</a:t>
            </a:r>
          </a:p>
          <a:p>
            <a:pPr marL="0" lvl="1" indent="0">
              <a:buFont typeface="Arial" panose="020B0604020202020204" pitchFamily="34" charset="0"/>
              <a:buNone/>
            </a:pPr>
            <a:r>
              <a:rPr lang="en-US" sz="1400"/>
              <a:t>Good leadership empowers and motivates, while poor leadership leads to disengagement and discouragement.</a:t>
            </a:r>
          </a:p>
        </p:txBody>
      </p:sp>
      <p:sp>
        <p:nvSpPr>
          <p:cNvPr id="6" name="Date Placeholder 5">
            <a:extLst>
              <a:ext uri="{FF2B5EF4-FFF2-40B4-BE49-F238E27FC236}">
                <a16:creationId xmlns:a16="http://schemas.microsoft.com/office/drawing/2014/main" id="{384110FE-D15E-9D71-15FA-35568123FBF1}"/>
              </a:ext>
            </a:extLst>
          </p:cNvPr>
          <p:cNvSpPr>
            <a:spLocks noGrp="1"/>
          </p:cNvSpPr>
          <p:nvPr>
            <p:ph type="dt" sz="half" idx="15"/>
          </p:nvPr>
        </p:nvSpPr>
        <p:spPr>
          <a:xfrm rot="5400000">
            <a:off x="10425981" y="4687095"/>
            <a:ext cx="2706690" cy="365125"/>
          </a:xfrm>
        </p:spPr>
        <p:txBody>
          <a:bodyPr anchor="ctr">
            <a:normAutofit/>
          </a:bodyPr>
          <a:lstStyle/>
          <a:p>
            <a:pPr>
              <a:spcAft>
                <a:spcPts val="600"/>
              </a:spcAft>
            </a:pPr>
            <a:fld id="{9E765B10-D26A-480A-9509-A9831C5E60D8}" type="datetime1">
              <a:rPr lang="en-US" smtClean="0"/>
              <a:pPr>
                <a:spcAft>
                  <a:spcPts val="600"/>
                </a:spcAft>
              </a:pPr>
              <a:t>12/3/2025</a:t>
            </a:fld>
            <a:endParaRPr lang="en-US"/>
          </a:p>
        </p:txBody>
      </p:sp>
      <p:sp>
        <p:nvSpPr>
          <p:cNvPr id="3" name="Footer Placeholder 2">
            <a:extLst>
              <a:ext uri="{FF2B5EF4-FFF2-40B4-BE49-F238E27FC236}">
                <a16:creationId xmlns:a16="http://schemas.microsoft.com/office/drawing/2014/main" id="{16BE266B-038F-7588-D8DB-5E9BD2008707}"/>
              </a:ext>
            </a:extLst>
          </p:cNvPr>
          <p:cNvSpPr>
            <a:spLocks noGrp="1"/>
          </p:cNvSpPr>
          <p:nvPr>
            <p:ph type="ftr" sz="quarter" idx="16"/>
          </p:nvPr>
        </p:nvSpPr>
        <p:spPr>
          <a:xfrm rot="16200000">
            <a:off x="10292565" y="1592957"/>
            <a:ext cx="2973522" cy="365125"/>
          </a:xfrm>
        </p:spPr>
        <p:txBody>
          <a:bodyPr anchor="ctr">
            <a:normAutofit/>
          </a:bodyPr>
          <a:lstStyle/>
          <a:p>
            <a:pPr>
              <a:spcAft>
                <a:spcPts val="600"/>
              </a:spcAft>
            </a:pPr>
            <a:r>
              <a:rPr lang="en-US"/>
              <a:t>Sample Footer Text</a:t>
            </a:r>
          </a:p>
        </p:txBody>
      </p:sp>
      <p:sp>
        <p:nvSpPr>
          <p:cNvPr id="7" name="Slide Number Placeholder 6">
            <a:extLst>
              <a:ext uri="{FF2B5EF4-FFF2-40B4-BE49-F238E27FC236}">
                <a16:creationId xmlns:a16="http://schemas.microsoft.com/office/drawing/2014/main" id="{3082C864-F762-72DC-04AD-167348F9A655}"/>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16</a:t>
            </a:fld>
            <a:endParaRPr lang="en-US"/>
          </a:p>
        </p:txBody>
      </p:sp>
    </p:spTree>
    <p:extLst>
      <p:ext uri="{BB962C8B-B14F-4D97-AF65-F5344CB8AC3E}">
        <p14:creationId xmlns:p14="http://schemas.microsoft.com/office/powerpoint/2010/main" val="2792203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3BA7-8371-4757-8FBE-6F293B347989}"/>
              </a:ext>
            </a:extLst>
          </p:cNvPr>
          <p:cNvSpPr>
            <a:spLocks noGrp="1"/>
          </p:cNvSpPr>
          <p:nvPr>
            <p:ph type="title"/>
          </p:nvPr>
        </p:nvSpPr>
        <p:spPr>
          <a:xfrm>
            <a:off x="838200" y="859536"/>
            <a:ext cx="9546336" cy="3675885"/>
          </a:xfrm>
        </p:spPr>
        <p:txBody>
          <a:bodyPr anchor="t">
            <a:normAutofit/>
          </a:bodyPr>
          <a:lstStyle/>
          <a:p>
            <a:r>
              <a:rPr lang="en-US"/>
              <a:t>Introduction to Leadership and Motivation</a:t>
            </a:r>
          </a:p>
        </p:txBody>
      </p:sp>
      <p:sp>
        <p:nvSpPr>
          <p:cNvPr id="4" name="Footer Placeholder 3">
            <a:extLst>
              <a:ext uri="{FF2B5EF4-FFF2-40B4-BE49-F238E27FC236}">
                <a16:creationId xmlns:a16="http://schemas.microsoft.com/office/drawing/2014/main" id="{3AEF839E-D633-D078-755A-CB81B348F3D5}"/>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67FC2B15-37A6-2058-7314-62756C10E052}"/>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12/3/2025</a:t>
            </a:fld>
            <a:endParaRPr lang="en-US"/>
          </a:p>
        </p:txBody>
      </p:sp>
      <p:sp>
        <p:nvSpPr>
          <p:cNvPr id="6" name="Slide Number Placeholder 5">
            <a:extLst>
              <a:ext uri="{FF2B5EF4-FFF2-40B4-BE49-F238E27FC236}">
                <a16:creationId xmlns:a16="http://schemas.microsoft.com/office/drawing/2014/main" id="{E448460A-58FE-7ADB-6C1C-53BBE51A44CF}"/>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2</a:t>
            </a:fld>
            <a:endParaRPr lang="en-US"/>
          </a:p>
        </p:txBody>
      </p:sp>
    </p:spTree>
    <p:extLst>
      <p:ext uri="{BB962C8B-B14F-4D97-AF65-F5344CB8AC3E}">
        <p14:creationId xmlns:p14="http://schemas.microsoft.com/office/powerpoint/2010/main" val="1705432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0E7E-DFB1-D85C-9646-36C710F641C4}"/>
              </a:ext>
            </a:extLst>
          </p:cNvPr>
          <p:cNvSpPr>
            <a:spLocks noGrp="1"/>
          </p:cNvSpPr>
          <p:nvPr>
            <p:ph type="title"/>
          </p:nvPr>
        </p:nvSpPr>
        <p:spPr>
          <a:xfrm>
            <a:off x="4480560" y="320040"/>
            <a:ext cx="6858000" cy="932688"/>
          </a:xfrm>
        </p:spPr>
        <p:txBody>
          <a:bodyPr anchor="b">
            <a:normAutofit/>
          </a:bodyPr>
          <a:lstStyle/>
          <a:p>
            <a:r>
              <a:rPr lang="en-US"/>
              <a:t>What is Leadership?</a:t>
            </a:r>
          </a:p>
        </p:txBody>
      </p:sp>
      <p:pic>
        <p:nvPicPr>
          <p:cNvPr id="8" name="Content Placeholder 7" descr="a group of asian colleague having discussion in meeting room with yellow sticker on window brainstorming Playing around with ideas">
            <a:extLst>
              <a:ext uri="{FF2B5EF4-FFF2-40B4-BE49-F238E27FC236}">
                <a16:creationId xmlns:a16="http://schemas.microsoft.com/office/drawing/2014/main" id="{489D5DA1-A1ED-4DD1-9967-A276C657D84B}"/>
              </a:ext>
            </a:extLst>
          </p:cNvPr>
          <p:cNvPicPr>
            <a:picLocks noGrp="1" noChangeAspect="1"/>
          </p:cNvPicPr>
          <p:nvPr>
            <p:ph type="pic" sz="quarter" idx="13"/>
          </p:nvPr>
        </p:nvPicPr>
        <p:blipFill>
          <a:blip r:embed="rId3"/>
          <a:srcRect l="19421" r="41419" b="-2"/>
          <a:stretch>
            <a:fillRect/>
          </a:stretch>
        </p:blipFill>
        <p:spPr>
          <a:xfrm>
            <a:off x="20" y="1"/>
            <a:ext cx="4023340" cy="6858000"/>
          </a:xfrm>
          <a:prstGeom prst="rect">
            <a:avLst/>
          </a:prstGeom>
          <a:noFill/>
        </p:spPr>
      </p:pic>
      <p:sp>
        <p:nvSpPr>
          <p:cNvPr id="5" name="Content Placeholder 4">
            <a:extLst>
              <a:ext uri="{FF2B5EF4-FFF2-40B4-BE49-F238E27FC236}">
                <a16:creationId xmlns:a16="http://schemas.microsoft.com/office/drawing/2014/main" id="{4896DA71-95F9-3EEB-31C2-7AA00978059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0560" y="1380744"/>
            <a:ext cx="6858000" cy="4983480"/>
          </a:xfrm>
        </p:spPr>
        <p:txBody>
          <a:bodyPr>
            <a:normAutofit/>
          </a:bodyPr>
          <a:lstStyle/>
          <a:p>
            <a:pPr marL="0" indent="0">
              <a:spcBef>
                <a:spcPts val="2500"/>
              </a:spcBef>
              <a:buFont typeface="Arial" panose="020B0604020202020204" pitchFamily="34" charset="0"/>
              <a:buNone/>
            </a:pPr>
            <a:r>
              <a:rPr lang="en-US" sz="1400" b="1"/>
              <a:t>Core Leadership Definition</a:t>
            </a:r>
          </a:p>
          <a:p>
            <a:pPr marL="0" lvl="1" indent="0">
              <a:buFont typeface="Arial" panose="020B0604020202020204" pitchFamily="34" charset="0"/>
              <a:buNone/>
            </a:pPr>
            <a:r>
              <a:rPr lang="en-US" sz="1400"/>
              <a:t>Leadership is guiding and inspiring groups to achieve shared goals with vision and motivation.</a:t>
            </a:r>
          </a:p>
          <a:p>
            <a:pPr marL="0" indent="0">
              <a:spcBef>
                <a:spcPts val="2500"/>
              </a:spcBef>
              <a:buFont typeface="Arial" panose="020B0604020202020204" pitchFamily="34" charset="0"/>
              <a:buNone/>
            </a:pPr>
            <a:r>
              <a:rPr lang="en-US" sz="1400" b="1"/>
              <a:t>Key Leadership Skills</a:t>
            </a:r>
          </a:p>
          <a:p>
            <a:pPr marL="0" lvl="1" indent="0">
              <a:buFont typeface="Arial" panose="020B0604020202020204" pitchFamily="34" charset="0"/>
              <a:buNone/>
            </a:pPr>
            <a:r>
              <a:rPr lang="en-US" sz="1400"/>
              <a:t>Effective leaders use decision-making, strategic thinking, and clear communication to achieve success.</a:t>
            </a:r>
          </a:p>
          <a:p>
            <a:pPr marL="0" indent="0">
              <a:spcBef>
                <a:spcPts val="2500"/>
              </a:spcBef>
              <a:buFont typeface="Arial" panose="020B0604020202020204" pitchFamily="34" charset="0"/>
              <a:buNone/>
            </a:pPr>
            <a:r>
              <a:rPr lang="en-US" sz="1400" b="1"/>
              <a:t>Balancing Empathy and Assertiveness</a:t>
            </a:r>
          </a:p>
          <a:p>
            <a:pPr marL="0" lvl="1" indent="0">
              <a:buFont typeface="Arial" panose="020B0604020202020204" pitchFamily="34" charset="0"/>
              <a:buNone/>
            </a:pPr>
            <a:r>
              <a:rPr lang="en-US" sz="1400"/>
              <a:t>Leaders balance empathy with assertiveness to meet goals while maintaining team morale.</a:t>
            </a:r>
          </a:p>
          <a:p>
            <a:pPr marL="0" indent="0">
              <a:spcBef>
                <a:spcPts val="2500"/>
              </a:spcBef>
              <a:buFont typeface="Arial" panose="020B0604020202020204" pitchFamily="34" charset="0"/>
              <a:buNone/>
            </a:pPr>
            <a:r>
              <a:rPr lang="en-US" sz="1400" b="1"/>
              <a:t>Fostering Trust and Collaboration</a:t>
            </a:r>
          </a:p>
          <a:p>
            <a:pPr marL="0" lvl="1" indent="0">
              <a:buFont typeface="Arial" panose="020B0604020202020204" pitchFamily="34" charset="0"/>
              <a:buNone/>
            </a:pPr>
            <a:r>
              <a:rPr lang="en-US" sz="1400"/>
              <a:t>Strong leadership fosters trust, encourages collaboration, and empowers team ownership.</a:t>
            </a:r>
          </a:p>
        </p:txBody>
      </p:sp>
      <p:sp>
        <p:nvSpPr>
          <p:cNvPr id="6" name="Date Placeholder 5">
            <a:extLst>
              <a:ext uri="{FF2B5EF4-FFF2-40B4-BE49-F238E27FC236}">
                <a16:creationId xmlns:a16="http://schemas.microsoft.com/office/drawing/2014/main" id="{309154F6-3883-E2D8-A478-29039DA2E4B4}"/>
              </a:ext>
            </a:extLst>
          </p:cNvPr>
          <p:cNvSpPr>
            <a:spLocks noGrp="1"/>
          </p:cNvSpPr>
          <p:nvPr>
            <p:ph type="dt" sz="half" idx="15"/>
          </p:nvPr>
        </p:nvSpPr>
        <p:spPr>
          <a:xfrm rot="5400000">
            <a:off x="10425981" y="4687095"/>
            <a:ext cx="2706690" cy="365125"/>
          </a:xfrm>
        </p:spPr>
        <p:txBody>
          <a:bodyPr anchor="ctr">
            <a:normAutofit/>
          </a:bodyPr>
          <a:lstStyle/>
          <a:p>
            <a:pPr>
              <a:spcAft>
                <a:spcPts val="600"/>
              </a:spcAft>
            </a:pPr>
            <a:fld id="{9E765B10-D26A-480A-9509-A9831C5E60D8}" type="datetime1">
              <a:rPr lang="en-US" smtClean="0"/>
              <a:pPr>
                <a:spcAft>
                  <a:spcPts val="600"/>
                </a:spcAft>
              </a:pPr>
              <a:t>12/3/2025</a:t>
            </a:fld>
            <a:endParaRPr lang="en-US"/>
          </a:p>
        </p:txBody>
      </p:sp>
      <p:sp>
        <p:nvSpPr>
          <p:cNvPr id="3" name="Footer Placeholder 2">
            <a:extLst>
              <a:ext uri="{FF2B5EF4-FFF2-40B4-BE49-F238E27FC236}">
                <a16:creationId xmlns:a16="http://schemas.microsoft.com/office/drawing/2014/main" id="{D895A138-8E5E-0E21-62F1-08D98A839E7B}"/>
              </a:ext>
            </a:extLst>
          </p:cNvPr>
          <p:cNvSpPr>
            <a:spLocks noGrp="1"/>
          </p:cNvSpPr>
          <p:nvPr>
            <p:ph type="ftr" sz="quarter" idx="16"/>
          </p:nvPr>
        </p:nvSpPr>
        <p:spPr>
          <a:xfrm rot="16200000">
            <a:off x="10292565" y="1592957"/>
            <a:ext cx="2973522" cy="365125"/>
          </a:xfrm>
        </p:spPr>
        <p:txBody>
          <a:bodyPr anchor="ctr">
            <a:normAutofit/>
          </a:bodyPr>
          <a:lstStyle/>
          <a:p>
            <a:pPr>
              <a:spcAft>
                <a:spcPts val="600"/>
              </a:spcAft>
            </a:pPr>
            <a:r>
              <a:rPr lang="en-US"/>
              <a:t>Sample Footer Text</a:t>
            </a:r>
          </a:p>
        </p:txBody>
      </p:sp>
      <p:sp>
        <p:nvSpPr>
          <p:cNvPr id="7" name="Slide Number Placeholder 6">
            <a:extLst>
              <a:ext uri="{FF2B5EF4-FFF2-40B4-BE49-F238E27FC236}">
                <a16:creationId xmlns:a16="http://schemas.microsoft.com/office/drawing/2014/main" id="{5498F4A7-E587-7D0D-0BA2-E68C7B8F1AB3}"/>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3</a:t>
            </a:fld>
            <a:endParaRPr lang="en-US"/>
          </a:p>
        </p:txBody>
      </p:sp>
    </p:spTree>
    <p:extLst>
      <p:ext uri="{BB962C8B-B14F-4D97-AF65-F5344CB8AC3E}">
        <p14:creationId xmlns:p14="http://schemas.microsoft.com/office/powerpoint/2010/main" val="47009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108A-87EF-35F2-771D-E83924DBBCB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7EE5A5B-CB18-4953-CEF7-C0EE5F19D376}"/>
              </a:ext>
            </a:extLst>
          </p:cNvPr>
          <p:cNvSpPr>
            <a:spLocks noGrp="1"/>
          </p:cNvSpPr>
          <p:nvPr>
            <p:ph type="subTitle" idx="1"/>
          </p:nvPr>
        </p:nvSpPr>
        <p:spPr/>
        <p:txBody>
          <a:bodyPr/>
          <a:lstStyle/>
          <a:p>
            <a:endParaRPr lang="en-US"/>
          </a:p>
        </p:txBody>
      </p:sp>
      <p:pic>
        <p:nvPicPr>
          <p:cNvPr id="8" name="Picture Placeholder 7">
            <a:extLst>
              <a:ext uri="{FF2B5EF4-FFF2-40B4-BE49-F238E27FC236}">
                <a16:creationId xmlns:a16="http://schemas.microsoft.com/office/drawing/2014/main" id="{78535941-571C-670A-DBDB-703428885168}"/>
              </a:ext>
            </a:extLst>
          </p:cNvPr>
          <p:cNvPicPr>
            <a:picLocks noGrp="1" noChangeAspect="1"/>
          </p:cNvPicPr>
          <p:nvPr>
            <p:ph type="pic" sz="quarter" idx="13"/>
          </p:nvPr>
        </p:nvPicPr>
        <p:blipFill>
          <a:blip r:embed="rId2"/>
          <a:srcRect t="19326" b="19326"/>
          <a:stretch/>
        </p:blipFill>
        <p:spPr>
          <a:xfrm>
            <a:off x="2356181" y="0"/>
            <a:ext cx="7479637" cy="4986425"/>
          </a:xfrm>
          <a:prstGeom prst="rect">
            <a:avLst/>
          </a:prstGeom>
          <a:blipFill>
            <a:blip r:embed="rId3">
              <a:alphaModFix amt="70000"/>
              <a:extLst>
                <a:ext uri="{28A0092B-C50C-407E-A947-70E740481C1C}">
                  <a14:useLocalDpi xmlns:a14="http://schemas.microsoft.com/office/drawing/2010/main" val="0"/>
                </a:ext>
              </a:extLst>
            </a:blip>
            <a:stretch>
              <a:fillRect/>
            </a:stretch>
          </a:blipFill>
        </p:spPr>
      </p:pic>
      <p:sp>
        <p:nvSpPr>
          <p:cNvPr id="5" name="Footer Placeholder 4">
            <a:extLst>
              <a:ext uri="{FF2B5EF4-FFF2-40B4-BE49-F238E27FC236}">
                <a16:creationId xmlns:a16="http://schemas.microsoft.com/office/drawing/2014/main" id="{4D6B414D-6BBF-3508-0C9F-D2F0DBF956A8}"/>
              </a:ext>
            </a:extLst>
          </p:cNvPr>
          <p:cNvSpPr>
            <a:spLocks noGrp="1"/>
          </p:cNvSpPr>
          <p:nvPr>
            <p:ph type="ftr" sz="quarter" idx="15"/>
          </p:nvPr>
        </p:nvSpPr>
        <p:spPr/>
        <p:txBody>
          <a:bodyPr/>
          <a:lstStyle/>
          <a:p>
            <a:r>
              <a:rPr lang="en-US"/>
              <a:t>Sample Footer Text</a:t>
            </a:r>
          </a:p>
        </p:txBody>
      </p:sp>
      <p:sp>
        <p:nvSpPr>
          <p:cNvPr id="6" name="Date Placeholder 5">
            <a:extLst>
              <a:ext uri="{FF2B5EF4-FFF2-40B4-BE49-F238E27FC236}">
                <a16:creationId xmlns:a16="http://schemas.microsoft.com/office/drawing/2014/main" id="{F3B2463E-B297-D475-3930-01ABAB17E737}"/>
              </a:ext>
            </a:extLst>
          </p:cNvPr>
          <p:cNvSpPr>
            <a:spLocks noGrp="1"/>
          </p:cNvSpPr>
          <p:nvPr>
            <p:ph type="dt" sz="half" idx="14"/>
          </p:nvPr>
        </p:nvSpPr>
        <p:spPr/>
        <p:txBody>
          <a:bodyPr/>
          <a:lstStyle/>
          <a:p>
            <a:fld id="{7FA43F5B-065E-43CE-B3FD-98C48A6F94D7}" type="datetime1">
              <a:rPr lang="en-US" smtClean="0"/>
              <a:t>12/3/2025</a:t>
            </a:fld>
            <a:endParaRPr lang="en-US"/>
          </a:p>
        </p:txBody>
      </p:sp>
      <p:sp>
        <p:nvSpPr>
          <p:cNvPr id="7" name="Slide Number Placeholder 6">
            <a:extLst>
              <a:ext uri="{FF2B5EF4-FFF2-40B4-BE49-F238E27FC236}">
                <a16:creationId xmlns:a16="http://schemas.microsoft.com/office/drawing/2014/main" id="{2A90ED4B-0250-12BE-8E70-425000E50673}"/>
              </a:ext>
            </a:extLst>
          </p:cNvPr>
          <p:cNvSpPr>
            <a:spLocks noGrp="1"/>
          </p:cNvSpPr>
          <p:nvPr>
            <p:ph type="sldNum" sz="quarter" idx="16"/>
          </p:nvPr>
        </p:nvSpPr>
        <p:spPr/>
        <p:txBody>
          <a:bodyPr/>
          <a:lstStyle/>
          <a:p>
            <a:fld id="{2DE90F28-AFBB-4AB2-AA79-6D3F72ED131B}" type="slidenum">
              <a:rPr lang="en-US" smtClean="0"/>
              <a:t>4</a:t>
            </a:fld>
            <a:endParaRPr lang="en-US"/>
          </a:p>
        </p:txBody>
      </p:sp>
    </p:spTree>
    <p:extLst>
      <p:ext uri="{BB962C8B-B14F-4D97-AF65-F5344CB8AC3E}">
        <p14:creationId xmlns:p14="http://schemas.microsoft.com/office/powerpoint/2010/main" val="15392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D95E-3F9A-FA81-B968-71A3D37741C2}"/>
              </a:ext>
            </a:extLst>
          </p:cNvPr>
          <p:cNvSpPr>
            <a:spLocks noGrp="1"/>
          </p:cNvSpPr>
          <p:nvPr>
            <p:ph type="title"/>
          </p:nvPr>
        </p:nvSpPr>
        <p:spPr/>
        <p:txBody>
          <a:bodyPr/>
          <a:lstStyle/>
          <a:p>
            <a:r>
              <a:rPr lang="en-US"/>
              <a:t>LEADERSHIP STYLES</a:t>
            </a:r>
          </a:p>
        </p:txBody>
      </p:sp>
      <p:sp>
        <p:nvSpPr>
          <p:cNvPr id="3" name="Content Placeholder 2">
            <a:extLst>
              <a:ext uri="{FF2B5EF4-FFF2-40B4-BE49-F238E27FC236}">
                <a16:creationId xmlns:a16="http://schemas.microsoft.com/office/drawing/2014/main" id="{AF5B318E-5408-C152-0034-9C83CDA72C46}"/>
              </a:ext>
            </a:extLst>
          </p:cNvPr>
          <p:cNvSpPr>
            <a:spLocks noGrp="1"/>
          </p:cNvSpPr>
          <p:nvPr>
            <p:ph sz="quarter" idx="14"/>
          </p:nvPr>
        </p:nvSpPr>
        <p:spPr/>
        <p:txBody>
          <a:bodyPr vert="horz" lIns="91440" tIns="45720" rIns="91440" bIns="45720" rtlCol="0" anchor="t">
            <a:normAutofit fontScale="92500" lnSpcReduction="20000"/>
          </a:bodyPr>
          <a:lstStyle/>
          <a:p>
            <a:r>
              <a:rPr lang="en-US" b="1"/>
              <a:t>1. Autocratic</a:t>
            </a:r>
            <a:endParaRPr lang="en-US"/>
          </a:p>
          <a:p>
            <a:pPr marL="285750" indent="-285750">
              <a:buFont typeface="Arial"/>
              <a:buChar char="•"/>
            </a:pPr>
            <a:r>
              <a:rPr lang="en-US" b="1">
                <a:latin typeface="Segoe UI"/>
                <a:cs typeface="Segoe UI"/>
              </a:rPr>
              <a:t>Best for:</a:t>
            </a:r>
            <a:r>
              <a:rPr lang="en-US">
                <a:latin typeface="Segoe UI"/>
                <a:cs typeface="Segoe UI"/>
              </a:rPr>
              <a:t> Crisis situations, time-sensitive decisions, or when tasks require strict compliance.</a:t>
            </a:r>
            <a:endParaRPr lang="en-US"/>
          </a:p>
          <a:p>
            <a:pPr marL="285750" indent="-285750">
              <a:buFont typeface="Arial"/>
              <a:buChar char="•"/>
            </a:pPr>
            <a:r>
              <a:rPr lang="en-US" b="1">
                <a:latin typeface="Segoe UI"/>
                <a:cs typeface="Segoe UI"/>
              </a:rPr>
              <a:t>Why:</a:t>
            </a:r>
            <a:r>
              <a:rPr lang="en-US">
                <a:latin typeface="Segoe UI"/>
                <a:cs typeface="Segoe UI"/>
              </a:rPr>
              <a:t> Clear authority and quick decision-making reduce confusion and delays.</a:t>
            </a:r>
            <a:endParaRPr lang="en-US"/>
          </a:p>
          <a:p>
            <a:r>
              <a:rPr lang="en-US" b="1"/>
              <a:t>2. Democratic</a:t>
            </a:r>
            <a:endParaRPr lang="en-US"/>
          </a:p>
          <a:p>
            <a:pPr marL="285750" indent="-285750">
              <a:buFont typeface="Arial"/>
              <a:buChar char="•"/>
            </a:pPr>
            <a:r>
              <a:rPr lang="en-US" b="1">
                <a:latin typeface="Segoe UI"/>
                <a:cs typeface="Segoe UI"/>
              </a:rPr>
              <a:t>Best for:</a:t>
            </a:r>
            <a:r>
              <a:rPr lang="en-US">
                <a:latin typeface="Segoe UI"/>
                <a:cs typeface="Segoe UI"/>
              </a:rPr>
              <a:t> Creative projects, problem-solving, and when team expertise is valuable.</a:t>
            </a:r>
            <a:endParaRPr lang="en-US"/>
          </a:p>
          <a:p>
            <a:pPr marL="285750" indent="-285750">
              <a:buFont typeface="Arial"/>
              <a:buChar char="•"/>
            </a:pPr>
            <a:r>
              <a:rPr lang="en-US" b="1">
                <a:latin typeface="Segoe UI"/>
                <a:cs typeface="Segoe UI"/>
              </a:rPr>
              <a:t>Why:</a:t>
            </a:r>
            <a:r>
              <a:rPr lang="en-US">
                <a:latin typeface="Segoe UI"/>
                <a:cs typeface="Segoe UI"/>
              </a:rPr>
              <a:t> Encourages collaboration, boosts morale, and leverages diverse perspectives.</a:t>
            </a:r>
            <a:endParaRPr lang="en-US"/>
          </a:p>
          <a:p>
            <a:r>
              <a:rPr lang="en-US" b="1"/>
              <a:t>3. Laissez-faire</a:t>
            </a:r>
            <a:endParaRPr lang="en-US"/>
          </a:p>
          <a:p>
            <a:pPr marL="285750" indent="-285750">
              <a:buFont typeface="Arial"/>
              <a:buChar char="•"/>
            </a:pPr>
            <a:r>
              <a:rPr lang="en-US" b="1">
                <a:latin typeface="Segoe UI"/>
                <a:cs typeface="Segoe UI"/>
              </a:rPr>
              <a:t>Best for:</a:t>
            </a:r>
            <a:r>
              <a:rPr lang="en-US">
                <a:latin typeface="Segoe UI"/>
                <a:cs typeface="Segoe UI"/>
              </a:rPr>
              <a:t> Highly skilled, self-motivated teams working on innovative or research-based tasks.</a:t>
            </a:r>
            <a:endParaRPr lang="en-US"/>
          </a:p>
          <a:p>
            <a:pPr marL="285750" indent="-285750">
              <a:buFont typeface="Arial"/>
              <a:buChar char="•"/>
            </a:pPr>
            <a:r>
              <a:rPr lang="en-US" b="1">
                <a:latin typeface="Segoe UI"/>
                <a:cs typeface="Segoe UI"/>
              </a:rPr>
              <a:t>Why:</a:t>
            </a:r>
            <a:r>
              <a:rPr lang="en-US">
                <a:latin typeface="Segoe UI"/>
                <a:cs typeface="Segoe UI"/>
              </a:rPr>
              <a:t> Autonomy fosters creativity and ownership, but only works with disciplined teams.</a:t>
            </a:r>
            <a:endParaRPr lang="en-US"/>
          </a:p>
          <a:p>
            <a:endParaRPr lang="en-US"/>
          </a:p>
        </p:txBody>
      </p:sp>
      <p:sp>
        <p:nvSpPr>
          <p:cNvPr id="5" name="Date Placeholder 4">
            <a:extLst>
              <a:ext uri="{FF2B5EF4-FFF2-40B4-BE49-F238E27FC236}">
                <a16:creationId xmlns:a16="http://schemas.microsoft.com/office/drawing/2014/main" id="{07FC0E4D-C3F6-3B53-5910-5A69EEBF521E}"/>
              </a:ext>
            </a:extLst>
          </p:cNvPr>
          <p:cNvSpPr>
            <a:spLocks noGrp="1"/>
          </p:cNvSpPr>
          <p:nvPr>
            <p:ph type="dt" sz="half" idx="15"/>
          </p:nvPr>
        </p:nvSpPr>
        <p:spPr/>
        <p:txBody>
          <a:bodyPr/>
          <a:lstStyle/>
          <a:p>
            <a:fld id="{7FA43F5B-065E-43CE-B3FD-98C48A6F94D7}" type="datetime1">
              <a:rPr lang="en-US" smtClean="0"/>
              <a:pPr/>
              <a:t>12/3/2025</a:t>
            </a:fld>
            <a:endParaRPr lang="en-US"/>
          </a:p>
        </p:txBody>
      </p:sp>
      <p:sp>
        <p:nvSpPr>
          <p:cNvPr id="6" name="Footer Placeholder 5">
            <a:extLst>
              <a:ext uri="{FF2B5EF4-FFF2-40B4-BE49-F238E27FC236}">
                <a16:creationId xmlns:a16="http://schemas.microsoft.com/office/drawing/2014/main" id="{A22DBF61-B557-BB4A-2F25-71D5C3C5365D}"/>
              </a:ext>
            </a:extLst>
          </p:cNvPr>
          <p:cNvSpPr>
            <a:spLocks noGrp="1"/>
          </p:cNvSpPr>
          <p:nvPr>
            <p:ph type="ftr" sz="quarter" idx="16"/>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AA5C3042-93CE-621C-B219-CB7B1961EE99}"/>
              </a:ext>
            </a:extLst>
          </p:cNvPr>
          <p:cNvSpPr>
            <a:spLocks noGrp="1"/>
          </p:cNvSpPr>
          <p:nvPr>
            <p:ph type="sldNum" sz="quarter" idx="17"/>
          </p:nvPr>
        </p:nvSpPr>
        <p:spPr/>
        <p:txBody>
          <a:bodyPr/>
          <a:lstStyle/>
          <a:p>
            <a:fld id="{2DE90F28-AFBB-4AB2-AA79-6D3F72ED131B}" type="slidenum">
              <a:rPr lang="en-US" smtClean="0"/>
              <a:pPr/>
              <a:t>5</a:t>
            </a:fld>
            <a:endParaRPr lang="en-US"/>
          </a:p>
        </p:txBody>
      </p:sp>
      <p:pic>
        <p:nvPicPr>
          <p:cNvPr id="8" name="Picture 7">
            <a:extLst>
              <a:ext uri="{FF2B5EF4-FFF2-40B4-BE49-F238E27FC236}">
                <a16:creationId xmlns:a16="http://schemas.microsoft.com/office/drawing/2014/main" id="{1FC33088-77C8-A198-7637-395C66C1D83D}"/>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53924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56C1-D11C-D4E3-C62B-9F29138A8D92}"/>
              </a:ext>
            </a:extLst>
          </p:cNvPr>
          <p:cNvSpPr>
            <a:spLocks noGrp="1"/>
          </p:cNvSpPr>
          <p:nvPr>
            <p:ph type="title"/>
          </p:nvPr>
        </p:nvSpPr>
        <p:spPr>
          <a:xfrm>
            <a:off x="4480560" y="320040"/>
            <a:ext cx="6858000" cy="932688"/>
          </a:xfrm>
        </p:spPr>
        <p:txBody>
          <a:bodyPr anchor="b">
            <a:normAutofit/>
          </a:bodyPr>
          <a:lstStyle/>
          <a:p>
            <a:r>
              <a:rPr lang="en-US"/>
              <a:t>Motivation in Management</a:t>
            </a:r>
          </a:p>
        </p:txBody>
      </p:sp>
      <p:pic>
        <p:nvPicPr>
          <p:cNvPr id="8" name="Content Placeholder 7" descr="People in an office">
            <a:extLst>
              <a:ext uri="{FF2B5EF4-FFF2-40B4-BE49-F238E27FC236}">
                <a16:creationId xmlns:a16="http://schemas.microsoft.com/office/drawing/2014/main" id="{B2A33F5A-2960-4912-8DBE-4AB731D1EF07}"/>
              </a:ext>
            </a:extLst>
          </p:cNvPr>
          <p:cNvPicPr>
            <a:picLocks noGrp="1" noChangeAspect="1"/>
          </p:cNvPicPr>
          <p:nvPr>
            <p:ph type="pic" sz="quarter" idx="13"/>
          </p:nvPr>
        </p:nvPicPr>
        <p:blipFill>
          <a:blip r:embed="rId3"/>
          <a:srcRect l="24929" r="35911" b="-2"/>
          <a:stretch>
            <a:fillRect/>
          </a:stretch>
        </p:blipFill>
        <p:spPr>
          <a:xfrm>
            <a:off x="20" y="1"/>
            <a:ext cx="4023340" cy="6858000"/>
          </a:xfrm>
          <a:prstGeom prst="rect">
            <a:avLst/>
          </a:prstGeom>
          <a:noFill/>
        </p:spPr>
      </p:pic>
      <p:sp>
        <p:nvSpPr>
          <p:cNvPr id="5" name="Content Placeholder 4">
            <a:extLst>
              <a:ext uri="{FF2B5EF4-FFF2-40B4-BE49-F238E27FC236}">
                <a16:creationId xmlns:a16="http://schemas.microsoft.com/office/drawing/2014/main" id="{4470652A-409D-BCDB-8DE4-7902E222306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0560" y="1380744"/>
            <a:ext cx="6858000" cy="4983480"/>
          </a:xfrm>
        </p:spPr>
        <p:txBody>
          <a:bodyPr>
            <a:normAutofit/>
          </a:bodyPr>
          <a:lstStyle/>
          <a:p>
            <a:pPr marL="0" indent="0">
              <a:spcBef>
                <a:spcPts val="2500"/>
              </a:spcBef>
              <a:buFont typeface="Arial" panose="020B0604020202020204" pitchFamily="34" charset="0"/>
              <a:buNone/>
            </a:pPr>
            <a:r>
              <a:rPr lang="en-US" sz="1400" b="1"/>
              <a:t>Types of Motivation</a:t>
            </a:r>
          </a:p>
          <a:p>
            <a:pPr marL="0" lvl="1" indent="0">
              <a:buFont typeface="Arial" panose="020B0604020202020204" pitchFamily="34" charset="0"/>
              <a:buNone/>
            </a:pPr>
            <a:r>
              <a:rPr lang="en-US" sz="1400"/>
              <a:t>Motivation is divided into intrinsic, arising from personal satisfaction, and extrinsic, influenced by external rewards.</a:t>
            </a:r>
          </a:p>
          <a:p>
            <a:pPr marL="0" indent="0">
              <a:spcBef>
                <a:spcPts val="2500"/>
              </a:spcBef>
              <a:buFont typeface="Arial" panose="020B0604020202020204" pitchFamily="34" charset="0"/>
              <a:buNone/>
            </a:pPr>
            <a:r>
              <a:rPr lang="en-US" sz="1400" b="1"/>
              <a:t>Impact on Performance</a:t>
            </a:r>
          </a:p>
          <a:p>
            <a:pPr marL="0" lvl="1" indent="0">
              <a:buFont typeface="Arial" panose="020B0604020202020204" pitchFamily="34" charset="0"/>
              <a:buNone/>
            </a:pPr>
            <a:r>
              <a:rPr lang="en-US" sz="1400"/>
              <a:t>Motivation affects productivity, job satisfaction, and employee retention, driving better organizational outcomes.</a:t>
            </a:r>
          </a:p>
          <a:p>
            <a:pPr marL="0" indent="0">
              <a:spcBef>
                <a:spcPts val="2500"/>
              </a:spcBef>
              <a:buFont typeface="Arial" panose="020B0604020202020204" pitchFamily="34" charset="0"/>
              <a:buNone/>
            </a:pPr>
            <a:r>
              <a:rPr lang="en-US" sz="1400" b="1"/>
              <a:t>Managerial Strategies</a:t>
            </a:r>
          </a:p>
          <a:p>
            <a:pPr marL="0" lvl="1" indent="0">
              <a:buFont typeface="Arial" panose="020B0604020202020204" pitchFamily="34" charset="0"/>
              <a:buNone/>
            </a:pPr>
            <a:r>
              <a:rPr lang="en-US" sz="1400"/>
              <a:t>Managers enhance motivation through goal setting, feedback, and creating a supportive work environment.</a:t>
            </a:r>
          </a:p>
          <a:p>
            <a:pPr marL="0" indent="0">
              <a:spcBef>
                <a:spcPts val="2500"/>
              </a:spcBef>
              <a:buFont typeface="Arial" panose="020B0604020202020204" pitchFamily="34" charset="0"/>
              <a:buNone/>
            </a:pPr>
            <a:r>
              <a:rPr lang="en-US" sz="1400" b="1"/>
              <a:t>Aligning Goals</a:t>
            </a:r>
          </a:p>
          <a:p>
            <a:pPr marL="0" lvl="1" indent="0">
              <a:buFont typeface="Arial" panose="020B0604020202020204" pitchFamily="34" charset="0"/>
              <a:buNone/>
            </a:pPr>
            <a:r>
              <a:rPr lang="en-US" sz="1400"/>
              <a:t>Aligning individual aspirations with organizational objectives fosters commitment and excellence.</a:t>
            </a:r>
          </a:p>
        </p:txBody>
      </p:sp>
      <p:sp>
        <p:nvSpPr>
          <p:cNvPr id="6" name="Date Placeholder 5">
            <a:extLst>
              <a:ext uri="{FF2B5EF4-FFF2-40B4-BE49-F238E27FC236}">
                <a16:creationId xmlns:a16="http://schemas.microsoft.com/office/drawing/2014/main" id="{0FC32FC3-3343-F181-3A81-90D14FAFBC5C}"/>
              </a:ext>
            </a:extLst>
          </p:cNvPr>
          <p:cNvSpPr>
            <a:spLocks noGrp="1"/>
          </p:cNvSpPr>
          <p:nvPr>
            <p:ph type="dt" sz="half" idx="15"/>
          </p:nvPr>
        </p:nvSpPr>
        <p:spPr>
          <a:xfrm rot="5400000">
            <a:off x="10425981" y="4687095"/>
            <a:ext cx="2706690" cy="365125"/>
          </a:xfrm>
        </p:spPr>
        <p:txBody>
          <a:bodyPr anchor="ctr">
            <a:normAutofit/>
          </a:bodyPr>
          <a:lstStyle/>
          <a:p>
            <a:pPr>
              <a:spcAft>
                <a:spcPts val="600"/>
              </a:spcAft>
            </a:pPr>
            <a:fld id="{9E765B10-D26A-480A-9509-A9831C5E60D8}" type="datetime1">
              <a:rPr lang="en-US" smtClean="0"/>
              <a:pPr>
                <a:spcAft>
                  <a:spcPts val="600"/>
                </a:spcAft>
              </a:pPr>
              <a:t>12/3/2025</a:t>
            </a:fld>
            <a:endParaRPr lang="en-US"/>
          </a:p>
        </p:txBody>
      </p:sp>
      <p:sp>
        <p:nvSpPr>
          <p:cNvPr id="3" name="Footer Placeholder 2">
            <a:extLst>
              <a:ext uri="{FF2B5EF4-FFF2-40B4-BE49-F238E27FC236}">
                <a16:creationId xmlns:a16="http://schemas.microsoft.com/office/drawing/2014/main" id="{EEE43164-234E-AE85-D8FD-1BB05396D265}"/>
              </a:ext>
            </a:extLst>
          </p:cNvPr>
          <p:cNvSpPr>
            <a:spLocks noGrp="1"/>
          </p:cNvSpPr>
          <p:nvPr>
            <p:ph type="ftr" sz="quarter" idx="16"/>
          </p:nvPr>
        </p:nvSpPr>
        <p:spPr>
          <a:xfrm rot="16200000">
            <a:off x="10292565" y="1592957"/>
            <a:ext cx="2973522" cy="365125"/>
          </a:xfrm>
        </p:spPr>
        <p:txBody>
          <a:bodyPr anchor="ctr">
            <a:normAutofit/>
          </a:bodyPr>
          <a:lstStyle/>
          <a:p>
            <a:pPr>
              <a:spcAft>
                <a:spcPts val="600"/>
              </a:spcAft>
            </a:pPr>
            <a:r>
              <a:rPr lang="en-US"/>
              <a:t>Sample Footer Text</a:t>
            </a:r>
          </a:p>
        </p:txBody>
      </p:sp>
      <p:sp>
        <p:nvSpPr>
          <p:cNvPr id="7" name="Slide Number Placeholder 6">
            <a:extLst>
              <a:ext uri="{FF2B5EF4-FFF2-40B4-BE49-F238E27FC236}">
                <a16:creationId xmlns:a16="http://schemas.microsoft.com/office/drawing/2014/main" id="{4B6778F5-C20D-F553-A178-3A511D70E3E8}"/>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6</a:t>
            </a:fld>
            <a:endParaRPr lang="en-US"/>
          </a:p>
        </p:txBody>
      </p:sp>
    </p:spTree>
    <p:extLst>
      <p:ext uri="{BB962C8B-B14F-4D97-AF65-F5344CB8AC3E}">
        <p14:creationId xmlns:p14="http://schemas.microsoft.com/office/powerpoint/2010/main" val="2501749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CBF1-746F-4EA0-491A-3ED0B33DD855}"/>
              </a:ext>
            </a:extLst>
          </p:cNvPr>
          <p:cNvSpPr>
            <a:spLocks noGrp="1"/>
          </p:cNvSpPr>
          <p:nvPr>
            <p:ph type="title"/>
          </p:nvPr>
        </p:nvSpPr>
        <p:spPr>
          <a:xfrm>
            <a:off x="838200" y="859536"/>
            <a:ext cx="9546336" cy="3675885"/>
          </a:xfrm>
        </p:spPr>
        <p:txBody>
          <a:bodyPr anchor="t">
            <a:normAutofit/>
          </a:bodyPr>
          <a:lstStyle/>
          <a:p>
            <a:r>
              <a:rPr lang="en-US"/>
              <a:t>Communication in Management</a:t>
            </a:r>
          </a:p>
        </p:txBody>
      </p:sp>
      <p:sp>
        <p:nvSpPr>
          <p:cNvPr id="4" name="Footer Placeholder 3">
            <a:extLst>
              <a:ext uri="{FF2B5EF4-FFF2-40B4-BE49-F238E27FC236}">
                <a16:creationId xmlns:a16="http://schemas.microsoft.com/office/drawing/2014/main" id="{4CC3C1B9-6721-E7EE-E070-AC5CA9B52EF3}"/>
              </a:ext>
            </a:extLst>
          </p:cNvPr>
          <p:cNvSpPr>
            <a:spLocks noGrp="1"/>
          </p:cNvSpPr>
          <p:nvPr>
            <p:ph type="ftr" sz="quarter" idx="11"/>
          </p:nvPr>
        </p:nvSpPr>
        <p:spPr>
          <a:xfrm rot="16200000">
            <a:off x="-1131161" y="1592957"/>
            <a:ext cx="2973522" cy="365125"/>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876E857B-3304-252D-F8BE-D08265AA3598}"/>
              </a:ext>
            </a:extLst>
          </p:cNvPr>
          <p:cNvSpPr>
            <a:spLocks noGrp="1"/>
          </p:cNvSpPr>
          <p:nvPr>
            <p:ph type="dt" sz="half" idx="10"/>
          </p:nvPr>
        </p:nvSpPr>
        <p:spPr>
          <a:xfrm rot="5400000">
            <a:off x="10425981" y="4687095"/>
            <a:ext cx="2706690" cy="365125"/>
          </a:xfrm>
        </p:spPr>
        <p:txBody>
          <a:bodyPr anchor="ctr">
            <a:normAutofit/>
          </a:bodyPr>
          <a:lstStyle/>
          <a:p>
            <a:pPr>
              <a:spcAft>
                <a:spcPts val="600"/>
              </a:spcAft>
            </a:pPr>
            <a:fld id="{7FA43F5B-065E-43CE-B3FD-98C48A6F94D7}" type="datetime1">
              <a:rPr lang="en-US" smtClean="0"/>
              <a:pPr>
                <a:spcAft>
                  <a:spcPts val="600"/>
                </a:spcAft>
              </a:pPr>
              <a:t>12/3/2025</a:t>
            </a:fld>
            <a:endParaRPr lang="en-US"/>
          </a:p>
        </p:txBody>
      </p:sp>
      <p:sp>
        <p:nvSpPr>
          <p:cNvPr id="6" name="Slide Number Placeholder 5">
            <a:extLst>
              <a:ext uri="{FF2B5EF4-FFF2-40B4-BE49-F238E27FC236}">
                <a16:creationId xmlns:a16="http://schemas.microsoft.com/office/drawing/2014/main" id="{F07B23DE-40A3-0947-DFC8-966CCCB6E8E5}"/>
              </a:ext>
            </a:extLst>
          </p:cNvPr>
          <p:cNvSpPr>
            <a:spLocks noGrp="1"/>
          </p:cNvSpPr>
          <p:nvPr>
            <p:ph type="sldNum" sz="quarter" idx="12"/>
          </p:nvPr>
        </p:nvSpPr>
        <p:spPr>
          <a:xfrm>
            <a:off x="11512296" y="6356350"/>
            <a:ext cx="574620" cy="365125"/>
          </a:xfrm>
        </p:spPr>
        <p:txBody>
          <a:bodyPr anchor="ctr">
            <a:normAutofit/>
          </a:bodyPr>
          <a:lstStyle/>
          <a:p>
            <a:pPr>
              <a:spcAft>
                <a:spcPts val="600"/>
              </a:spcAft>
            </a:pPr>
            <a:fld id="{2DE90F28-AFBB-4AB2-AA79-6D3F72ED131B}" type="slidenum">
              <a:rPr lang="en-US" smtClean="0"/>
              <a:pPr>
                <a:spcAft>
                  <a:spcPts val="600"/>
                </a:spcAft>
              </a:pPr>
              <a:t>7</a:t>
            </a:fld>
            <a:endParaRPr lang="en-US"/>
          </a:p>
        </p:txBody>
      </p:sp>
    </p:spTree>
    <p:extLst>
      <p:ext uri="{BB962C8B-B14F-4D97-AF65-F5344CB8AC3E}">
        <p14:creationId xmlns:p14="http://schemas.microsoft.com/office/powerpoint/2010/main" val="4229205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06E89-2FB1-717C-6A56-50DF111C924B}"/>
              </a:ext>
            </a:extLst>
          </p:cNvPr>
          <p:cNvSpPr>
            <a:spLocks noGrp="1"/>
          </p:cNvSpPr>
          <p:nvPr>
            <p:ph type="title"/>
          </p:nvPr>
        </p:nvSpPr>
        <p:spPr>
          <a:xfrm>
            <a:off x="4480560" y="320040"/>
            <a:ext cx="6858000" cy="932688"/>
          </a:xfrm>
        </p:spPr>
        <p:txBody>
          <a:bodyPr anchor="b">
            <a:normAutofit/>
          </a:bodyPr>
          <a:lstStyle/>
          <a:p>
            <a:r>
              <a:rPr lang="en-US" sz="3000"/>
              <a:t>Role of Communication in Leadership</a:t>
            </a:r>
          </a:p>
        </p:txBody>
      </p:sp>
      <p:pic>
        <p:nvPicPr>
          <p:cNvPr id="8" name="Content Placeholder 7" descr="African American businessman in a wheelchair working at the office and having a business meeting with his colleagues.">
            <a:extLst>
              <a:ext uri="{FF2B5EF4-FFF2-40B4-BE49-F238E27FC236}">
                <a16:creationId xmlns:a16="http://schemas.microsoft.com/office/drawing/2014/main" id="{00654017-C3F9-43DF-8C0F-6601E48D4A6E}"/>
              </a:ext>
            </a:extLst>
          </p:cNvPr>
          <p:cNvPicPr>
            <a:picLocks noGrp="1" noChangeAspect="1"/>
          </p:cNvPicPr>
          <p:nvPr>
            <p:ph type="pic" sz="quarter" idx="13"/>
          </p:nvPr>
        </p:nvPicPr>
        <p:blipFill>
          <a:blip r:embed="rId3"/>
          <a:srcRect l="14380" r="46460" b="-2"/>
          <a:stretch>
            <a:fillRect/>
          </a:stretch>
        </p:blipFill>
        <p:spPr>
          <a:xfrm>
            <a:off x="20" y="1"/>
            <a:ext cx="4023340" cy="6858000"/>
          </a:xfrm>
          <a:prstGeom prst="rect">
            <a:avLst/>
          </a:prstGeom>
          <a:noFill/>
        </p:spPr>
      </p:pic>
      <p:sp>
        <p:nvSpPr>
          <p:cNvPr id="5" name="Content Placeholder 4">
            <a:extLst>
              <a:ext uri="{FF2B5EF4-FFF2-40B4-BE49-F238E27FC236}">
                <a16:creationId xmlns:a16="http://schemas.microsoft.com/office/drawing/2014/main" id="{8DB3F62F-FB50-467B-F2D8-898645B76EE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0560" y="1380744"/>
            <a:ext cx="6858000" cy="4983480"/>
          </a:xfrm>
        </p:spPr>
        <p:txBody>
          <a:bodyPr>
            <a:normAutofit/>
          </a:bodyPr>
          <a:lstStyle/>
          <a:p>
            <a:pPr marL="0" indent="0">
              <a:spcBef>
                <a:spcPts val="2500"/>
              </a:spcBef>
              <a:buFont typeface="Arial" panose="020B0604020202020204" pitchFamily="34" charset="0"/>
              <a:buNone/>
            </a:pPr>
            <a:r>
              <a:rPr lang="en-US" sz="1400" b="1"/>
              <a:t>Communication Builds Trust</a:t>
            </a:r>
          </a:p>
          <a:p>
            <a:pPr marL="0" lvl="1" indent="0">
              <a:buFont typeface="Arial" panose="020B0604020202020204" pitchFamily="34" charset="0"/>
              <a:buNone/>
            </a:pPr>
            <a:r>
              <a:rPr lang="en-US" sz="1400"/>
              <a:t>Effective communication fosters trust, reduces misunderstandings, and promotes team collaboration in leadership.</a:t>
            </a:r>
          </a:p>
          <a:p>
            <a:pPr marL="0" indent="0">
              <a:spcBef>
                <a:spcPts val="2500"/>
              </a:spcBef>
              <a:buFont typeface="Arial" panose="020B0604020202020204" pitchFamily="34" charset="0"/>
              <a:buNone/>
            </a:pPr>
            <a:r>
              <a:rPr lang="en-US" sz="1400" b="1"/>
              <a:t>Diverse Communication Methods</a:t>
            </a:r>
          </a:p>
          <a:p>
            <a:pPr marL="0" lvl="1" indent="0">
              <a:buFont typeface="Arial" panose="020B0604020202020204" pitchFamily="34" charset="0"/>
              <a:buNone/>
            </a:pPr>
            <a:r>
              <a:rPr lang="en-US" sz="1400"/>
              <a:t>Leadership communication includes verbal, non-verbal, written messages, and active listening to ensure clarity.</a:t>
            </a:r>
          </a:p>
          <a:p>
            <a:pPr marL="0" indent="0">
              <a:spcBef>
                <a:spcPts val="2500"/>
              </a:spcBef>
              <a:buFont typeface="Arial" panose="020B0604020202020204" pitchFamily="34" charset="0"/>
              <a:buNone/>
            </a:pPr>
            <a:r>
              <a:rPr lang="en-US" sz="1400" b="1"/>
              <a:t>Communication Drives Engagement</a:t>
            </a:r>
          </a:p>
          <a:p>
            <a:pPr marL="0" lvl="1" indent="0">
              <a:buFont typeface="Arial" panose="020B0604020202020204" pitchFamily="34" charset="0"/>
              <a:buNone/>
            </a:pPr>
            <a:r>
              <a:rPr lang="en-US" sz="1400"/>
              <a:t>Transparent communication increases employee engagement, motivation, and effective decision-making in management.</a:t>
            </a:r>
          </a:p>
          <a:p>
            <a:pPr marL="0" indent="0">
              <a:spcBef>
                <a:spcPts val="2500"/>
              </a:spcBef>
              <a:buFont typeface="Arial" panose="020B0604020202020204" pitchFamily="34" charset="0"/>
              <a:buNone/>
            </a:pPr>
            <a:r>
              <a:rPr lang="en-US" sz="1400" b="1"/>
              <a:t>Consequences of Poor Communication</a:t>
            </a:r>
          </a:p>
          <a:p>
            <a:pPr marL="0" lvl="1" indent="0">
              <a:buFont typeface="Arial" panose="020B0604020202020204" pitchFamily="34" charset="0"/>
              <a:buNone/>
            </a:pPr>
            <a:r>
              <a:rPr lang="en-US" sz="1400"/>
              <a:t>Poor communication leads to confusion, low morale, and decreased productivity within teams and organizations.</a:t>
            </a:r>
          </a:p>
        </p:txBody>
      </p:sp>
      <p:sp>
        <p:nvSpPr>
          <p:cNvPr id="6" name="Date Placeholder 5">
            <a:extLst>
              <a:ext uri="{FF2B5EF4-FFF2-40B4-BE49-F238E27FC236}">
                <a16:creationId xmlns:a16="http://schemas.microsoft.com/office/drawing/2014/main" id="{70313D17-0B07-F2ED-D097-F822772E17A9}"/>
              </a:ext>
            </a:extLst>
          </p:cNvPr>
          <p:cNvSpPr>
            <a:spLocks noGrp="1"/>
          </p:cNvSpPr>
          <p:nvPr>
            <p:ph type="dt" sz="half" idx="15"/>
          </p:nvPr>
        </p:nvSpPr>
        <p:spPr>
          <a:xfrm rot="5400000">
            <a:off x="10425981" y="4687095"/>
            <a:ext cx="2706690" cy="365125"/>
          </a:xfrm>
        </p:spPr>
        <p:txBody>
          <a:bodyPr anchor="ctr">
            <a:normAutofit/>
          </a:bodyPr>
          <a:lstStyle/>
          <a:p>
            <a:pPr>
              <a:spcAft>
                <a:spcPts val="600"/>
              </a:spcAft>
            </a:pPr>
            <a:fld id="{9E765B10-D26A-480A-9509-A9831C5E60D8}" type="datetime1">
              <a:rPr lang="en-US" smtClean="0"/>
              <a:pPr>
                <a:spcAft>
                  <a:spcPts val="600"/>
                </a:spcAft>
              </a:pPr>
              <a:t>12/3/2025</a:t>
            </a:fld>
            <a:endParaRPr lang="en-US"/>
          </a:p>
        </p:txBody>
      </p:sp>
      <p:sp>
        <p:nvSpPr>
          <p:cNvPr id="3" name="Footer Placeholder 2">
            <a:extLst>
              <a:ext uri="{FF2B5EF4-FFF2-40B4-BE49-F238E27FC236}">
                <a16:creationId xmlns:a16="http://schemas.microsoft.com/office/drawing/2014/main" id="{F289B2C3-EBA8-FFB6-48BF-4BB02D33A2A3}"/>
              </a:ext>
            </a:extLst>
          </p:cNvPr>
          <p:cNvSpPr>
            <a:spLocks noGrp="1"/>
          </p:cNvSpPr>
          <p:nvPr>
            <p:ph type="ftr" sz="quarter" idx="16"/>
          </p:nvPr>
        </p:nvSpPr>
        <p:spPr>
          <a:xfrm rot="16200000">
            <a:off x="10292565" y="1592957"/>
            <a:ext cx="2973522" cy="365125"/>
          </a:xfrm>
        </p:spPr>
        <p:txBody>
          <a:bodyPr anchor="ctr">
            <a:normAutofit/>
          </a:bodyPr>
          <a:lstStyle/>
          <a:p>
            <a:pPr>
              <a:spcAft>
                <a:spcPts val="600"/>
              </a:spcAft>
            </a:pPr>
            <a:r>
              <a:rPr lang="en-US"/>
              <a:t>Sample Footer Text</a:t>
            </a:r>
          </a:p>
        </p:txBody>
      </p:sp>
      <p:sp>
        <p:nvSpPr>
          <p:cNvPr id="7" name="Slide Number Placeholder 6">
            <a:extLst>
              <a:ext uri="{FF2B5EF4-FFF2-40B4-BE49-F238E27FC236}">
                <a16:creationId xmlns:a16="http://schemas.microsoft.com/office/drawing/2014/main" id="{0CDE54D2-195B-FA8C-B968-5445DB601944}"/>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8</a:t>
            </a:fld>
            <a:endParaRPr lang="en-US"/>
          </a:p>
        </p:txBody>
      </p:sp>
    </p:spTree>
    <p:extLst>
      <p:ext uri="{BB962C8B-B14F-4D97-AF65-F5344CB8AC3E}">
        <p14:creationId xmlns:p14="http://schemas.microsoft.com/office/powerpoint/2010/main" val="479101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2250-6E76-54E9-F4C0-CE757B442C82}"/>
              </a:ext>
            </a:extLst>
          </p:cNvPr>
          <p:cNvSpPr>
            <a:spLocks noGrp="1"/>
          </p:cNvSpPr>
          <p:nvPr>
            <p:ph type="title"/>
          </p:nvPr>
        </p:nvSpPr>
        <p:spPr>
          <a:xfrm>
            <a:off x="4480560" y="320040"/>
            <a:ext cx="6858000" cy="932688"/>
          </a:xfrm>
        </p:spPr>
        <p:txBody>
          <a:bodyPr anchor="b">
            <a:normAutofit/>
          </a:bodyPr>
          <a:lstStyle/>
          <a:p>
            <a:r>
              <a:rPr lang="en-US" sz="2700"/>
              <a:t>Importance of Communication Between Leaders and Employees</a:t>
            </a:r>
          </a:p>
        </p:txBody>
      </p:sp>
      <p:pic>
        <p:nvPicPr>
          <p:cNvPr id="8" name="Content Placeholder 7" descr="Business People meeting Planning Strategy Analysis Concept laptop meeting with technology">
            <a:extLst>
              <a:ext uri="{FF2B5EF4-FFF2-40B4-BE49-F238E27FC236}">
                <a16:creationId xmlns:a16="http://schemas.microsoft.com/office/drawing/2014/main" id="{8B8F527E-5FAE-4153-B051-3C7A2F7CA0C2}"/>
              </a:ext>
            </a:extLst>
          </p:cNvPr>
          <p:cNvPicPr>
            <a:picLocks noGrp="1" noChangeAspect="1"/>
          </p:cNvPicPr>
          <p:nvPr>
            <p:ph type="pic" sz="quarter" idx="13"/>
          </p:nvPr>
        </p:nvPicPr>
        <p:blipFill>
          <a:blip r:embed="rId3"/>
          <a:srcRect l="19358" r="41481" b="-2"/>
          <a:stretch>
            <a:fillRect/>
          </a:stretch>
        </p:blipFill>
        <p:spPr>
          <a:xfrm>
            <a:off x="20" y="1"/>
            <a:ext cx="4023340" cy="6858000"/>
          </a:xfrm>
          <a:prstGeom prst="rect">
            <a:avLst/>
          </a:prstGeom>
          <a:noFill/>
        </p:spPr>
      </p:pic>
      <p:sp>
        <p:nvSpPr>
          <p:cNvPr id="5" name="Content Placeholder 4">
            <a:extLst>
              <a:ext uri="{FF2B5EF4-FFF2-40B4-BE49-F238E27FC236}">
                <a16:creationId xmlns:a16="http://schemas.microsoft.com/office/drawing/2014/main" id="{D58F7C2D-90AE-2477-D654-648799146DC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80560" y="1380744"/>
            <a:ext cx="6858000" cy="4983480"/>
          </a:xfrm>
        </p:spPr>
        <p:txBody>
          <a:bodyPr>
            <a:normAutofit/>
          </a:bodyPr>
          <a:lstStyle/>
          <a:p>
            <a:pPr marL="0" indent="0">
              <a:spcBef>
                <a:spcPts val="2500"/>
              </a:spcBef>
              <a:buFont typeface="Arial" panose="020B0604020202020204" pitchFamily="34" charset="0"/>
              <a:buNone/>
            </a:pPr>
            <a:r>
              <a:rPr lang="en-US" sz="1400" b="1"/>
              <a:t>Building Trust and Engagement</a:t>
            </a:r>
          </a:p>
          <a:p>
            <a:pPr marL="0" lvl="1" indent="0">
              <a:buFont typeface="Arial" panose="020B0604020202020204" pitchFamily="34" charset="0"/>
              <a:buNone/>
            </a:pPr>
            <a:r>
              <a:rPr lang="en-US" sz="1400"/>
              <a:t>Effective communication builds trust, sets expectations, and makes employees feel valued, improving job satisfaction.</a:t>
            </a:r>
          </a:p>
          <a:p>
            <a:pPr marL="0" indent="0">
              <a:spcBef>
                <a:spcPts val="2500"/>
              </a:spcBef>
              <a:buFont typeface="Arial" panose="020B0604020202020204" pitchFamily="34" charset="0"/>
              <a:buNone/>
            </a:pPr>
            <a:r>
              <a:rPr lang="en-US" sz="1400" b="1"/>
              <a:t>Facilitating Change and Conflict Resolution</a:t>
            </a:r>
          </a:p>
          <a:p>
            <a:pPr marL="0" lvl="1" indent="0">
              <a:buFont typeface="Arial" panose="020B0604020202020204" pitchFamily="34" charset="0"/>
              <a:buNone/>
            </a:pPr>
            <a:r>
              <a:rPr lang="en-US" sz="1400"/>
              <a:t>Clear communication reduces uncertainty during change and helps resolve conflicts efficiently within organizations.</a:t>
            </a:r>
          </a:p>
          <a:p>
            <a:pPr marL="0" indent="0">
              <a:spcBef>
                <a:spcPts val="2500"/>
              </a:spcBef>
              <a:buFont typeface="Arial" panose="020B0604020202020204" pitchFamily="34" charset="0"/>
              <a:buNone/>
            </a:pPr>
            <a:r>
              <a:rPr lang="en-US" sz="1400" b="1"/>
              <a:t>Encouraging Collaboration and Innovation</a:t>
            </a:r>
          </a:p>
          <a:p>
            <a:pPr marL="0" lvl="1" indent="0">
              <a:buFont typeface="Arial" panose="020B0604020202020204" pitchFamily="34" charset="0"/>
              <a:buNone/>
            </a:pPr>
            <a:r>
              <a:rPr lang="en-US" sz="1400"/>
              <a:t>Open communication aligns teams with goals and encourages idea sharing, fostering collaboration and innovation.</a:t>
            </a:r>
          </a:p>
          <a:p>
            <a:pPr marL="0" indent="0">
              <a:spcBef>
                <a:spcPts val="2500"/>
              </a:spcBef>
              <a:buFont typeface="Arial" panose="020B0604020202020204" pitchFamily="34" charset="0"/>
              <a:buNone/>
            </a:pPr>
            <a:r>
              <a:rPr lang="en-US" sz="1400" b="1"/>
              <a:t>Consequences of Poor Communication</a:t>
            </a:r>
          </a:p>
          <a:p>
            <a:pPr marL="0" lvl="1" indent="0">
              <a:buFont typeface="Arial" panose="020B0604020202020204" pitchFamily="34" charset="0"/>
              <a:buNone/>
            </a:pPr>
            <a:r>
              <a:rPr lang="en-US" sz="1400"/>
              <a:t>Poor communication leads to misunderstandings, frustration, disengagement, and hinders long-term organizational success.</a:t>
            </a:r>
          </a:p>
        </p:txBody>
      </p:sp>
      <p:sp>
        <p:nvSpPr>
          <p:cNvPr id="6" name="Date Placeholder 5">
            <a:extLst>
              <a:ext uri="{FF2B5EF4-FFF2-40B4-BE49-F238E27FC236}">
                <a16:creationId xmlns:a16="http://schemas.microsoft.com/office/drawing/2014/main" id="{F151AA09-8150-4E1E-1C27-9D1158BC7E5C}"/>
              </a:ext>
            </a:extLst>
          </p:cNvPr>
          <p:cNvSpPr>
            <a:spLocks noGrp="1"/>
          </p:cNvSpPr>
          <p:nvPr>
            <p:ph type="dt" sz="half" idx="15"/>
          </p:nvPr>
        </p:nvSpPr>
        <p:spPr>
          <a:xfrm rot="5400000">
            <a:off x="10425981" y="4687095"/>
            <a:ext cx="2706690" cy="365125"/>
          </a:xfrm>
        </p:spPr>
        <p:txBody>
          <a:bodyPr anchor="ctr">
            <a:normAutofit/>
          </a:bodyPr>
          <a:lstStyle/>
          <a:p>
            <a:pPr>
              <a:spcAft>
                <a:spcPts val="600"/>
              </a:spcAft>
            </a:pPr>
            <a:fld id="{9E765B10-D26A-480A-9509-A9831C5E60D8}" type="datetime1">
              <a:rPr lang="en-US" smtClean="0"/>
              <a:pPr>
                <a:spcAft>
                  <a:spcPts val="600"/>
                </a:spcAft>
              </a:pPr>
              <a:t>12/3/2025</a:t>
            </a:fld>
            <a:endParaRPr lang="en-US"/>
          </a:p>
        </p:txBody>
      </p:sp>
      <p:sp>
        <p:nvSpPr>
          <p:cNvPr id="3" name="Footer Placeholder 2">
            <a:extLst>
              <a:ext uri="{FF2B5EF4-FFF2-40B4-BE49-F238E27FC236}">
                <a16:creationId xmlns:a16="http://schemas.microsoft.com/office/drawing/2014/main" id="{FA907BFB-24C1-EDED-65D9-D843C8D6A3A3}"/>
              </a:ext>
            </a:extLst>
          </p:cNvPr>
          <p:cNvSpPr>
            <a:spLocks noGrp="1"/>
          </p:cNvSpPr>
          <p:nvPr>
            <p:ph type="ftr" sz="quarter" idx="16"/>
          </p:nvPr>
        </p:nvSpPr>
        <p:spPr>
          <a:xfrm rot="16200000">
            <a:off x="10292565" y="1592957"/>
            <a:ext cx="2973522" cy="365125"/>
          </a:xfrm>
        </p:spPr>
        <p:txBody>
          <a:bodyPr anchor="ctr">
            <a:normAutofit/>
          </a:bodyPr>
          <a:lstStyle/>
          <a:p>
            <a:pPr>
              <a:spcAft>
                <a:spcPts val="600"/>
              </a:spcAft>
            </a:pPr>
            <a:r>
              <a:rPr lang="en-US"/>
              <a:t>Sample Footer Text</a:t>
            </a:r>
          </a:p>
        </p:txBody>
      </p:sp>
      <p:sp>
        <p:nvSpPr>
          <p:cNvPr id="7" name="Slide Number Placeholder 6">
            <a:extLst>
              <a:ext uri="{FF2B5EF4-FFF2-40B4-BE49-F238E27FC236}">
                <a16:creationId xmlns:a16="http://schemas.microsoft.com/office/drawing/2014/main" id="{447E125F-8420-E1DE-D389-F3C7BAFAA4A2}"/>
              </a:ext>
            </a:extLst>
          </p:cNvPr>
          <p:cNvSpPr>
            <a:spLocks noGrp="1"/>
          </p:cNvSpPr>
          <p:nvPr>
            <p:ph type="sldNum" sz="quarter" idx="17"/>
          </p:nvPr>
        </p:nvSpPr>
        <p:spPr>
          <a:xfrm>
            <a:off x="11512296" y="6356350"/>
            <a:ext cx="574620" cy="365125"/>
          </a:xfrm>
        </p:spPr>
        <p:txBody>
          <a:bodyPr anchor="ctr">
            <a:normAutofit/>
          </a:bodyPr>
          <a:lstStyle/>
          <a:p>
            <a:pPr>
              <a:spcAft>
                <a:spcPts val="600"/>
              </a:spcAft>
            </a:pPr>
            <a:fld id="{CC057153-B650-4DEB-B370-79DDCFDCE934}" type="slidenum">
              <a:rPr lang="en-US" smtClean="0"/>
              <a:pPr>
                <a:spcAft>
                  <a:spcPts val="600"/>
                </a:spcAft>
              </a:pPr>
              <a:t>9</a:t>
            </a:fld>
            <a:endParaRPr lang="en-US"/>
          </a:p>
        </p:txBody>
      </p:sp>
    </p:spTree>
    <p:extLst>
      <p:ext uri="{BB962C8B-B14F-4D97-AF65-F5344CB8AC3E}">
        <p14:creationId xmlns:p14="http://schemas.microsoft.com/office/powerpoint/2010/main" val="907838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rchway">
  <a:themeElements>
    <a:clrScheme name="Archway">
      <a:dk1>
        <a:sysClr val="windowText" lastClr="000000"/>
      </a:dk1>
      <a:lt1>
        <a:sysClr val="window" lastClr="FFFFFF"/>
      </a:lt1>
      <a:dk2>
        <a:srgbClr val="424C4E"/>
      </a:dk2>
      <a:lt2>
        <a:srgbClr val="EDE9E7"/>
      </a:lt2>
      <a:accent1>
        <a:srgbClr val="9FA597"/>
      </a:accent1>
      <a:accent2>
        <a:srgbClr val="AEA67E"/>
      </a:accent2>
      <a:accent3>
        <a:srgbClr val="957D71"/>
      </a:accent3>
      <a:accent4>
        <a:srgbClr val="C88769"/>
      </a:accent4>
      <a:accent5>
        <a:srgbClr val="97A4AA"/>
      </a:accent5>
      <a:accent6>
        <a:srgbClr val="9FA4A5"/>
      </a:accent6>
      <a:hlink>
        <a:srgbClr val="8C9484"/>
      </a:hlink>
      <a:folHlink>
        <a:srgbClr val="C17957"/>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 design_win32_LW_V6" id="{76702E1B-643C-41F6-B804-84CD1831FE1D}" vid="{80EAE0FA-13D9-49AC-87DC-C29A48A869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84576-6FED-48EC-8561-A69AF722D2D1}">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206D296-8D02-46EE-B1E6-63AA44612305}">
  <ds:schemaRefs>
    <ds:schemaRef ds:uri="http://schemas.microsoft.com/sharepoint/v3/contenttype/forms"/>
  </ds:schemaRefs>
</ds:datastoreItem>
</file>

<file path=customXml/itemProps3.xml><?xml version="1.0" encoding="utf-8"?>
<ds:datastoreItem xmlns:ds="http://schemas.openxmlformats.org/officeDocument/2006/customXml" ds:itemID="{A17086CA-2203-47FE-BEEA-0085B9A26035}">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16</Slides>
  <Notes>14</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Archway</vt:lpstr>
      <vt:lpstr>Leadership and Motivation</vt:lpstr>
      <vt:lpstr>Introduction to Leadership and Motivation</vt:lpstr>
      <vt:lpstr>What is Leadership?</vt:lpstr>
      <vt:lpstr>PowerPoint Presentation</vt:lpstr>
      <vt:lpstr>LEADERSHIP STYLES</vt:lpstr>
      <vt:lpstr>Motivation in Management</vt:lpstr>
      <vt:lpstr>Communication in Management</vt:lpstr>
      <vt:lpstr>Role of Communication in Leadership</vt:lpstr>
      <vt:lpstr>Importance of Communication Between Leaders and Employees</vt:lpstr>
      <vt:lpstr>Insights from Simon Sinek</vt:lpstr>
      <vt:lpstr>Leadership Principles</vt:lpstr>
      <vt:lpstr>Classroom Exercises and Case Studies</vt:lpstr>
      <vt:lpstr>Case Study: Good Leadership</vt:lpstr>
      <vt:lpstr>Case Study: Poor Leadership</vt:lpstr>
      <vt:lpstr>Key Takeaways</vt:lpstr>
      <vt:lpstr>Summary of Core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2</cp:revision>
  <dcterms:created xsi:type="dcterms:W3CDTF">2025-02-27T07:13:53Z</dcterms:created>
  <dcterms:modified xsi:type="dcterms:W3CDTF">2025-12-04T06:14:59Z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