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2" r:id="rId7"/>
    <p:sldId id="261" r:id="rId8"/>
    <p:sldId id="260" r:id="rId9"/>
    <p:sldId id="259" r:id="rId10"/>
    <p:sldId id="258" r:id="rId11"/>
    <p:sldId id="257" r:id="rId12"/>
    <p:sldId id="25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2E0B21-E4F2-BAA2-EFEB-0B4971347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E5FAE65-DDCA-F3EF-7169-D0A26564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05BF7-772A-C397-6782-D891D55E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B4EF66-F62F-24BC-6641-615725C8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88E17-539C-9FC1-F5E8-C727F75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10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88406-6008-E390-5F97-7C478333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602BAA5-8915-77A6-932B-6AE5DA2E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2F506A-4443-32F8-EB16-5CE839DB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7D718A-E482-548E-1DDE-C1B2A022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01D4D6-D609-E848-D4B8-C799C84C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7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B153557-41A5-0DFE-CD2E-EBC492AB8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83890F-F8EE-2CFC-ADDE-F6742F180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2F917F-FB56-50FB-72FA-414BC1C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B8F025-0964-B81D-BA59-B4E2A78C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450ABF-DE13-5018-0856-D5F8A69C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02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5D3881-7591-8EE1-126F-C0A5FE7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9ED941-6EB4-0B07-772C-5FD93C4A1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E9E824-4D79-18FD-8EE8-A7057972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B3ECFA-CD60-5E1A-EC33-59AE632D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D6D8F6-2024-BFC8-770D-41AF77BD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5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C8775-5B0A-7B60-227A-2E99D378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F0AF1D-99A5-FF6D-F014-0A03CDBD2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204B6D-4F0C-FCBD-217F-41185EEC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37071B-3B80-6D0B-DCF6-6C68ADD6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1DEEFD-67BB-D121-E3BC-09BE710B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2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36335E-9D65-F7DC-E340-493A9C50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33EB0B-3E7E-7B18-9248-49063FFBD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1B9753-027F-7817-DCE9-1FD3F0FCC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545B74-5776-0BAE-8613-556126B5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34A321-93D0-DE7B-949A-C99E0CAE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6F3E3B-86F4-3385-835A-F5342786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45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4AA59-2C70-0131-919C-7F191303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279625F-A39F-42EF-B5A4-98899437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5A466A-4A58-64D0-DAA1-BF31B1FC0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CE6B608-678A-6F47-9F55-52627E0C0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2ECFD6D-77E0-E4B7-231A-EA24BCDA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8A469BD-BB9A-FD45-F2D0-195AFB25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81D24A-5A61-15EE-6F53-C3957398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1B64776-022C-4080-39B2-86FCD07C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3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EE3F8-C24C-1DAA-671E-92554EB6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7E11EF8-CCD4-5981-8670-5EB23DEA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3F6152C-F3FD-F895-37B7-43B9FD28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211C10-7770-9AFA-9066-299BE470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56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B3B9469-AD5E-FFA6-D7CE-AE087E7F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4179C66-77C0-7615-0302-BFDA1E09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591442-1865-A123-D572-81BE77CA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4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7473C0-0BA5-4CCE-2B6E-DB398D13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8CF761-F2E3-8EF1-8081-1FF29DBCA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02A445-BDB1-5C1B-2EB0-610FF6D15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04563C-1B54-18D8-32DD-F031F50C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8D23100-D9ED-206B-5862-1348B0E0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CEB2DD-7E43-7223-FC4E-FCA94F2F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83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F9613-AD47-17EC-4E10-D198C110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F125B41-9282-E34B-279D-9843371EA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7D1E842-FAFD-7126-5D72-468685532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B588FFF-08A5-D6F5-77F7-52BD9A85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7715B1-8080-55E1-B0BC-F69D55D5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972D35-FAC0-64B1-6F65-CBCC8F0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4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628213-0DD9-6CAC-F644-B3263327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7349BE-5E8B-6939-0576-EDFC8B0F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447693-8EC6-10FF-FF8E-251137422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77896-CEBE-4341-9673-1DEE70D9BDB7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599E58-2659-0C4B-5AC8-856962193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05F0A7-3258-E957-54A1-FBA3687D1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1A5C5-CEBA-4AE2-955E-75DFC40AF8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2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εικονίδιο υπολογιστ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B4D36AD-386C-B1A9-50D2-3F9D8F852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υπολογιστής, λογισμικ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51E80ED-69BE-5A30-335E-D13388438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λογισμικό, ιστοσελίδ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9CDDF1A-0769-DE05-F7AB-14A42FEDF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" y="290359"/>
            <a:ext cx="11159613" cy="6277282"/>
          </a:xfrm>
        </p:spPr>
      </p:pic>
    </p:spTree>
    <p:extLst>
      <p:ext uri="{BB962C8B-B14F-4D97-AF65-F5344CB8AC3E}">
        <p14:creationId xmlns:p14="http://schemas.microsoft.com/office/powerpoint/2010/main" val="280307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λογισμικό πολυμέσω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A5806CC-CC08-DD5A-6038-4B933156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9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εικονίδιο υπολογιστ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705027DC-68E5-4721-EF3F-A63B17AD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εικονίδιο υπολογιστ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DDA44FD-1153-B707-1514-0A2DA28C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λογισμικό πολυμέσω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6DC052D9-14A3-5F78-4721-3185E6DA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εικονίδιο υπολογιστή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B4A46F38-A850-F74D-42A6-B5C3E805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λογισμικό, οθόν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E9F041C4-B20A-0D90-1A4F-402A851B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22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5C03F753D5EE1D44B4A5EAAF8940E610" ma:contentTypeVersion="5" ma:contentTypeDescription="Δημιουργία νέου εγγράφου" ma:contentTypeScope="" ma:versionID="cb88023608fdec2d6c8fd2dc10383e0d">
  <xsd:schema xmlns:xsd="http://www.w3.org/2001/XMLSchema" xmlns:xs="http://www.w3.org/2001/XMLSchema" xmlns:p="http://schemas.microsoft.com/office/2006/metadata/properties" xmlns:ns3="9d733b85-645a-4747-825d-7dc34246a84f" targetNamespace="http://schemas.microsoft.com/office/2006/metadata/properties" ma:root="true" ma:fieldsID="72dfd1aec83f27c9b2aa8c5acae8b7b7" ns3:_="">
    <xsd:import namespace="9d733b85-645a-4747-825d-7dc34246a8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33b85-645a-4747-825d-7dc34246a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00922-0FBB-42FC-8B33-3D41C972B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33b85-645a-4747-825d-7dc34246a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50BF6-0DA7-455E-A87A-16066C232FD0}">
  <ds:schemaRefs>
    <ds:schemaRef ds:uri="9d733b85-645a-4747-825d-7dc34246a84f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8AE445-D7BD-4986-9A6D-DE5EBCFF0E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Ευρεία οθόνη</PresentationFormat>
  <Paragraphs>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Σιούτας Σπύρος</dc:creator>
  <cp:lastModifiedBy>Σιούτας Σπύρος</cp:lastModifiedBy>
  <cp:revision>2</cp:revision>
  <dcterms:created xsi:type="dcterms:W3CDTF">2025-04-01T14:29:23Z</dcterms:created>
  <dcterms:modified xsi:type="dcterms:W3CDTF">2025-04-01T14:37:50Z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0x0101005C03F753D5EE1D44B4A5EAAF8940E610</vt:lpwstr>
  </property>
</Properties>
</file>