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57" r:id="rId5"/>
    <p:sldId id="321" r:id="rId6"/>
    <p:sldId id="392" r:id="rId7"/>
    <p:sldId id="400" r:id="rId8"/>
    <p:sldId id="399" r:id="rId9"/>
    <p:sldId id="398" r:id="rId10"/>
    <p:sldId id="397" r:id="rId11"/>
    <p:sldId id="396" r:id="rId12"/>
    <p:sldId id="395" r:id="rId13"/>
    <p:sldId id="394" r:id="rId14"/>
    <p:sldId id="393" r:id="rId15"/>
    <p:sldId id="401" r:id="rId16"/>
    <p:sldId id="406" r:id="rId17"/>
    <p:sldId id="405" r:id="rId18"/>
    <p:sldId id="404" r:id="rId19"/>
    <p:sldId id="403" r:id="rId20"/>
    <p:sldId id="402" r:id="rId21"/>
    <p:sldId id="411" r:id="rId22"/>
    <p:sldId id="410" r:id="rId23"/>
    <p:sldId id="409" r:id="rId24"/>
    <p:sldId id="408" r:id="rId25"/>
    <p:sldId id="407" r:id="rId26"/>
    <p:sldId id="391" r:id="rId2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6FD8D-FC71-4DAB-A434-AD8060935282}" v="47" dt="2024-03-27T21:20:33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>
      <p:cViewPr varScale="1">
        <p:scale>
          <a:sx n="41" d="100"/>
          <a:sy n="41" d="100"/>
        </p:scale>
        <p:origin x="1183" y="4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Sioutas" userId="85976355e7f43e1c" providerId="LiveId" clId="{83C6FD8D-FC71-4DAB-A434-AD8060935282}"/>
    <pc:docChg chg="custSel addSld delSld modSld">
      <pc:chgData name="Spyros Sioutas" userId="85976355e7f43e1c" providerId="LiveId" clId="{83C6FD8D-FC71-4DAB-A434-AD8060935282}" dt="2024-03-27T21:20:41.462" v="148" actId="47"/>
      <pc:docMkLst>
        <pc:docMk/>
      </pc:docMkLst>
      <pc:sldChg chg="del">
        <pc:chgData name="Spyros Sioutas" userId="85976355e7f43e1c" providerId="LiveId" clId="{83C6FD8D-FC71-4DAB-A434-AD8060935282}" dt="2024-03-27T21:07:15.309" v="6" actId="47"/>
        <pc:sldMkLst>
          <pc:docMk/>
          <pc:sldMk cId="2979876663" sldId="268"/>
        </pc:sldMkLst>
      </pc:sldChg>
      <pc:sldChg chg="del">
        <pc:chgData name="Spyros Sioutas" userId="85976355e7f43e1c" providerId="LiveId" clId="{83C6FD8D-FC71-4DAB-A434-AD8060935282}" dt="2024-03-27T21:07:16.860" v="8" actId="47"/>
        <pc:sldMkLst>
          <pc:docMk/>
          <pc:sldMk cId="3891345585" sldId="270"/>
        </pc:sldMkLst>
      </pc:sldChg>
      <pc:sldChg chg="del">
        <pc:chgData name="Spyros Sioutas" userId="85976355e7f43e1c" providerId="LiveId" clId="{83C6FD8D-FC71-4DAB-A434-AD8060935282}" dt="2024-03-27T21:07:15.967" v="7" actId="47"/>
        <pc:sldMkLst>
          <pc:docMk/>
          <pc:sldMk cId="2624630061" sldId="272"/>
        </pc:sldMkLst>
      </pc:sldChg>
      <pc:sldChg chg="del">
        <pc:chgData name="Spyros Sioutas" userId="85976355e7f43e1c" providerId="LiveId" clId="{83C6FD8D-FC71-4DAB-A434-AD8060935282}" dt="2024-03-27T21:07:12.850" v="3" actId="47"/>
        <pc:sldMkLst>
          <pc:docMk/>
          <pc:sldMk cId="3740286033" sldId="277"/>
        </pc:sldMkLst>
      </pc:sldChg>
      <pc:sldChg chg="del">
        <pc:chgData name="Spyros Sioutas" userId="85976355e7f43e1c" providerId="LiveId" clId="{83C6FD8D-FC71-4DAB-A434-AD8060935282}" dt="2024-03-27T21:07:13.477" v="4" actId="47"/>
        <pc:sldMkLst>
          <pc:docMk/>
          <pc:sldMk cId="2496947791" sldId="278"/>
        </pc:sldMkLst>
      </pc:sldChg>
      <pc:sldChg chg="del">
        <pc:chgData name="Spyros Sioutas" userId="85976355e7f43e1c" providerId="LiveId" clId="{83C6FD8D-FC71-4DAB-A434-AD8060935282}" dt="2024-03-27T21:07:14.543" v="5" actId="47"/>
        <pc:sldMkLst>
          <pc:docMk/>
          <pc:sldMk cId="395518310" sldId="279"/>
        </pc:sldMkLst>
      </pc:sldChg>
      <pc:sldChg chg="del">
        <pc:chgData name="Spyros Sioutas" userId="85976355e7f43e1c" providerId="LiveId" clId="{83C6FD8D-FC71-4DAB-A434-AD8060935282}" dt="2024-03-27T21:07:17.423" v="9" actId="47"/>
        <pc:sldMkLst>
          <pc:docMk/>
          <pc:sldMk cId="1420547054" sldId="281"/>
        </pc:sldMkLst>
      </pc:sldChg>
      <pc:sldChg chg="addSp delSp modSp del mod">
        <pc:chgData name="Spyros Sioutas" userId="85976355e7f43e1c" providerId="LiveId" clId="{83C6FD8D-FC71-4DAB-A434-AD8060935282}" dt="2024-03-27T21:07:59.374" v="25" actId="47"/>
        <pc:sldMkLst>
          <pc:docMk/>
          <pc:sldMk cId="560021826" sldId="317"/>
        </pc:sldMkLst>
        <pc:spChg chg="add mod">
          <ac:chgData name="Spyros Sioutas" userId="85976355e7f43e1c" providerId="LiveId" clId="{83C6FD8D-FC71-4DAB-A434-AD8060935282}" dt="2024-03-27T21:07:40.138" v="19" actId="478"/>
          <ac:spMkLst>
            <pc:docMk/>
            <pc:sldMk cId="560021826" sldId="317"/>
            <ac:spMk id="6" creationId="{89F3E9F8-250A-D86C-E26F-5E69CE04CFED}"/>
          </ac:spMkLst>
        </pc:spChg>
        <pc:spChg chg="add mod">
          <ac:chgData name="Spyros Sioutas" userId="85976355e7f43e1c" providerId="LiveId" clId="{83C6FD8D-FC71-4DAB-A434-AD8060935282}" dt="2024-03-27T21:07:41.817" v="20" actId="478"/>
          <ac:spMkLst>
            <pc:docMk/>
            <pc:sldMk cId="560021826" sldId="317"/>
            <ac:spMk id="9" creationId="{72F546DF-CC4B-0C21-5FD7-FEA87658026D}"/>
          </ac:spMkLst>
        </pc:spChg>
        <pc:spChg chg="del">
          <ac:chgData name="Spyros Sioutas" userId="85976355e7f43e1c" providerId="LiveId" clId="{83C6FD8D-FC71-4DAB-A434-AD8060935282}" dt="2024-03-27T21:07:40.138" v="19" actId="478"/>
          <ac:spMkLst>
            <pc:docMk/>
            <pc:sldMk cId="560021826" sldId="317"/>
            <ac:spMk id="15" creationId="{40F1DF5B-353A-4270-8C10-6A1509441174}"/>
          </ac:spMkLst>
        </pc:spChg>
        <pc:picChg chg="del">
          <ac:chgData name="Spyros Sioutas" userId="85976355e7f43e1c" providerId="LiveId" clId="{83C6FD8D-FC71-4DAB-A434-AD8060935282}" dt="2024-03-27T21:07:41.817" v="20" actId="478"/>
          <ac:picMkLst>
            <pc:docMk/>
            <pc:sldMk cId="560021826" sldId="317"/>
            <ac:picMk id="8" creationId="{5FED7C55-F545-49A1-90FD-D853A25AB453}"/>
          </ac:picMkLst>
        </pc:picChg>
      </pc:sldChg>
      <pc:sldChg chg="addSp delSp modSp mod">
        <pc:chgData name="Spyros Sioutas" userId="85976355e7f43e1c" providerId="LiveId" clId="{83C6FD8D-FC71-4DAB-A434-AD8060935282}" dt="2024-03-27T21:08:45.390" v="28" actId="962"/>
        <pc:sldMkLst>
          <pc:docMk/>
          <pc:sldMk cId="3521561301" sldId="321"/>
        </pc:sldMkLst>
        <pc:spChg chg="add del mod">
          <ac:chgData name="Spyros Sioutas" userId="85976355e7f43e1c" providerId="LiveId" clId="{83C6FD8D-FC71-4DAB-A434-AD8060935282}" dt="2024-03-27T21:07:51.887" v="23" actId="478"/>
          <ac:spMkLst>
            <pc:docMk/>
            <pc:sldMk cId="3521561301" sldId="321"/>
            <ac:spMk id="3" creationId="{79C878BE-AE66-D537-C1C6-CF737527781A}"/>
          </ac:spMkLst>
        </pc:spChg>
        <pc:spChg chg="add del mod">
          <ac:chgData name="Spyros Sioutas" userId="85976355e7f43e1c" providerId="LiveId" clId="{83C6FD8D-FC71-4DAB-A434-AD8060935282}" dt="2024-03-27T21:07:53.592" v="24" actId="478"/>
          <ac:spMkLst>
            <pc:docMk/>
            <pc:sldMk cId="3521561301" sldId="321"/>
            <ac:spMk id="8" creationId="{4CCC84FE-9F0C-56C5-9901-BE8801560415}"/>
          </ac:spMkLst>
        </pc:spChg>
        <pc:spChg chg="del">
          <ac:chgData name="Spyros Sioutas" userId="85976355e7f43e1c" providerId="LiveId" clId="{83C6FD8D-FC71-4DAB-A434-AD8060935282}" dt="2024-03-27T21:07:48.374" v="21" actId="478"/>
          <ac:spMkLst>
            <pc:docMk/>
            <pc:sldMk cId="3521561301" sldId="321"/>
            <ac:spMk id="11" creationId="{581E8936-2270-47FE-94A4-398CB123EF90}"/>
          </ac:spMkLst>
        </pc:spChg>
        <pc:spChg chg="del">
          <ac:chgData name="Spyros Sioutas" userId="85976355e7f43e1c" providerId="LiveId" clId="{83C6FD8D-FC71-4DAB-A434-AD8060935282}" dt="2024-03-27T21:07:49.872" v="22" actId="478"/>
          <ac:spMkLst>
            <pc:docMk/>
            <pc:sldMk cId="3521561301" sldId="321"/>
            <ac:spMk id="13" creationId="{C0287FEC-3826-4868-8D93-52429C6156F5}"/>
          </ac:spMkLst>
        </pc:spChg>
        <pc:picChg chg="add mod">
          <ac:chgData name="Spyros Sioutas" userId="85976355e7f43e1c" providerId="LiveId" clId="{83C6FD8D-FC71-4DAB-A434-AD8060935282}" dt="2024-03-27T21:08:45.390" v="28" actId="962"/>
          <ac:picMkLst>
            <pc:docMk/>
            <pc:sldMk cId="3521561301" sldId="321"/>
            <ac:picMk id="10" creationId="{F9781890-10A0-675A-E58A-86A3CA984451}"/>
          </ac:picMkLst>
        </pc:picChg>
      </pc:sldChg>
      <pc:sldChg chg="del">
        <pc:chgData name="Spyros Sioutas" userId="85976355e7f43e1c" providerId="LiveId" clId="{83C6FD8D-FC71-4DAB-A434-AD8060935282}" dt="2024-03-27T21:07:10.325" v="2" actId="47"/>
        <pc:sldMkLst>
          <pc:docMk/>
          <pc:sldMk cId="2158886557" sldId="384"/>
        </pc:sldMkLst>
      </pc:sldChg>
      <pc:sldChg chg="modSp del mod">
        <pc:chgData name="Spyros Sioutas" userId="85976355e7f43e1c" providerId="LiveId" clId="{83C6FD8D-FC71-4DAB-A434-AD8060935282}" dt="2024-03-27T21:07:09.760" v="1" actId="47"/>
        <pc:sldMkLst>
          <pc:docMk/>
          <pc:sldMk cId="2313234867" sldId="389"/>
        </pc:sldMkLst>
        <pc:picChg chg="mod">
          <ac:chgData name="Spyros Sioutas" userId="85976355e7f43e1c" providerId="LiveId" clId="{83C6FD8D-FC71-4DAB-A434-AD8060935282}" dt="2024-03-27T21:06:50.722" v="0" actId="1076"/>
          <ac:picMkLst>
            <pc:docMk/>
            <pc:sldMk cId="2313234867" sldId="389"/>
            <ac:picMk id="10" creationId="{71F862F9-0E8A-4DB9-8083-1C3AA6E5D777}"/>
          </ac:picMkLst>
        </pc:picChg>
      </pc:sldChg>
      <pc:sldChg chg="modSp mod">
        <pc:chgData name="Spyros Sioutas" userId="85976355e7f43e1c" providerId="LiveId" clId="{83C6FD8D-FC71-4DAB-A434-AD8060935282}" dt="2024-03-27T21:07:31.483" v="18" actId="20577"/>
        <pc:sldMkLst>
          <pc:docMk/>
          <pc:sldMk cId="3247798845" sldId="391"/>
        </pc:sldMkLst>
        <pc:spChg chg="mod">
          <ac:chgData name="Spyros Sioutas" userId="85976355e7f43e1c" providerId="LiveId" clId="{83C6FD8D-FC71-4DAB-A434-AD8060935282}" dt="2024-03-27T21:07:31.483" v="18" actId="20577"/>
          <ac:spMkLst>
            <pc:docMk/>
            <pc:sldMk cId="3247798845" sldId="391"/>
            <ac:spMk id="23" creationId="{8E5E4638-9BCB-4C2E-914F-CC868E2020D5}"/>
          </ac:spMkLst>
        </pc:spChg>
      </pc:sldChg>
      <pc:sldChg chg="addSp delSp modSp add mod">
        <pc:chgData name="Spyros Sioutas" userId="85976355e7f43e1c" providerId="LiveId" clId="{83C6FD8D-FC71-4DAB-A434-AD8060935282}" dt="2024-03-27T21:09:25.541" v="33" actId="962"/>
        <pc:sldMkLst>
          <pc:docMk/>
          <pc:sldMk cId="1859702985" sldId="392"/>
        </pc:sldMkLst>
        <pc:picChg chg="add mod">
          <ac:chgData name="Spyros Sioutas" userId="85976355e7f43e1c" providerId="LiveId" clId="{83C6FD8D-FC71-4DAB-A434-AD8060935282}" dt="2024-03-27T21:09:25.541" v="33" actId="962"/>
          <ac:picMkLst>
            <pc:docMk/>
            <pc:sldMk cId="1859702985" sldId="392"/>
            <ac:picMk id="3" creationId="{5B07982D-D29A-D2C3-5EBA-B30D23D89E6B}"/>
          </ac:picMkLst>
        </pc:picChg>
        <pc:picChg chg="del">
          <ac:chgData name="Spyros Sioutas" userId="85976355e7f43e1c" providerId="LiveId" clId="{83C6FD8D-FC71-4DAB-A434-AD8060935282}" dt="2024-03-27T21:08:58.897" v="30" actId="478"/>
          <ac:picMkLst>
            <pc:docMk/>
            <pc:sldMk cId="1859702985" sldId="392"/>
            <ac:picMk id="10" creationId="{F9781890-10A0-675A-E58A-86A3CA984451}"/>
          </ac:picMkLst>
        </pc:picChg>
      </pc:sldChg>
      <pc:sldChg chg="addSp delSp modSp add mod">
        <pc:chgData name="Spyros Sioutas" userId="85976355e7f43e1c" providerId="LiveId" clId="{83C6FD8D-FC71-4DAB-A434-AD8060935282}" dt="2024-03-27T21:14:07.392" v="79" actId="962"/>
        <pc:sldMkLst>
          <pc:docMk/>
          <pc:sldMk cId="2252957703" sldId="393"/>
        </pc:sldMkLst>
        <pc:picChg chg="del">
          <ac:chgData name="Spyros Sioutas" userId="85976355e7f43e1c" providerId="LiveId" clId="{83C6FD8D-FC71-4DAB-A434-AD8060935282}" dt="2024-03-27T21:13:51.325" v="76" actId="478"/>
          <ac:picMkLst>
            <pc:docMk/>
            <pc:sldMk cId="2252957703" sldId="393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4:07.392" v="79" actId="962"/>
          <ac:picMkLst>
            <pc:docMk/>
            <pc:sldMk cId="2252957703" sldId="393"/>
            <ac:picMk id="7" creationId="{418942F4-2737-98FB-BED6-785839CBA9A8}"/>
          </ac:picMkLst>
        </pc:picChg>
      </pc:sldChg>
      <pc:sldChg chg="addSp delSp modSp add mod">
        <pc:chgData name="Spyros Sioutas" userId="85976355e7f43e1c" providerId="LiveId" clId="{83C6FD8D-FC71-4DAB-A434-AD8060935282}" dt="2024-03-27T21:13:19.392" v="69" actId="962"/>
        <pc:sldMkLst>
          <pc:docMk/>
          <pc:sldMk cId="2200746071" sldId="394"/>
        </pc:sldMkLst>
        <pc:picChg chg="del">
          <ac:chgData name="Spyros Sioutas" userId="85976355e7f43e1c" providerId="LiveId" clId="{83C6FD8D-FC71-4DAB-A434-AD8060935282}" dt="2024-03-27T21:13:08.186" v="66" actId="478"/>
          <ac:picMkLst>
            <pc:docMk/>
            <pc:sldMk cId="2200746071" sldId="394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3:19.392" v="69" actId="962"/>
          <ac:picMkLst>
            <pc:docMk/>
            <pc:sldMk cId="2200746071" sldId="394"/>
            <ac:picMk id="7" creationId="{5CFECAC1-07AB-42FD-D307-B932B5A8F940}"/>
          </ac:picMkLst>
        </pc:picChg>
      </pc:sldChg>
      <pc:sldChg chg="addSp delSp modSp add mod">
        <pc:chgData name="Spyros Sioutas" userId="85976355e7f43e1c" providerId="LiveId" clId="{83C6FD8D-FC71-4DAB-A434-AD8060935282}" dt="2024-03-27T21:12:46.126" v="65" actId="962"/>
        <pc:sldMkLst>
          <pc:docMk/>
          <pc:sldMk cId="1617928011" sldId="395"/>
        </pc:sldMkLst>
        <pc:picChg chg="del">
          <ac:chgData name="Spyros Sioutas" userId="85976355e7f43e1c" providerId="LiveId" clId="{83C6FD8D-FC71-4DAB-A434-AD8060935282}" dt="2024-03-27T21:12:33.014" v="62" actId="478"/>
          <ac:picMkLst>
            <pc:docMk/>
            <pc:sldMk cId="1617928011" sldId="395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2:46.126" v="65" actId="962"/>
          <ac:picMkLst>
            <pc:docMk/>
            <pc:sldMk cId="1617928011" sldId="395"/>
            <ac:picMk id="7" creationId="{6A3CC62A-0068-A44B-EA78-6CF130CBCC10}"/>
          </ac:picMkLst>
        </pc:picChg>
      </pc:sldChg>
      <pc:sldChg chg="addSp delSp modSp add mod">
        <pc:chgData name="Spyros Sioutas" userId="85976355e7f43e1c" providerId="LiveId" clId="{83C6FD8D-FC71-4DAB-A434-AD8060935282}" dt="2024-03-27T21:12:16.032" v="61" actId="962"/>
        <pc:sldMkLst>
          <pc:docMk/>
          <pc:sldMk cId="1616345859" sldId="396"/>
        </pc:sldMkLst>
        <pc:picChg chg="del">
          <ac:chgData name="Spyros Sioutas" userId="85976355e7f43e1c" providerId="LiveId" clId="{83C6FD8D-FC71-4DAB-A434-AD8060935282}" dt="2024-03-27T21:11:51.651" v="58" actId="478"/>
          <ac:picMkLst>
            <pc:docMk/>
            <pc:sldMk cId="1616345859" sldId="396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2:16.032" v="61" actId="962"/>
          <ac:picMkLst>
            <pc:docMk/>
            <pc:sldMk cId="1616345859" sldId="396"/>
            <ac:picMk id="7" creationId="{6C3FEF0F-D458-C656-04AB-ADC98A681F7A}"/>
          </ac:picMkLst>
        </pc:picChg>
      </pc:sldChg>
      <pc:sldChg chg="addSp delSp modSp add mod">
        <pc:chgData name="Spyros Sioutas" userId="85976355e7f43e1c" providerId="LiveId" clId="{83C6FD8D-FC71-4DAB-A434-AD8060935282}" dt="2024-03-27T21:11:44.122" v="57" actId="962"/>
        <pc:sldMkLst>
          <pc:docMk/>
          <pc:sldMk cId="37620927" sldId="397"/>
        </pc:sldMkLst>
        <pc:picChg chg="del">
          <ac:chgData name="Spyros Sioutas" userId="85976355e7f43e1c" providerId="LiveId" clId="{83C6FD8D-FC71-4DAB-A434-AD8060935282}" dt="2024-03-27T21:11:29.220" v="54" actId="478"/>
          <ac:picMkLst>
            <pc:docMk/>
            <pc:sldMk cId="37620927" sldId="397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44.122" v="57" actId="962"/>
          <ac:picMkLst>
            <pc:docMk/>
            <pc:sldMk cId="37620927" sldId="397"/>
            <ac:picMk id="7" creationId="{E6125922-4023-B47F-4060-C171D75EF921}"/>
          </ac:picMkLst>
        </pc:picChg>
      </pc:sldChg>
      <pc:sldChg chg="addSp delSp modSp add mod">
        <pc:chgData name="Spyros Sioutas" userId="85976355e7f43e1c" providerId="LiveId" clId="{83C6FD8D-FC71-4DAB-A434-AD8060935282}" dt="2024-03-27T21:11:22.983" v="53" actId="962"/>
        <pc:sldMkLst>
          <pc:docMk/>
          <pc:sldMk cId="1731140107" sldId="398"/>
        </pc:sldMkLst>
        <pc:picChg chg="del">
          <ac:chgData name="Spyros Sioutas" userId="85976355e7f43e1c" providerId="LiveId" clId="{83C6FD8D-FC71-4DAB-A434-AD8060935282}" dt="2024-03-27T21:11:08.021" v="50" actId="478"/>
          <ac:picMkLst>
            <pc:docMk/>
            <pc:sldMk cId="1731140107" sldId="398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22.983" v="53" actId="962"/>
          <ac:picMkLst>
            <pc:docMk/>
            <pc:sldMk cId="1731140107" sldId="398"/>
            <ac:picMk id="7" creationId="{A3445DAB-9154-A56B-0936-A931942413F0}"/>
          </ac:picMkLst>
        </pc:picChg>
      </pc:sldChg>
      <pc:sldChg chg="addSp delSp modSp add mod">
        <pc:chgData name="Spyros Sioutas" userId="85976355e7f43e1c" providerId="LiveId" clId="{83C6FD8D-FC71-4DAB-A434-AD8060935282}" dt="2024-03-27T21:11:02.275" v="49" actId="962"/>
        <pc:sldMkLst>
          <pc:docMk/>
          <pc:sldMk cId="94846261" sldId="399"/>
        </pc:sldMkLst>
        <pc:picChg chg="del">
          <ac:chgData name="Spyros Sioutas" userId="85976355e7f43e1c" providerId="LiveId" clId="{83C6FD8D-FC71-4DAB-A434-AD8060935282}" dt="2024-03-27T21:10:45.128" v="46" actId="478"/>
          <ac:picMkLst>
            <pc:docMk/>
            <pc:sldMk cId="94846261" sldId="399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1:02.275" v="49" actId="962"/>
          <ac:picMkLst>
            <pc:docMk/>
            <pc:sldMk cId="94846261" sldId="399"/>
            <ac:picMk id="7" creationId="{8EDBD233-3F4D-235E-19FD-A39EB33CCA1C}"/>
          </ac:picMkLst>
        </pc:picChg>
      </pc:sldChg>
      <pc:sldChg chg="addSp delSp modSp add mod">
        <pc:chgData name="Spyros Sioutas" userId="85976355e7f43e1c" providerId="LiveId" clId="{83C6FD8D-FC71-4DAB-A434-AD8060935282}" dt="2024-03-27T21:10:35.389" v="45" actId="962"/>
        <pc:sldMkLst>
          <pc:docMk/>
          <pc:sldMk cId="4126061106" sldId="400"/>
        </pc:sldMkLst>
        <pc:picChg chg="del">
          <ac:chgData name="Spyros Sioutas" userId="85976355e7f43e1c" providerId="LiveId" clId="{83C6FD8D-FC71-4DAB-A434-AD8060935282}" dt="2024-03-27T21:10:12.717" v="42" actId="478"/>
          <ac:picMkLst>
            <pc:docMk/>
            <pc:sldMk cId="4126061106" sldId="400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0:35.389" v="45" actId="962"/>
          <ac:picMkLst>
            <pc:docMk/>
            <pc:sldMk cId="4126061106" sldId="400"/>
            <ac:picMk id="7" creationId="{325DEEBF-71D3-880E-2D68-4696A9C5723A}"/>
          </ac:picMkLst>
        </pc:picChg>
      </pc:sldChg>
      <pc:sldChg chg="addSp delSp modSp add mod">
        <pc:chgData name="Spyros Sioutas" userId="85976355e7f43e1c" providerId="LiveId" clId="{83C6FD8D-FC71-4DAB-A434-AD8060935282}" dt="2024-03-27T21:14:38.891" v="83" actId="962"/>
        <pc:sldMkLst>
          <pc:docMk/>
          <pc:sldMk cId="2779505896" sldId="401"/>
        </pc:sldMkLst>
        <pc:picChg chg="del">
          <ac:chgData name="Spyros Sioutas" userId="85976355e7f43e1c" providerId="LiveId" clId="{83C6FD8D-FC71-4DAB-A434-AD8060935282}" dt="2024-03-27T21:14:20.329" v="80" actId="478"/>
          <ac:picMkLst>
            <pc:docMk/>
            <pc:sldMk cId="2779505896" sldId="401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4:38.891" v="83" actId="962"/>
          <ac:picMkLst>
            <pc:docMk/>
            <pc:sldMk cId="2779505896" sldId="401"/>
            <ac:picMk id="7" creationId="{F26BDF53-324F-1912-4D7E-BBCB21C08455}"/>
          </ac:picMkLst>
        </pc:picChg>
      </pc:sldChg>
      <pc:sldChg chg="addSp delSp modSp add mod">
        <pc:chgData name="Spyros Sioutas" userId="85976355e7f43e1c" providerId="LiveId" clId="{83C6FD8D-FC71-4DAB-A434-AD8060935282}" dt="2024-03-27T21:18:52.661" v="116" actId="962"/>
        <pc:sldMkLst>
          <pc:docMk/>
          <pc:sldMk cId="3683103199" sldId="402"/>
        </pc:sldMkLst>
        <pc:picChg chg="del">
          <ac:chgData name="Spyros Sioutas" userId="85976355e7f43e1c" providerId="LiveId" clId="{83C6FD8D-FC71-4DAB-A434-AD8060935282}" dt="2024-03-27T21:18:43.839" v="113" actId="478"/>
          <ac:picMkLst>
            <pc:docMk/>
            <pc:sldMk cId="3683103199" sldId="402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8:52.661" v="116" actId="962"/>
          <ac:picMkLst>
            <pc:docMk/>
            <pc:sldMk cId="3683103199" sldId="402"/>
            <ac:picMk id="7" creationId="{D3262C14-BD67-AB77-B94B-702B2C77D5B8}"/>
          </ac:picMkLst>
        </pc:picChg>
      </pc:sldChg>
      <pc:sldChg chg="addSp delSp modSp add mod">
        <pc:chgData name="Spyros Sioutas" userId="85976355e7f43e1c" providerId="LiveId" clId="{83C6FD8D-FC71-4DAB-A434-AD8060935282}" dt="2024-03-27T21:18:01.644" v="107" actId="962"/>
        <pc:sldMkLst>
          <pc:docMk/>
          <pc:sldMk cId="3306031961" sldId="403"/>
        </pc:sldMkLst>
        <pc:picChg chg="del">
          <ac:chgData name="Spyros Sioutas" userId="85976355e7f43e1c" providerId="LiveId" clId="{83C6FD8D-FC71-4DAB-A434-AD8060935282}" dt="2024-03-27T21:16:57.219" v="96" actId="478"/>
          <ac:picMkLst>
            <pc:docMk/>
            <pc:sldMk cId="3306031961" sldId="403"/>
            <ac:picMk id="3" creationId="{5B07982D-D29A-D2C3-5EBA-B30D23D89E6B}"/>
          </ac:picMkLst>
        </pc:picChg>
        <pc:picChg chg="add del mod">
          <ac:chgData name="Spyros Sioutas" userId="85976355e7f43e1c" providerId="LiveId" clId="{83C6FD8D-FC71-4DAB-A434-AD8060935282}" dt="2024-03-27T21:17:26.203" v="100" actId="478"/>
          <ac:picMkLst>
            <pc:docMk/>
            <pc:sldMk cId="3306031961" sldId="403"/>
            <ac:picMk id="7" creationId="{672FB220-90F0-FE31-FDFF-C140BE39B6E5}"/>
          </ac:picMkLst>
        </pc:picChg>
        <pc:picChg chg="add del mod">
          <ac:chgData name="Spyros Sioutas" userId="85976355e7f43e1c" providerId="LiveId" clId="{83C6FD8D-FC71-4DAB-A434-AD8060935282}" dt="2024-03-27T21:17:38.221" v="104" actId="478"/>
          <ac:picMkLst>
            <pc:docMk/>
            <pc:sldMk cId="3306031961" sldId="403"/>
            <ac:picMk id="9" creationId="{37EFFD41-CB78-C07D-8585-9651F0418612}"/>
          </ac:picMkLst>
        </pc:picChg>
        <pc:picChg chg="add mod">
          <ac:chgData name="Spyros Sioutas" userId="85976355e7f43e1c" providerId="LiveId" clId="{83C6FD8D-FC71-4DAB-A434-AD8060935282}" dt="2024-03-27T21:18:01.644" v="107" actId="962"/>
          <ac:picMkLst>
            <pc:docMk/>
            <pc:sldMk cId="3306031961" sldId="403"/>
            <ac:picMk id="11" creationId="{1B20D32E-24AD-D906-8EB3-414B2140697C}"/>
          </ac:picMkLst>
        </pc:picChg>
      </pc:sldChg>
      <pc:sldChg chg="addSp delSp modSp add mod">
        <pc:chgData name="Spyros Sioutas" userId="85976355e7f43e1c" providerId="LiveId" clId="{83C6FD8D-FC71-4DAB-A434-AD8060935282}" dt="2024-03-27T21:16:43.734" v="95" actId="962"/>
        <pc:sldMkLst>
          <pc:docMk/>
          <pc:sldMk cId="684856302" sldId="404"/>
        </pc:sldMkLst>
        <pc:picChg chg="del">
          <ac:chgData name="Spyros Sioutas" userId="85976355e7f43e1c" providerId="LiveId" clId="{83C6FD8D-FC71-4DAB-A434-AD8060935282}" dt="2024-03-27T21:16:31.512" v="92" actId="478"/>
          <ac:picMkLst>
            <pc:docMk/>
            <pc:sldMk cId="684856302" sldId="404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6:43.734" v="95" actId="962"/>
          <ac:picMkLst>
            <pc:docMk/>
            <pc:sldMk cId="684856302" sldId="404"/>
            <ac:picMk id="7" creationId="{2B6C2753-6A0B-8588-980F-6314FCE8CA03}"/>
          </ac:picMkLst>
        </pc:picChg>
      </pc:sldChg>
      <pc:sldChg chg="addSp delSp modSp add mod">
        <pc:chgData name="Spyros Sioutas" userId="85976355e7f43e1c" providerId="LiveId" clId="{83C6FD8D-FC71-4DAB-A434-AD8060935282}" dt="2024-03-27T21:16:12.409" v="91" actId="962"/>
        <pc:sldMkLst>
          <pc:docMk/>
          <pc:sldMk cId="3395692127" sldId="405"/>
        </pc:sldMkLst>
        <pc:picChg chg="del">
          <ac:chgData name="Spyros Sioutas" userId="85976355e7f43e1c" providerId="LiveId" clId="{83C6FD8D-FC71-4DAB-A434-AD8060935282}" dt="2024-03-27T21:15:56.928" v="88" actId="478"/>
          <ac:picMkLst>
            <pc:docMk/>
            <pc:sldMk cId="3395692127" sldId="405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6:12.409" v="91" actId="962"/>
          <ac:picMkLst>
            <pc:docMk/>
            <pc:sldMk cId="3395692127" sldId="405"/>
            <ac:picMk id="7" creationId="{46AAD465-26A3-BABD-27B8-CBCD57A2CC15}"/>
          </ac:picMkLst>
        </pc:picChg>
      </pc:sldChg>
      <pc:sldChg chg="addSp delSp modSp add mod">
        <pc:chgData name="Spyros Sioutas" userId="85976355e7f43e1c" providerId="LiveId" clId="{83C6FD8D-FC71-4DAB-A434-AD8060935282}" dt="2024-03-27T21:15:48.396" v="87" actId="962"/>
        <pc:sldMkLst>
          <pc:docMk/>
          <pc:sldMk cId="1312128414" sldId="406"/>
        </pc:sldMkLst>
        <pc:picChg chg="del">
          <ac:chgData name="Spyros Sioutas" userId="85976355e7f43e1c" providerId="LiveId" clId="{83C6FD8D-FC71-4DAB-A434-AD8060935282}" dt="2024-03-27T21:15:32.436" v="84" actId="478"/>
          <ac:picMkLst>
            <pc:docMk/>
            <pc:sldMk cId="1312128414" sldId="406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5:48.396" v="87" actId="962"/>
          <ac:picMkLst>
            <pc:docMk/>
            <pc:sldMk cId="1312128414" sldId="406"/>
            <ac:picMk id="7" creationId="{6BCC2068-78AF-258D-1578-37122D8F4C88}"/>
          </ac:picMkLst>
        </pc:picChg>
      </pc:sldChg>
      <pc:sldChg chg="addSp delSp modSp add mod">
        <pc:chgData name="Spyros Sioutas" userId="85976355e7f43e1c" providerId="LiveId" clId="{83C6FD8D-FC71-4DAB-A434-AD8060935282}" dt="2024-03-27T21:20:21.187" v="142" actId="962"/>
        <pc:sldMkLst>
          <pc:docMk/>
          <pc:sldMk cId="2692498764" sldId="407"/>
        </pc:sldMkLst>
        <pc:picChg chg="del">
          <ac:chgData name="Spyros Sioutas" userId="85976355e7f43e1c" providerId="LiveId" clId="{83C6FD8D-FC71-4DAB-A434-AD8060935282}" dt="2024-03-27T21:20:11.993" v="139" actId="478"/>
          <ac:picMkLst>
            <pc:docMk/>
            <pc:sldMk cId="2692498764" sldId="407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21.187" v="142" actId="962"/>
          <ac:picMkLst>
            <pc:docMk/>
            <pc:sldMk cId="2692498764" sldId="407"/>
            <ac:picMk id="7" creationId="{9C069627-7D9C-4E3A-B689-39833EAC9510}"/>
          </ac:picMkLst>
        </pc:picChg>
      </pc:sldChg>
      <pc:sldChg chg="addSp delSp modSp add mod">
        <pc:chgData name="Spyros Sioutas" userId="85976355e7f43e1c" providerId="LiveId" clId="{83C6FD8D-FC71-4DAB-A434-AD8060935282}" dt="2024-03-27T21:20:01.187" v="136" actId="962"/>
        <pc:sldMkLst>
          <pc:docMk/>
          <pc:sldMk cId="2975320074" sldId="408"/>
        </pc:sldMkLst>
        <pc:picChg chg="del">
          <ac:chgData name="Spyros Sioutas" userId="85976355e7f43e1c" providerId="LiveId" clId="{83C6FD8D-FC71-4DAB-A434-AD8060935282}" dt="2024-03-27T21:19:52.246" v="133" actId="478"/>
          <ac:picMkLst>
            <pc:docMk/>
            <pc:sldMk cId="2975320074" sldId="408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01.187" v="136" actId="962"/>
          <ac:picMkLst>
            <pc:docMk/>
            <pc:sldMk cId="2975320074" sldId="408"/>
            <ac:picMk id="7" creationId="{07DFE7E4-E921-37CA-6A25-4C9F74E77359}"/>
          </ac:picMkLst>
        </pc:picChg>
      </pc:sldChg>
      <pc:sldChg chg="addSp delSp modSp add mod">
        <pc:chgData name="Spyros Sioutas" userId="85976355e7f43e1c" providerId="LiveId" clId="{83C6FD8D-FC71-4DAB-A434-AD8060935282}" dt="2024-03-27T21:19:48.683" v="132" actId="962"/>
        <pc:sldMkLst>
          <pc:docMk/>
          <pc:sldMk cId="2380188810" sldId="409"/>
        </pc:sldMkLst>
        <pc:picChg chg="del">
          <ac:chgData name="Spyros Sioutas" userId="85976355e7f43e1c" providerId="LiveId" clId="{83C6FD8D-FC71-4DAB-A434-AD8060935282}" dt="2024-03-27T21:19:25.865" v="125" actId="478"/>
          <ac:picMkLst>
            <pc:docMk/>
            <pc:sldMk cId="2380188810" sldId="409"/>
            <ac:picMk id="3" creationId="{5B07982D-D29A-D2C3-5EBA-B30D23D89E6B}"/>
          </ac:picMkLst>
        </pc:picChg>
        <pc:picChg chg="add del mod">
          <ac:chgData name="Spyros Sioutas" userId="85976355e7f43e1c" providerId="LiveId" clId="{83C6FD8D-FC71-4DAB-A434-AD8060935282}" dt="2024-03-27T21:19:39.530" v="129" actId="478"/>
          <ac:picMkLst>
            <pc:docMk/>
            <pc:sldMk cId="2380188810" sldId="409"/>
            <ac:picMk id="7" creationId="{93DED44A-2843-FCCD-9729-5942381F88EA}"/>
          </ac:picMkLst>
        </pc:picChg>
        <pc:picChg chg="add mod">
          <ac:chgData name="Spyros Sioutas" userId="85976355e7f43e1c" providerId="LiveId" clId="{83C6FD8D-FC71-4DAB-A434-AD8060935282}" dt="2024-03-27T21:19:48.683" v="132" actId="962"/>
          <ac:picMkLst>
            <pc:docMk/>
            <pc:sldMk cId="2380188810" sldId="409"/>
            <ac:picMk id="9" creationId="{6C5E9594-1028-4E93-DCCB-4F6BEEE0FB1A}"/>
          </ac:picMkLst>
        </pc:picChg>
      </pc:sldChg>
      <pc:sldChg chg="addSp delSp modSp add mod">
        <pc:chgData name="Spyros Sioutas" userId="85976355e7f43e1c" providerId="LiveId" clId="{83C6FD8D-FC71-4DAB-A434-AD8060935282}" dt="2024-03-27T21:19:22.119" v="124" actId="962"/>
        <pc:sldMkLst>
          <pc:docMk/>
          <pc:sldMk cId="3121651485" sldId="410"/>
        </pc:sldMkLst>
        <pc:picChg chg="del">
          <ac:chgData name="Spyros Sioutas" userId="85976355e7f43e1c" providerId="LiveId" clId="{83C6FD8D-FC71-4DAB-A434-AD8060935282}" dt="2024-03-27T21:19:13.499" v="121" actId="478"/>
          <ac:picMkLst>
            <pc:docMk/>
            <pc:sldMk cId="3121651485" sldId="410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9:22.119" v="124" actId="962"/>
          <ac:picMkLst>
            <pc:docMk/>
            <pc:sldMk cId="3121651485" sldId="410"/>
            <ac:picMk id="7" creationId="{AC2AA48F-658D-E13D-7460-22AE8FC062C7}"/>
          </ac:picMkLst>
        </pc:picChg>
      </pc:sldChg>
      <pc:sldChg chg="addSp delSp modSp add mod">
        <pc:chgData name="Spyros Sioutas" userId="85976355e7f43e1c" providerId="LiveId" clId="{83C6FD8D-FC71-4DAB-A434-AD8060935282}" dt="2024-03-27T21:19:07.283" v="120" actId="962"/>
        <pc:sldMkLst>
          <pc:docMk/>
          <pc:sldMk cId="2997707170" sldId="411"/>
        </pc:sldMkLst>
        <pc:picChg chg="del">
          <ac:chgData name="Spyros Sioutas" userId="85976355e7f43e1c" providerId="LiveId" clId="{83C6FD8D-FC71-4DAB-A434-AD8060935282}" dt="2024-03-27T21:18:58.961" v="117" actId="478"/>
          <ac:picMkLst>
            <pc:docMk/>
            <pc:sldMk cId="2997707170" sldId="411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19:07.283" v="120" actId="962"/>
          <ac:picMkLst>
            <pc:docMk/>
            <pc:sldMk cId="2997707170" sldId="411"/>
            <ac:picMk id="7" creationId="{D522AA7E-D1AB-5414-B69C-14B9586BF05D}"/>
          </ac:picMkLst>
        </pc:picChg>
      </pc:sldChg>
      <pc:sldChg chg="add del">
        <pc:chgData name="Spyros Sioutas" userId="85976355e7f43e1c" providerId="LiveId" clId="{83C6FD8D-FC71-4DAB-A434-AD8060935282}" dt="2024-03-27T21:20:41.462" v="148" actId="47"/>
        <pc:sldMkLst>
          <pc:docMk/>
          <pc:sldMk cId="542596576" sldId="412"/>
        </pc:sldMkLst>
      </pc:sldChg>
      <pc:sldChg chg="addSp delSp modSp add del mod">
        <pc:chgData name="Spyros Sioutas" userId="85976355e7f43e1c" providerId="LiveId" clId="{83C6FD8D-FC71-4DAB-A434-AD8060935282}" dt="2024-03-27T21:20:39.739" v="147" actId="47"/>
        <pc:sldMkLst>
          <pc:docMk/>
          <pc:sldMk cId="2626786227" sldId="413"/>
        </pc:sldMkLst>
        <pc:picChg chg="del">
          <ac:chgData name="Spyros Sioutas" userId="85976355e7f43e1c" providerId="LiveId" clId="{83C6FD8D-FC71-4DAB-A434-AD8060935282}" dt="2024-03-27T21:20:27.532" v="143" actId="478"/>
          <ac:picMkLst>
            <pc:docMk/>
            <pc:sldMk cId="2626786227" sldId="413"/>
            <ac:picMk id="3" creationId="{5B07982D-D29A-D2C3-5EBA-B30D23D89E6B}"/>
          </ac:picMkLst>
        </pc:picChg>
        <pc:picChg chg="add mod">
          <ac:chgData name="Spyros Sioutas" userId="85976355e7f43e1c" providerId="LiveId" clId="{83C6FD8D-FC71-4DAB-A434-AD8060935282}" dt="2024-03-27T21:20:34.894" v="146" actId="962"/>
          <ac:picMkLst>
            <pc:docMk/>
            <pc:sldMk cId="2626786227" sldId="413"/>
            <ac:picMk id="7" creationId="{36E3813D-F44B-CD40-09CC-E4EA61D881B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E77BE8-C92C-4478-BEC0-BA685856F54D}" type="datetime1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95629-D1D6-472E-AD8D-B841B09640C4}" type="datetime1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8BEA-13B4-4493-97CD-5DE1305919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657D3-E8CC-402E-9DD0-BFC4FEBDA829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8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0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79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1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4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2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9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2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23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0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3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77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22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4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9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9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8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3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3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D2D7-C33C-454C-BB95-A55C1C6695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C383082-EA5C-4909-9BC1-11E6110F3D9A}" type="datetime1">
              <a:rPr lang="en-GB" smtClean="0"/>
              <a:t>27/03/2024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3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GB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GB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n-GB" sz="160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n-GB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887786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en-GB" dirty="0"/>
              <a:t>DATABRICKS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en-GB" dirty="0" err="1"/>
              <a:t>S.Sioutas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10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CFECAC1-07AB-42FD-D307-B932B5A8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11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8942F4-2737-98FB-BED6-785839CBA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12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26BDF53-324F-1912-4D7E-BBCB21C08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13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BCC2068-78AF-258D-1578-37122D8F4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14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6AAD465-26A3-BABD-27B8-CBCD57A2C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9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15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B6C2753-6A0B-8588-980F-6314FCE8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16</a:t>
            </a:fld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0D32E-24AD-D906-8EB3-414B2140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17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262C14-BD67-AB77-B94B-702B2C77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18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522AA7E-D1AB-5414-B69C-14B9586B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19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C2AA48F-658D-E13D-7460-22AE8FC06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9781890-10A0-675A-E58A-86A3CA984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20</a:t>
            </a:fld>
            <a:endParaRPr lang="en-GB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C5E9594-1028-4E93-DCCB-4F6BEEE0F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8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21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7DFE7E4-E921-37CA-6A25-4C9F74E7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2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22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C069627-7D9C-4E3A-B689-39833EAC9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/>
          <a:lstStyle/>
          <a:p>
            <a:pPr rtl="0"/>
            <a:r>
              <a:rPr lang="en-GB" dirty="0" err="1"/>
              <a:t>S.Sioutas</a:t>
            </a:r>
            <a:endParaRPr lang="en-GB" dirty="0"/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B07982D-D29A-D2C3-5EBA-B30D23D8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25DEEBF-71D3-880E-2D68-4696A9C5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EDBD233-3F4D-235E-19FD-A39EB33C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6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3445DAB-9154-A56B-0936-A9319424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7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6125922-4023-B47F-4060-C171D75EF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8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3FEF0F-D458-C656-04AB-ADC98A68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9</a:t>
            </a:fld>
            <a:endParaRPr lang="en-GB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A3CC62A-0068-A44B-EA78-6CF130CB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801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24.tgt.Office_50301378_TF33713516_Win32_OJ112196127" id="{EDFFA481-CE53-4409-8D36-2ECF03B6BBD6}" vid="{001D13DB-0C6A-47B8-A3F5-ADC4851DB2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{F0CB6E01-0B08-48CE-B82A-73EC8F6B5A07}tf33713516_win32</Template>
  <TotalTime>14</TotalTime>
  <Words>273</Words>
  <Application>Microsoft Office PowerPoint</Application>
  <PresentationFormat>Widescreen</PresentationFormat>
  <Paragraphs>114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Walbaum Display</vt:lpstr>
      <vt:lpstr>3DFloatVTI</vt:lpstr>
      <vt:lpstr>DATABRICKS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DATABRICKS</dc:title>
  <dc:creator>Spyros Sioutas</dc:creator>
  <cp:lastModifiedBy>Spyros Sioutas</cp:lastModifiedBy>
  <cp:revision>1</cp:revision>
  <dcterms:created xsi:type="dcterms:W3CDTF">2024-03-27T21:05:59Z</dcterms:created>
  <dcterms:modified xsi:type="dcterms:W3CDTF">2024-03-27T21:20:43Z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