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86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yros Sioutas" userId="85976355e7f43e1c" providerId="LiveId" clId="{66AD96BD-5883-4C6D-B35E-246039D81380}"/>
    <pc:docChg chg="undo custSel addSld delSld modSld">
      <pc:chgData name="Spyros Sioutas" userId="85976355e7f43e1c" providerId="LiveId" clId="{66AD96BD-5883-4C6D-B35E-246039D81380}" dt="2023-05-05T15:17:43.321" v="1297" actId="47"/>
      <pc:docMkLst>
        <pc:docMk/>
      </pc:docMkLst>
      <pc:sldChg chg="addSp modSp mod">
        <pc:chgData name="Spyros Sioutas" userId="85976355e7f43e1c" providerId="LiveId" clId="{66AD96BD-5883-4C6D-B35E-246039D81380}" dt="2023-05-05T14:17:24.850" v="1158" actId="14100"/>
        <pc:sldMkLst>
          <pc:docMk/>
          <pc:sldMk cId="3997229332" sldId="256"/>
        </pc:sldMkLst>
        <pc:spChg chg="add mod">
          <ac:chgData name="Spyros Sioutas" userId="85976355e7f43e1c" providerId="LiveId" clId="{66AD96BD-5883-4C6D-B35E-246039D81380}" dt="2023-05-05T14:12:52.416" v="1074" actId="113"/>
          <ac:spMkLst>
            <pc:docMk/>
            <pc:sldMk cId="3997229332" sldId="256"/>
            <ac:spMk id="3" creationId="{14828308-E7EA-CBE0-1B52-845364322F7C}"/>
          </ac:spMkLst>
        </pc:spChg>
        <pc:spChg chg="add mod">
          <ac:chgData name="Spyros Sioutas" userId="85976355e7f43e1c" providerId="LiveId" clId="{66AD96BD-5883-4C6D-B35E-246039D81380}" dt="2023-05-05T14:17:24.850" v="1158" actId="14100"/>
          <ac:spMkLst>
            <pc:docMk/>
            <pc:sldMk cId="3997229332" sldId="256"/>
            <ac:spMk id="6" creationId="{BA525194-0B14-E430-AB4E-964EB2FAEA81}"/>
          </ac:spMkLst>
        </pc:spChg>
        <pc:spChg chg="add mod">
          <ac:chgData name="Spyros Sioutas" userId="85976355e7f43e1c" providerId="LiveId" clId="{66AD96BD-5883-4C6D-B35E-246039D81380}" dt="2023-05-05T14:08:50.978" v="966" actId="1076"/>
          <ac:spMkLst>
            <pc:docMk/>
            <pc:sldMk cId="3997229332" sldId="256"/>
            <ac:spMk id="7" creationId="{5348D21E-C6FB-06FB-DC5F-A77FF9E11C1D}"/>
          </ac:spMkLst>
        </pc:spChg>
        <pc:spChg chg="add mod">
          <ac:chgData name="Spyros Sioutas" userId="85976355e7f43e1c" providerId="LiveId" clId="{66AD96BD-5883-4C6D-B35E-246039D81380}" dt="2023-05-05T14:15:25.214" v="1075" actId="1076"/>
          <ac:spMkLst>
            <pc:docMk/>
            <pc:sldMk cId="3997229332" sldId="256"/>
            <ac:spMk id="8" creationId="{D567A5D3-AA62-1F80-39EE-8FA058E2013A}"/>
          </ac:spMkLst>
        </pc:spChg>
        <pc:spChg chg="add mod">
          <ac:chgData name="Spyros Sioutas" userId="85976355e7f43e1c" providerId="LiveId" clId="{66AD96BD-5883-4C6D-B35E-246039D81380}" dt="2023-05-05T14:07:02.088" v="954" actId="113"/>
          <ac:spMkLst>
            <pc:docMk/>
            <pc:sldMk cId="3997229332" sldId="256"/>
            <ac:spMk id="10" creationId="{E450D6DD-A4F1-EB6B-FCD5-94253CBEA4F9}"/>
          </ac:spMkLst>
        </pc:spChg>
        <pc:spChg chg="add mod">
          <ac:chgData name="Spyros Sioutas" userId="85976355e7f43e1c" providerId="LiveId" clId="{66AD96BD-5883-4C6D-B35E-246039D81380}" dt="2023-05-05T14:09:34.248" v="976" actId="1076"/>
          <ac:spMkLst>
            <pc:docMk/>
            <pc:sldMk cId="3997229332" sldId="256"/>
            <ac:spMk id="12" creationId="{281F249D-C6FB-8CE6-6F3B-E5F7E260474E}"/>
          </ac:spMkLst>
        </pc:spChg>
        <pc:graphicFrameChg chg="add mod modGraphic">
          <ac:chgData name="Spyros Sioutas" userId="85976355e7f43e1c" providerId="LiveId" clId="{66AD96BD-5883-4C6D-B35E-246039D81380}" dt="2023-05-05T14:11:35.754" v="1018" actId="20577"/>
          <ac:graphicFrameMkLst>
            <pc:docMk/>
            <pc:sldMk cId="3997229332" sldId="256"/>
            <ac:graphicFrameMk id="2" creationId="{004EF0F2-8E06-7458-9CF7-74FFABA9CFE6}"/>
          </ac:graphicFrameMkLst>
        </pc:graphicFrameChg>
        <pc:graphicFrameChg chg="mod modGraphic">
          <ac:chgData name="Spyros Sioutas" userId="85976355e7f43e1c" providerId="LiveId" clId="{66AD96BD-5883-4C6D-B35E-246039D81380}" dt="2023-05-05T14:16:58.490" v="1155" actId="1076"/>
          <ac:graphicFrameMkLst>
            <pc:docMk/>
            <pc:sldMk cId="3997229332" sldId="256"/>
            <ac:graphicFrameMk id="4" creationId="{D9A040EC-04C2-5278-8D38-6B5017495B95}"/>
          </ac:graphicFrameMkLst>
        </pc:graphicFrameChg>
        <pc:picChg chg="add mod">
          <ac:chgData name="Spyros Sioutas" userId="85976355e7f43e1c" providerId="LiveId" clId="{66AD96BD-5883-4C6D-B35E-246039D81380}" dt="2023-05-05T14:08:46.591" v="965" actId="14100"/>
          <ac:picMkLst>
            <pc:docMk/>
            <pc:sldMk cId="3997229332" sldId="256"/>
            <ac:picMk id="5" creationId="{3CBDC67A-E0CE-1685-3AAF-ED78D52FD00A}"/>
          </ac:picMkLst>
        </pc:picChg>
      </pc:sldChg>
      <pc:sldChg chg="addSp delSp modSp new del mod">
        <pc:chgData name="Spyros Sioutas" userId="85976355e7f43e1c" providerId="LiveId" clId="{66AD96BD-5883-4C6D-B35E-246039D81380}" dt="2023-05-05T10:15:00.443" v="482" actId="47"/>
        <pc:sldMkLst>
          <pc:docMk/>
          <pc:sldMk cId="3579893441" sldId="257"/>
        </pc:sldMkLst>
        <pc:spChg chg="del">
          <ac:chgData name="Spyros Sioutas" userId="85976355e7f43e1c" providerId="LiveId" clId="{66AD96BD-5883-4C6D-B35E-246039D81380}" dt="2023-05-05T10:09:08.998" v="385" actId="478"/>
          <ac:spMkLst>
            <pc:docMk/>
            <pc:sldMk cId="3579893441" sldId="257"/>
            <ac:spMk id="2" creationId="{ABA0F726-8AFF-7D67-5A6C-1B055B8BD2A6}"/>
          </ac:spMkLst>
        </pc:spChg>
        <pc:spChg chg="del">
          <ac:chgData name="Spyros Sioutas" userId="85976355e7f43e1c" providerId="LiveId" clId="{66AD96BD-5883-4C6D-B35E-246039D81380}" dt="2023-05-05T10:09:05.879" v="384" actId="478"/>
          <ac:spMkLst>
            <pc:docMk/>
            <pc:sldMk cId="3579893441" sldId="257"/>
            <ac:spMk id="3" creationId="{4F98EDD5-8A18-B9F7-D90F-D3FD1E1F53C0}"/>
          </ac:spMkLst>
        </pc:spChg>
        <pc:spChg chg="add del mod">
          <ac:chgData name="Spyros Sioutas" userId="85976355e7f43e1c" providerId="LiveId" clId="{66AD96BD-5883-4C6D-B35E-246039D81380}" dt="2023-05-05T10:09:33.087" v="389" actId="478"/>
          <ac:spMkLst>
            <pc:docMk/>
            <pc:sldMk cId="3579893441" sldId="257"/>
            <ac:spMk id="5" creationId="{A43790AB-16AB-C07D-5BBF-400EC563530E}"/>
          </ac:spMkLst>
        </pc:spChg>
        <pc:spChg chg="add mod">
          <ac:chgData name="Spyros Sioutas" userId="85976355e7f43e1c" providerId="LiveId" clId="{66AD96BD-5883-4C6D-B35E-246039D81380}" dt="2023-05-05T10:13:41.858" v="419" actId="1076"/>
          <ac:spMkLst>
            <pc:docMk/>
            <pc:sldMk cId="3579893441" sldId="257"/>
            <ac:spMk id="7" creationId="{C21BE4AF-9778-F624-1A3F-6530AABAA37C}"/>
          </ac:spMkLst>
        </pc:spChg>
      </pc:sldChg>
      <pc:sldChg chg="addSp delSp modSp new mod">
        <pc:chgData name="Spyros Sioutas" userId="85976355e7f43e1c" providerId="LiveId" clId="{66AD96BD-5883-4C6D-B35E-246039D81380}" dt="2023-05-05T14:17:17.445" v="1157" actId="14100"/>
        <pc:sldMkLst>
          <pc:docMk/>
          <pc:sldMk cId="455810081" sldId="258"/>
        </pc:sldMkLst>
        <pc:spChg chg="del">
          <ac:chgData name="Spyros Sioutas" userId="85976355e7f43e1c" providerId="LiveId" clId="{66AD96BD-5883-4C6D-B35E-246039D81380}" dt="2023-05-05T10:10:26.410" v="395" actId="478"/>
          <ac:spMkLst>
            <pc:docMk/>
            <pc:sldMk cId="455810081" sldId="258"/>
            <ac:spMk id="2" creationId="{7F023D41-82D3-4792-5E12-F69449A4AFE8}"/>
          </ac:spMkLst>
        </pc:spChg>
        <pc:spChg chg="add mod">
          <ac:chgData name="Spyros Sioutas" userId="85976355e7f43e1c" providerId="LiveId" clId="{66AD96BD-5883-4C6D-B35E-246039D81380}" dt="2023-05-05T14:17:17.445" v="1157" actId="14100"/>
          <ac:spMkLst>
            <pc:docMk/>
            <pc:sldMk cId="455810081" sldId="258"/>
            <ac:spMk id="2" creationId="{884EEF34-2AE4-5304-BCA4-91E9F0250F72}"/>
          </ac:spMkLst>
        </pc:spChg>
        <pc:spChg chg="del">
          <ac:chgData name="Spyros Sioutas" userId="85976355e7f43e1c" providerId="LiveId" clId="{66AD96BD-5883-4C6D-B35E-246039D81380}" dt="2023-05-05T10:10:24.248" v="394" actId="478"/>
          <ac:spMkLst>
            <pc:docMk/>
            <pc:sldMk cId="455810081" sldId="258"/>
            <ac:spMk id="3" creationId="{46A27BD0-5052-A056-7B3D-E36CB5C99FB5}"/>
          </ac:spMkLst>
        </pc:spChg>
        <pc:spChg chg="add mod">
          <ac:chgData name="Spyros Sioutas" userId="85976355e7f43e1c" providerId="LiveId" clId="{66AD96BD-5883-4C6D-B35E-246039D81380}" dt="2023-05-05T10:36:15.748" v="703" actId="20577"/>
          <ac:spMkLst>
            <pc:docMk/>
            <pc:sldMk cId="455810081" sldId="258"/>
            <ac:spMk id="5" creationId="{9E775BA7-A0CF-47F1-4DC3-8A434C94A516}"/>
          </ac:spMkLst>
        </pc:spChg>
        <pc:spChg chg="add del mod">
          <ac:chgData name="Spyros Sioutas" userId="85976355e7f43e1c" providerId="LiveId" clId="{66AD96BD-5883-4C6D-B35E-246039D81380}" dt="2023-05-05T10:15:04.355" v="483" actId="478"/>
          <ac:spMkLst>
            <pc:docMk/>
            <pc:sldMk cId="455810081" sldId="258"/>
            <ac:spMk id="7" creationId="{19FE904B-169D-5611-36DC-8FF3B774D6A0}"/>
          </ac:spMkLst>
        </pc:spChg>
        <pc:graphicFrameChg chg="add mod">
          <ac:chgData name="Spyros Sioutas" userId="85976355e7f43e1c" providerId="LiveId" clId="{66AD96BD-5883-4C6D-B35E-246039D81380}" dt="2023-05-05T10:11:04.955" v="405" actId="1076"/>
          <ac:graphicFrameMkLst>
            <pc:docMk/>
            <pc:sldMk cId="455810081" sldId="258"/>
            <ac:graphicFrameMk id="4" creationId="{FB149F91-37EA-25FF-D056-939F74B36BA6}"/>
          </ac:graphicFrameMkLst>
        </pc:graphicFrameChg>
      </pc:sldChg>
      <pc:sldChg chg="addSp delSp modSp new mod">
        <pc:chgData name="Spyros Sioutas" userId="85976355e7f43e1c" providerId="LiveId" clId="{66AD96BD-5883-4C6D-B35E-246039D81380}" dt="2023-05-05T14:17:39.048" v="1162" actId="20577"/>
        <pc:sldMkLst>
          <pc:docMk/>
          <pc:sldMk cId="725437698" sldId="259"/>
        </pc:sldMkLst>
        <pc:spChg chg="add mod">
          <ac:chgData name="Spyros Sioutas" userId="85976355e7f43e1c" providerId="LiveId" clId="{66AD96BD-5883-4C6D-B35E-246039D81380}" dt="2023-05-05T14:17:39.048" v="1162" actId="20577"/>
          <ac:spMkLst>
            <pc:docMk/>
            <pc:sldMk cId="725437698" sldId="259"/>
            <ac:spMk id="2" creationId="{756A8784-C73F-4AC7-C2CD-47BAC51336C4}"/>
          </ac:spMkLst>
        </pc:spChg>
        <pc:spChg chg="del">
          <ac:chgData name="Spyros Sioutas" userId="85976355e7f43e1c" providerId="LiveId" clId="{66AD96BD-5883-4C6D-B35E-246039D81380}" dt="2023-05-05T10:12:26.692" v="408" actId="478"/>
          <ac:spMkLst>
            <pc:docMk/>
            <pc:sldMk cId="725437698" sldId="259"/>
            <ac:spMk id="2" creationId="{81DE1155-868B-8F92-D0AB-73CB0260493E}"/>
          </ac:spMkLst>
        </pc:spChg>
        <pc:spChg chg="del">
          <ac:chgData name="Spyros Sioutas" userId="85976355e7f43e1c" providerId="LiveId" clId="{66AD96BD-5883-4C6D-B35E-246039D81380}" dt="2023-05-05T10:12:29.443" v="409" actId="478"/>
          <ac:spMkLst>
            <pc:docMk/>
            <pc:sldMk cId="725437698" sldId="259"/>
            <ac:spMk id="3" creationId="{6123BA00-ABE9-C783-5AB1-C5D106CCE901}"/>
          </ac:spMkLst>
        </pc:spChg>
        <pc:spChg chg="add mod">
          <ac:chgData name="Spyros Sioutas" userId="85976355e7f43e1c" providerId="LiveId" clId="{66AD96BD-5883-4C6D-B35E-246039D81380}" dt="2023-05-05T14:16:37.696" v="1152" actId="20577"/>
          <ac:spMkLst>
            <pc:docMk/>
            <pc:sldMk cId="725437698" sldId="259"/>
            <ac:spMk id="5" creationId="{F39B5E41-B7A9-3FF3-7893-8B46D3463402}"/>
          </ac:spMkLst>
        </pc:spChg>
        <pc:graphicFrameChg chg="add mod modGraphic">
          <ac:chgData name="Spyros Sioutas" userId="85976355e7f43e1c" providerId="LiveId" clId="{66AD96BD-5883-4C6D-B35E-246039D81380}" dt="2023-05-05T10:17:22.869" v="490" actId="14100"/>
          <ac:graphicFrameMkLst>
            <pc:docMk/>
            <pc:sldMk cId="725437698" sldId="259"/>
            <ac:graphicFrameMk id="6" creationId="{B9C25200-4F73-391E-FCCE-64E89C6F219F}"/>
          </ac:graphicFrameMkLst>
        </pc:graphicFrameChg>
      </pc:sldChg>
      <pc:sldChg chg="addSp delSp modSp new mod">
        <pc:chgData name="Spyros Sioutas" userId="85976355e7f43e1c" providerId="LiveId" clId="{66AD96BD-5883-4C6D-B35E-246039D81380}" dt="2023-05-05T14:17:55.172" v="1212" actId="20577"/>
        <pc:sldMkLst>
          <pc:docMk/>
          <pc:sldMk cId="3622068538" sldId="260"/>
        </pc:sldMkLst>
        <pc:spChg chg="del">
          <ac:chgData name="Spyros Sioutas" userId="85976355e7f43e1c" providerId="LiveId" clId="{66AD96BD-5883-4C6D-B35E-246039D81380}" dt="2023-05-05T10:18:40.795" v="494" actId="478"/>
          <ac:spMkLst>
            <pc:docMk/>
            <pc:sldMk cId="3622068538" sldId="260"/>
            <ac:spMk id="2" creationId="{B081B962-145A-0289-3D51-D7AD23D9C51B}"/>
          </ac:spMkLst>
        </pc:spChg>
        <pc:spChg chg="del">
          <ac:chgData name="Spyros Sioutas" userId="85976355e7f43e1c" providerId="LiveId" clId="{66AD96BD-5883-4C6D-B35E-246039D81380}" dt="2023-05-05T10:18:38.794" v="493" actId="478"/>
          <ac:spMkLst>
            <pc:docMk/>
            <pc:sldMk cId="3622068538" sldId="260"/>
            <ac:spMk id="3" creationId="{0902DD8B-0CE5-5E75-ACFA-2C6A5913BB2C}"/>
          </ac:spMkLst>
        </pc:spChg>
        <pc:spChg chg="add mod">
          <ac:chgData name="Spyros Sioutas" userId="85976355e7f43e1c" providerId="LiveId" clId="{66AD96BD-5883-4C6D-B35E-246039D81380}" dt="2023-05-05T14:17:55.172" v="1212" actId="20577"/>
          <ac:spMkLst>
            <pc:docMk/>
            <pc:sldMk cId="3622068538" sldId="260"/>
            <ac:spMk id="5" creationId="{79EE201A-696B-3C43-B4CF-9DFAC8D38CD7}"/>
          </ac:spMkLst>
        </pc:spChg>
      </pc:sldChg>
      <pc:sldChg chg="addSp delSp modSp new mod">
        <pc:chgData name="Spyros Sioutas" userId="85976355e7f43e1c" providerId="LiveId" clId="{66AD96BD-5883-4C6D-B35E-246039D81380}" dt="2023-05-05T15:11:34.668" v="1266" actId="20577"/>
        <pc:sldMkLst>
          <pc:docMk/>
          <pc:sldMk cId="201922371" sldId="261"/>
        </pc:sldMkLst>
        <pc:spChg chg="del">
          <ac:chgData name="Spyros Sioutas" userId="85976355e7f43e1c" providerId="LiveId" clId="{66AD96BD-5883-4C6D-B35E-246039D81380}" dt="2023-05-05T10:22:40.208" v="644" actId="478"/>
          <ac:spMkLst>
            <pc:docMk/>
            <pc:sldMk cId="201922371" sldId="261"/>
            <ac:spMk id="2" creationId="{27B33931-4F60-D16D-18BB-FF832869B9E9}"/>
          </ac:spMkLst>
        </pc:spChg>
        <pc:spChg chg="add mod">
          <ac:chgData name="Spyros Sioutas" userId="85976355e7f43e1c" providerId="LiveId" clId="{66AD96BD-5883-4C6D-B35E-246039D81380}" dt="2023-05-05T14:18:44.878" v="1216" actId="20577"/>
          <ac:spMkLst>
            <pc:docMk/>
            <pc:sldMk cId="201922371" sldId="261"/>
            <ac:spMk id="2" creationId="{754C7E62-5A04-3855-3ECD-027C43865569}"/>
          </ac:spMkLst>
        </pc:spChg>
        <pc:spChg chg="del">
          <ac:chgData name="Spyros Sioutas" userId="85976355e7f43e1c" providerId="LiveId" clId="{66AD96BD-5883-4C6D-B35E-246039D81380}" dt="2023-05-05T10:22:42.216" v="645" actId="478"/>
          <ac:spMkLst>
            <pc:docMk/>
            <pc:sldMk cId="201922371" sldId="261"/>
            <ac:spMk id="3" creationId="{5698E5DD-6E56-4FB8-BAC9-B254DF54E1EC}"/>
          </ac:spMkLst>
        </pc:spChg>
        <pc:spChg chg="add mod">
          <ac:chgData name="Spyros Sioutas" userId="85976355e7f43e1c" providerId="LiveId" clId="{66AD96BD-5883-4C6D-B35E-246039D81380}" dt="2023-05-05T15:11:34.668" v="1266" actId="20577"/>
          <ac:spMkLst>
            <pc:docMk/>
            <pc:sldMk cId="201922371" sldId="261"/>
            <ac:spMk id="5" creationId="{0C6CF8C3-D161-791B-0C2D-681A881EF283}"/>
          </ac:spMkLst>
        </pc:spChg>
        <pc:graphicFrameChg chg="add mod modGraphic">
          <ac:chgData name="Spyros Sioutas" userId="85976355e7f43e1c" providerId="LiveId" clId="{66AD96BD-5883-4C6D-B35E-246039D81380}" dt="2023-05-05T10:22:51.529" v="649" actId="14100"/>
          <ac:graphicFrameMkLst>
            <pc:docMk/>
            <pc:sldMk cId="201922371" sldId="261"/>
            <ac:graphicFrameMk id="4" creationId="{D1A5C7D2-C289-EE42-744B-91292139966B}"/>
          </ac:graphicFrameMkLst>
        </pc:graphicFrameChg>
      </pc:sldChg>
      <pc:sldChg chg="addSp delSp modSp new mod">
        <pc:chgData name="Spyros Sioutas" userId="85976355e7f43e1c" providerId="LiveId" clId="{66AD96BD-5883-4C6D-B35E-246039D81380}" dt="2023-05-05T15:16:05.300" v="1296" actId="1076"/>
        <pc:sldMkLst>
          <pc:docMk/>
          <pc:sldMk cId="1700271365" sldId="262"/>
        </pc:sldMkLst>
        <pc:spChg chg="del">
          <ac:chgData name="Spyros Sioutas" userId="85976355e7f43e1c" providerId="LiveId" clId="{66AD96BD-5883-4C6D-B35E-246039D81380}" dt="2023-05-05T15:11:39.746" v="1268" actId="478"/>
          <ac:spMkLst>
            <pc:docMk/>
            <pc:sldMk cId="1700271365" sldId="262"/>
            <ac:spMk id="2" creationId="{B0EEE709-25E4-0B71-26F0-370C4AE64A20}"/>
          </ac:spMkLst>
        </pc:spChg>
        <pc:spChg chg="del">
          <ac:chgData name="Spyros Sioutas" userId="85976355e7f43e1c" providerId="LiveId" clId="{66AD96BD-5883-4C6D-B35E-246039D81380}" dt="2023-05-05T15:11:41.382" v="1269" actId="478"/>
          <ac:spMkLst>
            <pc:docMk/>
            <pc:sldMk cId="1700271365" sldId="262"/>
            <ac:spMk id="3" creationId="{1F403354-48E7-775C-4601-3D84AF8A7175}"/>
          </ac:spMkLst>
        </pc:spChg>
        <pc:spChg chg="add mod">
          <ac:chgData name="Spyros Sioutas" userId="85976355e7f43e1c" providerId="LiveId" clId="{66AD96BD-5883-4C6D-B35E-246039D81380}" dt="2023-05-05T15:11:47.413" v="1272" actId="14100"/>
          <ac:spMkLst>
            <pc:docMk/>
            <pc:sldMk cId="1700271365" sldId="262"/>
            <ac:spMk id="5" creationId="{A6895BDD-FF51-721B-9678-45F48FB24F80}"/>
          </ac:spMkLst>
        </pc:spChg>
        <pc:spChg chg="add mod">
          <ac:chgData name="Spyros Sioutas" userId="85976355e7f43e1c" providerId="LiveId" clId="{66AD96BD-5883-4C6D-B35E-246039D81380}" dt="2023-05-05T15:15:46.109" v="1295" actId="14100"/>
          <ac:spMkLst>
            <pc:docMk/>
            <pc:sldMk cId="1700271365" sldId="262"/>
            <ac:spMk id="7" creationId="{34457C16-09F2-764B-9DDD-E72E4F296CEB}"/>
          </ac:spMkLst>
        </pc:spChg>
        <pc:spChg chg="add mod">
          <ac:chgData name="Spyros Sioutas" userId="85976355e7f43e1c" providerId="LiveId" clId="{66AD96BD-5883-4C6D-B35E-246039D81380}" dt="2023-05-05T15:12:13.975" v="1276" actId="1076"/>
          <ac:spMkLst>
            <pc:docMk/>
            <pc:sldMk cId="1700271365" sldId="262"/>
            <ac:spMk id="9" creationId="{26FE600C-61DE-D960-4D4A-B96F02FE73ED}"/>
          </ac:spMkLst>
        </pc:spChg>
        <pc:graphicFrameChg chg="add mod">
          <ac:chgData name="Spyros Sioutas" userId="85976355e7f43e1c" providerId="LiveId" clId="{66AD96BD-5883-4C6D-B35E-246039D81380}" dt="2023-05-05T15:16:05.300" v="1296" actId="1076"/>
          <ac:graphicFrameMkLst>
            <pc:docMk/>
            <pc:sldMk cId="1700271365" sldId="262"/>
            <ac:graphicFrameMk id="10" creationId="{20366D39-6DFB-C57A-A816-264AC1A3C791}"/>
          </ac:graphicFrameMkLst>
        </pc:graphicFrameChg>
      </pc:sldChg>
      <pc:sldChg chg="addSp delSp modSp new del mod">
        <pc:chgData name="Spyros Sioutas" userId="85976355e7f43e1c" providerId="LiveId" clId="{66AD96BD-5883-4C6D-B35E-246039D81380}" dt="2023-05-05T10:51:00.024" v="863" actId="47"/>
        <pc:sldMkLst>
          <pc:docMk/>
          <pc:sldMk cId="2522143893" sldId="262"/>
        </pc:sldMkLst>
        <pc:spChg chg="del">
          <ac:chgData name="Spyros Sioutas" userId="85976355e7f43e1c" providerId="LiveId" clId="{66AD96BD-5883-4C6D-B35E-246039D81380}" dt="2023-05-05T10:23:41.587" v="652" actId="478"/>
          <ac:spMkLst>
            <pc:docMk/>
            <pc:sldMk cId="2522143893" sldId="262"/>
            <ac:spMk id="2" creationId="{9DFB7EFB-9C65-3D64-DA41-E2C2D696499E}"/>
          </ac:spMkLst>
        </pc:spChg>
        <pc:spChg chg="del">
          <ac:chgData name="Spyros Sioutas" userId="85976355e7f43e1c" providerId="LiveId" clId="{66AD96BD-5883-4C6D-B35E-246039D81380}" dt="2023-05-05T10:23:40.833" v="651" actId="478"/>
          <ac:spMkLst>
            <pc:docMk/>
            <pc:sldMk cId="2522143893" sldId="262"/>
            <ac:spMk id="3" creationId="{30A1D59A-6A71-50AD-4859-F9D369773B67}"/>
          </ac:spMkLst>
        </pc:spChg>
        <pc:spChg chg="add del mod">
          <ac:chgData name="Spyros Sioutas" userId="85976355e7f43e1c" providerId="LiveId" clId="{66AD96BD-5883-4C6D-B35E-246039D81380}" dt="2023-05-05T10:42:52.668" v="859" actId="21"/>
          <ac:spMkLst>
            <pc:docMk/>
            <pc:sldMk cId="2522143893" sldId="262"/>
            <ac:spMk id="5" creationId="{3CDA7BE4-93C8-F6C0-57BB-92008C50D972}"/>
          </ac:spMkLst>
        </pc:spChg>
        <pc:graphicFrameChg chg="add del mod modGraphic">
          <ac:chgData name="Spyros Sioutas" userId="85976355e7f43e1c" providerId="LiveId" clId="{66AD96BD-5883-4C6D-B35E-246039D81380}" dt="2023-05-05T10:41:22.232" v="740" actId="478"/>
          <ac:graphicFrameMkLst>
            <pc:docMk/>
            <pc:sldMk cId="2522143893" sldId="262"/>
            <ac:graphicFrameMk id="4" creationId="{CD25276B-A470-A526-9620-16A2E4E43A07}"/>
          </ac:graphicFrameMkLst>
        </pc:graphicFrameChg>
      </pc:sldChg>
      <pc:sldChg chg="addSp delSp modSp new del mod">
        <pc:chgData name="Spyros Sioutas" userId="85976355e7f43e1c" providerId="LiveId" clId="{66AD96BD-5883-4C6D-B35E-246039D81380}" dt="2023-05-05T10:51:02.744" v="864" actId="47"/>
        <pc:sldMkLst>
          <pc:docMk/>
          <pc:sldMk cId="488267177" sldId="263"/>
        </pc:sldMkLst>
        <pc:spChg chg="del">
          <ac:chgData name="Spyros Sioutas" userId="85976355e7f43e1c" providerId="LiveId" clId="{66AD96BD-5883-4C6D-B35E-246039D81380}" dt="2023-05-05T10:27:14.371" v="664" actId="478"/>
          <ac:spMkLst>
            <pc:docMk/>
            <pc:sldMk cId="488267177" sldId="263"/>
            <ac:spMk id="2" creationId="{96DFC2B5-2D06-5FBD-BB0C-4F382D7821EE}"/>
          </ac:spMkLst>
        </pc:spChg>
        <pc:spChg chg="del">
          <ac:chgData name="Spyros Sioutas" userId="85976355e7f43e1c" providerId="LiveId" clId="{66AD96BD-5883-4C6D-B35E-246039D81380}" dt="2023-05-05T10:27:15.948" v="665" actId="478"/>
          <ac:spMkLst>
            <pc:docMk/>
            <pc:sldMk cId="488267177" sldId="263"/>
            <ac:spMk id="3" creationId="{8726FCD1-8161-E910-43F5-EFF14F3780ED}"/>
          </ac:spMkLst>
        </pc:spChg>
        <pc:spChg chg="add del mod">
          <ac:chgData name="Spyros Sioutas" userId="85976355e7f43e1c" providerId="LiveId" clId="{66AD96BD-5883-4C6D-B35E-246039D81380}" dt="2023-05-05T10:27:41.347" v="671" actId="22"/>
          <ac:spMkLst>
            <pc:docMk/>
            <pc:sldMk cId="488267177" sldId="263"/>
            <ac:spMk id="5" creationId="{98BC84FD-017E-FDF9-E8B4-CDE4088AE046}"/>
          </ac:spMkLst>
        </pc:spChg>
      </pc:sldChg>
      <pc:sldChg chg="addSp delSp modSp new del mod">
        <pc:chgData name="Spyros Sioutas" userId="85976355e7f43e1c" providerId="LiveId" clId="{66AD96BD-5883-4C6D-B35E-246039D81380}" dt="2023-05-05T15:17:43.321" v="1297" actId="47"/>
        <pc:sldMkLst>
          <pc:docMk/>
          <pc:sldMk cId="2349300371" sldId="263"/>
        </pc:sldMkLst>
        <pc:spChg chg="del">
          <ac:chgData name="Spyros Sioutas" userId="85976355e7f43e1c" providerId="LiveId" clId="{66AD96BD-5883-4C6D-B35E-246039D81380}" dt="2023-05-05T15:13:05.738" v="1279" actId="478"/>
          <ac:spMkLst>
            <pc:docMk/>
            <pc:sldMk cId="2349300371" sldId="263"/>
            <ac:spMk id="2" creationId="{AC39FC08-6292-B9F5-2373-8B0F34018B5D}"/>
          </ac:spMkLst>
        </pc:spChg>
        <pc:spChg chg="del">
          <ac:chgData name="Spyros Sioutas" userId="85976355e7f43e1c" providerId="LiveId" clId="{66AD96BD-5883-4C6D-B35E-246039D81380}" dt="2023-05-05T15:13:03.568" v="1278" actId="478"/>
          <ac:spMkLst>
            <pc:docMk/>
            <pc:sldMk cId="2349300371" sldId="263"/>
            <ac:spMk id="3" creationId="{08BA6736-F34F-75D6-F9DA-1685634C97CC}"/>
          </ac:spMkLst>
        </pc:spChg>
        <pc:graphicFrameChg chg="add del mod modGraphic">
          <ac:chgData name="Spyros Sioutas" userId="85976355e7f43e1c" providerId="LiveId" clId="{66AD96BD-5883-4C6D-B35E-246039D81380}" dt="2023-05-05T15:13:25.290" v="1285" actId="478"/>
          <ac:graphicFrameMkLst>
            <pc:docMk/>
            <pc:sldMk cId="2349300371" sldId="263"/>
            <ac:graphicFrameMk id="4" creationId="{677C208E-B193-9BC2-7301-8B99E635EF18}"/>
          </ac:graphicFrameMkLst>
        </pc:graphicFrameChg>
        <pc:graphicFrameChg chg="add mod">
          <ac:chgData name="Spyros Sioutas" userId="85976355e7f43e1c" providerId="LiveId" clId="{66AD96BD-5883-4C6D-B35E-246039D81380}" dt="2023-05-05T15:14:20.324" v="1287" actId="1076"/>
          <ac:graphicFrameMkLst>
            <pc:docMk/>
            <pc:sldMk cId="2349300371" sldId="263"/>
            <ac:graphicFrameMk id="5" creationId="{ADBBF736-9CB0-A3C4-EC9F-999DBFCDF822}"/>
          </ac:graphicFrameMkLst>
        </pc:graphicFrameChg>
      </pc:sldChg>
    </pc:docChg>
  </pc:docChgLst>
  <pc:docChgLst>
    <pc:chgData name="Spyros Sioutas" userId="85976355e7f43e1c" providerId="LiveId" clId="{A8045977-D54D-4824-95AB-4B834D598A59}"/>
    <pc:docChg chg="modSld">
      <pc:chgData name="Spyros Sioutas" userId="85976355e7f43e1c" providerId="LiveId" clId="{A8045977-D54D-4824-95AB-4B834D598A59}" dt="2024-03-28T11:00:18.106" v="4" actId="20577"/>
      <pc:docMkLst>
        <pc:docMk/>
      </pc:docMkLst>
      <pc:sldChg chg="modSp mod">
        <pc:chgData name="Spyros Sioutas" userId="85976355e7f43e1c" providerId="LiveId" clId="{A8045977-D54D-4824-95AB-4B834D598A59}" dt="2024-03-28T10:57:07.320" v="3" actId="20577"/>
        <pc:sldMkLst>
          <pc:docMk/>
          <pc:sldMk cId="3997229332" sldId="256"/>
        </pc:sldMkLst>
        <pc:spChg chg="mod">
          <ac:chgData name="Spyros Sioutas" userId="85976355e7f43e1c" providerId="LiveId" clId="{A8045977-D54D-4824-95AB-4B834D598A59}" dt="2024-03-28T10:57:07.320" v="3" actId="20577"/>
          <ac:spMkLst>
            <pc:docMk/>
            <pc:sldMk cId="3997229332" sldId="256"/>
            <ac:spMk id="8" creationId="{D567A5D3-AA62-1F80-39EE-8FA058E2013A}"/>
          </ac:spMkLst>
        </pc:spChg>
      </pc:sldChg>
      <pc:sldChg chg="modSp mod">
        <pc:chgData name="Spyros Sioutas" userId="85976355e7f43e1c" providerId="LiveId" clId="{A8045977-D54D-4824-95AB-4B834D598A59}" dt="2024-03-28T11:00:18.106" v="4" actId="20577"/>
        <pc:sldMkLst>
          <pc:docMk/>
          <pc:sldMk cId="3622068538" sldId="260"/>
        </pc:sldMkLst>
        <pc:spChg chg="mod">
          <ac:chgData name="Spyros Sioutas" userId="85976355e7f43e1c" providerId="LiveId" clId="{A8045977-D54D-4824-95AB-4B834D598A59}" dt="2024-03-28T11:00:18.106" v="4" actId="20577"/>
          <ac:spMkLst>
            <pc:docMk/>
            <pc:sldMk cId="3622068538" sldId="260"/>
            <ac:spMk id="5" creationId="{79EE201A-696B-3C43-B4CF-9DFAC8D38CD7}"/>
          </ac:spMkLst>
        </pc:spChg>
      </pc:sldChg>
    </pc:docChg>
  </pc:docChgLst>
  <pc:docChgLst>
    <pc:chgData name="Spyros Sioutas" userId="85976355e7f43e1c" providerId="LiveId" clId="{3C8BFE13-C395-4D61-964C-4493C9C19183}"/>
    <pc:docChg chg="custSel addSld delSld modSld">
      <pc:chgData name="Spyros Sioutas" userId="85976355e7f43e1c" providerId="LiveId" clId="{3C8BFE13-C395-4D61-964C-4493C9C19183}" dt="2023-06-02T16:11:53.604" v="551" actId="20577"/>
      <pc:docMkLst>
        <pc:docMk/>
      </pc:docMkLst>
      <pc:sldChg chg="addSp delSp modSp new mod">
        <pc:chgData name="Spyros Sioutas" userId="85976355e7f43e1c" providerId="LiveId" clId="{3C8BFE13-C395-4D61-964C-4493C9C19183}" dt="2023-06-02T16:11:53.604" v="551" actId="20577"/>
        <pc:sldMkLst>
          <pc:docMk/>
          <pc:sldMk cId="2754416998" sldId="263"/>
        </pc:sldMkLst>
        <pc:spChg chg="del">
          <ac:chgData name="Spyros Sioutas" userId="85976355e7f43e1c" providerId="LiveId" clId="{3C8BFE13-C395-4D61-964C-4493C9C19183}" dt="2023-06-02T15:50:18.515" v="1" actId="478"/>
          <ac:spMkLst>
            <pc:docMk/>
            <pc:sldMk cId="2754416998" sldId="263"/>
            <ac:spMk id="2" creationId="{DAD297D2-3E81-D848-9EAC-A2BFE85F4F37}"/>
          </ac:spMkLst>
        </pc:spChg>
        <pc:spChg chg="del">
          <ac:chgData name="Spyros Sioutas" userId="85976355e7f43e1c" providerId="LiveId" clId="{3C8BFE13-C395-4D61-964C-4493C9C19183}" dt="2023-06-02T15:50:19.498" v="2" actId="478"/>
          <ac:spMkLst>
            <pc:docMk/>
            <pc:sldMk cId="2754416998" sldId="263"/>
            <ac:spMk id="3" creationId="{597F77A0-FA4C-0D42-ACE3-282212397EA3}"/>
          </ac:spMkLst>
        </pc:spChg>
        <pc:spChg chg="add mod">
          <ac:chgData name="Spyros Sioutas" userId="85976355e7f43e1c" providerId="LiveId" clId="{3C8BFE13-C395-4D61-964C-4493C9C19183}" dt="2023-06-02T16:07:17.519" v="267" actId="1076"/>
          <ac:spMkLst>
            <pc:docMk/>
            <pc:sldMk cId="2754416998" sldId="263"/>
            <ac:spMk id="6" creationId="{1DE2B1FA-AED4-9148-8D77-0B7BDA4E3FA4}"/>
          </ac:spMkLst>
        </pc:spChg>
        <pc:spChg chg="add mod">
          <ac:chgData name="Spyros Sioutas" userId="85976355e7f43e1c" providerId="LiveId" clId="{3C8BFE13-C395-4D61-964C-4493C9C19183}" dt="2023-06-02T16:11:53.604" v="551" actId="20577"/>
          <ac:spMkLst>
            <pc:docMk/>
            <pc:sldMk cId="2754416998" sldId="263"/>
            <ac:spMk id="7" creationId="{0B37DE2A-F82D-8369-D722-FD9760715F00}"/>
          </ac:spMkLst>
        </pc:spChg>
        <pc:graphicFrameChg chg="add del mod">
          <ac:chgData name="Spyros Sioutas" userId="85976355e7f43e1c" providerId="LiveId" clId="{3C8BFE13-C395-4D61-964C-4493C9C19183}" dt="2023-06-02T15:50:26.058" v="4" actId="478"/>
          <ac:graphicFrameMkLst>
            <pc:docMk/>
            <pc:sldMk cId="2754416998" sldId="263"/>
            <ac:graphicFrameMk id="4" creationId="{A2A7A5C7-FE1C-791E-E3B6-23B0E75D680C}"/>
          </ac:graphicFrameMkLst>
        </pc:graphicFrameChg>
        <pc:graphicFrameChg chg="add mod modGraphic">
          <ac:chgData name="Spyros Sioutas" userId="85976355e7f43e1c" providerId="LiveId" clId="{3C8BFE13-C395-4D61-964C-4493C9C19183}" dt="2023-06-02T16:10:20.036" v="453" actId="14734"/>
          <ac:graphicFrameMkLst>
            <pc:docMk/>
            <pc:sldMk cId="2754416998" sldId="263"/>
            <ac:graphicFrameMk id="5" creationId="{632CB898-89E3-D384-CFF1-837F93C18BF8}"/>
          </ac:graphicFrameMkLst>
        </pc:graphicFrameChg>
      </pc:sldChg>
      <pc:sldChg chg="addSp delSp modSp new del mod">
        <pc:chgData name="Spyros Sioutas" userId="85976355e7f43e1c" providerId="LiveId" clId="{3C8BFE13-C395-4D61-964C-4493C9C19183}" dt="2023-06-02T16:11:24.380" v="495" actId="47"/>
        <pc:sldMkLst>
          <pc:docMk/>
          <pc:sldMk cId="1775630155" sldId="264"/>
        </pc:sldMkLst>
        <pc:spChg chg="del">
          <ac:chgData name="Spyros Sioutas" userId="85976355e7f43e1c" providerId="LiveId" clId="{3C8BFE13-C395-4D61-964C-4493C9C19183}" dt="2023-06-02T16:06:52.206" v="257" actId="478"/>
          <ac:spMkLst>
            <pc:docMk/>
            <pc:sldMk cId="1775630155" sldId="264"/>
            <ac:spMk id="2" creationId="{ADD7E77C-4350-CCBD-39B9-2E7315577D47}"/>
          </ac:spMkLst>
        </pc:spChg>
        <pc:spChg chg="del">
          <ac:chgData name="Spyros Sioutas" userId="85976355e7f43e1c" providerId="LiveId" clId="{3C8BFE13-C395-4D61-964C-4493C9C19183}" dt="2023-06-02T16:06:54.627" v="258" actId="478"/>
          <ac:spMkLst>
            <pc:docMk/>
            <pc:sldMk cId="1775630155" sldId="264"/>
            <ac:spMk id="3" creationId="{25931769-0A7A-84A4-B4B7-3B9B5E27CAD9}"/>
          </ac:spMkLst>
        </pc:spChg>
        <pc:spChg chg="add mod">
          <ac:chgData name="Spyros Sioutas" userId="85976355e7f43e1c" providerId="LiveId" clId="{3C8BFE13-C395-4D61-964C-4493C9C19183}" dt="2023-06-02T16:07:00.626" v="262" actId="1035"/>
          <ac:spMkLst>
            <pc:docMk/>
            <pc:sldMk cId="1775630155" sldId="264"/>
            <ac:spMk id="4" creationId="{B425D5D3-D22F-46F4-5B12-E1DF3D8A824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0F129-AF4B-1140-8373-0404B1CF7F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E613EB-A162-E086-41C1-155E78CE5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FBCC1-EE75-36A6-7D86-53C1FB95A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CEACB-546F-703E-C084-D429DE43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99033-148B-8FFC-CEFE-66F5BAAF1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742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35ACD-F21C-49A6-3FA3-893DBCA82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BD4A5E-3829-EAE8-9C10-EED0AF776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447C7-9393-52FD-1A2B-5A0D68CBF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E84B0-6331-111A-4819-78B2B6F9F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F4D4D-E801-91CC-EE14-D765B1106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906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BA4FD0-E961-E62A-4050-B21C2C876C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B2E0CB-7EE5-0F6E-F0FE-4B3429D1A3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414CE-00B5-009B-6BD6-528E52236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DF467-5D5C-A41A-3726-AF97D14F7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712A5-F175-06F8-DBC8-448FC5C0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B7D79-2E41-8F60-92C9-7705B8487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7FEFF-71CB-C8BD-F67A-F61398F6C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CA2CB-0A24-6E35-5AB5-BB83468AF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85015-3F82-43E8-FE40-2717D103B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C41FC-B2E3-E688-5E07-78E02E4A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47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D22FB-F29F-C8EE-D3CA-3A8D47B33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26E151-7BAE-3982-301E-5ACB2A8A6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ECCE9-2A1C-59BD-D8A6-0A9D484B8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E77CE-306C-68BD-3CBA-243F16035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BE4F7-1015-3906-7F47-6084EF87D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90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7B1E7-E8AF-ACB3-B61A-55039CE26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B16D4-E1DE-AC76-45F5-85629FB99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87DD6-BBD3-A3A8-2B46-BA72DA824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BC3F8-D95D-AA9E-6582-E34272174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35B2A1-AA3B-FA53-B920-1D8FBB8B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0B8B2-4FEF-8F28-F1E0-96C4C3C6C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82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0908C-7A83-6265-A7B0-95F98065A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344D5-A7F0-56CD-5241-B46FA5F8E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16F86A-551D-20B9-68FC-374A6CDEA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832DA2-0C22-E0A7-E11F-8C7F69F24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F38CEE-420C-677C-4646-01F8676463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7525B8-08D4-422E-DB8B-28945715C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AD291F-A20D-86CC-B283-D9BA49BF8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52CF44-0195-4E08-E9F1-2B9965667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995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81C97-8F98-621B-512F-9BFFA2097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7BE45-B2A3-2E33-D577-3B1B3C5A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68B719-A5A9-233A-0AC3-A64ED29C6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738108-4197-FC45-A0B7-86D8B3F02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474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531DCB-2BC8-EABB-6369-02D721FEE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04BEB7-7E74-24D2-4F9B-AB5904B0D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AB1985-DA73-5F9B-9932-059889E96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303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0AC72-8CE4-3594-3AD9-E7DBFA876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891FD-0BF8-5DE7-CB7B-82E038B73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E5D719-1985-1085-5252-1BAB72BC6D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63C90-41E5-7573-804E-DA7416B76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DD400-0986-12BA-DBEC-8A71C4457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51153-50FB-DD54-96FA-9B89162B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96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B16F6-6B75-C42F-0028-FB3BE762A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3D7C2C-D817-2E48-EEB5-330B0085EA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F9D719-BC7B-85A0-D238-1199E8EDB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6EE2C-9CA5-5D5C-5AD5-E3A440CBB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0775F1-A618-3395-D0DA-D655222D1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41F7D-0336-AED4-5020-0F351130C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449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522B8-6173-066A-6C7D-37417AE8D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1691AB-C754-99BC-BB4A-336B57681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D430A-7708-06C2-2D99-292A24E374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FC9E4-09B4-4060-8961-BFF1354629B2}" type="datetimeFigureOut">
              <a:rPr lang="en-GB" smtClean="0"/>
              <a:t>05/04/2024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15F7E-A6FE-D828-1D8E-CD21406F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E6AD4-2C7D-70AD-A876-0DAFD1847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59EB2-8857-40E1-8A1D-1786ED4DC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84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9A040EC-04C2-5278-8D38-6B5017495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447659"/>
              </p:ext>
            </p:extLst>
          </p:nvPr>
        </p:nvGraphicFramePr>
        <p:xfrm>
          <a:off x="485859" y="668469"/>
          <a:ext cx="3727938" cy="2420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8191">
                  <a:extLst>
                    <a:ext uri="{9D8B030D-6E8A-4147-A177-3AD203B41FA5}">
                      <a16:colId xmlns:a16="http://schemas.microsoft.com/office/drawing/2014/main" val="2287792020"/>
                    </a:ext>
                  </a:extLst>
                </a:gridCol>
                <a:gridCol w="773751">
                  <a:extLst>
                    <a:ext uri="{9D8B030D-6E8A-4147-A177-3AD203B41FA5}">
                      <a16:colId xmlns:a16="http://schemas.microsoft.com/office/drawing/2014/main" val="3935688329"/>
                    </a:ext>
                  </a:extLst>
                </a:gridCol>
                <a:gridCol w="847492">
                  <a:extLst>
                    <a:ext uri="{9D8B030D-6E8A-4147-A177-3AD203B41FA5}">
                      <a16:colId xmlns:a16="http://schemas.microsoft.com/office/drawing/2014/main" val="1240564705"/>
                    </a:ext>
                  </a:extLst>
                </a:gridCol>
                <a:gridCol w="1058504">
                  <a:extLst>
                    <a:ext uri="{9D8B030D-6E8A-4147-A177-3AD203B41FA5}">
                      <a16:colId xmlns:a16="http://schemas.microsoft.com/office/drawing/2014/main" val="2986468245"/>
                    </a:ext>
                  </a:extLst>
                </a:gridCol>
              </a:tblGrid>
              <a:tr h="3598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day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start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max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end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83501981"/>
                  </a:ext>
                </a:extLst>
              </a:tr>
              <a:tr h="3598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1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28970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51420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51441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434593524"/>
                  </a:ext>
                </a:extLst>
              </a:tr>
              <a:tr h="3598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26179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33600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52499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25969668"/>
                  </a:ext>
                </a:extLst>
              </a:tr>
              <a:tr h="60531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 data omitted for readability 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GB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GB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GB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058950345"/>
                  </a:ext>
                </a:extLst>
              </a:tr>
              <a:tr h="3598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29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31660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34860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53043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524876330"/>
                  </a:ext>
                </a:extLst>
              </a:tr>
              <a:tr h="3598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31121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68580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68629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084360229"/>
                  </a:ext>
                </a:extLst>
              </a:tr>
            </a:tbl>
          </a:graphicData>
        </a:graphic>
      </p:graphicFrame>
      <p:pic>
        <p:nvPicPr>
          <p:cNvPr id="5" name="Picture 4" descr="source data">
            <a:extLst>
              <a:ext uri="{FF2B5EF4-FFF2-40B4-BE49-F238E27FC236}">
                <a16:creationId xmlns:a16="http://schemas.microsoft.com/office/drawing/2014/main" id="{3CBDC67A-E0CE-1685-3AAF-ED78D52FD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780" y="991123"/>
            <a:ext cx="3557240" cy="255777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48D21E-C6FB-06FB-DC5F-A77FF9E11C1D}"/>
              </a:ext>
            </a:extLst>
          </p:cNvPr>
          <p:cNvSpPr txBox="1"/>
          <p:nvPr/>
        </p:nvSpPr>
        <p:spPr>
          <a:xfrm>
            <a:off x="296790" y="109441"/>
            <a:ext cx="337377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u="sng" kern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Linear regression in </a:t>
            </a:r>
            <a:r>
              <a:rPr lang="en-GB" sz="1800" b="1" u="sng" kern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SparkSQL</a:t>
            </a:r>
            <a:r>
              <a:rPr lang="en-GB" sz="1800" b="1" u="sng" kern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9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67A5D3-AA62-1F80-39EE-8FA058E2013A}"/>
              </a:ext>
            </a:extLst>
          </p:cNvPr>
          <p:cNvSpPr txBox="1"/>
          <p:nvPr/>
        </p:nvSpPr>
        <p:spPr>
          <a:xfrm>
            <a:off x="4944528" y="139112"/>
            <a:ext cx="3727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Ενεργειακά Δεδομένα από φωτοβολταϊκα </a:t>
            </a:r>
            <a:r>
              <a:rPr lang="en-GB" dirty="0"/>
              <a:t>Panels (Kw/h).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50D6DD-A4F1-EB6B-FCD5-94253CBEA4F9}"/>
              </a:ext>
            </a:extLst>
          </p:cNvPr>
          <p:cNvSpPr txBox="1"/>
          <p:nvPr/>
        </p:nvSpPr>
        <p:spPr>
          <a:xfrm>
            <a:off x="437662" y="3930613"/>
            <a:ext cx="11170758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Bef>
                <a:spcPts val="600"/>
              </a:spcBef>
              <a:spcAft>
                <a:spcPts val="1800"/>
              </a:spcAft>
            </a:pPr>
            <a:r>
              <a:rPr lang="en-GB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equation can be found in any statistical analytics text book:</a:t>
            </a:r>
            <a:r>
              <a:rPr lang="en-GB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i="1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y=</a:t>
            </a:r>
            <a:r>
              <a:rPr lang="en-GB" sz="1800" i="1" kern="0" dirty="0" err="1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m∙x+b</a:t>
            </a:r>
            <a:endParaRPr lang="en-GB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Bef>
                <a:spcPts val="600"/>
              </a:spcBef>
              <a:spcAft>
                <a:spcPts val="1800"/>
              </a:spcAft>
            </a:pPr>
            <a:r>
              <a:rPr lang="en-GB" sz="1800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 </a:t>
            </a:r>
            <a:r>
              <a:rPr lang="en-GB" sz="1800" b="1" i="1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1800" b="1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is called the slope </a:t>
            </a:r>
            <a:r>
              <a:rPr lang="en-GB" sz="1800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determines the direction of the line</a:t>
            </a:r>
            <a:r>
              <a:rPr lang="en-GB" sz="18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 </a:t>
            </a:r>
            <a:r>
              <a:rPr lang="en-GB" sz="1800" b="1" i="1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sz="1800" b="1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is called the intercept </a:t>
            </a:r>
            <a:r>
              <a:rPr lang="en-GB" sz="1800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defines the distance of the line from 0.</a:t>
            </a:r>
            <a:r>
              <a:rPr lang="en-GB" sz="1400" kern="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Bef>
                <a:spcPts val="600"/>
              </a:spcBef>
              <a:spcAft>
                <a:spcPts val="1800"/>
              </a:spcAft>
            </a:pPr>
            <a:r>
              <a:rPr lang="en-GB" i="1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m=∑(x</a:t>
            </a:r>
            <a:r>
              <a:rPr lang="en-GB" i="1" kern="0" baseline="-250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i="1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ẍ)(</a:t>
            </a:r>
            <a:r>
              <a:rPr lang="en-GB" i="1" kern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i="1" kern="0" baseline="-2500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i="1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ÿ) / ∑(x</a:t>
            </a:r>
            <a:r>
              <a:rPr lang="en-GB" i="1" kern="0" baseline="-250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i="1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ẍ)</a:t>
            </a:r>
            <a:r>
              <a:rPr lang="en-GB" i="1" kern="0" baseline="300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GB" i="1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[(x1- ẍ)(y1- ÿ)+(x2- ẍ)(y2- ÿ)+….+(x30- ẍ)(y30- ÿ)] / [(x1- ẍ)(x1- ẍ)+(x2- ẍ)(x2- ẍ)+….+(x30- ẍ)(x30- ẍ]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1F249D-C6FB-8CE6-6F3B-E5F7E260474E}"/>
              </a:ext>
            </a:extLst>
          </p:cNvPr>
          <p:cNvSpPr txBox="1"/>
          <p:nvPr/>
        </p:nvSpPr>
        <p:spPr>
          <a:xfrm>
            <a:off x="437662" y="5879445"/>
            <a:ext cx="6809299" cy="324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Bef>
                <a:spcPts val="600"/>
              </a:spcBef>
              <a:spcAft>
                <a:spcPts val="1800"/>
              </a:spcAft>
            </a:pPr>
            <a:r>
              <a:rPr lang="en-GB" i="1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b=max y - max x ∙ m</a:t>
            </a:r>
            <a:r>
              <a:rPr lang="en-GB" i="1" kern="10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i="1" kern="100" dirty="0">
                <a:solidFill>
                  <a:srgbClr val="222222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GB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 </a:t>
            </a:r>
            <a:r>
              <a:rPr lang="en-GB" i="1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ẍ</a:t>
            </a:r>
            <a:r>
              <a:rPr lang="en-GB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and </a:t>
            </a:r>
            <a:r>
              <a:rPr lang="en-GB" i="1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ÿ</a:t>
            </a:r>
            <a:r>
              <a:rPr lang="en-GB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are the averages of </a:t>
            </a:r>
            <a:r>
              <a:rPr lang="en-GB" i="1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and </a:t>
            </a:r>
            <a:r>
              <a:rPr lang="en-GB" i="1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kern="0" dirty="0">
                <a:solidFill>
                  <a:srgbClr val="2222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04EF0F2-8E06-7458-9CF7-74FFABA9CF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645217"/>
              </p:ext>
            </p:extLst>
          </p:nvPr>
        </p:nvGraphicFramePr>
        <p:xfrm>
          <a:off x="8898673" y="1107310"/>
          <a:ext cx="214227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137">
                  <a:extLst>
                    <a:ext uri="{9D8B030D-6E8A-4147-A177-3AD203B41FA5}">
                      <a16:colId xmlns:a16="http://schemas.microsoft.com/office/drawing/2014/main" val="1486395576"/>
                    </a:ext>
                  </a:extLst>
                </a:gridCol>
                <a:gridCol w="1071137">
                  <a:extLst>
                    <a:ext uri="{9D8B030D-6E8A-4147-A177-3AD203B41FA5}">
                      <a16:colId xmlns:a16="http://schemas.microsoft.com/office/drawing/2014/main" val="12676959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149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995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727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……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………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820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x30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25972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4828308-E7EA-CBE0-1B52-845364322F7C}"/>
              </a:ext>
            </a:extLst>
          </p:cNvPr>
          <p:cNvSpPr txBox="1"/>
          <p:nvPr/>
        </p:nvSpPr>
        <p:spPr>
          <a:xfrm>
            <a:off x="8480691" y="3149921"/>
            <a:ext cx="2978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x=day, y=start </a:t>
            </a:r>
            <a:r>
              <a:rPr lang="el-GR" b="1" dirty="0"/>
              <a:t>ή </a:t>
            </a:r>
            <a:r>
              <a:rPr lang="en-GB" b="1" dirty="0"/>
              <a:t>max </a:t>
            </a:r>
            <a:r>
              <a:rPr lang="el-GR" b="1" dirty="0"/>
              <a:t>ή </a:t>
            </a:r>
            <a:r>
              <a:rPr lang="en-GB" b="1" dirty="0"/>
              <a:t>end</a:t>
            </a:r>
            <a:endParaRPr lang="el-GR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525194-0B14-E430-AB4E-964EB2FAEA81}"/>
              </a:ext>
            </a:extLst>
          </p:cNvPr>
          <p:cNvSpPr txBox="1"/>
          <p:nvPr/>
        </p:nvSpPr>
        <p:spPr>
          <a:xfrm>
            <a:off x="1121414" y="3244334"/>
            <a:ext cx="1476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Table: Input</a:t>
            </a:r>
          </a:p>
        </p:txBody>
      </p:sp>
    </p:spTree>
    <p:extLst>
      <p:ext uri="{BB962C8B-B14F-4D97-AF65-F5344CB8AC3E}">
        <p14:creationId xmlns:p14="http://schemas.microsoft.com/office/powerpoint/2010/main" val="3997229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B149F91-37EA-25FF-D056-939F74B36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848655"/>
              </p:ext>
            </p:extLst>
          </p:nvPr>
        </p:nvGraphicFramePr>
        <p:xfrm>
          <a:off x="687787" y="3429000"/>
          <a:ext cx="11185768" cy="2290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8221">
                  <a:extLst>
                    <a:ext uri="{9D8B030D-6E8A-4147-A177-3AD203B41FA5}">
                      <a16:colId xmlns:a16="http://schemas.microsoft.com/office/drawing/2014/main" val="893283902"/>
                    </a:ext>
                  </a:extLst>
                </a:gridCol>
                <a:gridCol w="1398221">
                  <a:extLst>
                    <a:ext uri="{9D8B030D-6E8A-4147-A177-3AD203B41FA5}">
                      <a16:colId xmlns:a16="http://schemas.microsoft.com/office/drawing/2014/main" val="2611662608"/>
                    </a:ext>
                  </a:extLst>
                </a:gridCol>
                <a:gridCol w="1398221">
                  <a:extLst>
                    <a:ext uri="{9D8B030D-6E8A-4147-A177-3AD203B41FA5}">
                      <a16:colId xmlns:a16="http://schemas.microsoft.com/office/drawing/2014/main" val="889354538"/>
                    </a:ext>
                  </a:extLst>
                </a:gridCol>
                <a:gridCol w="1398221">
                  <a:extLst>
                    <a:ext uri="{9D8B030D-6E8A-4147-A177-3AD203B41FA5}">
                      <a16:colId xmlns:a16="http://schemas.microsoft.com/office/drawing/2014/main" val="1893313681"/>
                    </a:ext>
                  </a:extLst>
                </a:gridCol>
                <a:gridCol w="1398221">
                  <a:extLst>
                    <a:ext uri="{9D8B030D-6E8A-4147-A177-3AD203B41FA5}">
                      <a16:colId xmlns:a16="http://schemas.microsoft.com/office/drawing/2014/main" val="4054862839"/>
                    </a:ext>
                  </a:extLst>
                </a:gridCol>
                <a:gridCol w="1398221">
                  <a:extLst>
                    <a:ext uri="{9D8B030D-6E8A-4147-A177-3AD203B41FA5}">
                      <a16:colId xmlns:a16="http://schemas.microsoft.com/office/drawing/2014/main" val="2620330213"/>
                    </a:ext>
                  </a:extLst>
                </a:gridCol>
                <a:gridCol w="1398221">
                  <a:extLst>
                    <a:ext uri="{9D8B030D-6E8A-4147-A177-3AD203B41FA5}">
                      <a16:colId xmlns:a16="http://schemas.microsoft.com/office/drawing/2014/main" val="2595911051"/>
                    </a:ext>
                  </a:extLst>
                </a:gridCol>
                <a:gridCol w="1398221">
                  <a:extLst>
                    <a:ext uri="{9D8B030D-6E8A-4147-A177-3AD203B41FA5}">
                      <a16:colId xmlns:a16="http://schemas.microsoft.com/office/drawing/2014/main" val="3316105010"/>
                    </a:ext>
                  </a:extLst>
                </a:gridCol>
              </a:tblGrid>
              <a:tr h="4580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day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 err="1">
                          <a:effectLst/>
                        </a:rPr>
                        <a:t>day_bar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start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start_bar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max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max_bar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end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end_bar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257115596"/>
                  </a:ext>
                </a:extLst>
              </a:tr>
              <a:tr h="4580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1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15.5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28970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30647.0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51420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45272.0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51441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54322.8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81760618"/>
                  </a:ext>
                </a:extLst>
              </a:tr>
              <a:tr h="4580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15.5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26179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30647.0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33600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45272.0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52499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54322.8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911919429"/>
                  </a:ext>
                </a:extLst>
              </a:tr>
              <a:tr h="4580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15.5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27529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30647.0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50040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45272.0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51102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54322.8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398218473"/>
                  </a:ext>
                </a:extLst>
              </a:tr>
              <a:tr h="4580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...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67642116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E775BA7-A0CF-47F1-4DC3-8A434C94A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115" y="-46064"/>
            <a:ext cx="11185769" cy="2777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Create temp view 	</a:t>
            </a:r>
            <a:r>
              <a:rPr lang="en-GB" altLang="en-US" dirty="0" err="1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Bar_Data</a:t>
            </a:r>
            <a:r>
              <a:rPr lang="en-GB" altLang="en-US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AS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day, </a:t>
            </a:r>
            <a:r>
              <a:rPr lang="en-GB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avg</a:t>
            </a: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(day) as </a:t>
            </a:r>
            <a:r>
              <a:rPr lang="en-GB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</a:t>
            </a: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start, </a:t>
            </a:r>
            <a:r>
              <a:rPr lang="en-GB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avg</a:t>
            </a: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(start) as </a:t>
            </a:r>
            <a:r>
              <a:rPr lang="en-GB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start_bar</a:t>
            </a: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max, </a:t>
            </a:r>
            <a:r>
              <a:rPr lang="en-GB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avg</a:t>
            </a: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(max) as </a:t>
            </a:r>
            <a:r>
              <a:rPr lang="en-GB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max_bar</a:t>
            </a: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end, </a:t>
            </a:r>
            <a:r>
              <a:rPr lang="en-GB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avg</a:t>
            </a: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(end) as </a:t>
            </a:r>
            <a:r>
              <a:rPr lang="en-GB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end_bar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Input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4EEF34-2AE4-5304-BCA4-91E9F0250F72}"/>
              </a:ext>
            </a:extLst>
          </p:cNvPr>
          <p:cNvSpPr txBox="1"/>
          <p:nvPr/>
        </p:nvSpPr>
        <p:spPr>
          <a:xfrm>
            <a:off x="5263375" y="5954751"/>
            <a:ext cx="2207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Table: </a:t>
            </a:r>
            <a:r>
              <a:rPr lang="en-GB" dirty="0" err="1"/>
              <a:t>Bar_Data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5810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9EE201A-696B-3C43-B4CF-9DFAC8D38CD7}"/>
              </a:ext>
            </a:extLst>
          </p:cNvPr>
          <p:cNvSpPr txBox="1"/>
          <p:nvPr/>
        </p:nvSpPr>
        <p:spPr>
          <a:xfrm>
            <a:off x="123579" y="63341"/>
            <a:ext cx="7236226" cy="6591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temp view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Final_Result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start_slope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start_bar_max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day_bar_max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start_slope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start_intercept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max_slope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max_bar_max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day_bar_max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max_slope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max_intercept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end_slope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end_bar_max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day_bar_max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end_slope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end_intercept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(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	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sum((day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 (start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/ 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sum((day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 (day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as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start_slope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sum((day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 (max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/ 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sum((day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 (day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as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max_slope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sum((day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 (end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/ 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sum((day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 (day -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as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end_slope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max(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as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day_bar_max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max(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as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start_bar_max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max(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as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max_bar_max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max(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end_bar</a:t>
            </a: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as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end_bar_max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GB" sz="1200" kern="0" dirty="0" err="1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Bar_Data</a:t>
            </a:r>
            <a:r>
              <a:rPr lang="el-GR" sz="1200" kern="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12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4EABE88-0F64-9E0A-3CC7-7DDC480BE3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415521"/>
              </p:ext>
            </p:extLst>
          </p:nvPr>
        </p:nvGraphicFramePr>
        <p:xfrm>
          <a:off x="6742770" y="503706"/>
          <a:ext cx="5055224" cy="1351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1903">
                  <a:extLst>
                    <a:ext uri="{9D8B030D-6E8A-4147-A177-3AD203B41FA5}">
                      <a16:colId xmlns:a16="http://schemas.microsoft.com/office/drawing/2014/main" val="893283902"/>
                    </a:ext>
                  </a:extLst>
                </a:gridCol>
                <a:gridCol w="631903">
                  <a:extLst>
                    <a:ext uri="{9D8B030D-6E8A-4147-A177-3AD203B41FA5}">
                      <a16:colId xmlns:a16="http://schemas.microsoft.com/office/drawing/2014/main" val="2611662608"/>
                    </a:ext>
                  </a:extLst>
                </a:gridCol>
                <a:gridCol w="631903">
                  <a:extLst>
                    <a:ext uri="{9D8B030D-6E8A-4147-A177-3AD203B41FA5}">
                      <a16:colId xmlns:a16="http://schemas.microsoft.com/office/drawing/2014/main" val="889354538"/>
                    </a:ext>
                  </a:extLst>
                </a:gridCol>
                <a:gridCol w="631903">
                  <a:extLst>
                    <a:ext uri="{9D8B030D-6E8A-4147-A177-3AD203B41FA5}">
                      <a16:colId xmlns:a16="http://schemas.microsoft.com/office/drawing/2014/main" val="1893313681"/>
                    </a:ext>
                  </a:extLst>
                </a:gridCol>
                <a:gridCol w="631903">
                  <a:extLst>
                    <a:ext uri="{9D8B030D-6E8A-4147-A177-3AD203B41FA5}">
                      <a16:colId xmlns:a16="http://schemas.microsoft.com/office/drawing/2014/main" val="4054862839"/>
                    </a:ext>
                  </a:extLst>
                </a:gridCol>
                <a:gridCol w="631903">
                  <a:extLst>
                    <a:ext uri="{9D8B030D-6E8A-4147-A177-3AD203B41FA5}">
                      <a16:colId xmlns:a16="http://schemas.microsoft.com/office/drawing/2014/main" val="2620330213"/>
                    </a:ext>
                  </a:extLst>
                </a:gridCol>
                <a:gridCol w="631903">
                  <a:extLst>
                    <a:ext uri="{9D8B030D-6E8A-4147-A177-3AD203B41FA5}">
                      <a16:colId xmlns:a16="http://schemas.microsoft.com/office/drawing/2014/main" val="2595911051"/>
                    </a:ext>
                  </a:extLst>
                </a:gridCol>
                <a:gridCol w="631903">
                  <a:extLst>
                    <a:ext uri="{9D8B030D-6E8A-4147-A177-3AD203B41FA5}">
                      <a16:colId xmlns:a16="http://schemas.microsoft.com/office/drawing/2014/main" val="3316105010"/>
                    </a:ext>
                  </a:extLst>
                </a:gridCol>
              </a:tblGrid>
              <a:tr h="2702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day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day_bar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start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start_bar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max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max_bar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end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end_bar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257115596"/>
                  </a:ext>
                </a:extLst>
              </a:tr>
              <a:tr h="2702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1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15.5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28970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30647.0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51420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45272.0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51441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54322.8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81760618"/>
                  </a:ext>
                </a:extLst>
              </a:tr>
              <a:tr h="2702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15.5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26179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30647.0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33600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45272.0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52499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54322.8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911919429"/>
                  </a:ext>
                </a:extLst>
              </a:tr>
              <a:tr h="2702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15.5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27529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30647.0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50040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45272.0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51102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54322.8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398218473"/>
                  </a:ext>
                </a:extLst>
              </a:tr>
              <a:tr h="2702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...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...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67642116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BBFB862-0FDC-9237-DAEB-C6BBE2973EDD}"/>
              </a:ext>
            </a:extLst>
          </p:cNvPr>
          <p:cNvSpPr txBox="1"/>
          <p:nvPr/>
        </p:nvSpPr>
        <p:spPr>
          <a:xfrm>
            <a:off x="8166411" y="1855016"/>
            <a:ext cx="2207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Table: </a:t>
            </a:r>
            <a:r>
              <a:rPr lang="en-GB" dirty="0" err="1"/>
              <a:t>Bar_Data</a:t>
            </a:r>
            <a:r>
              <a:rPr lang="en-GB" dirty="0"/>
              <a:t>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13289A-3D95-55AE-40B5-5E565B7635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477043"/>
              </p:ext>
            </p:extLst>
          </p:nvPr>
        </p:nvGraphicFramePr>
        <p:xfrm>
          <a:off x="3878864" y="4933862"/>
          <a:ext cx="7768488" cy="17206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4748">
                  <a:extLst>
                    <a:ext uri="{9D8B030D-6E8A-4147-A177-3AD203B41FA5}">
                      <a16:colId xmlns:a16="http://schemas.microsoft.com/office/drawing/2014/main" val="2574020921"/>
                    </a:ext>
                  </a:extLst>
                </a:gridCol>
                <a:gridCol w="1294748">
                  <a:extLst>
                    <a:ext uri="{9D8B030D-6E8A-4147-A177-3AD203B41FA5}">
                      <a16:colId xmlns:a16="http://schemas.microsoft.com/office/drawing/2014/main" val="4012247785"/>
                    </a:ext>
                  </a:extLst>
                </a:gridCol>
                <a:gridCol w="1294748">
                  <a:extLst>
                    <a:ext uri="{9D8B030D-6E8A-4147-A177-3AD203B41FA5}">
                      <a16:colId xmlns:a16="http://schemas.microsoft.com/office/drawing/2014/main" val="3957181136"/>
                    </a:ext>
                  </a:extLst>
                </a:gridCol>
                <a:gridCol w="1294748">
                  <a:extLst>
                    <a:ext uri="{9D8B030D-6E8A-4147-A177-3AD203B41FA5}">
                      <a16:colId xmlns:a16="http://schemas.microsoft.com/office/drawing/2014/main" val="330417777"/>
                    </a:ext>
                  </a:extLst>
                </a:gridCol>
                <a:gridCol w="1294748">
                  <a:extLst>
                    <a:ext uri="{9D8B030D-6E8A-4147-A177-3AD203B41FA5}">
                      <a16:colId xmlns:a16="http://schemas.microsoft.com/office/drawing/2014/main" val="741143146"/>
                    </a:ext>
                  </a:extLst>
                </a:gridCol>
                <a:gridCol w="1294748">
                  <a:extLst>
                    <a:ext uri="{9D8B030D-6E8A-4147-A177-3AD203B41FA5}">
                      <a16:colId xmlns:a16="http://schemas.microsoft.com/office/drawing/2014/main" val="4030446649"/>
                    </a:ext>
                  </a:extLst>
                </a:gridCol>
              </a:tblGrid>
              <a:tr h="860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 err="1">
                          <a:effectLst/>
                        </a:rPr>
                        <a:t>start_slope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 err="1">
                          <a:effectLst/>
                        </a:rPr>
                        <a:t>start_intercept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 err="1">
                          <a:effectLst/>
                        </a:rPr>
                        <a:t>max_slope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max_intercept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end_slope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end_intercept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677418446"/>
                  </a:ext>
                </a:extLst>
              </a:tr>
              <a:tr h="860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128.292324805339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28658.4689655172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206.255839822024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42075.0344827586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109.764627363737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52621.4482758621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1793242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23EA867-5E58-05A3-FA47-EC6C3717BEB2}"/>
              </a:ext>
            </a:extLst>
          </p:cNvPr>
          <p:cNvSpPr txBox="1"/>
          <p:nvPr/>
        </p:nvSpPr>
        <p:spPr>
          <a:xfrm>
            <a:off x="7649738" y="4448987"/>
            <a:ext cx="2207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Table: </a:t>
            </a:r>
            <a:r>
              <a:rPr lang="en-GB" dirty="0" err="1"/>
              <a:t>Final_Result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2068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A5C7D2-C289-EE42-744B-912921399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558545"/>
              </p:ext>
            </p:extLst>
          </p:nvPr>
        </p:nvGraphicFramePr>
        <p:xfrm>
          <a:off x="680613" y="777728"/>
          <a:ext cx="8954706" cy="20610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2451">
                  <a:extLst>
                    <a:ext uri="{9D8B030D-6E8A-4147-A177-3AD203B41FA5}">
                      <a16:colId xmlns:a16="http://schemas.microsoft.com/office/drawing/2014/main" val="2574020921"/>
                    </a:ext>
                  </a:extLst>
                </a:gridCol>
                <a:gridCol w="1492451">
                  <a:extLst>
                    <a:ext uri="{9D8B030D-6E8A-4147-A177-3AD203B41FA5}">
                      <a16:colId xmlns:a16="http://schemas.microsoft.com/office/drawing/2014/main" val="4012247785"/>
                    </a:ext>
                  </a:extLst>
                </a:gridCol>
                <a:gridCol w="1492451">
                  <a:extLst>
                    <a:ext uri="{9D8B030D-6E8A-4147-A177-3AD203B41FA5}">
                      <a16:colId xmlns:a16="http://schemas.microsoft.com/office/drawing/2014/main" val="3957181136"/>
                    </a:ext>
                  </a:extLst>
                </a:gridCol>
                <a:gridCol w="1492451">
                  <a:extLst>
                    <a:ext uri="{9D8B030D-6E8A-4147-A177-3AD203B41FA5}">
                      <a16:colId xmlns:a16="http://schemas.microsoft.com/office/drawing/2014/main" val="330417777"/>
                    </a:ext>
                  </a:extLst>
                </a:gridCol>
                <a:gridCol w="1492451">
                  <a:extLst>
                    <a:ext uri="{9D8B030D-6E8A-4147-A177-3AD203B41FA5}">
                      <a16:colId xmlns:a16="http://schemas.microsoft.com/office/drawing/2014/main" val="741143146"/>
                    </a:ext>
                  </a:extLst>
                </a:gridCol>
                <a:gridCol w="1492451">
                  <a:extLst>
                    <a:ext uri="{9D8B030D-6E8A-4147-A177-3AD203B41FA5}">
                      <a16:colId xmlns:a16="http://schemas.microsoft.com/office/drawing/2014/main" val="4030446649"/>
                    </a:ext>
                  </a:extLst>
                </a:gridCol>
              </a:tblGrid>
              <a:tr h="10305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 err="1">
                          <a:effectLst/>
                        </a:rPr>
                        <a:t>start_slope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 err="1">
                          <a:effectLst/>
                        </a:rPr>
                        <a:t>start_intercept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 err="1">
                          <a:effectLst/>
                        </a:rPr>
                        <a:t>max_slope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max_intercept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end_slope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end_intercept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677418446"/>
                  </a:ext>
                </a:extLst>
              </a:tr>
              <a:tr h="10305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128.292324805339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28658.4689655172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206.255839822024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42075.0344827586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>
                          <a:effectLst/>
                        </a:rPr>
                        <a:t>109.764627363737</a:t>
                      </a:r>
                      <a:endParaRPr lang="en-GB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800"/>
                        </a:spcBef>
                        <a:spcAft>
                          <a:spcPts val="1800"/>
                        </a:spcAft>
                      </a:pPr>
                      <a:r>
                        <a:rPr lang="en-GB" sz="1100" kern="0" dirty="0">
                          <a:effectLst/>
                        </a:rPr>
                        <a:t>52621.4482758621</a:t>
                      </a:r>
                      <a:endParaRPr lang="en-GB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17932422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C6CF8C3-D161-791B-0C2D-681A881EF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48" y="3132527"/>
            <a:ext cx="915267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Predict the future!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GB" altLang="en-US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 the slope and intercept for each series it's trivial to calculate the prediction for today or tomorrow.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GB" altLang="en-US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example uses 30 days history, so tomorrow is the 31</a:t>
            </a:r>
            <a:r>
              <a:rPr kumimoji="0" lang="en-GB" altLang="en-US" sz="10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</a:t>
            </a:r>
            <a:r>
              <a:rPr kumimoji="0" lang="en-GB" altLang="en-US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en-GB" altLang="en-US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day.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GB" altLang="en-US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add the following outer query to the query from above: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select 	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</a:t>
            </a:r>
            <a:r>
              <a:rPr kumimoji="0" lang="en-GB" altLang="en-US" sz="1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start_slope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* 31 + </a:t>
            </a:r>
            <a:r>
              <a:rPr kumimoji="0" lang="en-GB" altLang="en-US" sz="1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start_intercept</a:t>
            </a:r>
            <a:r>
              <a:rPr lang="en-GB" altLang="en-US" sz="11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as start,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</a:t>
            </a:r>
            <a:r>
              <a:rPr kumimoji="0" lang="en-GB" altLang="en-US" sz="1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max_slope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* 31 + </a:t>
            </a:r>
            <a:r>
              <a:rPr kumimoji="0" lang="en-GB" altLang="en-US" sz="1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max_intercept</a:t>
            </a:r>
            <a:r>
              <a:rPr lang="en-GB" altLang="en-US" sz="11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as max,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</a:t>
            </a:r>
            <a:r>
              <a:rPr kumimoji="0" lang="en-GB" altLang="en-US" sz="1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end_slope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* 31 + </a:t>
            </a:r>
            <a:r>
              <a:rPr kumimoji="0" lang="en-GB" altLang="en-US" sz="11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end_intercept</a:t>
            </a:r>
            <a:r>
              <a:rPr lang="en-GB" altLang="en-US" sz="11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as end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from </a:t>
            </a:r>
            <a:r>
              <a:rPr lang="en-GB" altLang="en-US" sz="11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view3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4C7E62-5A04-3855-3ECD-027C43865569}"/>
              </a:ext>
            </a:extLst>
          </p:cNvPr>
          <p:cNvSpPr txBox="1"/>
          <p:nvPr/>
        </p:nvSpPr>
        <p:spPr>
          <a:xfrm>
            <a:off x="4306276" y="2925449"/>
            <a:ext cx="223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Table: </a:t>
            </a:r>
            <a:r>
              <a:rPr lang="en-GB" dirty="0" err="1"/>
              <a:t>Final_Result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2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895BDD-FF51-721B-9678-45F48FB24F80}"/>
              </a:ext>
            </a:extLst>
          </p:cNvPr>
          <p:cNvSpPr txBox="1"/>
          <p:nvPr/>
        </p:nvSpPr>
        <p:spPr>
          <a:xfrm>
            <a:off x="437685" y="275047"/>
            <a:ext cx="4167769" cy="3966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TABLE "</a:t>
            </a:r>
            <a:r>
              <a:rPr lang="en-GB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NBGShares</a:t>
            </a: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"x"	INTEGER,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"y"	INTEGER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VIEW v1 as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select x,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avg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 </a:t>
            </a:r>
            <a:r>
              <a:rPr lang="en-GB" sz="18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 () 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x_bar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y,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avg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(y) </a:t>
            </a:r>
            <a:r>
              <a:rPr lang="en-GB" sz="1800" kern="0" dirty="0"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 () 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y_bar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NBGShares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457C16-09F2-764B-9DDD-E72E4F296CEB}"/>
              </a:ext>
            </a:extLst>
          </p:cNvPr>
          <p:cNvSpPr txBox="1"/>
          <p:nvPr/>
        </p:nvSpPr>
        <p:spPr>
          <a:xfrm>
            <a:off x="6097860" y="473127"/>
            <a:ext cx="5387895" cy="3464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VIEW v2 as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select slope,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y_bar_max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x_bar_max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* slope as intercept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(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select sum((x -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x_bar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* (y -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y_bar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)) / sum((x -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x_bar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* (x -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x_bar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)) as slope,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max(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x_bar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as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x_bar_max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max(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y_bar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as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y_bar_max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from v1)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FE600C-61DE-D960-4D4A-B96F02FE73ED}"/>
              </a:ext>
            </a:extLst>
          </p:cNvPr>
          <p:cNvSpPr txBox="1"/>
          <p:nvPr/>
        </p:nvSpPr>
        <p:spPr>
          <a:xfrm>
            <a:off x="4539478" y="4135810"/>
            <a:ext cx="6094140" cy="1173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VIEW PREDICT as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select 500*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slope+intercept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predict500th_date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v2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0366D39-6DFB-C57A-A816-264AC1A3C7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819144"/>
              </p:ext>
            </p:extLst>
          </p:nvPr>
        </p:nvGraphicFramePr>
        <p:xfrm>
          <a:off x="3957754" y="275047"/>
          <a:ext cx="1295400" cy="2225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11695995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194124133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x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y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1087946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1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71246803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3887930694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379199838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65577128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79923562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20236543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57410840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81796758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98822713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109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35287152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11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110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78004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271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32CB898-89E3-D384-CFF1-837F93C18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849578"/>
              </p:ext>
            </p:extLst>
          </p:nvPr>
        </p:nvGraphicFramePr>
        <p:xfrm>
          <a:off x="437377" y="106349"/>
          <a:ext cx="4859454" cy="5795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4379">
                  <a:extLst>
                    <a:ext uri="{9D8B030D-6E8A-4147-A177-3AD203B41FA5}">
                      <a16:colId xmlns:a16="http://schemas.microsoft.com/office/drawing/2014/main" val="717402283"/>
                    </a:ext>
                  </a:extLst>
                </a:gridCol>
                <a:gridCol w="1639229">
                  <a:extLst>
                    <a:ext uri="{9D8B030D-6E8A-4147-A177-3AD203B41FA5}">
                      <a16:colId xmlns:a16="http://schemas.microsoft.com/office/drawing/2014/main" val="4053369064"/>
                    </a:ext>
                  </a:extLst>
                </a:gridCol>
                <a:gridCol w="1315846">
                  <a:extLst>
                    <a:ext uri="{9D8B030D-6E8A-4147-A177-3AD203B41FA5}">
                      <a16:colId xmlns:a16="http://schemas.microsoft.com/office/drawing/2014/main" val="4140662969"/>
                    </a:ext>
                  </a:extLst>
                </a:gridCol>
              </a:tblGrid>
              <a:tr h="491724">
                <a:tc>
                  <a:txBody>
                    <a:bodyPr/>
                    <a:lstStyle/>
                    <a:p>
                      <a:r>
                        <a:rPr lang="en-GB" dirty="0" err="1"/>
                        <a:t>TWEET_USER_iD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POS_MESSAGE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DATE_YEAR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855655"/>
                  </a:ext>
                </a:extLst>
              </a:tr>
              <a:tr h="280985">
                <a:tc>
                  <a:txBody>
                    <a:bodyPr/>
                    <a:lstStyle/>
                    <a:p>
                      <a:r>
                        <a:rPr lang="en-GB" dirty="0"/>
                        <a:t>ABC123_1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“MESSAGE1”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30/5/2015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847552"/>
                  </a:ext>
                </a:extLst>
              </a:tr>
              <a:tr h="280985">
                <a:tc>
                  <a:txBody>
                    <a:bodyPr/>
                    <a:lstStyle/>
                    <a:p>
                      <a:r>
                        <a:rPr lang="en-GB" dirty="0"/>
                        <a:t>ABC123_2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“MESSAGE2”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30/5/2015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441018"/>
                  </a:ext>
                </a:extLst>
              </a:tr>
              <a:tr h="280985">
                <a:tc>
                  <a:txBody>
                    <a:bodyPr/>
                    <a:lstStyle/>
                    <a:p>
                      <a:r>
                        <a:rPr lang="en-GB" dirty="0"/>
                        <a:t>ABC123_3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“MESSAGE3”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1/6/2015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290293"/>
                  </a:ext>
                </a:extLst>
              </a:tr>
              <a:tr h="280985">
                <a:tc>
                  <a:txBody>
                    <a:bodyPr/>
                    <a:lstStyle/>
                    <a:p>
                      <a:r>
                        <a:rPr lang="en-GB" dirty="0"/>
                        <a:t>ABC123_4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“MESSAGE4”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1/6/2015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046526"/>
                  </a:ext>
                </a:extLst>
              </a:tr>
              <a:tr h="280985">
                <a:tc>
                  <a:txBody>
                    <a:bodyPr/>
                    <a:lstStyle/>
                    <a:p>
                      <a:r>
                        <a:rPr lang="en-GB" dirty="0"/>
                        <a:t>ABC123_5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“MESSAGE5”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2/6/2015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012976"/>
                  </a:ext>
                </a:extLst>
              </a:tr>
              <a:tr h="491724">
                <a:tc>
                  <a:txBody>
                    <a:bodyPr/>
                    <a:lstStyle/>
                    <a:p>
                      <a:r>
                        <a:rPr lang="en-GB" dirty="0"/>
                        <a:t>……………………….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………………….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486016"/>
                  </a:ext>
                </a:extLst>
              </a:tr>
              <a:tr h="2809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369110"/>
                  </a:ext>
                </a:extLst>
              </a:tr>
              <a:tr h="2809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191918"/>
                  </a:ext>
                </a:extLst>
              </a:tr>
              <a:tr h="2809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753231"/>
                  </a:ext>
                </a:extLst>
              </a:tr>
              <a:tr h="491724">
                <a:tc>
                  <a:txBody>
                    <a:bodyPr/>
                    <a:lstStyle/>
                    <a:p>
                      <a:r>
                        <a:rPr lang="en-GB" dirty="0"/>
                        <a:t>ABC123_1200467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“MESSAGE……….”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30/5/2023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358129"/>
                  </a:ext>
                </a:extLst>
              </a:tr>
              <a:tr h="2809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813728"/>
                  </a:ext>
                </a:extLst>
              </a:tr>
              <a:tr h="2809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015787"/>
                  </a:ext>
                </a:extLst>
              </a:tr>
              <a:tr h="2809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28039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DE2B1FA-AED4-9148-8D77-0B7BDA4E3FA4}"/>
              </a:ext>
            </a:extLst>
          </p:cNvPr>
          <p:cNvSpPr txBox="1"/>
          <p:nvPr/>
        </p:nvSpPr>
        <p:spPr>
          <a:xfrm>
            <a:off x="1449659" y="6216392"/>
            <a:ext cx="168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TWEET_TABLE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0B37DE2A-F82D-8369-D722-FD9760715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6760" y="2277474"/>
            <a:ext cx="61678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l-GR" altLang="el-GR" sz="1600" dirty="0">
                <a:latin typeface="Comic Sans MS" panose="030F0702030302020204" pitchFamily="66" charset="0"/>
              </a:rPr>
              <a:t>select </a:t>
            </a:r>
            <a:r>
              <a:rPr kumimoji="0" lang="el-GR" altLang="el-GR" sz="1600" b="0" dirty="0">
                <a:latin typeface="Comic Sans MS" panose="030F0702030302020204" pitchFamily="66" charset="0"/>
              </a:rPr>
              <a:t>  </a:t>
            </a:r>
            <a:r>
              <a:rPr kumimoji="0" lang="en-GB" altLang="el-GR" sz="1600" dirty="0" err="1">
                <a:latin typeface="Comic Sans MS" panose="030F0702030302020204" pitchFamily="66" charset="0"/>
              </a:rPr>
              <a:t>date_year</a:t>
            </a:r>
            <a:r>
              <a:rPr kumimoji="0" lang="el-GR" altLang="el-GR" sz="1600" b="0" dirty="0">
                <a:latin typeface="Comic Sans MS" panose="030F0702030302020204" pitchFamily="66" charset="0"/>
              </a:rPr>
              <a:t>,  </a:t>
            </a:r>
            <a:r>
              <a:rPr kumimoji="0" lang="en-GB" altLang="el-GR" sz="1600" b="0" dirty="0">
                <a:latin typeface="Comic Sans MS" panose="030F0702030302020204" pitchFamily="66" charset="0"/>
              </a:rPr>
              <a:t>count</a:t>
            </a:r>
            <a:r>
              <a:rPr kumimoji="0" lang="el-GR" altLang="el-GR" sz="1600" b="0" dirty="0">
                <a:latin typeface="Comic Sans MS" panose="030F0702030302020204" pitchFamily="66" charset="0"/>
              </a:rPr>
              <a:t>(</a:t>
            </a:r>
            <a:r>
              <a:rPr kumimoji="0" lang="en-GB" altLang="el-GR" sz="1600" b="0" dirty="0" err="1">
                <a:latin typeface="Comic Sans MS" panose="030F0702030302020204" pitchFamily="66" charset="0"/>
              </a:rPr>
              <a:t>tweet_user</a:t>
            </a:r>
            <a:r>
              <a:rPr kumimoji="0" lang="en-GB" altLang="el-GR" sz="1600" dirty="0" err="1">
                <a:latin typeface="Comic Sans MS" panose="030F0702030302020204" pitchFamily="66" charset="0"/>
              </a:rPr>
              <a:t>_</a:t>
            </a:r>
            <a:r>
              <a:rPr kumimoji="0" lang="en-GB" altLang="el-GR" sz="1600" b="0" dirty="0" err="1">
                <a:latin typeface="Comic Sans MS" panose="030F0702030302020204" pitchFamily="66" charset="0"/>
              </a:rPr>
              <a:t>id</a:t>
            </a:r>
            <a:r>
              <a:rPr kumimoji="0" lang="el-GR" altLang="el-GR" sz="1600" b="0" dirty="0">
                <a:latin typeface="Comic Sans MS" panose="030F0702030302020204" pitchFamily="66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l-GR" altLang="el-GR" sz="1600" dirty="0">
                <a:latin typeface="Comic Sans MS" panose="030F0702030302020204" pitchFamily="66" charset="0"/>
              </a:rPr>
              <a:t>from</a:t>
            </a:r>
            <a:r>
              <a:rPr kumimoji="0" lang="el-GR" altLang="el-GR" sz="1600" b="0" dirty="0">
                <a:latin typeface="Comic Sans MS" panose="030F0702030302020204" pitchFamily="66" charset="0"/>
              </a:rPr>
              <a:t> </a:t>
            </a:r>
            <a:r>
              <a:rPr kumimoji="0" lang="en-GB" altLang="el-GR" sz="1600" dirty="0" err="1">
                <a:latin typeface="Comic Sans MS" panose="030F0702030302020204" pitchFamily="66" charset="0"/>
              </a:rPr>
              <a:t>tweet_table</a:t>
            </a:r>
            <a:endParaRPr kumimoji="0" lang="el-GR" altLang="el-GR" sz="1600" b="0" dirty="0">
              <a:latin typeface="Comic Sans MS" panose="030F0702030302020204" pitchFamily="66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l-GR" altLang="el-GR" sz="1600" dirty="0">
                <a:latin typeface="Comic Sans MS" panose="030F0702030302020204" pitchFamily="66" charset="0"/>
              </a:rPr>
              <a:t>where  </a:t>
            </a:r>
            <a:r>
              <a:rPr kumimoji="0" lang="en-GB" altLang="el-GR" sz="1600" b="0" dirty="0" err="1">
                <a:latin typeface="Comic Sans MS" panose="030F0702030302020204" pitchFamily="66" charset="0"/>
              </a:rPr>
              <a:t>date_year</a:t>
            </a:r>
            <a:r>
              <a:rPr kumimoji="0" lang="en-GB" altLang="el-GR" sz="1600" b="0" dirty="0">
                <a:latin typeface="Comic Sans MS" panose="030F0702030302020204" pitchFamily="66" charset="0"/>
              </a:rPr>
              <a:t> between 1/1/2018 AND 31/12/2023</a:t>
            </a:r>
            <a:endParaRPr kumimoji="0" lang="en-US" altLang="el-GR" sz="1600" b="0" dirty="0">
              <a:latin typeface="Comic Sans MS" panose="030F0702030302020204" pitchFamily="66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l-GR" altLang="el-GR" sz="1600" dirty="0">
                <a:latin typeface="Comic Sans MS" panose="030F0702030302020204" pitchFamily="66" charset="0"/>
              </a:rPr>
              <a:t>group by </a:t>
            </a:r>
            <a:r>
              <a:rPr kumimoji="0" lang="en-GB" altLang="el-GR" sz="1600" dirty="0" err="1">
                <a:latin typeface="Comic Sans MS" panose="030F0702030302020204" pitchFamily="66" charset="0"/>
              </a:rPr>
              <a:t>date_year</a:t>
            </a:r>
            <a:endParaRPr kumimoji="0" lang="el-GR" altLang="el-GR" sz="1600" dirty="0">
              <a:latin typeface="Comic Sans MS" panose="030F0702030302020204" pitchFamily="66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l-GR" altLang="el-GR" sz="1600" dirty="0">
                <a:latin typeface="Comic Sans MS" panose="030F0702030302020204" pitchFamily="66" charset="0"/>
              </a:rPr>
              <a:t>having count </a:t>
            </a:r>
            <a:r>
              <a:rPr kumimoji="0" lang="el-GR" altLang="el-GR" sz="1600" b="0" dirty="0">
                <a:latin typeface="Comic Sans MS" panose="030F0702030302020204" pitchFamily="66" charset="0"/>
              </a:rPr>
              <a:t>(</a:t>
            </a:r>
            <a:r>
              <a:rPr kumimoji="0" lang="en-GB" altLang="el-GR" sz="1600" b="0" dirty="0" err="1">
                <a:latin typeface="Comic Sans MS" panose="030F0702030302020204" pitchFamily="66" charset="0"/>
              </a:rPr>
              <a:t>tweet_user_id</a:t>
            </a:r>
            <a:r>
              <a:rPr kumimoji="0" lang="el-GR" altLang="el-GR" sz="1600" b="0" dirty="0">
                <a:latin typeface="Comic Sans MS" panose="030F0702030302020204" pitchFamily="66" charset="0"/>
              </a:rPr>
              <a:t>) &gt;= </a:t>
            </a:r>
            <a:r>
              <a:rPr kumimoji="0" lang="en-GB" altLang="el-GR" sz="1600" b="0" dirty="0">
                <a:latin typeface="Comic Sans MS" panose="030F0702030302020204" pitchFamily="66" charset="0"/>
              </a:rPr>
              <a:t>1000</a:t>
            </a:r>
            <a:endParaRPr kumimoji="0" lang="el-GR" altLang="el-GR" sz="1600" b="0" dirty="0">
              <a:latin typeface="Comic Sans MS" panose="030F0702030302020204" pitchFamily="66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l-GR" altLang="el-GR" sz="2000" b="0" dirty="0">
              <a:latin typeface="Comic Sans MS" panose="030F0702030302020204" pitchFamily="66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l-GR" altLang="el-GR" sz="2000" b="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416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1056</Words>
  <Application>Microsoft Office PowerPoint</Application>
  <PresentationFormat>Widescreen</PresentationFormat>
  <Paragraphs>259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Spyros Sioutas</dc:creator>
  <cp:lastModifiedBy>Spyros Sioutas</cp:lastModifiedBy>
  <cp:revision>6</cp:revision>
  <dcterms:created xsi:type="dcterms:W3CDTF">2023-05-05T10:02:41Z</dcterms:created>
  <dcterms:modified xsi:type="dcterms:W3CDTF">2024-04-05T14:55:50Z</dcterms:modified>
</cp:coreProperties>
</file>