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88"/>
  </p:notesMasterIdLst>
  <p:sldIdLst>
    <p:sldId id="256" r:id="rId2"/>
    <p:sldId id="709" r:id="rId3"/>
    <p:sldId id="382" r:id="rId4"/>
    <p:sldId id="259" r:id="rId5"/>
    <p:sldId id="263" r:id="rId6"/>
    <p:sldId id="392" r:id="rId7"/>
    <p:sldId id="391" r:id="rId8"/>
    <p:sldId id="264" r:id="rId9"/>
    <p:sldId id="265" r:id="rId10"/>
    <p:sldId id="266" r:id="rId11"/>
    <p:sldId id="267" r:id="rId12"/>
    <p:sldId id="394" r:id="rId13"/>
    <p:sldId id="393" r:id="rId14"/>
    <p:sldId id="268" r:id="rId15"/>
    <p:sldId id="371" r:id="rId16"/>
    <p:sldId id="372" r:id="rId17"/>
    <p:sldId id="269" r:id="rId18"/>
    <p:sldId id="369" r:id="rId19"/>
    <p:sldId id="370" r:id="rId20"/>
    <p:sldId id="374" r:id="rId21"/>
    <p:sldId id="271" r:id="rId22"/>
    <p:sldId id="272" r:id="rId23"/>
    <p:sldId id="274" r:id="rId24"/>
    <p:sldId id="275" r:id="rId25"/>
    <p:sldId id="276" r:id="rId26"/>
    <p:sldId id="277" r:id="rId27"/>
    <p:sldId id="278" r:id="rId28"/>
    <p:sldId id="387" r:id="rId29"/>
    <p:sldId id="395" r:id="rId30"/>
    <p:sldId id="283" r:id="rId31"/>
    <p:sldId id="284" r:id="rId32"/>
    <p:sldId id="285" r:id="rId33"/>
    <p:sldId id="286" r:id="rId34"/>
    <p:sldId id="287" r:id="rId35"/>
    <p:sldId id="288" r:id="rId36"/>
    <p:sldId id="289" r:id="rId37"/>
    <p:sldId id="290" r:id="rId38"/>
    <p:sldId id="383" r:id="rId39"/>
    <p:sldId id="291" r:id="rId40"/>
    <p:sldId id="292" r:id="rId41"/>
    <p:sldId id="396" r:id="rId42"/>
    <p:sldId id="295" r:id="rId43"/>
    <p:sldId id="296" r:id="rId44"/>
    <p:sldId id="297" r:id="rId45"/>
    <p:sldId id="299" r:id="rId46"/>
    <p:sldId id="300" r:id="rId47"/>
    <p:sldId id="301" r:id="rId48"/>
    <p:sldId id="388" r:id="rId49"/>
    <p:sldId id="305" r:id="rId50"/>
    <p:sldId id="403" r:id="rId51"/>
    <p:sldId id="307" r:id="rId52"/>
    <p:sldId id="308" r:id="rId53"/>
    <p:sldId id="309" r:id="rId54"/>
    <p:sldId id="310" r:id="rId55"/>
    <p:sldId id="375" r:id="rId56"/>
    <p:sldId id="311" r:id="rId57"/>
    <p:sldId id="312" r:id="rId58"/>
    <p:sldId id="313" r:id="rId59"/>
    <p:sldId id="314" r:id="rId60"/>
    <p:sldId id="402" r:id="rId61"/>
    <p:sldId id="317" r:id="rId62"/>
    <p:sldId id="319" r:id="rId63"/>
    <p:sldId id="320" r:id="rId64"/>
    <p:sldId id="398" r:id="rId65"/>
    <p:sldId id="322" r:id="rId66"/>
    <p:sldId id="399" r:id="rId67"/>
    <p:sldId id="400" r:id="rId68"/>
    <p:sldId id="401" r:id="rId69"/>
    <p:sldId id="404" r:id="rId70"/>
    <p:sldId id="324" r:id="rId71"/>
    <p:sldId id="389" r:id="rId72"/>
    <p:sldId id="332" r:id="rId73"/>
    <p:sldId id="406" r:id="rId74"/>
    <p:sldId id="335" r:id="rId75"/>
    <p:sldId id="336" r:id="rId76"/>
    <p:sldId id="337" r:id="rId77"/>
    <p:sldId id="377" r:id="rId78"/>
    <p:sldId id="407" r:id="rId79"/>
    <p:sldId id="341" r:id="rId80"/>
    <p:sldId id="408" r:id="rId81"/>
    <p:sldId id="380" r:id="rId82"/>
    <p:sldId id="381" r:id="rId83"/>
    <p:sldId id="378" r:id="rId84"/>
    <p:sldId id="379" r:id="rId85"/>
    <p:sldId id="411" r:id="rId86"/>
    <p:sldId id="412" r:id="rId87"/>
  </p:sldIdLst>
  <p:sldSz cx="9144000" cy="5143500" type="screen16x9"/>
  <p:notesSz cx="6858000" cy="9144000"/>
  <p:embeddedFontLst>
    <p:embeddedFont>
      <p:font typeface="Barlow" panose="00000500000000000000" pitchFamily="2" charset="0"/>
      <p:regular r:id="rId89"/>
      <p:bold r:id="rId90"/>
      <p:italic r:id="rId91"/>
      <p:boldItalic r:id="rId92"/>
    </p:embeddedFont>
    <p:embeddedFont>
      <p:font typeface="Helvetica" panose="020B0604020202020204" pitchFamily="34" charset="0"/>
      <p:regular r:id="rId93"/>
      <p:bold r:id="rId94"/>
      <p:italic r:id="rId95"/>
      <p:boldItalic r:id="rId96"/>
    </p:embeddedFont>
    <p:embeddedFont>
      <p:font typeface="Merriweather Sans" pitchFamily="2" charset="0"/>
      <p:regular r:id="rId97"/>
      <p:bold r:id="rId98"/>
      <p:italic r:id="rId99"/>
      <p:boldItalic r:id="rId100"/>
    </p:embeddedFont>
    <p:embeddedFont>
      <p:font typeface="Source Sans Pro" panose="020B050303040302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ob Parr" initials="" lastIdx="3" clrIdx="0"/>
  <p:cmAuthor id="1" name="jesse Par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038"/>
    <a:srgbClr val="008000"/>
    <a:srgbClr val="E6E6E6"/>
    <a:srgbClr val="FF3620"/>
    <a:srgbClr val="000000"/>
    <a:srgbClr val="FE9800"/>
    <a:srgbClr val="F50000"/>
    <a:srgbClr val="FF00FF"/>
    <a:srgbClr val="FC0000"/>
    <a:srgbClr val="00F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78989" autoAdjust="0"/>
  </p:normalViewPr>
  <p:slideViewPr>
    <p:cSldViewPr>
      <p:cViewPr varScale="1">
        <p:scale>
          <a:sx n="47" d="100"/>
          <a:sy n="47" d="100"/>
        </p:scale>
        <p:origin x="1389" y="45"/>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5.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yros Sioutas" userId="85976355e7f43e1c" providerId="LiveId" clId="{B1AAD1F8-A6C4-4E52-A94B-C65A834570DF}"/>
    <pc:docChg chg="undo custSel addSld delSld">
      <pc:chgData name="Spyros Sioutas" userId="85976355e7f43e1c" providerId="LiveId" clId="{B1AAD1F8-A6C4-4E52-A94B-C65A834570DF}" dt="2024-03-15T15:10:56.297" v="28" actId="47"/>
      <pc:docMkLst>
        <pc:docMk/>
      </pc:docMkLst>
      <pc:sldChg chg="del">
        <pc:chgData name="Spyros Sioutas" userId="85976355e7f43e1c" providerId="LiveId" clId="{B1AAD1F8-A6C4-4E52-A94B-C65A834570DF}" dt="2024-03-15T14:55:45.814" v="3" actId="47"/>
        <pc:sldMkLst>
          <pc:docMk/>
          <pc:sldMk cId="0" sldId="302"/>
        </pc:sldMkLst>
      </pc:sldChg>
      <pc:sldChg chg="del">
        <pc:chgData name="Spyros Sioutas" userId="85976355e7f43e1c" providerId="LiveId" clId="{B1AAD1F8-A6C4-4E52-A94B-C65A834570DF}" dt="2024-03-15T14:59:34.518" v="10" actId="47"/>
        <pc:sldMkLst>
          <pc:docMk/>
          <pc:sldMk cId="0" sldId="325"/>
        </pc:sldMkLst>
      </pc:sldChg>
      <pc:sldChg chg="del">
        <pc:chgData name="Spyros Sioutas" userId="85976355e7f43e1c" providerId="LiveId" clId="{B1AAD1F8-A6C4-4E52-A94B-C65A834570DF}" dt="2024-03-15T14:59:35.657" v="11" actId="47"/>
        <pc:sldMkLst>
          <pc:docMk/>
          <pc:sldMk cId="0" sldId="326"/>
        </pc:sldMkLst>
      </pc:sldChg>
      <pc:sldChg chg="del">
        <pc:chgData name="Spyros Sioutas" userId="85976355e7f43e1c" providerId="LiveId" clId="{B1AAD1F8-A6C4-4E52-A94B-C65A834570DF}" dt="2024-03-15T14:59:36.378" v="12" actId="47"/>
        <pc:sldMkLst>
          <pc:docMk/>
          <pc:sldMk cId="0" sldId="328"/>
        </pc:sldMkLst>
      </pc:sldChg>
      <pc:sldChg chg="del">
        <pc:chgData name="Spyros Sioutas" userId="85976355e7f43e1c" providerId="LiveId" clId="{B1AAD1F8-A6C4-4E52-A94B-C65A834570DF}" dt="2024-03-15T14:59:40.235" v="15" actId="47"/>
        <pc:sldMkLst>
          <pc:docMk/>
          <pc:sldMk cId="0" sldId="329"/>
        </pc:sldMkLst>
      </pc:sldChg>
      <pc:sldChg chg="add del">
        <pc:chgData name="Spyros Sioutas" userId="85976355e7f43e1c" providerId="LiveId" clId="{B1AAD1F8-A6C4-4E52-A94B-C65A834570DF}" dt="2024-03-15T15:10:55.153" v="27" actId="47"/>
        <pc:sldMkLst>
          <pc:docMk/>
          <pc:sldMk cId="0" sldId="353"/>
        </pc:sldMkLst>
      </pc:sldChg>
      <pc:sldChg chg="del">
        <pc:chgData name="Spyros Sioutas" userId="85976355e7f43e1c" providerId="LiveId" clId="{B1AAD1F8-A6C4-4E52-A94B-C65A834570DF}" dt="2024-03-15T15:10:51.398" v="23" actId="47"/>
        <pc:sldMkLst>
          <pc:docMk/>
          <pc:sldMk cId="0" sldId="354"/>
        </pc:sldMkLst>
      </pc:sldChg>
      <pc:sldChg chg="del">
        <pc:chgData name="Spyros Sioutas" userId="85976355e7f43e1c" providerId="LiveId" clId="{B1AAD1F8-A6C4-4E52-A94B-C65A834570DF}" dt="2024-03-15T15:10:52.073" v="24" actId="47"/>
        <pc:sldMkLst>
          <pc:docMk/>
          <pc:sldMk cId="0" sldId="356"/>
        </pc:sldMkLst>
      </pc:sldChg>
      <pc:sldChg chg="del">
        <pc:chgData name="Spyros Sioutas" userId="85976355e7f43e1c" providerId="LiveId" clId="{B1AAD1F8-A6C4-4E52-A94B-C65A834570DF}" dt="2024-03-15T14:55:47.496" v="4" actId="47"/>
        <pc:sldMkLst>
          <pc:docMk/>
          <pc:sldMk cId="2472644301" sldId="362"/>
        </pc:sldMkLst>
      </pc:sldChg>
      <pc:sldChg chg="del">
        <pc:chgData name="Spyros Sioutas" userId="85976355e7f43e1c" providerId="LiveId" clId="{B1AAD1F8-A6C4-4E52-A94B-C65A834570DF}" dt="2024-03-15T14:55:44.971" v="2" actId="47"/>
        <pc:sldMkLst>
          <pc:docMk/>
          <pc:sldMk cId="2739311300" sldId="363"/>
        </pc:sldMkLst>
      </pc:sldChg>
      <pc:sldChg chg="del">
        <pc:chgData name="Spyros Sioutas" userId="85976355e7f43e1c" providerId="LiveId" clId="{B1AAD1F8-A6C4-4E52-A94B-C65A834570DF}" dt="2024-03-15T14:55:48.985" v="5" actId="47"/>
        <pc:sldMkLst>
          <pc:docMk/>
          <pc:sldMk cId="873522808" sldId="364"/>
        </pc:sldMkLst>
      </pc:sldChg>
      <pc:sldChg chg="del">
        <pc:chgData name="Spyros Sioutas" userId="85976355e7f43e1c" providerId="LiveId" clId="{B1AAD1F8-A6C4-4E52-A94B-C65A834570DF}" dt="2024-03-15T14:55:50.221" v="6" actId="47"/>
        <pc:sldMkLst>
          <pc:docMk/>
          <pc:sldMk cId="1538385938" sldId="365"/>
        </pc:sldMkLst>
      </pc:sldChg>
      <pc:sldChg chg="del">
        <pc:chgData name="Spyros Sioutas" userId="85976355e7f43e1c" providerId="LiveId" clId="{B1AAD1F8-A6C4-4E52-A94B-C65A834570DF}" dt="2024-03-15T14:55:52.795" v="7" actId="47"/>
        <pc:sldMkLst>
          <pc:docMk/>
          <pc:sldMk cId="2350284636" sldId="366"/>
        </pc:sldMkLst>
      </pc:sldChg>
      <pc:sldChg chg="del">
        <pc:chgData name="Spyros Sioutas" userId="85976355e7f43e1c" providerId="LiveId" clId="{B1AAD1F8-A6C4-4E52-A94B-C65A834570DF}" dt="2024-03-15T14:55:55.319" v="8" actId="47"/>
        <pc:sldMkLst>
          <pc:docMk/>
          <pc:sldMk cId="2892963597" sldId="367"/>
        </pc:sldMkLst>
      </pc:sldChg>
      <pc:sldChg chg="del">
        <pc:chgData name="Spyros Sioutas" userId="85976355e7f43e1c" providerId="LiveId" clId="{B1AAD1F8-A6C4-4E52-A94B-C65A834570DF}" dt="2024-03-15T14:55:58.999" v="9" actId="47"/>
        <pc:sldMkLst>
          <pc:docMk/>
          <pc:sldMk cId="3540745014" sldId="368"/>
        </pc:sldMkLst>
      </pc:sldChg>
      <pc:sldChg chg="del">
        <pc:chgData name="Spyros Sioutas" userId="85976355e7f43e1c" providerId="LiveId" clId="{B1AAD1F8-A6C4-4E52-A94B-C65A834570DF}" dt="2024-03-15T14:59:37.473" v="13" actId="47"/>
        <pc:sldMkLst>
          <pc:docMk/>
          <pc:sldMk cId="3815308743" sldId="376"/>
        </pc:sldMkLst>
      </pc:sldChg>
      <pc:sldChg chg="del">
        <pc:chgData name="Spyros Sioutas" userId="85976355e7f43e1c" providerId="LiveId" clId="{B1AAD1F8-A6C4-4E52-A94B-C65A834570DF}" dt="2024-03-15T15:10:52.701" v="25" actId="47"/>
        <pc:sldMkLst>
          <pc:docMk/>
          <pc:sldMk cId="3767086391" sldId="384"/>
        </pc:sldMkLst>
      </pc:sldChg>
      <pc:sldChg chg="del">
        <pc:chgData name="Spyros Sioutas" userId="85976355e7f43e1c" providerId="LiveId" clId="{B1AAD1F8-A6C4-4E52-A94B-C65A834570DF}" dt="2024-03-15T14:54:45.272" v="0" actId="47"/>
        <pc:sldMkLst>
          <pc:docMk/>
          <pc:sldMk cId="81466376" sldId="386"/>
        </pc:sldMkLst>
      </pc:sldChg>
      <pc:sldChg chg="add del">
        <pc:chgData name="Spyros Sioutas" userId="85976355e7f43e1c" providerId="LiveId" clId="{B1AAD1F8-A6C4-4E52-A94B-C65A834570DF}" dt="2024-03-15T14:59:45.043" v="17" actId="47"/>
        <pc:sldMkLst>
          <pc:docMk/>
          <pc:sldMk cId="3406895993" sldId="389"/>
        </pc:sldMkLst>
      </pc:sldChg>
      <pc:sldChg chg="del">
        <pc:chgData name="Spyros Sioutas" userId="85976355e7f43e1c" providerId="LiveId" clId="{B1AAD1F8-A6C4-4E52-A94B-C65A834570DF}" dt="2024-03-15T15:10:56.297" v="28" actId="47"/>
        <pc:sldMkLst>
          <pc:docMk/>
          <pc:sldMk cId="1545752752" sldId="390"/>
        </pc:sldMkLst>
      </pc:sldChg>
      <pc:sldChg chg="del">
        <pc:chgData name="Spyros Sioutas" userId="85976355e7f43e1c" providerId="LiveId" clId="{B1AAD1F8-A6C4-4E52-A94B-C65A834570DF}" dt="2024-03-15T14:55:43.011" v="1" actId="47"/>
        <pc:sldMkLst>
          <pc:docMk/>
          <pc:sldMk cId="3707122949" sldId="397"/>
        </pc:sldMkLst>
      </pc:sldChg>
      <pc:sldChg chg="del">
        <pc:chgData name="Spyros Sioutas" userId="85976355e7f43e1c" providerId="LiveId" clId="{B1AAD1F8-A6C4-4E52-A94B-C65A834570DF}" dt="2024-03-15T14:59:39.290" v="14" actId="47"/>
        <pc:sldMkLst>
          <pc:docMk/>
          <pc:sldMk cId="669738707" sldId="405"/>
        </pc:sldMkLst>
      </pc:sldChg>
      <pc:sldChg chg="del">
        <pc:chgData name="Spyros Sioutas" userId="85976355e7f43e1c" providerId="LiveId" clId="{B1AAD1F8-A6C4-4E52-A94B-C65A834570DF}" dt="2024-03-15T15:10:50.810" v="22" actId="47"/>
        <pc:sldMkLst>
          <pc:docMk/>
          <pc:sldMk cId="904187661" sldId="409"/>
        </pc:sldMkLst>
      </pc:sldChg>
      <pc:sldChg chg="add del">
        <pc:chgData name="Spyros Sioutas" userId="85976355e7f43e1c" providerId="LiveId" clId="{B1AAD1F8-A6C4-4E52-A94B-C65A834570DF}" dt="2024-03-15T15:10:53.350" v="26" actId="47"/>
        <pc:sldMkLst>
          <pc:docMk/>
          <pc:sldMk cId="2432467102" sldId="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4c7a166f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4c7a166f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4c7a166f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4c7a166f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Clr>
                <a:schemeClr val="dk1"/>
              </a:buClr>
              <a:buSzPts val="1100"/>
              <a:buFont typeface="Arial"/>
              <a:buNone/>
            </a:pPr>
            <a:r>
              <a:rPr lang="en" sz="1200" dirty="0">
                <a:solidFill>
                  <a:srgbClr val="333333"/>
                </a:solidFill>
                <a:highlight>
                  <a:srgbClr val="FFFFFF"/>
                </a:highlight>
              </a:rPr>
              <a:t>A single bag of candies doesn't present that much of a challenge. A single person can easily process it in a reasonable amount of time. But what if we had a lot more data? Many, many bags? Welcome to the era of Big Candy.</a:t>
            </a:r>
            <a:endParaRPr sz="1200" dirty="0">
              <a:solidFill>
                <a:srgbClr val="333333"/>
              </a:solidFill>
              <a:highlight>
                <a:srgbClr val="FFFFFF"/>
              </a:highlight>
            </a:endParaRPr>
          </a:p>
          <a:p>
            <a:pPr marL="0" lvl="0" indent="0" algn="l" rtl="0">
              <a:lnSpc>
                <a:spcPct val="160000"/>
              </a:lnSpc>
              <a:spcBef>
                <a:spcPts val="1200"/>
              </a:spcBef>
              <a:spcAft>
                <a:spcPts val="0"/>
              </a:spcAft>
              <a:buNone/>
            </a:pPr>
            <a:r>
              <a:rPr lang="en" sz="1200" dirty="0">
                <a:solidFill>
                  <a:srgbClr val="333333"/>
                </a:solidFill>
                <a:highlight>
                  <a:srgbClr val="FFFFFF"/>
                </a:highlight>
              </a:rPr>
              <a:t>Can you do all of the steps above with all of the bags of candies? Almost definitely not by yourself in the same reasonable time frame. However, if we coordinate the entire class in the operation, we can very quickly filter (eat) all of the brown candies in this pile.</a:t>
            </a:r>
            <a:endParaRPr dirty="0"/>
          </a:p>
        </p:txBody>
      </p:sp>
    </p:spTree>
    <p:extLst>
      <p:ext uri="{BB962C8B-B14F-4D97-AF65-F5344CB8AC3E}">
        <p14:creationId xmlns:p14="http://schemas.microsoft.com/office/powerpoint/2010/main" val="237386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402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4c7a166f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4c7a166f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b="1">
                <a:solidFill>
                  <a:srgbClr val="333333"/>
                </a:solidFill>
                <a:highlight>
                  <a:srgbClr val="FFFFFF"/>
                </a:highlight>
              </a:rPr>
              <a:t>Instructor Notes</a:t>
            </a:r>
            <a:endParaRPr sz="1200" b="1">
              <a:solidFill>
                <a:srgbClr val="333333"/>
              </a:solidFill>
              <a:highlight>
                <a:srgbClr val="FFFFFF"/>
              </a:highlight>
            </a:endParaRPr>
          </a:p>
          <a:p>
            <a:pPr marL="457200" lvl="0" indent="-304800" algn="l" rtl="0">
              <a:lnSpc>
                <a:spcPct val="160000"/>
              </a:lnSpc>
              <a:spcBef>
                <a:spcPts val="1200"/>
              </a:spcBef>
              <a:spcAft>
                <a:spcPts val="0"/>
              </a:spcAft>
              <a:buClr>
                <a:srgbClr val="333333"/>
              </a:buClr>
              <a:buSzPts val="1200"/>
              <a:buChar char="●"/>
            </a:pPr>
            <a:r>
              <a:rPr lang="en" sz="1200">
                <a:solidFill>
                  <a:srgbClr val="333333"/>
                </a:solidFill>
                <a:highlight>
                  <a:srgbClr val="FFFFFF"/>
                </a:highlight>
              </a:rPr>
              <a:t>Point #1 </a:t>
            </a:r>
            <a:endParaRPr sz="1200">
              <a:solidFill>
                <a:srgbClr val="333333"/>
              </a:solidFill>
              <a:highlight>
                <a:srgbClr val="FFFFFF"/>
              </a:highlight>
            </a:endParaRPr>
          </a:p>
          <a:p>
            <a:pPr marL="457200" lvl="0" indent="-304800" algn="l" rtl="0">
              <a:lnSpc>
                <a:spcPct val="160000"/>
              </a:lnSpc>
              <a:spcBef>
                <a:spcPts val="0"/>
              </a:spcBef>
              <a:spcAft>
                <a:spcPts val="0"/>
              </a:spcAft>
              <a:buClr>
                <a:srgbClr val="333333"/>
              </a:buClr>
              <a:buSzPts val="1200"/>
              <a:buChar char="●"/>
            </a:pPr>
            <a:r>
              <a:rPr lang="en" sz="1200">
                <a:solidFill>
                  <a:srgbClr val="333333"/>
                </a:solidFill>
                <a:highlight>
                  <a:srgbClr val="FFFFFF"/>
                </a:highlight>
              </a:rPr>
              <a:t>Point #2</a:t>
            </a:r>
            <a:endParaRPr sz="1200">
              <a:solidFill>
                <a:srgbClr val="333333"/>
              </a:solidFill>
              <a:highlight>
                <a:srgbClr val="FFFFFF"/>
              </a:highlight>
            </a:endParaRPr>
          </a:p>
          <a:p>
            <a:pPr marL="0" lvl="0" indent="0" algn="l" rtl="0">
              <a:lnSpc>
                <a:spcPct val="160000"/>
              </a:lnSpc>
              <a:spcBef>
                <a:spcPts val="1200"/>
              </a:spcBef>
              <a:spcAft>
                <a:spcPts val="0"/>
              </a:spcAft>
              <a:buNone/>
            </a:pPr>
            <a:r>
              <a:rPr lang="en" sz="1200" b="1">
                <a:solidFill>
                  <a:srgbClr val="333333"/>
                </a:solidFill>
                <a:highlight>
                  <a:srgbClr val="FFFFFF"/>
                </a:highlight>
              </a:rPr>
              <a:t>Script</a:t>
            </a:r>
            <a:br>
              <a:rPr lang="en" sz="1200">
                <a:solidFill>
                  <a:srgbClr val="333333"/>
                </a:solidFill>
                <a:highlight>
                  <a:srgbClr val="FFFFFF"/>
                </a:highlight>
              </a:rPr>
            </a:br>
            <a:r>
              <a:rPr lang="en" sz="1200">
                <a:solidFill>
                  <a:srgbClr val="333333"/>
                </a:solidFill>
                <a:highlight>
                  <a:srgbClr val="FFFFFF"/>
                </a:highlight>
              </a:rPr>
              <a:t>Let's take a look at how we might do this in parallel for several different questions about our candies.</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246715623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246715623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dirty="0">
                <a:solidFill>
                  <a:srgbClr val="333333"/>
                </a:solidFill>
                <a:highlight>
                  <a:srgbClr val="FFFFFF"/>
                </a:highlight>
              </a:rPr>
              <a:t>Let's take a look at how we might do this in parallel for several different questions about our candies.</a:t>
            </a:r>
            <a:endParaRPr dirty="0"/>
          </a:p>
        </p:txBody>
      </p:sp>
    </p:spTree>
    <p:extLst>
      <p:ext uri="{BB962C8B-B14F-4D97-AF65-F5344CB8AC3E}">
        <p14:creationId xmlns:p14="http://schemas.microsoft.com/office/powerpoint/2010/main" val="405768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246715623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246715623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27399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24671562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24671562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24671562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24671562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08728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246715623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246715623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47459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0bfaee58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0bfaee58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1907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3ac6a2fd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3ac6a2fd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1644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246715623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246715623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0bfaee58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0bfaee58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f8a25f831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f8a25f831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6f8a25f831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6f8a25f831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6f8a25f831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6f8a25f831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6f8a25f831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6f8a25f831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f8a25f831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f8a25f831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ac6a2f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ac6a2f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72616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942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f8a25f831_0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f8a25f831_0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ac6a2f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ac6a2f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6f8a25f83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6f8a25f83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6f8a25f831_0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6f8a25f831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6f8a25f831_0_1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6f8a25f831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74024bea99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74024bea99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6f8a25f831_0_1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6f8a25f831_0_1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74024bea99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74024bea99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6f8a25f831_0_2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6f8a25f831_0_2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74024bea99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74024bea99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2733875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74024bea99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74024bea99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74024bea99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74024bea99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c7a166f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c7a166f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thing we want to do with the data is pretty simple - filter out all of the brown candies.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899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64c7a166f7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64c7a166f7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64c7a166f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64c7a166f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t>The Driver assigns partitions of data (bags of candies) to each Task</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6f8a25f831_0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6f8a25f831_0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dirty="0">
                <a:solidFill>
                  <a:srgbClr val="333333"/>
                </a:solidFill>
                <a:highlight>
                  <a:srgbClr val="FFFFFF"/>
                </a:highlight>
              </a:rPr>
              <a:t>Let's take a look at how we might do this in parallel for several different questions about our candies.</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6f8a25f831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6f8a25f831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6f8a25f831_0_2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7" name="Google Shape;2417;g6f8a25f831_0_2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g64c7a166f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9" name="Google Shape;2519;g64c7a166f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Clr>
                <a:schemeClr val="dk1"/>
              </a:buClr>
              <a:buSzPts val="1100"/>
              <a:buFont typeface="Arial"/>
              <a:buNone/>
            </a:pPr>
            <a:r>
              <a:rPr lang="en" sz="1200">
                <a:solidFill>
                  <a:srgbClr val="333333"/>
                </a:solidFill>
                <a:highlight>
                  <a:srgbClr val="FFFFFF"/>
                </a:highlight>
              </a:rPr>
              <a:t>We want to make sure that each of the bags are </a:t>
            </a:r>
            <a:r>
              <a:rPr lang="en" sz="1200" b="1">
                <a:solidFill>
                  <a:srgbClr val="333333"/>
                </a:solidFill>
                <a:highlight>
                  <a:srgbClr val="FFFFFF"/>
                </a:highlight>
              </a:rPr>
              <a:t>close to the same siz</a:t>
            </a:r>
            <a:r>
              <a:rPr lang="en" sz="1200">
                <a:solidFill>
                  <a:srgbClr val="333333"/>
                </a:solidFill>
                <a:highlight>
                  <a:srgbClr val="FFFFFF"/>
                </a:highlight>
              </a:rPr>
              <a:t>e to balance our cluster (so we don't have a lot of </a:t>
            </a:r>
            <a:r>
              <a:rPr lang="en" sz="1200" b="1">
                <a:solidFill>
                  <a:srgbClr val="333333"/>
                </a:solidFill>
                <a:highlight>
                  <a:srgbClr val="FFFFFF"/>
                </a:highlight>
              </a:rPr>
              <a:t>wasted idle resources</a:t>
            </a:r>
            <a:r>
              <a:rPr lang="en" sz="1200">
                <a:solidFill>
                  <a:srgbClr val="333333"/>
                </a:solidFill>
                <a:highlight>
                  <a:srgbClr val="FFFFFF"/>
                </a:highlight>
              </a:rPr>
              <a:t>), and we want to have one bag per processing core (executor task) at a time. If one person got a giant-sized bag while everyone else got a mini-bag, our candy counting would be skewed. All of the mini-bag counters would have to wait for the giant-bag counter to finish to go to another stage or deliver final results to the instructor.</a:t>
            </a:r>
            <a:endParaRPr sz="1200">
              <a:solidFill>
                <a:srgbClr val="333333"/>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581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6f8a25f831_0_2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6f8a25f831_0_2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10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c7a166f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c7a166f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thing we want to do with the data is pretty simple - filter out all of the brown candies. </a:t>
            </a:r>
            <a:endParaRPr dirty="0"/>
          </a:p>
        </p:txBody>
      </p:sp>
    </p:spTree>
    <p:extLst>
      <p:ext uri="{BB962C8B-B14F-4D97-AF65-F5344CB8AC3E}">
        <p14:creationId xmlns:p14="http://schemas.microsoft.com/office/powerpoint/2010/main" val="2776206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g6f8a25f831_0_2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4" name="Google Shape;2614;g6f8a25f831_0_2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6f8a25f831_0_2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6f8a25f831_0_2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g74024bea99_2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g74024bea99_2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6f8a25f831_0_3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6f8a25f831_0_3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6f8a25f831_0_3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6f8a25f831_0_3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171925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g74024bea99_2_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8" name="Google Shape;2828;g74024bea99_2_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g74024bea99_2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4" name="Google Shape;2894;g74024bea99_2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74024bea99_2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74024bea99_2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g74024bea99_2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0" name="Google Shape;3030;g74024bea99_2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23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c7a166f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c7a166f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thing we want to do with the data is pretty simple - filter out all of the brown candies. </a:t>
            </a:r>
            <a:endParaRPr dirty="0"/>
          </a:p>
        </p:txBody>
      </p:sp>
    </p:spTree>
    <p:extLst>
      <p:ext uri="{BB962C8B-B14F-4D97-AF65-F5344CB8AC3E}">
        <p14:creationId xmlns:p14="http://schemas.microsoft.com/office/powerpoint/2010/main" val="2286178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6f8a25f831_0_3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6f8a25f831_0_3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9"/>
        <p:cNvGrpSpPr/>
        <p:nvPr/>
      </p:nvGrpSpPr>
      <p:grpSpPr>
        <a:xfrm>
          <a:off x="0" y="0"/>
          <a:ext cx="0" cy="0"/>
          <a:chOff x="0" y="0"/>
          <a:chExt cx="0" cy="0"/>
        </a:xfrm>
      </p:grpSpPr>
      <p:sp>
        <p:nvSpPr>
          <p:cNvPr id="3270" name="Google Shape;3270;g74024bea99_2_1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1" name="Google Shape;3271;g74024bea99_2_1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74024bea99_2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74024bea99_2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4997080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2250809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3603590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526912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97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3"/>
        <p:cNvGrpSpPr/>
        <p:nvPr/>
      </p:nvGrpSpPr>
      <p:grpSpPr>
        <a:xfrm>
          <a:off x="0" y="0"/>
          <a:ext cx="0" cy="0"/>
          <a:chOff x="0" y="0"/>
          <a:chExt cx="0" cy="0"/>
        </a:xfrm>
      </p:grpSpPr>
      <p:sp>
        <p:nvSpPr>
          <p:cNvPr id="3494" name="Google Shape;3494;g6f8a25f831_0_3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5" name="Google Shape;3495;g6f8a25f831_0_3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4c7a166f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4c7a166f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64542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0"/>
        <p:cNvGrpSpPr/>
        <p:nvPr/>
      </p:nvGrpSpPr>
      <p:grpSpPr>
        <a:xfrm>
          <a:off x="0" y="0"/>
          <a:ext cx="0" cy="0"/>
          <a:chOff x="0" y="0"/>
          <a:chExt cx="0" cy="0"/>
        </a:xfrm>
      </p:grpSpPr>
      <p:sp>
        <p:nvSpPr>
          <p:cNvPr id="3611" name="Google Shape;3611;g6f8a25f831_0_3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2" name="Google Shape;3612;g6f8a25f831_0_3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347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0"/>
        <p:cNvGrpSpPr/>
        <p:nvPr/>
      </p:nvGrpSpPr>
      <p:grpSpPr>
        <a:xfrm>
          <a:off x="0" y="0"/>
          <a:ext cx="0" cy="0"/>
          <a:chOff x="0" y="0"/>
          <a:chExt cx="0" cy="0"/>
        </a:xfrm>
      </p:grpSpPr>
      <p:sp>
        <p:nvSpPr>
          <p:cNvPr id="3711" name="Google Shape;3711;g74024bea99_2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2" name="Google Shape;3712;g74024bea99_2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6"/>
        <p:cNvGrpSpPr/>
        <p:nvPr/>
      </p:nvGrpSpPr>
      <p:grpSpPr>
        <a:xfrm>
          <a:off x="0" y="0"/>
          <a:ext cx="0" cy="0"/>
          <a:chOff x="0" y="0"/>
          <a:chExt cx="0" cy="0"/>
        </a:xfrm>
      </p:grpSpPr>
      <p:sp>
        <p:nvSpPr>
          <p:cNvPr id="3757" name="Google Shape;3757;g708653e5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8" name="Google Shape;3758;g708653e5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74024bea99_2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74024bea99_2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74024bea99_2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74024bea99_2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376812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87789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74024bea99_2_2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74024bea99_2_2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798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4c7a166f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4c7a166f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74024bea99_2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74024bea99_2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5842978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74024bea99_2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74024bea99_2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8092991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74024bea99_2_2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74024bea99_2_2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28927349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74024bea99_2_2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74024bea99_2_2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18345700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6f8a25f831_0_3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6f8a25f831_0_3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 sz="1200">
                <a:solidFill>
                  <a:srgbClr val="333333"/>
                </a:solidFill>
                <a:highlight>
                  <a:srgbClr val="FFFFFF"/>
                </a:highlight>
              </a:rPr>
              <a:t>Let's take a look at how we might do this in parallel for several different questions about our candies.</a:t>
            </a:r>
            <a:endParaRPr/>
          </a:p>
        </p:txBody>
      </p:sp>
    </p:spTree>
    <p:extLst>
      <p:ext uri="{BB962C8B-B14F-4D97-AF65-F5344CB8AC3E}">
        <p14:creationId xmlns:p14="http://schemas.microsoft.com/office/powerpoint/2010/main" val="26286154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abcc1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63abcc11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 name="Google Shape;69;g63abcc11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479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4c7a166f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4c7a166f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rPr>
              <a:t>Can you do that in 30 seconds? It's definitely possible to quickly go up to the pile, bring back the bag to your desk, open it, separate the brown ones, then eat - that is, filter - them. However that might be a reasonable amount of time to guarantee. It's possible to do it quicker still, but we're looking for a reliable time for that task.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Frame">
  <p:cSld name="Closing Fram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903111" y="1801592"/>
            <a:ext cx="7740000" cy="1248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54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903111" y="2717205"/>
            <a:ext cx="6349800" cy="666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80"/>
              </a:spcBef>
              <a:spcAft>
                <a:spcPts val="0"/>
              </a:spcAft>
              <a:buClr>
                <a:schemeClr val="lt1"/>
              </a:buClr>
              <a:buSzPts val="216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100000"/>
              </a:lnSpc>
              <a:spcBef>
                <a:spcPts val="240"/>
              </a:spcBef>
              <a:spcAft>
                <a:spcPts val="0"/>
              </a:spcAft>
              <a:buClr>
                <a:schemeClr val="lt1"/>
              </a:buClr>
              <a:buSzPts val="1800"/>
              <a:buFont typeface="Arial"/>
              <a:buNone/>
              <a:defRPr sz="1200" b="0" i="0" u="none" strike="noStrike" cap="none">
                <a:solidFill>
                  <a:schemeClr val="lt1"/>
                </a:solidFill>
                <a:latin typeface="Source Sans Pro"/>
                <a:ea typeface="Source Sans Pro"/>
                <a:cs typeface="Source Sans Pro"/>
                <a:sym typeface="Source Sans Pro"/>
              </a:defRPr>
            </a:lvl2pPr>
            <a:lvl3pPr marL="1371600" marR="0" lvl="2" indent="-228600" algn="l" rtl="0">
              <a:lnSpc>
                <a:spcPct val="100000"/>
              </a:lnSpc>
              <a:spcBef>
                <a:spcPts val="200"/>
              </a:spcBef>
              <a:spcAft>
                <a:spcPts val="0"/>
              </a:spcAft>
              <a:buClr>
                <a:schemeClr val="lt1"/>
              </a:buClr>
              <a:buSzPts val="1440"/>
              <a:buFont typeface="Merriweather Sans"/>
              <a:buNone/>
              <a:defRPr sz="1000" b="0" i="0" u="none" strike="noStrike" cap="none">
                <a:solidFill>
                  <a:schemeClr val="lt1"/>
                </a:solidFill>
                <a:latin typeface="Source Sans Pro"/>
                <a:ea typeface="Source Sans Pro"/>
                <a:cs typeface="Source Sans Pro"/>
                <a:sym typeface="Source Sans Pro"/>
              </a:defRPr>
            </a:lvl3pPr>
            <a:lvl4pPr marL="1828800" marR="0" lvl="3" indent="-228600" algn="l" rtl="0">
              <a:lnSpc>
                <a:spcPct val="100000"/>
              </a:lnSpc>
              <a:spcBef>
                <a:spcPts val="180"/>
              </a:spcBef>
              <a:spcAft>
                <a:spcPts val="0"/>
              </a:spcAft>
              <a:buClr>
                <a:schemeClr val="lt1"/>
              </a:buClr>
              <a:buSzPts val="1620"/>
              <a:buFont typeface="Arial"/>
              <a:buNone/>
              <a:defRPr sz="900" b="0" i="0" u="none" strike="noStrike" cap="none">
                <a:solidFill>
                  <a:schemeClr val="lt1"/>
                </a:solidFill>
                <a:latin typeface="Source Sans Pro"/>
                <a:ea typeface="Source Sans Pro"/>
                <a:cs typeface="Source Sans Pro"/>
                <a:sym typeface="Source Sans Pro"/>
              </a:defRPr>
            </a:lvl4pPr>
            <a:lvl5pPr marL="2286000" marR="0" lvl="4" indent="-228600" algn="l" rtl="0">
              <a:lnSpc>
                <a:spcPct val="100000"/>
              </a:lnSpc>
              <a:spcBef>
                <a:spcPts val="180"/>
              </a:spcBef>
              <a:spcAft>
                <a:spcPts val="0"/>
              </a:spcAft>
              <a:buClr>
                <a:schemeClr val="lt1"/>
              </a:buClr>
              <a:buSzPts val="1280"/>
              <a:buFont typeface="Merriweather Sans"/>
              <a:buNone/>
              <a:defRPr sz="900" b="0" i="0" u="none" strike="noStrike" cap="none">
                <a:solidFill>
                  <a:schemeClr val="lt1"/>
                </a:solidFill>
                <a:latin typeface="Source Sans Pro"/>
                <a:ea typeface="Source Sans Pro"/>
                <a:cs typeface="Source Sans Pro"/>
                <a:sym typeface="Source Sans Pro"/>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54760" y="206375"/>
            <a:ext cx="85605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9pPr>
          </a:lstStyle>
          <a:p>
            <a:endParaRPr/>
          </a:p>
        </p:txBody>
      </p:sp>
      <p:pic>
        <p:nvPicPr>
          <p:cNvPr id="55" name="Google Shape;55;p14"/>
          <p:cNvPicPr preferRelativeResize="0"/>
          <p:nvPr/>
        </p:nvPicPr>
        <p:blipFill rotWithShape="1">
          <a:blip r:embed="rId2">
            <a:alphaModFix/>
          </a:blip>
          <a:srcRect/>
          <a:stretch/>
        </p:blipFill>
        <p:spPr>
          <a:xfrm>
            <a:off x="203867" y="4840370"/>
            <a:ext cx="1050600" cy="178500"/>
          </a:xfrm>
          <a:prstGeom prst="rect">
            <a:avLst/>
          </a:prstGeom>
          <a:noFill/>
          <a:ln>
            <a:noFill/>
          </a:ln>
        </p:spPr>
      </p:pic>
      <p:sp>
        <p:nvSpPr>
          <p:cNvPr id="56" name="Google Shape;56;p14"/>
          <p:cNvSpPr txBox="1">
            <a:spLocks noGrp="1"/>
          </p:cNvSpPr>
          <p:nvPr>
            <p:ph type="sldNum" idx="12"/>
          </p:nvPr>
        </p:nvSpPr>
        <p:spPr>
          <a:xfrm>
            <a:off x="8507609" y="474990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254760" y="206375"/>
            <a:ext cx="85605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9pPr>
          </a:lstStyle>
          <a:p>
            <a:endParaRPr/>
          </a:p>
        </p:txBody>
      </p:sp>
      <p:sp>
        <p:nvSpPr>
          <p:cNvPr id="59" name="Google Shape;59;p15"/>
          <p:cNvSpPr txBox="1">
            <a:spLocks noGrp="1"/>
          </p:cNvSpPr>
          <p:nvPr>
            <p:ph type="body" idx="1"/>
          </p:nvPr>
        </p:nvSpPr>
        <p:spPr>
          <a:xfrm>
            <a:off x="254760" y="1312863"/>
            <a:ext cx="8560500" cy="3394200"/>
          </a:xfrm>
          <a:prstGeom prst="rect">
            <a:avLst/>
          </a:prstGeom>
          <a:noFill/>
          <a:ln>
            <a:noFill/>
          </a:ln>
        </p:spPr>
        <p:txBody>
          <a:bodyPr spcFirstLastPara="1" wrap="square" lIns="91425" tIns="91425" rIns="91425" bIns="91425" anchor="t" anchorCtr="0">
            <a:noAutofit/>
          </a:bodyPr>
          <a:lstStyle>
            <a:lvl1pPr marL="457200" marR="0" lvl="0" indent="-365760" algn="l" rtl="0">
              <a:lnSpc>
                <a:spcPct val="100000"/>
              </a:lnSpc>
              <a:spcBef>
                <a:spcPts val="480"/>
              </a:spcBef>
              <a:spcAft>
                <a:spcPts val="0"/>
              </a:spcAft>
              <a:buClr>
                <a:schemeClr val="lt1"/>
              </a:buClr>
              <a:buSzPts val="2160"/>
              <a:buFont typeface="Arial"/>
              <a:buChar char="•"/>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100000"/>
              </a:lnSpc>
              <a:spcBef>
                <a:spcPts val="400"/>
              </a:spcBef>
              <a:spcAft>
                <a:spcPts val="0"/>
              </a:spcAft>
              <a:buClr>
                <a:schemeClr val="lt1"/>
              </a:buClr>
              <a:buSzPts val="1800"/>
              <a:buFont typeface="Arial"/>
              <a:buChar char="•"/>
              <a:defRPr sz="2000" b="0" i="0" u="none" strike="noStrike" cap="none">
                <a:solidFill>
                  <a:schemeClr val="lt1"/>
                </a:solidFill>
                <a:latin typeface="Source Sans Pro"/>
                <a:ea typeface="Source Sans Pro"/>
                <a:cs typeface="Source Sans Pro"/>
                <a:sym typeface="Source Sans Pro"/>
              </a:defRPr>
            </a:lvl2pPr>
            <a:lvl3pPr marL="1371600" marR="0" lvl="2" indent="-320039" algn="l" rtl="0">
              <a:lnSpc>
                <a:spcPct val="100000"/>
              </a:lnSpc>
              <a:spcBef>
                <a:spcPts val="360"/>
              </a:spcBef>
              <a:spcAft>
                <a:spcPts val="0"/>
              </a:spcAft>
              <a:buClr>
                <a:schemeClr val="lt1"/>
              </a:buClr>
              <a:buSzPts val="1440"/>
              <a:buFont typeface="Merriweather Sans"/>
              <a:buChar char="–"/>
              <a:defRPr sz="1800" b="0" i="0" u="none" strike="noStrike" cap="none">
                <a:solidFill>
                  <a:schemeClr val="lt1"/>
                </a:solidFill>
                <a:latin typeface="Source Sans Pro"/>
                <a:ea typeface="Source Sans Pro"/>
                <a:cs typeface="Source Sans Pro"/>
                <a:sym typeface="Source Sans Pro"/>
              </a:defRPr>
            </a:lvl3pPr>
            <a:lvl4pPr marL="1828800" marR="0" lvl="3" indent="-331469" algn="l" rtl="0">
              <a:lnSpc>
                <a:spcPct val="100000"/>
              </a:lnSpc>
              <a:spcBef>
                <a:spcPts val="360"/>
              </a:spcBef>
              <a:spcAft>
                <a:spcPts val="0"/>
              </a:spcAft>
              <a:buClr>
                <a:schemeClr val="lt1"/>
              </a:buClr>
              <a:buSzPts val="1620"/>
              <a:buFont typeface="Arial"/>
              <a:buChar char="•"/>
              <a:defRPr sz="1800" b="0" i="0" u="none" strike="noStrike" cap="none">
                <a:solidFill>
                  <a:schemeClr val="lt1"/>
                </a:solidFill>
                <a:latin typeface="Source Sans Pro"/>
                <a:ea typeface="Source Sans Pro"/>
                <a:cs typeface="Source Sans Pro"/>
                <a:sym typeface="Source Sans Pro"/>
              </a:defRPr>
            </a:lvl4pPr>
            <a:lvl5pPr marL="2286000" marR="0" lvl="4" indent="-309879" algn="l" rtl="0">
              <a:lnSpc>
                <a:spcPct val="100000"/>
              </a:lnSpc>
              <a:spcBef>
                <a:spcPts val="320"/>
              </a:spcBef>
              <a:spcAft>
                <a:spcPts val="0"/>
              </a:spcAft>
              <a:buClr>
                <a:schemeClr val="lt1"/>
              </a:buClr>
              <a:buSzPts val="1280"/>
              <a:buFont typeface="Merriweather Sans"/>
              <a:buChar char="–"/>
              <a:defRPr sz="1600" b="0" i="0" u="none" strike="noStrike" cap="none">
                <a:solidFill>
                  <a:schemeClr val="lt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 name="Google Shape;60;p15"/>
          <p:cNvPicPr preferRelativeResize="0"/>
          <p:nvPr/>
        </p:nvPicPr>
        <p:blipFill rotWithShape="1">
          <a:blip r:embed="rId2">
            <a:alphaModFix/>
          </a:blip>
          <a:srcRect/>
          <a:stretch/>
        </p:blipFill>
        <p:spPr>
          <a:xfrm>
            <a:off x="203867" y="4840370"/>
            <a:ext cx="1050600" cy="178500"/>
          </a:xfrm>
          <a:prstGeom prst="rect">
            <a:avLst/>
          </a:prstGeom>
          <a:noFill/>
          <a:ln>
            <a:noFill/>
          </a:ln>
        </p:spPr>
      </p:pic>
      <p:sp>
        <p:nvSpPr>
          <p:cNvPr id="61" name="Google Shape;61;p15"/>
          <p:cNvSpPr txBox="1">
            <a:spLocks noGrp="1"/>
          </p:cNvSpPr>
          <p:nvPr>
            <p:ph type="sldNum" idx="12"/>
          </p:nvPr>
        </p:nvSpPr>
        <p:spPr>
          <a:xfrm>
            <a:off x="8507609" y="474990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705556" y="1558774"/>
            <a:ext cx="8241000" cy="18633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Source Sans Pro"/>
              <a:buNone/>
              <a:defRPr sz="54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9pPr>
          </a:lstStyle>
          <a:p>
            <a:endParaRPr/>
          </a:p>
        </p:txBody>
      </p:sp>
      <p:sp>
        <p:nvSpPr>
          <p:cNvPr id="64" name="Google Shape;64;p16"/>
          <p:cNvSpPr txBox="1">
            <a:spLocks noGrp="1"/>
          </p:cNvSpPr>
          <p:nvPr>
            <p:ph type="subTitle" idx="1"/>
          </p:nvPr>
        </p:nvSpPr>
        <p:spPr>
          <a:xfrm>
            <a:off x="689593" y="4176647"/>
            <a:ext cx="6400800" cy="453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2160"/>
              <a:buFont typeface="Arial"/>
              <a:buNone/>
              <a:defRPr sz="2400" b="0" i="0" u="none" strike="noStrike" cap="none">
                <a:solidFill>
                  <a:schemeClr val="lt1"/>
                </a:solidFill>
                <a:latin typeface="Source Sans Pro"/>
                <a:ea typeface="Source Sans Pro"/>
                <a:cs typeface="Source Sans Pro"/>
                <a:sym typeface="Source Sans Pro"/>
              </a:defRPr>
            </a:lvl1pPr>
            <a:lvl2pPr marR="0" lvl="1" algn="ctr" rtl="0">
              <a:lnSpc>
                <a:spcPct val="100000"/>
              </a:lnSpc>
              <a:spcBef>
                <a:spcPts val="400"/>
              </a:spcBef>
              <a:spcAft>
                <a:spcPts val="0"/>
              </a:spcAft>
              <a:buClr>
                <a:srgbClr val="888888"/>
              </a:buClr>
              <a:buSzPts val="1800"/>
              <a:buFont typeface="Arial"/>
              <a:buNone/>
              <a:defRPr sz="20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360"/>
              </a:spcBef>
              <a:spcAft>
                <a:spcPts val="0"/>
              </a:spcAft>
              <a:buClr>
                <a:srgbClr val="888888"/>
              </a:buClr>
              <a:buSzPts val="1440"/>
              <a:buFont typeface="Merriweather Sans"/>
              <a:buNone/>
              <a:defRPr sz="18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360"/>
              </a:spcBef>
              <a:spcAft>
                <a:spcPts val="0"/>
              </a:spcAft>
              <a:buClr>
                <a:srgbClr val="888888"/>
              </a:buClr>
              <a:buSzPts val="1620"/>
              <a:buFont typeface="Arial"/>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320"/>
              </a:spcBef>
              <a:spcAft>
                <a:spcPts val="0"/>
              </a:spcAft>
              <a:buClr>
                <a:srgbClr val="888888"/>
              </a:buClr>
              <a:buSzPts val="1280"/>
              <a:buFont typeface="Merriweather Sans"/>
              <a:buNone/>
              <a:defRPr sz="16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Google Shape;65;p16"/>
          <p:cNvSpPr txBox="1">
            <a:spLocks noGrp="1"/>
          </p:cNvSpPr>
          <p:nvPr>
            <p:ph type="body" idx="2"/>
          </p:nvPr>
        </p:nvSpPr>
        <p:spPr>
          <a:xfrm>
            <a:off x="687742" y="4563527"/>
            <a:ext cx="6446700" cy="443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2160"/>
              <a:buFont typeface="Arial"/>
              <a:buNone/>
              <a:defRPr sz="1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100000"/>
              </a:lnSpc>
              <a:spcBef>
                <a:spcPts val="400"/>
              </a:spcBef>
              <a:spcAft>
                <a:spcPts val="0"/>
              </a:spcAft>
              <a:buClr>
                <a:schemeClr val="lt1"/>
              </a:buClr>
              <a:buSzPts val="1800"/>
              <a:buFont typeface="Arial"/>
              <a:buChar char="•"/>
              <a:defRPr sz="2000" b="0" i="0" u="none" strike="noStrike" cap="none">
                <a:solidFill>
                  <a:schemeClr val="lt1"/>
                </a:solidFill>
                <a:latin typeface="Source Sans Pro"/>
                <a:ea typeface="Source Sans Pro"/>
                <a:cs typeface="Source Sans Pro"/>
                <a:sym typeface="Source Sans Pro"/>
              </a:defRPr>
            </a:lvl2pPr>
            <a:lvl3pPr marL="1371600" marR="0" lvl="2" indent="-320039" algn="l" rtl="0">
              <a:lnSpc>
                <a:spcPct val="100000"/>
              </a:lnSpc>
              <a:spcBef>
                <a:spcPts val="360"/>
              </a:spcBef>
              <a:spcAft>
                <a:spcPts val="0"/>
              </a:spcAft>
              <a:buClr>
                <a:schemeClr val="lt1"/>
              </a:buClr>
              <a:buSzPts val="1440"/>
              <a:buFont typeface="Merriweather Sans"/>
              <a:buChar char="–"/>
              <a:defRPr sz="1800" b="0" i="0" u="none" strike="noStrike" cap="none">
                <a:solidFill>
                  <a:schemeClr val="lt1"/>
                </a:solidFill>
                <a:latin typeface="Source Sans Pro"/>
                <a:ea typeface="Source Sans Pro"/>
                <a:cs typeface="Source Sans Pro"/>
                <a:sym typeface="Source Sans Pro"/>
              </a:defRPr>
            </a:lvl3pPr>
            <a:lvl4pPr marL="1828800" marR="0" lvl="3" indent="-331469" algn="l" rtl="0">
              <a:lnSpc>
                <a:spcPct val="100000"/>
              </a:lnSpc>
              <a:spcBef>
                <a:spcPts val="360"/>
              </a:spcBef>
              <a:spcAft>
                <a:spcPts val="0"/>
              </a:spcAft>
              <a:buClr>
                <a:schemeClr val="lt1"/>
              </a:buClr>
              <a:buSzPts val="1620"/>
              <a:buFont typeface="Arial"/>
              <a:buChar char="•"/>
              <a:defRPr sz="1800" b="0" i="0" u="none" strike="noStrike" cap="none">
                <a:solidFill>
                  <a:schemeClr val="lt1"/>
                </a:solidFill>
                <a:latin typeface="Source Sans Pro"/>
                <a:ea typeface="Source Sans Pro"/>
                <a:cs typeface="Source Sans Pro"/>
                <a:sym typeface="Source Sans Pro"/>
              </a:defRPr>
            </a:lvl4pPr>
            <a:lvl5pPr marL="2286000" marR="0" lvl="4" indent="-309879" algn="l" rtl="0">
              <a:lnSpc>
                <a:spcPct val="100000"/>
              </a:lnSpc>
              <a:spcBef>
                <a:spcPts val="320"/>
              </a:spcBef>
              <a:spcAft>
                <a:spcPts val="0"/>
              </a:spcAft>
              <a:buClr>
                <a:schemeClr val="lt1"/>
              </a:buClr>
              <a:buSzPts val="1280"/>
              <a:buFont typeface="Merriweather Sans"/>
              <a:buChar char="–"/>
              <a:defRPr sz="1600" b="0" i="0" u="none" strike="noStrike" cap="none">
                <a:solidFill>
                  <a:schemeClr val="lt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29.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12.png"/><Relationship Id="rId25" Type="http://schemas.openxmlformats.org/officeDocument/2006/relationships/image" Target="../media/image33.png"/><Relationship Id="rId2" Type="http://schemas.openxmlformats.org/officeDocument/2006/relationships/notesSlide" Target="../notesSlides/notesSlide17.xml"/><Relationship Id="rId16" Type="http://schemas.openxmlformats.org/officeDocument/2006/relationships/image" Target="../media/image8.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0.png"/><Relationship Id="rId27"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8.png"/><Relationship Id="rId25" Type="http://schemas.openxmlformats.org/officeDocument/2006/relationships/image" Target="../media/image33.png"/><Relationship Id="rId2" Type="http://schemas.openxmlformats.org/officeDocument/2006/relationships/notesSlide" Target="../notesSlides/notesSlide19.xml"/><Relationship Id="rId16" Type="http://schemas.openxmlformats.org/officeDocument/2006/relationships/image" Target="../media/image25.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8.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1.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12.png"/><Relationship Id="rId2" Type="http://schemas.openxmlformats.org/officeDocument/2006/relationships/notesSlide" Target="../notesSlides/notesSlide22.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16.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3.png"/><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notesSlide" Target="../notesSlides/notesSlide23.xml"/><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4.png"/><Relationship Id="rId15" Type="http://schemas.openxmlformats.org/officeDocument/2006/relationships/image" Target="../media/image32.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 Id="rId1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notesSlide" Target="../notesSlides/notesSlide24.xml"/><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4.png"/><Relationship Id="rId15" Type="http://schemas.openxmlformats.org/officeDocument/2006/relationships/image" Target="../media/image32.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8.png"/><Relationship Id="rId21" Type="http://schemas.openxmlformats.org/officeDocument/2006/relationships/image" Target="../media/image35.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5.xml"/><Relationship Id="rId16" Type="http://schemas.openxmlformats.org/officeDocument/2006/relationships/image" Target="../media/image26.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9.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4.png"/><Relationship Id="rId28" Type="http://schemas.openxmlformats.org/officeDocument/2006/relationships/image" Target="../media/image12.png"/><Relationship Id="rId10" Type="http://schemas.openxmlformats.org/officeDocument/2006/relationships/image" Target="../media/image20.png"/><Relationship Id="rId19"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7.png"/><Relationship Id="rId27"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3.png"/><Relationship Id="rId1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media/image29.png"/><Relationship Id="rId2" Type="http://schemas.openxmlformats.org/officeDocument/2006/relationships/notesSlide" Target="../notesSlides/notesSlide26.xml"/><Relationship Id="rId16" Type="http://schemas.openxmlformats.org/officeDocument/2006/relationships/image" Target="../media/image37.png"/><Relationship Id="rId20"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5.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26.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0.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14" Type="http://schemas.openxmlformats.org/officeDocument/2006/relationships/image" Target="../media/image35.png"/></Relationships>
</file>

<file path=ppt/slides/_rels/slide5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51.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1.pn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52.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53.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54.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5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4.png"/><Relationship Id="rId12" Type="http://schemas.openxmlformats.org/officeDocument/2006/relationships/image" Target="../media/image33.png"/><Relationship Id="rId17" Type="http://schemas.openxmlformats.org/officeDocument/2006/relationships/image" Target="../media/image26.png"/><Relationship Id="rId2" Type="http://schemas.openxmlformats.org/officeDocument/2006/relationships/notesSlide" Target="../notesSlides/notesSlide55.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17.png"/><Relationship Id="rId1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30.png"/><Relationship Id="rId14" Type="http://schemas.openxmlformats.org/officeDocument/2006/relationships/image" Target="../media/image37.png"/></Relationships>
</file>

<file path=ppt/slides/_rels/slide5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33.png"/><Relationship Id="rId17" Type="http://schemas.openxmlformats.org/officeDocument/2006/relationships/image" Target="../media/image29.png"/><Relationship Id="rId2" Type="http://schemas.openxmlformats.org/officeDocument/2006/relationships/notesSlide" Target="../notesSlides/notesSlide56.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17.png"/><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30.png"/><Relationship Id="rId14" Type="http://schemas.openxmlformats.org/officeDocument/2006/relationships/image" Target="../media/image37.png"/></Relationships>
</file>

<file path=ppt/slides/_rels/slide5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30.png"/><Relationship Id="rId14" Type="http://schemas.openxmlformats.org/officeDocument/2006/relationships/image" Target="../media/image37.png"/></Relationships>
</file>

<file path=ppt/slides/_rels/slide5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6.png"/><Relationship Id="rId1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14.png"/><Relationship Id="rId17" Type="http://schemas.openxmlformats.org/officeDocument/2006/relationships/image" Target="../media/image28.png"/><Relationship Id="rId2" Type="http://schemas.openxmlformats.org/officeDocument/2006/relationships/notesSlide" Target="../notesSlides/notesSlide58.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29.png"/><Relationship Id="rId5" Type="http://schemas.openxmlformats.org/officeDocument/2006/relationships/image" Target="../media/image30.png"/><Relationship Id="rId15" Type="http://schemas.openxmlformats.org/officeDocument/2006/relationships/image" Target="../media/image24.png"/><Relationship Id="rId10" Type="http://schemas.openxmlformats.org/officeDocument/2006/relationships/image" Target="../media/image37.png"/><Relationship Id="rId19"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4.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28.png"/><Relationship Id="rId2" Type="http://schemas.openxmlformats.org/officeDocument/2006/relationships/notesSlide" Target="../notesSlides/notesSlide6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30.png"/><Relationship Id="rId1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7.png"/><Relationship Id="rId14" Type="http://schemas.openxmlformats.org/officeDocument/2006/relationships/image" Target="../media/image36.png"/></Relationships>
</file>

<file path=ppt/slides/_rels/slide6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30.png"/><Relationship Id="rId1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7.png"/><Relationship Id="rId14" Type="http://schemas.openxmlformats.org/officeDocument/2006/relationships/image" Target="../media/image36.png"/></Relationships>
</file>

<file path=ppt/slides/_rels/slide6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28.png"/><Relationship Id="rId2" Type="http://schemas.openxmlformats.org/officeDocument/2006/relationships/notesSlide" Target="../notesSlides/notesSlide62.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30.png"/><Relationship Id="rId1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7.png"/><Relationship Id="rId1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31.png"/><Relationship Id="rId12" Type="http://schemas.openxmlformats.org/officeDocument/2006/relationships/image" Target="../media/image26.png"/><Relationship Id="rId2" Type="http://schemas.openxmlformats.org/officeDocument/2006/relationships/notesSlide" Target="../notesSlides/notesSlide71.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29.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34.png"/><Relationship Id="rId1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3.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14" Type="http://schemas.openxmlformats.org/officeDocument/2006/relationships/image" Target="../media/image35.png"/></Relationships>
</file>

<file path=ppt/slides/_rels/slide7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74.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1.png"/></Relationships>
</file>

<file path=ppt/slides/_rels/slide7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24.png"/><Relationship Id="rId12" Type="http://schemas.openxmlformats.org/officeDocument/2006/relationships/image" Target="../media/image32.png"/><Relationship Id="rId2" Type="http://schemas.openxmlformats.org/officeDocument/2006/relationships/notesSlide" Target="../notesSlides/notesSlide75.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1.png"/><Relationship Id="rId5" Type="http://schemas.openxmlformats.org/officeDocument/2006/relationships/image" Target="../media/image17.png"/><Relationship Id="rId15" Type="http://schemas.openxmlformats.org/officeDocument/2006/relationships/image" Target="../media/image37.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7.png"/><Relationship Id="rId14" Type="http://schemas.openxmlformats.org/officeDocument/2006/relationships/image" Target="../media/image34.png"/></Relationships>
</file>

<file path=ppt/slides/_rels/slide7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1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17" Type="http://schemas.openxmlformats.org/officeDocument/2006/relationships/image" Target="../media/image29.png"/><Relationship Id="rId2" Type="http://schemas.openxmlformats.org/officeDocument/2006/relationships/notesSlide" Target="../notesSlides/notesSlide76.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1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17" Type="http://schemas.openxmlformats.org/officeDocument/2006/relationships/image" Target="../media/image29.png"/><Relationship Id="rId2" Type="http://schemas.openxmlformats.org/officeDocument/2006/relationships/notesSlide" Target="../notesSlides/notesSlide7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7.png"/><Relationship Id="rId1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32.png"/><Relationship Id="rId12" Type="http://schemas.openxmlformats.org/officeDocument/2006/relationships/image" Target="../media/image16.png"/><Relationship Id="rId17" Type="http://schemas.openxmlformats.org/officeDocument/2006/relationships/image" Target="../media/image36.png"/><Relationship Id="rId2" Type="http://schemas.openxmlformats.org/officeDocument/2006/relationships/notesSlide" Target="../notesSlides/notesSlide80.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12.png"/><Relationship Id="rId5" Type="http://schemas.openxmlformats.org/officeDocument/2006/relationships/image" Target="../media/image30.png"/><Relationship Id="rId15" Type="http://schemas.openxmlformats.org/officeDocument/2006/relationships/image" Target="../media/image29.png"/><Relationship Id="rId10" Type="http://schemas.openxmlformats.org/officeDocument/2006/relationships/image" Target="../media/image37.png"/><Relationship Id="rId19"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png"/><Relationship Id="rId14" Type="http://schemas.openxmlformats.org/officeDocument/2006/relationships/image" Target="../media/image28.png"/></Relationships>
</file>

<file path=ppt/slides/_rels/slide8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8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8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1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3.png"/><Relationship Id="rId17" Type="http://schemas.openxmlformats.org/officeDocument/2006/relationships/image" Target="../media/image29.png"/><Relationship Id="rId2" Type="http://schemas.openxmlformats.org/officeDocument/2006/relationships/notesSlide" Target="../notesSlides/notesSlide83.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500" dirty="0">
                <a:solidFill>
                  <a:srgbClr val="FFFFFF"/>
                </a:solidFill>
                <a:latin typeface="Barlow"/>
              </a:rPr>
              <a:t>Databricks Academy</a:t>
            </a:r>
            <a:br>
              <a:rPr lang="en-US" sz="2500" dirty="0">
                <a:solidFill>
                  <a:srgbClr val="FFFFFF"/>
                </a:solidFill>
                <a:latin typeface="Barlow"/>
              </a:rPr>
            </a:br>
            <a:r>
              <a:rPr lang="en-US" sz="3000" dirty="0">
                <a:solidFill>
                  <a:srgbClr val="FFFFFF"/>
                </a:solidFill>
                <a:latin typeface="Barlow"/>
              </a:rPr>
              <a:t>An Introduction to Spark’s Architecture</a:t>
            </a:r>
            <a:endParaRPr sz="3000" dirty="0">
              <a:solidFill>
                <a:srgbClr val="FFFFFF"/>
              </a:solidFill>
              <a:latin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7"/>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7"/>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sp>
        <p:nvSpPr>
          <p:cNvPr id="204" name="Google Shape;204;p27"/>
          <p:cNvSpPr txBox="1"/>
          <p:nvPr/>
        </p:nvSpPr>
        <p:spPr>
          <a:xfrm>
            <a:off x="2281349" y="689950"/>
            <a:ext cx="4409207"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Source Sans Pro"/>
                <a:ea typeface="Source Sans Pro"/>
                <a:cs typeface="Source Sans Pro"/>
                <a:sym typeface="Source Sans Pro"/>
              </a:rPr>
              <a:t>... in only 60 seconds?</a:t>
            </a:r>
            <a:endParaRPr sz="3600" dirty="0">
              <a:latin typeface="Source Sans Pro"/>
              <a:ea typeface="Source Sans Pro"/>
              <a:cs typeface="Source Sans Pro"/>
              <a:sym typeface="Source Sans Pro"/>
            </a:endParaRPr>
          </a:p>
        </p:txBody>
      </p:sp>
      <p:pic>
        <p:nvPicPr>
          <p:cNvPr id="207" name="Google Shape;207;p27"/>
          <p:cNvPicPr preferRelativeResize="0"/>
          <p:nvPr/>
        </p:nvPicPr>
        <p:blipFill>
          <a:blip r:embed="rId3">
            <a:alphaModFix/>
          </a:blip>
          <a:stretch>
            <a:fillRect/>
          </a:stretch>
        </p:blipFill>
        <p:spPr>
          <a:xfrm>
            <a:off x="0" y="3390350"/>
            <a:ext cx="1468100" cy="1629100"/>
          </a:xfrm>
          <a:prstGeom prst="rect">
            <a:avLst/>
          </a:prstGeom>
          <a:noFill/>
          <a:ln>
            <a:noFill/>
          </a:ln>
        </p:spPr>
      </p:pic>
      <p:sp>
        <p:nvSpPr>
          <p:cNvPr id="208" name="Google Shape;208;p27"/>
          <p:cNvSpPr/>
          <p:nvPr/>
        </p:nvSpPr>
        <p:spPr>
          <a:xfrm rot="839889">
            <a:off x="6392408" y="3255877"/>
            <a:ext cx="437801" cy="251025"/>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09" name="Google Shape;209;p27"/>
          <p:cNvSpPr/>
          <p:nvPr/>
        </p:nvSpPr>
        <p:spPr>
          <a:xfrm rot="-323182">
            <a:off x="7549140" y="2716079"/>
            <a:ext cx="437833" cy="251021"/>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0" name="Google Shape;210;p27"/>
          <p:cNvSpPr/>
          <p:nvPr/>
        </p:nvSpPr>
        <p:spPr>
          <a:xfrm rot="-582460">
            <a:off x="5816236" y="2590546"/>
            <a:ext cx="437667" cy="251089"/>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1" name="Google Shape;211;p27"/>
          <p:cNvSpPr/>
          <p:nvPr/>
        </p:nvSpPr>
        <p:spPr>
          <a:xfrm>
            <a:off x="7276275" y="3012713"/>
            <a:ext cx="437700" cy="25110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2" name="Google Shape;212;p27"/>
          <p:cNvSpPr/>
          <p:nvPr/>
        </p:nvSpPr>
        <p:spPr>
          <a:xfrm rot="1550696">
            <a:off x="6492657" y="2590454"/>
            <a:ext cx="437678" cy="25104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3" name="Google Shape;213;p27"/>
          <p:cNvSpPr/>
          <p:nvPr/>
        </p:nvSpPr>
        <p:spPr>
          <a:xfrm rot="-1501156">
            <a:off x="5413022" y="3255893"/>
            <a:ext cx="437668" cy="250976"/>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4" name="Google Shape;214;p27"/>
          <p:cNvSpPr/>
          <p:nvPr/>
        </p:nvSpPr>
        <p:spPr>
          <a:xfrm rot="-328096">
            <a:off x="6968420" y="3336519"/>
            <a:ext cx="437591" cy="25105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5" name="Google Shape;215;p27"/>
          <p:cNvSpPr/>
          <p:nvPr/>
        </p:nvSpPr>
        <p:spPr>
          <a:xfrm>
            <a:off x="6146975" y="2841588"/>
            <a:ext cx="437700" cy="25110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6" name="Google Shape;216;p27"/>
          <p:cNvSpPr/>
          <p:nvPr/>
        </p:nvSpPr>
        <p:spPr>
          <a:xfrm rot="707251">
            <a:off x="6711580" y="2264653"/>
            <a:ext cx="437629" cy="250998"/>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7" name="Google Shape;217;p27"/>
          <p:cNvSpPr/>
          <p:nvPr/>
        </p:nvSpPr>
        <p:spPr>
          <a:xfrm rot="1538035">
            <a:off x="5615914" y="2943729"/>
            <a:ext cx="437567" cy="251190"/>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8" name="Google Shape;218;p27"/>
          <p:cNvSpPr/>
          <p:nvPr/>
        </p:nvSpPr>
        <p:spPr>
          <a:xfrm rot="-1569657">
            <a:off x="5870104" y="3205481"/>
            <a:ext cx="437520" cy="25102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19" name="Google Shape;219;p27"/>
          <p:cNvSpPr/>
          <p:nvPr/>
        </p:nvSpPr>
        <p:spPr>
          <a:xfrm>
            <a:off x="6146975" y="2264600"/>
            <a:ext cx="437700" cy="251100"/>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20" name="Google Shape;220;p27"/>
          <p:cNvSpPr/>
          <p:nvPr/>
        </p:nvSpPr>
        <p:spPr>
          <a:xfrm rot="842746">
            <a:off x="5232891" y="2664222"/>
            <a:ext cx="437583" cy="25109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21" name="Google Shape;221;p27"/>
          <p:cNvSpPr/>
          <p:nvPr/>
        </p:nvSpPr>
        <p:spPr>
          <a:xfrm rot="-1045739">
            <a:off x="7037308" y="2649289"/>
            <a:ext cx="437695" cy="251249"/>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222" name="Google Shape;222;p27"/>
          <p:cNvSpPr/>
          <p:nvPr/>
        </p:nvSpPr>
        <p:spPr>
          <a:xfrm rot="-930185">
            <a:off x="5438677" y="2339331"/>
            <a:ext cx="437726" cy="251253"/>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sp>
        <p:nvSpPr>
          <p:cNvPr id="223" name="Google Shape;223;p27"/>
          <p:cNvSpPr/>
          <p:nvPr/>
        </p:nvSpPr>
        <p:spPr>
          <a:xfrm rot="-470474">
            <a:off x="6711667" y="2987891"/>
            <a:ext cx="437592" cy="25104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sp>
        <p:nvSpPr>
          <p:cNvPr id="224" name="Google Shape;224;p27"/>
          <p:cNvSpPr/>
          <p:nvPr/>
        </p:nvSpPr>
        <p:spPr>
          <a:xfrm>
            <a:off x="6090125" y="2135300"/>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7009663" y="2536125"/>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5170563" y="2536113"/>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5807775" y="3076138"/>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390550" y="4066200"/>
            <a:ext cx="724500" cy="562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390550" y="3983375"/>
            <a:ext cx="724500" cy="56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800" b="1"/>
              <a:t>60</a:t>
            </a:r>
            <a:endParaRPr sz="4800" b="1"/>
          </a:p>
        </p:txBody>
      </p:sp>
      <p:pic>
        <p:nvPicPr>
          <p:cNvPr id="230" name="Google Shape;230;p27"/>
          <p:cNvPicPr preferRelativeResize="0"/>
          <p:nvPr/>
        </p:nvPicPr>
        <p:blipFill>
          <a:blip r:embed="rId4">
            <a:alphaModFix/>
          </a:blip>
          <a:stretch>
            <a:fillRect/>
          </a:stretch>
        </p:blipFill>
        <p:spPr>
          <a:xfrm>
            <a:off x="831725" y="1522339"/>
            <a:ext cx="4690699" cy="2638524"/>
          </a:xfrm>
          <a:prstGeom prst="rect">
            <a:avLst/>
          </a:prstGeom>
          <a:noFill/>
          <a:ln>
            <a:noFill/>
          </a:ln>
          <a:effectLst>
            <a:outerShdw blurRad="57150" dist="114300" dir="2220000" algn="bl" rotWithShape="0">
              <a:srgbClr val="000000">
                <a:alpha val="41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8"/>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8"/>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pic>
        <p:nvPicPr>
          <p:cNvPr id="240" name="Google Shape;240;p28"/>
          <p:cNvPicPr preferRelativeResize="0"/>
          <p:nvPr/>
        </p:nvPicPr>
        <p:blipFill>
          <a:blip r:embed="rId3">
            <a:alphaModFix/>
          </a:blip>
          <a:stretch>
            <a:fillRect/>
          </a:stretch>
        </p:blipFill>
        <p:spPr>
          <a:xfrm rot="1255823">
            <a:off x="3861213" y="1936490"/>
            <a:ext cx="1204765" cy="677700"/>
          </a:xfrm>
          <a:prstGeom prst="rect">
            <a:avLst/>
          </a:prstGeom>
          <a:noFill/>
          <a:ln>
            <a:noFill/>
          </a:ln>
        </p:spPr>
      </p:pic>
      <p:pic>
        <p:nvPicPr>
          <p:cNvPr id="241" name="Google Shape;241;p28"/>
          <p:cNvPicPr preferRelativeResize="0"/>
          <p:nvPr/>
        </p:nvPicPr>
        <p:blipFill>
          <a:blip r:embed="rId3">
            <a:alphaModFix/>
          </a:blip>
          <a:stretch>
            <a:fillRect/>
          </a:stretch>
        </p:blipFill>
        <p:spPr>
          <a:xfrm rot="-532529">
            <a:off x="4514025" y="1861453"/>
            <a:ext cx="1204763" cy="677699"/>
          </a:xfrm>
          <a:prstGeom prst="rect">
            <a:avLst/>
          </a:prstGeom>
          <a:noFill/>
          <a:ln>
            <a:noFill/>
          </a:ln>
        </p:spPr>
      </p:pic>
      <p:pic>
        <p:nvPicPr>
          <p:cNvPr id="242" name="Google Shape;242;p28"/>
          <p:cNvPicPr preferRelativeResize="0"/>
          <p:nvPr/>
        </p:nvPicPr>
        <p:blipFill>
          <a:blip r:embed="rId3">
            <a:alphaModFix/>
          </a:blip>
          <a:stretch>
            <a:fillRect/>
          </a:stretch>
        </p:blipFill>
        <p:spPr>
          <a:xfrm rot="-532529">
            <a:off x="5479850" y="2026165"/>
            <a:ext cx="1204763" cy="677699"/>
          </a:xfrm>
          <a:prstGeom prst="rect">
            <a:avLst/>
          </a:prstGeom>
          <a:noFill/>
          <a:ln>
            <a:noFill/>
          </a:ln>
        </p:spPr>
      </p:pic>
      <p:pic>
        <p:nvPicPr>
          <p:cNvPr id="243" name="Google Shape;243;p28"/>
          <p:cNvPicPr preferRelativeResize="0"/>
          <p:nvPr/>
        </p:nvPicPr>
        <p:blipFill>
          <a:blip r:embed="rId3">
            <a:alphaModFix/>
          </a:blip>
          <a:stretch>
            <a:fillRect/>
          </a:stretch>
        </p:blipFill>
        <p:spPr>
          <a:xfrm rot="1015503">
            <a:off x="6480759" y="2120370"/>
            <a:ext cx="1204763" cy="677699"/>
          </a:xfrm>
          <a:prstGeom prst="rect">
            <a:avLst/>
          </a:prstGeom>
          <a:noFill/>
          <a:ln>
            <a:noFill/>
          </a:ln>
        </p:spPr>
      </p:pic>
      <p:pic>
        <p:nvPicPr>
          <p:cNvPr id="244" name="Google Shape;244;p28"/>
          <p:cNvPicPr preferRelativeResize="0"/>
          <p:nvPr/>
        </p:nvPicPr>
        <p:blipFill>
          <a:blip r:embed="rId3">
            <a:alphaModFix/>
          </a:blip>
          <a:stretch>
            <a:fillRect/>
          </a:stretch>
        </p:blipFill>
        <p:spPr>
          <a:xfrm rot="14">
            <a:off x="7740354" y="1707656"/>
            <a:ext cx="1204762" cy="677700"/>
          </a:xfrm>
          <a:prstGeom prst="rect">
            <a:avLst/>
          </a:prstGeom>
          <a:noFill/>
          <a:ln>
            <a:noFill/>
          </a:ln>
        </p:spPr>
      </p:pic>
      <p:pic>
        <p:nvPicPr>
          <p:cNvPr id="245" name="Google Shape;245;p28"/>
          <p:cNvPicPr preferRelativeResize="0"/>
          <p:nvPr/>
        </p:nvPicPr>
        <p:blipFill>
          <a:blip r:embed="rId3">
            <a:alphaModFix/>
          </a:blip>
          <a:stretch>
            <a:fillRect/>
          </a:stretch>
        </p:blipFill>
        <p:spPr>
          <a:xfrm rot="-1274247">
            <a:off x="3573434" y="2334893"/>
            <a:ext cx="1204764" cy="677701"/>
          </a:xfrm>
          <a:prstGeom prst="rect">
            <a:avLst/>
          </a:prstGeom>
          <a:noFill/>
          <a:ln>
            <a:noFill/>
          </a:ln>
        </p:spPr>
      </p:pic>
      <p:pic>
        <p:nvPicPr>
          <p:cNvPr id="246" name="Google Shape;246;p28"/>
          <p:cNvPicPr preferRelativeResize="0"/>
          <p:nvPr/>
        </p:nvPicPr>
        <p:blipFill>
          <a:blip r:embed="rId3">
            <a:alphaModFix/>
          </a:blip>
          <a:stretch>
            <a:fillRect/>
          </a:stretch>
        </p:blipFill>
        <p:spPr>
          <a:xfrm rot="503296">
            <a:off x="4362325" y="2615665"/>
            <a:ext cx="1204767" cy="677700"/>
          </a:xfrm>
          <a:prstGeom prst="rect">
            <a:avLst/>
          </a:prstGeom>
          <a:noFill/>
          <a:ln>
            <a:noFill/>
          </a:ln>
        </p:spPr>
      </p:pic>
      <p:pic>
        <p:nvPicPr>
          <p:cNvPr id="247" name="Google Shape;247;p28"/>
          <p:cNvPicPr preferRelativeResize="0"/>
          <p:nvPr/>
        </p:nvPicPr>
        <p:blipFill>
          <a:blip r:embed="rId3">
            <a:alphaModFix/>
          </a:blip>
          <a:stretch>
            <a:fillRect/>
          </a:stretch>
        </p:blipFill>
        <p:spPr>
          <a:xfrm rot="-699381">
            <a:off x="5214262" y="2686464"/>
            <a:ext cx="1204768" cy="677699"/>
          </a:xfrm>
          <a:prstGeom prst="rect">
            <a:avLst/>
          </a:prstGeom>
          <a:noFill/>
          <a:ln>
            <a:noFill/>
          </a:ln>
        </p:spPr>
      </p:pic>
      <p:pic>
        <p:nvPicPr>
          <p:cNvPr id="248" name="Google Shape;248;p28"/>
          <p:cNvPicPr preferRelativeResize="0"/>
          <p:nvPr/>
        </p:nvPicPr>
        <p:blipFill>
          <a:blip r:embed="rId3">
            <a:alphaModFix/>
          </a:blip>
          <a:stretch>
            <a:fillRect/>
          </a:stretch>
        </p:blipFill>
        <p:spPr>
          <a:xfrm rot="-699381">
            <a:off x="6112062" y="2494302"/>
            <a:ext cx="1204768" cy="677699"/>
          </a:xfrm>
          <a:prstGeom prst="rect">
            <a:avLst/>
          </a:prstGeom>
          <a:noFill/>
          <a:ln>
            <a:noFill/>
          </a:ln>
        </p:spPr>
      </p:pic>
      <p:pic>
        <p:nvPicPr>
          <p:cNvPr id="249" name="Google Shape;249;p28"/>
          <p:cNvPicPr preferRelativeResize="0"/>
          <p:nvPr/>
        </p:nvPicPr>
        <p:blipFill>
          <a:blip r:embed="rId3">
            <a:alphaModFix/>
          </a:blip>
          <a:stretch>
            <a:fillRect/>
          </a:stretch>
        </p:blipFill>
        <p:spPr>
          <a:xfrm rot="579559">
            <a:off x="7020537" y="2686378"/>
            <a:ext cx="1204768" cy="677698"/>
          </a:xfrm>
          <a:prstGeom prst="rect">
            <a:avLst/>
          </a:prstGeom>
          <a:noFill/>
          <a:ln>
            <a:noFill/>
          </a:ln>
        </p:spPr>
      </p:pic>
      <p:pic>
        <p:nvPicPr>
          <p:cNvPr id="250" name="Google Shape;250;p28"/>
          <p:cNvPicPr preferRelativeResize="0"/>
          <p:nvPr/>
        </p:nvPicPr>
        <p:blipFill>
          <a:blip r:embed="rId3">
            <a:alphaModFix/>
          </a:blip>
          <a:stretch>
            <a:fillRect/>
          </a:stretch>
        </p:blipFill>
        <p:spPr>
          <a:xfrm rot="579559">
            <a:off x="7392623" y="2163963"/>
            <a:ext cx="1204768" cy="677698"/>
          </a:xfrm>
          <a:prstGeom prst="rect">
            <a:avLst/>
          </a:prstGeom>
          <a:noFill/>
          <a:ln>
            <a:noFill/>
          </a:ln>
        </p:spPr>
      </p:pic>
      <p:pic>
        <p:nvPicPr>
          <p:cNvPr id="251" name="Google Shape;251;p28"/>
          <p:cNvPicPr preferRelativeResize="0"/>
          <p:nvPr/>
        </p:nvPicPr>
        <p:blipFill>
          <a:blip r:embed="rId3">
            <a:alphaModFix/>
          </a:blip>
          <a:stretch>
            <a:fillRect/>
          </a:stretch>
        </p:blipFill>
        <p:spPr>
          <a:xfrm rot="579559">
            <a:off x="3784412" y="3161728"/>
            <a:ext cx="1204768" cy="677698"/>
          </a:xfrm>
          <a:prstGeom prst="rect">
            <a:avLst/>
          </a:prstGeom>
          <a:noFill/>
          <a:ln>
            <a:noFill/>
          </a:ln>
        </p:spPr>
      </p:pic>
      <p:pic>
        <p:nvPicPr>
          <p:cNvPr id="252" name="Google Shape;252;p28"/>
          <p:cNvPicPr preferRelativeResize="0"/>
          <p:nvPr/>
        </p:nvPicPr>
        <p:blipFill>
          <a:blip r:embed="rId3">
            <a:alphaModFix/>
          </a:blip>
          <a:stretch>
            <a:fillRect/>
          </a:stretch>
        </p:blipFill>
        <p:spPr>
          <a:xfrm rot="-168042">
            <a:off x="4691613" y="3315766"/>
            <a:ext cx="1204765" cy="677700"/>
          </a:xfrm>
          <a:prstGeom prst="rect">
            <a:avLst/>
          </a:prstGeom>
          <a:noFill/>
          <a:ln>
            <a:noFill/>
          </a:ln>
        </p:spPr>
      </p:pic>
      <p:pic>
        <p:nvPicPr>
          <p:cNvPr id="253" name="Google Shape;253;p28"/>
          <p:cNvPicPr preferRelativeResize="0"/>
          <p:nvPr/>
        </p:nvPicPr>
        <p:blipFill>
          <a:blip r:embed="rId3">
            <a:alphaModFix/>
          </a:blip>
          <a:stretch>
            <a:fillRect/>
          </a:stretch>
        </p:blipFill>
        <p:spPr>
          <a:xfrm rot="-1173816">
            <a:off x="5688775" y="3247614"/>
            <a:ext cx="1204770" cy="677699"/>
          </a:xfrm>
          <a:prstGeom prst="rect">
            <a:avLst/>
          </a:prstGeom>
          <a:noFill/>
          <a:ln>
            <a:noFill/>
          </a:ln>
        </p:spPr>
      </p:pic>
      <p:pic>
        <p:nvPicPr>
          <p:cNvPr id="254" name="Google Shape;254;p28"/>
          <p:cNvPicPr preferRelativeResize="0"/>
          <p:nvPr/>
        </p:nvPicPr>
        <p:blipFill>
          <a:blip r:embed="rId3">
            <a:alphaModFix/>
          </a:blip>
          <a:stretch>
            <a:fillRect/>
          </a:stretch>
        </p:blipFill>
        <p:spPr>
          <a:xfrm rot="-555745">
            <a:off x="7563362" y="3247616"/>
            <a:ext cx="1204769" cy="677697"/>
          </a:xfrm>
          <a:prstGeom prst="rect">
            <a:avLst/>
          </a:prstGeom>
          <a:noFill/>
          <a:ln>
            <a:noFill/>
          </a:ln>
        </p:spPr>
      </p:pic>
      <p:pic>
        <p:nvPicPr>
          <p:cNvPr id="255" name="Google Shape;255;p28"/>
          <p:cNvPicPr preferRelativeResize="0"/>
          <p:nvPr/>
        </p:nvPicPr>
        <p:blipFill>
          <a:blip r:embed="rId3">
            <a:alphaModFix/>
          </a:blip>
          <a:stretch>
            <a:fillRect/>
          </a:stretch>
        </p:blipFill>
        <p:spPr>
          <a:xfrm rot="579559">
            <a:off x="6644112" y="3247615"/>
            <a:ext cx="1204768" cy="677698"/>
          </a:xfrm>
          <a:prstGeom prst="rect">
            <a:avLst/>
          </a:prstGeom>
          <a:noFill/>
          <a:ln>
            <a:noFill/>
          </a:ln>
        </p:spPr>
      </p:pic>
      <p:pic>
        <p:nvPicPr>
          <p:cNvPr id="256" name="Google Shape;256;p28"/>
          <p:cNvPicPr preferRelativeResize="0"/>
          <p:nvPr/>
        </p:nvPicPr>
        <p:blipFill>
          <a:blip r:embed="rId4">
            <a:alphaModFix/>
          </a:blip>
          <a:stretch>
            <a:fillRect/>
          </a:stretch>
        </p:blipFill>
        <p:spPr>
          <a:xfrm>
            <a:off x="0" y="3390350"/>
            <a:ext cx="1468100" cy="1629100"/>
          </a:xfrm>
          <a:prstGeom prst="rect">
            <a:avLst/>
          </a:prstGeom>
          <a:noFill/>
          <a:ln>
            <a:noFill/>
          </a:ln>
        </p:spPr>
      </p:pic>
      <p:sp>
        <p:nvSpPr>
          <p:cNvPr id="257" name="Google Shape;257;p28"/>
          <p:cNvSpPr/>
          <p:nvPr/>
        </p:nvSpPr>
        <p:spPr>
          <a:xfrm>
            <a:off x="390550" y="4066200"/>
            <a:ext cx="724500" cy="562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txBox="1"/>
          <p:nvPr/>
        </p:nvSpPr>
        <p:spPr>
          <a:xfrm>
            <a:off x="390550" y="3983375"/>
            <a:ext cx="724500" cy="56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800" b="1" dirty="0"/>
              <a:t>60</a:t>
            </a:r>
            <a:endParaRPr sz="4800" b="1" dirty="0"/>
          </a:p>
        </p:txBody>
      </p:sp>
      <p:pic>
        <p:nvPicPr>
          <p:cNvPr id="28" name="Google Shape;240;p28">
            <a:extLst>
              <a:ext uri="{FF2B5EF4-FFF2-40B4-BE49-F238E27FC236}">
                <a16:creationId xmlns:a16="http://schemas.microsoft.com/office/drawing/2014/main" id="{897031DA-6776-459A-8F55-E3BBFCCBBBF2}"/>
              </a:ext>
            </a:extLst>
          </p:cNvPr>
          <p:cNvPicPr preferRelativeResize="0"/>
          <p:nvPr/>
        </p:nvPicPr>
        <p:blipFill>
          <a:blip r:embed="rId3">
            <a:alphaModFix/>
          </a:blip>
          <a:stretch>
            <a:fillRect/>
          </a:stretch>
        </p:blipFill>
        <p:spPr>
          <a:xfrm rot="20344177" flipV="1">
            <a:off x="3897217" y="2728579"/>
            <a:ext cx="1204765" cy="677700"/>
          </a:xfrm>
          <a:prstGeom prst="rect">
            <a:avLst/>
          </a:prstGeom>
          <a:noFill/>
          <a:ln>
            <a:noFill/>
          </a:ln>
        </p:spPr>
      </p:pic>
      <p:pic>
        <p:nvPicPr>
          <p:cNvPr id="29" name="Google Shape;241;p28">
            <a:extLst>
              <a:ext uri="{FF2B5EF4-FFF2-40B4-BE49-F238E27FC236}">
                <a16:creationId xmlns:a16="http://schemas.microsoft.com/office/drawing/2014/main" id="{E3746B66-3202-445C-B177-105A609DC84D}"/>
              </a:ext>
            </a:extLst>
          </p:cNvPr>
          <p:cNvPicPr preferRelativeResize="0"/>
          <p:nvPr/>
        </p:nvPicPr>
        <p:blipFill>
          <a:blip r:embed="rId3">
            <a:alphaModFix/>
          </a:blip>
          <a:stretch>
            <a:fillRect/>
          </a:stretch>
        </p:blipFill>
        <p:spPr>
          <a:xfrm rot="532529" flipV="1">
            <a:off x="4905098" y="2228585"/>
            <a:ext cx="1204763" cy="677699"/>
          </a:xfrm>
          <a:prstGeom prst="rect">
            <a:avLst/>
          </a:prstGeom>
          <a:noFill/>
          <a:ln>
            <a:noFill/>
          </a:ln>
        </p:spPr>
      </p:pic>
      <p:pic>
        <p:nvPicPr>
          <p:cNvPr id="30" name="Google Shape;242;p28">
            <a:extLst>
              <a:ext uri="{FF2B5EF4-FFF2-40B4-BE49-F238E27FC236}">
                <a16:creationId xmlns:a16="http://schemas.microsoft.com/office/drawing/2014/main" id="{C933C2FA-AFE6-449E-A435-0EE8BDD1AEB4}"/>
              </a:ext>
            </a:extLst>
          </p:cNvPr>
          <p:cNvPicPr preferRelativeResize="0"/>
          <p:nvPr/>
        </p:nvPicPr>
        <p:blipFill>
          <a:blip r:embed="rId3">
            <a:alphaModFix/>
          </a:blip>
          <a:stretch>
            <a:fillRect/>
          </a:stretch>
        </p:blipFill>
        <p:spPr>
          <a:xfrm rot="532529" flipV="1">
            <a:off x="5337147" y="3488725"/>
            <a:ext cx="1204763" cy="677699"/>
          </a:xfrm>
          <a:prstGeom prst="rect">
            <a:avLst/>
          </a:prstGeom>
          <a:noFill/>
          <a:ln>
            <a:noFill/>
          </a:ln>
        </p:spPr>
      </p:pic>
      <p:pic>
        <p:nvPicPr>
          <p:cNvPr id="31" name="Google Shape;243;p28">
            <a:extLst>
              <a:ext uri="{FF2B5EF4-FFF2-40B4-BE49-F238E27FC236}">
                <a16:creationId xmlns:a16="http://schemas.microsoft.com/office/drawing/2014/main" id="{91222919-F528-480E-B0E7-8B1EB882BE25}"/>
              </a:ext>
            </a:extLst>
          </p:cNvPr>
          <p:cNvPicPr preferRelativeResize="0"/>
          <p:nvPr/>
        </p:nvPicPr>
        <p:blipFill>
          <a:blip r:embed="rId3">
            <a:alphaModFix/>
          </a:blip>
          <a:stretch>
            <a:fillRect/>
          </a:stretch>
        </p:blipFill>
        <p:spPr>
          <a:xfrm rot="20584497" flipV="1">
            <a:off x="6156723" y="2840450"/>
            <a:ext cx="1204763" cy="677699"/>
          </a:xfrm>
          <a:prstGeom prst="rect">
            <a:avLst/>
          </a:prstGeom>
          <a:noFill/>
          <a:ln>
            <a:noFill/>
          </a:ln>
        </p:spPr>
      </p:pic>
      <p:pic>
        <p:nvPicPr>
          <p:cNvPr id="32" name="Google Shape;244;p28">
            <a:extLst>
              <a:ext uri="{FF2B5EF4-FFF2-40B4-BE49-F238E27FC236}">
                <a16:creationId xmlns:a16="http://schemas.microsoft.com/office/drawing/2014/main" id="{71A03449-6F60-4009-A28C-D6479EA71BFB}"/>
              </a:ext>
            </a:extLst>
          </p:cNvPr>
          <p:cNvPicPr preferRelativeResize="0"/>
          <p:nvPr/>
        </p:nvPicPr>
        <p:blipFill>
          <a:blip r:embed="rId3">
            <a:alphaModFix/>
          </a:blip>
          <a:stretch>
            <a:fillRect/>
          </a:stretch>
        </p:blipFill>
        <p:spPr>
          <a:xfrm rot="21599986" flipV="1">
            <a:off x="7560334" y="2715768"/>
            <a:ext cx="1204762" cy="677700"/>
          </a:xfrm>
          <a:prstGeom prst="rect">
            <a:avLst/>
          </a:prstGeom>
          <a:noFill/>
          <a:ln>
            <a:noFill/>
          </a:ln>
        </p:spPr>
      </p:pic>
      <p:pic>
        <p:nvPicPr>
          <p:cNvPr id="33" name="Google Shape;245;p28">
            <a:extLst>
              <a:ext uri="{FF2B5EF4-FFF2-40B4-BE49-F238E27FC236}">
                <a16:creationId xmlns:a16="http://schemas.microsoft.com/office/drawing/2014/main" id="{6402DD01-F4AB-4865-88DC-FF5AFF7E3376}"/>
              </a:ext>
            </a:extLst>
          </p:cNvPr>
          <p:cNvPicPr preferRelativeResize="0"/>
          <p:nvPr/>
        </p:nvPicPr>
        <p:blipFill>
          <a:blip r:embed="rId3">
            <a:alphaModFix/>
          </a:blip>
          <a:stretch>
            <a:fillRect/>
          </a:stretch>
        </p:blipFill>
        <p:spPr>
          <a:xfrm rot="1274247" flipV="1">
            <a:off x="3717731" y="3559029"/>
            <a:ext cx="1204764" cy="677701"/>
          </a:xfrm>
          <a:prstGeom prst="rect">
            <a:avLst/>
          </a:prstGeom>
          <a:noFill/>
          <a:ln>
            <a:noFill/>
          </a:ln>
        </p:spPr>
      </p:pic>
      <p:pic>
        <p:nvPicPr>
          <p:cNvPr id="34" name="Google Shape;246;p28">
            <a:extLst>
              <a:ext uri="{FF2B5EF4-FFF2-40B4-BE49-F238E27FC236}">
                <a16:creationId xmlns:a16="http://schemas.microsoft.com/office/drawing/2014/main" id="{645C8979-7064-499D-8E76-609EF87AF026}"/>
              </a:ext>
            </a:extLst>
          </p:cNvPr>
          <p:cNvPicPr preferRelativeResize="0"/>
          <p:nvPr/>
        </p:nvPicPr>
        <p:blipFill>
          <a:blip r:embed="rId3">
            <a:alphaModFix/>
          </a:blip>
          <a:stretch>
            <a:fillRect/>
          </a:stretch>
        </p:blipFill>
        <p:spPr>
          <a:xfrm rot="21096704" flipV="1">
            <a:off x="4614987" y="3592105"/>
            <a:ext cx="1204767" cy="677700"/>
          </a:xfrm>
          <a:prstGeom prst="rect">
            <a:avLst/>
          </a:prstGeom>
          <a:noFill/>
          <a:ln>
            <a:noFill/>
          </a:ln>
        </p:spPr>
      </p:pic>
      <p:pic>
        <p:nvPicPr>
          <p:cNvPr id="35" name="Google Shape;247;p28">
            <a:extLst>
              <a:ext uri="{FF2B5EF4-FFF2-40B4-BE49-F238E27FC236}">
                <a16:creationId xmlns:a16="http://schemas.microsoft.com/office/drawing/2014/main" id="{70B75703-FC5B-459A-8CFC-868B715CBCBA}"/>
              </a:ext>
            </a:extLst>
          </p:cNvPr>
          <p:cNvPicPr preferRelativeResize="0"/>
          <p:nvPr/>
        </p:nvPicPr>
        <p:blipFill>
          <a:blip r:embed="rId3">
            <a:alphaModFix/>
          </a:blip>
          <a:stretch>
            <a:fillRect/>
          </a:stretch>
        </p:blipFill>
        <p:spPr>
          <a:xfrm rot="699381" flipV="1">
            <a:off x="5492134" y="4054621"/>
            <a:ext cx="1204768" cy="677699"/>
          </a:xfrm>
          <a:prstGeom prst="rect">
            <a:avLst/>
          </a:prstGeom>
          <a:noFill/>
          <a:ln>
            <a:noFill/>
          </a:ln>
        </p:spPr>
      </p:pic>
      <p:pic>
        <p:nvPicPr>
          <p:cNvPr id="36" name="Google Shape;248;p28">
            <a:extLst>
              <a:ext uri="{FF2B5EF4-FFF2-40B4-BE49-F238E27FC236}">
                <a16:creationId xmlns:a16="http://schemas.microsoft.com/office/drawing/2014/main" id="{28309E37-5883-4B63-8D6E-D488F5C53625}"/>
              </a:ext>
            </a:extLst>
          </p:cNvPr>
          <p:cNvPicPr preferRelativeResize="0"/>
          <p:nvPr/>
        </p:nvPicPr>
        <p:blipFill>
          <a:blip r:embed="rId3">
            <a:alphaModFix/>
          </a:blip>
          <a:stretch>
            <a:fillRect/>
          </a:stretch>
        </p:blipFill>
        <p:spPr>
          <a:xfrm rot="699381" flipV="1">
            <a:off x="6032195" y="3730585"/>
            <a:ext cx="1204768" cy="677699"/>
          </a:xfrm>
          <a:prstGeom prst="rect">
            <a:avLst/>
          </a:prstGeom>
          <a:noFill/>
          <a:ln>
            <a:noFill/>
          </a:ln>
        </p:spPr>
      </p:pic>
      <p:pic>
        <p:nvPicPr>
          <p:cNvPr id="37" name="Google Shape;249;p28">
            <a:extLst>
              <a:ext uri="{FF2B5EF4-FFF2-40B4-BE49-F238E27FC236}">
                <a16:creationId xmlns:a16="http://schemas.microsoft.com/office/drawing/2014/main" id="{01FCFD98-2D4E-4B80-A405-D7B815D4004E}"/>
              </a:ext>
            </a:extLst>
          </p:cNvPr>
          <p:cNvPicPr preferRelativeResize="0"/>
          <p:nvPr/>
        </p:nvPicPr>
        <p:blipFill>
          <a:blip r:embed="rId3">
            <a:alphaModFix/>
          </a:blip>
          <a:stretch>
            <a:fillRect/>
          </a:stretch>
        </p:blipFill>
        <p:spPr>
          <a:xfrm rot="21020441" flipV="1">
            <a:off x="7084972" y="3510939"/>
            <a:ext cx="1204768" cy="677698"/>
          </a:xfrm>
          <a:prstGeom prst="rect">
            <a:avLst/>
          </a:prstGeom>
          <a:noFill/>
          <a:ln>
            <a:noFill/>
          </a:ln>
        </p:spPr>
      </p:pic>
      <p:pic>
        <p:nvPicPr>
          <p:cNvPr id="38" name="Google Shape;250;p28">
            <a:extLst>
              <a:ext uri="{FF2B5EF4-FFF2-40B4-BE49-F238E27FC236}">
                <a16:creationId xmlns:a16="http://schemas.microsoft.com/office/drawing/2014/main" id="{C56CB929-B6F6-4E5A-AC16-45B836E44C23}"/>
              </a:ext>
            </a:extLst>
          </p:cNvPr>
          <p:cNvPicPr preferRelativeResize="0"/>
          <p:nvPr/>
        </p:nvPicPr>
        <p:blipFill>
          <a:blip r:embed="rId3">
            <a:alphaModFix/>
          </a:blip>
          <a:stretch>
            <a:fillRect/>
          </a:stretch>
        </p:blipFill>
        <p:spPr>
          <a:xfrm rot="21020441" flipV="1">
            <a:off x="6888568" y="1875933"/>
            <a:ext cx="1204768" cy="677698"/>
          </a:xfrm>
          <a:prstGeom prst="rect">
            <a:avLst/>
          </a:prstGeom>
          <a:noFill/>
          <a:ln>
            <a:noFill/>
          </a:ln>
        </p:spPr>
      </p:pic>
      <p:pic>
        <p:nvPicPr>
          <p:cNvPr id="39" name="Google Shape;251;p28">
            <a:extLst>
              <a:ext uri="{FF2B5EF4-FFF2-40B4-BE49-F238E27FC236}">
                <a16:creationId xmlns:a16="http://schemas.microsoft.com/office/drawing/2014/main" id="{EB8AC3A6-0299-4943-A5B8-E4CDE49D2B7C}"/>
              </a:ext>
            </a:extLst>
          </p:cNvPr>
          <p:cNvPicPr preferRelativeResize="0"/>
          <p:nvPr/>
        </p:nvPicPr>
        <p:blipFill>
          <a:blip r:embed="rId3">
            <a:alphaModFix/>
          </a:blip>
          <a:stretch>
            <a:fillRect/>
          </a:stretch>
        </p:blipFill>
        <p:spPr>
          <a:xfrm rot="21020441" flipV="1">
            <a:off x="3848847" y="3986289"/>
            <a:ext cx="1204768" cy="677698"/>
          </a:xfrm>
          <a:prstGeom prst="rect">
            <a:avLst/>
          </a:prstGeom>
          <a:noFill/>
          <a:ln>
            <a:noFill/>
          </a:ln>
        </p:spPr>
      </p:pic>
      <p:pic>
        <p:nvPicPr>
          <p:cNvPr id="40" name="Google Shape;252;p28">
            <a:extLst>
              <a:ext uri="{FF2B5EF4-FFF2-40B4-BE49-F238E27FC236}">
                <a16:creationId xmlns:a16="http://schemas.microsoft.com/office/drawing/2014/main" id="{53973825-0E0D-4172-9068-71A42D8C9B1B}"/>
              </a:ext>
            </a:extLst>
          </p:cNvPr>
          <p:cNvPicPr preferRelativeResize="0"/>
          <p:nvPr/>
        </p:nvPicPr>
        <p:blipFill>
          <a:blip r:embed="rId3">
            <a:alphaModFix/>
          </a:blip>
          <a:stretch>
            <a:fillRect/>
          </a:stretch>
        </p:blipFill>
        <p:spPr>
          <a:xfrm rot="168042" flipV="1">
            <a:off x="4756048" y="4140327"/>
            <a:ext cx="1204765" cy="677700"/>
          </a:xfrm>
          <a:prstGeom prst="rect">
            <a:avLst/>
          </a:prstGeom>
          <a:noFill/>
          <a:ln>
            <a:noFill/>
          </a:ln>
        </p:spPr>
      </p:pic>
      <p:pic>
        <p:nvPicPr>
          <p:cNvPr id="41" name="Google Shape;254;p28">
            <a:extLst>
              <a:ext uri="{FF2B5EF4-FFF2-40B4-BE49-F238E27FC236}">
                <a16:creationId xmlns:a16="http://schemas.microsoft.com/office/drawing/2014/main" id="{0C3E9552-98E8-4B90-AF40-E03DDEAF5A44}"/>
              </a:ext>
            </a:extLst>
          </p:cNvPr>
          <p:cNvPicPr preferRelativeResize="0"/>
          <p:nvPr/>
        </p:nvPicPr>
        <p:blipFill>
          <a:blip r:embed="rId3">
            <a:alphaModFix/>
          </a:blip>
          <a:stretch>
            <a:fillRect/>
          </a:stretch>
        </p:blipFill>
        <p:spPr>
          <a:xfrm rot="555745" flipV="1">
            <a:off x="7627797" y="4072177"/>
            <a:ext cx="1204769" cy="677697"/>
          </a:xfrm>
          <a:prstGeom prst="rect">
            <a:avLst/>
          </a:prstGeom>
          <a:noFill/>
          <a:ln>
            <a:noFill/>
          </a:ln>
        </p:spPr>
      </p:pic>
      <p:pic>
        <p:nvPicPr>
          <p:cNvPr id="42" name="Google Shape;255;p28">
            <a:extLst>
              <a:ext uri="{FF2B5EF4-FFF2-40B4-BE49-F238E27FC236}">
                <a16:creationId xmlns:a16="http://schemas.microsoft.com/office/drawing/2014/main" id="{F7B958B7-CB17-4CF2-8083-A1141A4475CA}"/>
              </a:ext>
            </a:extLst>
          </p:cNvPr>
          <p:cNvPicPr preferRelativeResize="0"/>
          <p:nvPr/>
        </p:nvPicPr>
        <p:blipFill>
          <a:blip r:embed="rId3">
            <a:alphaModFix/>
          </a:blip>
          <a:stretch>
            <a:fillRect/>
          </a:stretch>
        </p:blipFill>
        <p:spPr>
          <a:xfrm rot="21020441" flipV="1">
            <a:off x="6708547" y="4072176"/>
            <a:ext cx="1204768" cy="677698"/>
          </a:xfrm>
          <a:prstGeom prst="rect">
            <a:avLst/>
          </a:prstGeom>
          <a:noFill/>
          <a:ln>
            <a:noFill/>
          </a:ln>
        </p:spPr>
      </p:pic>
      <p:sp>
        <p:nvSpPr>
          <p:cNvPr id="239" name="Google Shape;239;p28"/>
          <p:cNvSpPr txBox="1"/>
          <p:nvPr/>
        </p:nvSpPr>
        <p:spPr>
          <a:xfrm>
            <a:off x="143508" y="375506"/>
            <a:ext cx="3888432" cy="197545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dirty="0">
                <a:latin typeface="Source Sans Pro"/>
                <a:ea typeface="Source Sans Pro"/>
                <a:cs typeface="Source Sans Pro"/>
                <a:sym typeface="Source Sans Pro"/>
              </a:rPr>
              <a:t>How about 100</a:t>
            </a:r>
            <a:br>
              <a:rPr lang="en" sz="3600" dirty="0">
                <a:latin typeface="Source Sans Pro"/>
                <a:ea typeface="Source Sans Pro"/>
                <a:cs typeface="Source Sans Pro"/>
                <a:sym typeface="Source Sans Pro"/>
              </a:rPr>
            </a:br>
            <a:r>
              <a:rPr lang="en" sz="3600" dirty="0">
                <a:latin typeface="Source Sans Pro"/>
                <a:ea typeface="Source Sans Pro"/>
                <a:cs typeface="Source Sans Pro"/>
                <a:sym typeface="Source Sans Pro"/>
              </a:rPr>
              <a:t>bags </a:t>
            </a:r>
            <a:r>
              <a:rPr lang="en-US" sz="3600" dirty="0">
                <a:latin typeface="Source Sans Pro"/>
                <a:ea typeface="Source Sans Pro"/>
                <a:cs typeface="Source Sans Pro"/>
                <a:sym typeface="Source Sans Pro"/>
              </a:rPr>
              <a:t>of D&amp;Bs within </a:t>
            </a:r>
            <a:r>
              <a:rPr lang="en" sz="3600" dirty="0">
                <a:latin typeface="Source Sans Pro"/>
                <a:ea typeface="Source Sans Pro"/>
                <a:cs typeface="Source Sans Pro"/>
                <a:sym typeface="Source Sans Pro"/>
              </a:rPr>
              <a:t>60 seconds?</a:t>
            </a:r>
            <a:endParaRPr sz="3600" dirty="0">
              <a:latin typeface="Source Sans Pro"/>
              <a:ea typeface="Source Sans Pro"/>
              <a:cs typeface="Source Sans Pro"/>
              <a:sym typeface="Source Sans Pro"/>
            </a:endParaRPr>
          </a:p>
        </p:txBody>
      </p:sp>
      <p:pic>
        <p:nvPicPr>
          <p:cNvPr id="43" name="Graphic 42">
            <a:extLst>
              <a:ext uri="{FF2B5EF4-FFF2-40B4-BE49-F238E27FC236}">
                <a16:creationId xmlns:a16="http://schemas.microsoft.com/office/drawing/2014/main" id="{2F8D4F18-6E28-4C91-94C3-D7E8CCC9B6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1880" y="0"/>
            <a:ext cx="5652628"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8"/>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8"/>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pic>
        <p:nvPicPr>
          <p:cNvPr id="256" name="Google Shape;256;p28"/>
          <p:cNvPicPr preferRelativeResize="0"/>
          <p:nvPr/>
        </p:nvPicPr>
        <p:blipFill>
          <a:blip r:embed="rId3">
            <a:alphaModFix/>
          </a:blip>
          <a:stretch>
            <a:fillRect/>
          </a:stretch>
        </p:blipFill>
        <p:spPr>
          <a:xfrm>
            <a:off x="7668038" y="3514400"/>
            <a:ext cx="1468100" cy="1629100"/>
          </a:xfrm>
          <a:prstGeom prst="rect">
            <a:avLst/>
          </a:prstGeom>
          <a:noFill/>
          <a:ln>
            <a:noFill/>
          </a:ln>
        </p:spPr>
      </p:pic>
      <p:sp>
        <p:nvSpPr>
          <p:cNvPr id="257" name="Google Shape;257;p28"/>
          <p:cNvSpPr/>
          <p:nvPr/>
        </p:nvSpPr>
        <p:spPr>
          <a:xfrm>
            <a:off x="8058588" y="4190250"/>
            <a:ext cx="724500" cy="562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txBox="1"/>
          <p:nvPr/>
        </p:nvSpPr>
        <p:spPr>
          <a:xfrm>
            <a:off x="8058588" y="4107425"/>
            <a:ext cx="724500" cy="56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800" b="1" dirty="0"/>
              <a:t>60</a:t>
            </a:r>
            <a:endParaRPr sz="4800" b="1" dirty="0"/>
          </a:p>
        </p:txBody>
      </p:sp>
      <p:sp>
        <p:nvSpPr>
          <p:cNvPr id="239" name="Google Shape;239;p28"/>
          <p:cNvSpPr txBox="1"/>
          <p:nvPr/>
        </p:nvSpPr>
        <p:spPr>
          <a:xfrm>
            <a:off x="143508" y="375506"/>
            <a:ext cx="6192688" cy="298833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600" dirty="0">
                <a:latin typeface="Source Sans Pro"/>
                <a:ea typeface="Source Sans Pro"/>
                <a:cs typeface="Source Sans Pro"/>
                <a:sym typeface="Source Sans Pro"/>
              </a:rPr>
              <a:t>Can you solve this problem</a:t>
            </a:r>
            <a:r>
              <a:rPr lang="en" sz="3600" dirty="0">
                <a:latin typeface="Source Sans Pro"/>
                <a:ea typeface="Source Sans Pro"/>
                <a:cs typeface="Source Sans Pro"/>
                <a:sym typeface="Source Sans Pro"/>
              </a:rPr>
              <a:t>?</a:t>
            </a:r>
          </a:p>
          <a:p>
            <a:pPr marL="0" lvl="0" indent="0" rtl="0">
              <a:spcBef>
                <a:spcPts val="0"/>
              </a:spcBef>
              <a:spcAft>
                <a:spcPts val="0"/>
              </a:spcAft>
              <a:buNone/>
            </a:pPr>
            <a:endParaRPr lang="en" sz="3600" dirty="0">
              <a:latin typeface="Source Sans Pro"/>
              <a:ea typeface="Source Sans Pro"/>
              <a:cs typeface="Source Sans Pro"/>
              <a:sym typeface="Source Sans Pro"/>
            </a:endParaRPr>
          </a:p>
          <a:p>
            <a:pPr marL="0" lvl="0" indent="0" rtl="0">
              <a:spcBef>
                <a:spcPts val="0"/>
              </a:spcBef>
              <a:spcAft>
                <a:spcPts val="0"/>
              </a:spcAft>
              <a:buNone/>
            </a:pPr>
            <a:r>
              <a:rPr lang="en" sz="3600" dirty="0">
                <a:latin typeface="Source Sans Pro"/>
                <a:ea typeface="Source Sans Pro"/>
                <a:cs typeface="Source Sans Pro"/>
                <a:sym typeface="Source Sans Pro"/>
              </a:rPr>
              <a:t>What resources do you have?</a:t>
            </a:r>
          </a:p>
          <a:p>
            <a:pPr marL="0" lvl="0" indent="0" rtl="0">
              <a:spcBef>
                <a:spcPts val="0"/>
              </a:spcBef>
              <a:spcAft>
                <a:spcPts val="0"/>
              </a:spcAft>
              <a:buNone/>
            </a:pPr>
            <a:endParaRPr lang="en" sz="3600" dirty="0">
              <a:latin typeface="Source Sans Pro"/>
              <a:ea typeface="Source Sans Pro"/>
              <a:cs typeface="Source Sans Pro"/>
              <a:sym typeface="Source Sans Pro"/>
            </a:endParaRPr>
          </a:p>
          <a:p>
            <a:pPr marL="0" lvl="0" indent="0" rtl="0">
              <a:spcBef>
                <a:spcPts val="0"/>
              </a:spcBef>
              <a:spcAft>
                <a:spcPts val="0"/>
              </a:spcAft>
              <a:buNone/>
            </a:pPr>
            <a:r>
              <a:rPr lang="en" sz="3600" dirty="0">
                <a:latin typeface="Source Sans Pro"/>
                <a:ea typeface="Source Sans Pro"/>
                <a:cs typeface="Source Sans Pro"/>
                <a:sym typeface="Source Sans Pro"/>
              </a:rPr>
              <a:t>What resources do you need?</a:t>
            </a:r>
            <a:endParaRPr sz="36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23520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500" dirty="0">
                <a:solidFill>
                  <a:srgbClr val="FFFFFF"/>
                </a:solidFill>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#1, Part 1b: Filtering</a:t>
            </a:r>
            <a:br>
              <a:rPr lang="en-US" sz="3000" dirty="0">
                <a:solidFill>
                  <a:srgbClr val="FFFFFF"/>
                </a:solidFill>
                <a:latin typeface="Barlow"/>
              </a:rPr>
            </a:br>
            <a:r>
              <a:rPr lang="en-US" sz="2000" dirty="0">
                <a:solidFill>
                  <a:srgbClr val="FFFFFF"/>
                </a:solidFill>
                <a:latin typeface="Barlow"/>
              </a:rPr>
              <a:t>(Key Concept: Distributed Computing)</a:t>
            </a:r>
            <a:endParaRPr sz="2000" dirty="0">
              <a:solidFill>
                <a:srgbClr val="FFFFFF"/>
              </a:solidFill>
              <a:latin typeface="Barlow"/>
            </a:endParaRPr>
          </a:p>
        </p:txBody>
      </p:sp>
    </p:spTree>
    <p:extLst>
      <p:ext uri="{BB962C8B-B14F-4D97-AF65-F5344CB8AC3E}">
        <p14:creationId xmlns:p14="http://schemas.microsoft.com/office/powerpoint/2010/main" val="188632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6" name="Speech Bubble: Oval 5">
            <a:extLst>
              <a:ext uri="{FF2B5EF4-FFF2-40B4-BE49-F238E27FC236}">
                <a16:creationId xmlns:a16="http://schemas.microsoft.com/office/drawing/2014/main" id="{FE31ACF4-69A2-4426-A359-E224672204DE}"/>
              </a:ext>
            </a:extLst>
          </p:cNvPr>
          <p:cNvSpPr/>
          <p:nvPr/>
        </p:nvSpPr>
        <p:spPr>
          <a:xfrm>
            <a:off x="4856017" y="328027"/>
            <a:ext cx="2521527" cy="803563"/>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do we start?</a:t>
            </a:r>
          </a:p>
        </p:txBody>
      </p:sp>
      <p:sp>
        <p:nvSpPr>
          <p:cNvPr id="270" name="Google Shape;270;p29"/>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5200EE85-EBDC-41D6-991B-0B0C5C4CFF86}"/>
              </a:ext>
            </a:extLst>
          </p:cNvPr>
          <p:cNvGrpSpPr/>
          <p:nvPr/>
        </p:nvGrpSpPr>
        <p:grpSpPr>
          <a:xfrm>
            <a:off x="4230975" y="1181512"/>
            <a:ext cx="838200" cy="863313"/>
            <a:chOff x="4230975" y="1181512"/>
            <a:chExt cx="838200" cy="863313"/>
          </a:xfrm>
        </p:grpSpPr>
        <p:pic>
          <p:nvPicPr>
            <p:cNvPr id="43" name="Google Shape;392;p31">
              <a:extLst>
                <a:ext uri="{FF2B5EF4-FFF2-40B4-BE49-F238E27FC236}">
                  <a16:creationId xmlns:a16="http://schemas.microsoft.com/office/drawing/2014/main" id="{45456080-BFA6-4F7F-819F-E94DB4C43971}"/>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44" name="Google Shape;427;p31">
              <a:extLst>
                <a:ext uri="{FF2B5EF4-FFF2-40B4-BE49-F238E27FC236}">
                  <a16:creationId xmlns:a16="http://schemas.microsoft.com/office/drawing/2014/main" id="{60290312-7CC6-477C-81C3-09C9DDDB50A9}"/>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roup 92">
            <a:extLst>
              <a:ext uri="{FF2B5EF4-FFF2-40B4-BE49-F238E27FC236}">
                <a16:creationId xmlns:a16="http://schemas.microsoft.com/office/drawing/2014/main" id="{FB651BED-A723-4C1D-AAC4-96DEE255B21B}"/>
              </a:ext>
            </a:extLst>
          </p:cNvPr>
          <p:cNvGrpSpPr/>
          <p:nvPr/>
        </p:nvGrpSpPr>
        <p:grpSpPr>
          <a:xfrm>
            <a:off x="2354919" y="2331600"/>
            <a:ext cx="4568046" cy="2041292"/>
            <a:chOff x="2354919" y="2331600"/>
            <a:chExt cx="4568046" cy="2041292"/>
          </a:xfrm>
        </p:grpSpPr>
        <p:sp>
          <p:nvSpPr>
            <p:cNvPr id="94" name="Google Shape;268;p29">
              <a:extLst>
                <a:ext uri="{FF2B5EF4-FFF2-40B4-BE49-F238E27FC236}">
                  <a16:creationId xmlns:a16="http://schemas.microsoft.com/office/drawing/2014/main" id="{E89B27F8-2FDE-444E-BDE5-576837E14E31}"/>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392;p31">
              <a:extLst>
                <a:ext uri="{FF2B5EF4-FFF2-40B4-BE49-F238E27FC236}">
                  <a16:creationId xmlns:a16="http://schemas.microsoft.com/office/drawing/2014/main" id="{62B7BD76-F271-44CE-8F91-32983B388A78}"/>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17873698-BFF9-4A8D-BC3A-418D2FCCE44B}"/>
                </a:ext>
              </a:extLst>
            </p:cNvPr>
            <p:cNvPicPr>
              <a:picLocks/>
            </p:cNvPicPr>
            <p:nvPr/>
          </p:nvPicPr>
          <p:blipFill>
            <a:blip r:embed="rId4"/>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97" name="Google Shape;268;p29">
              <a:extLst>
                <a:ext uri="{FF2B5EF4-FFF2-40B4-BE49-F238E27FC236}">
                  <a16:creationId xmlns:a16="http://schemas.microsoft.com/office/drawing/2014/main" id="{29912C95-48D5-4389-9778-EC9227F27FE0}"/>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392;p31">
              <a:extLst>
                <a:ext uri="{FF2B5EF4-FFF2-40B4-BE49-F238E27FC236}">
                  <a16:creationId xmlns:a16="http://schemas.microsoft.com/office/drawing/2014/main" id="{9ADDEDA8-3321-4136-9829-B159224B2736}"/>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04AD6173-BE6F-48B5-82FB-9B7914F86379}"/>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00" name="Google Shape;268;p29">
              <a:extLst>
                <a:ext uri="{FF2B5EF4-FFF2-40B4-BE49-F238E27FC236}">
                  <a16:creationId xmlns:a16="http://schemas.microsoft.com/office/drawing/2014/main" id="{853CE14A-408F-4058-972D-CD1AC69BAD64}"/>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392;p31">
              <a:extLst>
                <a:ext uri="{FF2B5EF4-FFF2-40B4-BE49-F238E27FC236}">
                  <a16:creationId xmlns:a16="http://schemas.microsoft.com/office/drawing/2014/main" id="{FE49904D-C985-48F1-AB51-E8A378895D44}"/>
                </a:ext>
              </a:extLst>
            </p:cNvPr>
            <p:cNvPicPr>
              <a:picLocks/>
            </p:cNvPicPr>
            <p:nvPr/>
          </p:nvPicPr>
          <p:blipFill>
            <a:blip r:embed="rId4"/>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F6230E52-1F6E-4110-A59A-530B01954B81}"/>
                </a:ext>
              </a:extLst>
            </p:cNvPr>
            <p:cNvPicPr>
              <a:picLocks/>
            </p:cNvPicPr>
            <p:nvPr/>
          </p:nvPicPr>
          <p:blipFill>
            <a:blip r:embed="rId4"/>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03" name="Google Shape;268;p29">
              <a:extLst>
                <a:ext uri="{FF2B5EF4-FFF2-40B4-BE49-F238E27FC236}">
                  <a16:creationId xmlns:a16="http://schemas.microsoft.com/office/drawing/2014/main" id="{7F370FA4-A8F2-4BA1-BEE0-46D7779A3F0A}"/>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392;p31">
              <a:extLst>
                <a:ext uri="{FF2B5EF4-FFF2-40B4-BE49-F238E27FC236}">
                  <a16:creationId xmlns:a16="http://schemas.microsoft.com/office/drawing/2014/main" id="{9B517327-C22F-43BE-BA60-734353539F92}"/>
                </a:ext>
              </a:extLst>
            </p:cNvPr>
            <p:cNvPicPr>
              <a:picLocks/>
            </p:cNvPicPr>
            <p:nvPr/>
          </p:nvPicPr>
          <p:blipFill>
            <a:blip r:embed="rId4"/>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EEB014A8-F544-4459-8318-6E0B43A70C6C}"/>
                </a:ext>
              </a:extLst>
            </p:cNvPr>
            <p:cNvPicPr>
              <a:picLocks/>
            </p:cNvPicPr>
            <p:nvPr/>
          </p:nvPicPr>
          <p:blipFill>
            <a:blip r:embed="rId4"/>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06" name="Google Shape;268;p29">
              <a:extLst>
                <a:ext uri="{FF2B5EF4-FFF2-40B4-BE49-F238E27FC236}">
                  <a16:creationId xmlns:a16="http://schemas.microsoft.com/office/drawing/2014/main" id="{60825219-FA9E-4001-B9B8-5C022FBDD22F}"/>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392;p31">
              <a:extLst>
                <a:ext uri="{FF2B5EF4-FFF2-40B4-BE49-F238E27FC236}">
                  <a16:creationId xmlns:a16="http://schemas.microsoft.com/office/drawing/2014/main" id="{445D45F1-CFFF-4F7B-B110-55AD2B8B75B7}"/>
                </a:ext>
              </a:extLst>
            </p:cNvPr>
            <p:cNvPicPr>
              <a:picLocks/>
            </p:cNvPicPr>
            <p:nvPr/>
          </p:nvPicPr>
          <p:blipFill>
            <a:blip r:embed="rId4"/>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08" name="Google Shape;392;p31">
              <a:extLst>
                <a:ext uri="{FF2B5EF4-FFF2-40B4-BE49-F238E27FC236}">
                  <a16:creationId xmlns:a16="http://schemas.microsoft.com/office/drawing/2014/main" id="{2E44B567-5940-43CE-8074-67899155B8D4}"/>
                </a:ext>
              </a:extLst>
            </p:cNvPr>
            <p:cNvPicPr>
              <a:picLocks/>
            </p:cNvPicPr>
            <p:nvPr/>
          </p:nvPicPr>
          <p:blipFill>
            <a:blip r:embed="rId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09" name="Google Shape;268;p29">
              <a:extLst>
                <a:ext uri="{FF2B5EF4-FFF2-40B4-BE49-F238E27FC236}">
                  <a16:creationId xmlns:a16="http://schemas.microsoft.com/office/drawing/2014/main" id="{BC554F93-E68E-43F6-BC9B-E67E7680B67A}"/>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392;p31">
              <a:extLst>
                <a:ext uri="{FF2B5EF4-FFF2-40B4-BE49-F238E27FC236}">
                  <a16:creationId xmlns:a16="http://schemas.microsoft.com/office/drawing/2014/main" id="{56517C0A-0AB2-4F30-B671-2EFF7E3402C9}"/>
                </a:ext>
              </a:extLst>
            </p:cNvPr>
            <p:cNvPicPr>
              <a:picLocks/>
            </p:cNvPicPr>
            <p:nvPr/>
          </p:nvPicPr>
          <p:blipFill>
            <a:blip r:embed="rId4"/>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11" name="Google Shape;392;p31">
              <a:extLst>
                <a:ext uri="{FF2B5EF4-FFF2-40B4-BE49-F238E27FC236}">
                  <a16:creationId xmlns:a16="http://schemas.microsoft.com/office/drawing/2014/main" id="{C6EAFB5E-B22A-4ED2-AE2B-C07ACD1E9294}"/>
                </a:ext>
              </a:extLst>
            </p:cNvPr>
            <p:cNvPicPr>
              <a:picLocks/>
            </p:cNvPicPr>
            <p:nvPr/>
          </p:nvPicPr>
          <p:blipFill>
            <a:blip r:embed="rId4"/>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grpSp>
        <p:nvGrpSpPr>
          <p:cNvPr id="9" name="Group 8">
            <a:extLst>
              <a:ext uri="{FF2B5EF4-FFF2-40B4-BE49-F238E27FC236}">
                <a16:creationId xmlns:a16="http://schemas.microsoft.com/office/drawing/2014/main" id="{1B38601C-8509-4805-9890-C239DFCF434E}"/>
              </a:ext>
            </a:extLst>
          </p:cNvPr>
          <p:cNvGrpSpPr/>
          <p:nvPr/>
        </p:nvGrpSpPr>
        <p:grpSpPr>
          <a:xfrm>
            <a:off x="2424871" y="159482"/>
            <a:ext cx="1082029" cy="1347614"/>
            <a:chOff x="2424871" y="159482"/>
            <a:chExt cx="1082029" cy="1347614"/>
          </a:xfrm>
        </p:grpSpPr>
        <p:pic>
          <p:nvPicPr>
            <p:cNvPr id="286" name="Google Shape;286;p29"/>
            <p:cNvPicPr preferRelativeResize="0"/>
            <p:nvPr/>
          </p:nvPicPr>
          <p:blipFill>
            <a:blip r:embed="rId5">
              <a:alphaModFix/>
            </a:blip>
            <a:stretch>
              <a:fillRect/>
            </a:stretch>
          </p:blipFill>
          <p:spPr>
            <a:xfrm rot="1091597">
              <a:off x="2472510" y="621961"/>
              <a:ext cx="462807" cy="232623"/>
            </a:xfrm>
            <a:prstGeom prst="rect">
              <a:avLst/>
            </a:prstGeom>
            <a:noFill/>
            <a:ln>
              <a:noFill/>
            </a:ln>
          </p:spPr>
        </p:pic>
        <p:pic>
          <p:nvPicPr>
            <p:cNvPr id="287" name="Google Shape;287;p29"/>
            <p:cNvPicPr preferRelativeResize="0"/>
            <p:nvPr/>
          </p:nvPicPr>
          <p:blipFill>
            <a:blip r:embed="rId5">
              <a:alphaModFix/>
            </a:blip>
            <a:stretch>
              <a:fillRect/>
            </a:stretch>
          </p:blipFill>
          <p:spPr>
            <a:xfrm rot="-458565">
              <a:off x="2424871" y="729732"/>
              <a:ext cx="469260" cy="228493"/>
            </a:xfrm>
            <a:prstGeom prst="rect">
              <a:avLst/>
            </a:prstGeom>
            <a:noFill/>
            <a:ln>
              <a:noFill/>
            </a:ln>
          </p:spPr>
        </p:pic>
        <p:pic>
          <p:nvPicPr>
            <p:cNvPr id="288" name="Google Shape;288;p29"/>
            <p:cNvPicPr preferRelativeResize="0"/>
            <p:nvPr/>
          </p:nvPicPr>
          <p:blipFill>
            <a:blip r:embed="rId5">
              <a:alphaModFix/>
            </a:blip>
            <a:stretch>
              <a:fillRect/>
            </a:stretch>
          </p:blipFill>
          <p:spPr>
            <a:xfrm rot="-458565">
              <a:off x="2712901" y="837744"/>
              <a:ext cx="469260" cy="228493"/>
            </a:xfrm>
            <a:prstGeom prst="rect">
              <a:avLst/>
            </a:prstGeom>
            <a:noFill/>
            <a:ln>
              <a:noFill/>
            </a:ln>
          </p:spPr>
        </p:pic>
        <p:pic>
          <p:nvPicPr>
            <p:cNvPr id="289" name="Google Shape;289;p29"/>
            <p:cNvPicPr preferRelativeResize="0"/>
            <p:nvPr/>
          </p:nvPicPr>
          <p:blipFill>
            <a:blip r:embed="rId5">
              <a:alphaModFix/>
            </a:blip>
            <a:stretch>
              <a:fillRect/>
            </a:stretch>
          </p:blipFill>
          <p:spPr>
            <a:xfrm rot="879240">
              <a:off x="2721431" y="718661"/>
              <a:ext cx="465482" cy="230929"/>
            </a:xfrm>
            <a:prstGeom prst="rect">
              <a:avLst/>
            </a:prstGeom>
            <a:noFill/>
            <a:ln>
              <a:noFill/>
            </a:ln>
          </p:spPr>
        </p:pic>
        <p:pic>
          <p:nvPicPr>
            <p:cNvPr id="290" name="Google Shape;290;p29"/>
            <p:cNvPicPr preferRelativeResize="0"/>
            <p:nvPr/>
          </p:nvPicPr>
          <p:blipFill>
            <a:blip r:embed="rId5">
              <a:alphaModFix/>
            </a:blip>
            <a:stretch>
              <a:fillRect/>
            </a:stretch>
          </p:blipFill>
          <p:spPr>
            <a:xfrm rot="35">
              <a:off x="2987825" y="699544"/>
              <a:ext cx="470731" cy="227537"/>
            </a:xfrm>
            <a:prstGeom prst="rect">
              <a:avLst/>
            </a:prstGeom>
            <a:noFill/>
            <a:ln>
              <a:noFill/>
            </a:ln>
          </p:spPr>
        </p:pic>
        <p:pic>
          <p:nvPicPr>
            <p:cNvPr id="291" name="Google Shape;291;p29"/>
            <p:cNvPicPr preferRelativeResize="0"/>
            <p:nvPr/>
          </p:nvPicPr>
          <p:blipFill>
            <a:blip r:embed="rId5">
              <a:alphaModFix/>
            </a:blip>
            <a:stretch>
              <a:fillRect/>
            </a:stretch>
          </p:blipFill>
          <p:spPr>
            <a:xfrm rot="-1108003">
              <a:off x="2436715" y="874823"/>
              <a:ext cx="462583" cy="232766"/>
            </a:xfrm>
            <a:prstGeom prst="rect">
              <a:avLst/>
            </a:prstGeom>
            <a:noFill/>
            <a:ln>
              <a:noFill/>
            </a:ln>
          </p:spPr>
        </p:pic>
        <p:pic>
          <p:nvPicPr>
            <p:cNvPr id="292" name="Google Shape;292;p29"/>
            <p:cNvPicPr preferRelativeResize="0"/>
            <p:nvPr/>
          </p:nvPicPr>
          <p:blipFill>
            <a:blip r:embed="rId5">
              <a:alphaModFix/>
            </a:blip>
            <a:stretch>
              <a:fillRect/>
            </a:stretch>
          </p:blipFill>
          <p:spPr>
            <a:xfrm rot="433274">
              <a:off x="2604272" y="944164"/>
              <a:ext cx="469419" cy="228392"/>
            </a:xfrm>
            <a:prstGeom prst="rect">
              <a:avLst/>
            </a:prstGeom>
            <a:noFill/>
            <a:ln>
              <a:noFill/>
            </a:ln>
          </p:spPr>
        </p:pic>
        <p:pic>
          <p:nvPicPr>
            <p:cNvPr id="293" name="Google Shape;293;p29"/>
            <p:cNvPicPr preferRelativeResize="0"/>
            <p:nvPr/>
          </p:nvPicPr>
          <p:blipFill>
            <a:blip r:embed="rId5">
              <a:alphaModFix/>
            </a:blip>
            <a:stretch>
              <a:fillRect/>
            </a:stretch>
          </p:blipFill>
          <p:spPr>
            <a:xfrm rot="-603141">
              <a:off x="2680196" y="1098686"/>
              <a:ext cx="468208" cy="229177"/>
            </a:xfrm>
            <a:prstGeom prst="rect">
              <a:avLst/>
            </a:prstGeom>
            <a:noFill/>
            <a:ln>
              <a:noFill/>
            </a:ln>
          </p:spPr>
        </p:pic>
        <p:pic>
          <p:nvPicPr>
            <p:cNvPr id="294" name="Google Shape;294;p29"/>
            <p:cNvPicPr preferRelativeResize="0"/>
            <p:nvPr/>
          </p:nvPicPr>
          <p:blipFill>
            <a:blip r:embed="rId5">
              <a:alphaModFix/>
            </a:blip>
            <a:stretch>
              <a:fillRect/>
            </a:stretch>
          </p:blipFill>
          <p:spPr>
            <a:xfrm rot="-603141">
              <a:off x="2824212" y="990673"/>
              <a:ext cx="468208" cy="229177"/>
            </a:xfrm>
            <a:prstGeom prst="rect">
              <a:avLst/>
            </a:prstGeom>
            <a:noFill/>
            <a:ln>
              <a:noFill/>
            </a:ln>
          </p:spPr>
        </p:pic>
        <p:pic>
          <p:nvPicPr>
            <p:cNvPr id="295" name="Google Shape;295;p29"/>
            <p:cNvPicPr preferRelativeResize="0"/>
            <p:nvPr/>
          </p:nvPicPr>
          <p:blipFill>
            <a:blip r:embed="rId5">
              <a:alphaModFix/>
            </a:blip>
            <a:stretch>
              <a:fillRect/>
            </a:stretch>
          </p:blipFill>
          <p:spPr>
            <a:xfrm rot="499221">
              <a:off x="3001901" y="840285"/>
              <a:ext cx="468996" cy="228668"/>
            </a:xfrm>
            <a:prstGeom prst="rect">
              <a:avLst/>
            </a:prstGeom>
            <a:noFill/>
            <a:ln>
              <a:noFill/>
            </a:ln>
          </p:spPr>
        </p:pic>
        <p:pic>
          <p:nvPicPr>
            <p:cNvPr id="296" name="Google Shape;296;p29"/>
            <p:cNvPicPr preferRelativeResize="0"/>
            <p:nvPr/>
          </p:nvPicPr>
          <p:blipFill>
            <a:blip r:embed="rId5">
              <a:alphaModFix/>
            </a:blip>
            <a:stretch>
              <a:fillRect/>
            </a:stretch>
          </p:blipFill>
          <p:spPr>
            <a:xfrm rot="499221">
              <a:off x="3037904" y="660265"/>
              <a:ext cx="468996" cy="228668"/>
            </a:xfrm>
            <a:prstGeom prst="rect">
              <a:avLst/>
            </a:prstGeom>
            <a:noFill/>
            <a:ln>
              <a:noFill/>
            </a:ln>
          </p:spPr>
        </p:pic>
        <p:pic>
          <p:nvPicPr>
            <p:cNvPr id="297" name="Google Shape;297;p29"/>
            <p:cNvPicPr preferRelativeResize="0"/>
            <p:nvPr/>
          </p:nvPicPr>
          <p:blipFill>
            <a:blip r:embed="rId5">
              <a:alphaModFix/>
            </a:blip>
            <a:stretch>
              <a:fillRect/>
            </a:stretch>
          </p:blipFill>
          <p:spPr>
            <a:xfrm rot="499221">
              <a:off x="2425836" y="1020304"/>
              <a:ext cx="468996" cy="228668"/>
            </a:xfrm>
            <a:prstGeom prst="rect">
              <a:avLst/>
            </a:prstGeom>
            <a:noFill/>
            <a:ln>
              <a:noFill/>
            </a:ln>
          </p:spPr>
        </p:pic>
        <p:pic>
          <p:nvPicPr>
            <p:cNvPr id="298" name="Google Shape;298;p29"/>
            <p:cNvPicPr preferRelativeResize="0"/>
            <p:nvPr/>
          </p:nvPicPr>
          <p:blipFill>
            <a:blip r:embed="rId5">
              <a:alphaModFix/>
            </a:blip>
            <a:stretch>
              <a:fillRect/>
            </a:stretch>
          </p:blipFill>
          <p:spPr>
            <a:xfrm rot="-144441">
              <a:off x="2452337" y="1177377"/>
              <a:ext cx="470585" cy="227633"/>
            </a:xfrm>
            <a:prstGeom prst="rect">
              <a:avLst/>
            </a:prstGeom>
            <a:noFill/>
            <a:ln>
              <a:noFill/>
            </a:ln>
          </p:spPr>
        </p:pic>
        <p:pic>
          <p:nvPicPr>
            <p:cNvPr id="299" name="Google Shape;299;p29"/>
            <p:cNvPicPr preferRelativeResize="0"/>
            <p:nvPr/>
          </p:nvPicPr>
          <p:blipFill>
            <a:blip r:embed="rId5">
              <a:alphaModFix/>
            </a:blip>
            <a:stretch>
              <a:fillRect/>
            </a:stretch>
          </p:blipFill>
          <p:spPr>
            <a:xfrm rot="-1018844">
              <a:off x="2723562" y="1230260"/>
              <a:ext cx="463778" cy="232013"/>
            </a:xfrm>
            <a:prstGeom prst="rect">
              <a:avLst/>
            </a:prstGeom>
            <a:noFill/>
            <a:ln>
              <a:noFill/>
            </a:ln>
          </p:spPr>
        </p:pic>
        <p:pic>
          <p:nvPicPr>
            <p:cNvPr id="300" name="Google Shape;300;p29"/>
            <p:cNvPicPr preferRelativeResize="0"/>
            <p:nvPr/>
          </p:nvPicPr>
          <p:blipFill>
            <a:blip r:embed="rId5">
              <a:alphaModFix/>
            </a:blip>
            <a:stretch>
              <a:fillRect/>
            </a:stretch>
          </p:blipFill>
          <p:spPr>
            <a:xfrm rot="-478643">
              <a:off x="3001416" y="1019022"/>
              <a:ext cx="469132" cy="228579"/>
            </a:xfrm>
            <a:prstGeom prst="rect">
              <a:avLst/>
            </a:prstGeom>
            <a:noFill/>
            <a:ln>
              <a:noFill/>
            </a:ln>
          </p:spPr>
        </p:pic>
        <p:pic>
          <p:nvPicPr>
            <p:cNvPr id="301" name="Google Shape;301;p29"/>
            <p:cNvPicPr preferRelativeResize="0"/>
            <p:nvPr/>
          </p:nvPicPr>
          <p:blipFill>
            <a:blip r:embed="rId5">
              <a:alphaModFix/>
            </a:blip>
            <a:stretch>
              <a:fillRect/>
            </a:stretch>
          </p:blipFill>
          <p:spPr>
            <a:xfrm rot="499221">
              <a:off x="3001900" y="1164320"/>
              <a:ext cx="468996" cy="228668"/>
            </a:xfrm>
            <a:prstGeom prst="rect">
              <a:avLst/>
            </a:prstGeom>
            <a:noFill/>
            <a:ln>
              <a:noFill/>
            </a:ln>
          </p:spPr>
        </p:pic>
        <p:pic>
          <p:nvPicPr>
            <p:cNvPr id="8" name="Graphic 7">
              <a:extLst>
                <a:ext uri="{FF2B5EF4-FFF2-40B4-BE49-F238E27FC236}">
                  <a16:creationId xmlns:a16="http://schemas.microsoft.com/office/drawing/2014/main" id="{7CAC8961-BFA1-4701-840A-E266482E8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7764" y="159482"/>
              <a:ext cx="1055040" cy="1347614"/>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90" name="Google Shape;390;p31"/>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7" name="Group 76">
            <a:extLst>
              <a:ext uri="{FF2B5EF4-FFF2-40B4-BE49-F238E27FC236}">
                <a16:creationId xmlns:a16="http://schemas.microsoft.com/office/drawing/2014/main" id="{C8DBE0AB-C83D-4784-B06F-BC1370612A22}"/>
              </a:ext>
            </a:extLst>
          </p:cNvPr>
          <p:cNvGrpSpPr/>
          <p:nvPr/>
        </p:nvGrpSpPr>
        <p:grpSpPr>
          <a:xfrm>
            <a:off x="4230975" y="1181512"/>
            <a:ext cx="838200" cy="863313"/>
            <a:chOff x="4230975" y="1181512"/>
            <a:chExt cx="838200" cy="863313"/>
          </a:xfrm>
        </p:grpSpPr>
        <p:pic>
          <p:nvPicPr>
            <p:cNvPr id="78" name="Google Shape;392;p31">
              <a:extLst>
                <a:ext uri="{FF2B5EF4-FFF2-40B4-BE49-F238E27FC236}">
                  <a16:creationId xmlns:a16="http://schemas.microsoft.com/office/drawing/2014/main" id="{7D445182-1320-4C40-A7CF-A79574178B3D}"/>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9" name="Google Shape;427;p31">
              <a:extLst>
                <a:ext uri="{FF2B5EF4-FFF2-40B4-BE49-F238E27FC236}">
                  <a16:creationId xmlns:a16="http://schemas.microsoft.com/office/drawing/2014/main" id="{6CA0E413-41DD-4D9A-A0CC-00895DADB1F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Speech Bubble: Oval 142">
            <a:extLst>
              <a:ext uri="{FF2B5EF4-FFF2-40B4-BE49-F238E27FC236}">
                <a16:creationId xmlns:a16="http://schemas.microsoft.com/office/drawing/2014/main" id="{650988B8-9D90-41E1-A131-3D47ED82B7A2}"/>
              </a:ext>
            </a:extLst>
          </p:cNvPr>
          <p:cNvSpPr/>
          <p:nvPr/>
        </p:nvSpPr>
        <p:spPr>
          <a:xfrm>
            <a:off x="4856017" y="303498"/>
            <a:ext cx="2992347" cy="894920"/>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assume that each student can grab, open, and process a small bag</a:t>
            </a:r>
          </a:p>
        </p:txBody>
      </p:sp>
      <p:grpSp>
        <p:nvGrpSpPr>
          <p:cNvPr id="144" name="Group 143">
            <a:extLst>
              <a:ext uri="{FF2B5EF4-FFF2-40B4-BE49-F238E27FC236}">
                <a16:creationId xmlns:a16="http://schemas.microsoft.com/office/drawing/2014/main" id="{D2C30763-7781-45FA-986C-F15CB524366A}"/>
              </a:ext>
            </a:extLst>
          </p:cNvPr>
          <p:cNvGrpSpPr/>
          <p:nvPr/>
        </p:nvGrpSpPr>
        <p:grpSpPr>
          <a:xfrm>
            <a:off x="2354919" y="2331600"/>
            <a:ext cx="4568046" cy="2041292"/>
            <a:chOff x="2354919" y="2331600"/>
            <a:chExt cx="4568046" cy="2041292"/>
          </a:xfrm>
        </p:grpSpPr>
        <p:sp>
          <p:nvSpPr>
            <p:cNvPr id="145" name="Google Shape;268;p29">
              <a:extLst>
                <a:ext uri="{FF2B5EF4-FFF2-40B4-BE49-F238E27FC236}">
                  <a16:creationId xmlns:a16="http://schemas.microsoft.com/office/drawing/2014/main" id="{D0318183-BF88-482A-A125-A1EF69762C4A}"/>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392;p31">
              <a:extLst>
                <a:ext uri="{FF2B5EF4-FFF2-40B4-BE49-F238E27FC236}">
                  <a16:creationId xmlns:a16="http://schemas.microsoft.com/office/drawing/2014/main" id="{326DD402-9A87-4B16-ABC3-FE506EDA1FF8}"/>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47" name="Google Shape;392;p31">
              <a:extLst>
                <a:ext uri="{FF2B5EF4-FFF2-40B4-BE49-F238E27FC236}">
                  <a16:creationId xmlns:a16="http://schemas.microsoft.com/office/drawing/2014/main" id="{026CF23E-0D49-4207-8046-2DB22289B1E0}"/>
                </a:ext>
              </a:extLst>
            </p:cNvPr>
            <p:cNvPicPr>
              <a:picLocks/>
            </p:cNvPicPr>
            <p:nvPr/>
          </p:nvPicPr>
          <p:blipFill>
            <a:blip r:embed="rId4"/>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148" name="Google Shape;268;p29">
              <a:extLst>
                <a:ext uri="{FF2B5EF4-FFF2-40B4-BE49-F238E27FC236}">
                  <a16:creationId xmlns:a16="http://schemas.microsoft.com/office/drawing/2014/main" id="{986CD2A7-71AB-404E-BA23-B1566AF5CD0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392;p31">
              <a:extLst>
                <a:ext uri="{FF2B5EF4-FFF2-40B4-BE49-F238E27FC236}">
                  <a16:creationId xmlns:a16="http://schemas.microsoft.com/office/drawing/2014/main" id="{0C9D7071-4998-4F0F-9867-8D276143CCB5}"/>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50" name="Google Shape;392;p31">
              <a:extLst>
                <a:ext uri="{FF2B5EF4-FFF2-40B4-BE49-F238E27FC236}">
                  <a16:creationId xmlns:a16="http://schemas.microsoft.com/office/drawing/2014/main" id="{58604C72-0239-48AC-A232-A3C86819B355}"/>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51" name="Google Shape;268;p29">
              <a:extLst>
                <a:ext uri="{FF2B5EF4-FFF2-40B4-BE49-F238E27FC236}">
                  <a16:creationId xmlns:a16="http://schemas.microsoft.com/office/drawing/2014/main" id="{BD676A81-1ED3-4D41-8994-F0A355FEA098}"/>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392;p31">
              <a:extLst>
                <a:ext uri="{FF2B5EF4-FFF2-40B4-BE49-F238E27FC236}">
                  <a16:creationId xmlns:a16="http://schemas.microsoft.com/office/drawing/2014/main" id="{01B83574-2DC9-4556-99C1-ABE3D512908A}"/>
                </a:ext>
              </a:extLst>
            </p:cNvPr>
            <p:cNvPicPr>
              <a:picLocks/>
            </p:cNvPicPr>
            <p:nvPr/>
          </p:nvPicPr>
          <p:blipFill>
            <a:blip r:embed="rId4"/>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53" name="Google Shape;392;p31">
              <a:extLst>
                <a:ext uri="{FF2B5EF4-FFF2-40B4-BE49-F238E27FC236}">
                  <a16:creationId xmlns:a16="http://schemas.microsoft.com/office/drawing/2014/main" id="{40B3DC09-192D-402F-990B-8B442974DA91}"/>
                </a:ext>
              </a:extLst>
            </p:cNvPr>
            <p:cNvPicPr>
              <a:picLocks/>
            </p:cNvPicPr>
            <p:nvPr/>
          </p:nvPicPr>
          <p:blipFill>
            <a:blip r:embed="rId4"/>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54" name="Google Shape;268;p29">
              <a:extLst>
                <a:ext uri="{FF2B5EF4-FFF2-40B4-BE49-F238E27FC236}">
                  <a16:creationId xmlns:a16="http://schemas.microsoft.com/office/drawing/2014/main" id="{1AD3FD48-AE4D-463A-B0B3-B5FD0009C18A}"/>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392;p31">
              <a:extLst>
                <a:ext uri="{FF2B5EF4-FFF2-40B4-BE49-F238E27FC236}">
                  <a16:creationId xmlns:a16="http://schemas.microsoft.com/office/drawing/2014/main" id="{906D5A53-08F2-44D5-95A4-1ACB4A069581}"/>
                </a:ext>
              </a:extLst>
            </p:cNvPr>
            <p:cNvPicPr>
              <a:picLocks/>
            </p:cNvPicPr>
            <p:nvPr/>
          </p:nvPicPr>
          <p:blipFill>
            <a:blip r:embed="rId4"/>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56" name="Google Shape;392;p31">
              <a:extLst>
                <a:ext uri="{FF2B5EF4-FFF2-40B4-BE49-F238E27FC236}">
                  <a16:creationId xmlns:a16="http://schemas.microsoft.com/office/drawing/2014/main" id="{201F59B9-D29A-477B-90D0-61920AB09E3E}"/>
                </a:ext>
              </a:extLst>
            </p:cNvPr>
            <p:cNvPicPr>
              <a:picLocks/>
            </p:cNvPicPr>
            <p:nvPr/>
          </p:nvPicPr>
          <p:blipFill>
            <a:blip r:embed="rId4"/>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57" name="Google Shape;268;p29">
              <a:extLst>
                <a:ext uri="{FF2B5EF4-FFF2-40B4-BE49-F238E27FC236}">
                  <a16:creationId xmlns:a16="http://schemas.microsoft.com/office/drawing/2014/main" id="{2BEFC109-639E-44AB-96E6-FE8A9A60EEEB}"/>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392;p31">
              <a:extLst>
                <a:ext uri="{FF2B5EF4-FFF2-40B4-BE49-F238E27FC236}">
                  <a16:creationId xmlns:a16="http://schemas.microsoft.com/office/drawing/2014/main" id="{FB6279DB-86A6-49B0-8BEC-2C7C26B77F89}"/>
                </a:ext>
              </a:extLst>
            </p:cNvPr>
            <p:cNvPicPr>
              <a:picLocks/>
            </p:cNvPicPr>
            <p:nvPr/>
          </p:nvPicPr>
          <p:blipFill>
            <a:blip r:embed="rId4"/>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59" name="Google Shape;392;p31">
              <a:extLst>
                <a:ext uri="{FF2B5EF4-FFF2-40B4-BE49-F238E27FC236}">
                  <a16:creationId xmlns:a16="http://schemas.microsoft.com/office/drawing/2014/main" id="{E57BBADC-0586-4D09-8B57-9E86224602A0}"/>
                </a:ext>
              </a:extLst>
            </p:cNvPr>
            <p:cNvPicPr>
              <a:picLocks/>
            </p:cNvPicPr>
            <p:nvPr/>
          </p:nvPicPr>
          <p:blipFill>
            <a:blip r:embed="rId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60" name="Google Shape;268;p29">
              <a:extLst>
                <a:ext uri="{FF2B5EF4-FFF2-40B4-BE49-F238E27FC236}">
                  <a16:creationId xmlns:a16="http://schemas.microsoft.com/office/drawing/2014/main" id="{E5BD2F7F-BFF6-478A-ACA4-D528B18F48FB}"/>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392;p31">
              <a:extLst>
                <a:ext uri="{FF2B5EF4-FFF2-40B4-BE49-F238E27FC236}">
                  <a16:creationId xmlns:a16="http://schemas.microsoft.com/office/drawing/2014/main" id="{1982E6AC-E8E5-4B61-BFF9-310FF049CD99}"/>
                </a:ext>
              </a:extLst>
            </p:cNvPr>
            <p:cNvPicPr>
              <a:picLocks/>
            </p:cNvPicPr>
            <p:nvPr/>
          </p:nvPicPr>
          <p:blipFill>
            <a:blip r:embed="rId4"/>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62" name="Google Shape;392;p31">
              <a:extLst>
                <a:ext uri="{FF2B5EF4-FFF2-40B4-BE49-F238E27FC236}">
                  <a16:creationId xmlns:a16="http://schemas.microsoft.com/office/drawing/2014/main" id="{7C0493F5-C76A-42C7-90B6-395AE636A439}"/>
                </a:ext>
              </a:extLst>
            </p:cNvPr>
            <p:cNvPicPr>
              <a:picLocks/>
            </p:cNvPicPr>
            <p:nvPr/>
          </p:nvPicPr>
          <p:blipFill>
            <a:blip r:embed="rId4"/>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grpSp>
        <p:nvGrpSpPr>
          <p:cNvPr id="43" name="Group 42">
            <a:extLst>
              <a:ext uri="{FF2B5EF4-FFF2-40B4-BE49-F238E27FC236}">
                <a16:creationId xmlns:a16="http://schemas.microsoft.com/office/drawing/2014/main" id="{15A50E39-B8C9-44E6-B8B0-0C39F050A34D}"/>
              </a:ext>
            </a:extLst>
          </p:cNvPr>
          <p:cNvGrpSpPr/>
          <p:nvPr/>
        </p:nvGrpSpPr>
        <p:grpSpPr>
          <a:xfrm>
            <a:off x="2424871" y="159482"/>
            <a:ext cx="1082029" cy="1347614"/>
            <a:chOff x="2424871" y="159482"/>
            <a:chExt cx="1082029" cy="1347614"/>
          </a:xfrm>
        </p:grpSpPr>
        <p:pic>
          <p:nvPicPr>
            <p:cNvPr id="44" name="Google Shape;286;p29">
              <a:extLst>
                <a:ext uri="{FF2B5EF4-FFF2-40B4-BE49-F238E27FC236}">
                  <a16:creationId xmlns:a16="http://schemas.microsoft.com/office/drawing/2014/main" id="{62B9A8B6-F27E-4D0D-8423-C4AD2E4B16AF}"/>
                </a:ext>
              </a:extLst>
            </p:cNvPr>
            <p:cNvPicPr preferRelativeResize="0"/>
            <p:nvPr/>
          </p:nvPicPr>
          <p:blipFill>
            <a:blip r:embed="rId5">
              <a:alphaModFix/>
            </a:blip>
            <a:stretch>
              <a:fillRect/>
            </a:stretch>
          </p:blipFill>
          <p:spPr>
            <a:xfrm rot="1091597">
              <a:off x="2472510" y="621961"/>
              <a:ext cx="462807" cy="232623"/>
            </a:xfrm>
            <a:prstGeom prst="rect">
              <a:avLst/>
            </a:prstGeom>
            <a:noFill/>
            <a:ln>
              <a:noFill/>
            </a:ln>
          </p:spPr>
        </p:pic>
        <p:pic>
          <p:nvPicPr>
            <p:cNvPr id="45" name="Google Shape;287;p29">
              <a:extLst>
                <a:ext uri="{FF2B5EF4-FFF2-40B4-BE49-F238E27FC236}">
                  <a16:creationId xmlns:a16="http://schemas.microsoft.com/office/drawing/2014/main" id="{2607BFC9-8F0C-42F0-B936-26E37D3DCF18}"/>
                </a:ext>
              </a:extLst>
            </p:cNvPr>
            <p:cNvPicPr preferRelativeResize="0"/>
            <p:nvPr/>
          </p:nvPicPr>
          <p:blipFill>
            <a:blip r:embed="rId5">
              <a:alphaModFix/>
            </a:blip>
            <a:stretch>
              <a:fillRect/>
            </a:stretch>
          </p:blipFill>
          <p:spPr>
            <a:xfrm rot="-458565">
              <a:off x="2424871" y="729732"/>
              <a:ext cx="469260" cy="228493"/>
            </a:xfrm>
            <a:prstGeom prst="rect">
              <a:avLst/>
            </a:prstGeom>
            <a:noFill/>
            <a:ln>
              <a:noFill/>
            </a:ln>
          </p:spPr>
        </p:pic>
        <p:pic>
          <p:nvPicPr>
            <p:cNvPr id="46" name="Google Shape;288;p29">
              <a:extLst>
                <a:ext uri="{FF2B5EF4-FFF2-40B4-BE49-F238E27FC236}">
                  <a16:creationId xmlns:a16="http://schemas.microsoft.com/office/drawing/2014/main" id="{245487EB-DE44-4313-845A-A2A10CE4964C}"/>
                </a:ext>
              </a:extLst>
            </p:cNvPr>
            <p:cNvPicPr preferRelativeResize="0"/>
            <p:nvPr/>
          </p:nvPicPr>
          <p:blipFill>
            <a:blip r:embed="rId5">
              <a:alphaModFix/>
            </a:blip>
            <a:stretch>
              <a:fillRect/>
            </a:stretch>
          </p:blipFill>
          <p:spPr>
            <a:xfrm rot="-458565">
              <a:off x="2712901" y="837744"/>
              <a:ext cx="469260" cy="228493"/>
            </a:xfrm>
            <a:prstGeom prst="rect">
              <a:avLst/>
            </a:prstGeom>
            <a:noFill/>
            <a:ln>
              <a:noFill/>
            </a:ln>
          </p:spPr>
        </p:pic>
        <p:pic>
          <p:nvPicPr>
            <p:cNvPr id="47" name="Google Shape;289;p29">
              <a:extLst>
                <a:ext uri="{FF2B5EF4-FFF2-40B4-BE49-F238E27FC236}">
                  <a16:creationId xmlns:a16="http://schemas.microsoft.com/office/drawing/2014/main" id="{C11F9A19-5AC5-44E7-B2FE-63360347DEC7}"/>
                </a:ext>
              </a:extLst>
            </p:cNvPr>
            <p:cNvPicPr preferRelativeResize="0"/>
            <p:nvPr/>
          </p:nvPicPr>
          <p:blipFill>
            <a:blip r:embed="rId5">
              <a:alphaModFix/>
            </a:blip>
            <a:stretch>
              <a:fillRect/>
            </a:stretch>
          </p:blipFill>
          <p:spPr>
            <a:xfrm rot="879240">
              <a:off x="2721431" y="718661"/>
              <a:ext cx="465482" cy="230929"/>
            </a:xfrm>
            <a:prstGeom prst="rect">
              <a:avLst/>
            </a:prstGeom>
            <a:noFill/>
            <a:ln>
              <a:noFill/>
            </a:ln>
          </p:spPr>
        </p:pic>
        <p:pic>
          <p:nvPicPr>
            <p:cNvPr id="48" name="Google Shape;290;p29">
              <a:extLst>
                <a:ext uri="{FF2B5EF4-FFF2-40B4-BE49-F238E27FC236}">
                  <a16:creationId xmlns:a16="http://schemas.microsoft.com/office/drawing/2014/main" id="{6EA9F4F2-0AD5-435B-99B7-FB6448D3306D}"/>
                </a:ext>
              </a:extLst>
            </p:cNvPr>
            <p:cNvPicPr preferRelativeResize="0"/>
            <p:nvPr/>
          </p:nvPicPr>
          <p:blipFill>
            <a:blip r:embed="rId5">
              <a:alphaModFix/>
            </a:blip>
            <a:stretch>
              <a:fillRect/>
            </a:stretch>
          </p:blipFill>
          <p:spPr>
            <a:xfrm rot="35">
              <a:off x="2987825" y="699544"/>
              <a:ext cx="470731" cy="227537"/>
            </a:xfrm>
            <a:prstGeom prst="rect">
              <a:avLst/>
            </a:prstGeom>
            <a:noFill/>
            <a:ln>
              <a:noFill/>
            </a:ln>
          </p:spPr>
        </p:pic>
        <p:pic>
          <p:nvPicPr>
            <p:cNvPr id="49" name="Google Shape;291;p29">
              <a:extLst>
                <a:ext uri="{FF2B5EF4-FFF2-40B4-BE49-F238E27FC236}">
                  <a16:creationId xmlns:a16="http://schemas.microsoft.com/office/drawing/2014/main" id="{A12ECB49-1F03-4CB9-83AE-E9AF45A92F07}"/>
                </a:ext>
              </a:extLst>
            </p:cNvPr>
            <p:cNvPicPr preferRelativeResize="0"/>
            <p:nvPr/>
          </p:nvPicPr>
          <p:blipFill>
            <a:blip r:embed="rId5">
              <a:alphaModFix/>
            </a:blip>
            <a:stretch>
              <a:fillRect/>
            </a:stretch>
          </p:blipFill>
          <p:spPr>
            <a:xfrm rot="-1108003">
              <a:off x="2436715" y="874823"/>
              <a:ext cx="462583" cy="232766"/>
            </a:xfrm>
            <a:prstGeom prst="rect">
              <a:avLst/>
            </a:prstGeom>
            <a:noFill/>
            <a:ln>
              <a:noFill/>
            </a:ln>
          </p:spPr>
        </p:pic>
        <p:pic>
          <p:nvPicPr>
            <p:cNvPr id="50" name="Google Shape;292;p29">
              <a:extLst>
                <a:ext uri="{FF2B5EF4-FFF2-40B4-BE49-F238E27FC236}">
                  <a16:creationId xmlns:a16="http://schemas.microsoft.com/office/drawing/2014/main" id="{89CDDEC5-AED4-44A6-AD5B-727FE670FE52}"/>
                </a:ext>
              </a:extLst>
            </p:cNvPr>
            <p:cNvPicPr preferRelativeResize="0"/>
            <p:nvPr/>
          </p:nvPicPr>
          <p:blipFill>
            <a:blip r:embed="rId5">
              <a:alphaModFix/>
            </a:blip>
            <a:stretch>
              <a:fillRect/>
            </a:stretch>
          </p:blipFill>
          <p:spPr>
            <a:xfrm rot="433274">
              <a:off x="2604272" y="944164"/>
              <a:ext cx="469419" cy="228392"/>
            </a:xfrm>
            <a:prstGeom prst="rect">
              <a:avLst/>
            </a:prstGeom>
            <a:noFill/>
            <a:ln>
              <a:noFill/>
            </a:ln>
          </p:spPr>
        </p:pic>
        <p:pic>
          <p:nvPicPr>
            <p:cNvPr id="51" name="Google Shape;293;p29">
              <a:extLst>
                <a:ext uri="{FF2B5EF4-FFF2-40B4-BE49-F238E27FC236}">
                  <a16:creationId xmlns:a16="http://schemas.microsoft.com/office/drawing/2014/main" id="{43201BC2-87C6-4A27-9C5C-0A103337EAD0}"/>
                </a:ext>
              </a:extLst>
            </p:cNvPr>
            <p:cNvPicPr preferRelativeResize="0"/>
            <p:nvPr/>
          </p:nvPicPr>
          <p:blipFill>
            <a:blip r:embed="rId5">
              <a:alphaModFix/>
            </a:blip>
            <a:stretch>
              <a:fillRect/>
            </a:stretch>
          </p:blipFill>
          <p:spPr>
            <a:xfrm rot="-603141">
              <a:off x="2680196" y="1098686"/>
              <a:ext cx="468208" cy="229177"/>
            </a:xfrm>
            <a:prstGeom prst="rect">
              <a:avLst/>
            </a:prstGeom>
            <a:noFill/>
            <a:ln>
              <a:noFill/>
            </a:ln>
          </p:spPr>
        </p:pic>
        <p:pic>
          <p:nvPicPr>
            <p:cNvPr id="52" name="Google Shape;294;p29">
              <a:extLst>
                <a:ext uri="{FF2B5EF4-FFF2-40B4-BE49-F238E27FC236}">
                  <a16:creationId xmlns:a16="http://schemas.microsoft.com/office/drawing/2014/main" id="{47259FA8-40D6-4A72-89BA-F4C4CDE05350}"/>
                </a:ext>
              </a:extLst>
            </p:cNvPr>
            <p:cNvPicPr preferRelativeResize="0"/>
            <p:nvPr/>
          </p:nvPicPr>
          <p:blipFill>
            <a:blip r:embed="rId5">
              <a:alphaModFix/>
            </a:blip>
            <a:stretch>
              <a:fillRect/>
            </a:stretch>
          </p:blipFill>
          <p:spPr>
            <a:xfrm rot="-603141">
              <a:off x="2824212" y="990673"/>
              <a:ext cx="468208" cy="229177"/>
            </a:xfrm>
            <a:prstGeom prst="rect">
              <a:avLst/>
            </a:prstGeom>
            <a:noFill/>
            <a:ln>
              <a:noFill/>
            </a:ln>
          </p:spPr>
        </p:pic>
        <p:pic>
          <p:nvPicPr>
            <p:cNvPr id="53" name="Google Shape;295;p29">
              <a:extLst>
                <a:ext uri="{FF2B5EF4-FFF2-40B4-BE49-F238E27FC236}">
                  <a16:creationId xmlns:a16="http://schemas.microsoft.com/office/drawing/2014/main" id="{E6214F01-2E9C-484D-952A-A7328786F419}"/>
                </a:ext>
              </a:extLst>
            </p:cNvPr>
            <p:cNvPicPr preferRelativeResize="0"/>
            <p:nvPr/>
          </p:nvPicPr>
          <p:blipFill>
            <a:blip r:embed="rId5">
              <a:alphaModFix/>
            </a:blip>
            <a:stretch>
              <a:fillRect/>
            </a:stretch>
          </p:blipFill>
          <p:spPr>
            <a:xfrm rot="499221">
              <a:off x="3001901" y="840285"/>
              <a:ext cx="468996" cy="228668"/>
            </a:xfrm>
            <a:prstGeom prst="rect">
              <a:avLst/>
            </a:prstGeom>
            <a:noFill/>
            <a:ln>
              <a:noFill/>
            </a:ln>
          </p:spPr>
        </p:pic>
        <p:pic>
          <p:nvPicPr>
            <p:cNvPr id="54" name="Google Shape;296;p29">
              <a:extLst>
                <a:ext uri="{FF2B5EF4-FFF2-40B4-BE49-F238E27FC236}">
                  <a16:creationId xmlns:a16="http://schemas.microsoft.com/office/drawing/2014/main" id="{62926929-C107-4755-9125-BC0ADB2D3542}"/>
                </a:ext>
              </a:extLst>
            </p:cNvPr>
            <p:cNvPicPr preferRelativeResize="0"/>
            <p:nvPr/>
          </p:nvPicPr>
          <p:blipFill>
            <a:blip r:embed="rId5">
              <a:alphaModFix/>
            </a:blip>
            <a:stretch>
              <a:fillRect/>
            </a:stretch>
          </p:blipFill>
          <p:spPr>
            <a:xfrm rot="499221">
              <a:off x="3037904" y="660265"/>
              <a:ext cx="468996" cy="228668"/>
            </a:xfrm>
            <a:prstGeom prst="rect">
              <a:avLst/>
            </a:prstGeom>
            <a:noFill/>
            <a:ln>
              <a:noFill/>
            </a:ln>
          </p:spPr>
        </p:pic>
        <p:pic>
          <p:nvPicPr>
            <p:cNvPr id="55" name="Google Shape;297;p29">
              <a:extLst>
                <a:ext uri="{FF2B5EF4-FFF2-40B4-BE49-F238E27FC236}">
                  <a16:creationId xmlns:a16="http://schemas.microsoft.com/office/drawing/2014/main" id="{1903A9BF-D160-4CC1-8530-5924843986D1}"/>
                </a:ext>
              </a:extLst>
            </p:cNvPr>
            <p:cNvPicPr preferRelativeResize="0"/>
            <p:nvPr/>
          </p:nvPicPr>
          <p:blipFill>
            <a:blip r:embed="rId5">
              <a:alphaModFix/>
            </a:blip>
            <a:stretch>
              <a:fillRect/>
            </a:stretch>
          </p:blipFill>
          <p:spPr>
            <a:xfrm rot="499221">
              <a:off x="2425836" y="1020304"/>
              <a:ext cx="468996" cy="228668"/>
            </a:xfrm>
            <a:prstGeom prst="rect">
              <a:avLst/>
            </a:prstGeom>
            <a:noFill/>
            <a:ln>
              <a:noFill/>
            </a:ln>
          </p:spPr>
        </p:pic>
        <p:pic>
          <p:nvPicPr>
            <p:cNvPr id="56" name="Google Shape;298;p29">
              <a:extLst>
                <a:ext uri="{FF2B5EF4-FFF2-40B4-BE49-F238E27FC236}">
                  <a16:creationId xmlns:a16="http://schemas.microsoft.com/office/drawing/2014/main" id="{153402F9-B3C5-469A-8A12-9F1FADE37E25}"/>
                </a:ext>
              </a:extLst>
            </p:cNvPr>
            <p:cNvPicPr preferRelativeResize="0"/>
            <p:nvPr/>
          </p:nvPicPr>
          <p:blipFill>
            <a:blip r:embed="rId5">
              <a:alphaModFix/>
            </a:blip>
            <a:stretch>
              <a:fillRect/>
            </a:stretch>
          </p:blipFill>
          <p:spPr>
            <a:xfrm rot="-144441">
              <a:off x="2452337" y="1177377"/>
              <a:ext cx="470585" cy="227633"/>
            </a:xfrm>
            <a:prstGeom prst="rect">
              <a:avLst/>
            </a:prstGeom>
            <a:noFill/>
            <a:ln>
              <a:noFill/>
            </a:ln>
          </p:spPr>
        </p:pic>
        <p:pic>
          <p:nvPicPr>
            <p:cNvPr id="57" name="Google Shape;299;p29">
              <a:extLst>
                <a:ext uri="{FF2B5EF4-FFF2-40B4-BE49-F238E27FC236}">
                  <a16:creationId xmlns:a16="http://schemas.microsoft.com/office/drawing/2014/main" id="{AE1FF503-C360-45A4-8F1B-BC6712057BDC}"/>
                </a:ext>
              </a:extLst>
            </p:cNvPr>
            <p:cNvPicPr preferRelativeResize="0"/>
            <p:nvPr/>
          </p:nvPicPr>
          <p:blipFill>
            <a:blip r:embed="rId5">
              <a:alphaModFix/>
            </a:blip>
            <a:stretch>
              <a:fillRect/>
            </a:stretch>
          </p:blipFill>
          <p:spPr>
            <a:xfrm rot="-1018844">
              <a:off x="2723562" y="1230260"/>
              <a:ext cx="463778" cy="232013"/>
            </a:xfrm>
            <a:prstGeom prst="rect">
              <a:avLst/>
            </a:prstGeom>
            <a:noFill/>
            <a:ln>
              <a:noFill/>
            </a:ln>
          </p:spPr>
        </p:pic>
        <p:pic>
          <p:nvPicPr>
            <p:cNvPr id="58" name="Google Shape;300;p29">
              <a:extLst>
                <a:ext uri="{FF2B5EF4-FFF2-40B4-BE49-F238E27FC236}">
                  <a16:creationId xmlns:a16="http://schemas.microsoft.com/office/drawing/2014/main" id="{1DEB0FDD-0D91-4701-93FF-EA833FEECE1F}"/>
                </a:ext>
              </a:extLst>
            </p:cNvPr>
            <p:cNvPicPr preferRelativeResize="0"/>
            <p:nvPr/>
          </p:nvPicPr>
          <p:blipFill>
            <a:blip r:embed="rId5">
              <a:alphaModFix/>
            </a:blip>
            <a:stretch>
              <a:fillRect/>
            </a:stretch>
          </p:blipFill>
          <p:spPr>
            <a:xfrm rot="-478643">
              <a:off x="3001416" y="1019022"/>
              <a:ext cx="469132" cy="228579"/>
            </a:xfrm>
            <a:prstGeom prst="rect">
              <a:avLst/>
            </a:prstGeom>
            <a:noFill/>
            <a:ln>
              <a:noFill/>
            </a:ln>
          </p:spPr>
        </p:pic>
        <p:pic>
          <p:nvPicPr>
            <p:cNvPr id="59" name="Google Shape;301;p29">
              <a:extLst>
                <a:ext uri="{FF2B5EF4-FFF2-40B4-BE49-F238E27FC236}">
                  <a16:creationId xmlns:a16="http://schemas.microsoft.com/office/drawing/2014/main" id="{95CFEB89-7530-4E02-9C76-4DAE917AB36E}"/>
                </a:ext>
              </a:extLst>
            </p:cNvPr>
            <p:cNvPicPr preferRelativeResize="0"/>
            <p:nvPr/>
          </p:nvPicPr>
          <p:blipFill>
            <a:blip r:embed="rId5">
              <a:alphaModFix/>
            </a:blip>
            <a:stretch>
              <a:fillRect/>
            </a:stretch>
          </p:blipFill>
          <p:spPr>
            <a:xfrm rot="499221">
              <a:off x="3001900" y="1164320"/>
              <a:ext cx="468996" cy="228668"/>
            </a:xfrm>
            <a:prstGeom prst="rect">
              <a:avLst/>
            </a:prstGeom>
            <a:noFill/>
            <a:ln>
              <a:noFill/>
            </a:ln>
          </p:spPr>
        </p:pic>
        <p:pic>
          <p:nvPicPr>
            <p:cNvPr id="60" name="Graphic 59">
              <a:extLst>
                <a:ext uri="{FF2B5EF4-FFF2-40B4-BE49-F238E27FC236}">
                  <a16:creationId xmlns:a16="http://schemas.microsoft.com/office/drawing/2014/main" id="{BA8A1B4D-4BD4-457B-876B-CC7336BBF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7764" y="159482"/>
              <a:ext cx="1055040" cy="1347614"/>
            </a:xfrm>
            <a:prstGeom prst="rect">
              <a:avLst/>
            </a:prstGeom>
          </p:spPr>
        </p:pic>
      </p:grpSp>
    </p:spTree>
    <p:extLst>
      <p:ext uri="{BB962C8B-B14F-4D97-AF65-F5344CB8AC3E}">
        <p14:creationId xmlns:p14="http://schemas.microsoft.com/office/powerpoint/2010/main" val="296527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90" name="Google Shape;390;p31"/>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7" name="Group 76">
            <a:extLst>
              <a:ext uri="{FF2B5EF4-FFF2-40B4-BE49-F238E27FC236}">
                <a16:creationId xmlns:a16="http://schemas.microsoft.com/office/drawing/2014/main" id="{C8DBE0AB-C83D-4784-B06F-BC1370612A22}"/>
              </a:ext>
            </a:extLst>
          </p:cNvPr>
          <p:cNvGrpSpPr/>
          <p:nvPr/>
        </p:nvGrpSpPr>
        <p:grpSpPr>
          <a:xfrm>
            <a:off x="4230975" y="1181512"/>
            <a:ext cx="838200" cy="863313"/>
            <a:chOff x="4230975" y="1181512"/>
            <a:chExt cx="838200" cy="863313"/>
          </a:xfrm>
        </p:grpSpPr>
        <p:pic>
          <p:nvPicPr>
            <p:cNvPr id="78" name="Google Shape;392;p31">
              <a:extLst>
                <a:ext uri="{FF2B5EF4-FFF2-40B4-BE49-F238E27FC236}">
                  <a16:creationId xmlns:a16="http://schemas.microsoft.com/office/drawing/2014/main" id="{7D445182-1320-4C40-A7CF-A79574178B3D}"/>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9" name="Google Shape;427;p31">
              <a:extLst>
                <a:ext uri="{FF2B5EF4-FFF2-40B4-BE49-F238E27FC236}">
                  <a16:creationId xmlns:a16="http://schemas.microsoft.com/office/drawing/2014/main" id="{6CA0E413-41DD-4D9A-A0CC-00895DADB1F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Speech Bubble: Oval 142">
            <a:extLst>
              <a:ext uri="{FF2B5EF4-FFF2-40B4-BE49-F238E27FC236}">
                <a16:creationId xmlns:a16="http://schemas.microsoft.com/office/drawing/2014/main" id="{650988B8-9D90-41E1-A131-3D47ED82B7A2}"/>
              </a:ext>
            </a:extLst>
          </p:cNvPr>
          <p:cNvSpPr/>
          <p:nvPr/>
        </p:nvSpPr>
        <p:spPr>
          <a:xfrm>
            <a:off x="4856017" y="303498"/>
            <a:ext cx="3172367" cy="894920"/>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First subdivide the large bag of D&amp;Bs into, smaller, more manageable bags</a:t>
            </a:r>
          </a:p>
        </p:txBody>
      </p:sp>
      <p:grpSp>
        <p:nvGrpSpPr>
          <p:cNvPr id="144" name="Group 143">
            <a:extLst>
              <a:ext uri="{FF2B5EF4-FFF2-40B4-BE49-F238E27FC236}">
                <a16:creationId xmlns:a16="http://schemas.microsoft.com/office/drawing/2014/main" id="{D2C30763-7781-45FA-986C-F15CB524366A}"/>
              </a:ext>
            </a:extLst>
          </p:cNvPr>
          <p:cNvGrpSpPr/>
          <p:nvPr/>
        </p:nvGrpSpPr>
        <p:grpSpPr>
          <a:xfrm>
            <a:off x="2354919" y="2331600"/>
            <a:ext cx="4568046" cy="2041292"/>
            <a:chOff x="2354919" y="2331600"/>
            <a:chExt cx="4568046" cy="2041292"/>
          </a:xfrm>
        </p:grpSpPr>
        <p:sp>
          <p:nvSpPr>
            <p:cNvPr id="145" name="Google Shape;268;p29">
              <a:extLst>
                <a:ext uri="{FF2B5EF4-FFF2-40B4-BE49-F238E27FC236}">
                  <a16:creationId xmlns:a16="http://schemas.microsoft.com/office/drawing/2014/main" id="{D0318183-BF88-482A-A125-A1EF69762C4A}"/>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392;p31">
              <a:extLst>
                <a:ext uri="{FF2B5EF4-FFF2-40B4-BE49-F238E27FC236}">
                  <a16:creationId xmlns:a16="http://schemas.microsoft.com/office/drawing/2014/main" id="{326DD402-9A87-4B16-ABC3-FE506EDA1FF8}"/>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47" name="Google Shape;392;p31">
              <a:extLst>
                <a:ext uri="{FF2B5EF4-FFF2-40B4-BE49-F238E27FC236}">
                  <a16:creationId xmlns:a16="http://schemas.microsoft.com/office/drawing/2014/main" id="{026CF23E-0D49-4207-8046-2DB22289B1E0}"/>
                </a:ext>
              </a:extLst>
            </p:cNvPr>
            <p:cNvPicPr>
              <a:picLocks/>
            </p:cNvPicPr>
            <p:nvPr/>
          </p:nvPicPr>
          <p:blipFill>
            <a:blip r:embed="rId4"/>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148" name="Google Shape;268;p29">
              <a:extLst>
                <a:ext uri="{FF2B5EF4-FFF2-40B4-BE49-F238E27FC236}">
                  <a16:creationId xmlns:a16="http://schemas.microsoft.com/office/drawing/2014/main" id="{986CD2A7-71AB-404E-BA23-B1566AF5CD0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392;p31">
              <a:extLst>
                <a:ext uri="{FF2B5EF4-FFF2-40B4-BE49-F238E27FC236}">
                  <a16:creationId xmlns:a16="http://schemas.microsoft.com/office/drawing/2014/main" id="{0C9D7071-4998-4F0F-9867-8D276143CCB5}"/>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50" name="Google Shape;392;p31">
              <a:extLst>
                <a:ext uri="{FF2B5EF4-FFF2-40B4-BE49-F238E27FC236}">
                  <a16:creationId xmlns:a16="http://schemas.microsoft.com/office/drawing/2014/main" id="{58604C72-0239-48AC-A232-A3C86819B355}"/>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51" name="Google Shape;268;p29">
              <a:extLst>
                <a:ext uri="{FF2B5EF4-FFF2-40B4-BE49-F238E27FC236}">
                  <a16:creationId xmlns:a16="http://schemas.microsoft.com/office/drawing/2014/main" id="{BD676A81-1ED3-4D41-8994-F0A355FEA098}"/>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392;p31">
              <a:extLst>
                <a:ext uri="{FF2B5EF4-FFF2-40B4-BE49-F238E27FC236}">
                  <a16:creationId xmlns:a16="http://schemas.microsoft.com/office/drawing/2014/main" id="{01B83574-2DC9-4556-99C1-ABE3D512908A}"/>
                </a:ext>
              </a:extLst>
            </p:cNvPr>
            <p:cNvPicPr>
              <a:picLocks/>
            </p:cNvPicPr>
            <p:nvPr/>
          </p:nvPicPr>
          <p:blipFill>
            <a:blip r:embed="rId4"/>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53" name="Google Shape;392;p31">
              <a:extLst>
                <a:ext uri="{FF2B5EF4-FFF2-40B4-BE49-F238E27FC236}">
                  <a16:creationId xmlns:a16="http://schemas.microsoft.com/office/drawing/2014/main" id="{40B3DC09-192D-402F-990B-8B442974DA91}"/>
                </a:ext>
              </a:extLst>
            </p:cNvPr>
            <p:cNvPicPr>
              <a:picLocks/>
            </p:cNvPicPr>
            <p:nvPr/>
          </p:nvPicPr>
          <p:blipFill>
            <a:blip r:embed="rId4"/>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54" name="Google Shape;268;p29">
              <a:extLst>
                <a:ext uri="{FF2B5EF4-FFF2-40B4-BE49-F238E27FC236}">
                  <a16:creationId xmlns:a16="http://schemas.microsoft.com/office/drawing/2014/main" id="{1AD3FD48-AE4D-463A-B0B3-B5FD0009C18A}"/>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392;p31">
              <a:extLst>
                <a:ext uri="{FF2B5EF4-FFF2-40B4-BE49-F238E27FC236}">
                  <a16:creationId xmlns:a16="http://schemas.microsoft.com/office/drawing/2014/main" id="{906D5A53-08F2-44D5-95A4-1ACB4A069581}"/>
                </a:ext>
              </a:extLst>
            </p:cNvPr>
            <p:cNvPicPr>
              <a:picLocks/>
            </p:cNvPicPr>
            <p:nvPr/>
          </p:nvPicPr>
          <p:blipFill>
            <a:blip r:embed="rId4"/>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56" name="Google Shape;392;p31">
              <a:extLst>
                <a:ext uri="{FF2B5EF4-FFF2-40B4-BE49-F238E27FC236}">
                  <a16:creationId xmlns:a16="http://schemas.microsoft.com/office/drawing/2014/main" id="{201F59B9-D29A-477B-90D0-61920AB09E3E}"/>
                </a:ext>
              </a:extLst>
            </p:cNvPr>
            <p:cNvPicPr>
              <a:picLocks/>
            </p:cNvPicPr>
            <p:nvPr/>
          </p:nvPicPr>
          <p:blipFill>
            <a:blip r:embed="rId4"/>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57" name="Google Shape;268;p29">
              <a:extLst>
                <a:ext uri="{FF2B5EF4-FFF2-40B4-BE49-F238E27FC236}">
                  <a16:creationId xmlns:a16="http://schemas.microsoft.com/office/drawing/2014/main" id="{2BEFC109-639E-44AB-96E6-FE8A9A60EEEB}"/>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392;p31">
              <a:extLst>
                <a:ext uri="{FF2B5EF4-FFF2-40B4-BE49-F238E27FC236}">
                  <a16:creationId xmlns:a16="http://schemas.microsoft.com/office/drawing/2014/main" id="{FB6279DB-86A6-49B0-8BEC-2C7C26B77F89}"/>
                </a:ext>
              </a:extLst>
            </p:cNvPr>
            <p:cNvPicPr>
              <a:picLocks/>
            </p:cNvPicPr>
            <p:nvPr/>
          </p:nvPicPr>
          <p:blipFill>
            <a:blip r:embed="rId4"/>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59" name="Google Shape;392;p31">
              <a:extLst>
                <a:ext uri="{FF2B5EF4-FFF2-40B4-BE49-F238E27FC236}">
                  <a16:creationId xmlns:a16="http://schemas.microsoft.com/office/drawing/2014/main" id="{E57BBADC-0586-4D09-8B57-9E86224602A0}"/>
                </a:ext>
              </a:extLst>
            </p:cNvPr>
            <p:cNvPicPr>
              <a:picLocks/>
            </p:cNvPicPr>
            <p:nvPr/>
          </p:nvPicPr>
          <p:blipFill>
            <a:blip r:embed="rId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60" name="Google Shape;268;p29">
              <a:extLst>
                <a:ext uri="{FF2B5EF4-FFF2-40B4-BE49-F238E27FC236}">
                  <a16:creationId xmlns:a16="http://schemas.microsoft.com/office/drawing/2014/main" id="{E5BD2F7F-BFF6-478A-ACA4-D528B18F48FB}"/>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392;p31">
              <a:extLst>
                <a:ext uri="{FF2B5EF4-FFF2-40B4-BE49-F238E27FC236}">
                  <a16:creationId xmlns:a16="http://schemas.microsoft.com/office/drawing/2014/main" id="{1982E6AC-E8E5-4B61-BFF9-310FF049CD99}"/>
                </a:ext>
              </a:extLst>
            </p:cNvPr>
            <p:cNvPicPr>
              <a:picLocks/>
            </p:cNvPicPr>
            <p:nvPr/>
          </p:nvPicPr>
          <p:blipFill>
            <a:blip r:embed="rId4"/>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62" name="Google Shape;392;p31">
              <a:extLst>
                <a:ext uri="{FF2B5EF4-FFF2-40B4-BE49-F238E27FC236}">
                  <a16:creationId xmlns:a16="http://schemas.microsoft.com/office/drawing/2014/main" id="{7C0493F5-C76A-42C7-90B6-395AE636A439}"/>
                </a:ext>
              </a:extLst>
            </p:cNvPr>
            <p:cNvPicPr>
              <a:picLocks/>
            </p:cNvPicPr>
            <p:nvPr/>
          </p:nvPicPr>
          <p:blipFill>
            <a:blip r:embed="rId4"/>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grpSp>
        <p:nvGrpSpPr>
          <p:cNvPr id="43" name="Group 42">
            <a:extLst>
              <a:ext uri="{FF2B5EF4-FFF2-40B4-BE49-F238E27FC236}">
                <a16:creationId xmlns:a16="http://schemas.microsoft.com/office/drawing/2014/main" id="{15A50E39-B8C9-44E6-B8B0-0C39F050A34D}"/>
              </a:ext>
            </a:extLst>
          </p:cNvPr>
          <p:cNvGrpSpPr/>
          <p:nvPr/>
        </p:nvGrpSpPr>
        <p:grpSpPr>
          <a:xfrm>
            <a:off x="2424871" y="159482"/>
            <a:ext cx="1082029" cy="1347614"/>
            <a:chOff x="2424871" y="159482"/>
            <a:chExt cx="1082029" cy="1347614"/>
          </a:xfrm>
        </p:grpSpPr>
        <p:pic>
          <p:nvPicPr>
            <p:cNvPr id="44" name="Google Shape;286;p29">
              <a:extLst>
                <a:ext uri="{FF2B5EF4-FFF2-40B4-BE49-F238E27FC236}">
                  <a16:creationId xmlns:a16="http://schemas.microsoft.com/office/drawing/2014/main" id="{62B9A8B6-F27E-4D0D-8423-C4AD2E4B16AF}"/>
                </a:ext>
              </a:extLst>
            </p:cNvPr>
            <p:cNvPicPr preferRelativeResize="0"/>
            <p:nvPr/>
          </p:nvPicPr>
          <p:blipFill>
            <a:blip r:embed="rId5">
              <a:alphaModFix/>
            </a:blip>
            <a:stretch>
              <a:fillRect/>
            </a:stretch>
          </p:blipFill>
          <p:spPr>
            <a:xfrm rot="1091597">
              <a:off x="2472510" y="621961"/>
              <a:ext cx="462807" cy="232623"/>
            </a:xfrm>
            <a:prstGeom prst="rect">
              <a:avLst/>
            </a:prstGeom>
            <a:noFill/>
            <a:ln>
              <a:noFill/>
            </a:ln>
          </p:spPr>
        </p:pic>
        <p:pic>
          <p:nvPicPr>
            <p:cNvPr id="45" name="Google Shape;287;p29">
              <a:extLst>
                <a:ext uri="{FF2B5EF4-FFF2-40B4-BE49-F238E27FC236}">
                  <a16:creationId xmlns:a16="http://schemas.microsoft.com/office/drawing/2014/main" id="{2607BFC9-8F0C-42F0-B936-26E37D3DCF18}"/>
                </a:ext>
              </a:extLst>
            </p:cNvPr>
            <p:cNvPicPr preferRelativeResize="0"/>
            <p:nvPr/>
          </p:nvPicPr>
          <p:blipFill>
            <a:blip r:embed="rId5">
              <a:alphaModFix/>
            </a:blip>
            <a:stretch>
              <a:fillRect/>
            </a:stretch>
          </p:blipFill>
          <p:spPr>
            <a:xfrm rot="-458565">
              <a:off x="2424871" y="729732"/>
              <a:ext cx="469260" cy="228493"/>
            </a:xfrm>
            <a:prstGeom prst="rect">
              <a:avLst/>
            </a:prstGeom>
            <a:noFill/>
            <a:ln>
              <a:noFill/>
            </a:ln>
          </p:spPr>
        </p:pic>
        <p:pic>
          <p:nvPicPr>
            <p:cNvPr id="46" name="Google Shape;288;p29">
              <a:extLst>
                <a:ext uri="{FF2B5EF4-FFF2-40B4-BE49-F238E27FC236}">
                  <a16:creationId xmlns:a16="http://schemas.microsoft.com/office/drawing/2014/main" id="{245487EB-DE44-4313-845A-A2A10CE4964C}"/>
                </a:ext>
              </a:extLst>
            </p:cNvPr>
            <p:cNvPicPr preferRelativeResize="0"/>
            <p:nvPr/>
          </p:nvPicPr>
          <p:blipFill>
            <a:blip r:embed="rId5">
              <a:alphaModFix/>
            </a:blip>
            <a:stretch>
              <a:fillRect/>
            </a:stretch>
          </p:blipFill>
          <p:spPr>
            <a:xfrm rot="-458565">
              <a:off x="2712901" y="837744"/>
              <a:ext cx="469260" cy="228493"/>
            </a:xfrm>
            <a:prstGeom prst="rect">
              <a:avLst/>
            </a:prstGeom>
            <a:noFill/>
            <a:ln>
              <a:noFill/>
            </a:ln>
          </p:spPr>
        </p:pic>
        <p:pic>
          <p:nvPicPr>
            <p:cNvPr id="47" name="Google Shape;289;p29">
              <a:extLst>
                <a:ext uri="{FF2B5EF4-FFF2-40B4-BE49-F238E27FC236}">
                  <a16:creationId xmlns:a16="http://schemas.microsoft.com/office/drawing/2014/main" id="{C11F9A19-5AC5-44E7-B2FE-63360347DEC7}"/>
                </a:ext>
              </a:extLst>
            </p:cNvPr>
            <p:cNvPicPr preferRelativeResize="0"/>
            <p:nvPr/>
          </p:nvPicPr>
          <p:blipFill>
            <a:blip r:embed="rId5">
              <a:alphaModFix/>
            </a:blip>
            <a:stretch>
              <a:fillRect/>
            </a:stretch>
          </p:blipFill>
          <p:spPr>
            <a:xfrm rot="879240">
              <a:off x="2721431" y="718661"/>
              <a:ext cx="465482" cy="230929"/>
            </a:xfrm>
            <a:prstGeom prst="rect">
              <a:avLst/>
            </a:prstGeom>
            <a:noFill/>
            <a:ln>
              <a:noFill/>
            </a:ln>
          </p:spPr>
        </p:pic>
        <p:pic>
          <p:nvPicPr>
            <p:cNvPr id="48" name="Google Shape;290;p29">
              <a:extLst>
                <a:ext uri="{FF2B5EF4-FFF2-40B4-BE49-F238E27FC236}">
                  <a16:creationId xmlns:a16="http://schemas.microsoft.com/office/drawing/2014/main" id="{6EA9F4F2-0AD5-435B-99B7-FB6448D3306D}"/>
                </a:ext>
              </a:extLst>
            </p:cNvPr>
            <p:cNvPicPr preferRelativeResize="0"/>
            <p:nvPr/>
          </p:nvPicPr>
          <p:blipFill>
            <a:blip r:embed="rId5">
              <a:alphaModFix/>
            </a:blip>
            <a:stretch>
              <a:fillRect/>
            </a:stretch>
          </p:blipFill>
          <p:spPr>
            <a:xfrm rot="35">
              <a:off x="2987825" y="699544"/>
              <a:ext cx="470731" cy="227537"/>
            </a:xfrm>
            <a:prstGeom prst="rect">
              <a:avLst/>
            </a:prstGeom>
            <a:noFill/>
            <a:ln>
              <a:noFill/>
            </a:ln>
          </p:spPr>
        </p:pic>
        <p:pic>
          <p:nvPicPr>
            <p:cNvPr id="49" name="Google Shape;291;p29">
              <a:extLst>
                <a:ext uri="{FF2B5EF4-FFF2-40B4-BE49-F238E27FC236}">
                  <a16:creationId xmlns:a16="http://schemas.microsoft.com/office/drawing/2014/main" id="{A12ECB49-1F03-4CB9-83AE-E9AF45A92F07}"/>
                </a:ext>
              </a:extLst>
            </p:cNvPr>
            <p:cNvPicPr preferRelativeResize="0"/>
            <p:nvPr/>
          </p:nvPicPr>
          <p:blipFill>
            <a:blip r:embed="rId5">
              <a:alphaModFix/>
            </a:blip>
            <a:stretch>
              <a:fillRect/>
            </a:stretch>
          </p:blipFill>
          <p:spPr>
            <a:xfrm rot="-1108003">
              <a:off x="2436715" y="874823"/>
              <a:ext cx="462583" cy="232766"/>
            </a:xfrm>
            <a:prstGeom prst="rect">
              <a:avLst/>
            </a:prstGeom>
            <a:noFill/>
            <a:ln>
              <a:noFill/>
            </a:ln>
          </p:spPr>
        </p:pic>
        <p:pic>
          <p:nvPicPr>
            <p:cNvPr id="50" name="Google Shape;292;p29">
              <a:extLst>
                <a:ext uri="{FF2B5EF4-FFF2-40B4-BE49-F238E27FC236}">
                  <a16:creationId xmlns:a16="http://schemas.microsoft.com/office/drawing/2014/main" id="{89CDDEC5-AED4-44A6-AD5B-727FE670FE52}"/>
                </a:ext>
              </a:extLst>
            </p:cNvPr>
            <p:cNvPicPr preferRelativeResize="0"/>
            <p:nvPr/>
          </p:nvPicPr>
          <p:blipFill>
            <a:blip r:embed="rId5">
              <a:alphaModFix/>
            </a:blip>
            <a:stretch>
              <a:fillRect/>
            </a:stretch>
          </p:blipFill>
          <p:spPr>
            <a:xfrm rot="433274">
              <a:off x="2604272" y="944164"/>
              <a:ext cx="469419" cy="228392"/>
            </a:xfrm>
            <a:prstGeom prst="rect">
              <a:avLst/>
            </a:prstGeom>
            <a:noFill/>
            <a:ln>
              <a:noFill/>
            </a:ln>
          </p:spPr>
        </p:pic>
        <p:pic>
          <p:nvPicPr>
            <p:cNvPr id="51" name="Google Shape;293;p29">
              <a:extLst>
                <a:ext uri="{FF2B5EF4-FFF2-40B4-BE49-F238E27FC236}">
                  <a16:creationId xmlns:a16="http://schemas.microsoft.com/office/drawing/2014/main" id="{43201BC2-87C6-4A27-9C5C-0A103337EAD0}"/>
                </a:ext>
              </a:extLst>
            </p:cNvPr>
            <p:cNvPicPr preferRelativeResize="0"/>
            <p:nvPr/>
          </p:nvPicPr>
          <p:blipFill>
            <a:blip r:embed="rId5">
              <a:alphaModFix/>
            </a:blip>
            <a:stretch>
              <a:fillRect/>
            </a:stretch>
          </p:blipFill>
          <p:spPr>
            <a:xfrm rot="-603141">
              <a:off x="2680196" y="1098686"/>
              <a:ext cx="468208" cy="229177"/>
            </a:xfrm>
            <a:prstGeom prst="rect">
              <a:avLst/>
            </a:prstGeom>
            <a:noFill/>
            <a:ln>
              <a:noFill/>
            </a:ln>
          </p:spPr>
        </p:pic>
        <p:pic>
          <p:nvPicPr>
            <p:cNvPr id="52" name="Google Shape;294;p29">
              <a:extLst>
                <a:ext uri="{FF2B5EF4-FFF2-40B4-BE49-F238E27FC236}">
                  <a16:creationId xmlns:a16="http://schemas.microsoft.com/office/drawing/2014/main" id="{47259FA8-40D6-4A72-89BA-F4C4CDE05350}"/>
                </a:ext>
              </a:extLst>
            </p:cNvPr>
            <p:cNvPicPr preferRelativeResize="0"/>
            <p:nvPr/>
          </p:nvPicPr>
          <p:blipFill>
            <a:blip r:embed="rId5">
              <a:alphaModFix/>
            </a:blip>
            <a:stretch>
              <a:fillRect/>
            </a:stretch>
          </p:blipFill>
          <p:spPr>
            <a:xfrm rot="-603141">
              <a:off x="2824212" y="990673"/>
              <a:ext cx="468208" cy="229177"/>
            </a:xfrm>
            <a:prstGeom prst="rect">
              <a:avLst/>
            </a:prstGeom>
            <a:noFill/>
            <a:ln>
              <a:noFill/>
            </a:ln>
          </p:spPr>
        </p:pic>
        <p:pic>
          <p:nvPicPr>
            <p:cNvPr id="53" name="Google Shape;295;p29">
              <a:extLst>
                <a:ext uri="{FF2B5EF4-FFF2-40B4-BE49-F238E27FC236}">
                  <a16:creationId xmlns:a16="http://schemas.microsoft.com/office/drawing/2014/main" id="{E6214F01-2E9C-484D-952A-A7328786F419}"/>
                </a:ext>
              </a:extLst>
            </p:cNvPr>
            <p:cNvPicPr preferRelativeResize="0"/>
            <p:nvPr/>
          </p:nvPicPr>
          <p:blipFill>
            <a:blip r:embed="rId5">
              <a:alphaModFix/>
            </a:blip>
            <a:stretch>
              <a:fillRect/>
            </a:stretch>
          </p:blipFill>
          <p:spPr>
            <a:xfrm rot="499221">
              <a:off x="3001901" y="840285"/>
              <a:ext cx="468996" cy="228668"/>
            </a:xfrm>
            <a:prstGeom prst="rect">
              <a:avLst/>
            </a:prstGeom>
            <a:noFill/>
            <a:ln>
              <a:noFill/>
            </a:ln>
          </p:spPr>
        </p:pic>
        <p:pic>
          <p:nvPicPr>
            <p:cNvPr id="54" name="Google Shape;296;p29">
              <a:extLst>
                <a:ext uri="{FF2B5EF4-FFF2-40B4-BE49-F238E27FC236}">
                  <a16:creationId xmlns:a16="http://schemas.microsoft.com/office/drawing/2014/main" id="{62926929-C107-4755-9125-BC0ADB2D3542}"/>
                </a:ext>
              </a:extLst>
            </p:cNvPr>
            <p:cNvPicPr preferRelativeResize="0"/>
            <p:nvPr/>
          </p:nvPicPr>
          <p:blipFill>
            <a:blip r:embed="rId5">
              <a:alphaModFix/>
            </a:blip>
            <a:stretch>
              <a:fillRect/>
            </a:stretch>
          </p:blipFill>
          <p:spPr>
            <a:xfrm rot="499221">
              <a:off x="3037904" y="660265"/>
              <a:ext cx="468996" cy="228668"/>
            </a:xfrm>
            <a:prstGeom prst="rect">
              <a:avLst/>
            </a:prstGeom>
            <a:noFill/>
            <a:ln>
              <a:noFill/>
            </a:ln>
          </p:spPr>
        </p:pic>
        <p:pic>
          <p:nvPicPr>
            <p:cNvPr id="55" name="Google Shape;297;p29">
              <a:extLst>
                <a:ext uri="{FF2B5EF4-FFF2-40B4-BE49-F238E27FC236}">
                  <a16:creationId xmlns:a16="http://schemas.microsoft.com/office/drawing/2014/main" id="{1903A9BF-D160-4CC1-8530-5924843986D1}"/>
                </a:ext>
              </a:extLst>
            </p:cNvPr>
            <p:cNvPicPr preferRelativeResize="0"/>
            <p:nvPr/>
          </p:nvPicPr>
          <p:blipFill>
            <a:blip r:embed="rId5">
              <a:alphaModFix/>
            </a:blip>
            <a:stretch>
              <a:fillRect/>
            </a:stretch>
          </p:blipFill>
          <p:spPr>
            <a:xfrm rot="499221">
              <a:off x="2425836" y="1020304"/>
              <a:ext cx="468996" cy="228668"/>
            </a:xfrm>
            <a:prstGeom prst="rect">
              <a:avLst/>
            </a:prstGeom>
            <a:noFill/>
            <a:ln>
              <a:noFill/>
            </a:ln>
          </p:spPr>
        </p:pic>
        <p:pic>
          <p:nvPicPr>
            <p:cNvPr id="56" name="Google Shape;298;p29">
              <a:extLst>
                <a:ext uri="{FF2B5EF4-FFF2-40B4-BE49-F238E27FC236}">
                  <a16:creationId xmlns:a16="http://schemas.microsoft.com/office/drawing/2014/main" id="{153402F9-B3C5-469A-8A12-9F1FADE37E25}"/>
                </a:ext>
              </a:extLst>
            </p:cNvPr>
            <p:cNvPicPr preferRelativeResize="0"/>
            <p:nvPr/>
          </p:nvPicPr>
          <p:blipFill>
            <a:blip r:embed="rId5">
              <a:alphaModFix/>
            </a:blip>
            <a:stretch>
              <a:fillRect/>
            </a:stretch>
          </p:blipFill>
          <p:spPr>
            <a:xfrm rot="-144441">
              <a:off x="2452337" y="1177377"/>
              <a:ext cx="470585" cy="227633"/>
            </a:xfrm>
            <a:prstGeom prst="rect">
              <a:avLst/>
            </a:prstGeom>
            <a:noFill/>
            <a:ln>
              <a:noFill/>
            </a:ln>
          </p:spPr>
        </p:pic>
        <p:pic>
          <p:nvPicPr>
            <p:cNvPr id="57" name="Google Shape;299;p29">
              <a:extLst>
                <a:ext uri="{FF2B5EF4-FFF2-40B4-BE49-F238E27FC236}">
                  <a16:creationId xmlns:a16="http://schemas.microsoft.com/office/drawing/2014/main" id="{AE1FF503-C360-45A4-8F1B-BC6712057BDC}"/>
                </a:ext>
              </a:extLst>
            </p:cNvPr>
            <p:cNvPicPr preferRelativeResize="0"/>
            <p:nvPr/>
          </p:nvPicPr>
          <p:blipFill>
            <a:blip r:embed="rId5">
              <a:alphaModFix/>
            </a:blip>
            <a:stretch>
              <a:fillRect/>
            </a:stretch>
          </p:blipFill>
          <p:spPr>
            <a:xfrm rot="-1018844">
              <a:off x="2723562" y="1230260"/>
              <a:ext cx="463778" cy="232013"/>
            </a:xfrm>
            <a:prstGeom prst="rect">
              <a:avLst/>
            </a:prstGeom>
            <a:noFill/>
            <a:ln>
              <a:noFill/>
            </a:ln>
          </p:spPr>
        </p:pic>
        <p:pic>
          <p:nvPicPr>
            <p:cNvPr id="58" name="Google Shape;300;p29">
              <a:extLst>
                <a:ext uri="{FF2B5EF4-FFF2-40B4-BE49-F238E27FC236}">
                  <a16:creationId xmlns:a16="http://schemas.microsoft.com/office/drawing/2014/main" id="{1DEB0FDD-0D91-4701-93FF-EA833FEECE1F}"/>
                </a:ext>
              </a:extLst>
            </p:cNvPr>
            <p:cNvPicPr preferRelativeResize="0"/>
            <p:nvPr/>
          </p:nvPicPr>
          <p:blipFill>
            <a:blip r:embed="rId5">
              <a:alphaModFix/>
            </a:blip>
            <a:stretch>
              <a:fillRect/>
            </a:stretch>
          </p:blipFill>
          <p:spPr>
            <a:xfrm rot="-478643">
              <a:off x="3001416" y="1019022"/>
              <a:ext cx="469132" cy="228579"/>
            </a:xfrm>
            <a:prstGeom prst="rect">
              <a:avLst/>
            </a:prstGeom>
            <a:noFill/>
            <a:ln>
              <a:noFill/>
            </a:ln>
          </p:spPr>
        </p:pic>
        <p:pic>
          <p:nvPicPr>
            <p:cNvPr id="59" name="Google Shape;301;p29">
              <a:extLst>
                <a:ext uri="{FF2B5EF4-FFF2-40B4-BE49-F238E27FC236}">
                  <a16:creationId xmlns:a16="http://schemas.microsoft.com/office/drawing/2014/main" id="{95CFEB89-7530-4E02-9C76-4DAE917AB36E}"/>
                </a:ext>
              </a:extLst>
            </p:cNvPr>
            <p:cNvPicPr preferRelativeResize="0"/>
            <p:nvPr/>
          </p:nvPicPr>
          <p:blipFill>
            <a:blip r:embed="rId5">
              <a:alphaModFix/>
            </a:blip>
            <a:stretch>
              <a:fillRect/>
            </a:stretch>
          </p:blipFill>
          <p:spPr>
            <a:xfrm rot="499221">
              <a:off x="3001900" y="1164320"/>
              <a:ext cx="468996" cy="228668"/>
            </a:xfrm>
            <a:prstGeom prst="rect">
              <a:avLst/>
            </a:prstGeom>
            <a:noFill/>
            <a:ln>
              <a:noFill/>
            </a:ln>
          </p:spPr>
        </p:pic>
        <p:pic>
          <p:nvPicPr>
            <p:cNvPr id="60" name="Graphic 59">
              <a:extLst>
                <a:ext uri="{FF2B5EF4-FFF2-40B4-BE49-F238E27FC236}">
                  <a16:creationId xmlns:a16="http://schemas.microsoft.com/office/drawing/2014/main" id="{BA8A1B4D-4BD4-457B-876B-CC7336BBF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7764" y="159482"/>
              <a:ext cx="1055040" cy="1347614"/>
            </a:xfrm>
            <a:prstGeom prst="rect">
              <a:avLst/>
            </a:prstGeom>
          </p:spPr>
        </p:pic>
      </p:grpSp>
      <p:grpSp>
        <p:nvGrpSpPr>
          <p:cNvPr id="61" name="Group 60">
            <a:extLst>
              <a:ext uri="{FF2B5EF4-FFF2-40B4-BE49-F238E27FC236}">
                <a16:creationId xmlns:a16="http://schemas.microsoft.com/office/drawing/2014/main" id="{3448FE09-9280-46D9-9C24-989E4A19EED7}"/>
              </a:ext>
            </a:extLst>
          </p:cNvPr>
          <p:cNvGrpSpPr/>
          <p:nvPr/>
        </p:nvGrpSpPr>
        <p:grpSpPr>
          <a:xfrm>
            <a:off x="1845098" y="371355"/>
            <a:ext cx="2126555" cy="795670"/>
            <a:chOff x="1845098" y="371355"/>
            <a:chExt cx="2126555" cy="795670"/>
          </a:xfrm>
        </p:grpSpPr>
        <p:pic>
          <p:nvPicPr>
            <p:cNvPr id="62" name="Google Shape;313;p30">
              <a:extLst>
                <a:ext uri="{FF2B5EF4-FFF2-40B4-BE49-F238E27FC236}">
                  <a16:creationId xmlns:a16="http://schemas.microsoft.com/office/drawing/2014/main" id="{513A7E36-98B2-422D-9ED1-7C482F4FC75C}"/>
                </a:ext>
              </a:extLst>
            </p:cNvPr>
            <p:cNvPicPr preferRelativeResize="0"/>
            <p:nvPr/>
          </p:nvPicPr>
          <p:blipFill>
            <a:blip r:embed="rId5">
              <a:alphaModFix/>
            </a:blip>
            <a:stretch>
              <a:fillRect/>
            </a:stretch>
          </p:blipFill>
          <p:spPr>
            <a:xfrm rot="1091597">
              <a:off x="1884762" y="416951"/>
              <a:ext cx="462807" cy="232623"/>
            </a:xfrm>
            <a:prstGeom prst="rect">
              <a:avLst/>
            </a:prstGeom>
            <a:noFill/>
            <a:ln>
              <a:noFill/>
            </a:ln>
          </p:spPr>
        </p:pic>
        <p:pic>
          <p:nvPicPr>
            <p:cNvPr id="63" name="Google Shape;314;p30">
              <a:extLst>
                <a:ext uri="{FF2B5EF4-FFF2-40B4-BE49-F238E27FC236}">
                  <a16:creationId xmlns:a16="http://schemas.microsoft.com/office/drawing/2014/main" id="{122A29C9-6727-4CDB-9058-6DD568A0B257}"/>
                </a:ext>
              </a:extLst>
            </p:cNvPr>
            <p:cNvPicPr preferRelativeResize="0"/>
            <p:nvPr/>
          </p:nvPicPr>
          <p:blipFill>
            <a:blip r:embed="rId5">
              <a:alphaModFix/>
            </a:blip>
            <a:stretch>
              <a:fillRect/>
            </a:stretch>
          </p:blipFill>
          <p:spPr>
            <a:xfrm rot="-458565">
              <a:off x="2252467" y="450678"/>
              <a:ext cx="469260" cy="228493"/>
            </a:xfrm>
            <a:prstGeom prst="rect">
              <a:avLst/>
            </a:prstGeom>
            <a:noFill/>
            <a:ln>
              <a:noFill/>
            </a:ln>
          </p:spPr>
        </p:pic>
        <p:pic>
          <p:nvPicPr>
            <p:cNvPr id="64" name="Google Shape;315;p30">
              <a:extLst>
                <a:ext uri="{FF2B5EF4-FFF2-40B4-BE49-F238E27FC236}">
                  <a16:creationId xmlns:a16="http://schemas.microsoft.com/office/drawing/2014/main" id="{1A569E94-7A96-4D2A-B048-7577AE529B2B}"/>
                </a:ext>
              </a:extLst>
            </p:cNvPr>
            <p:cNvPicPr preferRelativeResize="0"/>
            <p:nvPr/>
          </p:nvPicPr>
          <p:blipFill>
            <a:blip r:embed="rId5">
              <a:alphaModFix/>
            </a:blip>
            <a:stretch>
              <a:fillRect/>
            </a:stretch>
          </p:blipFill>
          <p:spPr>
            <a:xfrm rot="-458565">
              <a:off x="2629838" y="505980"/>
              <a:ext cx="469260" cy="228493"/>
            </a:xfrm>
            <a:prstGeom prst="rect">
              <a:avLst/>
            </a:prstGeom>
            <a:noFill/>
            <a:ln>
              <a:noFill/>
            </a:ln>
          </p:spPr>
        </p:pic>
        <p:pic>
          <p:nvPicPr>
            <p:cNvPr id="65" name="Google Shape;316;p30">
              <a:extLst>
                <a:ext uri="{FF2B5EF4-FFF2-40B4-BE49-F238E27FC236}">
                  <a16:creationId xmlns:a16="http://schemas.microsoft.com/office/drawing/2014/main" id="{A733430A-ED22-4D87-BA75-A605F0059744}"/>
                </a:ext>
              </a:extLst>
            </p:cNvPr>
            <p:cNvPicPr preferRelativeResize="0"/>
            <p:nvPr/>
          </p:nvPicPr>
          <p:blipFill>
            <a:blip r:embed="rId5">
              <a:alphaModFix/>
            </a:blip>
            <a:stretch>
              <a:fillRect/>
            </a:stretch>
          </p:blipFill>
          <p:spPr>
            <a:xfrm rot="879240">
              <a:off x="3019187" y="449461"/>
              <a:ext cx="465482" cy="230929"/>
            </a:xfrm>
            <a:prstGeom prst="rect">
              <a:avLst/>
            </a:prstGeom>
            <a:noFill/>
            <a:ln>
              <a:noFill/>
            </a:ln>
          </p:spPr>
        </p:pic>
        <p:pic>
          <p:nvPicPr>
            <p:cNvPr id="66" name="Google Shape;317;p30">
              <a:extLst>
                <a:ext uri="{FF2B5EF4-FFF2-40B4-BE49-F238E27FC236}">
                  <a16:creationId xmlns:a16="http://schemas.microsoft.com/office/drawing/2014/main" id="{41FE1E74-FDD7-424B-83B0-B9397A32064D}"/>
                </a:ext>
              </a:extLst>
            </p:cNvPr>
            <p:cNvPicPr preferRelativeResize="0"/>
            <p:nvPr/>
          </p:nvPicPr>
          <p:blipFill>
            <a:blip r:embed="rId5">
              <a:alphaModFix/>
            </a:blip>
            <a:stretch>
              <a:fillRect/>
            </a:stretch>
          </p:blipFill>
          <p:spPr>
            <a:xfrm rot="35">
              <a:off x="3385407" y="371355"/>
              <a:ext cx="470731" cy="227537"/>
            </a:xfrm>
            <a:prstGeom prst="rect">
              <a:avLst/>
            </a:prstGeom>
            <a:noFill/>
            <a:ln>
              <a:noFill/>
            </a:ln>
          </p:spPr>
        </p:pic>
        <p:pic>
          <p:nvPicPr>
            <p:cNvPr id="67" name="Google Shape;318;p30">
              <a:extLst>
                <a:ext uri="{FF2B5EF4-FFF2-40B4-BE49-F238E27FC236}">
                  <a16:creationId xmlns:a16="http://schemas.microsoft.com/office/drawing/2014/main" id="{D418060F-9FDB-4191-AF74-F6E0EB521496}"/>
                </a:ext>
              </a:extLst>
            </p:cNvPr>
            <p:cNvPicPr preferRelativeResize="0"/>
            <p:nvPr/>
          </p:nvPicPr>
          <p:blipFill>
            <a:blip r:embed="rId5">
              <a:alphaModFix/>
            </a:blip>
            <a:stretch>
              <a:fillRect/>
            </a:stretch>
          </p:blipFill>
          <p:spPr>
            <a:xfrm rot="-1108003">
              <a:off x="1845098" y="661020"/>
              <a:ext cx="462583" cy="232766"/>
            </a:xfrm>
            <a:prstGeom prst="rect">
              <a:avLst/>
            </a:prstGeom>
            <a:noFill/>
            <a:ln>
              <a:noFill/>
            </a:ln>
          </p:spPr>
        </p:pic>
        <p:pic>
          <p:nvPicPr>
            <p:cNvPr id="68" name="Google Shape;319;p30">
              <a:extLst>
                <a:ext uri="{FF2B5EF4-FFF2-40B4-BE49-F238E27FC236}">
                  <a16:creationId xmlns:a16="http://schemas.microsoft.com/office/drawing/2014/main" id="{91C4DA20-2263-4C17-862A-971772273287}"/>
                </a:ext>
              </a:extLst>
            </p:cNvPr>
            <p:cNvPicPr preferRelativeResize="0"/>
            <p:nvPr/>
          </p:nvPicPr>
          <p:blipFill>
            <a:blip r:embed="rId5">
              <a:alphaModFix/>
            </a:blip>
            <a:stretch>
              <a:fillRect/>
            </a:stretch>
          </p:blipFill>
          <p:spPr>
            <a:xfrm rot="433274">
              <a:off x="2193115" y="703953"/>
              <a:ext cx="469419" cy="228392"/>
            </a:xfrm>
            <a:prstGeom prst="rect">
              <a:avLst/>
            </a:prstGeom>
            <a:noFill/>
            <a:ln>
              <a:noFill/>
            </a:ln>
          </p:spPr>
        </p:pic>
        <p:pic>
          <p:nvPicPr>
            <p:cNvPr id="69" name="Google Shape;320;p30">
              <a:extLst>
                <a:ext uri="{FF2B5EF4-FFF2-40B4-BE49-F238E27FC236}">
                  <a16:creationId xmlns:a16="http://schemas.microsoft.com/office/drawing/2014/main" id="{62698BB5-2824-4FB7-9083-6B74521669A5}"/>
                </a:ext>
              </a:extLst>
            </p:cNvPr>
            <p:cNvPicPr preferRelativeResize="0"/>
            <p:nvPr/>
          </p:nvPicPr>
          <p:blipFill>
            <a:blip r:embed="rId5">
              <a:alphaModFix/>
            </a:blip>
            <a:stretch>
              <a:fillRect/>
            </a:stretch>
          </p:blipFill>
          <p:spPr>
            <a:xfrm rot="-603141">
              <a:off x="2526592" y="727334"/>
              <a:ext cx="468208" cy="229177"/>
            </a:xfrm>
            <a:prstGeom prst="rect">
              <a:avLst/>
            </a:prstGeom>
            <a:noFill/>
            <a:ln>
              <a:noFill/>
            </a:ln>
          </p:spPr>
        </p:pic>
        <p:pic>
          <p:nvPicPr>
            <p:cNvPr id="70" name="Google Shape;321;p30">
              <a:extLst>
                <a:ext uri="{FF2B5EF4-FFF2-40B4-BE49-F238E27FC236}">
                  <a16:creationId xmlns:a16="http://schemas.microsoft.com/office/drawing/2014/main" id="{F00EC693-D811-46A1-8DB9-F5546A4D9496}"/>
                </a:ext>
              </a:extLst>
            </p:cNvPr>
            <p:cNvPicPr preferRelativeResize="0"/>
            <p:nvPr/>
          </p:nvPicPr>
          <p:blipFill>
            <a:blip r:embed="rId5">
              <a:alphaModFix/>
            </a:blip>
            <a:stretch>
              <a:fillRect/>
            </a:stretch>
          </p:blipFill>
          <p:spPr>
            <a:xfrm rot="-603141">
              <a:off x="2877384" y="662816"/>
              <a:ext cx="468208" cy="229177"/>
            </a:xfrm>
            <a:prstGeom prst="rect">
              <a:avLst/>
            </a:prstGeom>
            <a:noFill/>
            <a:ln>
              <a:noFill/>
            </a:ln>
          </p:spPr>
        </p:pic>
        <p:pic>
          <p:nvPicPr>
            <p:cNvPr id="71" name="Google Shape;322;p30">
              <a:extLst>
                <a:ext uri="{FF2B5EF4-FFF2-40B4-BE49-F238E27FC236}">
                  <a16:creationId xmlns:a16="http://schemas.microsoft.com/office/drawing/2014/main" id="{89A09BFD-8EEE-400D-B536-F6B2AB0F12CA}"/>
                </a:ext>
              </a:extLst>
            </p:cNvPr>
            <p:cNvPicPr preferRelativeResize="0"/>
            <p:nvPr/>
          </p:nvPicPr>
          <p:blipFill>
            <a:blip r:embed="rId5">
              <a:alphaModFix/>
            </a:blip>
            <a:stretch>
              <a:fillRect/>
            </a:stretch>
          </p:blipFill>
          <p:spPr>
            <a:xfrm rot="499221">
              <a:off x="3231954" y="727557"/>
              <a:ext cx="468996" cy="228668"/>
            </a:xfrm>
            <a:prstGeom prst="rect">
              <a:avLst/>
            </a:prstGeom>
            <a:noFill/>
            <a:ln>
              <a:noFill/>
            </a:ln>
          </p:spPr>
        </p:pic>
        <p:pic>
          <p:nvPicPr>
            <p:cNvPr id="72" name="Google Shape;323;p30">
              <a:extLst>
                <a:ext uri="{FF2B5EF4-FFF2-40B4-BE49-F238E27FC236}">
                  <a16:creationId xmlns:a16="http://schemas.microsoft.com/office/drawing/2014/main" id="{5C92DE8C-2D0F-4570-8A92-5D2DD083A158}"/>
                </a:ext>
              </a:extLst>
            </p:cNvPr>
            <p:cNvPicPr preferRelativeResize="0"/>
            <p:nvPr/>
          </p:nvPicPr>
          <p:blipFill>
            <a:blip r:embed="rId5">
              <a:alphaModFix/>
            </a:blip>
            <a:stretch>
              <a:fillRect/>
            </a:stretch>
          </p:blipFill>
          <p:spPr>
            <a:xfrm rot="499221">
              <a:off x="3502657" y="575303"/>
              <a:ext cx="468996" cy="228668"/>
            </a:xfrm>
            <a:prstGeom prst="rect">
              <a:avLst/>
            </a:prstGeom>
            <a:noFill/>
            <a:ln>
              <a:noFill/>
            </a:ln>
          </p:spPr>
        </p:pic>
        <p:pic>
          <p:nvPicPr>
            <p:cNvPr id="73" name="Google Shape;324;p30">
              <a:extLst>
                <a:ext uri="{FF2B5EF4-FFF2-40B4-BE49-F238E27FC236}">
                  <a16:creationId xmlns:a16="http://schemas.microsoft.com/office/drawing/2014/main" id="{5D65C260-FDB7-4EA5-A779-A1CF0DF2128D}"/>
                </a:ext>
              </a:extLst>
            </p:cNvPr>
            <p:cNvPicPr preferRelativeResize="0"/>
            <p:nvPr/>
          </p:nvPicPr>
          <p:blipFill>
            <a:blip r:embed="rId5">
              <a:alphaModFix/>
            </a:blip>
            <a:stretch>
              <a:fillRect/>
            </a:stretch>
          </p:blipFill>
          <p:spPr>
            <a:xfrm rot="499221">
              <a:off x="1967524" y="887155"/>
              <a:ext cx="468996" cy="228668"/>
            </a:xfrm>
            <a:prstGeom prst="rect">
              <a:avLst/>
            </a:prstGeom>
            <a:noFill/>
            <a:ln>
              <a:noFill/>
            </a:ln>
          </p:spPr>
        </p:pic>
        <p:pic>
          <p:nvPicPr>
            <p:cNvPr id="74" name="Google Shape;325;p30">
              <a:extLst>
                <a:ext uri="{FF2B5EF4-FFF2-40B4-BE49-F238E27FC236}">
                  <a16:creationId xmlns:a16="http://schemas.microsoft.com/office/drawing/2014/main" id="{1042F174-F9A1-4703-9A09-584C2B69A9DA}"/>
                </a:ext>
              </a:extLst>
            </p:cNvPr>
            <p:cNvPicPr preferRelativeResize="0"/>
            <p:nvPr/>
          </p:nvPicPr>
          <p:blipFill>
            <a:blip r:embed="rId5">
              <a:alphaModFix/>
            </a:blip>
            <a:stretch>
              <a:fillRect/>
            </a:stretch>
          </p:blipFill>
          <p:spPr>
            <a:xfrm rot="-144441">
              <a:off x="2321194" y="939392"/>
              <a:ext cx="470585" cy="227633"/>
            </a:xfrm>
            <a:prstGeom prst="rect">
              <a:avLst/>
            </a:prstGeom>
            <a:noFill/>
            <a:ln>
              <a:noFill/>
            </a:ln>
          </p:spPr>
        </p:pic>
        <p:pic>
          <p:nvPicPr>
            <p:cNvPr id="75" name="Google Shape;326;p30">
              <a:extLst>
                <a:ext uri="{FF2B5EF4-FFF2-40B4-BE49-F238E27FC236}">
                  <a16:creationId xmlns:a16="http://schemas.microsoft.com/office/drawing/2014/main" id="{376A64F4-3205-4299-A9BD-735E71807392}"/>
                </a:ext>
              </a:extLst>
            </p:cNvPr>
            <p:cNvPicPr preferRelativeResize="0"/>
            <p:nvPr/>
          </p:nvPicPr>
          <p:blipFill>
            <a:blip r:embed="rId5">
              <a:alphaModFix/>
            </a:blip>
            <a:stretch>
              <a:fillRect/>
            </a:stretch>
          </p:blipFill>
          <p:spPr>
            <a:xfrm rot="-1018844">
              <a:off x="2714213" y="914322"/>
              <a:ext cx="463778" cy="232013"/>
            </a:xfrm>
            <a:prstGeom prst="rect">
              <a:avLst/>
            </a:prstGeom>
            <a:noFill/>
            <a:ln>
              <a:noFill/>
            </a:ln>
          </p:spPr>
        </p:pic>
        <p:pic>
          <p:nvPicPr>
            <p:cNvPr id="76" name="Google Shape;327;p30">
              <a:extLst>
                <a:ext uri="{FF2B5EF4-FFF2-40B4-BE49-F238E27FC236}">
                  <a16:creationId xmlns:a16="http://schemas.microsoft.com/office/drawing/2014/main" id="{36BC5696-48FC-47E4-9628-FA84EE28CAB4}"/>
                </a:ext>
              </a:extLst>
            </p:cNvPr>
            <p:cNvPicPr preferRelativeResize="0"/>
            <p:nvPr/>
          </p:nvPicPr>
          <p:blipFill>
            <a:blip r:embed="rId5">
              <a:alphaModFix/>
            </a:blip>
            <a:stretch>
              <a:fillRect/>
            </a:stretch>
          </p:blipFill>
          <p:spPr>
            <a:xfrm rot="-478643">
              <a:off x="3443980" y="916038"/>
              <a:ext cx="469132" cy="228579"/>
            </a:xfrm>
            <a:prstGeom prst="rect">
              <a:avLst/>
            </a:prstGeom>
            <a:noFill/>
            <a:ln>
              <a:noFill/>
            </a:ln>
          </p:spPr>
        </p:pic>
        <p:pic>
          <p:nvPicPr>
            <p:cNvPr id="80" name="Google Shape;328;p30">
              <a:extLst>
                <a:ext uri="{FF2B5EF4-FFF2-40B4-BE49-F238E27FC236}">
                  <a16:creationId xmlns:a16="http://schemas.microsoft.com/office/drawing/2014/main" id="{922B66DB-BACF-4B25-AEE7-7D6E23C13403}"/>
                </a:ext>
              </a:extLst>
            </p:cNvPr>
            <p:cNvPicPr preferRelativeResize="0"/>
            <p:nvPr/>
          </p:nvPicPr>
          <p:blipFill>
            <a:blip r:embed="rId5">
              <a:alphaModFix/>
            </a:blip>
            <a:stretch>
              <a:fillRect/>
            </a:stretch>
          </p:blipFill>
          <p:spPr>
            <a:xfrm rot="499221">
              <a:off x="3084876" y="915992"/>
              <a:ext cx="468996" cy="228668"/>
            </a:xfrm>
            <a:prstGeom prst="rect">
              <a:avLst/>
            </a:prstGeom>
            <a:noFill/>
            <a:ln>
              <a:noFill/>
            </a:ln>
          </p:spPr>
        </p:pic>
      </p:grpSp>
    </p:spTree>
    <p:extLst>
      <p:ext uri="{BB962C8B-B14F-4D97-AF65-F5344CB8AC3E}">
        <p14:creationId xmlns:p14="http://schemas.microsoft.com/office/powerpoint/2010/main" val="11959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afterEffect">
                                  <p:stCondLst>
                                    <p:cond delay="0"/>
                                  </p:stCondLst>
                                  <p:childTnLst>
                                    <p:animEffect transition="out" filter="randombar(horizontal)">
                                      <p:cBhvr>
                                        <p:cTn id="6" dur="3000"/>
                                        <p:tgtEl>
                                          <p:spTgt spid="43"/>
                                        </p:tgtEl>
                                      </p:cBhvr>
                                    </p:animEffect>
                                    <p:set>
                                      <p:cBhvr>
                                        <p:cTn id="7" dur="1" fill="hold">
                                          <p:stCondLst>
                                            <p:cond delay="2999"/>
                                          </p:stCondLst>
                                        </p:cTn>
                                        <p:tgtEl>
                                          <p:spTgt spid="43"/>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3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26" name="Speech Bubble: Oval 225">
            <a:extLst>
              <a:ext uri="{FF2B5EF4-FFF2-40B4-BE49-F238E27FC236}">
                <a16:creationId xmlns:a16="http://schemas.microsoft.com/office/drawing/2014/main" id="{05F23249-86A4-4A21-BF86-0E178ADB3238}"/>
              </a:ext>
            </a:extLst>
          </p:cNvPr>
          <p:cNvSpPr/>
          <p:nvPr/>
        </p:nvSpPr>
        <p:spPr>
          <a:xfrm>
            <a:off x="4856017" y="328027"/>
            <a:ext cx="2632307" cy="803563"/>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Assign each bag a unique number, or ID</a:t>
            </a:r>
          </a:p>
        </p:txBody>
      </p:sp>
      <p:pic>
        <p:nvPicPr>
          <p:cNvPr id="313" name="Google Shape;313;p30"/>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314" name="Google Shape;314;p30"/>
          <p:cNvPicPr preferRelativeResize="0"/>
          <p:nvPr/>
        </p:nvPicPr>
        <p:blipFill>
          <a:blip r:embed="rId3">
            <a:alphaModFix/>
          </a:blip>
          <a:stretch>
            <a:fillRect/>
          </a:stretch>
        </p:blipFill>
        <p:spPr>
          <a:xfrm rot="-458565">
            <a:off x="2252467" y="450678"/>
            <a:ext cx="469260" cy="228493"/>
          </a:xfrm>
          <a:prstGeom prst="rect">
            <a:avLst/>
          </a:prstGeom>
          <a:noFill/>
          <a:ln>
            <a:noFill/>
          </a:ln>
        </p:spPr>
      </p:pic>
      <p:pic>
        <p:nvPicPr>
          <p:cNvPr id="315" name="Google Shape;315;p30"/>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316" name="Google Shape;316;p30"/>
          <p:cNvPicPr preferRelativeResize="0"/>
          <p:nvPr/>
        </p:nvPicPr>
        <p:blipFill>
          <a:blip r:embed="rId3">
            <a:alphaModFix/>
          </a:blip>
          <a:stretch>
            <a:fillRect/>
          </a:stretch>
        </p:blipFill>
        <p:spPr>
          <a:xfrm rot="879240">
            <a:off x="3019187" y="449461"/>
            <a:ext cx="465482" cy="230929"/>
          </a:xfrm>
          <a:prstGeom prst="rect">
            <a:avLst/>
          </a:prstGeom>
          <a:noFill/>
          <a:ln>
            <a:noFill/>
          </a:ln>
        </p:spPr>
      </p:pic>
      <p:pic>
        <p:nvPicPr>
          <p:cNvPr id="317" name="Google Shape;317;p30"/>
          <p:cNvPicPr preferRelativeResize="0"/>
          <p:nvPr/>
        </p:nvPicPr>
        <p:blipFill>
          <a:blip r:embed="rId3">
            <a:alphaModFix/>
          </a:blip>
          <a:stretch>
            <a:fillRect/>
          </a:stretch>
        </p:blipFill>
        <p:spPr>
          <a:xfrm rot="35">
            <a:off x="3385407" y="371355"/>
            <a:ext cx="470731" cy="227537"/>
          </a:xfrm>
          <a:prstGeom prst="rect">
            <a:avLst/>
          </a:prstGeom>
          <a:noFill/>
          <a:ln>
            <a:noFill/>
          </a:ln>
        </p:spPr>
      </p:pic>
      <p:pic>
        <p:nvPicPr>
          <p:cNvPr id="318" name="Google Shape;318;p30"/>
          <p:cNvPicPr preferRelativeResize="0"/>
          <p:nvPr/>
        </p:nvPicPr>
        <p:blipFill>
          <a:blip r:embed="rId3">
            <a:alphaModFix/>
          </a:blip>
          <a:stretch>
            <a:fillRect/>
          </a:stretch>
        </p:blipFill>
        <p:spPr>
          <a:xfrm rot="-1108003">
            <a:off x="1845098" y="661020"/>
            <a:ext cx="462583" cy="232766"/>
          </a:xfrm>
          <a:prstGeom prst="rect">
            <a:avLst/>
          </a:prstGeom>
          <a:noFill/>
          <a:ln>
            <a:noFill/>
          </a:ln>
        </p:spPr>
      </p:pic>
      <p:pic>
        <p:nvPicPr>
          <p:cNvPr id="319" name="Google Shape;319;p30"/>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320" name="Google Shape;320;p30"/>
          <p:cNvPicPr preferRelativeResize="0"/>
          <p:nvPr/>
        </p:nvPicPr>
        <p:blipFill>
          <a:blip r:embed="rId3">
            <a:alphaModFix/>
          </a:blip>
          <a:stretch>
            <a:fillRect/>
          </a:stretch>
        </p:blipFill>
        <p:spPr>
          <a:xfrm rot="-603141">
            <a:off x="2526592" y="727334"/>
            <a:ext cx="468208" cy="229177"/>
          </a:xfrm>
          <a:prstGeom prst="rect">
            <a:avLst/>
          </a:prstGeom>
          <a:noFill/>
          <a:ln>
            <a:noFill/>
          </a:ln>
        </p:spPr>
      </p:pic>
      <p:pic>
        <p:nvPicPr>
          <p:cNvPr id="321" name="Google Shape;321;p30"/>
          <p:cNvPicPr preferRelativeResize="0"/>
          <p:nvPr/>
        </p:nvPicPr>
        <p:blipFill>
          <a:blip r:embed="rId3">
            <a:alphaModFix/>
          </a:blip>
          <a:stretch>
            <a:fillRect/>
          </a:stretch>
        </p:blipFill>
        <p:spPr>
          <a:xfrm rot="-603141">
            <a:off x="2877384" y="662816"/>
            <a:ext cx="468208" cy="229177"/>
          </a:xfrm>
          <a:prstGeom prst="rect">
            <a:avLst/>
          </a:prstGeom>
          <a:noFill/>
          <a:ln>
            <a:noFill/>
          </a:ln>
        </p:spPr>
      </p:pic>
      <p:pic>
        <p:nvPicPr>
          <p:cNvPr id="322" name="Google Shape;322;p30"/>
          <p:cNvPicPr preferRelativeResize="0"/>
          <p:nvPr/>
        </p:nvPicPr>
        <p:blipFill>
          <a:blip r:embed="rId3">
            <a:alphaModFix/>
          </a:blip>
          <a:stretch>
            <a:fillRect/>
          </a:stretch>
        </p:blipFill>
        <p:spPr>
          <a:xfrm rot="499221">
            <a:off x="3231954" y="727557"/>
            <a:ext cx="468996" cy="228668"/>
          </a:xfrm>
          <a:prstGeom prst="rect">
            <a:avLst/>
          </a:prstGeom>
          <a:noFill/>
          <a:ln>
            <a:noFill/>
          </a:ln>
        </p:spPr>
      </p:pic>
      <p:pic>
        <p:nvPicPr>
          <p:cNvPr id="323" name="Google Shape;323;p30"/>
          <p:cNvPicPr preferRelativeResize="0"/>
          <p:nvPr/>
        </p:nvPicPr>
        <p:blipFill>
          <a:blip r:embed="rId3">
            <a:alphaModFix/>
          </a:blip>
          <a:stretch>
            <a:fillRect/>
          </a:stretch>
        </p:blipFill>
        <p:spPr>
          <a:xfrm rot="499221">
            <a:off x="3502657" y="575303"/>
            <a:ext cx="468996" cy="228668"/>
          </a:xfrm>
          <a:prstGeom prst="rect">
            <a:avLst/>
          </a:prstGeom>
          <a:noFill/>
          <a:ln>
            <a:noFill/>
          </a:ln>
        </p:spPr>
      </p:pic>
      <p:pic>
        <p:nvPicPr>
          <p:cNvPr id="324" name="Google Shape;324;p30"/>
          <p:cNvPicPr preferRelativeResize="0"/>
          <p:nvPr/>
        </p:nvPicPr>
        <p:blipFill>
          <a:blip r:embed="rId3">
            <a:alphaModFix/>
          </a:blip>
          <a:stretch>
            <a:fillRect/>
          </a:stretch>
        </p:blipFill>
        <p:spPr>
          <a:xfrm rot="499221">
            <a:off x="1967524" y="887155"/>
            <a:ext cx="468996" cy="228668"/>
          </a:xfrm>
          <a:prstGeom prst="rect">
            <a:avLst/>
          </a:prstGeom>
          <a:noFill/>
          <a:ln>
            <a:noFill/>
          </a:ln>
        </p:spPr>
      </p:pic>
      <p:pic>
        <p:nvPicPr>
          <p:cNvPr id="325" name="Google Shape;325;p30"/>
          <p:cNvPicPr preferRelativeResize="0"/>
          <p:nvPr/>
        </p:nvPicPr>
        <p:blipFill>
          <a:blip r:embed="rId3">
            <a:alphaModFix/>
          </a:blip>
          <a:stretch>
            <a:fillRect/>
          </a:stretch>
        </p:blipFill>
        <p:spPr>
          <a:xfrm rot="-144441">
            <a:off x="2321194" y="939392"/>
            <a:ext cx="470585" cy="227633"/>
          </a:xfrm>
          <a:prstGeom prst="rect">
            <a:avLst/>
          </a:prstGeom>
          <a:noFill/>
          <a:ln>
            <a:noFill/>
          </a:ln>
        </p:spPr>
      </p:pic>
      <p:pic>
        <p:nvPicPr>
          <p:cNvPr id="326" name="Google Shape;326;p30"/>
          <p:cNvPicPr preferRelativeResize="0"/>
          <p:nvPr/>
        </p:nvPicPr>
        <p:blipFill>
          <a:blip r:embed="rId3">
            <a:alphaModFix/>
          </a:blip>
          <a:stretch>
            <a:fillRect/>
          </a:stretch>
        </p:blipFill>
        <p:spPr>
          <a:xfrm rot="-1018844">
            <a:off x="2714213" y="914322"/>
            <a:ext cx="463778" cy="232013"/>
          </a:xfrm>
          <a:prstGeom prst="rect">
            <a:avLst/>
          </a:prstGeom>
          <a:noFill/>
          <a:ln>
            <a:noFill/>
          </a:ln>
        </p:spPr>
      </p:pic>
      <p:pic>
        <p:nvPicPr>
          <p:cNvPr id="327" name="Google Shape;327;p30"/>
          <p:cNvPicPr preferRelativeResize="0"/>
          <p:nvPr/>
        </p:nvPicPr>
        <p:blipFill>
          <a:blip r:embed="rId3">
            <a:alphaModFix/>
          </a:blip>
          <a:stretch>
            <a:fillRect/>
          </a:stretch>
        </p:blipFill>
        <p:spPr>
          <a:xfrm rot="-478643">
            <a:off x="3443980" y="916038"/>
            <a:ext cx="469132" cy="228579"/>
          </a:xfrm>
          <a:prstGeom prst="rect">
            <a:avLst/>
          </a:prstGeom>
          <a:noFill/>
          <a:ln>
            <a:noFill/>
          </a:ln>
        </p:spPr>
      </p:pic>
      <p:pic>
        <p:nvPicPr>
          <p:cNvPr id="328" name="Google Shape;328;p30"/>
          <p:cNvPicPr preferRelativeResize="0"/>
          <p:nvPr/>
        </p:nvPicPr>
        <p:blipFill>
          <a:blip r:embed="rId3">
            <a:alphaModFix/>
          </a:blip>
          <a:stretch>
            <a:fillRect/>
          </a:stretch>
        </p:blipFill>
        <p:spPr>
          <a:xfrm rot="499221">
            <a:off x="3084876" y="915992"/>
            <a:ext cx="468996" cy="228668"/>
          </a:xfrm>
          <a:prstGeom prst="rect">
            <a:avLst/>
          </a:prstGeom>
          <a:noFill/>
          <a:ln>
            <a:noFill/>
          </a:ln>
        </p:spPr>
      </p:pic>
      <p:sp>
        <p:nvSpPr>
          <p:cNvPr id="329" name="Google Shape;329;p30"/>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67" name="Group 66">
            <a:extLst>
              <a:ext uri="{FF2B5EF4-FFF2-40B4-BE49-F238E27FC236}">
                <a16:creationId xmlns:a16="http://schemas.microsoft.com/office/drawing/2014/main" id="{4F8D3CBC-10B2-4080-8B6E-8F4B7C20C493}"/>
              </a:ext>
            </a:extLst>
          </p:cNvPr>
          <p:cNvGrpSpPr/>
          <p:nvPr/>
        </p:nvGrpSpPr>
        <p:grpSpPr>
          <a:xfrm>
            <a:off x="4230975" y="1181512"/>
            <a:ext cx="838200" cy="863313"/>
            <a:chOff x="4230975" y="1181512"/>
            <a:chExt cx="838200" cy="863313"/>
          </a:xfrm>
        </p:grpSpPr>
        <p:pic>
          <p:nvPicPr>
            <p:cNvPr id="68" name="Google Shape;392;p31">
              <a:extLst>
                <a:ext uri="{FF2B5EF4-FFF2-40B4-BE49-F238E27FC236}">
                  <a16:creationId xmlns:a16="http://schemas.microsoft.com/office/drawing/2014/main" id="{92DFFB6D-4F05-4DB4-A598-2B0F8242D37F}"/>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9" name="Google Shape;427;p31">
              <a:extLst>
                <a:ext uri="{FF2B5EF4-FFF2-40B4-BE49-F238E27FC236}">
                  <a16:creationId xmlns:a16="http://schemas.microsoft.com/office/drawing/2014/main" id="{48731AAA-8F1E-4371-86C8-0308474F5DCF}"/>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roup 49">
            <a:extLst>
              <a:ext uri="{FF2B5EF4-FFF2-40B4-BE49-F238E27FC236}">
                <a16:creationId xmlns:a16="http://schemas.microsoft.com/office/drawing/2014/main" id="{A98FA883-5B9B-4026-A7C4-04226067AFC3}"/>
              </a:ext>
            </a:extLst>
          </p:cNvPr>
          <p:cNvGrpSpPr/>
          <p:nvPr/>
        </p:nvGrpSpPr>
        <p:grpSpPr>
          <a:xfrm>
            <a:off x="1478811" y="266803"/>
            <a:ext cx="573517" cy="383700"/>
            <a:chOff x="1478811" y="266803"/>
            <a:chExt cx="573517" cy="383700"/>
          </a:xfrm>
        </p:grpSpPr>
        <p:cxnSp>
          <p:nvCxnSpPr>
            <p:cNvPr id="345" name="Google Shape;345;p30"/>
            <p:cNvCxnSpPr>
              <a:cxnSpLocks/>
            </p:cNvCxnSpPr>
            <p:nvPr/>
          </p:nvCxnSpPr>
          <p:spPr>
            <a:xfrm>
              <a:off x="1664494" y="466725"/>
              <a:ext cx="387834" cy="56786"/>
            </a:xfrm>
            <a:prstGeom prst="straightConnector1">
              <a:avLst/>
            </a:prstGeom>
            <a:noFill/>
            <a:ln w="19050" cap="flat" cmpd="sng">
              <a:solidFill>
                <a:srgbClr val="FF0000"/>
              </a:solidFill>
              <a:prstDash val="solid"/>
              <a:round/>
              <a:headEnd type="none" w="med" len="med"/>
              <a:tailEnd type="triangle" w="med" len="med"/>
            </a:ln>
          </p:spPr>
        </p:cxnSp>
        <p:sp>
          <p:nvSpPr>
            <p:cNvPr id="134" name="Google Shape;344;p30">
              <a:extLst>
                <a:ext uri="{FF2B5EF4-FFF2-40B4-BE49-F238E27FC236}">
                  <a16:creationId xmlns:a16="http://schemas.microsoft.com/office/drawing/2014/main" id="{0FE2267C-5C13-4130-8AE1-813D768DA69D}"/>
                </a:ext>
              </a:extLst>
            </p:cNvPr>
            <p:cNvSpPr txBox="1"/>
            <p:nvPr/>
          </p:nvSpPr>
          <p:spPr>
            <a:xfrm>
              <a:off x="1478811" y="266803"/>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a:t>
              </a:r>
              <a:endParaRPr dirty="0"/>
            </a:p>
          </p:txBody>
        </p:sp>
      </p:grpSp>
      <p:grpSp>
        <p:nvGrpSpPr>
          <p:cNvPr id="51" name="Group 50">
            <a:extLst>
              <a:ext uri="{FF2B5EF4-FFF2-40B4-BE49-F238E27FC236}">
                <a16:creationId xmlns:a16="http://schemas.microsoft.com/office/drawing/2014/main" id="{AF4A2705-CA1E-4F7A-B5B5-3288F2B25B2B}"/>
              </a:ext>
            </a:extLst>
          </p:cNvPr>
          <p:cNvGrpSpPr/>
          <p:nvPr/>
        </p:nvGrpSpPr>
        <p:grpSpPr>
          <a:xfrm>
            <a:off x="1471569" y="621464"/>
            <a:ext cx="552675" cy="383700"/>
            <a:chOff x="1471569" y="621464"/>
            <a:chExt cx="552675" cy="383700"/>
          </a:xfrm>
        </p:grpSpPr>
        <p:cxnSp>
          <p:nvCxnSpPr>
            <p:cNvPr id="346" name="Google Shape;346;p30"/>
            <p:cNvCxnSpPr>
              <a:cxnSpLocks/>
            </p:cNvCxnSpPr>
            <p:nvPr/>
          </p:nvCxnSpPr>
          <p:spPr>
            <a:xfrm>
              <a:off x="1688306" y="825219"/>
              <a:ext cx="335938" cy="0"/>
            </a:xfrm>
            <a:prstGeom prst="straightConnector1">
              <a:avLst/>
            </a:prstGeom>
            <a:noFill/>
            <a:ln w="19050" cap="flat" cmpd="sng">
              <a:solidFill>
                <a:srgbClr val="FF0000"/>
              </a:solidFill>
              <a:prstDash val="solid"/>
              <a:round/>
              <a:headEnd type="none" w="med" len="med"/>
              <a:tailEnd type="triangle" w="med" len="med"/>
            </a:ln>
          </p:spPr>
        </p:cxnSp>
        <p:sp>
          <p:nvSpPr>
            <p:cNvPr id="137" name="Google Shape;344;p30">
              <a:extLst>
                <a:ext uri="{FF2B5EF4-FFF2-40B4-BE49-F238E27FC236}">
                  <a16:creationId xmlns:a16="http://schemas.microsoft.com/office/drawing/2014/main" id="{DDCD5B7A-2198-4B6E-B467-7CF8E649FF5F}"/>
                </a:ext>
              </a:extLst>
            </p:cNvPr>
            <p:cNvSpPr txBox="1"/>
            <p:nvPr/>
          </p:nvSpPr>
          <p:spPr>
            <a:xfrm>
              <a:off x="1471569" y="621464"/>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2</a:t>
              </a:r>
              <a:endParaRPr dirty="0"/>
            </a:p>
          </p:txBody>
        </p:sp>
      </p:grpSp>
      <p:grpSp>
        <p:nvGrpSpPr>
          <p:cNvPr id="52" name="Group 51">
            <a:extLst>
              <a:ext uri="{FF2B5EF4-FFF2-40B4-BE49-F238E27FC236}">
                <a16:creationId xmlns:a16="http://schemas.microsoft.com/office/drawing/2014/main" id="{A5B0088A-FE0C-4D4E-B71A-42ABD6DAB106}"/>
              </a:ext>
            </a:extLst>
          </p:cNvPr>
          <p:cNvGrpSpPr/>
          <p:nvPr/>
        </p:nvGrpSpPr>
        <p:grpSpPr>
          <a:xfrm>
            <a:off x="1674725" y="892527"/>
            <a:ext cx="454222" cy="383700"/>
            <a:chOff x="1674725" y="892527"/>
            <a:chExt cx="454222" cy="383700"/>
          </a:xfrm>
        </p:grpSpPr>
        <p:cxnSp>
          <p:nvCxnSpPr>
            <p:cNvPr id="347" name="Google Shape;347;p30"/>
            <p:cNvCxnSpPr>
              <a:cxnSpLocks/>
            </p:cNvCxnSpPr>
            <p:nvPr/>
          </p:nvCxnSpPr>
          <p:spPr>
            <a:xfrm flipV="1">
              <a:off x="1881188" y="991182"/>
              <a:ext cx="247759" cy="87524"/>
            </a:xfrm>
            <a:prstGeom prst="straightConnector1">
              <a:avLst/>
            </a:prstGeom>
            <a:noFill/>
            <a:ln w="19050" cap="flat" cmpd="sng">
              <a:solidFill>
                <a:srgbClr val="FF0000"/>
              </a:solidFill>
              <a:prstDash val="solid"/>
              <a:round/>
              <a:headEnd type="none" w="med" len="med"/>
              <a:tailEnd type="triangle" w="med" len="med"/>
            </a:ln>
          </p:spPr>
        </p:cxnSp>
        <p:sp>
          <p:nvSpPr>
            <p:cNvPr id="138" name="Google Shape;344;p30">
              <a:extLst>
                <a:ext uri="{FF2B5EF4-FFF2-40B4-BE49-F238E27FC236}">
                  <a16:creationId xmlns:a16="http://schemas.microsoft.com/office/drawing/2014/main" id="{EF368339-B0C4-4C91-9B41-8127C77C9D1E}"/>
                </a:ext>
              </a:extLst>
            </p:cNvPr>
            <p:cNvSpPr txBox="1"/>
            <p:nvPr/>
          </p:nvSpPr>
          <p:spPr>
            <a:xfrm>
              <a:off x="1674725" y="892527"/>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3</a:t>
              </a:r>
              <a:endParaRPr dirty="0"/>
            </a:p>
          </p:txBody>
        </p:sp>
      </p:grpSp>
      <p:grpSp>
        <p:nvGrpSpPr>
          <p:cNvPr id="53" name="Group 52">
            <a:extLst>
              <a:ext uri="{FF2B5EF4-FFF2-40B4-BE49-F238E27FC236}">
                <a16:creationId xmlns:a16="http://schemas.microsoft.com/office/drawing/2014/main" id="{EB3580B1-3786-4324-8651-888BA1373F58}"/>
              </a:ext>
            </a:extLst>
          </p:cNvPr>
          <p:cNvGrpSpPr/>
          <p:nvPr/>
        </p:nvGrpSpPr>
        <p:grpSpPr>
          <a:xfrm>
            <a:off x="2103947" y="1054003"/>
            <a:ext cx="367027" cy="443609"/>
            <a:chOff x="2103947" y="1054003"/>
            <a:chExt cx="367027" cy="443609"/>
          </a:xfrm>
        </p:grpSpPr>
        <p:cxnSp>
          <p:nvCxnSpPr>
            <p:cNvPr id="348" name="Google Shape;348;p30"/>
            <p:cNvCxnSpPr>
              <a:cxnSpLocks/>
            </p:cNvCxnSpPr>
            <p:nvPr/>
          </p:nvCxnSpPr>
          <p:spPr>
            <a:xfrm flipV="1">
              <a:off x="2305050" y="1054003"/>
              <a:ext cx="165924" cy="231872"/>
            </a:xfrm>
            <a:prstGeom prst="straightConnector1">
              <a:avLst/>
            </a:prstGeom>
            <a:noFill/>
            <a:ln w="19050" cap="flat" cmpd="sng">
              <a:solidFill>
                <a:srgbClr val="FF0000"/>
              </a:solidFill>
              <a:prstDash val="solid"/>
              <a:round/>
              <a:headEnd type="none" w="med" len="med"/>
              <a:tailEnd type="triangle" w="med" len="med"/>
            </a:ln>
          </p:spPr>
        </p:cxnSp>
        <p:sp>
          <p:nvSpPr>
            <p:cNvPr id="139" name="Google Shape;344;p30">
              <a:extLst>
                <a:ext uri="{FF2B5EF4-FFF2-40B4-BE49-F238E27FC236}">
                  <a16:creationId xmlns:a16="http://schemas.microsoft.com/office/drawing/2014/main" id="{A92C7A93-FE09-4E7F-B256-BF3C397BD6AB}"/>
                </a:ext>
              </a:extLst>
            </p:cNvPr>
            <p:cNvSpPr txBox="1"/>
            <p:nvPr/>
          </p:nvSpPr>
          <p:spPr>
            <a:xfrm>
              <a:off x="2103947" y="11139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4</a:t>
              </a:r>
              <a:endParaRPr dirty="0"/>
            </a:p>
          </p:txBody>
        </p:sp>
      </p:grpSp>
      <p:grpSp>
        <p:nvGrpSpPr>
          <p:cNvPr id="54" name="Group 53">
            <a:extLst>
              <a:ext uri="{FF2B5EF4-FFF2-40B4-BE49-F238E27FC236}">
                <a16:creationId xmlns:a16="http://schemas.microsoft.com/office/drawing/2014/main" id="{D03707AA-CCB5-4ADC-AE49-4451BB480090}"/>
              </a:ext>
            </a:extLst>
          </p:cNvPr>
          <p:cNvGrpSpPr/>
          <p:nvPr/>
        </p:nvGrpSpPr>
        <p:grpSpPr>
          <a:xfrm>
            <a:off x="1880002" y="48861"/>
            <a:ext cx="477436" cy="758383"/>
            <a:chOff x="1880002" y="48861"/>
            <a:chExt cx="477436" cy="758383"/>
          </a:xfrm>
        </p:grpSpPr>
        <p:cxnSp>
          <p:nvCxnSpPr>
            <p:cNvPr id="349" name="Google Shape;349;p30"/>
            <p:cNvCxnSpPr>
              <a:cxnSpLocks/>
            </p:cNvCxnSpPr>
            <p:nvPr/>
          </p:nvCxnSpPr>
          <p:spPr>
            <a:xfrm>
              <a:off x="2064544" y="330994"/>
              <a:ext cx="292894" cy="476250"/>
            </a:xfrm>
            <a:prstGeom prst="straightConnector1">
              <a:avLst/>
            </a:prstGeom>
            <a:noFill/>
            <a:ln w="19050" cap="flat" cmpd="sng">
              <a:solidFill>
                <a:srgbClr val="FF0000"/>
              </a:solidFill>
              <a:prstDash val="solid"/>
              <a:round/>
              <a:headEnd type="none" w="med" len="med"/>
              <a:tailEnd type="triangle" w="med" len="med"/>
            </a:ln>
          </p:spPr>
        </p:cxnSp>
        <p:sp>
          <p:nvSpPr>
            <p:cNvPr id="140" name="Google Shape;344;p30">
              <a:extLst>
                <a:ext uri="{FF2B5EF4-FFF2-40B4-BE49-F238E27FC236}">
                  <a16:creationId xmlns:a16="http://schemas.microsoft.com/office/drawing/2014/main" id="{0F4314B6-DBC6-4599-9321-E0029A4E345A}"/>
                </a:ext>
              </a:extLst>
            </p:cNvPr>
            <p:cNvSpPr txBox="1"/>
            <p:nvPr/>
          </p:nvSpPr>
          <p:spPr>
            <a:xfrm>
              <a:off x="1880002" y="48861"/>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5</a:t>
              </a:r>
              <a:endParaRPr dirty="0"/>
            </a:p>
          </p:txBody>
        </p:sp>
      </p:grpSp>
      <p:grpSp>
        <p:nvGrpSpPr>
          <p:cNvPr id="55" name="Group 54">
            <a:extLst>
              <a:ext uri="{FF2B5EF4-FFF2-40B4-BE49-F238E27FC236}">
                <a16:creationId xmlns:a16="http://schemas.microsoft.com/office/drawing/2014/main" id="{BAD79496-3C63-4816-AAA5-38B8F20C484F}"/>
              </a:ext>
            </a:extLst>
          </p:cNvPr>
          <p:cNvGrpSpPr/>
          <p:nvPr/>
        </p:nvGrpSpPr>
        <p:grpSpPr>
          <a:xfrm>
            <a:off x="2241806" y="40229"/>
            <a:ext cx="258251" cy="514602"/>
            <a:chOff x="2241806" y="40229"/>
            <a:chExt cx="258251" cy="514602"/>
          </a:xfrm>
        </p:grpSpPr>
        <p:cxnSp>
          <p:nvCxnSpPr>
            <p:cNvPr id="350" name="Google Shape;350;p30"/>
            <p:cNvCxnSpPr>
              <a:cxnSpLocks/>
            </p:cNvCxnSpPr>
            <p:nvPr/>
          </p:nvCxnSpPr>
          <p:spPr>
            <a:xfrm>
              <a:off x="2386013" y="330994"/>
              <a:ext cx="29120" cy="223837"/>
            </a:xfrm>
            <a:prstGeom prst="straightConnector1">
              <a:avLst/>
            </a:prstGeom>
            <a:noFill/>
            <a:ln w="19050" cap="flat" cmpd="sng">
              <a:solidFill>
                <a:srgbClr val="FF0000"/>
              </a:solidFill>
              <a:prstDash val="solid"/>
              <a:round/>
              <a:headEnd type="none" w="med" len="med"/>
              <a:tailEnd type="triangle" w="med" len="med"/>
            </a:ln>
          </p:spPr>
        </p:cxnSp>
        <p:sp>
          <p:nvSpPr>
            <p:cNvPr id="157" name="Google Shape;344;p30">
              <a:extLst>
                <a:ext uri="{FF2B5EF4-FFF2-40B4-BE49-F238E27FC236}">
                  <a16:creationId xmlns:a16="http://schemas.microsoft.com/office/drawing/2014/main" id="{A9854B75-586B-4249-81FB-8D2DB1FD102D}"/>
                </a:ext>
              </a:extLst>
            </p:cNvPr>
            <p:cNvSpPr txBox="1"/>
            <p:nvPr/>
          </p:nvSpPr>
          <p:spPr>
            <a:xfrm>
              <a:off x="2241806" y="40229"/>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6</a:t>
              </a:r>
              <a:endParaRPr dirty="0"/>
            </a:p>
          </p:txBody>
        </p:sp>
      </p:grpSp>
      <p:grpSp>
        <p:nvGrpSpPr>
          <p:cNvPr id="56" name="Group 55">
            <a:extLst>
              <a:ext uri="{FF2B5EF4-FFF2-40B4-BE49-F238E27FC236}">
                <a16:creationId xmlns:a16="http://schemas.microsoft.com/office/drawing/2014/main" id="{0D1B33BD-7A01-4F7E-B4D7-E387298D409F}"/>
              </a:ext>
            </a:extLst>
          </p:cNvPr>
          <p:cNvGrpSpPr/>
          <p:nvPr/>
        </p:nvGrpSpPr>
        <p:grpSpPr>
          <a:xfrm>
            <a:off x="2551370" y="142626"/>
            <a:ext cx="258251" cy="714624"/>
            <a:chOff x="2551370" y="142626"/>
            <a:chExt cx="258251" cy="714624"/>
          </a:xfrm>
        </p:grpSpPr>
        <p:sp>
          <p:nvSpPr>
            <p:cNvPr id="172" name="Google Shape;344;p30">
              <a:extLst>
                <a:ext uri="{FF2B5EF4-FFF2-40B4-BE49-F238E27FC236}">
                  <a16:creationId xmlns:a16="http://schemas.microsoft.com/office/drawing/2014/main" id="{9417D51E-F7AB-416F-AC97-B991097BB1FC}"/>
                </a:ext>
              </a:extLst>
            </p:cNvPr>
            <p:cNvSpPr txBox="1"/>
            <p:nvPr/>
          </p:nvSpPr>
          <p:spPr>
            <a:xfrm>
              <a:off x="2551370" y="142626"/>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7</a:t>
              </a:r>
              <a:endParaRPr dirty="0"/>
            </a:p>
          </p:txBody>
        </p:sp>
        <p:cxnSp>
          <p:nvCxnSpPr>
            <p:cNvPr id="175" name="Google Shape;350;p30">
              <a:extLst>
                <a:ext uri="{FF2B5EF4-FFF2-40B4-BE49-F238E27FC236}">
                  <a16:creationId xmlns:a16="http://schemas.microsoft.com/office/drawing/2014/main" id="{E1F88E92-6210-4972-A962-8FB739068AA6}"/>
                </a:ext>
              </a:extLst>
            </p:cNvPr>
            <p:cNvCxnSpPr>
              <a:cxnSpLocks/>
            </p:cNvCxnSpPr>
            <p:nvPr/>
          </p:nvCxnSpPr>
          <p:spPr>
            <a:xfrm>
              <a:off x="2688431" y="431006"/>
              <a:ext cx="33884" cy="426244"/>
            </a:xfrm>
            <a:prstGeom prst="straightConnector1">
              <a:avLst/>
            </a:prstGeom>
            <a:noFill/>
            <a:ln w="19050" cap="flat" cmpd="sng">
              <a:solidFill>
                <a:srgbClr val="FF0000"/>
              </a:solidFill>
              <a:prstDash val="solid"/>
              <a:round/>
              <a:headEnd type="none" w="med" len="med"/>
              <a:tailEnd type="triangle" w="med" len="med"/>
            </a:ln>
          </p:spPr>
        </p:cxnSp>
      </p:grpSp>
      <p:grpSp>
        <p:nvGrpSpPr>
          <p:cNvPr id="57" name="Group 56">
            <a:extLst>
              <a:ext uri="{FF2B5EF4-FFF2-40B4-BE49-F238E27FC236}">
                <a16:creationId xmlns:a16="http://schemas.microsoft.com/office/drawing/2014/main" id="{F208FA2E-C408-4A30-892C-1D8903611A10}"/>
              </a:ext>
            </a:extLst>
          </p:cNvPr>
          <p:cNvGrpSpPr/>
          <p:nvPr/>
        </p:nvGrpSpPr>
        <p:grpSpPr>
          <a:xfrm>
            <a:off x="2803784" y="118812"/>
            <a:ext cx="258251" cy="500313"/>
            <a:chOff x="2803784" y="118812"/>
            <a:chExt cx="258251" cy="500313"/>
          </a:xfrm>
        </p:grpSpPr>
        <p:sp>
          <p:nvSpPr>
            <p:cNvPr id="174" name="Google Shape;344;p30">
              <a:extLst>
                <a:ext uri="{FF2B5EF4-FFF2-40B4-BE49-F238E27FC236}">
                  <a16:creationId xmlns:a16="http://schemas.microsoft.com/office/drawing/2014/main" id="{56340522-11A6-45C5-8A33-45E9FB310F06}"/>
                </a:ext>
              </a:extLst>
            </p:cNvPr>
            <p:cNvSpPr txBox="1"/>
            <p:nvPr/>
          </p:nvSpPr>
          <p:spPr>
            <a:xfrm>
              <a:off x="2803784" y="1188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8</a:t>
              </a:r>
              <a:endParaRPr dirty="0"/>
            </a:p>
          </p:txBody>
        </p:sp>
        <p:cxnSp>
          <p:nvCxnSpPr>
            <p:cNvPr id="177" name="Google Shape;350;p30">
              <a:extLst>
                <a:ext uri="{FF2B5EF4-FFF2-40B4-BE49-F238E27FC236}">
                  <a16:creationId xmlns:a16="http://schemas.microsoft.com/office/drawing/2014/main" id="{EAD1264B-5D71-4D24-AD50-5F6C6725BABC}"/>
                </a:ext>
              </a:extLst>
            </p:cNvPr>
            <p:cNvCxnSpPr>
              <a:cxnSpLocks/>
            </p:cNvCxnSpPr>
            <p:nvPr/>
          </p:nvCxnSpPr>
          <p:spPr>
            <a:xfrm flipH="1">
              <a:off x="2874715" y="404813"/>
              <a:ext cx="49460" cy="214312"/>
            </a:xfrm>
            <a:prstGeom prst="straightConnector1">
              <a:avLst/>
            </a:prstGeom>
            <a:noFill/>
            <a:ln w="19050" cap="flat" cmpd="sng">
              <a:solidFill>
                <a:srgbClr val="FF0000"/>
              </a:solidFill>
              <a:prstDash val="solid"/>
              <a:round/>
              <a:headEnd type="none" w="med" len="med"/>
              <a:tailEnd type="triangle" w="med" len="med"/>
            </a:ln>
          </p:spPr>
        </p:cxnSp>
      </p:grpSp>
      <p:grpSp>
        <p:nvGrpSpPr>
          <p:cNvPr id="58" name="Group 57">
            <a:extLst>
              <a:ext uri="{FF2B5EF4-FFF2-40B4-BE49-F238E27FC236}">
                <a16:creationId xmlns:a16="http://schemas.microsoft.com/office/drawing/2014/main" id="{83A16323-B566-41D4-BA7D-5A47331C93E6}"/>
              </a:ext>
            </a:extLst>
          </p:cNvPr>
          <p:cNvGrpSpPr/>
          <p:nvPr/>
        </p:nvGrpSpPr>
        <p:grpSpPr>
          <a:xfrm>
            <a:off x="2601629" y="1027809"/>
            <a:ext cx="355120" cy="488855"/>
            <a:chOff x="2601629" y="1027809"/>
            <a:chExt cx="355120" cy="488855"/>
          </a:xfrm>
        </p:grpSpPr>
        <p:sp>
          <p:nvSpPr>
            <p:cNvPr id="185" name="Google Shape;344;p30">
              <a:extLst>
                <a:ext uri="{FF2B5EF4-FFF2-40B4-BE49-F238E27FC236}">
                  <a16:creationId xmlns:a16="http://schemas.microsoft.com/office/drawing/2014/main" id="{25B522F9-65C6-4EF7-B560-ABEDA562EFB6}"/>
                </a:ext>
              </a:extLst>
            </p:cNvPr>
            <p:cNvSpPr txBox="1"/>
            <p:nvPr/>
          </p:nvSpPr>
          <p:spPr>
            <a:xfrm>
              <a:off x="2601629" y="1132964"/>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9</a:t>
              </a:r>
              <a:endParaRPr dirty="0"/>
            </a:p>
          </p:txBody>
        </p:sp>
        <p:cxnSp>
          <p:nvCxnSpPr>
            <p:cNvPr id="186" name="Google Shape;348;p30">
              <a:extLst>
                <a:ext uri="{FF2B5EF4-FFF2-40B4-BE49-F238E27FC236}">
                  <a16:creationId xmlns:a16="http://schemas.microsoft.com/office/drawing/2014/main" id="{24DB8BBD-FC33-42A9-BE34-5DF515E0270B}"/>
                </a:ext>
              </a:extLst>
            </p:cNvPr>
            <p:cNvCxnSpPr>
              <a:cxnSpLocks/>
            </p:cNvCxnSpPr>
            <p:nvPr/>
          </p:nvCxnSpPr>
          <p:spPr>
            <a:xfrm flipV="1">
              <a:off x="2790825" y="1027809"/>
              <a:ext cx="165924" cy="231872"/>
            </a:xfrm>
            <a:prstGeom prst="straightConnector1">
              <a:avLst/>
            </a:prstGeom>
            <a:noFill/>
            <a:ln w="19050" cap="flat" cmpd="sng">
              <a:solidFill>
                <a:srgbClr val="FF0000"/>
              </a:solidFill>
              <a:prstDash val="solid"/>
              <a:round/>
              <a:headEnd type="none" w="med" len="med"/>
              <a:tailEnd type="triangle" w="med" len="med"/>
            </a:ln>
          </p:spPr>
        </p:cxnSp>
      </p:grpSp>
      <p:grpSp>
        <p:nvGrpSpPr>
          <p:cNvPr id="59" name="Group 58">
            <a:extLst>
              <a:ext uri="{FF2B5EF4-FFF2-40B4-BE49-F238E27FC236}">
                <a16:creationId xmlns:a16="http://schemas.microsoft.com/office/drawing/2014/main" id="{B4E23682-5E64-41B5-909F-ED2873B55288}"/>
              </a:ext>
            </a:extLst>
          </p:cNvPr>
          <p:cNvGrpSpPr/>
          <p:nvPr/>
        </p:nvGrpSpPr>
        <p:grpSpPr>
          <a:xfrm>
            <a:off x="3001680" y="1042096"/>
            <a:ext cx="384459" cy="510286"/>
            <a:chOff x="3001680" y="1042096"/>
            <a:chExt cx="384459" cy="510286"/>
          </a:xfrm>
        </p:grpSpPr>
        <p:cxnSp>
          <p:nvCxnSpPr>
            <p:cNvPr id="187" name="Google Shape;348;p30">
              <a:extLst>
                <a:ext uri="{FF2B5EF4-FFF2-40B4-BE49-F238E27FC236}">
                  <a16:creationId xmlns:a16="http://schemas.microsoft.com/office/drawing/2014/main" id="{74F5409A-CFED-4F1F-A40F-D78AD46CD07B}"/>
                </a:ext>
              </a:extLst>
            </p:cNvPr>
            <p:cNvCxnSpPr>
              <a:cxnSpLocks/>
            </p:cNvCxnSpPr>
            <p:nvPr/>
          </p:nvCxnSpPr>
          <p:spPr>
            <a:xfrm flipV="1">
              <a:off x="3202782" y="1042096"/>
              <a:ext cx="61150" cy="231873"/>
            </a:xfrm>
            <a:prstGeom prst="straightConnector1">
              <a:avLst/>
            </a:prstGeom>
            <a:noFill/>
            <a:ln w="19050" cap="flat" cmpd="sng">
              <a:solidFill>
                <a:srgbClr val="FF0000"/>
              </a:solidFill>
              <a:prstDash val="solid"/>
              <a:round/>
              <a:headEnd type="none" w="med" len="med"/>
              <a:tailEnd type="triangle" w="med" len="med"/>
            </a:ln>
          </p:spPr>
        </p:cxnSp>
        <p:sp>
          <p:nvSpPr>
            <p:cNvPr id="198" name="Google Shape;344;p30">
              <a:extLst>
                <a:ext uri="{FF2B5EF4-FFF2-40B4-BE49-F238E27FC236}">
                  <a16:creationId xmlns:a16="http://schemas.microsoft.com/office/drawing/2014/main" id="{ECE7EE94-7EE7-4BDA-A476-69EFE5B6337E}"/>
                </a:ext>
              </a:extLst>
            </p:cNvPr>
            <p:cNvSpPr txBox="1"/>
            <p:nvPr/>
          </p:nvSpPr>
          <p:spPr>
            <a:xfrm>
              <a:off x="3001680" y="1168682"/>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10</a:t>
              </a:r>
              <a:endParaRPr dirty="0"/>
            </a:p>
          </p:txBody>
        </p:sp>
      </p:grpSp>
      <p:grpSp>
        <p:nvGrpSpPr>
          <p:cNvPr id="60" name="Group 59">
            <a:extLst>
              <a:ext uri="{FF2B5EF4-FFF2-40B4-BE49-F238E27FC236}">
                <a16:creationId xmlns:a16="http://schemas.microsoft.com/office/drawing/2014/main" id="{7A30FC3B-1D4A-45A0-AF62-8D3D8CA6742A}"/>
              </a:ext>
            </a:extLst>
          </p:cNvPr>
          <p:cNvGrpSpPr/>
          <p:nvPr/>
        </p:nvGrpSpPr>
        <p:grpSpPr>
          <a:xfrm>
            <a:off x="3323150" y="851597"/>
            <a:ext cx="384459" cy="650779"/>
            <a:chOff x="3323150" y="851597"/>
            <a:chExt cx="384459" cy="650779"/>
          </a:xfrm>
        </p:grpSpPr>
        <p:cxnSp>
          <p:nvCxnSpPr>
            <p:cNvPr id="189" name="Google Shape;348;p30">
              <a:extLst>
                <a:ext uri="{FF2B5EF4-FFF2-40B4-BE49-F238E27FC236}">
                  <a16:creationId xmlns:a16="http://schemas.microsoft.com/office/drawing/2014/main" id="{5073DC07-2337-4F08-A404-387176514C76}"/>
                </a:ext>
              </a:extLst>
            </p:cNvPr>
            <p:cNvCxnSpPr>
              <a:cxnSpLocks/>
            </p:cNvCxnSpPr>
            <p:nvPr/>
          </p:nvCxnSpPr>
          <p:spPr>
            <a:xfrm flipH="1" flipV="1">
              <a:off x="3492531" y="851597"/>
              <a:ext cx="22194" cy="379509"/>
            </a:xfrm>
            <a:prstGeom prst="straightConnector1">
              <a:avLst/>
            </a:prstGeom>
            <a:noFill/>
            <a:ln w="19050" cap="flat" cmpd="sng">
              <a:solidFill>
                <a:srgbClr val="FF0000"/>
              </a:solidFill>
              <a:prstDash val="solid"/>
              <a:round/>
              <a:headEnd type="none" w="med" len="med"/>
              <a:tailEnd type="triangle" w="med" len="med"/>
            </a:ln>
          </p:spPr>
        </p:cxnSp>
        <p:sp>
          <p:nvSpPr>
            <p:cNvPr id="199" name="Google Shape;344;p30">
              <a:extLst>
                <a:ext uri="{FF2B5EF4-FFF2-40B4-BE49-F238E27FC236}">
                  <a16:creationId xmlns:a16="http://schemas.microsoft.com/office/drawing/2014/main" id="{BC85EF9D-1BC8-4A47-BCAF-74C5012441A8}"/>
                </a:ext>
              </a:extLst>
            </p:cNvPr>
            <p:cNvSpPr txBox="1"/>
            <p:nvPr/>
          </p:nvSpPr>
          <p:spPr>
            <a:xfrm>
              <a:off x="3323150" y="1118676"/>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11</a:t>
              </a:r>
              <a:endParaRPr dirty="0"/>
            </a:p>
          </p:txBody>
        </p:sp>
      </p:grpSp>
      <p:grpSp>
        <p:nvGrpSpPr>
          <p:cNvPr id="61" name="Group 60">
            <a:extLst>
              <a:ext uri="{FF2B5EF4-FFF2-40B4-BE49-F238E27FC236}">
                <a16:creationId xmlns:a16="http://schemas.microsoft.com/office/drawing/2014/main" id="{58AC4F50-9F7B-46FD-8679-3A9E43BBD08D}"/>
              </a:ext>
            </a:extLst>
          </p:cNvPr>
          <p:cNvGrpSpPr/>
          <p:nvPr/>
        </p:nvGrpSpPr>
        <p:grpSpPr>
          <a:xfrm>
            <a:off x="3639856" y="1037335"/>
            <a:ext cx="384459" cy="462660"/>
            <a:chOff x="3639856" y="1037335"/>
            <a:chExt cx="384459" cy="462660"/>
          </a:xfrm>
        </p:grpSpPr>
        <p:cxnSp>
          <p:nvCxnSpPr>
            <p:cNvPr id="191" name="Google Shape;348;p30">
              <a:extLst>
                <a:ext uri="{FF2B5EF4-FFF2-40B4-BE49-F238E27FC236}">
                  <a16:creationId xmlns:a16="http://schemas.microsoft.com/office/drawing/2014/main" id="{8B1DBD96-9453-41F7-97BB-1FAAAF9733C7}"/>
                </a:ext>
              </a:extLst>
            </p:cNvPr>
            <p:cNvCxnSpPr>
              <a:cxnSpLocks/>
            </p:cNvCxnSpPr>
            <p:nvPr/>
          </p:nvCxnSpPr>
          <p:spPr>
            <a:xfrm flipH="1" flipV="1">
              <a:off x="3683031" y="1037335"/>
              <a:ext cx="136494" cy="198534"/>
            </a:xfrm>
            <a:prstGeom prst="straightConnector1">
              <a:avLst/>
            </a:prstGeom>
            <a:noFill/>
            <a:ln w="19050" cap="flat" cmpd="sng">
              <a:solidFill>
                <a:srgbClr val="FF0000"/>
              </a:solidFill>
              <a:prstDash val="solid"/>
              <a:round/>
              <a:headEnd type="none" w="med" len="med"/>
              <a:tailEnd type="triangle" w="med" len="med"/>
            </a:ln>
          </p:spPr>
        </p:cxnSp>
        <p:sp>
          <p:nvSpPr>
            <p:cNvPr id="200" name="Google Shape;344;p30">
              <a:extLst>
                <a:ext uri="{FF2B5EF4-FFF2-40B4-BE49-F238E27FC236}">
                  <a16:creationId xmlns:a16="http://schemas.microsoft.com/office/drawing/2014/main" id="{F390BB51-D643-4E5B-93EA-8BAA161FE75A}"/>
                </a:ext>
              </a:extLst>
            </p:cNvPr>
            <p:cNvSpPr txBox="1"/>
            <p:nvPr/>
          </p:nvSpPr>
          <p:spPr>
            <a:xfrm>
              <a:off x="3639856" y="1116295"/>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12</a:t>
              </a:r>
              <a:endParaRPr dirty="0"/>
            </a:p>
          </p:txBody>
        </p:sp>
      </p:grpSp>
      <p:grpSp>
        <p:nvGrpSpPr>
          <p:cNvPr id="62" name="Group 61">
            <a:extLst>
              <a:ext uri="{FF2B5EF4-FFF2-40B4-BE49-F238E27FC236}">
                <a16:creationId xmlns:a16="http://schemas.microsoft.com/office/drawing/2014/main" id="{7623BD3B-1E7D-4B5B-86A7-4FF16D8B8C94}"/>
              </a:ext>
            </a:extLst>
          </p:cNvPr>
          <p:cNvGrpSpPr/>
          <p:nvPr/>
        </p:nvGrpSpPr>
        <p:grpSpPr>
          <a:xfrm>
            <a:off x="3011204" y="28064"/>
            <a:ext cx="384459" cy="764003"/>
            <a:chOff x="3011204" y="28064"/>
            <a:chExt cx="384459" cy="764003"/>
          </a:xfrm>
        </p:grpSpPr>
        <p:cxnSp>
          <p:nvCxnSpPr>
            <p:cNvPr id="201" name="Google Shape;348;p30">
              <a:extLst>
                <a:ext uri="{FF2B5EF4-FFF2-40B4-BE49-F238E27FC236}">
                  <a16:creationId xmlns:a16="http://schemas.microsoft.com/office/drawing/2014/main" id="{B8244599-162D-4173-B62D-D6605E658B62}"/>
                </a:ext>
              </a:extLst>
            </p:cNvPr>
            <p:cNvCxnSpPr>
              <a:cxnSpLocks/>
            </p:cNvCxnSpPr>
            <p:nvPr/>
          </p:nvCxnSpPr>
          <p:spPr>
            <a:xfrm flipH="1">
              <a:off x="3094863" y="309563"/>
              <a:ext cx="124587" cy="482504"/>
            </a:xfrm>
            <a:prstGeom prst="straightConnector1">
              <a:avLst/>
            </a:prstGeom>
            <a:noFill/>
            <a:ln w="19050" cap="flat" cmpd="sng">
              <a:solidFill>
                <a:srgbClr val="FF0000"/>
              </a:solidFill>
              <a:prstDash val="solid"/>
              <a:round/>
              <a:headEnd type="none" w="med" len="med"/>
              <a:tailEnd type="triangle" w="med" len="med"/>
            </a:ln>
          </p:spPr>
        </p:cxnSp>
        <p:sp>
          <p:nvSpPr>
            <p:cNvPr id="204" name="Google Shape;344;p30">
              <a:extLst>
                <a:ext uri="{FF2B5EF4-FFF2-40B4-BE49-F238E27FC236}">
                  <a16:creationId xmlns:a16="http://schemas.microsoft.com/office/drawing/2014/main" id="{07104536-038A-4B39-98CA-D0340510FB5F}"/>
                </a:ext>
              </a:extLst>
            </p:cNvPr>
            <p:cNvSpPr txBox="1"/>
            <p:nvPr/>
          </p:nvSpPr>
          <p:spPr>
            <a:xfrm>
              <a:off x="3011204" y="28064"/>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13</a:t>
              </a:r>
              <a:endParaRPr dirty="0"/>
            </a:p>
          </p:txBody>
        </p:sp>
      </p:grpSp>
      <p:grpSp>
        <p:nvGrpSpPr>
          <p:cNvPr id="135" name="Group 134">
            <a:extLst>
              <a:ext uri="{FF2B5EF4-FFF2-40B4-BE49-F238E27FC236}">
                <a16:creationId xmlns:a16="http://schemas.microsoft.com/office/drawing/2014/main" id="{E63E10E6-AEF0-4BF1-BCE4-EEBA812CBABA}"/>
              </a:ext>
            </a:extLst>
          </p:cNvPr>
          <p:cNvGrpSpPr/>
          <p:nvPr/>
        </p:nvGrpSpPr>
        <p:grpSpPr>
          <a:xfrm>
            <a:off x="3242500" y="19049"/>
            <a:ext cx="453205" cy="546799"/>
            <a:chOff x="3242500" y="19049"/>
            <a:chExt cx="453205" cy="546799"/>
          </a:xfrm>
        </p:grpSpPr>
        <p:cxnSp>
          <p:nvCxnSpPr>
            <p:cNvPr id="193" name="Google Shape;348;p30">
              <a:extLst>
                <a:ext uri="{FF2B5EF4-FFF2-40B4-BE49-F238E27FC236}">
                  <a16:creationId xmlns:a16="http://schemas.microsoft.com/office/drawing/2014/main" id="{9F4B69E3-8358-45F4-8EA2-A1994EC36F6A}"/>
                </a:ext>
              </a:extLst>
            </p:cNvPr>
            <p:cNvCxnSpPr>
              <a:cxnSpLocks/>
            </p:cNvCxnSpPr>
            <p:nvPr/>
          </p:nvCxnSpPr>
          <p:spPr>
            <a:xfrm flipH="1">
              <a:off x="3242500" y="292894"/>
              <a:ext cx="193644" cy="272954"/>
            </a:xfrm>
            <a:prstGeom prst="straightConnector1">
              <a:avLst/>
            </a:prstGeom>
            <a:noFill/>
            <a:ln w="19050" cap="flat" cmpd="sng">
              <a:solidFill>
                <a:srgbClr val="FF0000"/>
              </a:solidFill>
              <a:prstDash val="solid"/>
              <a:round/>
              <a:headEnd type="none" w="med" len="med"/>
              <a:tailEnd type="triangle" w="med" len="med"/>
            </a:ln>
          </p:spPr>
        </p:cxnSp>
        <p:sp>
          <p:nvSpPr>
            <p:cNvPr id="205" name="Google Shape;344;p30">
              <a:extLst>
                <a:ext uri="{FF2B5EF4-FFF2-40B4-BE49-F238E27FC236}">
                  <a16:creationId xmlns:a16="http://schemas.microsoft.com/office/drawing/2014/main" id="{19C436E7-8DD5-49D6-B9BA-6C616C721980}"/>
                </a:ext>
              </a:extLst>
            </p:cNvPr>
            <p:cNvSpPr txBox="1"/>
            <p:nvPr/>
          </p:nvSpPr>
          <p:spPr>
            <a:xfrm>
              <a:off x="3311246" y="19049"/>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14</a:t>
              </a:r>
              <a:endParaRPr dirty="0"/>
            </a:p>
          </p:txBody>
        </p:sp>
      </p:grpSp>
      <p:grpSp>
        <p:nvGrpSpPr>
          <p:cNvPr id="136" name="Group 135">
            <a:extLst>
              <a:ext uri="{FF2B5EF4-FFF2-40B4-BE49-F238E27FC236}">
                <a16:creationId xmlns:a16="http://schemas.microsoft.com/office/drawing/2014/main" id="{FCFE69E8-E6F0-4845-A46E-6D4C58B39E6B}"/>
              </a:ext>
            </a:extLst>
          </p:cNvPr>
          <p:cNvGrpSpPr/>
          <p:nvPr/>
        </p:nvGrpSpPr>
        <p:grpSpPr>
          <a:xfrm>
            <a:off x="3611282" y="-19051"/>
            <a:ext cx="384459" cy="504826"/>
            <a:chOff x="3611282" y="-19051"/>
            <a:chExt cx="384459" cy="504826"/>
          </a:xfrm>
        </p:grpSpPr>
        <p:cxnSp>
          <p:nvCxnSpPr>
            <p:cNvPr id="195" name="Google Shape;348;p30">
              <a:extLst>
                <a:ext uri="{FF2B5EF4-FFF2-40B4-BE49-F238E27FC236}">
                  <a16:creationId xmlns:a16="http://schemas.microsoft.com/office/drawing/2014/main" id="{E66799EF-67E6-4B11-B86B-3423FE167788}"/>
                </a:ext>
              </a:extLst>
            </p:cNvPr>
            <p:cNvCxnSpPr>
              <a:cxnSpLocks/>
            </p:cNvCxnSpPr>
            <p:nvPr/>
          </p:nvCxnSpPr>
          <p:spPr>
            <a:xfrm flipH="1">
              <a:off x="3645694" y="254793"/>
              <a:ext cx="142875" cy="230982"/>
            </a:xfrm>
            <a:prstGeom prst="straightConnector1">
              <a:avLst/>
            </a:prstGeom>
            <a:noFill/>
            <a:ln w="19050" cap="flat" cmpd="sng">
              <a:solidFill>
                <a:srgbClr val="FF0000"/>
              </a:solidFill>
              <a:prstDash val="solid"/>
              <a:round/>
              <a:headEnd type="none" w="med" len="med"/>
              <a:tailEnd type="triangle" w="med" len="med"/>
            </a:ln>
          </p:spPr>
        </p:cxnSp>
        <p:sp>
          <p:nvSpPr>
            <p:cNvPr id="206" name="Google Shape;344;p30">
              <a:extLst>
                <a:ext uri="{FF2B5EF4-FFF2-40B4-BE49-F238E27FC236}">
                  <a16:creationId xmlns:a16="http://schemas.microsoft.com/office/drawing/2014/main" id="{0CC498D4-84C7-4BAB-84B6-C337FF5AE363}"/>
                </a:ext>
              </a:extLst>
            </p:cNvPr>
            <p:cNvSpPr txBox="1"/>
            <p:nvPr/>
          </p:nvSpPr>
          <p:spPr>
            <a:xfrm>
              <a:off x="3611282" y="-19051"/>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15</a:t>
              </a:r>
              <a:endParaRPr dirty="0"/>
            </a:p>
          </p:txBody>
        </p:sp>
      </p:grpSp>
      <p:grpSp>
        <p:nvGrpSpPr>
          <p:cNvPr id="141" name="Group 140">
            <a:extLst>
              <a:ext uri="{FF2B5EF4-FFF2-40B4-BE49-F238E27FC236}">
                <a16:creationId xmlns:a16="http://schemas.microsoft.com/office/drawing/2014/main" id="{D7C56D43-7A04-4379-B0CB-0BEF2B199068}"/>
              </a:ext>
            </a:extLst>
          </p:cNvPr>
          <p:cNvGrpSpPr/>
          <p:nvPr/>
        </p:nvGrpSpPr>
        <p:grpSpPr>
          <a:xfrm>
            <a:off x="3759232" y="247649"/>
            <a:ext cx="481778" cy="458692"/>
            <a:chOff x="3759232" y="247649"/>
            <a:chExt cx="481778" cy="458692"/>
          </a:xfrm>
        </p:grpSpPr>
        <p:cxnSp>
          <p:nvCxnSpPr>
            <p:cNvPr id="196" name="Google Shape;348;p30">
              <a:extLst>
                <a:ext uri="{FF2B5EF4-FFF2-40B4-BE49-F238E27FC236}">
                  <a16:creationId xmlns:a16="http://schemas.microsoft.com/office/drawing/2014/main" id="{68A0F93A-373B-4543-83D5-C1C93343EADD}"/>
                </a:ext>
              </a:extLst>
            </p:cNvPr>
            <p:cNvCxnSpPr>
              <a:cxnSpLocks/>
            </p:cNvCxnSpPr>
            <p:nvPr/>
          </p:nvCxnSpPr>
          <p:spPr>
            <a:xfrm flipH="1">
              <a:off x="3759232" y="469106"/>
              <a:ext cx="212693" cy="237235"/>
            </a:xfrm>
            <a:prstGeom prst="straightConnector1">
              <a:avLst/>
            </a:prstGeom>
            <a:noFill/>
            <a:ln w="19050" cap="flat" cmpd="sng">
              <a:solidFill>
                <a:srgbClr val="FF0000"/>
              </a:solidFill>
              <a:prstDash val="solid"/>
              <a:round/>
              <a:headEnd type="none" w="med" len="med"/>
              <a:tailEnd type="triangle" w="med" len="med"/>
            </a:ln>
          </p:spPr>
        </p:cxnSp>
        <p:sp>
          <p:nvSpPr>
            <p:cNvPr id="207" name="Google Shape;344;p30">
              <a:extLst>
                <a:ext uri="{FF2B5EF4-FFF2-40B4-BE49-F238E27FC236}">
                  <a16:creationId xmlns:a16="http://schemas.microsoft.com/office/drawing/2014/main" id="{5F1B3FD5-255F-4568-9528-FF309E9467B9}"/>
                </a:ext>
              </a:extLst>
            </p:cNvPr>
            <p:cNvSpPr txBox="1"/>
            <p:nvPr/>
          </p:nvSpPr>
          <p:spPr>
            <a:xfrm>
              <a:off x="3856551" y="247649"/>
              <a:ext cx="384459"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16</a:t>
              </a:r>
              <a:endParaRPr dirty="0"/>
            </a:p>
          </p:txBody>
        </p:sp>
      </p:grpSp>
      <p:grpSp>
        <p:nvGrpSpPr>
          <p:cNvPr id="227" name="Group 226">
            <a:extLst>
              <a:ext uri="{FF2B5EF4-FFF2-40B4-BE49-F238E27FC236}">
                <a16:creationId xmlns:a16="http://schemas.microsoft.com/office/drawing/2014/main" id="{D94405F9-445D-4387-9C7A-495C32CA4B25}"/>
              </a:ext>
            </a:extLst>
          </p:cNvPr>
          <p:cNvGrpSpPr/>
          <p:nvPr/>
        </p:nvGrpSpPr>
        <p:grpSpPr>
          <a:xfrm>
            <a:off x="2354919" y="2331600"/>
            <a:ext cx="4568046" cy="2041292"/>
            <a:chOff x="2354919" y="2331600"/>
            <a:chExt cx="4568046" cy="2041292"/>
          </a:xfrm>
        </p:grpSpPr>
        <p:sp>
          <p:nvSpPr>
            <p:cNvPr id="228" name="Google Shape;268;p29">
              <a:extLst>
                <a:ext uri="{FF2B5EF4-FFF2-40B4-BE49-F238E27FC236}">
                  <a16:creationId xmlns:a16="http://schemas.microsoft.com/office/drawing/2014/main" id="{C68617E7-987C-46AD-9ABF-BCA12590020F}"/>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392;p31">
              <a:extLst>
                <a:ext uri="{FF2B5EF4-FFF2-40B4-BE49-F238E27FC236}">
                  <a16:creationId xmlns:a16="http://schemas.microsoft.com/office/drawing/2014/main" id="{71F47197-5992-4199-88FE-5FB2D756FF38}"/>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230" name="Google Shape;392;p31">
              <a:extLst>
                <a:ext uri="{FF2B5EF4-FFF2-40B4-BE49-F238E27FC236}">
                  <a16:creationId xmlns:a16="http://schemas.microsoft.com/office/drawing/2014/main" id="{25E09BD0-21CB-46FC-AC09-14D614659A7F}"/>
                </a:ext>
              </a:extLst>
            </p:cNvPr>
            <p:cNvPicPr>
              <a:picLocks/>
            </p:cNvPicPr>
            <p:nvPr/>
          </p:nvPicPr>
          <p:blipFill>
            <a:blip r:embed="rId5"/>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231" name="Google Shape;268;p29">
              <a:extLst>
                <a:ext uri="{FF2B5EF4-FFF2-40B4-BE49-F238E27FC236}">
                  <a16:creationId xmlns:a16="http://schemas.microsoft.com/office/drawing/2014/main" id="{65786236-80C9-41C2-AF8E-55E7A1B7CA0D}"/>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392;p31">
              <a:extLst>
                <a:ext uri="{FF2B5EF4-FFF2-40B4-BE49-F238E27FC236}">
                  <a16:creationId xmlns:a16="http://schemas.microsoft.com/office/drawing/2014/main" id="{AA070251-B95A-4BDB-BF2A-E18644384AC4}"/>
                </a:ext>
              </a:extLst>
            </p:cNvPr>
            <p:cNvPicPr>
              <a:picLocks/>
            </p:cNvPicPr>
            <p:nvPr/>
          </p:nvPicPr>
          <p:blipFill>
            <a:blip r:embed="rId5"/>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233" name="Google Shape;392;p31">
              <a:extLst>
                <a:ext uri="{FF2B5EF4-FFF2-40B4-BE49-F238E27FC236}">
                  <a16:creationId xmlns:a16="http://schemas.microsoft.com/office/drawing/2014/main" id="{A43CB834-52D8-4615-BF5F-D1F20C5A339C}"/>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234" name="Google Shape;268;p29">
              <a:extLst>
                <a:ext uri="{FF2B5EF4-FFF2-40B4-BE49-F238E27FC236}">
                  <a16:creationId xmlns:a16="http://schemas.microsoft.com/office/drawing/2014/main" id="{A9473459-573C-4A59-B45A-A34F7BC174C1}"/>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392;p31">
              <a:extLst>
                <a:ext uri="{FF2B5EF4-FFF2-40B4-BE49-F238E27FC236}">
                  <a16:creationId xmlns:a16="http://schemas.microsoft.com/office/drawing/2014/main" id="{3967F1BA-C18B-4E48-B62F-A0395F79A9BD}"/>
                </a:ext>
              </a:extLst>
            </p:cNvPr>
            <p:cNvPicPr>
              <a:picLocks/>
            </p:cNvPicPr>
            <p:nvPr/>
          </p:nvPicPr>
          <p:blipFill>
            <a:blip r:embed="rId5"/>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236" name="Google Shape;392;p31">
              <a:extLst>
                <a:ext uri="{FF2B5EF4-FFF2-40B4-BE49-F238E27FC236}">
                  <a16:creationId xmlns:a16="http://schemas.microsoft.com/office/drawing/2014/main" id="{05990678-03B7-4D3F-845F-4DF8E92E7230}"/>
                </a:ext>
              </a:extLst>
            </p:cNvPr>
            <p:cNvPicPr>
              <a:picLocks/>
            </p:cNvPicPr>
            <p:nvPr/>
          </p:nvPicPr>
          <p:blipFill>
            <a:blip r:embed="rId5"/>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237" name="Google Shape;268;p29">
              <a:extLst>
                <a:ext uri="{FF2B5EF4-FFF2-40B4-BE49-F238E27FC236}">
                  <a16:creationId xmlns:a16="http://schemas.microsoft.com/office/drawing/2014/main" id="{76AD735F-B8C5-4FC7-B108-B50A51E984EC}"/>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392;p31">
              <a:extLst>
                <a:ext uri="{FF2B5EF4-FFF2-40B4-BE49-F238E27FC236}">
                  <a16:creationId xmlns:a16="http://schemas.microsoft.com/office/drawing/2014/main" id="{40452083-300A-41D5-8265-CB9D34D3ACA7}"/>
                </a:ext>
              </a:extLst>
            </p:cNvPr>
            <p:cNvPicPr>
              <a:picLocks/>
            </p:cNvPicPr>
            <p:nvPr/>
          </p:nvPicPr>
          <p:blipFill>
            <a:blip r:embed="rId5"/>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239" name="Google Shape;392;p31">
              <a:extLst>
                <a:ext uri="{FF2B5EF4-FFF2-40B4-BE49-F238E27FC236}">
                  <a16:creationId xmlns:a16="http://schemas.microsoft.com/office/drawing/2014/main" id="{BCEC3CF3-6F61-4AE5-9210-FE680F16934E}"/>
                </a:ext>
              </a:extLst>
            </p:cNvPr>
            <p:cNvPicPr>
              <a:picLocks/>
            </p:cNvPicPr>
            <p:nvPr/>
          </p:nvPicPr>
          <p:blipFill>
            <a:blip r:embed="rId5"/>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240" name="Google Shape;268;p29">
              <a:extLst>
                <a:ext uri="{FF2B5EF4-FFF2-40B4-BE49-F238E27FC236}">
                  <a16:creationId xmlns:a16="http://schemas.microsoft.com/office/drawing/2014/main" id="{FDCB94F7-A6AC-49AF-8C8C-0AA9DB81D80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392;p31">
              <a:extLst>
                <a:ext uri="{FF2B5EF4-FFF2-40B4-BE49-F238E27FC236}">
                  <a16:creationId xmlns:a16="http://schemas.microsoft.com/office/drawing/2014/main" id="{24F63110-90E1-45BE-BBF3-EF7EEC5B6893}"/>
                </a:ext>
              </a:extLst>
            </p:cNvPr>
            <p:cNvPicPr>
              <a:picLocks/>
            </p:cNvPicPr>
            <p:nvPr/>
          </p:nvPicPr>
          <p:blipFill>
            <a:blip r:embed="rId5"/>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242" name="Google Shape;392;p31">
              <a:extLst>
                <a:ext uri="{FF2B5EF4-FFF2-40B4-BE49-F238E27FC236}">
                  <a16:creationId xmlns:a16="http://schemas.microsoft.com/office/drawing/2014/main" id="{CCF5D388-B97B-4AF2-9521-649BB5FAEAA3}"/>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243" name="Google Shape;268;p29">
              <a:extLst>
                <a:ext uri="{FF2B5EF4-FFF2-40B4-BE49-F238E27FC236}">
                  <a16:creationId xmlns:a16="http://schemas.microsoft.com/office/drawing/2014/main" id="{2E56162B-AE69-4096-800F-CD3153C3045D}"/>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392;p31">
              <a:extLst>
                <a:ext uri="{FF2B5EF4-FFF2-40B4-BE49-F238E27FC236}">
                  <a16:creationId xmlns:a16="http://schemas.microsoft.com/office/drawing/2014/main" id="{C72A732E-D44C-4C22-AD76-7B816516935F}"/>
                </a:ext>
              </a:extLst>
            </p:cNvPr>
            <p:cNvPicPr>
              <a:picLocks/>
            </p:cNvPicPr>
            <p:nvPr/>
          </p:nvPicPr>
          <p:blipFill>
            <a:blip r:embed="rId5"/>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245" name="Google Shape;392;p31">
              <a:extLst>
                <a:ext uri="{FF2B5EF4-FFF2-40B4-BE49-F238E27FC236}">
                  <a16:creationId xmlns:a16="http://schemas.microsoft.com/office/drawing/2014/main" id="{97577CB0-3CD6-450B-9E67-6E957989ADC8}"/>
                </a:ext>
              </a:extLst>
            </p:cNvPr>
            <p:cNvPicPr>
              <a:picLocks/>
            </p:cNvPicPr>
            <p:nvPr/>
          </p:nvPicPr>
          <p:blipFill>
            <a:blip r:embed="rId5"/>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250"/>
                                        <p:tgtEl>
                                          <p:spTgt spid="5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50"/>
                                        <p:tgtEl>
                                          <p:spTgt spid="5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50"/>
                                        <p:tgtEl>
                                          <p:spTgt spid="5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250"/>
                                        <p:tgtEl>
                                          <p:spTgt spid="5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50"/>
                                        <p:tgtEl>
                                          <p:spTgt spid="58"/>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250"/>
                                        <p:tgtEl>
                                          <p:spTgt spid="59"/>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250"/>
                                        <p:tgtEl>
                                          <p:spTgt spid="60"/>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250"/>
                                        <p:tgtEl>
                                          <p:spTgt spid="62"/>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135"/>
                                        </p:tgtEl>
                                        <p:attrNameLst>
                                          <p:attrName>style.visibility</p:attrName>
                                        </p:attrNameLst>
                                      </p:cBhvr>
                                      <p:to>
                                        <p:strVal val="visible"/>
                                      </p:to>
                                    </p:set>
                                    <p:animEffect transition="in" filter="fade">
                                      <p:cBhvr>
                                        <p:cTn id="59" dur="250"/>
                                        <p:tgtEl>
                                          <p:spTgt spid="135"/>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250"/>
                                        <p:tgtEl>
                                          <p:spTgt spid="136"/>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25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2" name="Group 1">
            <a:extLst>
              <a:ext uri="{FF2B5EF4-FFF2-40B4-BE49-F238E27FC236}">
                <a16:creationId xmlns:a16="http://schemas.microsoft.com/office/drawing/2014/main" id="{C5ADEF37-5817-40AC-8C28-F5C216AD2FA2}"/>
              </a:ext>
            </a:extLst>
          </p:cNvPr>
          <p:cNvGrpSpPr/>
          <p:nvPr/>
        </p:nvGrpSpPr>
        <p:grpSpPr>
          <a:xfrm>
            <a:off x="2354919" y="2331600"/>
            <a:ext cx="4568046" cy="2041292"/>
            <a:chOff x="2354919" y="2331600"/>
            <a:chExt cx="4568046" cy="2041292"/>
          </a:xfrm>
        </p:grpSpPr>
        <p:sp>
          <p:nvSpPr>
            <p:cNvPr id="116" name="Google Shape;268;p29">
              <a:extLst>
                <a:ext uri="{FF2B5EF4-FFF2-40B4-BE49-F238E27FC236}">
                  <a16:creationId xmlns:a16="http://schemas.microsoft.com/office/drawing/2014/main" id="{8357F4AC-EB3D-4F31-837F-6955A9217478}"/>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392;p31">
              <a:extLst>
                <a:ext uri="{FF2B5EF4-FFF2-40B4-BE49-F238E27FC236}">
                  <a16:creationId xmlns:a16="http://schemas.microsoft.com/office/drawing/2014/main" id="{8E3AA7C6-7223-4DB1-9729-CEE7EAD633C0}"/>
                </a:ext>
              </a:extLst>
            </p:cNvPr>
            <p:cNvPicPr>
              <a:picLocks/>
            </p:cNvPicPr>
            <p:nvPr/>
          </p:nvPicPr>
          <p:blipFill>
            <a:blip r:embed="rId3"/>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A87077CD-9762-4B91-841C-0892EA0C4BAC}"/>
                </a:ext>
              </a:extLst>
            </p:cNvPr>
            <p:cNvPicPr>
              <a:picLocks/>
            </p:cNvPicPr>
            <p:nvPr/>
          </p:nvPicPr>
          <p:blipFill>
            <a:blip r:embed="rId3"/>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119" name="Google Shape;268;p29">
              <a:extLst>
                <a:ext uri="{FF2B5EF4-FFF2-40B4-BE49-F238E27FC236}">
                  <a16:creationId xmlns:a16="http://schemas.microsoft.com/office/drawing/2014/main" id="{246AC28F-5669-4497-B54A-B6D49E886174}"/>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392;p31">
              <a:extLst>
                <a:ext uri="{FF2B5EF4-FFF2-40B4-BE49-F238E27FC236}">
                  <a16:creationId xmlns:a16="http://schemas.microsoft.com/office/drawing/2014/main" id="{C100F7DF-170D-42D5-BBB9-5C4D4EE62AB7}"/>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CA72A2D2-24FC-47F5-A6E0-0721E46407D4}"/>
                </a:ext>
              </a:extLst>
            </p:cNvPr>
            <p:cNvPicPr>
              <a:picLocks/>
            </p:cNvPicPr>
            <p:nvPr/>
          </p:nvPicPr>
          <p:blipFill>
            <a:blip r:embed="rId3"/>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22" name="Google Shape;268;p29">
              <a:extLst>
                <a:ext uri="{FF2B5EF4-FFF2-40B4-BE49-F238E27FC236}">
                  <a16:creationId xmlns:a16="http://schemas.microsoft.com/office/drawing/2014/main" id="{45F68263-0D70-4FA1-85D7-E45C176360BD}"/>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392;p31">
              <a:extLst>
                <a:ext uri="{FF2B5EF4-FFF2-40B4-BE49-F238E27FC236}">
                  <a16:creationId xmlns:a16="http://schemas.microsoft.com/office/drawing/2014/main" id="{261D52FA-344F-46C2-93A1-20B7C76873D4}"/>
                </a:ext>
              </a:extLst>
            </p:cNvPr>
            <p:cNvPicPr>
              <a:picLocks/>
            </p:cNvPicPr>
            <p:nvPr/>
          </p:nvPicPr>
          <p:blipFill>
            <a:blip r:embed="rId3"/>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24" name="Google Shape;392;p31">
              <a:extLst>
                <a:ext uri="{FF2B5EF4-FFF2-40B4-BE49-F238E27FC236}">
                  <a16:creationId xmlns:a16="http://schemas.microsoft.com/office/drawing/2014/main" id="{924D791D-68D1-4054-8BFB-9458E2EC23AE}"/>
                </a:ext>
              </a:extLst>
            </p:cNvPr>
            <p:cNvPicPr>
              <a:picLocks/>
            </p:cNvPicPr>
            <p:nvPr/>
          </p:nvPicPr>
          <p:blipFill>
            <a:blip r:embed="rId3"/>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25" name="Google Shape;268;p29">
              <a:extLst>
                <a:ext uri="{FF2B5EF4-FFF2-40B4-BE49-F238E27FC236}">
                  <a16:creationId xmlns:a16="http://schemas.microsoft.com/office/drawing/2014/main" id="{6CF4C70F-CED6-4E0C-BCCC-7B2356B1FEF1}"/>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392;p31">
              <a:extLst>
                <a:ext uri="{FF2B5EF4-FFF2-40B4-BE49-F238E27FC236}">
                  <a16:creationId xmlns:a16="http://schemas.microsoft.com/office/drawing/2014/main" id="{42B43FDB-2515-44BB-BC45-08BE90DC2B96}"/>
                </a:ext>
              </a:extLst>
            </p:cNvPr>
            <p:cNvPicPr>
              <a:picLocks/>
            </p:cNvPicPr>
            <p:nvPr/>
          </p:nvPicPr>
          <p:blipFill>
            <a:blip r:embed="rId3"/>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9236B52E-EB1A-427C-B971-ACACF5B1274F}"/>
                </a:ext>
              </a:extLst>
            </p:cNvPr>
            <p:cNvPicPr>
              <a:picLocks/>
            </p:cNvPicPr>
            <p:nvPr/>
          </p:nvPicPr>
          <p:blipFill>
            <a:blip r:embed="rId3"/>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28" name="Google Shape;268;p29">
              <a:extLst>
                <a:ext uri="{FF2B5EF4-FFF2-40B4-BE49-F238E27FC236}">
                  <a16:creationId xmlns:a16="http://schemas.microsoft.com/office/drawing/2014/main" id="{7B199906-E478-4085-BECB-F3B3AEDB64DF}"/>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392;p31">
              <a:extLst>
                <a:ext uri="{FF2B5EF4-FFF2-40B4-BE49-F238E27FC236}">
                  <a16:creationId xmlns:a16="http://schemas.microsoft.com/office/drawing/2014/main" id="{AC41F8EE-34FE-4939-8FCB-3B1D464EB7E7}"/>
                </a:ext>
              </a:extLst>
            </p:cNvPr>
            <p:cNvPicPr>
              <a:picLocks/>
            </p:cNvPicPr>
            <p:nvPr/>
          </p:nvPicPr>
          <p:blipFill>
            <a:blip r:embed="rId3"/>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9D09F9D2-0A9D-42F6-80DE-22A7352EEF51}"/>
                </a:ext>
              </a:extLst>
            </p:cNvPr>
            <p:cNvPicPr>
              <a:picLocks/>
            </p:cNvPicPr>
            <p:nvPr/>
          </p:nvPicPr>
          <p:blipFill>
            <a:blip r:embed="rId3"/>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31" name="Google Shape;268;p29">
              <a:extLst>
                <a:ext uri="{FF2B5EF4-FFF2-40B4-BE49-F238E27FC236}">
                  <a16:creationId xmlns:a16="http://schemas.microsoft.com/office/drawing/2014/main" id="{F2287448-0421-4EF6-BE06-B5696899C628}"/>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392;p31">
              <a:extLst>
                <a:ext uri="{FF2B5EF4-FFF2-40B4-BE49-F238E27FC236}">
                  <a16:creationId xmlns:a16="http://schemas.microsoft.com/office/drawing/2014/main" id="{5205A537-8442-426D-9286-1A8E2D53F312}"/>
                </a:ext>
              </a:extLst>
            </p:cNvPr>
            <p:cNvPicPr>
              <a:picLocks/>
            </p:cNvPicPr>
            <p:nvPr/>
          </p:nvPicPr>
          <p:blipFill>
            <a:blip r:embed="rId3"/>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24D9A9A3-BB84-4F18-94C9-69697B5B5CAA}"/>
                </a:ext>
              </a:extLst>
            </p:cNvPr>
            <p:cNvPicPr>
              <a:picLocks/>
            </p:cNvPicPr>
            <p:nvPr/>
          </p:nvPicPr>
          <p:blipFill>
            <a:blip r:embed="rId3"/>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pic>
        <p:nvPicPr>
          <p:cNvPr id="150" name="Google Shape;392;p31">
            <a:extLst>
              <a:ext uri="{FF2B5EF4-FFF2-40B4-BE49-F238E27FC236}">
                <a16:creationId xmlns:a16="http://schemas.microsoft.com/office/drawing/2014/main" id="{0BAF9C6F-FA3E-4D08-AEB5-6858081EEE64}"/>
              </a:ext>
            </a:extLst>
          </p:cNvPr>
          <p:cNvPicPr>
            <a:picLocks/>
          </p:cNvPicPr>
          <p:nvPr/>
        </p:nvPicPr>
        <p:blipFill>
          <a:blip r:embed="rId4"/>
          <a:srcRect/>
          <a:stretch/>
        </p:blipFill>
        <p:spPr>
          <a:xfrm>
            <a:off x="5818458" y="3787083"/>
            <a:ext cx="489396" cy="587276"/>
          </a:xfrm>
          <a:prstGeom prst="rect">
            <a:avLst/>
          </a:prstGeom>
          <a:noFill/>
          <a:ln>
            <a:noFill/>
          </a:ln>
          <a:effectLst>
            <a:outerShdw blurRad="57150" dist="38100" dir="2760000" algn="bl" rotWithShape="0">
              <a:srgbClr val="000000">
                <a:alpha val="86000"/>
              </a:srgbClr>
            </a:outerShdw>
          </a:effectLst>
        </p:spPr>
      </p:pic>
      <p:pic>
        <p:nvPicPr>
          <p:cNvPr id="151" name="Google Shape;392;p31">
            <a:extLst>
              <a:ext uri="{FF2B5EF4-FFF2-40B4-BE49-F238E27FC236}">
                <a16:creationId xmlns:a16="http://schemas.microsoft.com/office/drawing/2014/main" id="{DCB1CFCB-E213-4BA5-ACCE-B1D19CDCEAC8}"/>
              </a:ext>
            </a:extLst>
          </p:cNvPr>
          <p:cNvPicPr>
            <a:picLocks/>
          </p:cNvPicPr>
          <p:nvPr/>
        </p:nvPicPr>
        <p:blipFill>
          <a:blip r:embed="rId5"/>
          <a:srcRect/>
          <a:stretch/>
        </p:blipFill>
        <p:spPr>
          <a:xfrm>
            <a:off x="6434767" y="3786873"/>
            <a:ext cx="489396" cy="587276"/>
          </a:xfrm>
          <a:prstGeom prst="rect">
            <a:avLst/>
          </a:prstGeom>
          <a:noFill/>
          <a:ln>
            <a:noFill/>
          </a:ln>
          <a:effectLst>
            <a:outerShdw blurRad="57150" dist="38100" dir="2760000" algn="bl" rotWithShape="0">
              <a:srgbClr val="000000">
                <a:alpha val="86000"/>
              </a:srgbClr>
            </a:outerShdw>
          </a:effectLst>
        </p:spPr>
      </p:pic>
      <p:pic>
        <p:nvPicPr>
          <p:cNvPr id="152" name="Google Shape;392;p31">
            <a:extLst>
              <a:ext uri="{FF2B5EF4-FFF2-40B4-BE49-F238E27FC236}">
                <a16:creationId xmlns:a16="http://schemas.microsoft.com/office/drawing/2014/main" id="{8EBB016B-91A5-4022-99F4-59085D0E3F71}"/>
              </a:ext>
            </a:extLst>
          </p:cNvPr>
          <p:cNvPicPr>
            <a:picLocks/>
          </p:cNvPicPr>
          <p:nvPr/>
        </p:nvPicPr>
        <p:blipFill>
          <a:blip r:embed="rId6"/>
          <a:srcRect/>
          <a:stretch/>
        </p:blipFill>
        <p:spPr>
          <a:xfrm>
            <a:off x="4115863" y="3787083"/>
            <a:ext cx="489396" cy="587276"/>
          </a:xfrm>
          <a:prstGeom prst="rect">
            <a:avLst/>
          </a:prstGeom>
          <a:noFill/>
          <a:ln>
            <a:noFill/>
          </a:ln>
          <a:effectLst>
            <a:outerShdw blurRad="57150" dist="38100" dir="2760000" algn="bl" rotWithShape="0">
              <a:srgbClr val="000000">
                <a:alpha val="86000"/>
              </a:srgbClr>
            </a:outerShdw>
          </a:effectLst>
        </p:spPr>
      </p:pic>
      <p:pic>
        <p:nvPicPr>
          <p:cNvPr id="153" name="Google Shape;392;p31">
            <a:extLst>
              <a:ext uri="{FF2B5EF4-FFF2-40B4-BE49-F238E27FC236}">
                <a16:creationId xmlns:a16="http://schemas.microsoft.com/office/drawing/2014/main" id="{BF47FD1E-3148-495F-B94C-7CA9C6712C80}"/>
              </a:ext>
            </a:extLst>
          </p:cNvPr>
          <p:cNvPicPr>
            <a:picLocks/>
          </p:cNvPicPr>
          <p:nvPr/>
        </p:nvPicPr>
        <p:blipFill>
          <a:blip r:embed="rId7"/>
          <a:srcRect/>
          <a:stretch/>
        </p:blipFill>
        <p:spPr>
          <a:xfrm>
            <a:off x="4732172" y="3786873"/>
            <a:ext cx="489396" cy="587276"/>
          </a:xfrm>
          <a:prstGeom prst="rect">
            <a:avLst/>
          </a:prstGeom>
          <a:noFill/>
          <a:ln>
            <a:noFill/>
          </a:ln>
          <a:effectLst>
            <a:outerShdw blurRad="57150" dist="38100" dir="2760000" algn="bl" rotWithShape="0">
              <a:srgbClr val="000000">
                <a:alpha val="86000"/>
              </a:srgbClr>
            </a:outerShdw>
          </a:effectLst>
        </p:spPr>
      </p:pic>
      <p:pic>
        <p:nvPicPr>
          <p:cNvPr id="154" name="Google Shape;392;p31">
            <a:extLst>
              <a:ext uri="{FF2B5EF4-FFF2-40B4-BE49-F238E27FC236}">
                <a16:creationId xmlns:a16="http://schemas.microsoft.com/office/drawing/2014/main" id="{DCF3C97E-5C0B-4795-83EC-9034FD0B82D1}"/>
              </a:ext>
            </a:extLst>
          </p:cNvPr>
          <p:cNvPicPr>
            <a:picLocks/>
          </p:cNvPicPr>
          <p:nvPr/>
        </p:nvPicPr>
        <p:blipFill>
          <a:blip r:embed="rId8"/>
          <a:srcRect/>
          <a:stretch/>
        </p:blipFill>
        <p:spPr>
          <a:xfrm>
            <a:off x="2356119" y="3787257"/>
            <a:ext cx="489396" cy="587276"/>
          </a:xfrm>
          <a:prstGeom prst="rect">
            <a:avLst/>
          </a:prstGeom>
          <a:noFill/>
          <a:ln>
            <a:noFill/>
          </a:ln>
          <a:effectLst>
            <a:outerShdw blurRad="57150" dist="38100" dir="2760000" algn="bl" rotWithShape="0">
              <a:srgbClr val="000000">
                <a:alpha val="86000"/>
              </a:srgbClr>
            </a:outerShdw>
          </a:effectLst>
        </p:spPr>
      </p:pic>
      <p:pic>
        <p:nvPicPr>
          <p:cNvPr id="155" name="Google Shape;392;p31">
            <a:extLst>
              <a:ext uri="{FF2B5EF4-FFF2-40B4-BE49-F238E27FC236}">
                <a16:creationId xmlns:a16="http://schemas.microsoft.com/office/drawing/2014/main" id="{CC853FF4-D49B-47A2-BD00-7D4198DFD165}"/>
              </a:ext>
            </a:extLst>
          </p:cNvPr>
          <p:cNvPicPr>
            <a:picLocks/>
          </p:cNvPicPr>
          <p:nvPr/>
        </p:nvPicPr>
        <p:blipFill>
          <a:blip r:embed="rId9"/>
          <a:srcRect/>
          <a:stretch/>
        </p:blipFill>
        <p:spPr>
          <a:xfrm>
            <a:off x="2972428" y="3786753"/>
            <a:ext cx="489396" cy="587276"/>
          </a:xfrm>
          <a:prstGeom prst="rect">
            <a:avLst/>
          </a:prstGeom>
          <a:noFill/>
          <a:ln>
            <a:noFill/>
          </a:ln>
          <a:effectLst>
            <a:outerShdw blurRad="57150" dist="38100" dir="2760000" algn="bl" rotWithShape="0">
              <a:srgbClr val="000000">
                <a:alpha val="86000"/>
              </a:srgbClr>
            </a:outerShdw>
          </a:effectLst>
        </p:spPr>
      </p:pic>
      <p:pic>
        <p:nvPicPr>
          <p:cNvPr id="156" name="Google Shape;392;p31">
            <a:extLst>
              <a:ext uri="{FF2B5EF4-FFF2-40B4-BE49-F238E27FC236}">
                <a16:creationId xmlns:a16="http://schemas.microsoft.com/office/drawing/2014/main" id="{2FEC162F-54F3-4CBD-BB85-FD8873EE5A15}"/>
              </a:ext>
            </a:extLst>
          </p:cNvPr>
          <p:cNvPicPr>
            <a:picLocks/>
          </p:cNvPicPr>
          <p:nvPr/>
        </p:nvPicPr>
        <p:blipFill>
          <a:blip r:embed="rId10"/>
          <a:srcRect/>
          <a:stretch/>
        </p:blipFill>
        <p:spPr>
          <a:xfrm>
            <a:off x="5818460" y="2644088"/>
            <a:ext cx="489396" cy="587276"/>
          </a:xfrm>
          <a:prstGeom prst="rect">
            <a:avLst/>
          </a:prstGeom>
          <a:noFill/>
          <a:ln>
            <a:noFill/>
          </a:ln>
          <a:effectLst>
            <a:outerShdw blurRad="57150" dist="38100" dir="2760000" algn="bl" rotWithShape="0">
              <a:srgbClr val="000000">
                <a:alpha val="86000"/>
              </a:srgbClr>
            </a:outerShdw>
          </a:effectLst>
        </p:spPr>
      </p:pic>
      <p:pic>
        <p:nvPicPr>
          <p:cNvPr id="158" name="Google Shape;392;p31">
            <a:extLst>
              <a:ext uri="{FF2B5EF4-FFF2-40B4-BE49-F238E27FC236}">
                <a16:creationId xmlns:a16="http://schemas.microsoft.com/office/drawing/2014/main" id="{0822E018-59A3-42F4-A8AD-EC191488B10D}"/>
              </a:ext>
            </a:extLst>
          </p:cNvPr>
          <p:cNvPicPr>
            <a:picLocks/>
          </p:cNvPicPr>
          <p:nvPr/>
        </p:nvPicPr>
        <p:blipFill>
          <a:blip r:embed="rId11"/>
          <a:srcRect/>
          <a:stretch/>
        </p:blipFill>
        <p:spPr>
          <a:xfrm>
            <a:off x="6434769" y="2643878"/>
            <a:ext cx="489396" cy="587276"/>
          </a:xfrm>
          <a:prstGeom prst="rect">
            <a:avLst/>
          </a:prstGeom>
          <a:noFill/>
          <a:ln>
            <a:noFill/>
          </a:ln>
          <a:effectLst>
            <a:outerShdw blurRad="57150" dist="38100" dir="2760000" algn="bl" rotWithShape="0">
              <a:srgbClr val="000000">
                <a:alpha val="86000"/>
              </a:srgbClr>
            </a:outerShdw>
          </a:effectLst>
        </p:spPr>
      </p:pic>
      <p:pic>
        <p:nvPicPr>
          <p:cNvPr id="159" name="Google Shape;392;p31">
            <a:extLst>
              <a:ext uri="{FF2B5EF4-FFF2-40B4-BE49-F238E27FC236}">
                <a16:creationId xmlns:a16="http://schemas.microsoft.com/office/drawing/2014/main" id="{7B49B014-936F-4878-9521-5BDD64D3A279}"/>
              </a:ext>
            </a:extLst>
          </p:cNvPr>
          <p:cNvPicPr>
            <a:picLocks/>
          </p:cNvPicPr>
          <p:nvPr/>
        </p:nvPicPr>
        <p:blipFill>
          <a:blip r:embed="rId12"/>
          <a:srcRect/>
          <a:stretch/>
        </p:blipFill>
        <p:spPr>
          <a:xfrm>
            <a:off x="4115865" y="2644088"/>
            <a:ext cx="489396" cy="587276"/>
          </a:xfrm>
          <a:prstGeom prst="rect">
            <a:avLst/>
          </a:prstGeom>
          <a:noFill/>
          <a:ln>
            <a:noFill/>
          </a:ln>
          <a:effectLst>
            <a:outerShdw blurRad="57150" dist="38100" dir="2760000" algn="bl" rotWithShape="0">
              <a:srgbClr val="000000">
                <a:alpha val="86000"/>
              </a:srgbClr>
            </a:outerShdw>
          </a:effectLst>
        </p:spPr>
      </p:pic>
      <p:pic>
        <p:nvPicPr>
          <p:cNvPr id="160" name="Google Shape;392;p31">
            <a:extLst>
              <a:ext uri="{FF2B5EF4-FFF2-40B4-BE49-F238E27FC236}">
                <a16:creationId xmlns:a16="http://schemas.microsoft.com/office/drawing/2014/main" id="{8C5D2EA2-34C0-462A-A867-1646FAC02BB2}"/>
              </a:ext>
            </a:extLst>
          </p:cNvPr>
          <p:cNvPicPr>
            <a:picLocks/>
          </p:cNvPicPr>
          <p:nvPr/>
        </p:nvPicPr>
        <p:blipFill>
          <a:blip r:embed="rId13"/>
          <a:srcRect/>
          <a:stretch/>
        </p:blipFill>
        <p:spPr>
          <a:xfrm>
            <a:off x="4732174" y="2643878"/>
            <a:ext cx="489396" cy="587276"/>
          </a:xfrm>
          <a:prstGeom prst="rect">
            <a:avLst/>
          </a:prstGeom>
          <a:noFill/>
          <a:ln>
            <a:noFill/>
          </a:ln>
          <a:effectLst>
            <a:outerShdw blurRad="57150" dist="38100" dir="2760000" algn="bl" rotWithShape="0">
              <a:srgbClr val="000000">
                <a:alpha val="86000"/>
              </a:srgbClr>
            </a:outerShdw>
          </a:effectLst>
        </p:spPr>
      </p:pic>
      <p:pic>
        <p:nvPicPr>
          <p:cNvPr id="161" name="Google Shape;392;p31">
            <a:extLst>
              <a:ext uri="{FF2B5EF4-FFF2-40B4-BE49-F238E27FC236}">
                <a16:creationId xmlns:a16="http://schemas.microsoft.com/office/drawing/2014/main" id="{ED717794-C4E3-4B7B-8596-3CA8458A2548}"/>
              </a:ext>
            </a:extLst>
          </p:cNvPr>
          <p:cNvPicPr>
            <a:picLocks/>
          </p:cNvPicPr>
          <p:nvPr/>
        </p:nvPicPr>
        <p:blipFill>
          <a:blip r:embed="rId14"/>
          <a:srcRect/>
          <a:stretch/>
        </p:blipFill>
        <p:spPr>
          <a:xfrm>
            <a:off x="2356121" y="2643968"/>
            <a:ext cx="489396" cy="587276"/>
          </a:xfrm>
          <a:prstGeom prst="rect">
            <a:avLst/>
          </a:prstGeom>
          <a:noFill/>
          <a:ln>
            <a:noFill/>
          </a:ln>
          <a:effectLst>
            <a:outerShdw blurRad="57150" dist="38100" dir="2760000" algn="bl" rotWithShape="0">
              <a:srgbClr val="000000">
                <a:alpha val="86000"/>
              </a:srgbClr>
            </a:outerShdw>
          </a:effectLst>
        </p:spPr>
      </p:pic>
      <p:pic>
        <p:nvPicPr>
          <p:cNvPr id="162" name="Google Shape;392;p31">
            <a:extLst>
              <a:ext uri="{FF2B5EF4-FFF2-40B4-BE49-F238E27FC236}">
                <a16:creationId xmlns:a16="http://schemas.microsoft.com/office/drawing/2014/main" id="{4A1DAE4A-D2A7-494E-B352-88BC06FE1D2D}"/>
              </a:ext>
            </a:extLst>
          </p:cNvPr>
          <p:cNvPicPr>
            <a:picLocks/>
          </p:cNvPicPr>
          <p:nvPr/>
        </p:nvPicPr>
        <p:blipFill>
          <a:blip r:embed="rId15"/>
          <a:srcRect/>
          <a:stretch/>
        </p:blipFill>
        <p:spPr>
          <a:xfrm>
            <a:off x="2972430" y="2643758"/>
            <a:ext cx="489396" cy="587276"/>
          </a:xfrm>
          <a:prstGeom prst="rect">
            <a:avLst/>
          </a:prstGeom>
          <a:noFill/>
          <a:ln>
            <a:noFill/>
          </a:ln>
          <a:effectLst>
            <a:outerShdw blurRad="57150" dist="38100" dir="2760000" algn="bl" rotWithShape="0">
              <a:srgbClr val="000000">
                <a:alpha val="86000"/>
              </a:srgbClr>
            </a:outerShdw>
          </a:effectLst>
        </p:spPr>
      </p:pic>
      <p:sp>
        <p:nvSpPr>
          <p:cNvPr id="226" name="Speech Bubble: Oval 225">
            <a:extLst>
              <a:ext uri="{FF2B5EF4-FFF2-40B4-BE49-F238E27FC236}">
                <a16:creationId xmlns:a16="http://schemas.microsoft.com/office/drawing/2014/main" id="{05F23249-86A4-4A21-BF86-0E178ADB3238}"/>
              </a:ext>
            </a:extLst>
          </p:cNvPr>
          <p:cNvSpPr/>
          <p:nvPr/>
        </p:nvSpPr>
        <p:spPr>
          <a:xfrm>
            <a:off x="4856017" y="328027"/>
            <a:ext cx="2560299" cy="803563"/>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Assign each student a unique letter, or ID</a:t>
            </a:r>
          </a:p>
        </p:txBody>
      </p:sp>
      <p:grpSp>
        <p:nvGrpSpPr>
          <p:cNvPr id="4" name="Group 3">
            <a:extLst>
              <a:ext uri="{FF2B5EF4-FFF2-40B4-BE49-F238E27FC236}">
                <a16:creationId xmlns:a16="http://schemas.microsoft.com/office/drawing/2014/main" id="{3CA4A6CA-EBE2-41F6-A089-268EB83E0900}"/>
              </a:ext>
            </a:extLst>
          </p:cNvPr>
          <p:cNvGrpSpPr/>
          <p:nvPr/>
        </p:nvGrpSpPr>
        <p:grpSpPr>
          <a:xfrm>
            <a:off x="1845098" y="371355"/>
            <a:ext cx="2126555" cy="795670"/>
            <a:chOff x="1845098" y="371355"/>
            <a:chExt cx="2126555" cy="795670"/>
          </a:xfrm>
        </p:grpSpPr>
        <p:pic>
          <p:nvPicPr>
            <p:cNvPr id="313" name="Google Shape;313;p30"/>
            <p:cNvPicPr preferRelativeResize="0"/>
            <p:nvPr/>
          </p:nvPicPr>
          <p:blipFill>
            <a:blip r:embed="rId16">
              <a:alphaModFix/>
            </a:blip>
            <a:stretch>
              <a:fillRect/>
            </a:stretch>
          </p:blipFill>
          <p:spPr>
            <a:xfrm rot="1091597">
              <a:off x="1884762" y="416951"/>
              <a:ext cx="462807" cy="232623"/>
            </a:xfrm>
            <a:prstGeom prst="rect">
              <a:avLst/>
            </a:prstGeom>
            <a:noFill/>
            <a:ln>
              <a:noFill/>
            </a:ln>
          </p:spPr>
        </p:pic>
        <p:pic>
          <p:nvPicPr>
            <p:cNvPr id="314" name="Google Shape;314;p30"/>
            <p:cNvPicPr preferRelativeResize="0"/>
            <p:nvPr/>
          </p:nvPicPr>
          <p:blipFill>
            <a:blip r:embed="rId16">
              <a:alphaModFix/>
            </a:blip>
            <a:stretch>
              <a:fillRect/>
            </a:stretch>
          </p:blipFill>
          <p:spPr>
            <a:xfrm rot="-458565">
              <a:off x="2252467" y="450678"/>
              <a:ext cx="469260" cy="228493"/>
            </a:xfrm>
            <a:prstGeom prst="rect">
              <a:avLst/>
            </a:prstGeom>
            <a:noFill/>
            <a:ln>
              <a:noFill/>
            </a:ln>
          </p:spPr>
        </p:pic>
        <p:pic>
          <p:nvPicPr>
            <p:cNvPr id="315" name="Google Shape;315;p30"/>
            <p:cNvPicPr preferRelativeResize="0"/>
            <p:nvPr/>
          </p:nvPicPr>
          <p:blipFill>
            <a:blip r:embed="rId16">
              <a:alphaModFix/>
            </a:blip>
            <a:stretch>
              <a:fillRect/>
            </a:stretch>
          </p:blipFill>
          <p:spPr>
            <a:xfrm rot="-458565">
              <a:off x="2629838" y="505980"/>
              <a:ext cx="469260" cy="228493"/>
            </a:xfrm>
            <a:prstGeom prst="rect">
              <a:avLst/>
            </a:prstGeom>
            <a:noFill/>
            <a:ln>
              <a:noFill/>
            </a:ln>
          </p:spPr>
        </p:pic>
        <p:pic>
          <p:nvPicPr>
            <p:cNvPr id="316" name="Google Shape;316;p30"/>
            <p:cNvPicPr preferRelativeResize="0"/>
            <p:nvPr/>
          </p:nvPicPr>
          <p:blipFill>
            <a:blip r:embed="rId16">
              <a:alphaModFix/>
            </a:blip>
            <a:stretch>
              <a:fillRect/>
            </a:stretch>
          </p:blipFill>
          <p:spPr>
            <a:xfrm rot="879240">
              <a:off x="3019187" y="449461"/>
              <a:ext cx="465482" cy="230929"/>
            </a:xfrm>
            <a:prstGeom prst="rect">
              <a:avLst/>
            </a:prstGeom>
            <a:noFill/>
            <a:ln>
              <a:noFill/>
            </a:ln>
          </p:spPr>
        </p:pic>
        <p:pic>
          <p:nvPicPr>
            <p:cNvPr id="317" name="Google Shape;317;p30"/>
            <p:cNvPicPr preferRelativeResize="0"/>
            <p:nvPr/>
          </p:nvPicPr>
          <p:blipFill>
            <a:blip r:embed="rId16">
              <a:alphaModFix/>
            </a:blip>
            <a:stretch>
              <a:fillRect/>
            </a:stretch>
          </p:blipFill>
          <p:spPr>
            <a:xfrm rot="35">
              <a:off x="3385407" y="371355"/>
              <a:ext cx="470731" cy="227537"/>
            </a:xfrm>
            <a:prstGeom prst="rect">
              <a:avLst/>
            </a:prstGeom>
            <a:noFill/>
            <a:ln>
              <a:noFill/>
            </a:ln>
          </p:spPr>
        </p:pic>
        <p:pic>
          <p:nvPicPr>
            <p:cNvPr id="318" name="Google Shape;318;p30"/>
            <p:cNvPicPr preferRelativeResize="0"/>
            <p:nvPr/>
          </p:nvPicPr>
          <p:blipFill>
            <a:blip r:embed="rId16">
              <a:alphaModFix/>
            </a:blip>
            <a:stretch>
              <a:fillRect/>
            </a:stretch>
          </p:blipFill>
          <p:spPr>
            <a:xfrm rot="-1108003">
              <a:off x="1845098" y="661020"/>
              <a:ext cx="462583" cy="232766"/>
            </a:xfrm>
            <a:prstGeom prst="rect">
              <a:avLst/>
            </a:prstGeom>
            <a:noFill/>
            <a:ln>
              <a:noFill/>
            </a:ln>
          </p:spPr>
        </p:pic>
        <p:pic>
          <p:nvPicPr>
            <p:cNvPr id="319" name="Google Shape;319;p30"/>
            <p:cNvPicPr preferRelativeResize="0"/>
            <p:nvPr/>
          </p:nvPicPr>
          <p:blipFill>
            <a:blip r:embed="rId16">
              <a:alphaModFix/>
            </a:blip>
            <a:stretch>
              <a:fillRect/>
            </a:stretch>
          </p:blipFill>
          <p:spPr>
            <a:xfrm rot="433274">
              <a:off x="2193115" y="703953"/>
              <a:ext cx="469419" cy="228392"/>
            </a:xfrm>
            <a:prstGeom prst="rect">
              <a:avLst/>
            </a:prstGeom>
            <a:noFill/>
            <a:ln>
              <a:noFill/>
            </a:ln>
          </p:spPr>
        </p:pic>
        <p:pic>
          <p:nvPicPr>
            <p:cNvPr id="320" name="Google Shape;320;p30"/>
            <p:cNvPicPr preferRelativeResize="0"/>
            <p:nvPr/>
          </p:nvPicPr>
          <p:blipFill>
            <a:blip r:embed="rId16">
              <a:alphaModFix/>
            </a:blip>
            <a:stretch>
              <a:fillRect/>
            </a:stretch>
          </p:blipFill>
          <p:spPr>
            <a:xfrm rot="-603141">
              <a:off x="2526592" y="727334"/>
              <a:ext cx="468208" cy="229177"/>
            </a:xfrm>
            <a:prstGeom prst="rect">
              <a:avLst/>
            </a:prstGeom>
            <a:noFill/>
            <a:ln>
              <a:noFill/>
            </a:ln>
          </p:spPr>
        </p:pic>
        <p:pic>
          <p:nvPicPr>
            <p:cNvPr id="321" name="Google Shape;321;p30"/>
            <p:cNvPicPr preferRelativeResize="0"/>
            <p:nvPr/>
          </p:nvPicPr>
          <p:blipFill>
            <a:blip r:embed="rId16">
              <a:alphaModFix/>
            </a:blip>
            <a:stretch>
              <a:fillRect/>
            </a:stretch>
          </p:blipFill>
          <p:spPr>
            <a:xfrm rot="-603141">
              <a:off x="2877384" y="662816"/>
              <a:ext cx="468208" cy="229177"/>
            </a:xfrm>
            <a:prstGeom prst="rect">
              <a:avLst/>
            </a:prstGeom>
            <a:noFill/>
            <a:ln>
              <a:noFill/>
            </a:ln>
          </p:spPr>
        </p:pic>
        <p:pic>
          <p:nvPicPr>
            <p:cNvPr id="322" name="Google Shape;322;p30"/>
            <p:cNvPicPr preferRelativeResize="0"/>
            <p:nvPr/>
          </p:nvPicPr>
          <p:blipFill>
            <a:blip r:embed="rId16">
              <a:alphaModFix/>
            </a:blip>
            <a:stretch>
              <a:fillRect/>
            </a:stretch>
          </p:blipFill>
          <p:spPr>
            <a:xfrm rot="499221">
              <a:off x="3231954" y="727557"/>
              <a:ext cx="468996" cy="228668"/>
            </a:xfrm>
            <a:prstGeom prst="rect">
              <a:avLst/>
            </a:prstGeom>
            <a:noFill/>
            <a:ln>
              <a:noFill/>
            </a:ln>
          </p:spPr>
        </p:pic>
        <p:pic>
          <p:nvPicPr>
            <p:cNvPr id="323" name="Google Shape;323;p30"/>
            <p:cNvPicPr preferRelativeResize="0"/>
            <p:nvPr/>
          </p:nvPicPr>
          <p:blipFill>
            <a:blip r:embed="rId16">
              <a:alphaModFix/>
            </a:blip>
            <a:stretch>
              <a:fillRect/>
            </a:stretch>
          </p:blipFill>
          <p:spPr>
            <a:xfrm rot="499221">
              <a:off x="3502657" y="575303"/>
              <a:ext cx="468996" cy="228668"/>
            </a:xfrm>
            <a:prstGeom prst="rect">
              <a:avLst/>
            </a:prstGeom>
            <a:noFill/>
            <a:ln>
              <a:noFill/>
            </a:ln>
          </p:spPr>
        </p:pic>
        <p:pic>
          <p:nvPicPr>
            <p:cNvPr id="324" name="Google Shape;324;p30"/>
            <p:cNvPicPr preferRelativeResize="0"/>
            <p:nvPr/>
          </p:nvPicPr>
          <p:blipFill>
            <a:blip r:embed="rId16">
              <a:alphaModFix/>
            </a:blip>
            <a:stretch>
              <a:fillRect/>
            </a:stretch>
          </p:blipFill>
          <p:spPr>
            <a:xfrm rot="499221">
              <a:off x="1967524" y="887155"/>
              <a:ext cx="468996" cy="228668"/>
            </a:xfrm>
            <a:prstGeom prst="rect">
              <a:avLst/>
            </a:prstGeom>
            <a:noFill/>
            <a:ln>
              <a:noFill/>
            </a:ln>
          </p:spPr>
        </p:pic>
        <p:pic>
          <p:nvPicPr>
            <p:cNvPr id="325" name="Google Shape;325;p30"/>
            <p:cNvPicPr preferRelativeResize="0"/>
            <p:nvPr/>
          </p:nvPicPr>
          <p:blipFill>
            <a:blip r:embed="rId16">
              <a:alphaModFix/>
            </a:blip>
            <a:stretch>
              <a:fillRect/>
            </a:stretch>
          </p:blipFill>
          <p:spPr>
            <a:xfrm rot="-144441">
              <a:off x="2321194" y="939392"/>
              <a:ext cx="470585" cy="227633"/>
            </a:xfrm>
            <a:prstGeom prst="rect">
              <a:avLst/>
            </a:prstGeom>
            <a:noFill/>
            <a:ln>
              <a:noFill/>
            </a:ln>
          </p:spPr>
        </p:pic>
        <p:pic>
          <p:nvPicPr>
            <p:cNvPr id="326" name="Google Shape;326;p30"/>
            <p:cNvPicPr preferRelativeResize="0"/>
            <p:nvPr/>
          </p:nvPicPr>
          <p:blipFill>
            <a:blip r:embed="rId16">
              <a:alphaModFix/>
            </a:blip>
            <a:stretch>
              <a:fillRect/>
            </a:stretch>
          </p:blipFill>
          <p:spPr>
            <a:xfrm rot="-1018844">
              <a:off x="2714213" y="914322"/>
              <a:ext cx="463778" cy="232013"/>
            </a:xfrm>
            <a:prstGeom prst="rect">
              <a:avLst/>
            </a:prstGeom>
            <a:noFill/>
            <a:ln>
              <a:noFill/>
            </a:ln>
          </p:spPr>
        </p:pic>
        <p:pic>
          <p:nvPicPr>
            <p:cNvPr id="327" name="Google Shape;327;p30"/>
            <p:cNvPicPr preferRelativeResize="0"/>
            <p:nvPr/>
          </p:nvPicPr>
          <p:blipFill>
            <a:blip r:embed="rId16">
              <a:alphaModFix/>
            </a:blip>
            <a:stretch>
              <a:fillRect/>
            </a:stretch>
          </p:blipFill>
          <p:spPr>
            <a:xfrm rot="-478643">
              <a:off x="3443980" y="916038"/>
              <a:ext cx="469132" cy="228579"/>
            </a:xfrm>
            <a:prstGeom prst="rect">
              <a:avLst/>
            </a:prstGeom>
            <a:noFill/>
            <a:ln>
              <a:noFill/>
            </a:ln>
          </p:spPr>
        </p:pic>
        <p:pic>
          <p:nvPicPr>
            <p:cNvPr id="328" name="Google Shape;328;p30"/>
            <p:cNvPicPr preferRelativeResize="0"/>
            <p:nvPr/>
          </p:nvPicPr>
          <p:blipFill>
            <a:blip r:embed="rId16">
              <a:alphaModFix/>
            </a:blip>
            <a:stretch>
              <a:fillRect/>
            </a:stretch>
          </p:blipFill>
          <p:spPr>
            <a:xfrm rot="499221">
              <a:off x="3084876" y="915992"/>
              <a:ext cx="468996" cy="228668"/>
            </a:xfrm>
            <a:prstGeom prst="rect">
              <a:avLst/>
            </a:prstGeom>
            <a:noFill/>
            <a:ln>
              <a:noFill/>
            </a:ln>
          </p:spPr>
        </p:pic>
      </p:grpSp>
      <p:sp>
        <p:nvSpPr>
          <p:cNvPr id="329" name="Google Shape;329;p30"/>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67" name="Group 66">
            <a:extLst>
              <a:ext uri="{FF2B5EF4-FFF2-40B4-BE49-F238E27FC236}">
                <a16:creationId xmlns:a16="http://schemas.microsoft.com/office/drawing/2014/main" id="{4F8D3CBC-10B2-4080-8B6E-8F4B7C20C493}"/>
              </a:ext>
            </a:extLst>
          </p:cNvPr>
          <p:cNvGrpSpPr/>
          <p:nvPr/>
        </p:nvGrpSpPr>
        <p:grpSpPr>
          <a:xfrm>
            <a:off x="4230975" y="1181512"/>
            <a:ext cx="838200" cy="863313"/>
            <a:chOff x="4230975" y="1181512"/>
            <a:chExt cx="838200" cy="863313"/>
          </a:xfrm>
        </p:grpSpPr>
        <p:pic>
          <p:nvPicPr>
            <p:cNvPr id="68" name="Google Shape;392;p31">
              <a:extLst>
                <a:ext uri="{FF2B5EF4-FFF2-40B4-BE49-F238E27FC236}">
                  <a16:creationId xmlns:a16="http://schemas.microsoft.com/office/drawing/2014/main" id="{92DFFB6D-4F05-4DB4-A598-2B0F8242D37F}"/>
                </a:ext>
              </a:extLst>
            </p:cNvPr>
            <p:cNvPicPr>
              <a:picLocks/>
            </p:cNvPicPr>
            <p:nvPr/>
          </p:nvPicPr>
          <p:blipFill>
            <a:blip r:embed="rId17"/>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9" name="Google Shape;427;p31">
              <a:extLst>
                <a:ext uri="{FF2B5EF4-FFF2-40B4-BE49-F238E27FC236}">
                  <a16:creationId xmlns:a16="http://schemas.microsoft.com/office/drawing/2014/main" id="{48731AAA-8F1E-4371-86C8-0308474F5DCF}"/>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0" name="Google Shape;392;p31">
            <a:extLst>
              <a:ext uri="{FF2B5EF4-FFF2-40B4-BE49-F238E27FC236}">
                <a16:creationId xmlns:a16="http://schemas.microsoft.com/office/drawing/2014/main" id="{5B6204EC-5214-4B6D-B9B7-AEE8A4318F1C}"/>
              </a:ext>
            </a:extLst>
          </p:cNvPr>
          <p:cNvPicPr>
            <a:picLocks/>
          </p:cNvPicPr>
          <p:nvPr/>
        </p:nvPicPr>
        <p:blipFill>
          <a:blip r:embed="rId18"/>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11" name="Google Shape;392;p31">
            <a:extLst>
              <a:ext uri="{FF2B5EF4-FFF2-40B4-BE49-F238E27FC236}">
                <a16:creationId xmlns:a16="http://schemas.microsoft.com/office/drawing/2014/main" id="{1FC6AC5B-1649-44DD-82AD-A2CDAB365CA9}"/>
              </a:ext>
            </a:extLst>
          </p:cNvPr>
          <p:cNvPicPr>
            <a:picLocks/>
          </p:cNvPicPr>
          <p:nvPr/>
        </p:nvPicPr>
        <p:blipFill>
          <a:blip r:embed="rId19"/>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DE061B2A-1235-4F29-A964-2A6CF4C2C129}"/>
              </a:ext>
            </a:extLst>
          </p:cNvPr>
          <p:cNvPicPr>
            <a:picLocks/>
          </p:cNvPicPr>
          <p:nvPr/>
        </p:nvPicPr>
        <p:blipFill>
          <a:blip r:embed="rId20"/>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DE088A55-3121-45B9-8E14-858B754251B0}"/>
              </a:ext>
            </a:extLst>
          </p:cNvPr>
          <p:cNvPicPr>
            <a:picLocks/>
          </p:cNvPicPr>
          <p:nvPr/>
        </p:nvPicPr>
        <p:blipFill>
          <a:blip r:embed="rId21"/>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DEC897ED-8A35-4589-913C-54CF21AE3A32}"/>
              </a:ext>
            </a:extLst>
          </p:cNvPr>
          <p:cNvPicPr>
            <a:picLocks/>
          </p:cNvPicPr>
          <p:nvPr/>
        </p:nvPicPr>
        <p:blipFill>
          <a:blip r:embed="rId22"/>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42" name="Google Shape;392;p31">
            <a:extLst>
              <a:ext uri="{FF2B5EF4-FFF2-40B4-BE49-F238E27FC236}">
                <a16:creationId xmlns:a16="http://schemas.microsoft.com/office/drawing/2014/main" id="{B5292017-FCE0-40C2-9D4D-FAC941DFEE99}"/>
              </a:ext>
            </a:extLst>
          </p:cNvPr>
          <p:cNvPicPr>
            <a:picLocks/>
          </p:cNvPicPr>
          <p:nvPr/>
        </p:nvPicPr>
        <p:blipFill>
          <a:blip r:embed="rId23"/>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43" name="Google Shape;392;p31">
            <a:extLst>
              <a:ext uri="{FF2B5EF4-FFF2-40B4-BE49-F238E27FC236}">
                <a16:creationId xmlns:a16="http://schemas.microsoft.com/office/drawing/2014/main" id="{2A08E905-F0DF-4936-A1D7-9D4F5D941438}"/>
              </a:ext>
            </a:extLst>
          </p:cNvPr>
          <p:cNvPicPr>
            <a:picLocks/>
          </p:cNvPicPr>
          <p:nvPr/>
        </p:nvPicPr>
        <p:blipFill>
          <a:blip r:embed="rId24"/>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44" name="Google Shape;392;p31">
            <a:extLst>
              <a:ext uri="{FF2B5EF4-FFF2-40B4-BE49-F238E27FC236}">
                <a16:creationId xmlns:a16="http://schemas.microsoft.com/office/drawing/2014/main" id="{11D478A5-E4A4-43B1-A1A2-77BF19854BEC}"/>
              </a:ext>
            </a:extLst>
          </p:cNvPr>
          <p:cNvPicPr>
            <a:picLocks/>
          </p:cNvPicPr>
          <p:nvPr/>
        </p:nvPicPr>
        <p:blipFill>
          <a:blip r:embed="rId25"/>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45" name="Google Shape;392;p31">
            <a:extLst>
              <a:ext uri="{FF2B5EF4-FFF2-40B4-BE49-F238E27FC236}">
                <a16:creationId xmlns:a16="http://schemas.microsoft.com/office/drawing/2014/main" id="{2B6DDD8D-7BE1-4044-B2F1-53983B1AC4DF}"/>
              </a:ext>
            </a:extLst>
          </p:cNvPr>
          <p:cNvPicPr>
            <a:picLocks/>
          </p:cNvPicPr>
          <p:nvPr/>
        </p:nvPicPr>
        <p:blipFill>
          <a:blip r:embed="rId26"/>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46" name="Google Shape;392;p31">
            <a:extLst>
              <a:ext uri="{FF2B5EF4-FFF2-40B4-BE49-F238E27FC236}">
                <a16:creationId xmlns:a16="http://schemas.microsoft.com/office/drawing/2014/main" id="{3DEE0A49-4141-4BC4-BF33-D428E0D6E916}"/>
              </a:ext>
            </a:extLst>
          </p:cNvPr>
          <p:cNvPicPr>
            <a:picLocks/>
          </p:cNvPicPr>
          <p:nvPr/>
        </p:nvPicPr>
        <p:blipFill>
          <a:blip r:embed="rId27"/>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147" name="Google Shape;392;p31">
            <a:extLst>
              <a:ext uri="{FF2B5EF4-FFF2-40B4-BE49-F238E27FC236}">
                <a16:creationId xmlns:a16="http://schemas.microsoft.com/office/drawing/2014/main" id="{ED1B593E-C98C-4E7E-8402-F40789B5E510}"/>
              </a:ext>
            </a:extLst>
          </p:cNvPr>
          <p:cNvPicPr>
            <a:picLocks/>
          </p:cNvPicPr>
          <p:nvPr/>
        </p:nvPicPr>
        <p:blipFill>
          <a:blip r:embed="rId28"/>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148" name="Google Shape;392;p31">
            <a:extLst>
              <a:ext uri="{FF2B5EF4-FFF2-40B4-BE49-F238E27FC236}">
                <a16:creationId xmlns:a16="http://schemas.microsoft.com/office/drawing/2014/main" id="{7CDAA0B9-DFF3-4477-A5CE-605B1C799921}"/>
              </a:ext>
            </a:extLst>
          </p:cNvPr>
          <p:cNvPicPr>
            <a:picLocks/>
          </p:cNvPicPr>
          <p:nvPr/>
        </p:nvPicPr>
        <p:blipFill>
          <a:blip r:embed="rId29"/>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Tree>
    <p:extLst>
      <p:ext uri="{BB962C8B-B14F-4D97-AF65-F5344CB8AC3E}">
        <p14:creationId xmlns:p14="http://schemas.microsoft.com/office/powerpoint/2010/main" val="1385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250"/>
                                        <p:tgtEl>
                                          <p:spTgt spid="16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250"/>
                                        <p:tgtEl>
                                          <p:spTgt spid="14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250"/>
                                        <p:tgtEl>
                                          <p:spTgt spid="16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250"/>
                                        <p:tgtEl>
                                          <p:spTgt spid="14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250"/>
                                        <p:tgtEl>
                                          <p:spTgt spid="159"/>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250"/>
                                        <p:tgtEl>
                                          <p:spTgt spid="14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250"/>
                                        <p:tgtEl>
                                          <p:spTgt spid="160"/>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250"/>
                                        <p:tgtEl>
                                          <p:spTgt spid="14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fade">
                                      <p:cBhvr>
                                        <p:cTn id="39" dur="250"/>
                                        <p:tgtEl>
                                          <p:spTgt spid="156"/>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250"/>
                                        <p:tgtEl>
                                          <p:spTgt spid="143"/>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250"/>
                                        <p:tgtEl>
                                          <p:spTgt spid="158"/>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144"/>
                                        </p:tgtEl>
                                        <p:attrNameLst>
                                          <p:attrName>style.visibility</p:attrName>
                                        </p:attrNameLst>
                                      </p:cBhvr>
                                      <p:to>
                                        <p:strVal val="visible"/>
                                      </p:to>
                                    </p:set>
                                    <p:animEffect transition="in" filter="fade">
                                      <p:cBhvr>
                                        <p:cTn id="51" dur="250"/>
                                        <p:tgtEl>
                                          <p:spTgt spid="144"/>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fade">
                                      <p:cBhvr>
                                        <p:cTn id="55" dur="250"/>
                                        <p:tgtEl>
                                          <p:spTgt spid="154"/>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fade">
                                      <p:cBhvr>
                                        <p:cTn id="59" dur="250"/>
                                        <p:tgtEl>
                                          <p:spTgt spid="114"/>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155"/>
                                        </p:tgtEl>
                                        <p:attrNameLst>
                                          <p:attrName>style.visibility</p:attrName>
                                        </p:attrNameLst>
                                      </p:cBhvr>
                                      <p:to>
                                        <p:strVal val="visible"/>
                                      </p:to>
                                    </p:set>
                                    <p:animEffect transition="in" filter="fade">
                                      <p:cBhvr>
                                        <p:cTn id="63" dur="250"/>
                                        <p:tgtEl>
                                          <p:spTgt spid="155"/>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fade">
                                      <p:cBhvr>
                                        <p:cTn id="67" dur="250"/>
                                        <p:tgtEl>
                                          <p:spTgt spid="142"/>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250"/>
                                        <p:tgtEl>
                                          <p:spTgt spid="152"/>
                                        </p:tgtEl>
                                      </p:cBhvr>
                                    </p:animEffect>
                                  </p:childTnLst>
                                </p:cTn>
                              </p:par>
                            </p:childTnLst>
                          </p:cTn>
                        </p:par>
                        <p:par>
                          <p:cTn id="72" fill="hold">
                            <p:stCondLst>
                              <p:cond delay="4250"/>
                            </p:stCondLst>
                            <p:childTnLst>
                              <p:par>
                                <p:cTn id="73" presetID="10"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250"/>
                                        <p:tgtEl>
                                          <p:spTgt spid="112"/>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153"/>
                                        </p:tgtEl>
                                        <p:attrNameLst>
                                          <p:attrName>style.visibility</p:attrName>
                                        </p:attrNameLst>
                                      </p:cBhvr>
                                      <p:to>
                                        <p:strVal val="visible"/>
                                      </p:to>
                                    </p:set>
                                    <p:animEffect transition="in" filter="fade">
                                      <p:cBhvr>
                                        <p:cTn id="79" dur="250"/>
                                        <p:tgtEl>
                                          <p:spTgt spid="153"/>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50"/>
                                        <p:tgtEl>
                                          <p:spTgt spid="113"/>
                                        </p:tgtEl>
                                      </p:cBhvr>
                                    </p:animEffect>
                                  </p:childTnLst>
                                </p:cTn>
                              </p:par>
                            </p:childTnLst>
                          </p:cTn>
                        </p:par>
                        <p:par>
                          <p:cTn id="84" fill="hold">
                            <p:stCondLst>
                              <p:cond delay="5000"/>
                            </p:stCondLst>
                            <p:childTnLst>
                              <p:par>
                                <p:cTn id="85" presetID="10" presetClass="entr" presetSubtype="0" fill="hold" nodeType="afterEffect">
                                  <p:stCondLst>
                                    <p:cond delay="0"/>
                                  </p:stCondLst>
                                  <p:childTnLst>
                                    <p:set>
                                      <p:cBhvr>
                                        <p:cTn id="86" dur="1" fill="hold">
                                          <p:stCondLst>
                                            <p:cond delay="0"/>
                                          </p:stCondLst>
                                        </p:cTn>
                                        <p:tgtEl>
                                          <p:spTgt spid="150"/>
                                        </p:tgtEl>
                                        <p:attrNameLst>
                                          <p:attrName>style.visibility</p:attrName>
                                        </p:attrNameLst>
                                      </p:cBhvr>
                                      <p:to>
                                        <p:strVal val="visible"/>
                                      </p:to>
                                    </p:set>
                                    <p:animEffect transition="in" filter="fade">
                                      <p:cBhvr>
                                        <p:cTn id="87" dur="250"/>
                                        <p:tgtEl>
                                          <p:spTgt spid="150"/>
                                        </p:tgtEl>
                                      </p:cBhvr>
                                    </p:animEffect>
                                  </p:childTnLst>
                                </p:cTn>
                              </p:par>
                            </p:childTnLst>
                          </p:cTn>
                        </p:par>
                        <p:par>
                          <p:cTn id="88" fill="hold">
                            <p:stCondLst>
                              <p:cond delay="5250"/>
                            </p:stCondLst>
                            <p:childTnLst>
                              <p:par>
                                <p:cTn id="89" presetID="10" presetClass="entr" presetSubtype="0" fill="hold" nodeType="afterEffect">
                                  <p:stCondLst>
                                    <p:cond delay="0"/>
                                  </p:stCondLst>
                                  <p:childTnLst>
                                    <p:set>
                                      <p:cBhvr>
                                        <p:cTn id="90" dur="1" fill="hold">
                                          <p:stCondLst>
                                            <p:cond delay="0"/>
                                          </p:stCondLst>
                                        </p:cTn>
                                        <p:tgtEl>
                                          <p:spTgt spid="110"/>
                                        </p:tgtEl>
                                        <p:attrNameLst>
                                          <p:attrName>style.visibility</p:attrName>
                                        </p:attrNameLst>
                                      </p:cBhvr>
                                      <p:to>
                                        <p:strVal val="visible"/>
                                      </p:to>
                                    </p:set>
                                    <p:animEffect transition="in" filter="fade">
                                      <p:cBhvr>
                                        <p:cTn id="91" dur="250"/>
                                        <p:tgtEl>
                                          <p:spTgt spid="110"/>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250"/>
                                        <p:tgtEl>
                                          <p:spTgt spid="151"/>
                                        </p:tgtEl>
                                      </p:cBhvr>
                                    </p:animEffect>
                                  </p:childTnLst>
                                </p:cTn>
                              </p:par>
                            </p:childTnLst>
                          </p:cTn>
                        </p:par>
                        <p:par>
                          <p:cTn id="96" fill="hold">
                            <p:stCondLst>
                              <p:cond delay="5750"/>
                            </p:stCondLst>
                            <p:childTnLst>
                              <p:par>
                                <p:cTn id="97" presetID="10" presetClass="entr" presetSubtype="0" fill="hold" nodeType="afterEffect">
                                  <p:stCondLst>
                                    <p:cond delay="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2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7" name="Group 6">
            <a:extLst>
              <a:ext uri="{FF2B5EF4-FFF2-40B4-BE49-F238E27FC236}">
                <a16:creationId xmlns:a16="http://schemas.microsoft.com/office/drawing/2014/main" id="{B6BF7546-5F23-4D72-AD1F-1C0ECC404ECA}"/>
              </a:ext>
            </a:extLst>
          </p:cNvPr>
          <p:cNvGrpSpPr/>
          <p:nvPr/>
        </p:nvGrpSpPr>
        <p:grpSpPr>
          <a:xfrm>
            <a:off x="1845098" y="371355"/>
            <a:ext cx="2068014" cy="795670"/>
            <a:chOff x="1845098" y="371355"/>
            <a:chExt cx="2068014" cy="795670"/>
          </a:xfrm>
        </p:grpSpPr>
        <p:pic>
          <p:nvPicPr>
            <p:cNvPr id="372" name="Google Shape;372;p31"/>
            <p:cNvPicPr preferRelativeResize="0"/>
            <p:nvPr/>
          </p:nvPicPr>
          <p:blipFill>
            <a:blip r:embed="rId3">
              <a:alphaModFix/>
            </a:blip>
            <a:stretch>
              <a:fillRect/>
            </a:stretch>
          </p:blipFill>
          <p:spPr>
            <a:xfrm rot="499221">
              <a:off x="3084876" y="915992"/>
              <a:ext cx="468996" cy="228668"/>
            </a:xfrm>
            <a:prstGeom prst="rect">
              <a:avLst/>
            </a:prstGeom>
            <a:noFill/>
            <a:ln>
              <a:noFill/>
            </a:ln>
          </p:spPr>
        </p:pic>
        <p:pic>
          <p:nvPicPr>
            <p:cNvPr id="373" name="Google Shape;373;p31"/>
            <p:cNvPicPr preferRelativeResize="0"/>
            <p:nvPr/>
          </p:nvPicPr>
          <p:blipFill>
            <a:blip r:embed="rId3">
              <a:alphaModFix/>
            </a:blip>
            <a:stretch>
              <a:fillRect/>
            </a:stretch>
          </p:blipFill>
          <p:spPr>
            <a:xfrm rot="-603141">
              <a:off x="2526592" y="727334"/>
              <a:ext cx="468208" cy="229177"/>
            </a:xfrm>
            <a:prstGeom prst="rect">
              <a:avLst/>
            </a:prstGeom>
            <a:noFill/>
            <a:ln>
              <a:noFill/>
            </a:ln>
          </p:spPr>
        </p:pic>
        <p:pic>
          <p:nvPicPr>
            <p:cNvPr id="374" name="Google Shape;374;p31"/>
            <p:cNvPicPr preferRelativeResize="0"/>
            <p:nvPr/>
          </p:nvPicPr>
          <p:blipFill>
            <a:blip r:embed="rId3">
              <a:alphaModFix/>
            </a:blip>
            <a:stretch>
              <a:fillRect/>
            </a:stretch>
          </p:blipFill>
          <p:spPr>
            <a:xfrm rot="-1018844">
              <a:off x="2714213" y="914322"/>
              <a:ext cx="463778" cy="232013"/>
            </a:xfrm>
            <a:prstGeom prst="rect">
              <a:avLst/>
            </a:prstGeom>
            <a:noFill/>
            <a:ln>
              <a:noFill/>
            </a:ln>
          </p:spPr>
        </p:pic>
        <p:pic>
          <p:nvPicPr>
            <p:cNvPr id="375" name="Google Shape;375;p31"/>
            <p:cNvPicPr preferRelativeResize="0"/>
            <p:nvPr/>
          </p:nvPicPr>
          <p:blipFill>
            <a:blip r:embed="rId3">
              <a:alphaModFix/>
            </a:blip>
            <a:stretch>
              <a:fillRect/>
            </a:stretch>
          </p:blipFill>
          <p:spPr>
            <a:xfrm rot="-144441">
              <a:off x="2321194" y="939392"/>
              <a:ext cx="470585" cy="227633"/>
            </a:xfrm>
            <a:prstGeom prst="rect">
              <a:avLst/>
            </a:prstGeom>
            <a:noFill/>
            <a:ln>
              <a:noFill/>
            </a:ln>
          </p:spPr>
        </p:pic>
        <p:pic>
          <p:nvPicPr>
            <p:cNvPr id="409" name="Google Shape;409;p31"/>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410" name="Google Shape;410;p31"/>
            <p:cNvPicPr preferRelativeResize="0"/>
            <p:nvPr/>
          </p:nvPicPr>
          <p:blipFill>
            <a:blip r:embed="rId3">
              <a:alphaModFix/>
            </a:blip>
            <a:stretch>
              <a:fillRect/>
            </a:stretch>
          </p:blipFill>
          <p:spPr>
            <a:xfrm rot="-458565">
              <a:off x="2252467" y="450678"/>
              <a:ext cx="469260" cy="228493"/>
            </a:xfrm>
            <a:prstGeom prst="rect">
              <a:avLst/>
            </a:prstGeom>
            <a:noFill/>
            <a:ln>
              <a:noFill/>
            </a:ln>
          </p:spPr>
        </p:pic>
        <p:pic>
          <p:nvPicPr>
            <p:cNvPr id="411" name="Google Shape;411;p31"/>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412" name="Google Shape;412;p31"/>
            <p:cNvPicPr preferRelativeResize="0"/>
            <p:nvPr/>
          </p:nvPicPr>
          <p:blipFill>
            <a:blip r:embed="rId3">
              <a:alphaModFix/>
            </a:blip>
            <a:stretch>
              <a:fillRect/>
            </a:stretch>
          </p:blipFill>
          <p:spPr>
            <a:xfrm rot="879240">
              <a:off x="3019187" y="449461"/>
              <a:ext cx="465482" cy="230929"/>
            </a:xfrm>
            <a:prstGeom prst="rect">
              <a:avLst/>
            </a:prstGeom>
            <a:noFill/>
            <a:ln>
              <a:noFill/>
            </a:ln>
          </p:spPr>
        </p:pic>
        <p:pic>
          <p:nvPicPr>
            <p:cNvPr id="413" name="Google Shape;413;p31"/>
            <p:cNvPicPr preferRelativeResize="0"/>
            <p:nvPr/>
          </p:nvPicPr>
          <p:blipFill>
            <a:blip r:embed="rId3">
              <a:alphaModFix/>
            </a:blip>
            <a:stretch>
              <a:fillRect/>
            </a:stretch>
          </p:blipFill>
          <p:spPr>
            <a:xfrm rot="35">
              <a:off x="3385407" y="371355"/>
              <a:ext cx="470731" cy="227537"/>
            </a:xfrm>
            <a:prstGeom prst="rect">
              <a:avLst/>
            </a:prstGeom>
            <a:noFill/>
            <a:ln>
              <a:noFill/>
            </a:ln>
          </p:spPr>
        </p:pic>
        <p:pic>
          <p:nvPicPr>
            <p:cNvPr id="414" name="Google Shape;414;p31"/>
            <p:cNvPicPr preferRelativeResize="0"/>
            <p:nvPr/>
          </p:nvPicPr>
          <p:blipFill>
            <a:blip r:embed="rId3">
              <a:alphaModFix/>
            </a:blip>
            <a:stretch>
              <a:fillRect/>
            </a:stretch>
          </p:blipFill>
          <p:spPr>
            <a:xfrm rot="-1108003">
              <a:off x="1845098" y="661020"/>
              <a:ext cx="462583" cy="232766"/>
            </a:xfrm>
            <a:prstGeom prst="rect">
              <a:avLst/>
            </a:prstGeom>
            <a:noFill/>
            <a:ln>
              <a:noFill/>
            </a:ln>
          </p:spPr>
        </p:pic>
        <p:pic>
          <p:nvPicPr>
            <p:cNvPr id="415" name="Google Shape;415;p31"/>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416" name="Google Shape;416;p31"/>
            <p:cNvPicPr preferRelativeResize="0"/>
            <p:nvPr/>
          </p:nvPicPr>
          <p:blipFill>
            <a:blip r:embed="rId3">
              <a:alphaModFix/>
            </a:blip>
            <a:stretch>
              <a:fillRect/>
            </a:stretch>
          </p:blipFill>
          <p:spPr>
            <a:xfrm rot="-603141">
              <a:off x="2877384" y="662816"/>
              <a:ext cx="468208" cy="229177"/>
            </a:xfrm>
            <a:prstGeom prst="rect">
              <a:avLst/>
            </a:prstGeom>
            <a:noFill/>
            <a:ln>
              <a:noFill/>
            </a:ln>
          </p:spPr>
        </p:pic>
        <p:pic>
          <p:nvPicPr>
            <p:cNvPr id="417" name="Google Shape;417;p31"/>
            <p:cNvPicPr preferRelativeResize="0"/>
            <p:nvPr/>
          </p:nvPicPr>
          <p:blipFill>
            <a:blip r:embed="rId3">
              <a:alphaModFix/>
            </a:blip>
            <a:stretch>
              <a:fillRect/>
            </a:stretch>
          </p:blipFill>
          <p:spPr>
            <a:xfrm rot="499221">
              <a:off x="3231954" y="727557"/>
              <a:ext cx="468996" cy="228668"/>
            </a:xfrm>
            <a:prstGeom prst="rect">
              <a:avLst/>
            </a:prstGeom>
            <a:noFill/>
            <a:ln>
              <a:noFill/>
            </a:ln>
          </p:spPr>
        </p:pic>
        <p:pic>
          <p:nvPicPr>
            <p:cNvPr id="419" name="Google Shape;419;p31"/>
            <p:cNvPicPr preferRelativeResize="0"/>
            <p:nvPr/>
          </p:nvPicPr>
          <p:blipFill>
            <a:blip r:embed="rId3">
              <a:alphaModFix/>
            </a:blip>
            <a:stretch>
              <a:fillRect/>
            </a:stretch>
          </p:blipFill>
          <p:spPr>
            <a:xfrm rot="499221">
              <a:off x="1967524" y="887155"/>
              <a:ext cx="468996" cy="228668"/>
            </a:xfrm>
            <a:prstGeom prst="rect">
              <a:avLst/>
            </a:prstGeom>
            <a:noFill/>
            <a:ln>
              <a:noFill/>
            </a:ln>
          </p:spPr>
        </p:pic>
        <p:pic>
          <p:nvPicPr>
            <p:cNvPr id="420" name="Google Shape;420;p31"/>
            <p:cNvPicPr preferRelativeResize="0"/>
            <p:nvPr/>
          </p:nvPicPr>
          <p:blipFill>
            <a:blip r:embed="rId3">
              <a:alphaModFix/>
            </a:blip>
            <a:stretch>
              <a:fillRect/>
            </a:stretch>
          </p:blipFill>
          <p:spPr>
            <a:xfrm rot="-478643">
              <a:off x="3443980" y="916038"/>
              <a:ext cx="469132" cy="228579"/>
            </a:xfrm>
            <a:prstGeom prst="rect">
              <a:avLst/>
            </a:prstGeom>
            <a:noFill/>
            <a:ln>
              <a:noFill/>
            </a:ln>
          </p:spPr>
        </p:pic>
      </p:grpSp>
      <p:sp>
        <p:nvSpPr>
          <p:cNvPr id="390" name="Google Shape;390;p31"/>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8" name="Google Shape;418;p31"/>
          <p:cNvPicPr preferRelativeResize="0"/>
          <p:nvPr/>
        </p:nvPicPr>
        <p:blipFill>
          <a:blip r:embed="rId3">
            <a:alphaModFix/>
          </a:blip>
          <a:stretch>
            <a:fillRect/>
          </a:stretch>
        </p:blipFill>
        <p:spPr>
          <a:xfrm rot="499221">
            <a:off x="3502657" y="575303"/>
            <a:ext cx="468996" cy="228668"/>
          </a:xfrm>
          <a:prstGeom prst="rect">
            <a:avLst/>
          </a:prstGeom>
          <a:noFill/>
          <a:ln>
            <a:noFill/>
          </a:ln>
        </p:spPr>
      </p:pic>
      <p:grpSp>
        <p:nvGrpSpPr>
          <p:cNvPr id="77" name="Group 76">
            <a:extLst>
              <a:ext uri="{FF2B5EF4-FFF2-40B4-BE49-F238E27FC236}">
                <a16:creationId xmlns:a16="http://schemas.microsoft.com/office/drawing/2014/main" id="{C8DBE0AB-C83D-4784-B06F-BC1370612A22}"/>
              </a:ext>
            </a:extLst>
          </p:cNvPr>
          <p:cNvGrpSpPr/>
          <p:nvPr/>
        </p:nvGrpSpPr>
        <p:grpSpPr>
          <a:xfrm>
            <a:off x="4230975" y="1181512"/>
            <a:ext cx="838200" cy="863313"/>
            <a:chOff x="4230975" y="1181512"/>
            <a:chExt cx="838200" cy="863313"/>
          </a:xfrm>
        </p:grpSpPr>
        <p:pic>
          <p:nvPicPr>
            <p:cNvPr id="78" name="Google Shape;392;p31">
              <a:extLst>
                <a:ext uri="{FF2B5EF4-FFF2-40B4-BE49-F238E27FC236}">
                  <a16:creationId xmlns:a16="http://schemas.microsoft.com/office/drawing/2014/main" id="{7D445182-1320-4C40-A7CF-A79574178B3D}"/>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9" name="Google Shape;427;p31">
              <a:extLst>
                <a:ext uri="{FF2B5EF4-FFF2-40B4-BE49-F238E27FC236}">
                  <a16:creationId xmlns:a16="http://schemas.microsoft.com/office/drawing/2014/main" id="{6CA0E413-41DD-4D9A-A0CC-00895DADB1F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268;p29">
            <a:extLst>
              <a:ext uri="{FF2B5EF4-FFF2-40B4-BE49-F238E27FC236}">
                <a16:creationId xmlns:a16="http://schemas.microsoft.com/office/drawing/2014/main" id="{F7914868-A6D6-42FE-98A2-A7374AD65E33}"/>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392;p31">
            <a:extLst>
              <a:ext uri="{FF2B5EF4-FFF2-40B4-BE49-F238E27FC236}">
                <a16:creationId xmlns:a16="http://schemas.microsoft.com/office/drawing/2014/main" id="{6CDE78A2-D0FA-436C-9100-8D09185D4C0D}"/>
              </a:ext>
            </a:extLst>
          </p:cNvPr>
          <p:cNvPicPr>
            <a:picLocks/>
          </p:cNvPicPr>
          <p:nvPr/>
        </p:nvPicPr>
        <p:blipFill>
          <a:blip r:embed="rId5"/>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7A50F39E-E856-43CE-A4AF-21FF59837B71}"/>
              </a:ext>
            </a:extLst>
          </p:cNvPr>
          <p:cNvPicPr>
            <a:picLocks/>
          </p:cNvPicPr>
          <p:nvPr/>
        </p:nvPicPr>
        <p:blipFill>
          <a:blip r:embed="rId6"/>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sp>
        <p:nvSpPr>
          <p:cNvPr id="128" name="Google Shape;268;p29">
            <a:extLst>
              <a:ext uri="{FF2B5EF4-FFF2-40B4-BE49-F238E27FC236}">
                <a16:creationId xmlns:a16="http://schemas.microsoft.com/office/drawing/2014/main" id="{B710DDB2-D754-4722-8304-CBA0BD604054}"/>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392;p31">
            <a:extLst>
              <a:ext uri="{FF2B5EF4-FFF2-40B4-BE49-F238E27FC236}">
                <a16:creationId xmlns:a16="http://schemas.microsoft.com/office/drawing/2014/main" id="{67BF1B0E-889F-4359-BBBF-3C187A10C94C}"/>
              </a:ext>
            </a:extLst>
          </p:cNvPr>
          <p:cNvPicPr>
            <a:picLocks/>
          </p:cNvPicPr>
          <p:nvPr/>
        </p:nvPicPr>
        <p:blipFill>
          <a:blip r:embed="rId7"/>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777EF72A-DAB4-42FA-A530-322B0E9057E3}"/>
              </a:ext>
            </a:extLst>
          </p:cNvPr>
          <p:cNvPicPr>
            <a:picLocks/>
          </p:cNvPicPr>
          <p:nvPr/>
        </p:nvPicPr>
        <p:blipFill>
          <a:blip r:embed="rId8"/>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
        <p:nvSpPr>
          <p:cNvPr id="131" name="Google Shape;268;p29">
            <a:extLst>
              <a:ext uri="{FF2B5EF4-FFF2-40B4-BE49-F238E27FC236}">
                <a16:creationId xmlns:a16="http://schemas.microsoft.com/office/drawing/2014/main" id="{D30423CC-E4EE-4D3C-8C0B-8F55389076D0}"/>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392;p31">
            <a:extLst>
              <a:ext uri="{FF2B5EF4-FFF2-40B4-BE49-F238E27FC236}">
                <a16:creationId xmlns:a16="http://schemas.microsoft.com/office/drawing/2014/main" id="{34F5B0C1-6417-423D-9EED-10CDAC4B8113}"/>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C4D18E9F-A898-42A7-ADC2-0E960328CE7D}"/>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sp>
        <p:nvSpPr>
          <p:cNvPr id="134" name="Google Shape;268;p29">
            <a:extLst>
              <a:ext uri="{FF2B5EF4-FFF2-40B4-BE49-F238E27FC236}">
                <a16:creationId xmlns:a16="http://schemas.microsoft.com/office/drawing/2014/main" id="{4825E2F0-E2F1-4D3E-ABE8-4340FE80C6E9}"/>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392;p31">
            <a:extLst>
              <a:ext uri="{FF2B5EF4-FFF2-40B4-BE49-F238E27FC236}">
                <a16:creationId xmlns:a16="http://schemas.microsoft.com/office/drawing/2014/main" id="{9B2F1FCD-D191-4915-8740-BBE6C5AA408F}"/>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36" name="Google Shape;392;p31">
            <a:extLst>
              <a:ext uri="{FF2B5EF4-FFF2-40B4-BE49-F238E27FC236}">
                <a16:creationId xmlns:a16="http://schemas.microsoft.com/office/drawing/2014/main" id="{BD95AA43-A958-408B-B636-C4D3947D4AB0}"/>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sp>
        <p:nvSpPr>
          <p:cNvPr id="137" name="Google Shape;268;p29">
            <a:extLst>
              <a:ext uri="{FF2B5EF4-FFF2-40B4-BE49-F238E27FC236}">
                <a16:creationId xmlns:a16="http://schemas.microsoft.com/office/drawing/2014/main" id="{342F2560-3213-4B31-8F08-1D01DECDB8A7}"/>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392;p31">
            <a:extLst>
              <a:ext uri="{FF2B5EF4-FFF2-40B4-BE49-F238E27FC236}">
                <a16:creationId xmlns:a16="http://schemas.microsoft.com/office/drawing/2014/main" id="{8BAF84AF-4AD4-4616-870D-F74245842009}"/>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39" name="Google Shape;392;p31">
            <a:extLst>
              <a:ext uri="{FF2B5EF4-FFF2-40B4-BE49-F238E27FC236}">
                <a16:creationId xmlns:a16="http://schemas.microsoft.com/office/drawing/2014/main" id="{CADC314C-B698-4EFF-933C-41141480C12E}"/>
              </a:ext>
            </a:extLst>
          </p:cNvPr>
          <p:cNvPicPr>
            <a:picLocks/>
          </p:cNvPicPr>
          <p:nvPr/>
        </p:nvPicPr>
        <p:blipFill>
          <a:blip r:embed="rId14"/>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sp>
        <p:nvSpPr>
          <p:cNvPr id="140" name="Google Shape;268;p29">
            <a:extLst>
              <a:ext uri="{FF2B5EF4-FFF2-40B4-BE49-F238E27FC236}">
                <a16:creationId xmlns:a16="http://schemas.microsoft.com/office/drawing/2014/main" id="{BAA49EA5-7DFD-4909-90A1-F39B03100FD4}"/>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392;p31">
            <a:extLst>
              <a:ext uri="{FF2B5EF4-FFF2-40B4-BE49-F238E27FC236}">
                <a16:creationId xmlns:a16="http://schemas.microsoft.com/office/drawing/2014/main" id="{B2E3BBBB-481E-4443-872C-EA96ED2EC835}"/>
              </a:ext>
            </a:extLst>
          </p:cNvPr>
          <p:cNvPicPr>
            <a:picLocks/>
          </p:cNvPicPr>
          <p:nvPr/>
        </p:nvPicPr>
        <p:blipFill>
          <a:blip r:embed="rId15"/>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142" name="Google Shape;392;p31">
            <a:extLst>
              <a:ext uri="{FF2B5EF4-FFF2-40B4-BE49-F238E27FC236}">
                <a16:creationId xmlns:a16="http://schemas.microsoft.com/office/drawing/2014/main" id="{FB46E40B-441B-4C05-8508-39D3B6D83BA4}"/>
              </a:ext>
            </a:extLst>
          </p:cNvPr>
          <p:cNvPicPr>
            <a:picLocks/>
          </p:cNvPicPr>
          <p:nvPr/>
        </p:nvPicPr>
        <p:blipFill>
          <a:blip r:embed="rId16"/>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
        <p:nvSpPr>
          <p:cNvPr id="143" name="Speech Bubble: Oval 142">
            <a:extLst>
              <a:ext uri="{FF2B5EF4-FFF2-40B4-BE49-F238E27FC236}">
                <a16:creationId xmlns:a16="http://schemas.microsoft.com/office/drawing/2014/main" id="{650988B8-9D90-41E1-A131-3D47ED82B7A2}"/>
              </a:ext>
            </a:extLst>
          </p:cNvPr>
          <p:cNvSpPr/>
          <p:nvPr/>
        </p:nvSpPr>
        <p:spPr>
          <a:xfrm>
            <a:off x="4856017" y="123478"/>
            <a:ext cx="3096492" cy="1088102"/>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tlCol="0" anchor="ctr"/>
          <a:lstStyle/>
          <a:p>
            <a:pPr algn="ctr"/>
            <a:r>
              <a:rPr lang="en-US" dirty="0">
                <a:solidFill>
                  <a:schemeClr val="tx1"/>
                </a:solidFill>
              </a:rPr>
              <a:t>Student A gets bag #2...</a:t>
            </a:r>
          </a:p>
          <a:p>
            <a:pPr algn="ctr"/>
            <a:r>
              <a:rPr lang="en-US" dirty="0">
                <a:solidFill>
                  <a:schemeClr val="tx1"/>
                </a:solidFill>
              </a:rPr>
              <a:t>Student B gets bag #3...</a:t>
            </a:r>
          </a:p>
          <a:p>
            <a:pPr algn="ctr"/>
            <a:r>
              <a:rPr lang="en-US" dirty="0">
                <a:solidFill>
                  <a:schemeClr val="tx1"/>
                </a:solidFill>
              </a:rPr>
              <a:t>Student C gets bag #6...</a:t>
            </a:r>
          </a:p>
          <a:p>
            <a:pPr algn="ctr"/>
            <a:r>
              <a:rPr lang="en-US" dirty="0">
                <a:solidFill>
                  <a:schemeClr val="tx1"/>
                </a:solidFill>
              </a:rPr>
              <a:t>and so on...</a:t>
            </a:r>
            <a:endParaRPr lang="en-US" sz="800" dirty="0">
              <a:solidFill>
                <a:schemeClr val="tx1"/>
              </a:solidFill>
            </a:endParaRPr>
          </a:p>
        </p:txBody>
      </p:sp>
      <p:cxnSp>
        <p:nvCxnSpPr>
          <p:cNvPr id="26" name="Connector: Curved 25">
            <a:extLst>
              <a:ext uri="{FF2B5EF4-FFF2-40B4-BE49-F238E27FC236}">
                <a16:creationId xmlns:a16="http://schemas.microsoft.com/office/drawing/2014/main" id="{ACA764C5-A798-4661-ADEB-F45FA804EBBF}"/>
              </a:ext>
            </a:extLst>
          </p:cNvPr>
          <p:cNvCxnSpPr>
            <a:cxnSpLocks/>
            <a:stCxn id="142" idx="1"/>
            <a:endCxn id="419" idx="2"/>
          </p:cNvCxnSpPr>
          <p:nvPr/>
        </p:nvCxnSpPr>
        <p:spPr>
          <a:xfrm rot="10800000">
            <a:off x="2185478" y="1114621"/>
            <a:ext cx="785753" cy="1821135"/>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A067C426-FE7A-4B1A-98BC-9C6D9D1602A9}"/>
              </a:ext>
            </a:extLst>
          </p:cNvPr>
          <p:cNvCxnSpPr>
            <a:cxnSpLocks/>
            <a:stCxn id="138" idx="1"/>
            <a:endCxn id="410" idx="2"/>
          </p:cNvCxnSpPr>
          <p:nvPr/>
        </p:nvCxnSpPr>
        <p:spPr>
          <a:xfrm rot="10800000">
            <a:off x="2502291" y="678157"/>
            <a:ext cx="1612374" cy="2257929"/>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B29A359A-2916-4D18-8012-7307E934A45B}"/>
              </a:ext>
            </a:extLst>
          </p:cNvPr>
          <p:cNvCxnSpPr>
            <a:cxnSpLocks/>
            <a:stCxn id="139" idx="1"/>
            <a:endCxn id="373" idx="2"/>
          </p:cNvCxnSpPr>
          <p:nvPr/>
        </p:nvCxnSpPr>
        <p:spPr>
          <a:xfrm rot="10800000">
            <a:off x="2780698" y="954753"/>
            <a:ext cx="1950277" cy="1981123"/>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E280C965-26F7-4254-9C89-ED06F30921A3}"/>
              </a:ext>
            </a:extLst>
          </p:cNvPr>
          <p:cNvCxnSpPr>
            <a:cxnSpLocks/>
            <a:stCxn id="141" idx="1"/>
            <a:endCxn id="414" idx="2"/>
          </p:cNvCxnSpPr>
          <p:nvPr/>
        </p:nvCxnSpPr>
        <p:spPr>
          <a:xfrm rot="10800000">
            <a:off x="2113255" y="887793"/>
            <a:ext cx="241666" cy="2048172"/>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2957D666-4DE7-4FB2-BDE6-4808F8240E77}"/>
              </a:ext>
            </a:extLst>
          </p:cNvPr>
          <p:cNvCxnSpPr>
            <a:cxnSpLocks/>
            <a:stCxn id="135" idx="1"/>
            <a:endCxn id="372" idx="2"/>
          </p:cNvCxnSpPr>
          <p:nvPr/>
        </p:nvCxnSpPr>
        <p:spPr>
          <a:xfrm rot="10800000">
            <a:off x="3302830" y="1143457"/>
            <a:ext cx="2514431" cy="1792628"/>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43E4CA92-B500-4CD5-B2C9-F1A3A50DE41D}"/>
              </a:ext>
            </a:extLst>
          </p:cNvPr>
          <p:cNvCxnSpPr>
            <a:cxnSpLocks/>
            <a:stCxn id="136" idx="1"/>
            <a:endCxn id="374" idx="2"/>
          </p:cNvCxnSpPr>
          <p:nvPr/>
        </p:nvCxnSpPr>
        <p:spPr>
          <a:xfrm rot="10800000">
            <a:off x="2979983" y="1141277"/>
            <a:ext cx="3453587" cy="1794598"/>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Curved 104">
            <a:extLst>
              <a:ext uri="{FF2B5EF4-FFF2-40B4-BE49-F238E27FC236}">
                <a16:creationId xmlns:a16="http://schemas.microsoft.com/office/drawing/2014/main" id="{785D860F-B0BD-427D-8E60-C6D00914FA82}"/>
              </a:ext>
            </a:extLst>
          </p:cNvPr>
          <p:cNvCxnSpPr>
            <a:cxnSpLocks/>
            <a:stCxn id="133" idx="3"/>
            <a:endCxn id="420" idx="2"/>
          </p:cNvCxnSpPr>
          <p:nvPr/>
        </p:nvCxnSpPr>
        <p:spPr>
          <a:xfrm flipV="1">
            <a:off x="3460625" y="1143511"/>
            <a:ext cx="233782" cy="2935239"/>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Curved 105">
            <a:extLst>
              <a:ext uri="{FF2B5EF4-FFF2-40B4-BE49-F238E27FC236}">
                <a16:creationId xmlns:a16="http://schemas.microsoft.com/office/drawing/2014/main" id="{F66F5148-16C2-4ECA-82EE-5B506D4B4FD3}"/>
              </a:ext>
            </a:extLst>
          </p:cNvPr>
          <p:cNvCxnSpPr>
            <a:cxnSpLocks/>
            <a:stCxn id="129" idx="1"/>
            <a:endCxn id="412" idx="2"/>
          </p:cNvCxnSpPr>
          <p:nvPr/>
        </p:nvCxnSpPr>
        <p:spPr>
          <a:xfrm rot="10800000">
            <a:off x="3222719" y="676634"/>
            <a:ext cx="891945" cy="3402446"/>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Curved 106">
            <a:extLst>
              <a:ext uri="{FF2B5EF4-FFF2-40B4-BE49-F238E27FC236}">
                <a16:creationId xmlns:a16="http://schemas.microsoft.com/office/drawing/2014/main" id="{541EE2D3-ABC7-4173-8109-6BD316E2DE94}"/>
              </a:ext>
            </a:extLst>
          </p:cNvPr>
          <p:cNvCxnSpPr>
            <a:cxnSpLocks/>
            <a:stCxn id="130" idx="1"/>
            <a:endCxn id="417" idx="2"/>
          </p:cNvCxnSpPr>
          <p:nvPr/>
        </p:nvCxnSpPr>
        <p:spPr>
          <a:xfrm rot="10800000">
            <a:off x="3449908" y="955022"/>
            <a:ext cx="1281065" cy="3123848"/>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Curved 107">
            <a:extLst>
              <a:ext uri="{FF2B5EF4-FFF2-40B4-BE49-F238E27FC236}">
                <a16:creationId xmlns:a16="http://schemas.microsoft.com/office/drawing/2014/main" id="{4B093632-808C-4AB8-AF19-35C864615BB5}"/>
              </a:ext>
            </a:extLst>
          </p:cNvPr>
          <p:cNvCxnSpPr>
            <a:cxnSpLocks/>
            <a:stCxn id="132" idx="3"/>
            <a:endCxn id="413" idx="2"/>
          </p:cNvCxnSpPr>
          <p:nvPr/>
        </p:nvCxnSpPr>
        <p:spPr>
          <a:xfrm flipV="1">
            <a:off x="2844316" y="598892"/>
            <a:ext cx="776456" cy="3480362"/>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Curved 108">
            <a:extLst>
              <a:ext uri="{FF2B5EF4-FFF2-40B4-BE49-F238E27FC236}">
                <a16:creationId xmlns:a16="http://schemas.microsoft.com/office/drawing/2014/main" id="{452F2733-04E9-4C88-A12B-3A7B462DFC68}"/>
              </a:ext>
            </a:extLst>
          </p:cNvPr>
          <p:cNvCxnSpPr>
            <a:cxnSpLocks/>
            <a:stCxn id="126" idx="1"/>
            <a:endCxn id="418" idx="2"/>
          </p:cNvCxnSpPr>
          <p:nvPr/>
        </p:nvCxnSpPr>
        <p:spPr>
          <a:xfrm rot="10800000">
            <a:off x="3720610" y="802768"/>
            <a:ext cx="2096648" cy="3276312"/>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Curved 109">
            <a:extLst>
              <a:ext uri="{FF2B5EF4-FFF2-40B4-BE49-F238E27FC236}">
                <a16:creationId xmlns:a16="http://schemas.microsoft.com/office/drawing/2014/main" id="{E9C9F741-6D7B-4983-8B77-ED6C0F2060A6}"/>
              </a:ext>
            </a:extLst>
          </p:cNvPr>
          <p:cNvCxnSpPr>
            <a:cxnSpLocks/>
            <a:stCxn id="127" idx="1"/>
            <a:endCxn id="416" idx="2"/>
          </p:cNvCxnSpPr>
          <p:nvPr/>
        </p:nvCxnSpPr>
        <p:spPr>
          <a:xfrm rot="10800000">
            <a:off x="3131489" y="890234"/>
            <a:ext cx="3302078" cy="3188636"/>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77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childTnLst>
                                  <p:subTnLst>
                                    <p:set>
                                      <p:cBhvr override="childStyle">
                                        <p:cTn dur="1" fill="hold" display="0" masterRel="sameClick" afterEffect="1">
                                          <p:stCondLst>
                                            <p:cond evt="end" delay="0">
                                              <p:tn val="5"/>
                                            </p:cond>
                                          </p:stCondLst>
                                        </p:cTn>
                                        <p:tgtEl>
                                          <p:spTgt spid="42"/>
                                        </p:tgtEl>
                                        <p:attrNameLst>
                                          <p:attrName>style.visibility</p:attrName>
                                        </p:attrNameLst>
                                      </p:cBhvr>
                                      <p:to>
                                        <p:strVal val="hidden"/>
                                      </p:to>
                                    </p:set>
                                  </p:sub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subTnLst>
                                    <p:set>
                                      <p:cBhvr override="childStyle">
                                        <p:cTn dur="1" fill="hold" display="0" masterRel="sameClick" afterEffect="1">
                                          <p:stCondLst>
                                            <p:cond evt="end" delay="0">
                                              <p:tn val="9"/>
                                            </p:cond>
                                          </p:stCondLst>
                                        </p:cTn>
                                        <p:tgtEl>
                                          <p:spTgt spid="26"/>
                                        </p:tgtEl>
                                        <p:attrNameLst>
                                          <p:attrName>style.visibility</p:attrName>
                                        </p:attrNameLst>
                                      </p:cBhvr>
                                      <p:to>
                                        <p:strVal val="hidden"/>
                                      </p:to>
                                    </p:set>
                                  </p:sub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750"/>
                                        <p:tgtEl>
                                          <p:spTgt spid="30"/>
                                        </p:tgtEl>
                                      </p:cBhvr>
                                    </p:animEffect>
                                  </p:childTnLst>
                                  <p:subTnLst>
                                    <p:set>
                                      <p:cBhvr override="childStyle">
                                        <p:cTn dur="1" fill="hold" display="0" masterRel="sameClick" afterEffect="1">
                                          <p:stCondLst>
                                            <p:cond evt="end" delay="0">
                                              <p:tn val="13"/>
                                            </p:cond>
                                          </p:stCondLst>
                                        </p:cTn>
                                        <p:tgtEl>
                                          <p:spTgt spid="30"/>
                                        </p:tgtEl>
                                        <p:attrNameLst>
                                          <p:attrName>style.visibility</p:attrName>
                                        </p:attrNameLst>
                                      </p:cBhvr>
                                      <p:to>
                                        <p:strVal val="hidden"/>
                                      </p:to>
                                    </p:set>
                                  </p:sub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750"/>
                                        <p:tgtEl>
                                          <p:spTgt spid="32"/>
                                        </p:tgtEl>
                                      </p:cBhvr>
                                    </p:animEffect>
                                  </p:childTnLst>
                                  <p:subTnLst>
                                    <p:set>
                                      <p:cBhvr override="childStyle">
                                        <p:cTn dur="1" fill="hold" display="0" masterRel="sameClick" afterEffect="1">
                                          <p:stCondLst>
                                            <p:cond evt="end" delay="0">
                                              <p:tn val="17"/>
                                            </p:cond>
                                          </p:stCondLst>
                                        </p:cTn>
                                        <p:tgtEl>
                                          <p:spTgt spid="32"/>
                                        </p:tgtEl>
                                        <p:attrNameLst>
                                          <p:attrName>style.visibility</p:attrName>
                                        </p:attrNameLst>
                                      </p:cBhvr>
                                      <p:to>
                                        <p:strVal val="hidden"/>
                                      </p:to>
                                    </p:set>
                                  </p:sub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50"/>
                                        <p:tgtEl>
                                          <p:spTgt spid="44"/>
                                        </p:tgtEl>
                                      </p:cBhvr>
                                    </p:animEffect>
                                  </p:childTnLst>
                                  <p:subTnLst>
                                    <p:set>
                                      <p:cBhvr override="childStyle">
                                        <p:cTn dur="1" fill="hold" display="0" masterRel="sameClick" afterEffect="1">
                                          <p:stCondLst>
                                            <p:cond evt="end" delay="0">
                                              <p:tn val="21"/>
                                            </p:cond>
                                          </p:stCondLst>
                                        </p:cTn>
                                        <p:tgtEl>
                                          <p:spTgt spid="44"/>
                                        </p:tgtEl>
                                        <p:attrNameLst>
                                          <p:attrName>style.visibility</p:attrName>
                                        </p:attrNameLst>
                                      </p:cBhvr>
                                      <p:to>
                                        <p:strVal val="hidden"/>
                                      </p:to>
                                    </p:set>
                                  </p:sub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750"/>
                                        <p:tgtEl>
                                          <p:spTgt spid="89"/>
                                        </p:tgtEl>
                                      </p:cBhvr>
                                    </p:animEffect>
                                  </p:childTnLst>
                                  <p:subTnLst>
                                    <p:set>
                                      <p:cBhvr override="childStyle">
                                        <p:cTn dur="1" fill="hold" display="0" masterRel="sameClick" afterEffect="1">
                                          <p:stCondLst>
                                            <p:cond evt="end" delay="0">
                                              <p:tn val="25"/>
                                            </p:cond>
                                          </p:stCondLst>
                                        </p:cTn>
                                        <p:tgtEl>
                                          <p:spTgt spid="89"/>
                                        </p:tgtEl>
                                        <p:attrNameLst>
                                          <p:attrName>style.visibility</p:attrName>
                                        </p:attrNameLst>
                                      </p:cBhvr>
                                      <p:to>
                                        <p:strVal val="hidden"/>
                                      </p:to>
                                    </p:set>
                                  </p:sub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750"/>
                                        <p:tgtEl>
                                          <p:spTgt spid="108"/>
                                        </p:tgtEl>
                                      </p:cBhvr>
                                    </p:animEffect>
                                  </p:childTnLst>
                                  <p:subTnLst>
                                    <p:set>
                                      <p:cBhvr override="childStyle">
                                        <p:cTn dur="1" fill="hold" display="0" masterRel="sameClick" afterEffect="1">
                                          <p:stCondLst>
                                            <p:cond evt="end" delay="0">
                                              <p:tn val="29"/>
                                            </p:cond>
                                          </p:stCondLst>
                                        </p:cTn>
                                        <p:tgtEl>
                                          <p:spTgt spid="108"/>
                                        </p:tgtEl>
                                        <p:attrNameLst>
                                          <p:attrName>style.visibility</p:attrName>
                                        </p:attrNameLst>
                                      </p:cBhvr>
                                      <p:to>
                                        <p:strVal val="hidden"/>
                                      </p:to>
                                    </p:set>
                                  </p:sub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750"/>
                                        <p:tgtEl>
                                          <p:spTgt spid="105"/>
                                        </p:tgtEl>
                                      </p:cBhvr>
                                    </p:animEffect>
                                  </p:childTnLst>
                                  <p:subTnLst>
                                    <p:set>
                                      <p:cBhvr override="childStyle">
                                        <p:cTn dur="1" fill="hold" display="0" masterRel="sameClick" afterEffect="1">
                                          <p:stCondLst>
                                            <p:cond evt="end" delay="0">
                                              <p:tn val="33"/>
                                            </p:cond>
                                          </p:stCondLst>
                                        </p:cTn>
                                        <p:tgtEl>
                                          <p:spTgt spid="105"/>
                                        </p:tgtEl>
                                        <p:attrNameLst>
                                          <p:attrName>style.visibility</p:attrName>
                                        </p:attrNameLst>
                                      </p:cBhvr>
                                      <p:to>
                                        <p:strVal val="hidden"/>
                                      </p:to>
                                    </p:set>
                                  </p:sub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750"/>
                                        <p:tgtEl>
                                          <p:spTgt spid="106"/>
                                        </p:tgtEl>
                                      </p:cBhvr>
                                    </p:animEffect>
                                  </p:childTnLst>
                                  <p:subTnLst>
                                    <p:set>
                                      <p:cBhvr override="childStyle">
                                        <p:cTn dur="1" fill="hold" display="0" masterRel="sameClick" afterEffect="1">
                                          <p:stCondLst>
                                            <p:cond evt="end" delay="0">
                                              <p:tn val="37"/>
                                            </p:cond>
                                          </p:stCondLst>
                                        </p:cTn>
                                        <p:tgtEl>
                                          <p:spTgt spid="106"/>
                                        </p:tgtEl>
                                        <p:attrNameLst>
                                          <p:attrName>style.visibility</p:attrName>
                                        </p:attrNameLst>
                                      </p:cBhvr>
                                      <p:to>
                                        <p:strVal val="hidden"/>
                                      </p:to>
                                    </p:set>
                                  </p:sub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750"/>
                                        <p:tgtEl>
                                          <p:spTgt spid="107"/>
                                        </p:tgtEl>
                                      </p:cBhvr>
                                    </p:animEffect>
                                  </p:childTnLst>
                                  <p:subTnLst>
                                    <p:set>
                                      <p:cBhvr override="childStyle">
                                        <p:cTn dur="1" fill="hold" display="0" masterRel="sameClick" afterEffect="1">
                                          <p:stCondLst>
                                            <p:cond evt="end" delay="0">
                                              <p:tn val="41"/>
                                            </p:cond>
                                          </p:stCondLst>
                                        </p:cTn>
                                        <p:tgtEl>
                                          <p:spTgt spid="107"/>
                                        </p:tgtEl>
                                        <p:attrNameLst>
                                          <p:attrName>style.visibility</p:attrName>
                                        </p:attrNameLst>
                                      </p:cBhvr>
                                      <p:to>
                                        <p:strVal val="hidden"/>
                                      </p:to>
                                    </p:set>
                                  </p:sub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750"/>
                                        <p:tgtEl>
                                          <p:spTgt spid="109"/>
                                        </p:tgtEl>
                                      </p:cBhvr>
                                    </p:animEffect>
                                  </p:childTnLst>
                                  <p:subTnLst>
                                    <p:set>
                                      <p:cBhvr override="childStyle">
                                        <p:cTn dur="1" fill="hold" display="0" masterRel="sameClick" afterEffect="1">
                                          <p:stCondLst>
                                            <p:cond evt="end" delay="0">
                                              <p:tn val="45"/>
                                            </p:cond>
                                          </p:stCondLst>
                                        </p:cTn>
                                        <p:tgtEl>
                                          <p:spTgt spid="109"/>
                                        </p:tgtEl>
                                        <p:attrNameLst>
                                          <p:attrName>style.visibility</p:attrName>
                                        </p:attrNameLst>
                                      </p:cBhvr>
                                      <p:to>
                                        <p:strVal val="hidden"/>
                                      </p:to>
                                    </p:set>
                                  </p:subTnLst>
                                </p:cTn>
                              </p:par>
                            </p:childTnLst>
                          </p:cTn>
                        </p:par>
                        <p:par>
                          <p:cTn id="48" fill="hold">
                            <p:stCondLst>
                              <p:cond delay="8250"/>
                            </p:stCondLst>
                            <p:childTnLst>
                              <p:par>
                                <p:cTn id="49" presetID="10" presetClass="entr" presetSubtype="0" fill="hold"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750"/>
                                        <p:tgtEl>
                                          <p:spTgt spid="110"/>
                                        </p:tgtEl>
                                      </p:cBhvr>
                                    </p:animEffect>
                                  </p:childTnLst>
                                  <p:subTnLst>
                                    <p:set>
                                      <p:cBhvr override="childStyle">
                                        <p:cTn dur="1" fill="hold" display="0" masterRel="sameClick" afterEffect="1">
                                          <p:stCondLst>
                                            <p:cond evt="end" delay="0">
                                              <p:tn val="49"/>
                                            </p:cond>
                                          </p:stCondLst>
                                        </p:cTn>
                                        <p:tgtEl>
                                          <p:spTgt spid="1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doopstack.png"/>
          <p:cNvPicPr>
            <a:picLocks noChangeAspect="1"/>
          </p:cNvPicPr>
          <p:nvPr/>
        </p:nvPicPr>
        <p:blipFill>
          <a:blip r:embed="rId2"/>
          <a:stretch>
            <a:fillRect/>
          </a:stretch>
        </p:blipFill>
        <p:spPr>
          <a:xfrm>
            <a:off x="1371601" y="171451"/>
            <a:ext cx="2740385" cy="1828799"/>
          </a:xfrm>
          <a:prstGeom prst="rect">
            <a:avLst/>
          </a:prstGeom>
        </p:spPr>
      </p:pic>
      <p:pic>
        <p:nvPicPr>
          <p:cNvPr id="3" name="Picture 2" descr="Graphical user interface, diagram&#10;&#10;Description automatically generated with medium confidence">
            <a:extLst>
              <a:ext uri="{FF2B5EF4-FFF2-40B4-BE49-F238E27FC236}">
                <a16:creationId xmlns:a16="http://schemas.microsoft.com/office/drawing/2014/main" id="{5E3591B4-2A91-17DF-E9C0-78CC835060CA}"/>
              </a:ext>
            </a:extLst>
          </p:cNvPr>
          <p:cNvPicPr>
            <a:picLocks noChangeAspect="1"/>
          </p:cNvPicPr>
          <p:nvPr/>
        </p:nvPicPr>
        <p:blipFill>
          <a:blip r:embed="rId3"/>
          <a:stretch>
            <a:fillRect/>
          </a:stretch>
        </p:blipFill>
        <p:spPr>
          <a:xfrm>
            <a:off x="4400550" y="171451"/>
            <a:ext cx="3110788" cy="201811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77B7EB58-A9F5-C392-A780-FC6EA98FAE75}"/>
              </a:ext>
            </a:extLst>
          </p:cNvPr>
          <p:cNvPicPr>
            <a:picLocks noChangeAspect="1"/>
          </p:cNvPicPr>
          <p:nvPr/>
        </p:nvPicPr>
        <p:blipFill>
          <a:blip r:embed="rId4"/>
          <a:stretch>
            <a:fillRect/>
          </a:stretch>
        </p:blipFill>
        <p:spPr>
          <a:xfrm>
            <a:off x="1543050" y="2514600"/>
            <a:ext cx="2686050" cy="1467255"/>
          </a:xfrm>
          <a:prstGeom prst="rect">
            <a:avLst/>
          </a:prstGeom>
        </p:spPr>
      </p:pic>
      <p:sp>
        <p:nvSpPr>
          <p:cNvPr id="6" name="TextBox 5">
            <a:extLst>
              <a:ext uri="{FF2B5EF4-FFF2-40B4-BE49-F238E27FC236}">
                <a16:creationId xmlns:a16="http://schemas.microsoft.com/office/drawing/2014/main" id="{5ED0F666-651E-D599-1D59-572BBD9F43B8}"/>
              </a:ext>
            </a:extLst>
          </p:cNvPr>
          <p:cNvSpPr txBox="1"/>
          <p:nvPr/>
        </p:nvSpPr>
        <p:spPr>
          <a:xfrm>
            <a:off x="4629150" y="2686050"/>
            <a:ext cx="2031082" cy="1200329"/>
          </a:xfrm>
          <a:prstGeom prst="rect">
            <a:avLst/>
          </a:prstGeom>
          <a:noFill/>
        </p:spPr>
        <p:txBody>
          <a:bodyPr wrap="square" rtlCol="0">
            <a:spAutoFit/>
          </a:bodyPr>
          <a:lstStyle/>
          <a:p>
            <a:r>
              <a:rPr lang="en-GB" sz="1200" dirty="0" err="1">
                <a:solidFill>
                  <a:srgbClr val="666666"/>
                </a:solidFill>
                <a:latin typeface="Menlo"/>
              </a:rPr>
              <a:t>spark.</a:t>
            </a:r>
            <a:r>
              <a:rPr lang="en-GB" sz="1200" dirty="0" err="1">
                <a:solidFill>
                  <a:srgbClr val="1663A8"/>
                </a:solidFill>
                <a:latin typeface="Menlo"/>
              </a:rPr>
              <a:t>read.json</a:t>
            </a:r>
            <a:r>
              <a:rPr lang="en-GB" sz="1200" dirty="0">
                <a:solidFill>
                  <a:srgbClr val="666666"/>
                </a:solidFill>
                <a:latin typeface="Menlo"/>
              </a:rPr>
              <a:t>(</a:t>
            </a:r>
            <a:r>
              <a:rPr lang="en-GB" sz="1200" dirty="0">
                <a:solidFill>
                  <a:srgbClr val="C1130E"/>
                </a:solidFill>
                <a:latin typeface="Menlo"/>
              </a:rPr>
              <a:t>"s3n://..."</a:t>
            </a:r>
            <a:r>
              <a:rPr lang="en-GB" sz="1200" dirty="0">
                <a:solidFill>
                  <a:srgbClr val="666666"/>
                </a:solidFill>
                <a:latin typeface="Menlo"/>
              </a:rPr>
              <a:t>)</a:t>
            </a:r>
            <a:br>
              <a:rPr lang="en-GB" sz="1200" dirty="0"/>
            </a:br>
            <a:r>
              <a:rPr lang="en-GB" sz="1200" dirty="0">
                <a:solidFill>
                  <a:srgbClr val="666666"/>
                </a:solidFill>
                <a:latin typeface="Menlo"/>
              </a:rPr>
              <a:t>  .</a:t>
            </a:r>
            <a:r>
              <a:rPr lang="en-GB" sz="1200" dirty="0" err="1">
                <a:solidFill>
                  <a:srgbClr val="666666"/>
                </a:solidFill>
                <a:latin typeface="Menlo"/>
              </a:rPr>
              <a:t>registerTempTable</a:t>
            </a:r>
            <a:r>
              <a:rPr lang="en-GB" sz="1200" dirty="0">
                <a:solidFill>
                  <a:srgbClr val="666666"/>
                </a:solidFill>
                <a:latin typeface="Menlo"/>
              </a:rPr>
              <a:t>("</a:t>
            </a:r>
            <a:r>
              <a:rPr lang="en-GB" sz="1200" dirty="0" err="1">
                <a:solidFill>
                  <a:srgbClr val="666666"/>
                </a:solidFill>
                <a:latin typeface="Menlo"/>
              </a:rPr>
              <a:t>json</a:t>
            </a:r>
            <a:r>
              <a:rPr lang="en-GB" sz="1200" dirty="0">
                <a:solidFill>
                  <a:srgbClr val="666666"/>
                </a:solidFill>
                <a:latin typeface="Menlo"/>
              </a:rPr>
              <a:t>")</a:t>
            </a:r>
            <a:br>
              <a:rPr lang="en-GB" sz="1200" dirty="0"/>
            </a:br>
            <a:r>
              <a:rPr lang="en-GB" sz="1200" dirty="0">
                <a:solidFill>
                  <a:srgbClr val="666666"/>
                </a:solidFill>
                <a:latin typeface="Menlo"/>
              </a:rPr>
              <a:t>results = </a:t>
            </a:r>
            <a:r>
              <a:rPr lang="en-GB" sz="1200" dirty="0" err="1">
                <a:solidFill>
                  <a:srgbClr val="666666"/>
                </a:solidFill>
                <a:latin typeface="Menlo"/>
              </a:rPr>
              <a:t>spark.</a:t>
            </a:r>
            <a:r>
              <a:rPr lang="en-GB" sz="1200" dirty="0" err="1">
                <a:solidFill>
                  <a:srgbClr val="1663A8"/>
                </a:solidFill>
                <a:latin typeface="Menlo"/>
              </a:rPr>
              <a:t>sql</a:t>
            </a:r>
            <a:r>
              <a:rPr lang="en-GB" sz="1200" dirty="0">
                <a:solidFill>
                  <a:srgbClr val="666666"/>
                </a:solidFill>
                <a:latin typeface="Menlo"/>
              </a:rPr>
              <a:t>(</a:t>
            </a:r>
            <a:br>
              <a:rPr lang="en-GB" sz="1200" dirty="0">
                <a:solidFill>
                  <a:srgbClr val="C1130E"/>
                </a:solidFill>
                <a:latin typeface="Menlo"/>
              </a:rPr>
            </a:br>
            <a:r>
              <a:rPr lang="en-GB" sz="1200" dirty="0">
                <a:solidFill>
                  <a:srgbClr val="C1130E"/>
                </a:solidFill>
                <a:latin typeface="Menlo"/>
              </a:rPr>
              <a:t>  """SELECT *</a:t>
            </a:r>
            <a:br>
              <a:rPr lang="en-GB" sz="1200" dirty="0">
                <a:solidFill>
                  <a:srgbClr val="C1130E"/>
                </a:solidFill>
                <a:latin typeface="Menlo"/>
              </a:rPr>
            </a:br>
            <a:r>
              <a:rPr lang="en-GB" sz="1200" dirty="0">
                <a:solidFill>
                  <a:srgbClr val="C1130E"/>
                </a:solidFill>
                <a:latin typeface="Menlo"/>
              </a:rPr>
              <a:t>     FROM people</a:t>
            </a:r>
            <a:br>
              <a:rPr lang="en-GB" sz="1200" dirty="0">
                <a:solidFill>
                  <a:srgbClr val="C1130E"/>
                </a:solidFill>
                <a:latin typeface="Menlo"/>
              </a:rPr>
            </a:br>
            <a:r>
              <a:rPr lang="en-GB" sz="1200" dirty="0">
                <a:solidFill>
                  <a:srgbClr val="C1130E"/>
                </a:solidFill>
                <a:latin typeface="Menlo"/>
              </a:rPr>
              <a:t>     JOIN </a:t>
            </a:r>
            <a:r>
              <a:rPr lang="en-GB" sz="1200" dirty="0" err="1">
                <a:solidFill>
                  <a:srgbClr val="C1130E"/>
                </a:solidFill>
                <a:latin typeface="Menlo"/>
              </a:rPr>
              <a:t>json</a:t>
            </a:r>
            <a:r>
              <a:rPr lang="en-GB" sz="1200" dirty="0">
                <a:solidFill>
                  <a:srgbClr val="C1130E"/>
                </a:solidFill>
                <a:latin typeface="Menlo"/>
              </a:rPr>
              <a:t> ..."""</a:t>
            </a:r>
            <a:r>
              <a:rPr lang="en-GB" sz="1200" dirty="0">
                <a:solidFill>
                  <a:srgbClr val="666666"/>
                </a:solidFill>
                <a:latin typeface="Menlo"/>
              </a:rPr>
              <a:t>)</a:t>
            </a:r>
            <a:endParaRPr lang="en-GB" sz="1500" dirty="0">
              <a:latin typeface="Helvetica"/>
              <a:cs typeface="Helvetica"/>
            </a:endParaRPr>
          </a:p>
        </p:txBody>
      </p:sp>
      <p:sp>
        <p:nvSpPr>
          <p:cNvPr id="4" name="TextBox 3">
            <a:extLst>
              <a:ext uri="{FF2B5EF4-FFF2-40B4-BE49-F238E27FC236}">
                <a16:creationId xmlns:a16="http://schemas.microsoft.com/office/drawing/2014/main" id="{8292B915-F043-2DFC-4D58-1DD17143A770}"/>
              </a:ext>
            </a:extLst>
          </p:cNvPr>
          <p:cNvSpPr txBox="1"/>
          <p:nvPr/>
        </p:nvSpPr>
        <p:spPr>
          <a:xfrm>
            <a:off x="4890914" y="2417861"/>
            <a:ext cx="1224136" cy="307777"/>
          </a:xfrm>
          <a:prstGeom prst="rect">
            <a:avLst/>
          </a:prstGeom>
          <a:noFill/>
        </p:spPr>
        <p:txBody>
          <a:bodyPr wrap="square" rtlCol="0">
            <a:spAutoFit/>
          </a:bodyPr>
          <a:lstStyle/>
          <a:p>
            <a:r>
              <a:rPr lang="en-GB" b="1" dirty="0">
                <a:solidFill>
                  <a:srgbClr val="FF0000"/>
                </a:solidFill>
              </a:rPr>
              <a:t>Spark SQL</a:t>
            </a:r>
          </a:p>
        </p:txBody>
      </p:sp>
    </p:spTree>
    <p:extLst>
      <p:ext uri="{BB962C8B-B14F-4D97-AF65-F5344CB8AC3E}">
        <p14:creationId xmlns:p14="http://schemas.microsoft.com/office/powerpoint/2010/main" val="238793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30" name="Oval 229">
            <a:extLst>
              <a:ext uri="{FF2B5EF4-FFF2-40B4-BE49-F238E27FC236}">
                <a16:creationId xmlns:a16="http://schemas.microsoft.com/office/drawing/2014/main" id="{FEA5755D-B8CD-4657-9E50-2ECD31AFB741}"/>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Google Shape;497;p33"/>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57" name="Group 56">
            <a:extLst>
              <a:ext uri="{FF2B5EF4-FFF2-40B4-BE49-F238E27FC236}">
                <a16:creationId xmlns:a16="http://schemas.microsoft.com/office/drawing/2014/main" id="{2ABEB96C-9264-41B8-9C86-663220BA6C5F}"/>
              </a:ext>
            </a:extLst>
          </p:cNvPr>
          <p:cNvGrpSpPr/>
          <p:nvPr/>
        </p:nvGrpSpPr>
        <p:grpSpPr>
          <a:xfrm>
            <a:off x="4230975" y="1181512"/>
            <a:ext cx="838200" cy="863313"/>
            <a:chOff x="4230975" y="1181512"/>
            <a:chExt cx="838200" cy="863313"/>
          </a:xfrm>
        </p:grpSpPr>
        <p:pic>
          <p:nvPicPr>
            <p:cNvPr id="58" name="Google Shape;392;p31">
              <a:extLst>
                <a:ext uri="{FF2B5EF4-FFF2-40B4-BE49-F238E27FC236}">
                  <a16:creationId xmlns:a16="http://schemas.microsoft.com/office/drawing/2014/main" id="{89D1A83E-755C-4CA1-97DD-70F042A79A55}"/>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9" name="Google Shape;427;p31">
              <a:extLst>
                <a:ext uri="{FF2B5EF4-FFF2-40B4-BE49-F238E27FC236}">
                  <a16:creationId xmlns:a16="http://schemas.microsoft.com/office/drawing/2014/main" id="{08F591A5-D996-4061-AF76-467B36437A1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Speech Bubble: Oval 120">
            <a:extLst>
              <a:ext uri="{FF2B5EF4-FFF2-40B4-BE49-F238E27FC236}">
                <a16:creationId xmlns:a16="http://schemas.microsoft.com/office/drawing/2014/main" id="{AF46460B-FE78-4404-AE4E-72733A87EE5D}"/>
              </a:ext>
            </a:extLst>
          </p:cNvPr>
          <p:cNvSpPr/>
          <p:nvPr/>
        </p:nvSpPr>
        <p:spPr>
          <a:xfrm>
            <a:off x="4856017" y="195487"/>
            <a:ext cx="3100359" cy="924654"/>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dirty="0">
                <a:solidFill>
                  <a:schemeClr val="tx1"/>
                </a:solidFill>
              </a:rPr>
              <a:t>Instructions: Eat all the brown D&amp;Bs and pile the rest in the corner.</a:t>
            </a:r>
          </a:p>
        </p:txBody>
      </p:sp>
      <p:grpSp>
        <p:nvGrpSpPr>
          <p:cNvPr id="170" name="Group 169">
            <a:extLst>
              <a:ext uri="{FF2B5EF4-FFF2-40B4-BE49-F238E27FC236}">
                <a16:creationId xmlns:a16="http://schemas.microsoft.com/office/drawing/2014/main" id="{096A091A-94DA-4CCB-A5C5-D1EF83E71595}"/>
              </a:ext>
            </a:extLst>
          </p:cNvPr>
          <p:cNvGrpSpPr/>
          <p:nvPr/>
        </p:nvGrpSpPr>
        <p:grpSpPr>
          <a:xfrm>
            <a:off x="2354919" y="2331600"/>
            <a:ext cx="4568046" cy="2041292"/>
            <a:chOff x="2354919" y="2331600"/>
            <a:chExt cx="4568046" cy="2041292"/>
          </a:xfrm>
        </p:grpSpPr>
        <p:sp>
          <p:nvSpPr>
            <p:cNvPr id="171" name="Google Shape;268;p29">
              <a:extLst>
                <a:ext uri="{FF2B5EF4-FFF2-40B4-BE49-F238E27FC236}">
                  <a16:creationId xmlns:a16="http://schemas.microsoft.com/office/drawing/2014/main" id="{AF543D17-16B9-4269-8D1C-D19F3B66830D}"/>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392;p31">
              <a:extLst>
                <a:ext uri="{FF2B5EF4-FFF2-40B4-BE49-F238E27FC236}">
                  <a16:creationId xmlns:a16="http://schemas.microsoft.com/office/drawing/2014/main" id="{A9B264CB-E792-440B-81CD-AF90DEBF3394}"/>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73" name="Google Shape;392;p31">
              <a:extLst>
                <a:ext uri="{FF2B5EF4-FFF2-40B4-BE49-F238E27FC236}">
                  <a16:creationId xmlns:a16="http://schemas.microsoft.com/office/drawing/2014/main" id="{CA5EE47D-F0FC-4F92-A74A-A6F95E6735FE}"/>
                </a:ext>
              </a:extLst>
            </p:cNvPr>
            <p:cNvPicPr>
              <a:picLocks/>
            </p:cNvPicPr>
            <p:nvPr/>
          </p:nvPicPr>
          <p:blipFill>
            <a:blip r:embed="rId4"/>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174" name="Google Shape;268;p29">
              <a:extLst>
                <a:ext uri="{FF2B5EF4-FFF2-40B4-BE49-F238E27FC236}">
                  <a16:creationId xmlns:a16="http://schemas.microsoft.com/office/drawing/2014/main" id="{DB4CD5C4-8050-4F97-B38D-0702EB29F324}"/>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392;p31">
              <a:extLst>
                <a:ext uri="{FF2B5EF4-FFF2-40B4-BE49-F238E27FC236}">
                  <a16:creationId xmlns:a16="http://schemas.microsoft.com/office/drawing/2014/main" id="{B2235003-4C41-455F-B581-48F8194E9896}"/>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76" name="Google Shape;392;p31">
              <a:extLst>
                <a:ext uri="{FF2B5EF4-FFF2-40B4-BE49-F238E27FC236}">
                  <a16:creationId xmlns:a16="http://schemas.microsoft.com/office/drawing/2014/main" id="{7F900AC4-FC2B-4D1C-BCB2-705CFC693EAB}"/>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77" name="Google Shape;268;p29">
              <a:extLst>
                <a:ext uri="{FF2B5EF4-FFF2-40B4-BE49-F238E27FC236}">
                  <a16:creationId xmlns:a16="http://schemas.microsoft.com/office/drawing/2014/main" id="{8469D49F-3261-4DF3-AD72-8BC87E770012}"/>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392;p31">
              <a:extLst>
                <a:ext uri="{FF2B5EF4-FFF2-40B4-BE49-F238E27FC236}">
                  <a16:creationId xmlns:a16="http://schemas.microsoft.com/office/drawing/2014/main" id="{EDA45095-0216-496F-B5E9-8DD720734276}"/>
                </a:ext>
              </a:extLst>
            </p:cNvPr>
            <p:cNvPicPr>
              <a:picLocks/>
            </p:cNvPicPr>
            <p:nvPr/>
          </p:nvPicPr>
          <p:blipFill>
            <a:blip r:embed="rId4"/>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79" name="Google Shape;392;p31">
              <a:extLst>
                <a:ext uri="{FF2B5EF4-FFF2-40B4-BE49-F238E27FC236}">
                  <a16:creationId xmlns:a16="http://schemas.microsoft.com/office/drawing/2014/main" id="{5D436678-F1F7-4F78-B9AD-C125BC6BD276}"/>
                </a:ext>
              </a:extLst>
            </p:cNvPr>
            <p:cNvPicPr>
              <a:picLocks/>
            </p:cNvPicPr>
            <p:nvPr/>
          </p:nvPicPr>
          <p:blipFill>
            <a:blip r:embed="rId4"/>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80" name="Google Shape;268;p29">
              <a:extLst>
                <a:ext uri="{FF2B5EF4-FFF2-40B4-BE49-F238E27FC236}">
                  <a16:creationId xmlns:a16="http://schemas.microsoft.com/office/drawing/2014/main" id="{C2D6CB96-4C7B-4619-A6E3-FB3560D66B8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392;p31">
              <a:extLst>
                <a:ext uri="{FF2B5EF4-FFF2-40B4-BE49-F238E27FC236}">
                  <a16:creationId xmlns:a16="http://schemas.microsoft.com/office/drawing/2014/main" id="{76851718-2EA9-4154-AC7B-D23267639579}"/>
                </a:ext>
              </a:extLst>
            </p:cNvPr>
            <p:cNvPicPr>
              <a:picLocks/>
            </p:cNvPicPr>
            <p:nvPr/>
          </p:nvPicPr>
          <p:blipFill>
            <a:blip r:embed="rId4"/>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82" name="Google Shape;392;p31">
              <a:extLst>
                <a:ext uri="{FF2B5EF4-FFF2-40B4-BE49-F238E27FC236}">
                  <a16:creationId xmlns:a16="http://schemas.microsoft.com/office/drawing/2014/main" id="{D0DFA3F7-7BF8-4419-80EF-42F9DA8BB410}"/>
                </a:ext>
              </a:extLst>
            </p:cNvPr>
            <p:cNvPicPr>
              <a:picLocks/>
            </p:cNvPicPr>
            <p:nvPr/>
          </p:nvPicPr>
          <p:blipFill>
            <a:blip r:embed="rId4"/>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83" name="Google Shape;268;p29">
              <a:extLst>
                <a:ext uri="{FF2B5EF4-FFF2-40B4-BE49-F238E27FC236}">
                  <a16:creationId xmlns:a16="http://schemas.microsoft.com/office/drawing/2014/main" id="{35AA72C3-BB93-43A1-814F-AEE64DE3BB61}"/>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392;p31">
              <a:extLst>
                <a:ext uri="{FF2B5EF4-FFF2-40B4-BE49-F238E27FC236}">
                  <a16:creationId xmlns:a16="http://schemas.microsoft.com/office/drawing/2014/main" id="{9DA1811D-DA6C-4568-8BE5-81A605119977}"/>
                </a:ext>
              </a:extLst>
            </p:cNvPr>
            <p:cNvPicPr>
              <a:picLocks/>
            </p:cNvPicPr>
            <p:nvPr/>
          </p:nvPicPr>
          <p:blipFill>
            <a:blip r:embed="rId4"/>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85" name="Google Shape;392;p31">
              <a:extLst>
                <a:ext uri="{FF2B5EF4-FFF2-40B4-BE49-F238E27FC236}">
                  <a16:creationId xmlns:a16="http://schemas.microsoft.com/office/drawing/2014/main" id="{F2F262BD-0AB6-41CB-B6E1-4ED48A84E98A}"/>
                </a:ext>
              </a:extLst>
            </p:cNvPr>
            <p:cNvPicPr>
              <a:picLocks/>
            </p:cNvPicPr>
            <p:nvPr/>
          </p:nvPicPr>
          <p:blipFill>
            <a:blip r:embed="rId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86" name="Google Shape;268;p29">
              <a:extLst>
                <a:ext uri="{FF2B5EF4-FFF2-40B4-BE49-F238E27FC236}">
                  <a16:creationId xmlns:a16="http://schemas.microsoft.com/office/drawing/2014/main" id="{2D760714-8455-427C-AA51-0AB61D6847C6}"/>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392;p31">
              <a:extLst>
                <a:ext uri="{FF2B5EF4-FFF2-40B4-BE49-F238E27FC236}">
                  <a16:creationId xmlns:a16="http://schemas.microsoft.com/office/drawing/2014/main" id="{A1FEEFA1-D49C-4792-AD2F-7B465240DD74}"/>
                </a:ext>
              </a:extLst>
            </p:cNvPr>
            <p:cNvPicPr>
              <a:picLocks/>
            </p:cNvPicPr>
            <p:nvPr/>
          </p:nvPicPr>
          <p:blipFill>
            <a:blip r:embed="rId4"/>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88" name="Google Shape;392;p31">
              <a:extLst>
                <a:ext uri="{FF2B5EF4-FFF2-40B4-BE49-F238E27FC236}">
                  <a16:creationId xmlns:a16="http://schemas.microsoft.com/office/drawing/2014/main" id="{A46E7E12-3C30-4D6A-A708-86FA3082613D}"/>
                </a:ext>
              </a:extLst>
            </p:cNvPr>
            <p:cNvPicPr>
              <a:picLocks/>
            </p:cNvPicPr>
            <p:nvPr/>
          </p:nvPicPr>
          <p:blipFill>
            <a:blip r:embed="rId4"/>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pic>
        <p:nvPicPr>
          <p:cNvPr id="189" name="Google Shape;392;p31">
            <a:extLst>
              <a:ext uri="{FF2B5EF4-FFF2-40B4-BE49-F238E27FC236}">
                <a16:creationId xmlns:a16="http://schemas.microsoft.com/office/drawing/2014/main" id="{085A30C5-23CB-492A-8C1A-88057B21240E}"/>
              </a:ext>
            </a:extLst>
          </p:cNvPr>
          <p:cNvPicPr>
            <a:picLocks/>
          </p:cNvPicPr>
          <p:nvPr/>
        </p:nvPicPr>
        <p:blipFill>
          <a:blip r:embed="rId5"/>
          <a:srcRect/>
          <a:stretch/>
        </p:blipFill>
        <p:spPr>
          <a:xfrm>
            <a:off x="5818458" y="3787083"/>
            <a:ext cx="489396" cy="587276"/>
          </a:xfrm>
          <a:prstGeom prst="rect">
            <a:avLst/>
          </a:prstGeom>
          <a:noFill/>
          <a:ln>
            <a:noFill/>
          </a:ln>
          <a:effectLst>
            <a:outerShdw blurRad="57150" dist="38100" dir="2760000" algn="bl" rotWithShape="0">
              <a:srgbClr val="000000">
                <a:alpha val="86000"/>
              </a:srgbClr>
            </a:outerShdw>
          </a:effectLst>
        </p:spPr>
      </p:pic>
      <p:pic>
        <p:nvPicPr>
          <p:cNvPr id="190" name="Google Shape;392;p31">
            <a:extLst>
              <a:ext uri="{FF2B5EF4-FFF2-40B4-BE49-F238E27FC236}">
                <a16:creationId xmlns:a16="http://schemas.microsoft.com/office/drawing/2014/main" id="{CF8FAF76-26E0-420E-B0FA-97AF77B41248}"/>
              </a:ext>
            </a:extLst>
          </p:cNvPr>
          <p:cNvPicPr>
            <a:picLocks/>
          </p:cNvPicPr>
          <p:nvPr/>
        </p:nvPicPr>
        <p:blipFill>
          <a:blip r:embed="rId6"/>
          <a:srcRect/>
          <a:stretch/>
        </p:blipFill>
        <p:spPr>
          <a:xfrm>
            <a:off x="6434767" y="3786873"/>
            <a:ext cx="489396" cy="587276"/>
          </a:xfrm>
          <a:prstGeom prst="rect">
            <a:avLst/>
          </a:prstGeom>
          <a:noFill/>
          <a:ln>
            <a:noFill/>
          </a:ln>
          <a:effectLst>
            <a:outerShdw blurRad="57150" dist="38100" dir="2760000" algn="bl" rotWithShape="0">
              <a:srgbClr val="000000">
                <a:alpha val="86000"/>
              </a:srgbClr>
            </a:outerShdw>
          </a:effectLst>
        </p:spPr>
      </p:pic>
      <p:pic>
        <p:nvPicPr>
          <p:cNvPr id="191" name="Google Shape;392;p31">
            <a:extLst>
              <a:ext uri="{FF2B5EF4-FFF2-40B4-BE49-F238E27FC236}">
                <a16:creationId xmlns:a16="http://schemas.microsoft.com/office/drawing/2014/main" id="{92DB7C9E-BA07-4F8A-9235-8CF0F91CD3A8}"/>
              </a:ext>
            </a:extLst>
          </p:cNvPr>
          <p:cNvPicPr>
            <a:picLocks/>
          </p:cNvPicPr>
          <p:nvPr/>
        </p:nvPicPr>
        <p:blipFill>
          <a:blip r:embed="rId7"/>
          <a:srcRect/>
          <a:stretch/>
        </p:blipFill>
        <p:spPr>
          <a:xfrm>
            <a:off x="4115863" y="3787083"/>
            <a:ext cx="489396" cy="587276"/>
          </a:xfrm>
          <a:prstGeom prst="rect">
            <a:avLst/>
          </a:prstGeom>
          <a:noFill/>
          <a:ln>
            <a:noFill/>
          </a:ln>
          <a:effectLst>
            <a:outerShdw blurRad="57150" dist="38100" dir="2760000" algn="bl" rotWithShape="0">
              <a:srgbClr val="000000">
                <a:alpha val="86000"/>
              </a:srgbClr>
            </a:outerShdw>
          </a:effectLst>
        </p:spPr>
      </p:pic>
      <p:pic>
        <p:nvPicPr>
          <p:cNvPr id="192" name="Google Shape;392;p31">
            <a:extLst>
              <a:ext uri="{FF2B5EF4-FFF2-40B4-BE49-F238E27FC236}">
                <a16:creationId xmlns:a16="http://schemas.microsoft.com/office/drawing/2014/main" id="{C90F08FA-095F-4BFD-93B2-2EC1A30AE6DD}"/>
              </a:ext>
            </a:extLst>
          </p:cNvPr>
          <p:cNvPicPr>
            <a:picLocks/>
          </p:cNvPicPr>
          <p:nvPr/>
        </p:nvPicPr>
        <p:blipFill>
          <a:blip r:embed="rId8"/>
          <a:srcRect/>
          <a:stretch/>
        </p:blipFill>
        <p:spPr>
          <a:xfrm>
            <a:off x="4732172" y="3786873"/>
            <a:ext cx="489396" cy="587276"/>
          </a:xfrm>
          <a:prstGeom prst="rect">
            <a:avLst/>
          </a:prstGeom>
          <a:noFill/>
          <a:ln>
            <a:noFill/>
          </a:ln>
          <a:effectLst>
            <a:outerShdw blurRad="57150" dist="38100" dir="2760000" algn="bl" rotWithShape="0">
              <a:srgbClr val="000000">
                <a:alpha val="86000"/>
              </a:srgbClr>
            </a:outerShdw>
          </a:effectLst>
        </p:spPr>
      </p:pic>
      <p:pic>
        <p:nvPicPr>
          <p:cNvPr id="193" name="Google Shape;392;p31">
            <a:extLst>
              <a:ext uri="{FF2B5EF4-FFF2-40B4-BE49-F238E27FC236}">
                <a16:creationId xmlns:a16="http://schemas.microsoft.com/office/drawing/2014/main" id="{A38A7867-59B2-4916-BAD1-385A9E4843B2}"/>
              </a:ext>
            </a:extLst>
          </p:cNvPr>
          <p:cNvPicPr>
            <a:picLocks/>
          </p:cNvPicPr>
          <p:nvPr/>
        </p:nvPicPr>
        <p:blipFill>
          <a:blip r:embed="rId9"/>
          <a:srcRect/>
          <a:stretch/>
        </p:blipFill>
        <p:spPr>
          <a:xfrm>
            <a:off x="2356119" y="3787257"/>
            <a:ext cx="489396" cy="587276"/>
          </a:xfrm>
          <a:prstGeom prst="rect">
            <a:avLst/>
          </a:prstGeom>
          <a:noFill/>
          <a:ln>
            <a:noFill/>
          </a:ln>
          <a:effectLst>
            <a:outerShdw blurRad="57150" dist="38100" dir="2760000" algn="bl" rotWithShape="0">
              <a:srgbClr val="000000">
                <a:alpha val="86000"/>
              </a:srgbClr>
            </a:outerShdw>
          </a:effectLst>
        </p:spPr>
      </p:pic>
      <p:pic>
        <p:nvPicPr>
          <p:cNvPr id="194" name="Google Shape;392;p31">
            <a:extLst>
              <a:ext uri="{FF2B5EF4-FFF2-40B4-BE49-F238E27FC236}">
                <a16:creationId xmlns:a16="http://schemas.microsoft.com/office/drawing/2014/main" id="{98B80867-15FC-411A-B924-9CDDA7C05415}"/>
              </a:ext>
            </a:extLst>
          </p:cNvPr>
          <p:cNvPicPr>
            <a:picLocks/>
          </p:cNvPicPr>
          <p:nvPr/>
        </p:nvPicPr>
        <p:blipFill>
          <a:blip r:embed="rId10"/>
          <a:srcRect/>
          <a:stretch/>
        </p:blipFill>
        <p:spPr>
          <a:xfrm>
            <a:off x="2972428" y="3786753"/>
            <a:ext cx="489396" cy="587276"/>
          </a:xfrm>
          <a:prstGeom prst="rect">
            <a:avLst/>
          </a:prstGeom>
          <a:noFill/>
          <a:ln>
            <a:noFill/>
          </a:ln>
          <a:effectLst>
            <a:outerShdw blurRad="57150" dist="38100" dir="2760000" algn="bl" rotWithShape="0">
              <a:srgbClr val="000000">
                <a:alpha val="86000"/>
              </a:srgbClr>
            </a:outerShdw>
          </a:effectLst>
        </p:spPr>
      </p:pic>
      <p:pic>
        <p:nvPicPr>
          <p:cNvPr id="195" name="Google Shape;392;p31">
            <a:extLst>
              <a:ext uri="{FF2B5EF4-FFF2-40B4-BE49-F238E27FC236}">
                <a16:creationId xmlns:a16="http://schemas.microsoft.com/office/drawing/2014/main" id="{4A539701-1AE6-4420-B978-A47A09FCBE2E}"/>
              </a:ext>
            </a:extLst>
          </p:cNvPr>
          <p:cNvPicPr>
            <a:picLocks/>
          </p:cNvPicPr>
          <p:nvPr/>
        </p:nvPicPr>
        <p:blipFill>
          <a:blip r:embed="rId11"/>
          <a:srcRect/>
          <a:stretch/>
        </p:blipFill>
        <p:spPr>
          <a:xfrm>
            <a:off x="5818460" y="2644088"/>
            <a:ext cx="489396" cy="587276"/>
          </a:xfrm>
          <a:prstGeom prst="rect">
            <a:avLst/>
          </a:prstGeom>
          <a:noFill/>
          <a:ln>
            <a:noFill/>
          </a:ln>
          <a:effectLst>
            <a:outerShdw blurRad="57150" dist="38100" dir="2760000" algn="bl" rotWithShape="0">
              <a:srgbClr val="000000">
                <a:alpha val="86000"/>
              </a:srgbClr>
            </a:outerShdw>
          </a:effectLst>
        </p:spPr>
      </p:pic>
      <p:pic>
        <p:nvPicPr>
          <p:cNvPr id="196" name="Google Shape;392;p31">
            <a:extLst>
              <a:ext uri="{FF2B5EF4-FFF2-40B4-BE49-F238E27FC236}">
                <a16:creationId xmlns:a16="http://schemas.microsoft.com/office/drawing/2014/main" id="{E726221C-F6D0-4809-89FB-3D1BFC2CFD19}"/>
              </a:ext>
            </a:extLst>
          </p:cNvPr>
          <p:cNvPicPr>
            <a:picLocks/>
          </p:cNvPicPr>
          <p:nvPr/>
        </p:nvPicPr>
        <p:blipFill>
          <a:blip r:embed="rId12"/>
          <a:srcRect/>
          <a:stretch/>
        </p:blipFill>
        <p:spPr>
          <a:xfrm>
            <a:off x="6434769" y="2643878"/>
            <a:ext cx="489396" cy="587276"/>
          </a:xfrm>
          <a:prstGeom prst="rect">
            <a:avLst/>
          </a:prstGeom>
          <a:noFill/>
          <a:ln>
            <a:noFill/>
          </a:ln>
          <a:effectLst>
            <a:outerShdw blurRad="57150" dist="38100" dir="2760000" algn="bl" rotWithShape="0">
              <a:srgbClr val="000000">
                <a:alpha val="86000"/>
              </a:srgbClr>
            </a:outerShdw>
          </a:effectLst>
        </p:spPr>
      </p:pic>
      <p:pic>
        <p:nvPicPr>
          <p:cNvPr id="197" name="Google Shape;392;p31">
            <a:extLst>
              <a:ext uri="{FF2B5EF4-FFF2-40B4-BE49-F238E27FC236}">
                <a16:creationId xmlns:a16="http://schemas.microsoft.com/office/drawing/2014/main" id="{FD3B545B-7855-4CD9-A850-63F005F54356}"/>
              </a:ext>
            </a:extLst>
          </p:cNvPr>
          <p:cNvPicPr>
            <a:picLocks/>
          </p:cNvPicPr>
          <p:nvPr/>
        </p:nvPicPr>
        <p:blipFill>
          <a:blip r:embed="rId13"/>
          <a:srcRect/>
          <a:stretch/>
        </p:blipFill>
        <p:spPr>
          <a:xfrm>
            <a:off x="4115865" y="2644088"/>
            <a:ext cx="489396" cy="587276"/>
          </a:xfrm>
          <a:prstGeom prst="rect">
            <a:avLst/>
          </a:prstGeom>
          <a:noFill/>
          <a:ln>
            <a:noFill/>
          </a:ln>
          <a:effectLst>
            <a:outerShdw blurRad="57150" dist="38100" dir="2760000" algn="bl" rotWithShape="0">
              <a:srgbClr val="000000">
                <a:alpha val="86000"/>
              </a:srgbClr>
            </a:outerShdw>
          </a:effectLst>
        </p:spPr>
      </p:pic>
      <p:pic>
        <p:nvPicPr>
          <p:cNvPr id="198" name="Google Shape;392;p31">
            <a:extLst>
              <a:ext uri="{FF2B5EF4-FFF2-40B4-BE49-F238E27FC236}">
                <a16:creationId xmlns:a16="http://schemas.microsoft.com/office/drawing/2014/main" id="{863F0044-2E5D-431A-831E-E767E604DAC6}"/>
              </a:ext>
            </a:extLst>
          </p:cNvPr>
          <p:cNvPicPr>
            <a:picLocks/>
          </p:cNvPicPr>
          <p:nvPr/>
        </p:nvPicPr>
        <p:blipFill>
          <a:blip r:embed="rId14"/>
          <a:srcRect/>
          <a:stretch/>
        </p:blipFill>
        <p:spPr>
          <a:xfrm>
            <a:off x="4732174" y="2643878"/>
            <a:ext cx="489396" cy="587276"/>
          </a:xfrm>
          <a:prstGeom prst="rect">
            <a:avLst/>
          </a:prstGeom>
          <a:noFill/>
          <a:ln>
            <a:noFill/>
          </a:ln>
          <a:effectLst>
            <a:outerShdw blurRad="57150" dist="38100" dir="2760000" algn="bl" rotWithShape="0">
              <a:srgbClr val="000000">
                <a:alpha val="86000"/>
              </a:srgbClr>
            </a:outerShdw>
          </a:effectLst>
        </p:spPr>
      </p:pic>
      <p:pic>
        <p:nvPicPr>
          <p:cNvPr id="199" name="Google Shape;392;p31">
            <a:extLst>
              <a:ext uri="{FF2B5EF4-FFF2-40B4-BE49-F238E27FC236}">
                <a16:creationId xmlns:a16="http://schemas.microsoft.com/office/drawing/2014/main" id="{A88561FC-F617-4402-9470-5C75D1611B93}"/>
              </a:ext>
            </a:extLst>
          </p:cNvPr>
          <p:cNvPicPr>
            <a:picLocks/>
          </p:cNvPicPr>
          <p:nvPr/>
        </p:nvPicPr>
        <p:blipFill>
          <a:blip r:embed="rId15"/>
          <a:srcRect/>
          <a:stretch/>
        </p:blipFill>
        <p:spPr>
          <a:xfrm>
            <a:off x="2356121" y="2643968"/>
            <a:ext cx="489396" cy="587276"/>
          </a:xfrm>
          <a:prstGeom prst="rect">
            <a:avLst/>
          </a:prstGeom>
          <a:noFill/>
          <a:ln>
            <a:noFill/>
          </a:ln>
          <a:effectLst>
            <a:outerShdw blurRad="57150" dist="38100" dir="2760000" algn="bl" rotWithShape="0">
              <a:srgbClr val="000000">
                <a:alpha val="86000"/>
              </a:srgbClr>
            </a:outerShdw>
          </a:effectLst>
        </p:spPr>
      </p:pic>
      <p:pic>
        <p:nvPicPr>
          <p:cNvPr id="200" name="Google Shape;392;p31">
            <a:extLst>
              <a:ext uri="{FF2B5EF4-FFF2-40B4-BE49-F238E27FC236}">
                <a16:creationId xmlns:a16="http://schemas.microsoft.com/office/drawing/2014/main" id="{6FA10FA2-0F74-4C78-A77A-C2DE0219F3CA}"/>
              </a:ext>
            </a:extLst>
          </p:cNvPr>
          <p:cNvPicPr>
            <a:picLocks/>
          </p:cNvPicPr>
          <p:nvPr/>
        </p:nvPicPr>
        <p:blipFill>
          <a:blip r:embed="rId16"/>
          <a:srcRect/>
          <a:stretch/>
        </p:blipFill>
        <p:spPr>
          <a:xfrm>
            <a:off x="2972430" y="2643758"/>
            <a:ext cx="489396" cy="587276"/>
          </a:xfrm>
          <a:prstGeom prst="rect">
            <a:avLst/>
          </a:prstGeom>
          <a:noFill/>
          <a:ln>
            <a:noFill/>
          </a:ln>
          <a:effectLst>
            <a:outerShdw blurRad="57150" dist="38100" dir="2760000" algn="bl" rotWithShape="0">
              <a:srgbClr val="000000">
                <a:alpha val="86000"/>
              </a:srgbClr>
            </a:outerShdw>
          </a:effectLst>
        </p:spPr>
      </p:pic>
      <p:grpSp>
        <p:nvGrpSpPr>
          <p:cNvPr id="201" name="Group 200">
            <a:extLst>
              <a:ext uri="{FF2B5EF4-FFF2-40B4-BE49-F238E27FC236}">
                <a16:creationId xmlns:a16="http://schemas.microsoft.com/office/drawing/2014/main" id="{32CCBC9F-5E81-4CDD-ABA6-524ABDA09FDE}"/>
              </a:ext>
            </a:extLst>
          </p:cNvPr>
          <p:cNvGrpSpPr/>
          <p:nvPr/>
        </p:nvGrpSpPr>
        <p:grpSpPr>
          <a:xfrm>
            <a:off x="1845098" y="371355"/>
            <a:ext cx="2126555" cy="795670"/>
            <a:chOff x="1845098" y="371355"/>
            <a:chExt cx="2126555" cy="795670"/>
          </a:xfrm>
        </p:grpSpPr>
        <p:pic>
          <p:nvPicPr>
            <p:cNvPr id="202" name="Google Shape;313;p30">
              <a:extLst>
                <a:ext uri="{FF2B5EF4-FFF2-40B4-BE49-F238E27FC236}">
                  <a16:creationId xmlns:a16="http://schemas.microsoft.com/office/drawing/2014/main" id="{13B2E9E2-8EBC-494C-B85A-8B4872D88F84}"/>
                </a:ext>
              </a:extLst>
            </p:cNvPr>
            <p:cNvPicPr preferRelativeResize="0"/>
            <p:nvPr/>
          </p:nvPicPr>
          <p:blipFill>
            <a:blip r:embed="rId17">
              <a:alphaModFix/>
            </a:blip>
            <a:stretch>
              <a:fillRect/>
            </a:stretch>
          </p:blipFill>
          <p:spPr>
            <a:xfrm rot="1091597">
              <a:off x="1884762" y="416951"/>
              <a:ext cx="462807" cy="232623"/>
            </a:xfrm>
            <a:prstGeom prst="rect">
              <a:avLst/>
            </a:prstGeom>
            <a:noFill/>
            <a:ln>
              <a:noFill/>
            </a:ln>
          </p:spPr>
        </p:pic>
        <p:pic>
          <p:nvPicPr>
            <p:cNvPr id="203" name="Google Shape;314;p30">
              <a:extLst>
                <a:ext uri="{FF2B5EF4-FFF2-40B4-BE49-F238E27FC236}">
                  <a16:creationId xmlns:a16="http://schemas.microsoft.com/office/drawing/2014/main" id="{05EDC0E8-52E4-4122-B985-B8094725C48D}"/>
                </a:ext>
              </a:extLst>
            </p:cNvPr>
            <p:cNvPicPr preferRelativeResize="0"/>
            <p:nvPr/>
          </p:nvPicPr>
          <p:blipFill>
            <a:blip r:embed="rId17">
              <a:alphaModFix/>
            </a:blip>
            <a:stretch>
              <a:fillRect/>
            </a:stretch>
          </p:blipFill>
          <p:spPr>
            <a:xfrm rot="-458565">
              <a:off x="2252467" y="450678"/>
              <a:ext cx="469260" cy="228493"/>
            </a:xfrm>
            <a:prstGeom prst="rect">
              <a:avLst/>
            </a:prstGeom>
            <a:noFill/>
            <a:ln>
              <a:noFill/>
            </a:ln>
          </p:spPr>
        </p:pic>
        <p:pic>
          <p:nvPicPr>
            <p:cNvPr id="204" name="Google Shape;315;p30">
              <a:extLst>
                <a:ext uri="{FF2B5EF4-FFF2-40B4-BE49-F238E27FC236}">
                  <a16:creationId xmlns:a16="http://schemas.microsoft.com/office/drawing/2014/main" id="{F6C897A1-E9E5-4FCA-B92F-87E69F95360D}"/>
                </a:ext>
              </a:extLst>
            </p:cNvPr>
            <p:cNvPicPr preferRelativeResize="0"/>
            <p:nvPr/>
          </p:nvPicPr>
          <p:blipFill>
            <a:blip r:embed="rId17">
              <a:alphaModFix/>
            </a:blip>
            <a:stretch>
              <a:fillRect/>
            </a:stretch>
          </p:blipFill>
          <p:spPr>
            <a:xfrm rot="-458565">
              <a:off x="2629838" y="505980"/>
              <a:ext cx="469260" cy="228493"/>
            </a:xfrm>
            <a:prstGeom prst="rect">
              <a:avLst/>
            </a:prstGeom>
            <a:noFill/>
            <a:ln>
              <a:noFill/>
            </a:ln>
          </p:spPr>
        </p:pic>
        <p:pic>
          <p:nvPicPr>
            <p:cNvPr id="205" name="Google Shape;316;p30">
              <a:extLst>
                <a:ext uri="{FF2B5EF4-FFF2-40B4-BE49-F238E27FC236}">
                  <a16:creationId xmlns:a16="http://schemas.microsoft.com/office/drawing/2014/main" id="{16675BDF-CF90-463C-88F7-34B18CFD05EE}"/>
                </a:ext>
              </a:extLst>
            </p:cNvPr>
            <p:cNvPicPr preferRelativeResize="0"/>
            <p:nvPr/>
          </p:nvPicPr>
          <p:blipFill>
            <a:blip r:embed="rId17">
              <a:alphaModFix/>
            </a:blip>
            <a:stretch>
              <a:fillRect/>
            </a:stretch>
          </p:blipFill>
          <p:spPr>
            <a:xfrm rot="879240">
              <a:off x="3019187" y="449461"/>
              <a:ext cx="465482" cy="230929"/>
            </a:xfrm>
            <a:prstGeom prst="rect">
              <a:avLst/>
            </a:prstGeom>
            <a:noFill/>
            <a:ln>
              <a:noFill/>
            </a:ln>
          </p:spPr>
        </p:pic>
        <p:pic>
          <p:nvPicPr>
            <p:cNvPr id="206" name="Google Shape;317;p30">
              <a:extLst>
                <a:ext uri="{FF2B5EF4-FFF2-40B4-BE49-F238E27FC236}">
                  <a16:creationId xmlns:a16="http://schemas.microsoft.com/office/drawing/2014/main" id="{489AC711-BA82-4CC2-A4B8-49F5BCD6BB4E}"/>
                </a:ext>
              </a:extLst>
            </p:cNvPr>
            <p:cNvPicPr preferRelativeResize="0"/>
            <p:nvPr/>
          </p:nvPicPr>
          <p:blipFill>
            <a:blip r:embed="rId17">
              <a:alphaModFix/>
            </a:blip>
            <a:stretch>
              <a:fillRect/>
            </a:stretch>
          </p:blipFill>
          <p:spPr>
            <a:xfrm rot="35">
              <a:off x="3385407" y="371355"/>
              <a:ext cx="470731" cy="227537"/>
            </a:xfrm>
            <a:prstGeom prst="rect">
              <a:avLst/>
            </a:prstGeom>
            <a:noFill/>
            <a:ln>
              <a:noFill/>
            </a:ln>
          </p:spPr>
        </p:pic>
        <p:pic>
          <p:nvPicPr>
            <p:cNvPr id="207" name="Google Shape;318;p30">
              <a:extLst>
                <a:ext uri="{FF2B5EF4-FFF2-40B4-BE49-F238E27FC236}">
                  <a16:creationId xmlns:a16="http://schemas.microsoft.com/office/drawing/2014/main" id="{9AF7F7F4-16DF-4809-8041-56C100499BF6}"/>
                </a:ext>
              </a:extLst>
            </p:cNvPr>
            <p:cNvPicPr preferRelativeResize="0"/>
            <p:nvPr/>
          </p:nvPicPr>
          <p:blipFill>
            <a:blip r:embed="rId17">
              <a:alphaModFix/>
            </a:blip>
            <a:stretch>
              <a:fillRect/>
            </a:stretch>
          </p:blipFill>
          <p:spPr>
            <a:xfrm rot="-1108003">
              <a:off x="1845098" y="661020"/>
              <a:ext cx="462583" cy="232766"/>
            </a:xfrm>
            <a:prstGeom prst="rect">
              <a:avLst/>
            </a:prstGeom>
            <a:noFill/>
            <a:ln>
              <a:noFill/>
            </a:ln>
          </p:spPr>
        </p:pic>
        <p:pic>
          <p:nvPicPr>
            <p:cNvPr id="208" name="Google Shape;319;p30">
              <a:extLst>
                <a:ext uri="{FF2B5EF4-FFF2-40B4-BE49-F238E27FC236}">
                  <a16:creationId xmlns:a16="http://schemas.microsoft.com/office/drawing/2014/main" id="{BE9C1083-955C-4D9C-9E6B-2A0B902CDC33}"/>
                </a:ext>
              </a:extLst>
            </p:cNvPr>
            <p:cNvPicPr preferRelativeResize="0"/>
            <p:nvPr/>
          </p:nvPicPr>
          <p:blipFill>
            <a:blip r:embed="rId17">
              <a:alphaModFix/>
            </a:blip>
            <a:stretch>
              <a:fillRect/>
            </a:stretch>
          </p:blipFill>
          <p:spPr>
            <a:xfrm rot="433274">
              <a:off x="2193115" y="703953"/>
              <a:ext cx="469419" cy="228392"/>
            </a:xfrm>
            <a:prstGeom prst="rect">
              <a:avLst/>
            </a:prstGeom>
            <a:noFill/>
            <a:ln>
              <a:noFill/>
            </a:ln>
          </p:spPr>
        </p:pic>
        <p:pic>
          <p:nvPicPr>
            <p:cNvPr id="209" name="Google Shape;320;p30">
              <a:extLst>
                <a:ext uri="{FF2B5EF4-FFF2-40B4-BE49-F238E27FC236}">
                  <a16:creationId xmlns:a16="http://schemas.microsoft.com/office/drawing/2014/main" id="{2EC77243-706B-4A78-9323-67C401FDDF71}"/>
                </a:ext>
              </a:extLst>
            </p:cNvPr>
            <p:cNvPicPr preferRelativeResize="0"/>
            <p:nvPr/>
          </p:nvPicPr>
          <p:blipFill>
            <a:blip r:embed="rId17">
              <a:alphaModFix/>
            </a:blip>
            <a:stretch>
              <a:fillRect/>
            </a:stretch>
          </p:blipFill>
          <p:spPr>
            <a:xfrm rot="-603141">
              <a:off x="2526592" y="727334"/>
              <a:ext cx="468208" cy="229177"/>
            </a:xfrm>
            <a:prstGeom prst="rect">
              <a:avLst/>
            </a:prstGeom>
            <a:noFill/>
            <a:ln>
              <a:noFill/>
            </a:ln>
          </p:spPr>
        </p:pic>
        <p:pic>
          <p:nvPicPr>
            <p:cNvPr id="210" name="Google Shape;321;p30">
              <a:extLst>
                <a:ext uri="{FF2B5EF4-FFF2-40B4-BE49-F238E27FC236}">
                  <a16:creationId xmlns:a16="http://schemas.microsoft.com/office/drawing/2014/main" id="{66002EC1-AA50-404C-A980-B0212F2B8E8F}"/>
                </a:ext>
              </a:extLst>
            </p:cNvPr>
            <p:cNvPicPr preferRelativeResize="0"/>
            <p:nvPr/>
          </p:nvPicPr>
          <p:blipFill>
            <a:blip r:embed="rId17">
              <a:alphaModFix/>
            </a:blip>
            <a:stretch>
              <a:fillRect/>
            </a:stretch>
          </p:blipFill>
          <p:spPr>
            <a:xfrm rot="-603141">
              <a:off x="2877384" y="662816"/>
              <a:ext cx="468208" cy="229177"/>
            </a:xfrm>
            <a:prstGeom prst="rect">
              <a:avLst/>
            </a:prstGeom>
            <a:noFill/>
            <a:ln>
              <a:noFill/>
            </a:ln>
          </p:spPr>
        </p:pic>
        <p:pic>
          <p:nvPicPr>
            <p:cNvPr id="211" name="Google Shape;322;p30">
              <a:extLst>
                <a:ext uri="{FF2B5EF4-FFF2-40B4-BE49-F238E27FC236}">
                  <a16:creationId xmlns:a16="http://schemas.microsoft.com/office/drawing/2014/main" id="{9B320B9B-EE01-4803-B5A6-8287297595FD}"/>
                </a:ext>
              </a:extLst>
            </p:cNvPr>
            <p:cNvPicPr preferRelativeResize="0"/>
            <p:nvPr/>
          </p:nvPicPr>
          <p:blipFill>
            <a:blip r:embed="rId17">
              <a:alphaModFix/>
            </a:blip>
            <a:stretch>
              <a:fillRect/>
            </a:stretch>
          </p:blipFill>
          <p:spPr>
            <a:xfrm rot="499221">
              <a:off x="3231954" y="727557"/>
              <a:ext cx="468996" cy="228668"/>
            </a:xfrm>
            <a:prstGeom prst="rect">
              <a:avLst/>
            </a:prstGeom>
            <a:noFill/>
            <a:ln>
              <a:noFill/>
            </a:ln>
          </p:spPr>
        </p:pic>
        <p:pic>
          <p:nvPicPr>
            <p:cNvPr id="212" name="Google Shape;323;p30">
              <a:extLst>
                <a:ext uri="{FF2B5EF4-FFF2-40B4-BE49-F238E27FC236}">
                  <a16:creationId xmlns:a16="http://schemas.microsoft.com/office/drawing/2014/main" id="{1A41035D-B04A-4032-8CEE-6396731F7891}"/>
                </a:ext>
              </a:extLst>
            </p:cNvPr>
            <p:cNvPicPr preferRelativeResize="0"/>
            <p:nvPr/>
          </p:nvPicPr>
          <p:blipFill>
            <a:blip r:embed="rId17">
              <a:alphaModFix/>
            </a:blip>
            <a:stretch>
              <a:fillRect/>
            </a:stretch>
          </p:blipFill>
          <p:spPr>
            <a:xfrm rot="499221">
              <a:off x="3502657" y="575303"/>
              <a:ext cx="468996" cy="228668"/>
            </a:xfrm>
            <a:prstGeom prst="rect">
              <a:avLst/>
            </a:prstGeom>
            <a:noFill/>
            <a:ln>
              <a:noFill/>
            </a:ln>
          </p:spPr>
        </p:pic>
        <p:pic>
          <p:nvPicPr>
            <p:cNvPr id="213" name="Google Shape;324;p30">
              <a:extLst>
                <a:ext uri="{FF2B5EF4-FFF2-40B4-BE49-F238E27FC236}">
                  <a16:creationId xmlns:a16="http://schemas.microsoft.com/office/drawing/2014/main" id="{713B0C5C-DF87-45C6-BA20-FEAAEB2DFA49}"/>
                </a:ext>
              </a:extLst>
            </p:cNvPr>
            <p:cNvPicPr preferRelativeResize="0"/>
            <p:nvPr/>
          </p:nvPicPr>
          <p:blipFill>
            <a:blip r:embed="rId17">
              <a:alphaModFix/>
            </a:blip>
            <a:stretch>
              <a:fillRect/>
            </a:stretch>
          </p:blipFill>
          <p:spPr>
            <a:xfrm rot="499221">
              <a:off x="1967524" y="887155"/>
              <a:ext cx="468996" cy="228668"/>
            </a:xfrm>
            <a:prstGeom prst="rect">
              <a:avLst/>
            </a:prstGeom>
            <a:noFill/>
            <a:ln>
              <a:noFill/>
            </a:ln>
          </p:spPr>
        </p:pic>
        <p:pic>
          <p:nvPicPr>
            <p:cNvPr id="214" name="Google Shape;325;p30">
              <a:extLst>
                <a:ext uri="{FF2B5EF4-FFF2-40B4-BE49-F238E27FC236}">
                  <a16:creationId xmlns:a16="http://schemas.microsoft.com/office/drawing/2014/main" id="{8EB0D40F-6027-46D3-B98F-407DEBF94A4D}"/>
                </a:ext>
              </a:extLst>
            </p:cNvPr>
            <p:cNvPicPr preferRelativeResize="0"/>
            <p:nvPr/>
          </p:nvPicPr>
          <p:blipFill>
            <a:blip r:embed="rId17">
              <a:alphaModFix/>
            </a:blip>
            <a:stretch>
              <a:fillRect/>
            </a:stretch>
          </p:blipFill>
          <p:spPr>
            <a:xfrm rot="-144441">
              <a:off x="2321194" y="939392"/>
              <a:ext cx="470585" cy="227633"/>
            </a:xfrm>
            <a:prstGeom prst="rect">
              <a:avLst/>
            </a:prstGeom>
            <a:noFill/>
            <a:ln>
              <a:noFill/>
            </a:ln>
          </p:spPr>
        </p:pic>
        <p:pic>
          <p:nvPicPr>
            <p:cNvPr id="215" name="Google Shape;326;p30">
              <a:extLst>
                <a:ext uri="{FF2B5EF4-FFF2-40B4-BE49-F238E27FC236}">
                  <a16:creationId xmlns:a16="http://schemas.microsoft.com/office/drawing/2014/main" id="{5C0B5888-23A5-41E9-8512-7060930DAA83}"/>
                </a:ext>
              </a:extLst>
            </p:cNvPr>
            <p:cNvPicPr preferRelativeResize="0"/>
            <p:nvPr/>
          </p:nvPicPr>
          <p:blipFill>
            <a:blip r:embed="rId17">
              <a:alphaModFix/>
            </a:blip>
            <a:stretch>
              <a:fillRect/>
            </a:stretch>
          </p:blipFill>
          <p:spPr>
            <a:xfrm rot="-1018844">
              <a:off x="2714213" y="914322"/>
              <a:ext cx="463778" cy="232013"/>
            </a:xfrm>
            <a:prstGeom prst="rect">
              <a:avLst/>
            </a:prstGeom>
            <a:noFill/>
            <a:ln>
              <a:noFill/>
            </a:ln>
          </p:spPr>
        </p:pic>
        <p:pic>
          <p:nvPicPr>
            <p:cNvPr id="216" name="Google Shape;327;p30">
              <a:extLst>
                <a:ext uri="{FF2B5EF4-FFF2-40B4-BE49-F238E27FC236}">
                  <a16:creationId xmlns:a16="http://schemas.microsoft.com/office/drawing/2014/main" id="{894C1E46-656B-4C6A-9CE5-B6A0B30E026E}"/>
                </a:ext>
              </a:extLst>
            </p:cNvPr>
            <p:cNvPicPr preferRelativeResize="0"/>
            <p:nvPr/>
          </p:nvPicPr>
          <p:blipFill>
            <a:blip r:embed="rId17">
              <a:alphaModFix/>
            </a:blip>
            <a:stretch>
              <a:fillRect/>
            </a:stretch>
          </p:blipFill>
          <p:spPr>
            <a:xfrm rot="-478643">
              <a:off x="3443980" y="916038"/>
              <a:ext cx="469132" cy="228579"/>
            </a:xfrm>
            <a:prstGeom prst="rect">
              <a:avLst/>
            </a:prstGeom>
            <a:noFill/>
            <a:ln>
              <a:noFill/>
            </a:ln>
          </p:spPr>
        </p:pic>
        <p:pic>
          <p:nvPicPr>
            <p:cNvPr id="217" name="Google Shape;328;p30">
              <a:extLst>
                <a:ext uri="{FF2B5EF4-FFF2-40B4-BE49-F238E27FC236}">
                  <a16:creationId xmlns:a16="http://schemas.microsoft.com/office/drawing/2014/main" id="{315CD266-1D4E-467B-8816-1FB49BB324F7}"/>
                </a:ext>
              </a:extLst>
            </p:cNvPr>
            <p:cNvPicPr preferRelativeResize="0"/>
            <p:nvPr/>
          </p:nvPicPr>
          <p:blipFill>
            <a:blip r:embed="rId17">
              <a:alphaModFix/>
            </a:blip>
            <a:stretch>
              <a:fillRect/>
            </a:stretch>
          </p:blipFill>
          <p:spPr>
            <a:xfrm rot="499221">
              <a:off x="3084876" y="915992"/>
              <a:ext cx="468996" cy="228668"/>
            </a:xfrm>
            <a:prstGeom prst="rect">
              <a:avLst/>
            </a:prstGeom>
            <a:noFill/>
            <a:ln>
              <a:noFill/>
            </a:ln>
          </p:spPr>
        </p:pic>
      </p:grpSp>
      <p:pic>
        <p:nvPicPr>
          <p:cNvPr id="218" name="Google Shape;392;p31">
            <a:extLst>
              <a:ext uri="{FF2B5EF4-FFF2-40B4-BE49-F238E27FC236}">
                <a16:creationId xmlns:a16="http://schemas.microsoft.com/office/drawing/2014/main" id="{46246B26-3B46-45A1-B42F-204E62F7138D}"/>
              </a:ext>
            </a:extLst>
          </p:cNvPr>
          <p:cNvPicPr>
            <a:picLocks/>
          </p:cNvPicPr>
          <p:nvPr/>
        </p:nvPicPr>
        <p:blipFill>
          <a:blip r:embed="rId18"/>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219" name="Google Shape;392;p31">
            <a:extLst>
              <a:ext uri="{FF2B5EF4-FFF2-40B4-BE49-F238E27FC236}">
                <a16:creationId xmlns:a16="http://schemas.microsoft.com/office/drawing/2014/main" id="{E4A8A99E-BAD6-4DB9-9E07-1E2B3FE9AE4A}"/>
              </a:ext>
            </a:extLst>
          </p:cNvPr>
          <p:cNvPicPr>
            <a:picLocks/>
          </p:cNvPicPr>
          <p:nvPr/>
        </p:nvPicPr>
        <p:blipFill>
          <a:blip r:embed="rId19"/>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220" name="Google Shape;392;p31">
            <a:extLst>
              <a:ext uri="{FF2B5EF4-FFF2-40B4-BE49-F238E27FC236}">
                <a16:creationId xmlns:a16="http://schemas.microsoft.com/office/drawing/2014/main" id="{DBDEDCE3-CC7A-4B33-8BAE-A1F53D94CAF5}"/>
              </a:ext>
            </a:extLst>
          </p:cNvPr>
          <p:cNvPicPr>
            <a:picLocks/>
          </p:cNvPicPr>
          <p:nvPr/>
        </p:nvPicPr>
        <p:blipFill>
          <a:blip r:embed="rId20"/>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221" name="Google Shape;392;p31">
            <a:extLst>
              <a:ext uri="{FF2B5EF4-FFF2-40B4-BE49-F238E27FC236}">
                <a16:creationId xmlns:a16="http://schemas.microsoft.com/office/drawing/2014/main" id="{F26AD8B3-DF5E-4A70-938C-4422FB3CC31B}"/>
              </a:ext>
            </a:extLst>
          </p:cNvPr>
          <p:cNvPicPr>
            <a:picLocks/>
          </p:cNvPicPr>
          <p:nvPr/>
        </p:nvPicPr>
        <p:blipFill>
          <a:blip r:embed="rId21"/>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222" name="Google Shape;392;p31">
            <a:extLst>
              <a:ext uri="{FF2B5EF4-FFF2-40B4-BE49-F238E27FC236}">
                <a16:creationId xmlns:a16="http://schemas.microsoft.com/office/drawing/2014/main" id="{5B627F44-C0F4-4F5F-99B9-4F1F504CCA0C}"/>
              </a:ext>
            </a:extLst>
          </p:cNvPr>
          <p:cNvPicPr>
            <a:picLocks/>
          </p:cNvPicPr>
          <p:nvPr/>
        </p:nvPicPr>
        <p:blipFill>
          <a:blip r:embed="rId22"/>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223" name="Google Shape;392;p31">
            <a:extLst>
              <a:ext uri="{FF2B5EF4-FFF2-40B4-BE49-F238E27FC236}">
                <a16:creationId xmlns:a16="http://schemas.microsoft.com/office/drawing/2014/main" id="{A7C49D3D-60E5-4A10-B690-63C9B0BCAEFA}"/>
              </a:ext>
            </a:extLst>
          </p:cNvPr>
          <p:cNvPicPr>
            <a:picLocks/>
          </p:cNvPicPr>
          <p:nvPr/>
        </p:nvPicPr>
        <p:blipFill>
          <a:blip r:embed="rId23"/>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224" name="Google Shape;392;p31">
            <a:extLst>
              <a:ext uri="{FF2B5EF4-FFF2-40B4-BE49-F238E27FC236}">
                <a16:creationId xmlns:a16="http://schemas.microsoft.com/office/drawing/2014/main" id="{E2103FCC-83CB-411A-827C-1F9B1668B019}"/>
              </a:ext>
            </a:extLst>
          </p:cNvPr>
          <p:cNvPicPr>
            <a:picLocks/>
          </p:cNvPicPr>
          <p:nvPr/>
        </p:nvPicPr>
        <p:blipFill>
          <a:blip r:embed="rId24"/>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225" name="Google Shape;392;p31">
            <a:extLst>
              <a:ext uri="{FF2B5EF4-FFF2-40B4-BE49-F238E27FC236}">
                <a16:creationId xmlns:a16="http://schemas.microsoft.com/office/drawing/2014/main" id="{DC1BABC2-D4EE-4EA4-A100-09ECDA3EFFA2}"/>
              </a:ext>
            </a:extLst>
          </p:cNvPr>
          <p:cNvPicPr>
            <a:picLocks/>
          </p:cNvPicPr>
          <p:nvPr/>
        </p:nvPicPr>
        <p:blipFill>
          <a:blip r:embed="rId25"/>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226" name="Google Shape;392;p31">
            <a:extLst>
              <a:ext uri="{FF2B5EF4-FFF2-40B4-BE49-F238E27FC236}">
                <a16:creationId xmlns:a16="http://schemas.microsoft.com/office/drawing/2014/main" id="{90B21FEE-AB8C-4352-927E-FDB0EF4D50CA}"/>
              </a:ext>
            </a:extLst>
          </p:cNvPr>
          <p:cNvPicPr>
            <a:picLocks/>
          </p:cNvPicPr>
          <p:nvPr/>
        </p:nvPicPr>
        <p:blipFill>
          <a:blip r:embed="rId26"/>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227" name="Google Shape;392;p31">
            <a:extLst>
              <a:ext uri="{FF2B5EF4-FFF2-40B4-BE49-F238E27FC236}">
                <a16:creationId xmlns:a16="http://schemas.microsoft.com/office/drawing/2014/main" id="{E93EE67E-8993-4CED-9D07-F2F44941E02B}"/>
              </a:ext>
            </a:extLst>
          </p:cNvPr>
          <p:cNvPicPr>
            <a:picLocks/>
          </p:cNvPicPr>
          <p:nvPr/>
        </p:nvPicPr>
        <p:blipFill>
          <a:blip r:embed="rId27"/>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228" name="Google Shape;392;p31">
            <a:extLst>
              <a:ext uri="{FF2B5EF4-FFF2-40B4-BE49-F238E27FC236}">
                <a16:creationId xmlns:a16="http://schemas.microsoft.com/office/drawing/2014/main" id="{532E2824-CD4D-4907-9BEB-A660C1B63852}"/>
              </a:ext>
            </a:extLst>
          </p:cNvPr>
          <p:cNvPicPr>
            <a:picLocks/>
          </p:cNvPicPr>
          <p:nvPr/>
        </p:nvPicPr>
        <p:blipFill>
          <a:blip r:embed="rId28"/>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229" name="Google Shape;392;p31">
            <a:extLst>
              <a:ext uri="{FF2B5EF4-FFF2-40B4-BE49-F238E27FC236}">
                <a16:creationId xmlns:a16="http://schemas.microsoft.com/office/drawing/2014/main" id="{D6CCA261-17D5-4882-8D0C-C7D009D70BCE}"/>
              </a:ext>
            </a:extLst>
          </p:cNvPr>
          <p:cNvPicPr>
            <a:picLocks/>
          </p:cNvPicPr>
          <p:nvPr/>
        </p:nvPicPr>
        <p:blipFill>
          <a:blip r:embed="rId29"/>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Tree>
    <p:extLst>
      <p:ext uri="{BB962C8B-B14F-4D97-AF65-F5344CB8AC3E}">
        <p14:creationId xmlns:p14="http://schemas.microsoft.com/office/powerpoint/2010/main" val="360985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165" name="Oval 164">
            <a:extLst>
              <a:ext uri="{FF2B5EF4-FFF2-40B4-BE49-F238E27FC236}">
                <a16:creationId xmlns:a16="http://schemas.microsoft.com/office/drawing/2014/main" id="{800FCA83-7821-4C91-B1E4-B8A7CDD253BF}"/>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268;p29">
            <a:extLst>
              <a:ext uri="{FF2B5EF4-FFF2-40B4-BE49-F238E27FC236}">
                <a16:creationId xmlns:a16="http://schemas.microsoft.com/office/drawing/2014/main" id="{B322F7F0-C618-4147-AFAC-D85A1C6524DE}"/>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8;p29">
            <a:extLst>
              <a:ext uri="{FF2B5EF4-FFF2-40B4-BE49-F238E27FC236}">
                <a16:creationId xmlns:a16="http://schemas.microsoft.com/office/drawing/2014/main" id="{674FECB4-368B-4B09-A981-31A4E307CCED}"/>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8;p29">
            <a:extLst>
              <a:ext uri="{FF2B5EF4-FFF2-40B4-BE49-F238E27FC236}">
                <a16:creationId xmlns:a16="http://schemas.microsoft.com/office/drawing/2014/main" id="{DCA4D35E-BEFE-429C-8872-265FBEF7F35A}"/>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8;p29">
            <a:extLst>
              <a:ext uri="{FF2B5EF4-FFF2-40B4-BE49-F238E27FC236}">
                <a16:creationId xmlns:a16="http://schemas.microsoft.com/office/drawing/2014/main" id="{5E638DED-8250-4540-A984-CE51B009117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8;p29">
            <a:extLst>
              <a:ext uri="{FF2B5EF4-FFF2-40B4-BE49-F238E27FC236}">
                <a16:creationId xmlns:a16="http://schemas.microsoft.com/office/drawing/2014/main" id="{5A8D837E-2642-48F6-A589-20403AE544B6}"/>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8;p29">
            <a:extLst>
              <a:ext uri="{FF2B5EF4-FFF2-40B4-BE49-F238E27FC236}">
                <a16:creationId xmlns:a16="http://schemas.microsoft.com/office/drawing/2014/main" id="{72FCF616-C3A3-4901-B4EE-E2792C8690E6}"/>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0492C5FD-1F56-41A3-926D-54716E8C4946}"/>
              </a:ext>
            </a:extLst>
          </p:cNvPr>
          <p:cNvGrpSpPr/>
          <p:nvPr/>
        </p:nvGrpSpPr>
        <p:grpSpPr>
          <a:xfrm>
            <a:off x="1845098" y="371355"/>
            <a:ext cx="2126555" cy="795670"/>
            <a:chOff x="1845098" y="371355"/>
            <a:chExt cx="2126555" cy="795670"/>
          </a:xfrm>
        </p:grpSpPr>
        <p:pic>
          <p:nvPicPr>
            <p:cNvPr id="439" name="Google Shape;439;p32"/>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440" name="Google Shape;440;p32"/>
            <p:cNvPicPr preferRelativeResize="0"/>
            <p:nvPr/>
          </p:nvPicPr>
          <p:blipFill>
            <a:blip r:embed="rId3">
              <a:alphaModFix/>
            </a:blip>
            <a:stretch>
              <a:fillRect/>
            </a:stretch>
          </p:blipFill>
          <p:spPr>
            <a:xfrm rot="-458565">
              <a:off x="2252467" y="450678"/>
              <a:ext cx="469260" cy="228493"/>
            </a:xfrm>
            <a:prstGeom prst="rect">
              <a:avLst/>
            </a:prstGeom>
            <a:noFill/>
            <a:ln>
              <a:noFill/>
            </a:ln>
          </p:spPr>
        </p:pic>
        <p:pic>
          <p:nvPicPr>
            <p:cNvPr id="441" name="Google Shape;441;p32"/>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442" name="Google Shape;442;p32"/>
            <p:cNvPicPr preferRelativeResize="0"/>
            <p:nvPr/>
          </p:nvPicPr>
          <p:blipFill>
            <a:blip r:embed="rId3">
              <a:alphaModFix/>
            </a:blip>
            <a:stretch>
              <a:fillRect/>
            </a:stretch>
          </p:blipFill>
          <p:spPr>
            <a:xfrm rot="879240">
              <a:off x="3019187" y="449461"/>
              <a:ext cx="465482" cy="230929"/>
            </a:xfrm>
            <a:prstGeom prst="rect">
              <a:avLst/>
            </a:prstGeom>
            <a:noFill/>
            <a:ln>
              <a:noFill/>
            </a:ln>
          </p:spPr>
        </p:pic>
        <p:pic>
          <p:nvPicPr>
            <p:cNvPr id="443" name="Google Shape;443;p32"/>
            <p:cNvPicPr preferRelativeResize="0"/>
            <p:nvPr/>
          </p:nvPicPr>
          <p:blipFill>
            <a:blip r:embed="rId3">
              <a:alphaModFix/>
            </a:blip>
            <a:stretch>
              <a:fillRect/>
            </a:stretch>
          </p:blipFill>
          <p:spPr>
            <a:xfrm rot="35">
              <a:off x="3385407" y="371355"/>
              <a:ext cx="470731" cy="227537"/>
            </a:xfrm>
            <a:prstGeom prst="rect">
              <a:avLst/>
            </a:prstGeom>
            <a:noFill/>
            <a:ln>
              <a:noFill/>
            </a:ln>
          </p:spPr>
        </p:pic>
        <p:pic>
          <p:nvPicPr>
            <p:cNvPr id="444" name="Google Shape;444;p32"/>
            <p:cNvPicPr preferRelativeResize="0"/>
            <p:nvPr/>
          </p:nvPicPr>
          <p:blipFill>
            <a:blip r:embed="rId3">
              <a:alphaModFix/>
            </a:blip>
            <a:stretch>
              <a:fillRect/>
            </a:stretch>
          </p:blipFill>
          <p:spPr>
            <a:xfrm rot="-1108003">
              <a:off x="1845098" y="661020"/>
              <a:ext cx="462583" cy="232766"/>
            </a:xfrm>
            <a:prstGeom prst="rect">
              <a:avLst/>
            </a:prstGeom>
            <a:noFill/>
            <a:ln>
              <a:noFill/>
            </a:ln>
          </p:spPr>
        </p:pic>
        <p:pic>
          <p:nvPicPr>
            <p:cNvPr id="445" name="Google Shape;445;p32"/>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446" name="Google Shape;446;p32"/>
            <p:cNvPicPr preferRelativeResize="0"/>
            <p:nvPr/>
          </p:nvPicPr>
          <p:blipFill>
            <a:blip r:embed="rId3">
              <a:alphaModFix/>
            </a:blip>
            <a:stretch>
              <a:fillRect/>
            </a:stretch>
          </p:blipFill>
          <p:spPr>
            <a:xfrm rot="-603141">
              <a:off x="2526592" y="727334"/>
              <a:ext cx="468208" cy="229177"/>
            </a:xfrm>
            <a:prstGeom prst="rect">
              <a:avLst/>
            </a:prstGeom>
            <a:noFill/>
            <a:ln>
              <a:noFill/>
            </a:ln>
          </p:spPr>
        </p:pic>
        <p:pic>
          <p:nvPicPr>
            <p:cNvPr id="447" name="Google Shape;447;p32"/>
            <p:cNvPicPr preferRelativeResize="0"/>
            <p:nvPr/>
          </p:nvPicPr>
          <p:blipFill>
            <a:blip r:embed="rId3">
              <a:alphaModFix/>
            </a:blip>
            <a:stretch>
              <a:fillRect/>
            </a:stretch>
          </p:blipFill>
          <p:spPr>
            <a:xfrm rot="-603141">
              <a:off x="2877384" y="662816"/>
              <a:ext cx="468208" cy="229177"/>
            </a:xfrm>
            <a:prstGeom prst="rect">
              <a:avLst/>
            </a:prstGeom>
            <a:noFill/>
            <a:ln>
              <a:noFill/>
            </a:ln>
          </p:spPr>
        </p:pic>
        <p:pic>
          <p:nvPicPr>
            <p:cNvPr id="448" name="Google Shape;448;p32"/>
            <p:cNvPicPr preferRelativeResize="0"/>
            <p:nvPr/>
          </p:nvPicPr>
          <p:blipFill>
            <a:blip r:embed="rId3">
              <a:alphaModFix/>
            </a:blip>
            <a:stretch>
              <a:fillRect/>
            </a:stretch>
          </p:blipFill>
          <p:spPr>
            <a:xfrm rot="499221">
              <a:off x="3231954" y="727557"/>
              <a:ext cx="468996" cy="228668"/>
            </a:xfrm>
            <a:prstGeom prst="rect">
              <a:avLst/>
            </a:prstGeom>
            <a:noFill/>
            <a:ln>
              <a:noFill/>
            </a:ln>
          </p:spPr>
        </p:pic>
        <p:pic>
          <p:nvPicPr>
            <p:cNvPr id="449" name="Google Shape;449;p32"/>
            <p:cNvPicPr preferRelativeResize="0"/>
            <p:nvPr/>
          </p:nvPicPr>
          <p:blipFill>
            <a:blip r:embed="rId3">
              <a:alphaModFix/>
            </a:blip>
            <a:stretch>
              <a:fillRect/>
            </a:stretch>
          </p:blipFill>
          <p:spPr>
            <a:xfrm rot="499221">
              <a:off x="3502657" y="575303"/>
              <a:ext cx="468996" cy="228668"/>
            </a:xfrm>
            <a:prstGeom prst="rect">
              <a:avLst/>
            </a:prstGeom>
            <a:noFill/>
            <a:ln>
              <a:noFill/>
            </a:ln>
          </p:spPr>
        </p:pic>
        <p:pic>
          <p:nvPicPr>
            <p:cNvPr id="450" name="Google Shape;450;p32"/>
            <p:cNvPicPr preferRelativeResize="0"/>
            <p:nvPr/>
          </p:nvPicPr>
          <p:blipFill>
            <a:blip r:embed="rId3">
              <a:alphaModFix/>
            </a:blip>
            <a:stretch>
              <a:fillRect/>
            </a:stretch>
          </p:blipFill>
          <p:spPr>
            <a:xfrm rot="499221">
              <a:off x="1967524" y="887155"/>
              <a:ext cx="468996" cy="228668"/>
            </a:xfrm>
            <a:prstGeom prst="rect">
              <a:avLst/>
            </a:prstGeom>
            <a:noFill/>
            <a:ln>
              <a:noFill/>
            </a:ln>
          </p:spPr>
        </p:pic>
        <p:pic>
          <p:nvPicPr>
            <p:cNvPr id="451" name="Google Shape;451;p32"/>
            <p:cNvPicPr preferRelativeResize="0"/>
            <p:nvPr/>
          </p:nvPicPr>
          <p:blipFill>
            <a:blip r:embed="rId3">
              <a:alphaModFix/>
            </a:blip>
            <a:stretch>
              <a:fillRect/>
            </a:stretch>
          </p:blipFill>
          <p:spPr>
            <a:xfrm rot="-144441">
              <a:off x="2321194" y="939392"/>
              <a:ext cx="470585" cy="227633"/>
            </a:xfrm>
            <a:prstGeom prst="rect">
              <a:avLst/>
            </a:prstGeom>
            <a:noFill/>
            <a:ln>
              <a:noFill/>
            </a:ln>
          </p:spPr>
        </p:pic>
        <p:pic>
          <p:nvPicPr>
            <p:cNvPr id="452" name="Google Shape;452;p32"/>
            <p:cNvPicPr preferRelativeResize="0"/>
            <p:nvPr/>
          </p:nvPicPr>
          <p:blipFill>
            <a:blip r:embed="rId3">
              <a:alphaModFix/>
            </a:blip>
            <a:stretch>
              <a:fillRect/>
            </a:stretch>
          </p:blipFill>
          <p:spPr>
            <a:xfrm rot="-1018844">
              <a:off x="2714213" y="914322"/>
              <a:ext cx="463778" cy="232013"/>
            </a:xfrm>
            <a:prstGeom prst="rect">
              <a:avLst/>
            </a:prstGeom>
            <a:noFill/>
            <a:ln>
              <a:noFill/>
            </a:ln>
          </p:spPr>
        </p:pic>
        <p:pic>
          <p:nvPicPr>
            <p:cNvPr id="453" name="Google Shape;453;p32"/>
            <p:cNvPicPr preferRelativeResize="0"/>
            <p:nvPr/>
          </p:nvPicPr>
          <p:blipFill>
            <a:blip r:embed="rId3">
              <a:alphaModFix/>
            </a:blip>
            <a:stretch>
              <a:fillRect/>
            </a:stretch>
          </p:blipFill>
          <p:spPr>
            <a:xfrm rot="-478643">
              <a:off x="3443980" y="916038"/>
              <a:ext cx="469132" cy="228579"/>
            </a:xfrm>
            <a:prstGeom prst="rect">
              <a:avLst/>
            </a:prstGeom>
            <a:noFill/>
            <a:ln>
              <a:noFill/>
            </a:ln>
          </p:spPr>
        </p:pic>
        <p:pic>
          <p:nvPicPr>
            <p:cNvPr id="454" name="Google Shape;454;p32"/>
            <p:cNvPicPr preferRelativeResize="0"/>
            <p:nvPr/>
          </p:nvPicPr>
          <p:blipFill>
            <a:blip r:embed="rId3">
              <a:alphaModFix/>
            </a:blip>
            <a:stretch>
              <a:fillRect/>
            </a:stretch>
          </p:blipFill>
          <p:spPr>
            <a:xfrm rot="499221">
              <a:off x="3084876" y="915992"/>
              <a:ext cx="468996" cy="228668"/>
            </a:xfrm>
            <a:prstGeom prst="rect">
              <a:avLst/>
            </a:prstGeom>
            <a:noFill/>
            <a:ln>
              <a:noFill/>
            </a:ln>
          </p:spPr>
        </p:pic>
      </p:grpSp>
      <p:grpSp>
        <p:nvGrpSpPr>
          <p:cNvPr id="155" name="Group 154">
            <a:extLst>
              <a:ext uri="{FF2B5EF4-FFF2-40B4-BE49-F238E27FC236}">
                <a16:creationId xmlns:a16="http://schemas.microsoft.com/office/drawing/2014/main" id="{3C2BE27C-5D3F-4CD0-9A09-DE1E9D5BEB9D}"/>
              </a:ext>
            </a:extLst>
          </p:cNvPr>
          <p:cNvGrpSpPr/>
          <p:nvPr/>
        </p:nvGrpSpPr>
        <p:grpSpPr>
          <a:xfrm>
            <a:off x="1884762" y="416951"/>
            <a:ext cx="1214336" cy="750074"/>
            <a:chOff x="1884762" y="416951"/>
            <a:chExt cx="1214336" cy="750074"/>
          </a:xfrm>
        </p:grpSpPr>
        <p:pic>
          <p:nvPicPr>
            <p:cNvPr id="156" name="Google Shape;499;p33">
              <a:extLst>
                <a:ext uri="{FF2B5EF4-FFF2-40B4-BE49-F238E27FC236}">
                  <a16:creationId xmlns:a16="http://schemas.microsoft.com/office/drawing/2014/main" id="{703E3669-545F-469A-B23F-3B41A9ED0367}"/>
                </a:ext>
              </a:extLst>
            </p:cNvPr>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157" name="Google Shape;501;p33">
              <a:extLst>
                <a:ext uri="{FF2B5EF4-FFF2-40B4-BE49-F238E27FC236}">
                  <a16:creationId xmlns:a16="http://schemas.microsoft.com/office/drawing/2014/main" id="{A015F7D8-5285-422A-B97E-DD434503EDDE}"/>
                </a:ext>
              </a:extLst>
            </p:cNvPr>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158" name="Google Shape;505;p33">
              <a:extLst>
                <a:ext uri="{FF2B5EF4-FFF2-40B4-BE49-F238E27FC236}">
                  <a16:creationId xmlns:a16="http://schemas.microsoft.com/office/drawing/2014/main" id="{EB5718C0-1380-42C1-B5A8-5C9BE9AA50A8}"/>
                </a:ext>
              </a:extLst>
            </p:cNvPr>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159" name="Google Shape;511;p33">
              <a:extLst>
                <a:ext uri="{FF2B5EF4-FFF2-40B4-BE49-F238E27FC236}">
                  <a16:creationId xmlns:a16="http://schemas.microsoft.com/office/drawing/2014/main" id="{8F1E9D34-8671-41BB-BA3F-B24B2B3D54A5}"/>
                </a:ext>
              </a:extLst>
            </p:cNvPr>
            <p:cNvPicPr preferRelativeResize="0"/>
            <p:nvPr/>
          </p:nvPicPr>
          <p:blipFill>
            <a:blip r:embed="rId3">
              <a:alphaModFix/>
            </a:blip>
            <a:stretch>
              <a:fillRect/>
            </a:stretch>
          </p:blipFill>
          <p:spPr>
            <a:xfrm rot="-144441">
              <a:off x="2321194" y="939392"/>
              <a:ext cx="470585" cy="227633"/>
            </a:xfrm>
            <a:prstGeom prst="rect">
              <a:avLst/>
            </a:prstGeom>
            <a:noFill/>
            <a:ln>
              <a:noFill/>
            </a:ln>
          </p:spPr>
        </p:pic>
      </p:grpSp>
      <p:sp>
        <p:nvSpPr>
          <p:cNvPr id="436" name="Google Shape;436;p32"/>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32"/>
          <p:cNvSpPr txBox="1"/>
          <p:nvPr/>
        </p:nvSpPr>
        <p:spPr>
          <a:xfrm>
            <a:off x="2929938" y="1104713"/>
            <a:ext cx="305100" cy="3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a:t>
            </a:r>
            <a:endParaRPr>
              <a:solidFill>
                <a:srgbClr val="FFFFFF"/>
              </a:solidFill>
            </a:endParaRPr>
          </a:p>
        </p:txBody>
      </p:sp>
      <p:grpSp>
        <p:nvGrpSpPr>
          <p:cNvPr id="4" name="Group 3">
            <a:extLst>
              <a:ext uri="{FF2B5EF4-FFF2-40B4-BE49-F238E27FC236}">
                <a16:creationId xmlns:a16="http://schemas.microsoft.com/office/drawing/2014/main" id="{EF1675CB-0628-491A-93DB-7A9F6CAE9580}"/>
              </a:ext>
            </a:extLst>
          </p:cNvPr>
          <p:cNvGrpSpPr/>
          <p:nvPr/>
        </p:nvGrpSpPr>
        <p:grpSpPr>
          <a:xfrm>
            <a:off x="2386262" y="2370957"/>
            <a:ext cx="4406162" cy="1471735"/>
            <a:chOff x="2386262" y="2370957"/>
            <a:chExt cx="4406162" cy="1471735"/>
          </a:xfrm>
        </p:grpSpPr>
        <p:pic>
          <p:nvPicPr>
            <p:cNvPr id="142" name="Google Shape;500;p33">
              <a:extLst>
                <a:ext uri="{FF2B5EF4-FFF2-40B4-BE49-F238E27FC236}">
                  <a16:creationId xmlns:a16="http://schemas.microsoft.com/office/drawing/2014/main" id="{78F166B2-3BF5-4B8D-9475-E5CC08757B94}"/>
                </a:ext>
              </a:extLst>
            </p:cNvPr>
            <p:cNvPicPr preferRelativeResize="0"/>
            <p:nvPr/>
          </p:nvPicPr>
          <p:blipFill>
            <a:blip r:embed="rId3">
              <a:alphaModFix/>
            </a:blip>
            <a:stretch>
              <a:fillRect/>
            </a:stretch>
          </p:blipFill>
          <p:spPr>
            <a:xfrm rot="-458565">
              <a:off x="2816392" y="2411515"/>
              <a:ext cx="469260" cy="228493"/>
            </a:xfrm>
            <a:prstGeom prst="rect">
              <a:avLst/>
            </a:prstGeom>
            <a:noFill/>
            <a:ln>
              <a:noFill/>
            </a:ln>
          </p:spPr>
        </p:pic>
        <p:pic>
          <p:nvPicPr>
            <p:cNvPr id="143" name="Google Shape;502;p33">
              <a:extLst>
                <a:ext uri="{FF2B5EF4-FFF2-40B4-BE49-F238E27FC236}">
                  <a16:creationId xmlns:a16="http://schemas.microsoft.com/office/drawing/2014/main" id="{0DB9A567-8526-4E2B-87D4-44D17A7A78F1}"/>
                </a:ext>
              </a:extLst>
            </p:cNvPr>
            <p:cNvPicPr preferRelativeResize="0"/>
            <p:nvPr/>
          </p:nvPicPr>
          <p:blipFill>
            <a:blip r:embed="rId3">
              <a:alphaModFix/>
            </a:blip>
            <a:stretch>
              <a:fillRect/>
            </a:stretch>
          </p:blipFill>
          <p:spPr>
            <a:xfrm rot="879240">
              <a:off x="5894212" y="2456286"/>
              <a:ext cx="465482" cy="230929"/>
            </a:xfrm>
            <a:prstGeom prst="rect">
              <a:avLst/>
            </a:prstGeom>
            <a:noFill/>
            <a:ln>
              <a:noFill/>
            </a:ln>
          </p:spPr>
        </p:pic>
        <p:pic>
          <p:nvPicPr>
            <p:cNvPr id="144" name="Google Shape;503;p33">
              <a:extLst>
                <a:ext uri="{FF2B5EF4-FFF2-40B4-BE49-F238E27FC236}">
                  <a16:creationId xmlns:a16="http://schemas.microsoft.com/office/drawing/2014/main" id="{2EB1AFCC-AA67-4699-B91A-B88ABF326BC2}"/>
                </a:ext>
              </a:extLst>
            </p:cNvPr>
            <p:cNvPicPr preferRelativeResize="0"/>
            <p:nvPr/>
          </p:nvPicPr>
          <p:blipFill>
            <a:blip r:embed="rId3">
              <a:alphaModFix/>
            </a:blip>
            <a:stretch>
              <a:fillRect/>
            </a:stretch>
          </p:blipFill>
          <p:spPr>
            <a:xfrm rot="35">
              <a:off x="4618557" y="2380893"/>
              <a:ext cx="470731" cy="227537"/>
            </a:xfrm>
            <a:prstGeom prst="rect">
              <a:avLst/>
            </a:prstGeom>
            <a:noFill/>
            <a:ln>
              <a:noFill/>
            </a:ln>
          </p:spPr>
        </p:pic>
        <p:pic>
          <p:nvPicPr>
            <p:cNvPr id="145" name="Google Shape;504;p33">
              <a:extLst>
                <a:ext uri="{FF2B5EF4-FFF2-40B4-BE49-F238E27FC236}">
                  <a16:creationId xmlns:a16="http://schemas.microsoft.com/office/drawing/2014/main" id="{CBD3F487-4FB5-4F63-B4FE-B000A0E4D7A3}"/>
                </a:ext>
              </a:extLst>
            </p:cNvPr>
            <p:cNvPicPr preferRelativeResize="0"/>
            <p:nvPr/>
          </p:nvPicPr>
          <p:blipFill>
            <a:blip r:embed="rId3">
              <a:alphaModFix/>
            </a:blip>
            <a:stretch>
              <a:fillRect/>
            </a:stretch>
          </p:blipFill>
          <p:spPr>
            <a:xfrm rot="-1108003">
              <a:off x="4214035" y="2370957"/>
              <a:ext cx="462583" cy="232766"/>
            </a:xfrm>
            <a:prstGeom prst="rect">
              <a:avLst/>
            </a:prstGeom>
            <a:noFill/>
            <a:ln>
              <a:noFill/>
            </a:ln>
          </p:spPr>
        </p:pic>
        <p:pic>
          <p:nvPicPr>
            <p:cNvPr id="146" name="Google Shape;506;p33">
              <a:extLst>
                <a:ext uri="{FF2B5EF4-FFF2-40B4-BE49-F238E27FC236}">
                  <a16:creationId xmlns:a16="http://schemas.microsoft.com/office/drawing/2014/main" id="{B8FD7B6B-AFDC-4528-8050-9E7978AF7BA9}"/>
                </a:ext>
              </a:extLst>
            </p:cNvPr>
            <p:cNvPicPr preferRelativeResize="0"/>
            <p:nvPr/>
          </p:nvPicPr>
          <p:blipFill>
            <a:blip r:embed="rId3">
              <a:alphaModFix/>
            </a:blip>
            <a:stretch>
              <a:fillRect/>
            </a:stretch>
          </p:blipFill>
          <p:spPr>
            <a:xfrm rot="-603141">
              <a:off x="6323767" y="2457159"/>
              <a:ext cx="468208" cy="229177"/>
            </a:xfrm>
            <a:prstGeom prst="rect">
              <a:avLst/>
            </a:prstGeom>
            <a:noFill/>
            <a:ln>
              <a:noFill/>
            </a:ln>
          </p:spPr>
        </p:pic>
        <p:pic>
          <p:nvPicPr>
            <p:cNvPr id="147" name="Google Shape;507;p33">
              <a:extLst>
                <a:ext uri="{FF2B5EF4-FFF2-40B4-BE49-F238E27FC236}">
                  <a16:creationId xmlns:a16="http://schemas.microsoft.com/office/drawing/2014/main" id="{D287BB74-D36C-4B70-AC38-9499CB6369A0}"/>
                </a:ext>
              </a:extLst>
            </p:cNvPr>
            <p:cNvPicPr preferRelativeResize="0"/>
            <p:nvPr/>
          </p:nvPicPr>
          <p:blipFill>
            <a:blip r:embed="rId3">
              <a:alphaModFix/>
            </a:blip>
            <a:stretch>
              <a:fillRect/>
            </a:stretch>
          </p:blipFill>
          <p:spPr>
            <a:xfrm rot="-603141">
              <a:off x="4640196" y="3538091"/>
              <a:ext cx="468208" cy="229177"/>
            </a:xfrm>
            <a:prstGeom prst="rect">
              <a:avLst/>
            </a:prstGeom>
            <a:noFill/>
            <a:ln>
              <a:noFill/>
            </a:ln>
          </p:spPr>
        </p:pic>
        <p:pic>
          <p:nvPicPr>
            <p:cNvPr id="148" name="Google Shape;508;p33">
              <a:extLst>
                <a:ext uri="{FF2B5EF4-FFF2-40B4-BE49-F238E27FC236}">
                  <a16:creationId xmlns:a16="http://schemas.microsoft.com/office/drawing/2014/main" id="{6A07682C-F56D-43E4-96A2-E357BF07DDDF}"/>
                </a:ext>
              </a:extLst>
            </p:cNvPr>
            <p:cNvPicPr preferRelativeResize="0"/>
            <p:nvPr/>
          </p:nvPicPr>
          <p:blipFill>
            <a:blip r:embed="rId3">
              <a:alphaModFix/>
            </a:blip>
            <a:stretch>
              <a:fillRect/>
            </a:stretch>
          </p:blipFill>
          <p:spPr>
            <a:xfrm rot="499221">
              <a:off x="2403054" y="3563507"/>
              <a:ext cx="468996" cy="228668"/>
            </a:xfrm>
            <a:prstGeom prst="rect">
              <a:avLst/>
            </a:prstGeom>
            <a:noFill/>
            <a:ln>
              <a:noFill/>
            </a:ln>
          </p:spPr>
        </p:pic>
        <p:pic>
          <p:nvPicPr>
            <p:cNvPr id="149" name="Google Shape;509;p33">
              <a:extLst>
                <a:ext uri="{FF2B5EF4-FFF2-40B4-BE49-F238E27FC236}">
                  <a16:creationId xmlns:a16="http://schemas.microsoft.com/office/drawing/2014/main" id="{E9340168-1A60-4C9A-A7E8-50F6F1460351}"/>
                </a:ext>
              </a:extLst>
            </p:cNvPr>
            <p:cNvPicPr preferRelativeResize="0"/>
            <p:nvPr/>
          </p:nvPicPr>
          <p:blipFill>
            <a:blip r:embed="rId3">
              <a:alphaModFix/>
            </a:blip>
            <a:stretch>
              <a:fillRect/>
            </a:stretch>
          </p:blipFill>
          <p:spPr>
            <a:xfrm rot="499221">
              <a:off x="5903782" y="3563503"/>
              <a:ext cx="468996" cy="228668"/>
            </a:xfrm>
            <a:prstGeom prst="rect">
              <a:avLst/>
            </a:prstGeom>
            <a:noFill/>
            <a:ln>
              <a:noFill/>
            </a:ln>
          </p:spPr>
        </p:pic>
        <p:pic>
          <p:nvPicPr>
            <p:cNvPr id="150" name="Google Shape;510;p33">
              <a:extLst>
                <a:ext uri="{FF2B5EF4-FFF2-40B4-BE49-F238E27FC236}">
                  <a16:creationId xmlns:a16="http://schemas.microsoft.com/office/drawing/2014/main" id="{E2A5EFD3-928E-4E4F-97E1-74BA5FE96A20}"/>
                </a:ext>
              </a:extLst>
            </p:cNvPr>
            <p:cNvPicPr preferRelativeResize="0"/>
            <p:nvPr/>
          </p:nvPicPr>
          <p:blipFill>
            <a:blip r:embed="rId3">
              <a:alphaModFix/>
            </a:blip>
            <a:stretch>
              <a:fillRect/>
            </a:stretch>
          </p:blipFill>
          <p:spPr>
            <a:xfrm rot="499221">
              <a:off x="2386262" y="2385992"/>
              <a:ext cx="468996" cy="228668"/>
            </a:xfrm>
            <a:prstGeom prst="rect">
              <a:avLst/>
            </a:prstGeom>
            <a:noFill/>
            <a:ln>
              <a:noFill/>
            </a:ln>
          </p:spPr>
        </p:pic>
        <p:pic>
          <p:nvPicPr>
            <p:cNvPr id="151" name="Google Shape;512;p33">
              <a:extLst>
                <a:ext uri="{FF2B5EF4-FFF2-40B4-BE49-F238E27FC236}">
                  <a16:creationId xmlns:a16="http://schemas.microsoft.com/office/drawing/2014/main" id="{72A2CA51-27BE-4289-98AE-EB48CE432389}"/>
                </a:ext>
              </a:extLst>
            </p:cNvPr>
            <p:cNvPicPr preferRelativeResize="0"/>
            <p:nvPr/>
          </p:nvPicPr>
          <p:blipFill>
            <a:blip r:embed="rId3">
              <a:alphaModFix/>
            </a:blip>
            <a:stretch>
              <a:fillRect/>
            </a:stretch>
          </p:blipFill>
          <p:spPr>
            <a:xfrm rot="-1018844">
              <a:off x="4156013" y="3536685"/>
              <a:ext cx="463778" cy="232013"/>
            </a:xfrm>
            <a:prstGeom prst="rect">
              <a:avLst/>
            </a:prstGeom>
            <a:noFill/>
            <a:ln>
              <a:noFill/>
            </a:ln>
          </p:spPr>
        </p:pic>
        <p:pic>
          <p:nvPicPr>
            <p:cNvPr id="152" name="Google Shape;513;p33">
              <a:extLst>
                <a:ext uri="{FF2B5EF4-FFF2-40B4-BE49-F238E27FC236}">
                  <a16:creationId xmlns:a16="http://schemas.microsoft.com/office/drawing/2014/main" id="{6AC40644-9965-4C5C-9BB2-4B9673FD9B7F}"/>
                </a:ext>
              </a:extLst>
            </p:cNvPr>
            <p:cNvPicPr preferRelativeResize="0"/>
            <p:nvPr/>
          </p:nvPicPr>
          <p:blipFill>
            <a:blip r:embed="rId3">
              <a:alphaModFix/>
            </a:blip>
            <a:stretch>
              <a:fillRect/>
            </a:stretch>
          </p:blipFill>
          <p:spPr>
            <a:xfrm rot="-478643">
              <a:off x="6323292" y="3614113"/>
              <a:ext cx="469132" cy="228579"/>
            </a:xfrm>
            <a:prstGeom prst="rect">
              <a:avLst/>
            </a:prstGeom>
            <a:noFill/>
            <a:ln>
              <a:noFill/>
            </a:ln>
          </p:spPr>
        </p:pic>
        <p:pic>
          <p:nvPicPr>
            <p:cNvPr id="153" name="Google Shape;514;p33">
              <a:extLst>
                <a:ext uri="{FF2B5EF4-FFF2-40B4-BE49-F238E27FC236}">
                  <a16:creationId xmlns:a16="http://schemas.microsoft.com/office/drawing/2014/main" id="{DCE83FF8-CB3A-47DD-BFB1-A715F817DCDE}"/>
                </a:ext>
              </a:extLst>
            </p:cNvPr>
            <p:cNvPicPr preferRelativeResize="0"/>
            <p:nvPr/>
          </p:nvPicPr>
          <p:blipFill>
            <a:blip r:embed="rId3">
              <a:alphaModFix/>
            </a:blip>
            <a:stretch>
              <a:fillRect/>
            </a:stretch>
          </p:blipFill>
          <p:spPr>
            <a:xfrm rot="499221">
              <a:off x="2876989" y="3563504"/>
              <a:ext cx="468996" cy="228668"/>
            </a:xfrm>
            <a:prstGeom prst="rect">
              <a:avLst/>
            </a:prstGeom>
            <a:noFill/>
            <a:ln>
              <a:noFill/>
            </a:ln>
          </p:spPr>
        </p:pic>
      </p:grpSp>
      <p:sp>
        <p:nvSpPr>
          <p:cNvPr id="160" name="Speech Bubble: Oval 159">
            <a:extLst>
              <a:ext uri="{FF2B5EF4-FFF2-40B4-BE49-F238E27FC236}">
                <a16:creationId xmlns:a16="http://schemas.microsoft.com/office/drawing/2014/main" id="{B874EFE5-8319-4626-B03F-8D49AA30D0A2}"/>
              </a:ext>
            </a:extLst>
          </p:cNvPr>
          <p:cNvSpPr/>
          <p:nvPr/>
        </p:nvSpPr>
        <p:spPr>
          <a:xfrm>
            <a:off x="4824028" y="812734"/>
            <a:ext cx="1264155" cy="426868"/>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Ready…</a:t>
            </a:r>
          </a:p>
        </p:txBody>
      </p:sp>
      <p:sp>
        <p:nvSpPr>
          <p:cNvPr id="162" name="Speech Bubble: Oval 161">
            <a:extLst>
              <a:ext uri="{FF2B5EF4-FFF2-40B4-BE49-F238E27FC236}">
                <a16:creationId xmlns:a16="http://schemas.microsoft.com/office/drawing/2014/main" id="{3DEEC251-A5CF-4BAD-A0D8-505DDC1E72B2}"/>
              </a:ext>
            </a:extLst>
          </p:cNvPr>
          <p:cNvSpPr/>
          <p:nvPr/>
        </p:nvSpPr>
        <p:spPr>
          <a:xfrm>
            <a:off x="4824028" y="812734"/>
            <a:ext cx="1264155" cy="426868"/>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a:t>
            </a:r>
          </a:p>
        </p:txBody>
      </p:sp>
      <p:sp>
        <p:nvSpPr>
          <p:cNvPr id="161" name="Speech Bubble: Oval 160">
            <a:extLst>
              <a:ext uri="{FF2B5EF4-FFF2-40B4-BE49-F238E27FC236}">
                <a16:creationId xmlns:a16="http://schemas.microsoft.com/office/drawing/2014/main" id="{128BDFCF-780E-4343-93BF-E6A8EBE95039}"/>
              </a:ext>
            </a:extLst>
          </p:cNvPr>
          <p:cNvSpPr/>
          <p:nvPr/>
        </p:nvSpPr>
        <p:spPr>
          <a:xfrm>
            <a:off x="4824028" y="812734"/>
            <a:ext cx="1264155" cy="426868"/>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t>
            </a:r>
          </a:p>
        </p:txBody>
      </p:sp>
      <p:sp>
        <p:nvSpPr>
          <p:cNvPr id="5" name="Rectangle 4">
            <a:extLst>
              <a:ext uri="{FF2B5EF4-FFF2-40B4-BE49-F238E27FC236}">
                <a16:creationId xmlns:a16="http://schemas.microsoft.com/office/drawing/2014/main" id="{8DBCCB53-3CC4-4018-98FA-3AE4C63519D2}"/>
              </a:ext>
            </a:extLst>
          </p:cNvPr>
          <p:cNvSpPr/>
          <p:nvPr/>
        </p:nvSpPr>
        <p:spPr>
          <a:xfrm>
            <a:off x="4824028" y="735546"/>
            <a:ext cx="1368152" cy="540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98B40F0-82C0-4997-9301-C785FFA2D061}"/>
              </a:ext>
            </a:extLst>
          </p:cNvPr>
          <p:cNvGrpSpPr/>
          <p:nvPr/>
        </p:nvGrpSpPr>
        <p:grpSpPr>
          <a:xfrm>
            <a:off x="4230975" y="1181512"/>
            <a:ext cx="838200" cy="863313"/>
            <a:chOff x="4230975" y="1181512"/>
            <a:chExt cx="838200" cy="863313"/>
          </a:xfrm>
        </p:grpSpPr>
        <p:pic>
          <p:nvPicPr>
            <p:cNvPr id="58" name="Google Shape;392;p31">
              <a:extLst>
                <a:ext uri="{FF2B5EF4-FFF2-40B4-BE49-F238E27FC236}">
                  <a16:creationId xmlns:a16="http://schemas.microsoft.com/office/drawing/2014/main" id="{18F91D4F-9CFD-4166-8DBF-6368E8BCFE53}"/>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9" name="Google Shape;427;p31">
              <a:extLst>
                <a:ext uri="{FF2B5EF4-FFF2-40B4-BE49-F238E27FC236}">
                  <a16:creationId xmlns:a16="http://schemas.microsoft.com/office/drawing/2014/main" id="{7A16BBB7-1A33-41D8-9233-3636AEF7F785}"/>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4" name="Google Shape;392;p31">
            <a:extLst>
              <a:ext uri="{FF2B5EF4-FFF2-40B4-BE49-F238E27FC236}">
                <a16:creationId xmlns:a16="http://schemas.microsoft.com/office/drawing/2014/main" id="{D6AD657D-66BA-497A-84B6-09B08B16A30C}"/>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25" name="Google Shape;392;p31">
            <a:extLst>
              <a:ext uri="{FF2B5EF4-FFF2-40B4-BE49-F238E27FC236}">
                <a16:creationId xmlns:a16="http://schemas.microsoft.com/office/drawing/2014/main" id="{47008FAB-901D-41A8-BE5E-CCAB59A3CF45}"/>
              </a:ext>
            </a:extLst>
          </p:cNvPr>
          <p:cNvPicPr>
            <a:picLocks/>
          </p:cNvPicPr>
          <p:nvPr/>
        </p:nvPicPr>
        <p:blipFill>
          <a:blip r:embed="rId6"/>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A46E2595-4927-4429-86E5-0001965FA900}"/>
              </a:ext>
            </a:extLst>
          </p:cNvPr>
          <p:cNvPicPr>
            <a:picLocks/>
          </p:cNvPicPr>
          <p:nvPr/>
        </p:nvPicPr>
        <p:blipFill>
          <a:blip r:embed="rId7"/>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28" name="Google Shape;392;p31">
            <a:extLst>
              <a:ext uri="{FF2B5EF4-FFF2-40B4-BE49-F238E27FC236}">
                <a16:creationId xmlns:a16="http://schemas.microsoft.com/office/drawing/2014/main" id="{9E278AE3-5EBA-440E-97E8-D15B7CB94B8F}"/>
              </a:ext>
            </a:extLst>
          </p:cNvPr>
          <p:cNvPicPr>
            <a:picLocks/>
          </p:cNvPicPr>
          <p:nvPr/>
        </p:nvPicPr>
        <p:blipFill>
          <a:blip r:embed="rId8"/>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8D37E472-48BD-4061-B876-5D7A2236076B}"/>
              </a:ext>
            </a:extLst>
          </p:cNvPr>
          <p:cNvPicPr>
            <a:picLocks/>
          </p:cNvPicPr>
          <p:nvPr/>
        </p:nvPicPr>
        <p:blipFill>
          <a:blip r:embed="rId9"/>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31" name="Google Shape;392;p31">
            <a:extLst>
              <a:ext uri="{FF2B5EF4-FFF2-40B4-BE49-F238E27FC236}">
                <a16:creationId xmlns:a16="http://schemas.microsoft.com/office/drawing/2014/main" id="{3DE0C537-B3B6-41E1-A9AD-A154154DCC7C}"/>
              </a:ext>
            </a:extLst>
          </p:cNvPr>
          <p:cNvPicPr>
            <a:picLocks/>
          </p:cNvPicPr>
          <p:nvPr/>
        </p:nvPicPr>
        <p:blipFill>
          <a:blip r:embed="rId10"/>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4BECAB0F-D022-4687-85EF-67E94094882B}"/>
              </a:ext>
            </a:extLst>
          </p:cNvPr>
          <p:cNvPicPr>
            <a:picLocks/>
          </p:cNvPicPr>
          <p:nvPr/>
        </p:nvPicPr>
        <p:blipFill>
          <a:blip r:embed="rId11"/>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34" name="Google Shape;392;p31">
            <a:extLst>
              <a:ext uri="{FF2B5EF4-FFF2-40B4-BE49-F238E27FC236}">
                <a16:creationId xmlns:a16="http://schemas.microsoft.com/office/drawing/2014/main" id="{0EBA08CE-ACEE-445C-A3B0-7B6A912F409C}"/>
              </a:ext>
            </a:extLst>
          </p:cNvPr>
          <p:cNvPicPr>
            <a:picLocks/>
          </p:cNvPicPr>
          <p:nvPr/>
        </p:nvPicPr>
        <p:blipFill>
          <a:blip r:embed="rId12"/>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136" name="Google Shape;392;p31">
            <a:extLst>
              <a:ext uri="{FF2B5EF4-FFF2-40B4-BE49-F238E27FC236}">
                <a16:creationId xmlns:a16="http://schemas.microsoft.com/office/drawing/2014/main" id="{15866F88-E76F-48B8-AE69-EE9D188410F8}"/>
              </a:ext>
            </a:extLst>
          </p:cNvPr>
          <p:cNvPicPr>
            <a:picLocks/>
          </p:cNvPicPr>
          <p:nvPr/>
        </p:nvPicPr>
        <p:blipFill>
          <a:blip r:embed="rId13"/>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37" name="Google Shape;392;p31">
            <a:extLst>
              <a:ext uri="{FF2B5EF4-FFF2-40B4-BE49-F238E27FC236}">
                <a16:creationId xmlns:a16="http://schemas.microsoft.com/office/drawing/2014/main" id="{6CA12FF2-8843-4D0B-9AC3-56DD2C516E5E}"/>
              </a:ext>
            </a:extLst>
          </p:cNvPr>
          <p:cNvPicPr>
            <a:picLocks/>
          </p:cNvPicPr>
          <p:nvPr/>
        </p:nvPicPr>
        <p:blipFill>
          <a:blip r:embed="rId1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39" name="Google Shape;392;p31">
            <a:extLst>
              <a:ext uri="{FF2B5EF4-FFF2-40B4-BE49-F238E27FC236}">
                <a16:creationId xmlns:a16="http://schemas.microsoft.com/office/drawing/2014/main" id="{53DFE765-E30B-408F-A312-5EFDEBA9DCE8}"/>
              </a:ext>
            </a:extLst>
          </p:cNvPr>
          <p:cNvPicPr>
            <a:picLocks/>
          </p:cNvPicPr>
          <p:nvPr/>
        </p:nvPicPr>
        <p:blipFill>
          <a:blip r:embed="rId15"/>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40" name="Google Shape;392;p31">
            <a:extLst>
              <a:ext uri="{FF2B5EF4-FFF2-40B4-BE49-F238E27FC236}">
                <a16:creationId xmlns:a16="http://schemas.microsoft.com/office/drawing/2014/main" id="{354DD4FB-0621-4E13-B3F4-C04221C85AD9}"/>
              </a:ext>
            </a:extLst>
          </p:cNvPr>
          <p:cNvPicPr>
            <a:picLocks/>
          </p:cNvPicPr>
          <p:nvPr/>
        </p:nvPicPr>
        <p:blipFill>
          <a:blip r:embed="rId16"/>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D8A40251-78CA-4749-AB7D-2AF1FE515FA4}"/>
              </a:ext>
            </a:extLst>
          </p:cNvPr>
          <p:cNvPicPr>
            <a:picLocks/>
          </p:cNvPicPr>
          <p:nvPr/>
        </p:nvPicPr>
        <p:blipFill>
          <a:blip r:embed="rId5"/>
          <a:srcRect/>
          <a:stretch/>
        </p:blipFill>
        <p:spPr>
          <a:xfrm>
            <a:off x="5818458" y="3787083"/>
            <a:ext cx="489396"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8F323ACF-1C35-486F-8C3F-E709BC1F0A06}"/>
              </a:ext>
            </a:extLst>
          </p:cNvPr>
          <p:cNvPicPr>
            <a:picLocks/>
          </p:cNvPicPr>
          <p:nvPr/>
        </p:nvPicPr>
        <p:blipFill>
          <a:blip r:embed="rId6"/>
          <a:srcRect/>
          <a:stretch/>
        </p:blipFill>
        <p:spPr>
          <a:xfrm>
            <a:off x="6434767" y="3786873"/>
            <a:ext cx="489396"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BD1F33C4-14AB-4F20-A39D-C12BE6208F36}"/>
              </a:ext>
            </a:extLst>
          </p:cNvPr>
          <p:cNvPicPr>
            <a:picLocks/>
          </p:cNvPicPr>
          <p:nvPr/>
        </p:nvPicPr>
        <p:blipFill>
          <a:blip r:embed="rId7"/>
          <a:srcRect/>
          <a:stretch/>
        </p:blipFill>
        <p:spPr>
          <a:xfrm>
            <a:off x="4115863" y="3787083"/>
            <a:ext cx="489396"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2E77BBAB-F58D-4C23-AF9A-AFD71D2145F2}"/>
              </a:ext>
            </a:extLst>
          </p:cNvPr>
          <p:cNvPicPr>
            <a:picLocks/>
          </p:cNvPicPr>
          <p:nvPr/>
        </p:nvPicPr>
        <p:blipFill>
          <a:blip r:embed="rId8"/>
          <a:srcRect/>
          <a:stretch/>
        </p:blipFill>
        <p:spPr>
          <a:xfrm>
            <a:off x="4732172" y="3786873"/>
            <a:ext cx="489396" cy="587276"/>
          </a:xfrm>
          <a:prstGeom prst="rect">
            <a:avLst/>
          </a:prstGeom>
          <a:noFill/>
          <a:ln>
            <a:noFill/>
          </a:ln>
          <a:effectLst>
            <a:outerShdw blurRad="57150" dist="38100" dir="2760000" algn="bl" rotWithShape="0">
              <a:srgbClr val="000000">
                <a:alpha val="86000"/>
              </a:srgbClr>
            </a:outerShdw>
          </a:effectLst>
        </p:spPr>
      </p:pic>
      <p:pic>
        <p:nvPicPr>
          <p:cNvPr id="69" name="Google Shape;392;p31">
            <a:extLst>
              <a:ext uri="{FF2B5EF4-FFF2-40B4-BE49-F238E27FC236}">
                <a16:creationId xmlns:a16="http://schemas.microsoft.com/office/drawing/2014/main" id="{EB5790E0-2F9E-4B10-871B-85D132D7D06E}"/>
              </a:ext>
            </a:extLst>
          </p:cNvPr>
          <p:cNvPicPr>
            <a:picLocks/>
          </p:cNvPicPr>
          <p:nvPr/>
        </p:nvPicPr>
        <p:blipFill>
          <a:blip r:embed="rId9"/>
          <a:srcRect/>
          <a:stretch/>
        </p:blipFill>
        <p:spPr>
          <a:xfrm>
            <a:off x="2356119" y="3787257"/>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ADCB0285-6264-4207-A516-9BB61E98E40C}"/>
              </a:ext>
            </a:extLst>
          </p:cNvPr>
          <p:cNvPicPr>
            <a:picLocks/>
          </p:cNvPicPr>
          <p:nvPr/>
        </p:nvPicPr>
        <p:blipFill>
          <a:blip r:embed="rId10"/>
          <a:srcRect/>
          <a:stretch/>
        </p:blipFill>
        <p:spPr>
          <a:xfrm>
            <a:off x="2972428" y="3786753"/>
            <a:ext cx="489396"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B3DB80DE-1C8D-49B4-9F94-5D266C62B7D4}"/>
              </a:ext>
            </a:extLst>
          </p:cNvPr>
          <p:cNvPicPr>
            <a:picLocks/>
          </p:cNvPicPr>
          <p:nvPr/>
        </p:nvPicPr>
        <p:blipFill>
          <a:blip r:embed="rId11"/>
          <a:srcRect/>
          <a:stretch/>
        </p:blipFill>
        <p:spPr>
          <a:xfrm>
            <a:off x="5818460" y="2644088"/>
            <a:ext cx="489396"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2703660A-AB58-46A1-A441-64877A570553}"/>
              </a:ext>
            </a:extLst>
          </p:cNvPr>
          <p:cNvPicPr>
            <a:picLocks/>
          </p:cNvPicPr>
          <p:nvPr/>
        </p:nvPicPr>
        <p:blipFill>
          <a:blip r:embed="rId12"/>
          <a:srcRect/>
          <a:stretch/>
        </p:blipFill>
        <p:spPr>
          <a:xfrm>
            <a:off x="6434769" y="2643878"/>
            <a:ext cx="489396"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4DA7877F-062B-44E6-B837-04DD2A7EE3E4}"/>
              </a:ext>
            </a:extLst>
          </p:cNvPr>
          <p:cNvPicPr>
            <a:picLocks/>
          </p:cNvPicPr>
          <p:nvPr/>
        </p:nvPicPr>
        <p:blipFill>
          <a:blip r:embed="rId13"/>
          <a:srcRect/>
          <a:stretch/>
        </p:blipFill>
        <p:spPr>
          <a:xfrm>
            <a:off x="4115865" y="2644088"/>
            <a:ext cx="489396"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B2C4152B-F8A0-41A4-B5BE-CAC4C89EDC0E}"/>
              </a:ext>
            </a:extLst>
          </p:cNvPr>
          <p:cNvPicPr>
            <a:picLocks/>
          </p:cNvPicPr>
          <p:nvPr/>
        </p:nvPicPr>
        <p:blipFill>
          <a:blip r:embed="rId14"/>
          <a:srcRect/>
          <a:stretch/>
        </p:blipFill>
        <p:spPr>
          <a:xfrm>
            <a:off x="4732174" y="2643878"/>
            <a:ext cx="489396"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F24F7D74-D3A9-4B35-88D3-77CA67BD8B00}"/>
              </a:ext>
            </a:extLst>
          </p:cNvPr>
          <p:cNvPicPr>
            <a:picLocks/>
          </p:cNvPicPr>
          <p:nvPr/>
        </p:nvPicPr>
        <p:blipFill>
          <a:blip r:embed="rId15"/>
          <a:srcRect/>
          <a:stretch/>
        </p:blipFill>
        <p:spPr>
          <a:xfrm>
            <a:off x="2356121" y="2643968"/>
            <a:ext cx="489396"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9BA53F76-CA5C-41B1-8172-C68A582C7F8E}"/>
              </a:ext>
            </a:extLst>
          </p:cNvPr>
          <p:cNvPicPr>
            <a:picLocks/>
          </p:cNvPicPr>
          <p:nvPr/>
        </p:nvPicPr>
        <p:blipFill>
          <a:blip r:embed="rId16"/>
          <a:srcRect/>
          <a:stretch/>
        </p:blipFill>
        <p:spPr>
          <a:xfrm>
            <a:off x="2972430" y="2643758"/>
            <a:ext cx="489396"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6ABB7F96-09EC-4367-AAFF-F647BABBC871}"/>
              </a:ext>
            </a:extLst>
          </p:cNvPr>
          <p:cNvPicPr>
            <a:picLocks/>
          </p:cNvPicPr>
          <p:nvPr/>
        </p:nvPicPr>
        <p:blipFill>
          <a:blip r:embed="rId1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392;p31">
            <a:extLst>
              <a:ext uri="{FF2B5EF4-FFF2-40B4-BE49-F238E27FC236}">
                <a16:creationId xmlns:a16="http://schemas.microsoft.com/office/drawing/2014/main" id="{E395EDA2-0FA1-4F28-8023-9FBE8EF9C862}"/>
              </a:ext>
            </a:extLst>
          </p:cNvPr>
          <p:cNvPicPr>
            <a:picLocks/>
          </p:cNvPicPr>
          <p:nvPr/>
        </p:nvPicPr>
        <p:blipFill>
          <a:blip r:embed="rId1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79" name="Google Shape;392;p31">
            <a:extLst>
              <a:ext uri="{FF2B5EF4-FFF2-40B4-BE49-F238E27FC236}">
                <a16:creationId xmlns:a16="http://schemas.microsoft.com/office/drawing/2014/main" id="{DF1AB261-9ABC-43BE-8BD0-768CF9B01DD1}"/>
              </a:ext>
            </a:extLst>
          </p:cNvPr>
          <p:cNvPicPr>
            <a:picLocks/>
          </p:cNvPicPr>
          <p:nvPr/>
        </p:nvPicPr>
        <p:blipFill>
          <a:blip r:embed="rId19"/>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80" name="Google Shape;392;p31">
            <a:extLst>
              <a:ext uri="{FF2B5EF4-FFF2-40B4-BE49-F238E27FC236}">
                <a16:creationId xmlns:a16="http://schemas.microsoft.com/office/drawing/2014/main" id="{1FFC2EDC-6AF6-4A0D-B551-48F630DDF43D}"/>
              </a:ext>
            </a:extLst>
          </p:cNvPr>
          <p:cNvPicPr>
            <a:picLocks/>
          </p:cNvPicPr>
          <p:nvPr/>
        </p:nvPicPr>
        <p:blipFill>
          <a:blip r:embed="rId20"/>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81" name="Google Shape;392;p31">
            <a:extLst>
              <a:ext uri="{FF2B5EF4-FFF2-40B4-BE49-F238E27FC236}">
                <a16:creationId xmlns:a16="http://schemas.microsoft.com/office/drawing/2014/main" id="{BD6DAAE7-6222-4DB8-8911-39FA7874543F}"/>
              </a:ext>
            </a:extLst>
          </p:cNvPr>
          <p:cNvPicPr>
            <a:picLocks/>
          </p:cNvPicPr>
          <p:nvPr/>
        </p:nvPicPr>
        <p:blipFill>
          <a:blip r:embed="rId21"/>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82" name="Google Shape;392;p31">
            <a:extLst>
              <a:ext uri="{FF2B5EF4-FFF2-40B4-BE49-F238E27FC236}">
                <a16:creationId xmlns:a16="http://schemas.microsoft.com/office/drawing/2014/main" id="{3A919065-652E-44F0-8BE0-FB78C0AACBD1}"/>
              </a:ext>
            </a:extLst>
          </p:cNvPr>
          <p:cNvPicPr>
            <a:picLocks/>
          </p:cNvPicPr>
          <p:nvPr/>
        </p:nvPicPr>
        <p:blipFill>
          <a:blip r:embed="rId22"/>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83" name="Google Shape;392;p31">
            <a:extLst>
              <a:ext uri="{FF2B5EF4-FFF2-40B4-BE49-F238E27FC236}">
                <a16:creationId xmlns:a16="http://schemas.microsoft.com/office/drawing/2014/main" id="{63CFF0B0-40E8-4C62-A081-3E0904BD1FC1}"/>
              </a:ext>
            </a:extLst>
          </p:cNvPr>
          <p:cNvPicPr>
            <a:picLocks/>
          </p:cNvPicPr>
          <p:nvPr/>
        </p:nvPicPr>
        <p:blipFill>
          <a:blip r:embed="rId23"/>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84" name="Google Shape;392;p31">
            <a:extLst>
              <a:ext uri="{FF2B5EF4-FFF2-40B4-BE49-F238E27FC236}">
                <a16:creationId xmlns:a16="http://schemas.microsoft.com/office/drawing/2014/main" id="{380DD1DA-02F3-4837-92BD-607A7C11861D}"/>
              </a:ext>
            </a:extLst>
          </p:cNvPr>
          <p:cNvPicPr>
            <a:picLocks/>
          </p:cNvPicPr>
          <p:nvPr/>
        </p:nvPicPr>
        <p:blipFill>
          <a:blip r:embed="rId24"/>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85" name="Google Shape;392;p31">
            <a:extLst>
              <a:ext uri="{FF2B5EF4-FFF2-40B4-BE49-F238E27FC236}">
                <a16:creationId xmlns:a16="http://schemas.microsoft.com/office/drawing/2014/main" id="{F33F6F9D-62AB-46A6-A7EA-EFD65891DC16}"/>
              </a:ext>
            </a:extLst>
          </p:cNvPr>
          <p:cNvPicPr>
            <a:picLocks/>
          </p:cNvPicPr>
          <p:nvPr/>
        </p:nvPicPr>
        <p:blipFill>
          <a:blip r:embed="rId25"/>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86" name="Google Shape;392;p31">
            <a:extLst>
              <a:ext uri="{FF2B5EF4-FFF2-40B4-BE49-F238E27FC236}">
                <a16:creationId xmlns:a16="http://schemas.microsoft.com/office/drawing/2014/main" id="{6F6406BB-1DA9-423E-9880-78D059C59347}"/>
              </a:ext>
            </a:extLst>
          </p:cNvPr>
          <p:cNvPicPr>
            <a:picLocks/>
          </p:cNvPicPr>
          <p:nvPr/>
        </p:nvPicPr>
        <p:blipFill>
          <a:blip r:embed="rId26"/>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87" name="Google Shape;392;p31">
            <a:extLst>
              <a:ext uri="{FF2B5EF4-FFF2-40B4-BE49-F238E27FC236}">
                <a16:creationId xmlns:a16="http://schemas.microsoft.com/office/drawing/2014/main" id="{D1C8CD87-1354-4820-951C-015E8710300B}"/>
              </a:ext>
            </a:extLst>
          </p:cNvPr>
          <p:cNvPicPr>
            <a:picLocks/>
          </p:cNvPicPr>
          <p:nvPr/>
        </p:nvPicPr>
        <p:blipFill>
          <a:blip r:embed="rId27"/>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88" name="Google Shape;392;p31">
            <a:extLst>
              <a:ext uri="{FF2B5EF4-FFF2-40B4-BE49-F238E27FC236}">
                <a16:creationId xmlns:a16="http://schemas.microsoft.com/office/drawing/2014/main" id="{A871F3AD-DEB1-40AE-B550-6B72053FDC8A}"/>
              </a:ext>
            </a:extLst>
          </p:cNvPr>
          <p:cNvPicPr>
            <a:picLocks/>
          </p:cNvPicPr>
          <p:nvPr/>
        </p:nvPicPr>
        <p:blipFill>
          <a:blip r:embed="rId28"/>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500"/>
                                        <p:tgtEl>
                                          <p:spTgt spid="162"/>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0"/>
                            </p:stCondLst>
                            <p:childTnLst>
                              <p:par>
                                <p:cTn id="21" presetID="10" presetClass="exit" presetSubtype="0" fill="hold" nodeType="afterEffect">
                                  <p:stCondLst>
                                    <p:cond delay="0"/>
                                  </p:stCondLst>
                                  <p:childTnLst>
                                    <p:animEffect transition="out" filter="fade">
                                      <p:cBhvr>
                                        <p:cTn id="22" dur="500"/>
                                        <p:tgtEl>
                                          <p:spTgt spid="65"/>
                                        </p:tgtEl>
                                      </p:cBhvr>
                                    </p:animEffect>
                                    <p:set>
                                      <p:cBhvr>
                                        <p:cTn id="23" dur="1" fill="hold">
                                          <p:stCondLst>
                                            <p:cond delay="499"/>
                                          </p:stCondLst>
                                        </p:cTn>
                                        <p:tgtEl>
                                          <p:spTgt spid="6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6"/>
                                        </p:tgtEl>
                                      </p:cBhvr>
                                    </p:animEffect>
                                    <p:set>
                                      <p:cBhvr>
                                        <p:cTn id="26" dur="1" fill="hold">
                                          <p:stCondLst>
                                            <p:cond delay="499"/>
                                          </p:stCondLst>
                                        </p:cTn>
                                        <p:tgtEl>
                                          <p:spTgt spid="6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7"/>
                                        </p:tgtEl>
                                      </p:cBhvr>
                                    </p:animEffect>
                                    <p:set>
                                      <p:cBhvr>
                                        <p:cTn id="29" dur="1" fill="hold">
                                          <p:stCondLst>
                                            <p:cond delay="499"/>
                                          </p:stCondLst>
                                        </p:cTn>
                                        <p:tgtEl>
                                          <p:spTgt spid="6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9"/>
                                        </p:tgtEl>
                                      </p:cBhvr>
                                    </p:animEffect>
                                    <p:set>
                                      <p:cBhvr>
                                        <p:cTn id="35" dur="1" fill="hold">
                                          <p:stCondLst>
                                            <p:cond delay="499"/>
                                          </p:stCondLst>
                                        </p:cTn>
                                        <p:tgtEl>
                                          <p:spTgt spid="6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0"/>
                                        </p:tgtEl>
                                      </p:cBhvr>
                                    </p:animEffect>
                                    <p:set>
                                      <p:cBhvr>
                                        <p:cTn id="38" dur="1" fill="hold">
                                          <p:stCondLst>
                                            <p:cond delay="499"/>
                                          </p:stCondLst>
                                        </p:cTn>
                                        <p:tgtEl>
                                          <p:spTgt spid="7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1"/>
                                        </p:tgtEl>
                                      </p:cBhvr>
                                    </p:animEffect>
                                    <p:set>
                                      <p:cBhvr>
                                        <p:cTn id="41" dur="1" fill="hold">
                                          <p:stCondLst>
                                            <p:cond delay="499"/>
                                          </p:stCondLst>
                                        </p:cTn>
                                        <p:tgtEl>
                                          <p:spTgt spid="7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2"/>
                                        </p:tgtEl>
                                      </p:cBhvr>
                                    </p:animEffect>
                                    <p:set>
                                      <p:cBhvr>
                                        <p:cTn id="44" dur="1" fill="hold">
                                          <p:stCondLst>
                                            <p:cond delay="499"/>
                                          </p:stCondLst>
                                        </p:cTn>
                                        <p:tgtEl>
                                          <p:spTgt spid="7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3"/>
                                        </p:tgtEl>
                                      </p:cBhvr>
                                    </p:animEffect>
                                    <p:set>
                                      <p:cBhvr>
                                        <p:cTn id="47" dur="1" fill="hold">
                                          <p:stCondLst>
                                            <p:cond delay="499"/>
                                          </p:stCondLst>
                                        </p:cTn>
                                        <p:tgtEl>
                                          <p:spTgt spid="7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4"/>
                                        </p:tgtEl>
                                      </p:cBhvr>
                                    </p:animEffect>
                                    <p:set>
                                      <p:cBhvr>
                                        <p:cTn id="50" dur="1" fill="hold">
                                          <p:stCondLst>
                                            <p:cond delay="499"/>
                                          </p:stCondLst>
                                        </p:cTn>
                                        <p:tgtEl>
                                          <p:spTgt spid="7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5"/>
                                        </p:tgtEl>
                                      </p:cBhvr>
                                    </p:animEffect>
                                    <p:set>
                                      <p:cBhvr>
                                        <p:cTn id="53" dur="1" fill="hold">
                                          <p:stCondLst>
                                            <p:cond delay="499"/>
                                          </p:stCondLst>
                                        </p:cTn>
                                        <p:tgtEl>
                                          <p:spTgt spid="7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76"/>
                                        </p:tgtEl>
                                      </p:cBhvr>
                                    </p:animEffect>
                                    <p:set>
                                      <p:cBhvr>
                                        <p:cTn id="56" dur="1" fill="hold">
                                          <p:stCondLst>
                                            <p:cond delay="499"/>
                                          </p:stCondLst>
                                        </p:cTn>
                                        <p:tgtEl>
                                          <p:spTgt spid="7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77"/>
                                        </p:tgtEl>
                                      </p:cBhvr>
                                    </p:animEffect>
                                    <p:set>
                                      <p:cBhvr>
                                        <p:cTn id="59" dur="1" fill="hold">
                                          <p:stCondLst>
                                            <p:cond delay="499"/>
                                          </p:stCondLst>
                                        </p:cTn>
                                        <p:tgtEl>
                                          <p:spTgt spid="7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8"/>
                                        </p:tgtEl>
                                      </p:cBhvr>
                                    </p:animEffect>
                                    <p:set>
                                      <p:cBhvr>
                                        <p:cTn id="62" dur="1" fill="hold">
                                          <p:stCondLst>
                                            <p:cond delay="499"/>
                                          </p:stCondLst>
                                        </p:cTn>
                                        <p:tgtEl>
                                          <p:spTgt spid="7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79"/>
                                        </p:tgtEl>
                                      </p:cBhvr>
                                    </p:animEffect>
                                    <p:set>
                                      <p:cBhvr>
                                        <p:cTn id="65" dur="1" fill="hold">
                                          <p:stCondLst>
                                            <p:cond delay="499"/>
                                          </p:stCondLst>
                                        </p:cTn>
                                        <p:tgtEl>
                                          <p:spTgt spid="7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80"/>
                                        </p:tgtEl>
                                      </p:cBhvr>
                                    </p:animEffect>
                                    <p:set>
                                      <p:cBhvr>
                                        <p:cTn id="68" dur="1" fill="hold">
                                          <p:stCondLst>
                                            <p:cond delay="499"/>
                                          </p:stCondLst>
                                        </p:cTn>
                                        <p:tgtEl>
                                          <p:spTgt spid="8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81"/>
                                        </p:tgtEl>
                                      </p:cBhvr>
                                    </p:animEffect>
                                    <p:set>
                                      <p:cBhvr>
                                        <p:cTn id="71" dur="1" fill="hold">
                                          <p:stCondLst>
                                            <p:cond delay="499"/>
                                          </p:stCondLst>
                                        </p:cTn>
                                        <p:tgtEl>
                                          <p:spTgt spid="8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82"/>
                                        </p:tgtEl>
                                      </p:cBhvr>
                                    </p:animEffect>
                                    <p:set>
                                      <p:cBhvr>
                                        <p:cTn id="74" dur="1" fill="hold">
                                          <p:stCondLst>
                                            <p:cond delay="499"/>
                                          </p:stCondLst>
                                        </p:cTn>
                                        <p:tgtEl>
                                          <p:spTgt spid="8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83"/>
                                        </p:tgtEl>
                                      </p:cBhvr>
                                    </p:animEffect>
                                    <p:set>
                                      <p:cBhvr>
                                        <p:cTn id="77" dur="1" fill="hold">
                                          <p:stCondLst>
                                            <p:cond delay="499"/>
                                          </p:stCondLst>
                                        </p:cTn>
                                        <p:tgtEl>
                                          <p:spTgt spid="8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84"/>
                                        </p:tgtEl>
                                      </p:cBhvr>
                                    </p:animEffect>
                                    <p:set>
                                      <p:cBhvr>
                                        <p:cTn id="80" dur="1" fill="hold">
                                          <p:stCondLst>
                                            <p:cond delay="499"/>
                                          </p:stCondLst>
                                        </p:cTn>
                                        <p:tgtEl>
                                          <p:spTgt spid="8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85"/>
                                        </p:tgtEl>
                                      </p:cBhvr>
                                    </p:animEffect>
                                    <p:set>
                                      <p:cBhvr>
                                        <p:cTn id="83" dur="1" fill="hold">
                                          <p:stCondLst>
                                            <p:cond delay="499"/>
                                          </p:stCondLst>
                                        </p:cTn>
                                        <p:tgtEl>
                                          <p:spTgt spid="8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6"/>
                                        </p:tgtEl>
                                      </p:cBhvr>
                                    </p:animEffect>
                                    <p:set>
                                      <p:cBhvr>
                                        <p:cTn id="86" dur="1" fill="hold">
                                          <p:stCondLst>
                                            <p:cond delay="499"/>
                                          </p:stCondLst>
                                        </p:cTn>
                                        <p:tgtEl>
                                          <p:spTgt spid="8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87"/>
                                        </p:tgtEl>
                                      </p:cBhvr>
                                    </p:animEffect>
                                    <p:set>
                                      <p:cBhvr>
                                        <p:cTn id="89" dur="1" fill="hold">
                                          <p:stCondLst>
                                            <p:cond delay="499"/>
                                          </p:stCondLst>
                                        </p:cTn>
                                        <p:tgtEl>
                                          <p:spTgt spid="8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88"/>
                                        </p:tgtEl>
                                      </p:cBhvr>
                                    </p:animEffect>
                                    <p:set>
                                      <p:cBhvr>
                                        <p:cTn id="92" dur="1" fill="hold">
                                          <p:stCondLst>
                                            <p:cond delay="499"/>
                                          </p:stCondLst>
                                        </p:cTn>
                                        <p:tgtEl>
                                          <p:spTgt spid="88"/>
                                        </p:tgtEl>
                                        <p:attrNameLst>
                                          <p:attrName>style.visibility</p:attrName>
                                        </p:attrNameLst>
                                      </p:cBhvr>
                                      <p:to>
                                        <p:strVal val="hidden"/>
                                      </p:to>
                                    </p:set>
                                  </p:childTnLst>
                                </p:cTn>
                              </p:par>
                              <p:par>
                                <p:cTn id="93" presetID="10" presetClass="exit" presetSubtype="0" fill="hold" nodeType="withEffect">
                                  <p:stCondLst>
                                    <p:cond delay="5000"/>
                                  </p:stCondLst>
                                  <p:childTnLst>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42" presetClass="path" presetSubtype="0" accel="50000" decel="50000" autoRev="1" fill="hold" nodeType="withEffect">
                                  <p:stCondLst>
                                    <p:cond delay="0"/>
                                  </p:stCondLst>
                                  <p:childTnLst>
                                    <p:animMotion origin="layout" path="M -1.38889E-6 9.87654E-7 L -0.07153 -0.47068 " pathEditMode="relative" rAng="0" ptsTypes="AA">
                                      <p:cBhvr>
                                        <p:cTn id="97" dur="5000" fill="hold"/>
                                        <p:tgtEl>
                                          <p:spTgt spid="139"/>
                                        </p:tgtEl>
                                        <p:attrNameLst>
                                          <p:attrName>ppt_x</p:attrName>
                                          <p:attrName>ppt_y</p:attrName>
                                        </p:attrNameLst>
                                      </p:cBhvr>
                                      <p:rCtr x="-3576" y="-23549"/>
                                    </p:animMotion>
                                  </p:childTnLst>
                                </p:cTn>
                              </p:par>
                              <p:par>
                                <p:cTn id="98" presetID="42" presetClass="path" presetSubtype="0" accel="50000" decel="50000" autoRev="1" fill="hold" nodeType="withEffect">
                                  <p:stCondLst>
                                    <p:cond delay="0"/>
                                  </p:stCondLst>
                                  <p:childTnLst>
                                    <p:animMotion origin="layout" path="M 3.88889E-6 9.87654E-7 L -0.08733 -0.45864 " pathEditMode="relative" rAng="0" ptsTypes="AA">
                                      <p:cBhvr>
                                        <p:cTn id="99" dur="5000" fill="hold"/>
                                        <p:tgtEl>
                                          <p:spTgt spid="140"/>
                                        </p:tgtEl>
                                        <p:attrNameLst>
                                          <p:attrName>ppt_x</p:attrName>
                                          <p:attrName>ppt_y</p:attrName>
                                        </p:attrNameLst>
                                      </p:cBhvr>
                                      <p:rCtr x="-4375" y="-22932"/>
                                    </p:animMotion>
                                  </p:childTnLst>
                                </p:cTn>
                              </p:par>
                              <p:par>
                                <p:cTn id="100" presetID="42" presetClass="path" presetSubtype="0" accel="50000" decel="50000" autoRev="1" fill="hold" nodeType="withEffect">
                                  <p:stCondLst>
                                    <p:cond delay="0"/>
                                  </p:stCondLst>
                                  <p:childTnLst>
                                    <p:animMotion origin="layout" path="M 3.88889E-6 9.87654E-7 L -0.17969 -0.47716 " pathEditMode="relative" rAng="0" ptsTypes="AA">
                                      <p:cBhvr>
                                        <p:cTn id="101" dur="5000" fill="hold"/>
                                        <p:tgtEl>
                                          <p:spTgt spid="136"/>
                                        </p:tgtEl>
                                        <p:attrNameLst>
                                          <p:attrName>ppt_x</p:attrName>
                                          <p:attrName>ppt_y</p:attrName>
                                        </p:attrNameLst>
                                      </p:cBhvr>
                                      <p:rCtr x="-8993" y="-23858"/>
                                    </p:animMotion>
                                  </p:childTnLst>
                                </p:cTn>
                              </p:par>
                              <p:par>
                                <p:cTn id="102" presetID="42" presetClass="path" presetSubtype="0" accel="50000" decel="50000" autoRev="1" fill="hold" nodeType="withEffect">
                                  <p:stCondLst>
                                    <p:cond delay="0"/>
                                  </p:stCondLst>
                                  <p:childTnLst>
                                    <p:animMotion origin="layout" path="M 2.77778E-6 9.87654E-7 L -0.19896 -0.46389 " pathEditMode="relative" rAng="0" ptsTypes="AA">
                                      <p:cBhvr>
                                        <p:cTn id="103" dur="5000" fill="hold"/>
                                        <p:tgtEl>
                                          <p:spTgt spid="137"/>
                                        </p:tgtEl>
                                        <p:attrNameLst>
                                          <p:attrName>ppt_x</p:attrName>
                                          <p:attrName>ppt_y</p:attrName>
                                        </p:attrNameLst>
                                      </p:cBhvr>
                                      <p:rCtr x="-9948" y="-23210"/>
                                    </p:animMotion>
                                  </p:childTnLst>
                                </p:cTn>
                              </p:par>
                              <p:par>
                                <p:cTn id="104" presetID="42" presetClass="path" presetSubtype="0" accel="50000" decel="50000" autoRev="1" fill="hold" nodeType="withEffect">
                                  <p:stCondLst>
                                    <p:cond delay="0"/>
                                  </p:stCondLst>
                                  <p:childTnLst>
                                    <p:animMotion origin="layout" path="M 2.77778E-6 9.87654E-7 L -0.27032 -0.48364 " pathEditMode="relative" rAng="0" ptsTypes="AA">
                                      <p:cBhvr>
                                        <p:cTn id="105" dur="5000" fill="hold"/>
                                        <p:tgtEl>
                                          <p:spTgt spid="133"/>
                                        </p:tgtEl>
                                        <p:attrNameLst>
                                          <p:attrName>ppt_x</p:attrName>
                                          <p:attrName>ppt_y</p:attrName>
                                        </p:attrNameLst>
                                      </p:cBhvr>
                                      <p:rCtr x="-13524" y="-24198"/>
                                    </p:animMotion>
                                  </p:childTnLst>
                                </p:cTn>
                              </p:par>
                              <p:par>
                                <p:cTn id="106" presetID="42" presetClass="path" presetSubtype="0" accel="50000" decel="50000" autoRev="1" fill="hold" nodeType="withEffect">
                                  <p:stCondLst>
                                    <p:cond delay="0"/>
                                  </p:stCondLst>
                                  <p:childTnLst>
                                    <p:animMotion origin="layout" path="M -1.94444E-6 9.87654E-7 L -0.2875 -0.47068 " pathEditMode="relative" rAng="0" ptsTypes="AA">
                                      <p:cBhvr>
                                        <p:cTn id="107" dur="5000" fill="hold"/>
                                        <p:tgtEl>
                                          <p:spTgt spid="134"/>
                                        </p:tgtEl>
                                        <p:attrNameLst>
                                          <p:attrName>ppt_x</p:attrName>
                                          <p:attrName>ppt_y</p:attrName>
                                        </p:attrNameLst>
                                      </p:cBhvr>
                                      <p:rCtr x="-14375" y="-23549"/>
                                    </p:animMotion>
                                  </p:childTnLst>
                                </p:cTn>
                              </p:par>
                              <p:par>
                                <p:cTn id="108" presetID="42" presetClass="path" presetSubtype="0" accel="50000" decel="50000" autoRev="1" fill="hold" nodeType="withEffect">
                                  <p:stCondLst>
                                    <p:cond delay="0"/>
                                  </p:stCondLst>
                                  <p:childTnLst>
                                    <p:animMotion origin="layout" path="M -1.94444E-6 -1.23457E-6 L -0.29548 -0.60864 " pathEditMode="relative" rAng="0" ptsTypes="AA">
                                      <p:cBhvr>
                                        <p:cTn id="109" dur="5000" fill="hold"/>
                                        <p:tgtEl>
                                          <p:spTgt spid="125"/>
                                        </p:tgtEl>
                                        <p:attrNameLst>
                                          <p:attrName>ppt_x</p:attrName>
                                          <p:attrName>ppt_y</p:attrName>
                                        </p:attrNameLst>
                                      </p:cBhvr>
                                      <p:rCtr x="-14774" y="-30432"/>
                                    </p:animMotion>
                                  </p:childTnLst>
                                </p:cTn>
                              </p:par>
                              <p:par>
                                <p:cTn id="110" presetID="42" presetClass="path" presetSubtype="0" accel="50000" decel="50000" autoRev="1" fill="hold" nodeType="withEffect">
                                  <p:stCondLst>
                                    <p:cond delay="0"/>
                                  </p:stCondLst>
                                  <p:childTnLst>
                                    <p:animMotion origin="layout" path="M 2.77778E-6 -1.23457E-6 L -0.26354 -0.60062 " pathEditMode="relative" rAng="0" ptsTypes="AA">
                                      <p:cBhvr>
                                        <p:cTn id="111" dur="5000" fill="hold"/>
                                        <p:tgtEl>
                                          <p:spTgt spid="124"/>
                                        </p:tgtEl>
                                        <p:attrNameLst>
                                          <p:attrName>ppt_x</p:attrName>
                                          <p:attrName>ppt_y</p:attrName>
                                        </p:attrNameLst>
                                      </p:cBhvr>
                                      <p:rCtr x="-13177" y="-30031"/>
                                    </p:animMotion>
                                  </p:childTnLst>
                                </p:cTn>
                              </p:par>
                              <p:par>
                                <p:cTn id="112" presetID="42" presetClass="path" presetSubtype="0" accel="50000" decel="50000" autoRev="1" fill="hold" nodeType="withEffect">
                                  <p:stCondLst>
                                    <p:cond delay="0"/>
                                  </p:stCondLst>
                                  <p:childTnLst>
                                    <p:animMotion origin="layout" path="M 2.77778E-6 -1.23457E-6 L -0.18698 -0.60062 " pathEditMode="relative" rAng="0" ptsTypes="AA">
                                      <p:cBhvr>
                                        <p:cTn id="113" dur="5000" fill="hold"/>
                                        <p:tgtEl>
                                          <p:spTgt spid="128"/>
                                        </p:tgtEl>
                                        <p:attrNameLst>
                                          <p:attrName>ppt_x</p:attrName>
                                          <p:attrName>ppt_y</p:attrName>
                                        </p:attrNameLst>
                                      </p:cBhvr>
                                      <p:rCtr x="-9358" y="-30031"/>
                                    </p:animMotion>
                                  </p:childTnLst>
                                </p:cTn>
                              </p:par>
                              <p:par>
                                <p:cTn id="114" presetID="42" presetClass="path" presetSubtype="0" accel="50000" decel="50000" autoRev="1" fill="hold" nodeType="withEffect">
                                  <p:stCondLst>
                                    <p:cond delay="0"/>
                                  </p:stCondLst>
                                  <p:childTnLst>
                                    <p:animMotion origin="layout" path="M 3.88889E-6 -1.23457E-6 L -0.15903 -0.60185 " pathEditMode="relative" rAng="0" ptsTypes="AA">
                                      <p:cBhvr>
                                        <p:cTn id="115" dur="5000" fill="hold"/>
                                        <p:tgtEl>
                                          <p:spTgt spid="127"/>
                                        </p:tgtEl>
                                        <p:attrNameLst>
                                          <p:attrName>ppt_x</p:attrName>
                                          <p:attrName>ppt_y</p:attrName>
                                        </p:attrNameLst>
                                      </p:cBhvr>
                                      <p:rCtr x="-7951" y="-30093"/>
                                    </p:animMotion>
                                  </p:childTnLst>
                                </p:cTn>
                              </p:par>
                              <p:par>
                                <p:cTn id="116" presetID="42" presetClass="path" presetSubtype="0" accel="50000" decel="50000" autoRev="1" fill="hold" nodeType="withEffect">
                                  <p:stCondLst>
                                    <p:cond delay="0"/>
                                  </p:stCondLst>
                                  <p:childTnLst>
                                    <p:animMotion origin="layout" path="M 3.88889E-6 -1.23457E-6 L -0.07466 -0.58488 " pathEditMode="relative" rAng="0" ptsTypes="AA">
                                      <p:cBhvr>
                                        <p:cTn id="117" dur="5000" fill="hold"/>
                                        <p:tgtEl>
                                          <p:spTgt spid="131"/>
                                        </p:tgtEl>
                                        <p:attrNameLst>
                                          <p:attrName>ppt_x</p:attrName>
                                          <p:attrName>ppt_y</p:attrName>
                                        </p:attrNameLst>
                                      </p:cBhvr>
                                      <p:rCtr x="-3733" y="-29259"/>
                                    </p:animMotion>
                                  </p:childTnLst>
                                </p:cTn>
                              </p:par>
                              <p:par>
                                <p:cTn id="118" presetID="42" presetClass="path" presetSubtype="0" accel="50000" decel="50000" autoRev="1" fill="hold" nodeType="withEffect">
                                  <p:stCondLst>
                                    <p:cond delay="0"/>
                                  </p:stCondLst>
                                  <p:childTnLst>
                                    <p:animMotion origin="layout" path="M -1.38889E-6 1.23457E-7 L -0.05087 -0.5929 " pathEditMode="relative" rAng="0" ptsTypes="AA">
                                      <p:cBhvr>
                                        <p:cTn id="119" dur="5000" fill="hold"/>
                                        <p:tgtEl>
                                          <p:spTgt spid="130"/>
                                        </p:tgtEl>
                                        <p:attrNameLst>
                                          <p:attrName>ppt_x</p:attrName>
                                          <p:attrName>ppt_y</p:attrName>
                                        </p:attrNameLst>
                                      </p:cBhvr>
                                      <p:rCtr x="-2552" y="-29660"/>
                                    </p:animMotion>
                                  </p:childTnLst>
                                </p:cTn>
                              </p:par>
                              <p:par>
                                <p:cTn id="120" presetID="10" presetClass="entr" presetSubtype="0" fill="hold" nodeType="withEffect">
                                  <p:stCondLst>
                                    <p:cond delay="900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2" grpId="0" animBg="1"/>
      <p:bldP spid="16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87" name="Google Shape;268;p29">
            <a:extLst>
              <a:ext uri="{FF2B5EF4-FFF2-40B4-BE49-F238E27FC236}">
                <a16:creationId xmlns:a16="http://schemas.microsoft.com/office/drawing/2014/main" id="{961853FB-A801-4C65-8B24-FF96C5FD9420}"/>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8;p29">
            <a:extLst>
              <a:ext uri="{FF2B5EF4-FFF2-40B4-BE49-F238E27FC236}">
                <a16:creationId xmlns:a16="http://schemas.microsoft.com/office/drawing/2014/main" id="{48AAA8D7-F049-4D45-BB1C-144B020B051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8;p29">
            <a:extLst>
              <a:ext uri="{FF2B5EF4-FFF2-40B4-BE49-F238E27FC236}">
                <a16:creationId xmlns:a16="http://schemas.microsoft.com/office/drawing/2014/main" id="{740E8BC8-668D-4E6B-A482-8BBDD26E544B}"/>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8;p29">
            <a:extLst>
              <a:ext uri="{FF2B5EF4-FFF2-40B4-BE49-F238E27FC236}">
                <a16:creationId xmlns:a16="http://schemas.microsoft.com/office/drawing/2014/main" id="{E111F2C1-275B-4546-92F4-2493581A9490}"/>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8;p29">
            <a:extLst>
              <a:ext uri="{FF2B5EF4-FFF2-40B4-BE49-F238E27FC236}">
                <a16:creationId xmlns:a16="http://schemas.microsoft.com/office/drawing/2014/main" id="{DBB81E29-2790-4127-B6EE-90A96FD89BFA}"/>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8;p29">
            <a:extLst>
              <a:ext uri="{FF2B5EF4-FFF2-40B4-BE49-F238E27FC236}">
                <a16:creationId xmlns:a16="http://schemas.microsoft.com/office/drawing/2014/main" id="{BD08A11A-AC07-46BF-9198-36C0011A5C1B}"/>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roup 158">
            <a:extLst>
              <a:ext uri="{FF2B5EF4-FFF2-40B4-BE49-F238E27FC236}">
                <a16:creationId xmlns:a16="http://schemas.microsoft.com/office/drawing/2014/main" id="{69993CEA-7A77-4B22-A937-567686D81BB1}"/>
              </a:ext>
            </a:extLst>
          </p:cNvPr>
          <p:cNvGrpSpPr/>
          <p:nvPr/>
        </p:nvGrpSpPr>
        <p:grpSpPr>
          <a:xfrm>
            <a:off x="2314860" y="2275748"/>
            <a:ext cx="4525392" cy="1673599"/>
            <a:chOff x="2314860" y="2275748"/>
            <a:chExt cx="4525392" cy="1673599"/>
          </a:xfrm>
          <a:solidFill>
            <a:srgbClr val="FF0000"/>
          </a:solidFill>
        </p:grpSpPr>
        <p:sp>
          <p:nvSpPr>
            <p:cNvPr id="160" name="Explosion: 14 Points 159">
              <a:extLst>
                <a:ext uri="{FF2B5EF4-FFF2-40B4-BE49-F238E27FC236}">
                  <a16:creationId xmlns:a16="http://schemas.microsoft.com/office/drawing/2014/main" id="{3F2D7483-CCF6-4468-AAC1-BD7C0AC994B4}"/>
                </a:ext>
              </a:extLst>
            </p:cNvPr>
            <p:cNvSpPr/>
            <p:nvPr/>
          </p:nvSpPr>
          <p:spPr>
            <a:xfrm rot="1061314">
              <a:off x="4579620" y="2291338"/>
              <a:ext cx="583644" cy="414046"/>
            </a:xfrm>
            <a:prstGeom prst="irregularSeal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Explosion: 14 Points 160">
              <a:extLst>
                <a:ext uri="{FF2B5EF4-FFF2-40B4-BE49-F238E27FC236}">
                  <a16:creationId xmlns:a16="http://schemas.microsoft.com/office/drawing/2014/main" id="{E5FC3F37-3489-4DC6-8F0A-D733E00543FC}"/>
                </a:ext>
              </a:extLst>
            </p:cNvPr>
            <p:cNvSpPr/>
            <p:nvPr/>
          </p:nvSpPr>
          <p:spPr>
            <a:xfrm rot="12690079">
              <a:off x="2314860" y="3474841"/>
              <a:ext cx="583644" cy="414046"/>
            </a:xfrm>
            <a:prstGeom prst="irregularSeal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Explosion: 8 Points 161">
              <a:extLst>
                <a:ext uri="{FF2B5EF4-FFF2-40B4-BE49-F238E27FC236}">
                  <a16:creationId xmlns:a16="http://schemas.microsoft.com/office/drawing/2014/main" id="{A1FE8087-E238-439E-912F-7F6669082431}"/>
                </a:ext>
              </a:extLst>
            </p:cNvPr>
            <p:cNvSpPr/>
            <p:nvPr/>
          </p:nvSpPr>
          <p:spPr>
            <a:xfrm>
              <a:off x="2771800" y="2319722"/>
              <a:ext cx="540060" cy="432048"/>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Explosion: 8 Points 162">
              <a:extLst>
                <a:ext uri="{FF2B5EF4-FFF2-40B4-BE49-F238E27FC236}">
                  <a16:creationId xmlns:a16="http://schemas.microsoft.com/office/drawing/2014/main" id="{64BEBDD2-6E51-4432-9727-29806743F0D7}"/>
                </a:ext>
              </a:extLst>
            </p:cNvPr>
            <p:cNvSpPr/>
            <p:nvPr/>
          </p:nvSpPr>
          <p:spPr>
            <a:xfrm rot="20676681">
              <a:off x="4170015" y="2275748"/>
              <a:ext cx="541518" cy="435759"/>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Explosion: 8 Points 163">
              <a:extLst>
                <a:ext uri="{FF2B5EF4-FFF2-40B4-BE49-F238E27FC236}">
                  <a16:creationId xmlns:a16="http://schemas.microsoft.com/office/drawing/2014/main" id="{F872E646-6636-4F9C-B7F1-2F3C3836D464}"/>
                </a:ext>
              </a:extLst>
            </p:cNvPr>
            <p:cNvSpPr/>
            <p:nvPr/>
          </p:nvSpPr>
          <p:spPr>
            <a:xfrm rot="20240105">
              <a:off x="4141891" y="3421697"/>
              <a:ext cx="495236" cy="483051"/>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Explosion: 8 Points 164">
              <a:extLst>
                <a:ext uri="{FF2B5EF4-FFF2-40B4-BE49-F238E27FC236}">
                  <a16:creationId xmlns:a16="http://schemas.microsoft.com/office/drawing/2014/main" id="{D218F46B-094E-49AC-BC8A-8C3A4A0517C7}"/>
                </a:ext>
              </a:extLst>
            </p:cNvPr>
            <p:cNvSpPr/>
            <p:nvPr/>
          </p:nvSpPr>
          <p:spPr>
            <a:xfrm>
              <a:off x="5883384" y="3492614"/>
              <a:ext cx="504056" cy="396044"/>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Explosion: 8 Points 165">
              <a:extLst>
                <a:ext uri="{FF2B5EF4-FFF2-40B4-BE49-F238E27FC236}">
                  <a16:creationId xmlns:a16="http://schemas.microsoft.com/office/drawing/2014/main" id="{D6835D61-3D9A-4D6C-B2C1-EE69A47613BE}"/>
                </a:ext>
              </a:extLst>
            </p:cNvPr>
            <p:cNvSpPr/>
            <p:nvPr/>
          </p:nvSpPr>
          <p:spPr>
            <a:xfrm rot="21195458">
              <a:off x="6300192" y="2355726"/>
              <a:ext cx="540060" cy="432048"/>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Explosion: 8 Points 166">
              <a:extLst>
                <a:ext uri="{FF2B5EF4-FFF2-40B4-BE49-F238E27FC236}">
                  <a16:creationId xmlns:a16="http://schemas.microsoft.com/office/drawing/2014/main" id="{476D1650-45A5-421A-98D1-272F3FCBE991}"/>
                </a:ext>
              </a:extLst>
            </p:cNvPr>
            <p:cNvSpPr/>
            <p:nvPr/>
          </p:nvSpPr>
          <p:spPr>
            <a:xfrm rot="21195458">
              <a:off x="6295302" y="3517299"/>
              <a:ext cx="540060" cy="432048"/>
            </a:xfrm>
            <a:prstGeom prst="irregularSeal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2FC609A-943B-4308-B95C-C3ED566055E2}"/>
              </a:ext>
            </a:extLst>
          </p:cNvPr>
          <p:cNvGrpSpPr/>
          <p:nvPr/>
        </p:nvGrpSpPr>
        <p:grpSpPr>
          <a:xfrm>
            <a:off x="2375756" y="2283718"/>
            <a:ext cx="4019939" cy="1639937"/>
            <a:chOff x="2375756" y="2283718"/>
            <a:chExt cx="4019939" cy="1639937"/>
          </a:xfrm>
        </p:grpSpPr>
        <p:sp>
          <p:nvSpPr>
            <p:cNvPr id="151" name="Explosion: 14 Points 150">
              <a:extLst>
                <a:ext uri="{FF2B5EF4-FFF2-40B4-BE49-F238E27FC236}">
                  <a16:creationId xmlns:a16="http://schemas.microsoft.com/office/drawing/2014/main" id="{3117C73C-AF40-4185-B3F3-1D805DE8EEEB}"/>
                </a:ext>
              </a:extLst>
            </p:cNvPr>
            <p:cNvSpPr/>
            <p:nvPr/>
          </p:nvSpPr>
          <p:spPr>
            <a:xfrm rot="12690079">
              <a:off x="2836967" y="3449807"/>
              <a:ext cx="583644" cy="414046"/>
            </a:xfrm>
            <a:prstGeom prst="irregularSeal2">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xplosion: 8 Points 151">
              <a:extLst>
                <a:ext uri="{FF2B5EF4-FFF2-40B4-BE49-F238E27FC236}">
                  <a16:creationId xmlns:a16="http://schemas.microsoft.com/office/drawing/2014/main" id="{10CD66E7-DF18-4F1E-B96F-791A306FE7E1}"/>
                </a:ext>
              </a:extLst>
            </p:cNvPr>
            <p:cNvSpPr/>
            <p:nvPr/>
          </p:nvSpPr>
          <p:spPr>
            <a:xfrm>
              <a:off x="2375756" y="2283718"/>
              <a:ext cx="540060" cy="432048"/>
            </a:xfrm>
            <a:prstGeom prst="irregularSeal1">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xplosion: 8 Points 153">
              <a:extLst>
                <a:ext uri="{FF2B5EF4-FFF2-40B4-BE49-F238E27FC236}">
                  <a16:creationId xmlns:a16="http://schemas.microsoft.com/office/drawing/2014/main" id="{BF9FAED9-DA4F-484F-8019-566ECFB5E501}"/>
                </a:ext>
              </a:extLst>
            </p:cNvPr>
            <p:cNvSpPr/>
            <p:nvPr/>
          </p:nvSpPr>
          <p:spPr>
            <a:xfrm rot="20240105">
              <a:off x="4681951" y="3440604"/>
              <a:ext cx="495236" cy="483051"/>
            </a:xfrm>
            <a:prstGeom prst="irregularSeal1">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Explosion: 8 Points 155">
              <a:extLst>
                <a:ext uri="{FF2B5EF4-FFF2-40B4-BE49-F238E27FC236}">
                  <a16:creationId xmlns:a16="http://schemas.microsoft.com/office/drawing/2014/main" id="{6291D8DE-5EF3-4BCE-BE2C-1E5AF13C10CB}"/>
                </a:ext>
              </a:extLst>
            </p:cNvPr>
            <p:cNvSpPr/>
            <p:nvPr/>
          </p:nvSpPr>
          <p:spPr>
            <a:xfrm rot="21195458">
              <a:off x="5855635" y="2313926"/>
              <a:ext cx="540060" cy="432048"/>
            </a:xfrm>
            <a:prstGeom prst="irregularSeal1">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Oval 146">
            <a:extLst>
              <a:ext uri="{FF2B5EF4-FFF2-40B4-BE49-F238E27FC236}">
                <a16:creationId xmlns:a16="http://schemas.microsoft.com/office/drawing/2014/main" id="{0C02B5E6-1E75-4EB7-8C58-F1D49D327A9B}"/>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Google Shape;497;p33"/>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00" name="Google Shape;500;p33"/>
          <p:cNvPicPr preferRelativeResize="0"/>
          <p:nvPr/>
        </p:nvPicPr>
        <p:blipFill>
          <a:blip r:embed="rId3">
            <a:alphaModFix/>
          </a:blip>
          <a:stretch>
            <a:fillRect/>
          </a:stretch>
        </p:blipFill>
        <p:spPr>
          <a:xfrm rot="-458565">
            <a:off x="2816392" y="2411515"/>
            <a:ext cx="469260" cy="228493"/>
          </a:xfrm>
          <a:prstGeom prst="rect">
            <a:avLst/>
          </a:prstGeom>
          <a:noFill/>
          <a:ln>
            <a:noFill/>
          </a:ln>
        </p:spPr>
      </p:pic>
      <p:pic>
        <p:nvPicPr>
          <p:cNvPr id="502" name="Google Shape;502;p33"/>
          <p:cNvPicPr preferRelativeResize="0"/>
          <p:nvPr/>
        </p:nvPicPr>
        <p:blipFill>
          <a:blip r:embed="rId3">
            <a:alphaModFix/>
          </a:blip>
          <a:stretch>
            <a:fillRect/>
          </a:stretch>
        </p:blipFill>
        <p:spPr>
          <a:xfrm rot="879240">
            <a:off x="5894212" y="2456286"/>
            <a:ext cx="465482" cy="230929"/>
          </a:xfrm>
          <a:prstGeom prst="rect">
            <a:avLst/>
          </a:prstGeom>
          <a:noFill/>
          <a:ln>
            <a:noFill/>
          </a:ln>
        </p:spPr>
      </p:pic>
      <p:pic>
        <p:nvPicPr>
          <p:cNvPr id="503" name="Google Shape;503;p33"/>
          <p:cNvPicPr preferRelativeResize="0"/>
          <p:nvPr/>
        </p:nvPicPr>
        <p:blipFill>
          <a:blip r:embed="rId3">
            <a:alphaModFix/>
          </a:blip>
          <a:stretch>
            <a:fillRect/>
          </a:stretch>
        </p:blipFill>
        <p:spPr>
          <a:xfrm rot="35">
            <a:off x="4618557" y="2380893"/>
            <a:ext cx="470731" cy="227537"/>
          </a:xfrm>
          <a:prstGeom prst="rect">
            <a:avLst/>
          </a:prstGeom>
          <a:noFill/>
          <a:ln>
            <a:noFill/>
          </a:ln>
        </p:spPr>
      </p:pic>
      <p:pic>
        <p:nvPicPr>
          <p:cNvPr id="504" name="Google Shape;504;p33"/>
          <p:cNvPicPr preferRelativeResize="0"/>
          <p:nvPr/>
        </p:nvPicPr>
        <p:blipFill>
          <a:blip r:embed="rId3">
            <a:alphaModFix/>
          </a:blip>
          <a:stretch>
            <a:fillRect/>
          </a:stretch>
        </p:blipFill>
        <p:spPr>
          <a:xfrm rot="-1108003">
            <a:off x="4214035" y="2370957"/>
            <a:ext cx="462583" cy="232766"/>
          </a:xfrm>
          <a:prstGeom prst="rect">
            <a:avLst/>
          </a:prstGeom>
          <a:noFill/>
          <a:ln>
            <a:noFill/>
          </a:ln>
        </p:spPr>
      </p:pic>
      <p:pic>
        <p:nvPicPr>
          <p:cNvPr id="506" name="Google Shape;506;p33"/>
          <p:cNvPicPr preferRelativeResize="0"/>
          <p:nvPr/>
        </p:nvPicPr>
        <p:blipFill>
          <a:blip r:embed="rId3">
            <a:alphaModFix/>
          </a:blip>
          <a:stretch>
            <a:fillRect/>
          </a:stretch>
        </p:blipFill>
        <p:spPr>
          <a:xfrm rot="-603141">
            <a:off x="6323767" y="2457159"/>
            <a:ext cx="468208" cy="229177"/>
          </a:xfrm>
          <a:prstGeom prst="rect">
            <a:avLst/>
          </a:prstGeom>
          <a:noFill/>
          <a:ln>
            <a:noFill/>
          </a:ln>
        </p:spPr>
      </p:pic>
      <p:pic>
        <p:nvPicPr>
          <p:cNvPr id="507" name="Google Shape;507;p33"/>
          <p:cNvPicPr preferRelativeResize="0"/>
          <p:nvPr/>
        </p:nvPicPr>
        <p:blipFill>
          <a:blip r:embed="rId3">
            <a:alphaModFix/>
          </a:blip>
          <a:stretch>
            <a:fillRect/>
          </a:stretch>
        </p:blipFill>
        <p:spPr>
          <a:xfrm rot="-603141">
            <a:off x="4640196" y="3538091"/>
            <a:ext cx="468208" cy="229177"/>
          </a:xfrm>
          <a:prstGeom prst="rect">
            <a:avLst/>
          </a:prstGeom>
          <a:noFill/>
          <a:ln>
            <a:noFill/>
          </a:ln>
        </p:spPr>
      </p:pic>
      <p:pic>
        <p:nvPicPr>
          <p:cNvPr id="508" name="Google Shape;508;p33"/>
          <p:cNvPicPr preferRelativeResize="0"/>
          <p:nvPr/>
        </p:nvPicPr>
        <p:blipFill>
          <a:blip r:embed="rId3">
            <a:alphaModFix/>
          </a:blip>
          <a:stretch>
            <a:fillRect/>
          </a:stretch>
        </p:blipFill>
        <p:spPr>
          <a:xfrm rot="499221">
            <a:off x="2403054" y="3563507"/>
            <a:ext cx="468996" cy="228668"/>
          </a:xfrm>
          <a:prstGeom prst="rect">
            <a:avLst/>
          </a:prstGeom>
          <a:noFill/>
          <a:ln>
            <a:noFill/>
          </a:ln>
        </p:spPr>
      </p:pic>
      <p:pic>
        <p:nvPicPr>
          <p:cNvPr id="509" name="Google Shape;509;p33"/>
          <p:cNvPicPr preferRelativeResize="0"/>
          <p:nvPr/>
        </p:nvPicPr>
        <p:blipFill>
          <a:blip r:embed="rId3">
            <a:alphaModFix/>
          </a:blip>
          <a:stretch>
            <a:fillRect/>
          </a:stretch>
        </p:blipFill>
        <p:spPr>
          <a:xfrm rot="499221">
            <a:off x="5903782" y="3563503"/>
            <a:ext cx="468996" cy="228668"/>
          </a:xfrm>
          <a:prstGeom prst="rect">
            <a:avLst/>
          </a:prstGeom>
          <a:noFill/>
          <a:ln>
            <a:noFill/>
          </a:ln>
        </p:spPr>
      </p:pic>
      <p:pic>
        <p:nvPicPr>
          <p:cNvPr id="510" name="Google Shape;510;p33"/>
          <p:cNvPicPr preferRelativeResize="0"/>
          <p:nvPr/>
        </p:nvPicPr>
        <p:blipFill>
          <a:blip r:embed="rId3">
            <a:alphaModFix/>
          </a:blip>
          <a:stretch>
            <a:fillRect/>
          </a:stretch>
        </p:blipFill>
        <p:spPr>
          <a:xfrm rot="499221">
            <a:off x="2386262" y="2385992"/>
            <a:ext cx="468996" cy="228668"/>
          </a:xfrm>
          <a:prstGeom prst="rect">
            <a:avLst/>
          </a:prstGeom>
          <a:noFill/>
          <a:ln>
            <a:noFill/>
          </a:ln>
        </p:spPr>
      </p:pic>
      <p:grpSp>
        <p:nvGrpSpPr>
          <p:cNvPr id="3" name="Group 2">
            <a:extLst>
              <a:ext uri="{FF2B5EF4-FFF2-40B4-BE49-F238E27FC236}">
                <a16:creationId xmlns:a16="http://schemas.microsoft.com/office/drawing/2014/main" id="{48F972DD-BC01-49EA-8EB2-C855EDF8926E}"/>
              </a:ext>
            </a:extLst>
          </p:cNvPr>
          <p:cNvGrpSpPr/>
          <p:nvPr/>
        </p:nvGrpSpPr>
        <p:grpSpPr>
          <a:xfrm>
            <a:off x="1884762" y="416951"/>
            <a:ext cx="1214336" cy="750074"/>
            <a:chOff x="1884762" y="416951"/>
            <a:chExt cx="1214336" cy="750074"/>
          </a:xfrm>
        </p:grpSpPr>
        <p:pic>
          <p:nvPicPr>
            <p:cNvPr id="499" name="Google Shape;499;p33"/>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501" name="Google Shape;501;p33"/>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505" name="Google Shape;505;p33"/>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511" name="Google Shape;511;p33"/>
            <p:cNvPicPr preferRelativeResize="0"/>
            <p:nvPr/>
          </p:nvPicPr>
          <p:blipFill>
            <a:blip r:embed="rId3">
              <a:alphaModFix/>
            </a:blip>
            <a:stretch>
              <a:fillRect/>
            </a:stretch>
          </p:blipFill>
          <p:spPr>
            <a:xfrm rot="-144441">
              <a:off x="2321194" y="939392"/>
              <a:ext cx="470585" cy="227633"/>
            </a:xfrm>
            <a:prstGeom prst="rect">
              <a:avLst/>
            </a:prstGeom>
            <a:noFill/>
            <a:ln>
              <a:noFill/>
            </a:ln>
          </p:spPr>
        </p:pic>
      </p:grpSp>
      <p:pic>
        <p:nvPicPr>
          <p:cNvPr id="512" name="Google Shape;512;p33"/>
          <p:cNvPicPr preferRelativeResize="0"/>
          <p:nvPr/>
        </p:nvPicPr>
        <p:blipFill>
          <a:blip r:embed="rId3">
            <a:alphaModFix/>
          </a:blip>
          <a:stretch>
            <a:fillRect/>
          </a:stretch>
        </p:blipFill>
        <p:spPr>
          <a:xfrm rot="-1018844">
            <a:off x="4156013" y="3536685"/>
            <a:ext cx="463778" cy="232013"/>
          </a:xfrm>
          <a:prstGeom prst="rect">
            <a:avLst/>
          </a:prstGeom>
          <a:noFill/>
          <a:ln>
            <a:noFill/>
          </a:ln>
        </p:spPr>
      </p:pic>
      <p:pic>
        <p:nvPicPr>
          <p:cNvPr id="513" name="Google Shape;513;p33"/>
          <p:cNvPicPr preferRelativeResize="0"/>
          <p:nvPr/>
        </p:nvPicPr>
        <p:blipFill>
          <a:blip r:embed="rId3">
            <a:alphaModFix/>
          </a:blip>
          <a:stretch>
            <a:fillRect/>
          </a:stretch>
        </p:blipFill>
        <p:spPr>
          <a:xfrm rot="-478643">
            <a:off x="6323292" y="3614113"/>
            <a:ext cx="469132" cy="228579"/>
          </a:xfrm>
          <a:prstGeom prst="rect">
            <a:avLst/>
          </a:prstGeom>
          <a:noFill/>
          <a:ln>
            <a:noFill/>
          </a:ln>
        </p:spPr>
      </p:pic>
      <p:pic>
        <p:nvPicPr>
          <p:cNvPr id="514" name="Google Shape;514;p33"/>
          <p:cNvPicPr preferRelativeResize="0"/>
          <p:nvPr/>
        </p:nvPicPr>
        <p:blipFill>
          <a:blip r:embed="rId3">
            <a:alphaModFix/>
          </a:blip>
          <a:stretch>
            <a:fillRect/>
          </a:stretch>
        </p:blipFill>
        <p:spPr>
          <a:xfrm rot="499221">
            <a:off x="2876989" y="3563504"/>
            <a:ext cx="468996" cy="228668"/>
          </a:xfrm>
          <a:prstGeom prst="rect">
            <a:avLst/>
          </a:prstGeom>
          <a:noFill/>
          <a:ln>
            <a:noFill/>
          </a:ln>
        </p:spPr>
      </p:pic>
      <p:grpSp>
        <p:nvGrpSpPr>
          <p:cNvPr id="57" name="Group 56">
            <a:extLst>
              <a:ext uri="{FF2B5EF4-FFF2-40B4-BE49-F238E27FC236}">
                <a16:creationId xmlns:a16="http://schemas.microsoft.com/office/drawing/2014/main" id="{2ABEB96C-9264-41B8-9C86-663220BA6C5F}"/>
              </a:ext>
            </a:extLst>
          </p:cNvPr>
          <p:cNvGrpSpPr/>
          <p:nvPr/>
        </p:nvGrpSpPr>
        <p:grpSpPr>
          <a:xfrm>
            <a:off x="4230975" y="1181512"/>
            <a:ext cx="838200" cy="863313"/>
            <a:chOff x="4230975" y="1181512"/>
            <a:chExt cx="838200" cy="863313"/>
          </a:xfrm>
        </p:grpSpPr>
        <p:pic>
          <p:nvPicPr>
            <p:cNvPr id="58" name="Google Shape;392;p31">
              <a:extLst>
                <a:ext uri="{FF2B5EF4-FFF2-40B4-BE49-F238E27FC236}">
                  <a16:creationId xmlns:a16="http://schemas.microsoft.com/office/drawing/2014/main" id="{89D1A83E-755C-4CA1-97DD-70F042A79A55}"/>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9" name="Google Shape;427;p31">
              <a:extLst>
                <a:ext uri="{FF2B5EF4-FFF2-40B4-BE49-F238E27FC236}">
                  <a16:creationId xmlns:a16="http://schemas.microsoft.com/office/drawing/2014/main" id="{08F591A5-D996-4061-AF76-467B36437A1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B8DC0E2A-2D09-4C0E-8FFB-AD5AE715DC67}"/>
              </a:ext>
            </a:extLst>
          </p:cNvPr>
          <p:cNvGrpSpPr/>
          <p:nvPr/>
        </p:nvGrpSpPr>
        <p:grpSpPr>
          <a:xfrm>
            <a:off x="2354919" y="2642117"/>
            <a:ext cx="4568046" cy="1730775"/>
            <a:chOff x="2354919" y="2642117"/>
            <a:chExt cx="4568046" cy="1730775"/>
          </a:xfrm>
        </p:grpSpPr>
        <p:pic>
          <p:nvPicPr>
            <p:cNvPr id="106" name="Google Shape;392;p31">
              <a:extLst>
                <a:ext uri="{FF2B5EF4-FFF2-40B4-BE49-F238E27FC236}">
                  <a16:creationId xmlns:a16="http://schemas.microsoft.com/office/drawing/2014/main" id="{00F105F4-2F25-4F5B-BCA8-2F670E1CE8C9}"/>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07" name="Google Shape;392;p31">
              <a:extLst>
                <a:ext uri="{FF2B5EF4-FFF2-40B4-BE49-F238E27FC236}">
                  <a16:creationId xmlns:a16="http://schemas.microsoft.com/office/drawing/2014/main" id="{BE51C332-32F6-4A48-B858-F34D9356541B}"/>
                </a:ext>
              </a:extLst>
            </p:cNvPr>
            <p:cNvPicPr>
              <a:picLocks/>
            </p:cNvPicPr>
            <p:nvPr/>
          </p:nvPicPr>
          <p:blipFill>
            <a:blip r:embed="rId6"/>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108" name="Google Shape;392;p31">
              <a:extLst>
                <a:ext uri="{FF2B5EF4-FFF2-40B4-BE49-F238E27FC236}">
                  <a16:creationId xmlns:a16="http://schemas.microsoft.com/office/drawing/2014/main" id="{55591DB7-A3AA-4499-BE2A-8E07E6FF5855}"/>
                </a:ext>
              </a:extLst>
            </p:cNvPr>
            <p:cNvPicPr>
              <a:picLocks/>
            </p:cNvPicPr>
            <p:nvPr/>
          </p:nvPicPr>
          <p:blipFill>
            <a:blip r:embed="rId7"/>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09" name="Google Shape;392;p31">
              <a:extLst>
                <a:ext uri="{FF2B5EF4-FFF2-40B4-BE49-F238E27FC236}">
                  <a16:creationId xmlns:a16="http://schemas.microsoft.com/office/drawing/2014/main" id="{5CAA3730-8A92-41C7-BF12-2DADA8270EA2}"/>
                </a:ext>
              </a:extLst>
            </p:cNvPr>
            <p:cNvPicPr>
              <a:picLocks/>
            </p:cNvPicPr>
            <p:nvPr/>
          </p:nvPicPr>
          <p:blipFill>
            <a:blip r:embed="rId8"/>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10" name="Google Shape;392;p31">
              <a:extLst>
                <a:ext uri="{FF2B5EF4-FFF2-40B4-BE49-F238E27FC236}">
                  <a16:creationId xmlns:a16="http://schemas.microsoft.com/office/drawing/2014/main" id="{0321ABCA-CC92-4644-9569-9C11C4E585CC}"/>
                </a:ext>
              </a:extLst>
            </p:cNvPr>
            <p:cNvPicPr>
              <a:picLocks/>
            </p:cNvPicPr>
            <p:nvPr/>
          </p:nvPicPr>
          <p:blipFill>
            <a:blip r:embed="rId9"/>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11" name="Google Shape;392;p31">
              <a:extLst>
                <a:ext uri="{FF2B5EF4-FFF2-40B4-BE49-F238E27FC236}">
                  <a16:creationId xmlns:a16="http://schemas.microsoft.com/office/drawing/2014/main" id="{55E7B007-E9EE-4696-BCFF-6A9AAC5425D5}"/>
                </a:ext>
              </a:extLst>
            </p:cNvPr>
            <p:cNvPicPr>
              <a:picLocks/>
            </p:cNvPicPr>
            <p:nvPr/>
          </p:nvPicPr>
          <p:blipFill>
            <a:blip r:embed="rId10"/>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2B8C9789-C8C5-4ADF-BF74-DCE4457EA383}"/>
                </a:ext>
              </a:extLst>
            </p:cNvPr>
            <p:cNvPicPr>
              <a:picLocks/>
            </p:cNvPicPr>
            <p:nvPr/>
          </p:nvPicPr>
          <p:blipFill>
            <a:blip r:embed="rId11"/>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A1E7B1DF-11EA-46CD-86A1-E602289B2C36}"/>
                </a:ext>
              </a:extLst>
            </p:cNvPr>
            <p:cNvPicPr>
              <a:picLocks/>
            </p:cNvPicPr>
            <p:nvPr/>
          </p:nvPicPr>
          <p:blipFill>
            <a:blip r:embed="rId12"/>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23AA2D18-5E01-440E-B5E0-9F2F10FF0561}"/>
                </a:ext>
              </a:extLst>
            </p:cNvPr>
            <p:cNvPicPr>
              <a:picLocks/>
            </p:cNvPicPr>
            <p:nvPr/>
          </p:nvPicPr>
          <p:blipFill>
            <a:blip r:embed="rId13"/>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15" name="Google Shape;392;p31">
              <a:extLst>
                <a:ext uri="{FF2B5EF4-FFF2-40B4-BE49-F238E27FC236}">
                  <a16:creationId xmlns:a16="http://schemas.microsoft.com/office/drawing/2014/main" id="{5CEE12A3-A2B4-497B-87D5-11A03CD6249A}"/>
                </a:ext>
              </a:extLst>
            </p:cNvPr>
            <p:cNvPicPr>
              <a:picLocks/>
            </p:cNvPicPr>
            <p:nvPr/>
          </p:nvPicPr>
          <p:blipFill>
            <a:blip r:embed="rId1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16" name="Google Shape;392;p31">
              <a:extLst>
                <a:ext uri="{FF2B5EF4-FFF2-40B4-BE49-F238E27FC236}">
                  <a16:creationId xmlns:a16="http://schemas.microsoft.com/office/drawing/2014/main" id="{2D58825D-3400-4A48-9CDE-0EB3CAF728AA}"/>
                </a:ext>
              </a:extLst>
            </p:cNvPr>
            <p:cNvPicPr>
              <a:picLocks/>
            </p:cNvPicPr>
            <p:nvPr/>
          </p:nvPicPr>
          <p:blipFill>
            <a:blip r:embed="rId15"/>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2FD4E89D-A46E-4B3B-BF17-65F8E44F71ED}"/>
                </a:ext>
              </a:extLst>
            </p:cNvPr>
            <p:cNvPicPr>
              <a:picLocks/>
            </p:cNvPicPr>
            <p:nvPr/>
          </p:nvPicPr>
          <p:blipFill>
            <a:blip r:embed="rId16"/>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grpSp>
      <p:grpSp>
        <p:nvGrpSpPr>
          <p:cNvPr id="122" name="Group 121">
            <a:extLst>
              <a:ext uri="{FF2B5EF4-FFF2-40B4-BE49-F238E27FC236}">
                <a16:creationId xmlns:a16="http://schemas.microsoft.com/office/drawing/2014/main" id="{C7BAA5E1-B035-4012-A13E-A01E931FF6CA}"/>
              </a:ext>
            </a:extLst>
          </p:cNvPr>
          <p:cNvGrpSpPr/>
          <p:nvPr/>
        </p:nvGrpSpPr>
        <p:grpSpPr>
          <a:xfrm>
            <a:off x="2476647" y="2435483"/>
            <a:ext cx="325550" cy="129702"/>
            <a:chOff x="2476647" y="2435483"/>
            <a:chExt cx="325550" cy="129702"/>
          </a:xfrm>
        </p:grpSpPr>
        <p:sp>
          <p:nvSpPr>
            <p:cNvPr id="123" name="Google Shape;593;p34">
              <a:extLst>
                <a:ext uri="{FF2B5EF4-FFF2-40B4-BE49-F238E27FC236}">
                  <a16:creationId xmlns:a16="http://schemas.microsoft.com/office/drawing/2014/main" id="{992F3C39-70A2-430F-8B4E-349184894C32}"/>
                </a:ext>
              </a:extLst>
            </p:cNvPr>
            <p:cNvSpPr/>
            <p:nvPr/>
          </p:nvSpPr>
          <p:spPr>
            <a:xfrm rot="-466620">
              <a:off x="2524322" y="2435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594;p34">
              <a:extLst>
                <a:ext uri="{FF2B5EF4-FFF2-40B4-BE49-F238E27FC236}">
                  <a16:creationId xmlns:a16="http://schemas.microsoft.com/office/drawing/2014/main" id="{8DF38EB3-68A2-4AAF-BF21-C4906D89AD9A}"/>
                </a:ext>
              </a:extLst>
            </p:cNvPr>
            <p:cNvSpPr/>
            <p:nvPr/>
          </p:nvSpPr>
          <p:spPr>
            <a:xfrm rot="-466620">
              <a:off x="2476647" y="2501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595;p34">
              <a:extLst>
                <a:ext uri="{FF2B5EF4-FFF2-40B4-BE49-F238E27FC236}">
                  <a16:creationId xmlns:a16="http://schemas.microsoft.com/office/drawing/2014/main" id="{CCA67C84-520C-4333-81DF-3CDD169621BA}"/>
                </a:ext>
              </a:extLst>
            </p:cNvPr>
            <p:cNvSpPr/>
            <p:nvPr/>
          </p:nvSpPr>
          <p:spPr>
            <a:xfrm rot="7885">
              <a:off x="2671397" y="2501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596;p34">
              <a:extLst>
                <a:ext uri="{FF2B5EF4-FFF2-40B4-BE49-F238E27FC236}">
                  <a16:creationId xmlns:a16="http://schemas.microsoft.com/office/drawing/2014/main" id="{816BED71-7EF4-4C20-AF5E-03124576C053}"/>
                </a:ext>
              </a:extLst>
            </p:cNvPr>
            <p:cNvSpPr/>
            <p:nvPr/>
          </p:nvSpPr>
          <p:spPr>
            <a:xfrm rot="292373">
              <a:off x="2612577" y="2466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597;p34">
              <a:extLst>
                <a:ext uri="{FF2B5EF4-FFF2-40B4-BE49-F238E27FC236}">
                  <a16:creationId xmlns:a16="http://schemas.microsoft.com/office/drawing/2014/main" id="{AC7FF6C8-A8AD-4E75-B560-943C6C597426}"/>
                </a:ext>
              </a:extLst>
            </p:cNvPr>
            <p:cNvSpPr/>
            <p:nvPr/>
          </p:nvSpPr>
          <p:spPr>
            <a:xfrm rot="410879">
              <a:off x="2560751" y="2501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28" name="Group 127">
            <a:extLst>
              <a:ext uri="{FF2B5EF4-FFF2-40B4-BE49-F238E27FC236}">
                <a16:creationId xmlns:a16="http://schemas.microsoft.com/office/drawing/2014/main" id="{FC84EC1E-C2F4-4A98-B87D-54674C73FE42}"/>
              </a:ext>
            </a:extLst>
          </p:cNvPr>
          <p:cNvGrpSpPr/>
          <p:nvPr/>
        </p:nvGrpSpPr>
        <p:grpSpPr>
          <a:xfrm>
            <a:off x="2998560" y="3587858"/>
            <a:ext cx="325550" cy="129702"/>
            <a:chOff x="2998560" y="3587858"/>
            <a:chExt cx="325550" cy="129702"/>
          </a:xfrm>
        </p:grpSpPr>
        <p:sp>
          <p:nvSpPr>
            <p:cNvPr id="129" name="Google Shape;598;p34">
              <a:extLst>
                <a:ext uri="{FF2B5EF4-FFF2-40B4-BE49-F238E27FC236}">
                  <a16:creationId xmlns:a16="http://schemas.microsoft.com/office/drawing/2014/main" id="{66713188-9CC4-4EC6-A5C8-7C16A0270FA8}"/>
                </a:ext>
              </a:extLst>
            </p:cNvPr>
            <p:cNvSpPr/>
            <p:nvPr/>
          </p:nvSpPr>
          <p:spPr>
            <a:xfrm rot="-466620">
              <a:off x="3046235" y="358785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599;p34">
              <a:extLst>
                <a:ext uri="{FF2B5EF4-FFF2-40B4-BE49-F238E27FC236}">
                  <a16:creationId xmlns:a16="http://schemas.microsoft.com/office/drawing/2014/main" id="{D53B5582-C697-4DB4-B983-70C4B6D7B7C3}"/>
                </a:ext>
              </a:extLst>
            </p:cNvPr>
            <p:cNvSpPr/>
            <p:nvPr/>
          </p:nvSpPr>
          <p:spPr>
            <a:xfrm rot="-466620">
              <a:off x="2998560" y="365395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600;p34">
              <a:extLst>
                <a:ext uri="{FF2B5EF4-FFF2-40B4-BE49-F238E27FC236}">
                  <a16:creationId xmlns:a16="http://schemas.microsoft.com/office/drawing/2014/main" id="{BE7E26B5-E828-4C1F-8725-309C69B95C53}"/>
                </a:ext>
              </a:extLst>
            </p:cNvPr>
            <p:cNvSpPr/>
            <p:nvPr/>
          </p:nvSpPr>
          <p:spPr>
            <a:xfrm rot="7885">
              <a:off x="3193310" y="365396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601;p34">
              <a:extLst>
                <a:ext uri="{FF2B5EF4-FFF2-40B4-BE49-F238E27FC236}">
                  <a16:creationId xmlns:a16="http://schemas.microsoft.com/office/drawing/2014/main" id="{52B58063-9EA7-47B0-8015-EA296118BF62}"/>
                </a:ext>
              </a:extLst>
            </p:cNvPr>
            <p:cNvSpPr/>
            <p:nvPr/>
          </p:nvSpPr>
          <p:spPr>
            <a:xfrm rot="292373">
              <a:off x="3134489" y="361868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602;p34">
              <a:extLst>
                <a:ext uri="{FF2B5EF4-FFF2-40B4-BE49-F238E27FC236}">
                  <a16:creationId xmlns:a16="http://schemas.microsoft.com/office/drawing/2014/main" id="{08AF325F-E9BD-4B45-8DA9-97FC0EC410B6}"/>
                </a:ext>
              </a:extLst>
            </p:cNvPr>
            <p:cNvSpPr/>
            <p:nvPr/>
          </p:nvSpPr>
          <p:spPr>
            <a:xfrm rot="410879">
              <a:off x="3082663" y="365403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34" name="Group 133">
            <a:extLst>
              <a:ext uri="{FF2B5EF4-FFF2-40B4-BE49-F238E27FC236}">
                <a16:creationId xmlns:a16="http://schemas.microsoft.com/office/drawing/2014/main" id="{E5C3A0D2-7F89-4E0C-95AE-654A9E6DD5C0}"/>
              </a:ext>
            </a:extLst>
          </p:cNvPr>
          <p:cNvGrpSpPr/>
          <p:nvPr/>
        </p:nvGrpSpPr>
        <p:grpSpPr>
          <a:xfrm>
            <a:off x="4743635" y="3612995"/>
            <a:ext cx="325550" cy="129702"/>
            <a:chOff x="4743635" y="3612995"/>
            <a:chExt cx="325550" cy="129702"/>
          </a:xfrm>
        </p:grpSpPr>
        <p:sp>
          <p:nvSpPr>
            <p:cNvPr id="135" name="Google Shape;603;p34">
              <a:extLst>
                <a:ext uri="{FF2B5EF4-FFF2-40B4-BE49-F238E27FC236}">
                  <a16:creationId xmlns:a16="http://schemas.microsoft.com/office/drawing/2014/main" id="{3D2F55EB-A5BC-461F-84D6-729E17FED705}"/>
                </a:ext>
              </a:extLst>
            </p:cNvPr>
            <p:cNvSpPr/>
            <p:nvPr/>
          </p:nvSpPr>
          <p:spPr>
            <a:xfrm rot="-466620">
              <a:off x="4791310"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604;p34">
              <a:extLst>
                <a:ext uri="{FF2B5EF4-FFF2-40B4-BE49-F238E27FC236}">
                  <a16:creationId xmlns:a16="http://schemas.microsoft.com/office/drawing/2014/main" id="{B05FB3FA-23B5-4240-A11F-49D4CF579BED}"/>
                </a:ext>
              </a:extLst>
            </p:cNvPr>
            <p:cNvSpPr/>
            <p:nvPr/>
          </p:nvSpPr>
          <p:spPr>
            <a:xfrm rot="-466620">
              <a:off x="4743635"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7" name="Google Shape;605;p34">
              <a:extLst>
                <a:ext uri="{FF2B5EF4-FFF2-40B4-BE49-F238E27FC236}">
                  <a16:creationId xmlns:a16="http://schemas.microsoft.com/office/drawing/2014/main" id="{F8B5E093-9B97-4D08-87CF-AF950E7AABA4}"/>
                </a:ext>
              </a:extLst>
            </p:cNvPr>
            <p:cNvSpPr/>
            <p:nvPr/>
          </p:nvSpPr>
          <p:spPr>
            <a:xfrm rot="7885">
              <a:off x="4938385"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8" name="Google Shape;606;p34">
              <a:extLst>
                <a:ext uri="{FF2B5EF4-FFF2-40B4-BE49-F238E27FC236}">
                  <a16:creationId xmlns:a16="http://schemas.microsoft.com/office/drawing/2014/main" id="{C2361ECC-EFD1-4279-9E7C-A55E73755D76}"/>
                </a:ext>
              </a:extLst>
            </p:cNvPr>
            <p:cNvSpPr/>
            <p:nvPr/>
          </p:nvSpPr>
          <p:spPr>
            <a:xfrm rot="292373">
              <a:off x="4879564"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9" name="Google Shape;607;p34">
              <a:extLst>
                <a:ext uri="{FF2B5EF4-FFF2-40B4-BE49-F238E27FC236}">
                  <a16:creationId xmlns:a16="http://schemas.microsoft.com/office/drawing/2014/main" id="{E0B30EB2-7615-4B36-9493-D2CBE1FD2F21}"/>
                </a:ext>
              </a:extLst>
            </p:cNvPr>
            <p:cNvSpPr/>
            <p:nvPr/>
          </p:nvSpPr>
          <p:spPr>
            <a:xfrm rot="410879">
              <a:off x="4827738"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40" name="Group 139">
            <a:extLst>
              <a:ext uri="{FF2B5EF4-FFF2-40B4-BE49-F238E27FC236}">
                <a16:creationId xmlns:a16="http://schemas.microsoft.com/office/drawing/2014/main" id="{A6B8FDA1-4D36-4B8B-A94A-BC6EB901889A}"/>
              </a:ext>
            </a:extLst>
          </p:cNvPr>
          <p:cNvGrpSpPr/>
          <p:nvPr/>
        </p:nvGrpSpPr>
        <p:grpSpPr>
          <a:xfrm>
            <a:off x="5953310" y="2441883"/>
            <a:ext cx="325550" cy="129702"/>
            <a:chOff x="5953310" y="2441883"/>
            <a:chExt cx="325550" cy="129702"/>
          </a:xfrm>
        </p:grpSpPr>
        <p:sp>
          <p:nvSpPr>
            <p:cNvPr id="141" name="Google Shape;608;p34">
              <a:extLst>
                <a:ext uri="{FF2B5EF4-FFF2-40B4-BE49-F238E27FC236}">
                  <a16:creationId xmlns:a16="http://schemas.microsoft.com/office/drawing/2014/main" id="{4A9FA230-1F3F-4627-8A31-D4E54D1040B4}"/>
                </a:ext>
              </a:extLst>
            </p:cNvPr>
            <p:cNvSpPr/>
            <p:nvPr/>
          </p:nvSpPr>
          <p:spPr>
            <a:xfrm rot="-466620">
              <a:off x="6000985" y="24418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2" name="Google Shape;609;p34">
              <a:extLst>
                <a:ext uri="{FF2B5EF4-FFF2-40B4-BE49-F238E27FC236}">
                  <a16:creationId xmlns:a16="http://schemas.microsoft.com/office/drawing/2014/main" id="{2036AA4B-1D30-4A45-94A6-BE263745D1B1}"/>
                </a:ext>
              </a:extLst>
            </p:cNvPr>
            <p:cNvSpPr/>
            <p:nvPr/>
          </p:nvSpPr>
          <p:spPr>
            <a:xfrm rot="-466620">
              <a:off x="5953310" y="25079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3" name="Google Shape;610;p34">
              <a:extLst>
                <a:ext uri="{FF2B5EF4-FFF2-40B4-BE49-F238E27FC236}">
                  <a16:creationId xmlns:a16="http://schemas.microsoft.com/office/drawing/2014/main" id="{7FA25AB0-7545-4035-A80B-7D9ACFB57D82}"/>
                </a:ext>
              </a:extLst>
            </p:cNvPr>
            <p:cNvSpPr/>
            <p:nvPr/>
          </p:nvSpPr>
          <p:spPr>
            <a:xfrm rot="7885">
              <a:off x="6148060" y="25079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4" name="Google Shape;611;p34">
              <a:extLst>
                <a:ext uri="{FF2B5EF4-FFF2-40B4-BE49-F238E27FC236}">
                  <a16:creationId xmlns:a16="http://schemas.microsoft.com/office/drawing/2014/main" id="{42BCB562-AEB8-4B76-B922-098B5097B9A1}"/>
                </a:ext>
              </a:extLst>
            </p:cNvPr>
            <p:cNvSpPr/>
            <p:nvPr/>
          </p:nvSpPr>
          <p:spPr>
            <a:xfrm rot="292373">
              <a:off x="6089239" y="24727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5" name="Google Shape;612;p34">
              <a:extLst>
                <a:ext uri="{FF2B5EF4-FFF2-40B4-BE49-F238E27FC236}">
                  <a16:creationId xmlns:a16="http://schemas.microsoft.com/office/drawing/2014/main" id="{DB40E139-B2A8-4B7F-BFC9-A0EC696FA53B}"/>
                </a:ext>
              </a:extLst>
            </p:cNvPr>
            <p:cNvSpPr/>
            <p:nvPr/>
          </p:nvSpPr>
          <p:spPr>
            <a:xfrm rot="410879">
              <a:off x="6037413" y="25080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148" name="Thought Bubble: Cloud 147">
            <a:extLst>
              <a:ext uri="{FF2B5EF4-FFF2-40B4-BE49-F238E27FC236}">
                <a16:creationId xmlns:a16="http://schemas.microsoft.com/office/drawing/2014/main" id="{F209C4C4-B82A-4C53-A54C-EDDA5D088C2C}"/>
              </a:ext>
            </a:extLst>
          </p:cNvPr>
          <p:cNvSpPr/>
          <p:nvPr/>
        </p:nvSpPr>
        <p:spPr>
          <a:xfrm>
            <a:off x="3059832" y="87474"/>
            <a:ext cx="2801144" cy="800366"/>
          </a:xfrm>
          <a:prstGeom prst="cloudCallout">
            <a:avLst>
              <a:gd name="adj1" fmla="val 4822"/>
              <a:gd name="adj2" fmla="val 82205"/>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Some students are faster than others…</a:t>
            </a:r>
          </a:p>
        </p:txBody>
      </p:sp>
      <p:sp>
        <p:nvSpPr>
          <p:cNvPr id="168" name="Thought Bubble: Cloud 167">
            <a:extLst>
              <a:ext uri="{FF2B5EF4-FFF2-40B4-BE49-F238E27FC236}">
                <a16:creationId xmlns:a16="http://schemas.microsoft.com/office/drawing/2014/main" id="{A474467C-A037-4D81-81AA-0E4BAA6F5A37}"/>
              </a:ext>
            </a:extLst>
          </p:cNvPr>
          <p:cNvSpPr/>
          <p:nvPr/>
        </p:nvSpPr>
        <p:spPr>
          <a:xfrm>
            <a:off x="4391980" y="339502"/>
            <a:ext cx="3096344" cy="800366"/>
          </a:xfrm>
          <a:prstGeom prst="cloudCallout">
            <a:avLst>
              <a:gd name="adj1" fmla="val -33940"/>
              <a:gd name="adj2" fmla="val 66020"/>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And yet others are a slower than the some...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510"/>
                                        </p:tgtEl>
                                      </p:cBhvr>
                                    </p:animEffect>
                                    <p:set>
                                      <p:cBhvr>
                                        <p:cTn id="11" dur="1" fill="hold">
                                          <p:stCondLst>
                                            <p:cond delay="999"/>
                                          </p:stCondLst>
                                        </p:cTn>
                                        <p:tgtEl>
                                          <p:spTgt spid="510"/>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514"/>
                                        </p:tgtEl>
                                      </p:cBhvr>
                                    </p:animEffect>
                                    <p:set>
                                      <p:cBhvr>
                                        <p:cTn id="14" dur="1" fill="hold">
                                          <p:stCondLst>
                                            <p:cond delay="999"/>
                                          </p:stCondLst>
                                        </p:cTn>
                                        <p:tgtEl>
                                          <p:spTgt spid="514"/>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507"/>
                                        </p:tgtEl>
                                      </p:cBhvr>
                                    </p:animEffect>
                                    <p:set>
                                      <p:cBhvr>
                                        <p:cTn id="17" dur="1" fill="hold">
                                          <p:stCondLst>
                                            <p:cond delay="999"/>
                                          </p:stCondLst>
                                        </p:cTn>
                                        <p:tgtEl>
                                          <p:spTgt spid="50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502"/>
                                        </p:tgtEl>
                                      </p:cBhvr>
                                    </p:animEffect>
                                    <p:set>
                                      <p:cBhvr>
                                        <p:cTn id="20" dur="1" fill="hold">
                                          <p:stCondLst>
                                            <p:cond delay="999"/>
                                          </p:stCondLst>
                                        </p:cTn>
                                        <p:tgtEl>
                                          <p:spTgt spid="502"/>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fade">
                                      <p:cBhvr>
                                        <p:cTn id="24" dur="1000"/>
                                        <p:tgtEl>
                                          <p:spTgt spid="122"/>
                                        </p:tgtEl>
                                      </p:cBhvr>
                                    </p:animEffect>
                                  </p:childTnLst>
                                </p:cTn>
                              </p:par>
                              <p:par>
                                <p:cTn id="25" presetID="10"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1000"/>
                                        <p:tgtEl>
                                          <p:spTgt spid="128"/>
                                        </p:tgtEl>
                                      </p:cBhvr>
                                    </p:animEffect>
                                  </p:childTnLst>
                                </p:cTn>
                              </p:par>
                              <p:par>
                                <p:cTn id="28" presetID="10" presetClass="entr" presetSubtype="0"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1000"/>
                                        <p:tgtEl>
                                          <p:spTgt spid="134"/>
                                        </p:tgtEl>
                                      </p:cBhvr>
                                    </p:animEffect>
                                  </p:childTnLst>
                                </p:cTn>
                              </p:par>
                              <p:par>
                                <p:cTn id="31" presetID="10" presetClass="entr" presetSubtype="0" fill="hold"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1000"/>
                                        <p:tgtEl>
                                          <p:spTgt spid="140"/>
                                        </p:tgtEl>
                                      </p:cBhvr>
                                    </p:animEffect>
                                  </p:childTnLst>
                                </p:cTn>
                              </p:par>
                            </p:childTnLst>
                          </p:cTn>
                        </p:par>
                        <p:par>
                          <p:cTn id="34" fill="hold">
                            <p:stCondLst>
                              <p:cond delay="3000"/>
                            </p:stCondLst>
                            <p:childTnLst>
                              <p:par>
                                <p:cTn id="35" presetID="10" presetClass="exit" presetSubtype="0" fill="hold" grpId="0" nodeType="afterEffect">
                                  <p:stCondLst>
                                    <p:cond delay="0"/>
                                  </p:stCondLst>
                                  <p:childTnLst>
                                    <p:animEffect transition="out" filter="fade">
                                      <p:cBhvr>
                                        <p:cTn id="36" dur="500"/>
                                        <p:tgtEl>
                                          <p:spTgt spid="148"/>
                                        </p:tgtEl>
                                      </p:cBhvr>
                                    </p:animEffect>
                                    <p:set>
                                      <p:cBhvr>
                                        <p:cTn id="37" dur="1" fill="hold">
                                          <p:stCondLst>
                                            <p:cond delay="499"/>
                                          </p:stCondLst>
                                        </p:cTn>
                                        <p:tgtEl>
                                          <p:spTgt spid="148"/>
                                        </p:tgtEl>
                                        <p:attrNameLst>
                                          <p:attrName>style.visibility</p:attrName>
                                        </p:attrNameLst>
                                      </p:cBhvr>
                                      <p:to>
                                        <p:strVal val="hidden"/>
                                      </p:to>
                                    </p:se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fade">
                                      <p:cBhvr>
                                        <p:cTn id="41" dur="500"/>
                                        <p:tgtEl>
                                          <p:spTgt spid="168"/>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fade">
                                      <p:cBhvr>
                                        <p:cTn id="45" dur="75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269" name="Oval 268">
            <a:extLst>
              <a:ext uri="{FF2B5EF4-FFF2-40B4-BE49-F238E27FC236}">
                <a16:creationId xmlns:a16="http://schemas.microsoft.com/office/drawing/2014/main" id="{89D3F40C-5575-49B9-985D-062867CB235A}"/>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Google Shape;268;p29">
            <a:extLst>
              <a:ext uri="{FF2B5EF4-FFF2-40B4-BE49-F238E27FC236}">
                <a16:creationId xmlns:a16="http://schemas.microsoft.com/office/drawing/2014/main" id="{F1E39219-8A67-4D62-979F-6A75D77BBD63}"/>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8;p29">
            <a:extLst>
              <a:ext uri="{FF2B5EF4-FFF2-40B4-BE49-F238E27FC236}">
                <a16:creationId xmlns:a16="http://schemas.microsoft.com/office/drawing/2014/main" id="{B100D4FD-429A-4B06-B6B2-312141545745}"/>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8;p29">
            <a:extLst>
              <a:ext uri="{FF2B5EF4-FFF2-40B4-BE49-F238E27FC236}">
                <a16:creationId xmlns:a16="http://schemas.microsoft.com/office/drawing/2014/main" id="{088E9946-C95B-4439-A9DF-BC5AA0D58E18}"/>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8;p29">
            <a:extLst>
              <a:ext uri="{FF2B5EF4-FFF2-40B4-BE49-F238E27FC236}">
                <a16:creationId xmlns:a16="http://schemas.microsoft.com/office/drawing/2014/main" id="{E2F12252-8A60-4BB6-AAC1-6246B4EF8EC7}"/>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8;p29">
            <a:extLst>
              <a:ext uri="{FF2B5EF4-FFF2-40B4-BE49-F238E27FC236}">
                <a16:creationId xmlns:a16="http://schemas.microsoft.com/office/drawing/2014/main" id="{8C380B37-4363-4CCD-B0E2-8EA58E74DDC1}"/>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8;p29">
            <a:extLst>
              <a:ext uri="{FF2B5EF4-FFF2-40B4-BE49-F238E27FC236}">
                <a16:creationId xmlns:a16="http://schemas.microsoft.com/office/drawing/2014/main" id="{BF1CD9AA-7BE3-4946-A54A-1E1330485703}"/>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392;p31">
            <a:extLst>
              <a:ext uri="{FF2B5EF4-FFF2-40B4-BE49-F238E27FC236}">
                <a16:creationId xmlns:a16="http://schemas.microsoft.com/office/drawing/2014/main" id="{BFE4D66A-7FF4-496F-B6A4-D5A0DE15B052}"/>
              </a:ext>
            </a:extLst>
          </p:cNvPr>
          <p:cNvPicPr>
            <a:picLocks/>
          </p:cNvPicPr>
          <p:nvPr/>
        </p:nvPicPr>
        <p:blipFill>
          <a:blip r:embed="rId3"/>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82" name="Google Shape;392;p31">
            <a:extLst>
              <a:ext uri="{FF2B5EF4-FFF2-40B4-BE49-F238E27FC236}">
                <a16:creationId xmlns:a16="http://schemas.microsoft.com/office/drawing/2014/main" id="{142182BA-122D-4962-9FF5-EB1292861750}"/>
              </a:ext>
            </a:extLst>
          </p:cNvPr>
          <p:cNvPicPr>
            <a:picLocks/>
          </p:cNvPicPr>
          <p:nvPr/>
        </p:nvPicPr>
        <p:blipFill>
          <a:blip r:embed="rId4"/>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83" name="Google Shape;392;p31">
            <a:extLst>
              <a:ext uri="{FF2B5EF4-FFF2-40B4-BE49-F238E27FC236}">
                <a16:creationId xmlns:a16="http://schemas.microsoft.com/office/drawing/2014/main" id="{737D434D-6317-4584-92C9-2B5636B407BB}"/>
              </a:ext>
            </a:extLst>
          </p:cNvPr>
          <p:cNvPicPr>
            <a:picLocks/>
          </p:cNvPicPr>
          <p:nvPr/>
        </p:nvPicPr>
        <p:blipFill>
          <a:blip r:embed="rId5"/>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84" name="Google Shape;392;p31">
            <a:extLst>
              <a:ext uri="{FF2B5EF4-FFF2-40B4-BE49-F238E27FC236}">
                <a16:creationId xmlns:a16="http://schemas.microsoft.com/office/drawing/2014/main" id="{A289C163-90B3-4AB7-AE71-19CCE25B2C88}"/>
              </a:ext>
            </a:extLst>
          </p:cNvPr>
          <p:cNvPicPr>
            <a:picLocks/>
          </p:cNvPicPr>
          <p:nvPr/>
        </p:nvPicPr>
        <p:blipFill>
          <a:blip r:embed="rId6"/>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85" name="Google Shape;392;p31">
            <a:extLst>
              <a:ext uri="{FF2B5EF4-FFF2-40B4-BE49-F238E27FC236}">
                <a16:creationId xmlns:a16="http://schemas.microsoft.com/office/drawing/2014/main" id="{41FDC907-DA23-40F4-B086-B8B79723ED1F}"/>
              </a:ext>
            </a:extLst>
          </p:cNvPr>
          <p:cNvPicPr>
            <a:picLocks/>
          </p:cNvPicPr>
          <p:nvPr/>
        </p:nvPicPr>
        <p:blipFill>
          <a:blip r:embed="rId7"/>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86" name="Google Shape;392;p31">
            <a:extLst>
              <a:ext uri="{FF2B5EF4-FFF2-40B4-BE49-F238E27FC236}">
                <a16:creationId xmlns:a16="http://schemas.microsoft.com/office/drawing/2014/main" id="{068178E1-D68C-42F9-A365-92D0F60EE3AC}"/>
              </a:ext>
            </a:extLst>
          </p:cNvPr>
          <p:cNvPicPr>
            <a:picLocks/>
          </p:cNvPicPr>
          <p:nvPr/>
        </p:nvPicPr>
        <p:blipFill>
          <a:blip r:embed="rId8"/>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87" name="Google Shape;392;p31">
            <a:extLst>
              <a:ext uri="{FF2B5EF4-FFF2-40B4-BE49-F238E27FC236}">
                <a16:creationId xmlns:a16="http://schemas.microsoft.com/office/drawing/2014/main" id="{97C25EC1-D297-43E3-B80C-9B8B2489D54E}"/>
              </a:ext>
            </a:extLst>
          </p:cNvPr>
          <p:cNvPicPr>
            <a:picLocks/>
          </p:cNvPicPr>
          <p:nvPr/>
        </p:nvPicPr>
        <p:blipFill>
          <a:blip r:embed="rId9"/>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88" name="Google Shape;392;p31">
            <a:extLst>
              <a:ext uri="{FF2B5EF4-FFF2-40B4-BE49-F238E27FC236}">
                <a16:creationId xmlns:a16="http://schemas.microsoft.com/office/drawing/2014/main" id="{7A55F8DF-FAE8-4911-B98F-5F1C35A2E226}"/>
              </a:ext>
            </a:extLst>
          </p:cNvPr>
          <p:cNvPicPr>
            <a:picLocks/>
          </p:cNvPicPr>
          <p:nvPr/>
        </p:nvPicPr>
        <p:blipFill>
          <a:blip r:embed="rId10"/>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sp>
        <p:nvSpPr>
          <p:cNvPr id="634" name="Google Shape;634;p35"/>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36" name="Google Shape;636;p35"/>
          <p:cNvPicPr preferRelativeResize="0"/>
          <p:nvPr/>
        </p:nvPicPr>
        <p:blipFill>
          <a:blip r:embed="rId11">
            <a:alphaModFix/>
          </a:blip>
          <a:stretch>
            <a:fillRect/>
          </a:stretch>
        </p:blipFill>
        <p:spPr>
          <a:xfrm rot="1091597">
            <a:off x="1884762" y="416951"/>
            <a:ext cx="462807" cy="232623"/>
          </a:xfrm>
          <a:prstGeom prst="rect">
            <a:avLst/>
          </a:prstGeom>
          <a:noFill/>
          <a:ln>
            <a:noFill/>
          </a:ln>
        </p:spPr>
      </p:pic>
      <p:pic>
        <p:nvPicPr>
          <p:cNvPr id="638" name="Google Shape;638;p35"/>
          <p:cNvPicPr preferRelativeResize="0"/>
          <p:nvPr/>
        </p:nvPicPr>
        <p:blipFill>
          <a:blip r:embed="rId11">
            <a:alphaModFix/>
          </a:blip>
          <a:stretch>
            <a:fillRect/>
          </a:stretch>
        </p:blipFill>
        <p:spPr>
          <a:xfrm rot="-458565">
            <a:off x="2629838" y="505980"/>
            <a:ext cx="469260" cy="228493"/>
          </a:xfrm>
          <a:prstGeom prst="rect">
            <a:avLst/>
          </a:prstGeom>
          <a:noFill/>
          <a:ln>
            <a:noFill/>
          </a:ln>
        </p:spPr>
      </p:pic>
      <p:pic>
        <p:nvPicPr>
          <p:cNvPr id="641" name="Google Shape;641;p35"/>
          <p:cNvPicPr preferRelativeResize="0"/>
          <p:nvPr/>
        </p:nvPicPr>
        <p:blipFill>
          <a:blip r:embed="rId11">
            <a:alphaModFix/>
          </a:blip>
          <a:stretch>
            <a:fillRect/>
          </a:stretch>
        </p:blipFill>
        <p:spPr>
          <a:xfrm rot="433274">
            <a:off x="2193115" y="703953"/>
            <a:ext cx="469419" cy="228392"/>
          </a:xfrm>
          <a:prstGeom prst="rect">
            <a:avLst/>
          </a:prstGeom>
          <a:noFill/>
          <a:ln>
            <a:noFill/>
          </a:ln>
        </p:spPr>
      </p:pic>
      <p:pic>
        <p:nvPicPr>
          <p:cNvPr id="643" name="Google Shape;643;p35"/>
          <p:cNvPicPr preferRelativeResize="0"/>
          <p:nvPr/>
        </p:nvPicPr>
        <p:blipFill>
          <a:blip r:embed="rId11">
            <a:alphaModFix/>
          </a:blip>
          <a:stretch>
            <a:fillRect/>
          </a:stretch>
        </p:blipFill>
        <p:spPr>
          <a:xfrm rot="-144441">
            <a:off x="2321194" y="939392"/>
            <a:ext cx="470585" cy="227633"/>
          </a:xfrm>
          <a:prstGeom prst="rect">
            <a:avLst/>
          </a:prstGeom>
          <a:noFill/>
          <a:ln>
            <a:noFill/>
          </a:ln>
        </p:spPr>
      </p:pic>
      <p:grpSp>
        <p:nvGrpSpPr>
          <p:cNvPr id="8" name="Group 7">
            <a:extLst>
              <a:ext uri="{FF2B5EF4-FFF2-40B4-BE49-F238E27FC236}">
                <a16:creationId xmlns:a16="http://schemas.microsoft.com/office/drawing/2014/main" id="{651975DD-9AF4-47D4-81FD-71ABC3F8F322}"/>
              </a:ext>
            </a:extLst>
          </p:cNvPr>
          <p:cNvGrpSpPr/>
          <p:nvPr/>
        </p:nvGrpSpPr>
        <p:grpSpPr>
          <a:xfrm>
            <a:off x="2403054" y="2370957"/>
            <a:ext cx="4389370" cy="1471735"/>
            <a:chOff x="2403054" y="2370957"/>
            <a:chExt cx="4389370" cy="1471735"/>
          </a:xfrm>
        </p:grpSpPr>
        <p:pic>
          <p:nvPicPr>
            <p:cNvPr id="625" name="Google Shape;625;p35"/>
            <p:cNvPicPr preferRelativeResize="0"/>
            <p:nvPr/>
          </p:nvPicPr>
          <p:blipFill>
            <a:blip r:embed="rId11">
              <a:alphaModFix/>
            </a:blip>
            <a:stretch>
              <a:fillRect/>
            </a:stretch>
          </p:blipFill>
          <p:spPr>
            <a:xfrm rot="-1018844">
              <a:off x="4156013" y="3536685"/>
              <a:ext cx="463778" cy="232013"/>
            </a:xfrm>
            <a:prstGeom prst="rect">
              <a:avLst/>
            </a:prstGeom>
            <a:noFill/>
            <a:ln>
              <a:noFill/>
            </a:ln>
          </p:spPr>
        </p:pic>
        <p:pic>
          <p:nvPicPr>
            <p:cNvPr id="628" name="Google Shape;628;p35"/>
            <p:cNvPicPr preferRelativeResize="0"/>
            <p:nvPr/>
          </p:nvPicPr>
          <p:blipFill>
            <a:blip r:embed="rId11">
              <a:alphaModFix/>
            </a:blip>
            <a:stretch>
              <a:fillRect/>
            </a:stretch>
          </p:blipFill>
          <p:spPr>
            <a:xfrm rot="499221">
              <a:off x="2403054" y="3563507"/>
              <a:ext cx="468996" cy="228668"/>
            </a:xfrm>
            <a:prstGeom prst="rect">
              <a:avLst/>
            </a:prstGeom>
            <a:noFill/>
            <a:ln>
              <a:noFill/>
            </a:ln>
          </p:spPr>
        </p:pic>
        <p:pic>
          <p:nvPicPr>
            <p:cNvPr id="630" name="Google Shape;630;p35"/>
            <p:cNvPicPr preferRelativeResize="0"/>
            <p:nvPr/>
          </p:nvPicPr>
          <p:blipFill>
            <a:blip r:embed="rId11">
              <a:alphaModFix/>
            </a:blip>
            <a:stretch>
              <a:fillRect/>
            </a:stretch>
          </p:blipFill>
          <p:spPr>
            <a:xfrm rot="-603141">
              <a:off x="6323767" y="2457159"/>
              <a:ext cx="468208" cy="229177"/>
            </a:xfrm>
            <a:prstGeom prst="rect">
              <a:avLst/>
            </a:prstGeom>
            <a:noFill/>
            <a:ln>
              <a:noFill/>
            </a:ln>
          </p:spPr>
        </p:pic>
        <p:pic>
          <p:nvPicPr>
            <p:cNvPr id="637" name="Google Shape;637;p35"/>
            <p:cNvPicPr preferRelativeResize="0"/>
            <p:nvPr/>
          </p:nvPicPr>
          <p:blipFill>
            <a:blip r:embed="rId11">
              <a:alphaModFix/>
            </a:blip>
            <a:stretch>
              <a:fillRect/>
            </a:stretch>
          </p:blipFill>
          <p:spPr>
            <a:xfrm rot="-458565">
              <a:off x="2816392" y="2411515"/>
              <a:ext cx="469260" cy="228493"/>
            </a:xfrm>
            <a:prstGeom prst="rect">
              <a:avLst/>
            </a:prstGeom>
            <a:noFill/>
            <a:ln>
              <a:noFill/>
            </a:ln>
          </p:spPr>
        </p:pic>
        <p:pic>
          <p:nvPicPr>
            <p:cNvPr id="639" name="Google Shape;639;p35"/>
            <p:cNvPicPr preferRelativeResize="0"/>
            <p:nvPr/>
          </p:nvPicPr>
          <p:blipFill>
            <a:blip r:embed="rId11">
              <a:alphaModFix/>
            </a:blip>
            <a:stretch>
              <a:fillRect/>
            </a:stretch>
          </p:blipFill>
          <p:spPr>
            <a:xfrm rot="35">
              <a:off x="4618557" y="2380893"/>
              <a:ext cx="470731" cy="227537"/>
            </a:xfrm>
            <a:prstGeom prst="rect">
              <a:avLst/>
            </a:prstGeom>
            <a:noFill/>
            <a:ln>
              <a:noFill/>
            </a:ln>
          </p:spPr>
        </p:pic>
        <p:pic>
          <p:nvPicPr>
            <p:cNvPr id="640" name="Google Shape;640;p35"/>
            <p:cNvPicPr preferRelativeResize="0"/>
            <p:nvPr/>
          </p:nvPicPr>
          <p:blipFill>
            <a:blip r:embed="rId11">
              <a:alphaModFix/>
            </a:blip>
            <a:stretch>
              <a:fillRect/>
            </a:stretch>
          </p:blipFill>
          <p:spPr>
            <a:xfrm rot="-1108003">
              <a:off x="4214035" y="2370957"/>
              <a:ext cx="462583" cy="232766"/>
            </a:xfrm>
            <a:prstGeom prst="rect">
              <a:avLst/>
            </a:prstGeom>
            <a:noFill/>
            <a:ln>
              <a:noFill/>
            </a:ln>
          </p:spPr>
        </p:pic>
        <p:pic>
          <p:nvPicPr>
            <p:cNvPr id="642" name="Google Shape;642;p35"/>
            <p:cNvPicPr preferRelativeResize="0"/>
            <p:nvPr/>
          </p:nvPicPr>
          <p:blipFill>
            <a:blip r:embed="rId11">
              <a:alphaModFix/>
            </a:blip>
            <a:stretch>
              <a:fillRect/>
            </a:stretch>
          </p:blipFill>
          <p:spPr>
            <a:xfrm rot="499221">
              <a:off x="5903782" y="3563503"/>
              <a:ext cx="468996" cy="228668"/>
            </a:xfrm>
            <a:prstGeom prst="rect">
              <a:avLst/>
            </a:prstGeom>
            <a:noFill/>
            <a:ln>
              <a:noFill/>
            </a:ln>
          </p:spPr>
        </p:pic>
        <p:pic>
          <p:nvPicPr>
            <p:cNvPr id="644" name="Google Shape;644;p35"/>
            <p:cNvPicPr preferRelativeResize="0"/>
            <p:nvPr/>
          </p:nvPicPr>
          <p:blipFill>
            <a:blip r:embed="rId11">
              <a:alphaModFix/>
            </a:blip>
            <a:stretch>
              <a:fillRect/>
            </a:stretch>
          </p:blipFill>
          <p:spPr>
            <a:xfrm rot="-478643">
              <a:off x="6323292" y="3614113"/>
              <a:ext cx="469132" cy="228579"/>
            </a:xfrm>
            <a:prstGeom prst="rect">
              <a:avLst/>
            </a:prstGeom>
            <a:noFill/>
            <a:ln>
              <a:noFill/>
            </a:ln>
          </p:spPr>
        </p:pic>
      </p:grpSp>
      <p:grpSp>
        <p:nvGrpSpPr>
          <p:cNvPr id="3" name="Group 2">
            <a:extLst>
              <a:ext uri="{FF2B5EF4-FFF2-40B4-BE49-F238E27FC236}">
                <a16:creationId xmlns:a16="http://schemas.microsoft.com/office/drawing/2014/main" id="{64EE5620-376E-46C0-B5C9-9BAB16F0F37D}"/>
              </a:ext>
            </a:extLst>
          </p:cNvPr>
          <p:cNvGrpSpPr/>
          <p:nvPr/>
        </p:nvGrpSpPr>
        <p:grpSpPr>
          <a:xfrm>
            <a:off x="6554122" y="772370"/>
            <a:ext cx="325550" cy="129702"/>
            <a:chOff x="6554122" y="772370"/>
            <a:chExt cx="325550" cy="129702"/>
          </a:xfrm>
        </p:grpSpPr>
        <p:sp>
          <p:nvSpPr>
            <p:cNvPr id="664" name="Google Shape;664;p35"/>
            <p:cNvSpPr/>
            <p:nvPr/>
          </p:nvSpPr>
          <p:spPr>
            <a:xfrm rot="-466620">
              <a:off x="6601797" y="7723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65" name="Google Shape;665;p35"/>
            <p:cNvSpPr/>
            <p:nvPr/>
          </p:nvSpPr>
          <p:spPr>
            <a:xfrm rot="-466620">
              <a:off x="6554122" y="8384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66" name="Google Shape;666;p35"/>
            <p:cNvSpPr/>
            <p:nvPr/>
          </p:nvSpPr>
          <p:spPr>
            <a:xfrm rot="7885">
              <a:off x="6748872" y="8384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67" name="Google Shape;667;p35"/>
            <p:cNvSpPr/>
            <p:nvPr/>
          </p:nvSpPr>
          <p:spPr>
            <a:xfrm rot="292373">
              <a:off x="6690052" y="8031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68" name="Google Shape;668;p35"/>
            <p:cNvSpPr/>
            <p:nvPr/>
          </p:nvSpPr>
          <p:spPr>
            <a:xfrm rot="410879">
              <a:off x="6638226" y="8385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4" name="Group 3">
            <a:extLst>
              <a:ext uri="{FF2B5EF4-FFF2-40B4-BE49-F238E27FC236}">
                <a16:creationId xmlns:a16="http://schemas.microsoft.com/office/drawing/2014/main" id="{0C053ADC-1244-469A-A627-3D0AA74FCF54}"/>
              </a:ext>
            </a:extLst>
          </p:cNvPr>
          <p:cNvGrpSpPr/>
          <p:nvPr/>
        </p:nvGrpSpPr>
        <p:grpSpPr>
          <a:xfrm>
            <a:off x="6859435" y="1112120"/>
            <a:ext cx="325550" cy="129702"/>
            <a:chOff x="6859435" y="1112120"/>
            <a:chExt cx="325550" cy="129702"/>
          </a:xfrm>
        </p:grpSpPr>
        <p:sp>
          <p:nvSpPr>
            <p:cNvPr id="669" name="Google Shape;669;p35"/>
            <p:cNvSpPr/>
            <p:nvPr/>
          </p:nvSpPr>
          <p:spPr>
            <a:xfrm rot="-466620">
              <a:off x="6907110" y="11121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0" name="Google Shape;670;p35"/>
            <p:cNvSpPr/>
            <p:nvPr/>
          </p:nvSpPr>
          <p:spPr>
            <a:xfrm rot="-466620">
              <a:off x="6859435" y="11782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1" name="Google Shape;671;p35"/>
            <p:cNvSpPr/>
            <p:nvPr/>
          </p:nvSpPr>
          <p:spPr>
            <a:xfrm rot="7885">
              <a:off x="7054185" y="11782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2" name="Google Shape;672;p35"/>
            <p:cNvSpPr/>
            <p:nvPr/>
          </p:nvSpPr>
          <p:spPr>
            <a:xfrm rot="292373">
              <a:off x="6995364" y="11429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3" name="Google Shape;673;p35"/>
            <p:cNvSpPr/>
            <p:nvPr/>
          </p:nvSpPr>
          <p:spPr>
            <a:xfrm rot="410879">
              <a:off x="6943538" y="11782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5" name="Group 4">
            <a:extLst>
              <a:ext uri="{FF2B5EF4-FFF2-40B4-BE49-F238E27FC236}">
                <a16:creationId xmlns:a16="http://schemas.microsoft.com/office/drawing/2014/main" id="{F2D091F3-79BC-43E7-8FB7-287A8E4AFC36}"/>
              </a:ext>
            </a:extLst>
          </p:cNvPr>
          <p:cNvGrpSpPr/>
          <p:nvPr/>
        </p:nvGrpSpPr>
        <p:grpSpPr>
          <a:xfrm>
            <a:off x="7361260" y="1186620"/>
            <a:ext cx="325550" cy="129702"/>
            <a:chOff x="7361260" y="1186620"/>
            <a:chExt cx="325550" cy="129702"/>
          </a:xfrm>
        </p:grpSpPr>
        <p:sp>
          <p:nvSpPr>
            <p:cNvPr id="674" name="Google Shape;674;p35"/>
            <p:cNvSpPr/>
            <p:nvPr/>
          </p:nvSpPr>
          <p:spPr>
            <a:xfrm rot="-466620">
              <a:off x="7408935" y="1186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5" name="Google Shape;675;p35"/>
            <p:cNvSpPr/>
            <p:nvPr/>
          </p:nvSpPr>
          <p:spPr>
            <a:xfrm rot="-466620">
              <a:off x="7361260" y="1252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6" name="Google Shape;676;p35"/>
            <p:cNvSpPr/>
            <p:nvPr/>
          </p:nvSpPr>
          <p:spPr>
            <a:xfrm rot="7885">
              <a:off x="7556010" y="1252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7" name="Google Shape;677;p35"/>
            <p:cNvSpPr/>
            <p:nvPr/>
          </p:nvSpPr>
          <p:spPr>
            <a:xfrm rot="292373">
              <a:off x="7497189" y="1217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78" name="Google Shape;678;p35"/>
            <p:cNvSpPr/>
            <p:nvPr/>
          </p:nvSpPr>
          <p:spPr>
            <a:xfrm rot="410879">
              <a:off x="7445363" y="1252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6" name="Group 5">
            <a:extLst>
              <a:ext uri="{FF2B5EF4-FFF2-40B4-BE49-F238E27FC236}">
                <a16:creationId xmlns:a16="http://schemas.microsoft.com/office/drawing/2014/main" id="{42E63C9F-ECA7-498A-9BB2-EEB1E5F99533}"/>
              </a:ext>
            </a:extLst>
          </p:cNvPr>
          <p:cNvGrpSpPr/>
          <p:nvPr/>
        </p:nvGrpSpPr>
        <p:grpSpPr>
          <a:xfrm>
            <a:off x="7874235" y="1484795"/>
            <a:ext cx="325550" cy="129702"/>
            <a:chOff x="7874235" y="1484795"/>
            <a:chExt cx="325550" cy="129702"/>
          </a:xfrm>
        </p:grpSpPr>
        <p:sp>
          <p:nvSpPr>
            <p:cNvPr id="679" name="Google Shape;679;p35"/>
            <p:cNvSpPr/>
            <p:nvPr/>
          </p:nvSpPr>
          <p:spPr>
            <a:xfrm rot="-466620">
              <a:off x="7921910" y="14847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80" name="Google Shape;680;p35"/>
            <p:cNvSpPr/>
            <p:nvPr/>
          </p:nvSpPr>
          <p:spPr>
            <a:xfrm rot="-466620">
              <a:off x="7874235" y="15508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81" name="Google Shape;681;p35"/>
            <p:cNvSpPr/>
            <p:nvPr/>
          </p:nvSpPr>
          <p:spPr>
            <a:xfrm rot="7885">
              <a:off x="8068985" y="15508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82" name="Google Shape;682;p35"/>
            <p:cNvSpPr/>
            <p:nvPr/>
          </p:nvSpPr>
          <p:spPr>
            <a:xfrm rot="292373">
              <a:off x="8010164" y="15156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83" name="Google Shape;683;p35"/>
            <p:cNvSpPr/>
            <p:nvPr/>
          </p:nvSpPr>
          <p:spPr>
            <a:xfrm rot="410879">
              <a:off x="7958338" y="15509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72" name="Group 71">
            <a:extLst>
              <a:ext uri="{FF2B5EF4-FFF2-40B4-BE49-F238E27FC236}">
                <a16:creationId xmlns:a16="http://schemas.microsoft.com/office/drawing/2014/main" id="{08AA1F1C-543A-4BD4-B078-749946764FF0}"/>
              </a:ext>
            </a:extLst>
          </p:cNvPr>
          <p:cNvGrpSpPr/>
          <p:nvPr/>
        </p:nvGrpSpPr>
        <p:grpSpPr>
          <a:xfrm>
            <a:off x="4230975" y="1181512"/>
            <a:ext cx="838200" cy="863313"/>
            <a:chOff x="4230975" y="1181512"/>
            <a:chExt cx="838200" cy="863313"/>
          </a:xfrm>
        </p:grpSpPr>
        <p:pic>
          <p:nvPicPr>
            <p:cNvPr id="73" name="Google Shape;392;p31">
              <a:extLst>
                <a:ext uri="{FF2B5EF4-FFF2-40B4-BE49-F238E27FC236}">
                  <a16:creationId xmlns:a16="http://schemas.microsoft.com/office/drawing/2014/main" id="{6A2C5712-EC06-4E91-8D9D-FBBC6480EFD0}"/>
                </a:ext>
              </a:extLst>
            </p:cNvPr>
            <p:cNvPicPr>
              <a:picLocks/>
            </p:cNvPicPr>
            <p:nvPr/>
          </p:nvPicPr>
          <p:blipFill>
            <a:blip r:embed="rId12"/>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4" name="Google Shape;427;p31">
              <a:extLst>
                <a:ext uri="{FF2B5EF4-FFF2-40B4-BE49-F238E27FC236}">
                  <a16:creationId xmlns:a16="http://schemas.microsoft.com/office/drawing/2014/main" id="{1D6DA534-CE63-442F-9D3D-7BC705438279}"/>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Google Shape;392;p31">
            <a:extLst>
              <a:ext uri="{FF2B5EF4-FFF2-40B4-BE49-F238E27FC236}">
                <a16:creationId xmlns:a16="http://schemas.microsoft.com/office/drawing/2014/main" id="{224A5867-7379-45B9-9BA2-C4D9B493C1DB}"/>
              </a:ext>
            </a:extLst>
          </p:cNvPr>
          <p:cNvPicPr>
            <a:picLocks/>
          </p:cNvPicPr>
          <p:nvPr/>
        </p:nvPicPr>
        <p:blipFill>
          <a:blip r:embed="rId13"/>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95" name="Google Shape;392;p31">
            <a:extLst>
              <a:ext uri="{FF2B5EF4-FFF2-40B4-BE49-F238E27FC236}">
                <a16:creationId xmlns:a16="http://schemas.microsoft.com/office/drawing/2014/main" id="{A149D43A-548F-4427-A4ED-C338F16435EA}"/>
              </a:ext>
            </a:extLst>
          </p:cNvPr>
          <p:cNvPicPr>
            <a:picLocks/>
          </p:cNvPicPr>
          <p:nvPr/>
        </p:nvPicPr>
        <p:blipFill>
          <a:blip r:embed="rId14"/>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7D89D112-31C4-496B-A2F3-D9F01C67072C}"/>
              </a:ext>
            </a:extLst>
          </p:cNvPr>
          <p:cNvPicPr>
            <a:picLocks/>
          </p:cNvPicPr>
          <p:nvPr/>
        </p:nvPicPr>
        <p:blipFill>
          <a:blip r:embed="rId15"/>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9B7BFC26-BF1C-4D26-8C1F-3F62E69CE059}"/>
              </a:ext>
            </a:extLst>
          </p:cNvPr>
          <p:cNvPicPr>
            <a:picLocks/>
          </p:cNvPicPr>
          <p:nvPr/>
        </p:nvPicPr>
        <p:blipFill>
          <a:blip r:embed="rId1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grpSp>
        <p:nvGrpSpPr>
          <p:cNvPr id="102" name="Group 101">
            <a:extLst>
              <a:ext uri="{FF2B5EF4-FFF2-40B4-BE49-F238E27FC236}">
                <a16:creationId xmlns:a16="http://schemas.microsoft.com/office/drawing/2014/main" id="{A962C6B9-51EE-401C-AB58-A94D7356C1F5}"/>
              </a:ext>
            </a:extLst>
          </p:cNvPr>
          <p:cNvGrpSpPr/>
          <p:nvPr/>
        </p:nvGrpSpPr>
        <p:grpSpPr>
          <a:xfrm>
            <a:off x="2476647" y="2435483"/>
            <a:ext cx="325550" cy="129702"/>
            <a:chOff x="2476647" y="2435483"/>
            <a:chExt cx="325550" cy="129702"/>
          </a:xfrm>
        </p:grpSpPr>
        <p:sp>
          <p:nvSpPr>
            <p:cNvPr id="103" name="Google Shape;593;p34">
              <a:extLst>
                <a:ext uri="{FF2B5EF4-FFF2-40B4-BE49-F238E27FC236}">
                  <a16:creationId xmlns:a16="http://schemas.microsoft.com/office/drawing/2014/main" id="{A18C8B68-CBCD-4CB3-9782-56BD599BAA0B}"/>
                </a:ext>
              </a:extLst>
            </p:cNvPr>
            <p:cNvSpPr/>
            <p:nvPr/>
          </p:nvSpPr>
          <p:spPr>
            <a:xfrm rot="-466620">
              <a:off x="2524322" y="2435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4" name="Google Shape;594;p34">
              <a:extLst>
                <a:ext uri="{FF2B5EF4-FFF2-40B4-BE49-F238E27FC236}">
                  <a16:creationId xmlns:a16="http://schemas.microsoft.com/office/drawing/2014/main" id="{6C93C6E0-D2EA-4950-A0FF-A0F9B43C28B0}"/>
                </a:ext>
              </a:extLst>
            </p:cNvPr>
            <p:cNvSpPr/>
            <p:nvPr/>
          </p:nvSpPr>
          <p:spPr>
            <a:xfrm rot="-466620">
              <a:off x="2476647" y="2501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5" name="Google Shape;595;p34">
              <a:extLst>
                <a:ext uri="{FF2B5EF4-FFF2-40B4-BE49-F238E27FC236}">
                  <a16:creationId xmlns:a16="http://schemas.microsoft.com/office/drawing/2014/main" id="{B13C8016-3A81-4A83-A28E-7D8AF16F5BD5}"/>
                </a:ext>
              </a:extLst>
            </p:cNvPr>
            <p:cNvSpPr/>
            <p:nvPr/>
          </p:nvSpPr>
          <p:spPr>
            <a:xfrm rot="7885">
              <a:off x="2671397" y="2501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6" name="Google Shape;596;p34">
              <a:extLst>
                <a:ext uri="{FF2B5EF4-FFF2-40B4-BE49-F238E27FC236}">
                  <a16:creationId xmlns:a16="http://schemas.microsoft.com/office/drawing/2014/main" id="{6E589272-55A6-43CC-A881-F4F45FEBFEDA}"/>
                </a:ext>
              </a:extLst>
            </p:cNvPr>
            <p:cNvSpPr/>
            <p:nvPr/>
          </p:nvSpPr>
          <p:spPr>
            <a:xfrm rot="292373">
              <a:off x="2612577" y="2466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7" name="Google Shape;597;p34">
              <a:extLst>
                <a:ext uri="{FF2B5EF4-FFF2-40B4-BE49-F238E27FC236}">
                  <a16:creationId xmlns:a16="http://schemas.microsoft.com/office/drawing/2014/main" id="{76868C25-17FD-4E6E-B880-612FD2BA44B2}"/>
                </a:ext>
              </a:extLst>
            </p:cNvPr>
            <p:cNvSpPr/>
            <p:nvPr/>
          </p:nvSpPr>
          <p:spPr>
            <a:xfrm rot="410879">
              <a:off x="2560751" y="2501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08" name="Group 107">
            <a:extLst>
              <a:ext uri="{FF2B5EF4-FFF2-40B4-BE49-F238E27FC236}">
                <a16:creationId xmlns:a16="http://schemas.microsoft.com/office/drawing/2014/main" id="{703A615C-9DB8-43BD-BF15-25AA1C74419F}"/>
              </a:ext>
            </a:extLst>
          </p:cNvPr>
          <p:cNvGrpSpPr/>
          <p:nvPr/>
        </p:nvGrpSpPr>
        <p:grpSpPr>
          <a:xfrm>
            <a:off x="2998560" y="3587858"/>
            <a:ext cx="325550" cy="129702"/>
            <a:chOff x="2998560" y="3587858"/>
            <a:chExt cx="325550" cy="129702"/>
          </a:xfrm>
        </p:grpSpPr>
        <p:sp>
          <p:nvSpPr>
            <p:cNvPr id="109" name="Google Shape;598;p34">
              <a:extLst>
                <a:ext uri="{FF2B5EF4-FFF2-40B4-BE49-F238E27FC236}">
                  <a16:creationId xmlns:a16="http://schemas.microsoft.com/office/drawing/2014/main" id="{A81156EA-F167-4BFE-B819-03DA6085B35D}"/>
                </a:ext>
              </a:extLst>
            </p:cNvPr>
            <p:cNvSpPr/>
            <p:nvPr/>
          </p:nvSpPr>
          <p:spPr>
            <a:xfrm rot="-466620">
              <a:off x="3046235" y="358785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0" name="Google Shape;599;p34">
              <a:extLst>
                <a:ext uri="{FF2B5EF4-FFF2-40B4-BE49-F238E27FC236}">
                  <a16:creationId xmlns:a16="http://schemas.microsoft.com/office/drawing/2014/main" id="{8BEC2630-1B22-423F-AC21-AE03A72F6906}"/>
                </a:ext>
              </a:extLst>
            </p:cNvPr>
            <p:cNvSpPr/>
            <p:nvPr/>
          </p:nvSpPr>
          <p:spPr>
            <a:xfrm rot="-466620">
              <a:off x="2998560" y="365395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1" name="Google Shape;600;p34">
              <a:extLst>
                <a:ext uri="{FF2B5EF4-FFF2-40B4-BE49-F238E27FC236}">
                  <a16:creationId xmlns:a16="http://schemas.microsoft.com/office/drawing/2014/main" id="{5275973F-3ECE-4092-84D8-ABAE2B1B3033}"/>
                </a:ext>
              </a:extLst>
            </p:cNvPr>
            <p:cNvSpPr/>
            <p:nvPr/>
          </p:nvSpPr>
          <p:spPr>
            <a:xfrm rot="7885">
              <a:off x="3193310" y="365396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2" name="Google Shape;601;p34">
              <a:extLst>
                <a:ext uri="{FF2B5EF4-FFF2-40B4-BE49-F238E27FC236}">
                  <a16:creationId xmlns:a16="http://schemas.microsoft.com/office/drawing/2014/main" id="{2B895CA3-C342-4080-ABE1-9AD3A9EBC6BD}"/>
                </a:ext>
              </a:extLst>
            </p:cNvPr>
            <p:cNvSpPr/>
            <p:nvPr/>
          </p:nvSpPr>
          <p:spPr>
            <a:xfrm rot="292373">
              <a:off x="3134489" y="361868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3" name="Google Shape;602;p34">
              <a:extLst>
                <a:ext uri="{FF2B5EF4-FFF2-40B4-BE49-F238E27FC236}">
                  <a16:creationId xmlns:a16="http://schemas.microsoft.com/office/drawing/2014/main" id="{80416F5F-BA0F-4CBB-A466-63D32D69BA49}"/>
                </a:ext>
              </a:extLst>
            </p:cNvPr>
            <p:cNvSpPr/>
            <p:nvPr/>
          </p:nvSpPr>
          <p:spPr>
            <a:xfrm rot="410879">
              <a:off x="3082663" y="365403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4" name="Group 113">
            <a:extLst>
              <a:ext uri="{FF2B5EF4-FFF2-40B4-BE49-F238E27FC236}">
                <a16:creationId xmlns:a16="http://schemas.microsoft.com/office/drawing/2014/main" id="{FF78146A-ACE8-4DEC-BDAB-E040A90AB2AD}"/>
              </a:ext>
            </a:extLst>
          </p:cNvPr>
          <p:cNvGrpSpPr/>
          <p:nvPr/>
        </p:nvGrpSpPr>
        <p:grpSpPr>
          <a:xfrm>
            <a:off x="4743635" y="3612995"/>
            <a:ext cx="325550" cy="129702"/>
            <a:chOff x="4743635" y="3612995"/>
            <a:chExt cx="325550" cy="129702"/>
          </a:xfrm>
        </p:grpSpPr>
        <p:sp>
          <p:nvSpPr>
            <p:cNvPr id="115" name="Google Shape;603;p34">
              <a:extLst>
                <a:ext uri="{FF2B5EF4-FFF2-40B4-BE49-F238E27FC236}">
                  <a16:creationId xmlns:a16="http://schemas.microsoft.com/office/drawing/2014/main" id="{23268D25-1A26-4F0F-9496-547740317D1F}"/>
                </a:ext>
              </a:extLst>
            </p:cNvPr>
            <p:cNvSpPr/>
            <p:nvPr/>
          </p:nvSpPr>
          <p:spPr>
            <a:xfrm rot="-466620">
              <a:off x="4791310"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604;p34">
              <a:extLst>
                <a:ext uri="{FF2B5EF4-FFF2-40B4-BE49-F238E27FC236}">
                  <a16:creationId xmlns:a16="http://schemas.microsoft.com/office/drawing/2014/main" id="{80F6358C-D216-45B9-8484-7F921F43D05D}"/>
                </a:ext>
              </a:extLst>
            </p:cNvPr>
            <p:cNvSpPr/>
            <p:nvPr/>
          </p:nvSpPr>
          <p:spPr>
            <a:xfrm rot="-466620">
              <a:off x="4743635"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605;p34">
              <a:extLst>
                <a:ext uri="{FF2B5EF4-FFF2-40B4-BE49-F238E27FC236}">
                  <a16:creationId xmlns:a16="http://schemas.microsoft.com/office/drawing/2014/main" id="{417B2DAD-FB9E-4B86-81F6-A10DC8708E90}"/>
                </a:ext>
              </a:extLst>
            </p:cNvPr>
            <p:cNvSpPr/>
            <p:nvPr/>
          </p:nvSpPr>
          <p:spPr>
            <a:xfrm rot="7885">
              <a:off x="4938385"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606;p34">
              <a:extLst>
                <a:ext uri="{FF2B5EF4-FFF2-40B4-BE49-F238E27FC236}">
                  <a16:creationId xmlns:a16="http://schemas.microsoft.com/office/drawing/2014/main" id="{1429F3AF-F46B-4205-ADD9-7C1985D38B83}"/>
                </a:ext>
              </a:extLst>
            </p:cNvPr>
            <p:cNvSpPr/>
            <p:nvPr/>
          </p:nvSpPr>
          <p:spPr>
            <a:xfrm rot="292373">
              <a:off x="4879564"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607;p34">
              <a:extLst>
                <a:ext uri="{FF2B5EF4-FFF2-40B4-BE49-F238E27FC236}">
                  <a16:creationId xmlns:a16="http://schemas.microsoft.com/office/drawing/2014/main" id="{F2D4E2C4-7163-4FE6-AC2B-10E4BE4EF7BB}"/>
                </a:ext>
              </a:extLst>
            </p:cNvPr>
            <p:cNvSpPr/>
            <p:nvPr/>
          </p:nvSpPr>
          <p:spPr>
            <a:xfrm rot="410879">
              <a:off x="4827738"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20" name="Group 119">
            <a:extLst>
              <a:ext uri="{FF2B5EF4-FFF2-40B4-BE49-F238E27FC236}">
                <a16:creationId xmlns:a16="http://schemas.microsoft.com/office/drawing/2014/main" id="{D3CBC5A8-43FC-480B-ADAA-AECCFFE426E8}"/>
              </a:ext>
            </a:extLst>
          </p:cNvPr>
          <p:cNvGrpSpPr/>
          <p:nvPr/>
        </p:nvGrpSpPr>
        <p:grpSpPr>
          <a:xfrm>
            <a:off x="5953310" y="2441883"/>
            <a:ext cx="325550" cy="129702"/>
            <a:chOff x="5953310" y="2441883"/>
            <a:chExt cx="325550" cy="129702"/>
          </a:xfrm>
        </p:grpSpPr>
        <p:sp>
          <p:nvSpPr>
            <p:cNvPr id="121" name="Google Shape;608;p34">
              <a:extLst>
                <a:ext uri="{FF2B5EF4-FFF2-40B4-BE49-F238E27FC236}">
                  <a16:creationId xmlns:a16="http://schemas.microsoft.com/office/drawing/2014/main" id="{465B42F4-93F8-4C3E-B89F-A9302707569A}"/>
                </a:ext>
              </a:extLst>
            </p:cNvPr>
            <p:cNvSpPr/>
            <p:nvPr/>
          </p:nvSpPr>
          <p:spPr>
            <a:xfrm rot="-466620">
              <a:off x="6000985" y="24418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609;p34">
              <a:extLst>
                <a:ext uri="{FF2B5EF4-FFF2-40B4-BE49-F238E27FC236}">
                  <a16:creationId xmlns:a16="http://schemas.microsoft.com/office/drawing/2014/main" id="{6512D643-42F7-4812-B10C-F362A876CD35}"/>
                </a:ext>
              </a:extLst>
            </p:cNvPr>
            <p:cNvSpPr/>
            <p:nvPr/>
          </p:nvSpPr>
          <p:spPr>
            <a:xfrm rot="-466620">
              <a:off x="5953310" y="25079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610;p34">
              <a:extLst>
                <a:ext uri="{FF2B5EF4-FFF2-40B4-BE49-F238E27FC236}">
                  <a16:creationId xmlns:a16="http://schemas.microsoft.com/office/drawing/2014/main" id="{EE19B770-47EF-4285-96AC-98B610EBDD7D}"/>
                </a:ext>
              </a:extLst>
            </p:cNvPr>
            <p:cNvSpPr/>
            <p:nvPr/>
          </p:nvSpPr>
          <p:spPr>
            <a:xfrm rot="7885">
              <a:off x="6148060" y="25079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611;p34">
              <a:extLst>
                <a:ext uri="{FF2B5EF4-FFF2-40B4-BE49-F238E27FC236}">
                  <a16:creationId xmlns:a16="http://schemas.microsoft.com/office/drawing/2014/main" id="{81F00820-8140-4A2F-9570-916ABB8F9099}"/>
                </a:ext>
              </a:extLst>
            </p:cNvPr>
            <p:cNvSpPr/>
            <p:nvPr/>
          </p:nvSpPr>
          <p:spPr>
            <a:xfrm rot="292373">
              <a:off x="6089239" y="24727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612;p34">
              <a:extLst>
                <a:ext uri="{FF2B5EF4-FFF2-40B4-BE49-F238E27FC236}">
                  <a16:creationId xmlns:a16="http://schemas.microsoft.com/office/drawing/2014/main" id="{41F7395F-C0C1-471C-9B4D-AD9A9A694F9C}"/>
                </a:ext>
              </a:extLst>
            </p:cNvPr>
            <p:cNvSpPr/>
            <p:nvPr/>
          </p:nvSpPr>
          <p:spPr>
            <a:xfrm rot="410879">
              <a:off x="6037413" y="25080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9" name="Group 8">
            <a:extLst>
              <a:ext uri="{FF2B5EF4-FFF2-40B4-BE49-F238E27FC236}">
                <a16:creationId xmlns:a16="http://schemas.microsoft.com/office/drawing/2014/main" id="{67C5ADE1-181B-4179-9E07-1F24246FE6F3}"/>
              </a:ext>
            </a:extLst>
          </p:cNvPr>
          <p:cNvGrpSpPr/>
          <p:nvPr/>
        </p:nvGrpSpPr>
        <p:grpSpPr>
          <a:xfrm>
            <a:off x="2502310" y="2422483"/>
            <a:ext cx="4254387" cy="1323902"/>
            <a:chOff x="2502310" y="2422483"/>
            <a:chExt cx="4254387" cy="1323902"/>
          </a:xfrm>
        </p:grpSpPr>
        <p:grpSp>
          <p:nvGrpSpPr>
            <p:cNvPr id="225" name="Group 224">
              <a:extLst>
                <a:ext uri="{FF2B5EF4-FFF2-40B4-BE49-F238E27FC236}">
                  <a16:creationId xmlns:a16="http://schemas.microsoft.com/office/drawing/2014/main" id="{DA6DD642-2147-4390-B8BD-22FEC411297E}"/>
                </a:ext>
              </a:extLst>
            </p:cNvPr>
            <p:cNvGrpSpPr/>
            <p:nvPr/>
          </p:nvGrpSpPr>
          <p:grpSpPr>
            <a:xfrm>
              <a:off x="2984885" y="2422483"/>
              <a:ext cx="325550" cy="129702"/>
              <a:chOff x="2984885" y="2422483"/>
              <a:chExt cx="325550" cy="129702"/>
            </a:xfrm>
          </p:grpSpPr>
          <p:sp>
            <p:nvSpPr>
              <p:cNvPr id="226" name="Google Shape;797;p37">
                <a:extLst>
                  <a:ext uri="{FF2B5EF4-FFF2-40B4-BE49-F238E27FC236}">
                    <a16:creationId xmlns:a16="http://schemas.microsoft.com/office/drawing/2014/main" id="{6A80F1D8-DEE4-4B41-AD4C-AD4B69109EC2}"/>
                  </a:ext>
                </a:extLst>
              </p:cNvPr>
              <p:cNvSpPr/>
              <p:nvPr/>
            </p:nvSpPr>
            <p:spPr>
              <a:xfrm rot="-466620">
                <a:off x="3032560" y="2422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7" name="Google Shape;798;p37">
                <a:extLst>
                  <a:ext uri="{FF2B5EF4-FFF2-40B4-BE49-F238E27FC236}">
                    <a16:creationId xmlns:a16="http://schemas.microsoft.com/office/drawing/2014/main" id="{6C9F5F2C-6433-4F86-AD3C-5E9E9CBEF887}"/>
                  </a:ext>
                </a:extLst>
              </p:cNvPr>
              <p:cNvSpPr/>
              <p:nvPr/>
            </p:nvSpPr>
            <p:spPr>
              <a:xfrm rot="-466620">
                <a:off x="2984885" y="2488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8" name="Google Shape;799;p37">
                <a:extLst>
                  <a:ext uri="{FF2B5EF4-FFF2-40B4-BE49-F238E27FC236}">
                    <a16:creationId xmlns:a16="http://schemas.microsoft.com/office/drawing/2014/main" id="{42CE96BB-7725-47B5-B32C-0FA0BC7B6C00}"/>
                  </a:ext>
                </a:extLst>
              </p:cNvPr>
              <p:cNvSpPr/>
              <p:nvPr/>
            </p:nvSpPr>
            <p:spPr>
              <a:xfrm rot="7885">
                <a:off x="3179635" y="2488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9" name="Google Shape;800;p37">
                <a:extLst>
                  <a:ext uri="{FF2B5EF4-FFF2-40B4-BE49-F238E27FC236}">
                    <a16:creationId xmlns:a16="http://schemas.microsoft.com/office/drawing/2014/main" id="{C4FF4A02-6408-4E6B-B42E-90A75524C8E8}"/>
                  </a:ext>
                </a:extLst>
              </p:cNvPr>
              <p:cNvSpPr/>
              <p:nvPr/>
            </p:nvSpPr>
            <p:spPr>
              <a:xfrm rot="292373">
                <a:off x="3120814" y="2453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0" name="Google Shape;801;p37">
                <a:extLst>
                  <a:ext uri="{FF2B5EF4-FFF2-40B4-BE49-F238E27FC236}">
                    <a16:creationId xmlns:a16="http://schemas.microsoft.com/office/drawing/2014/main" id="{506013B9-81A5-493B-9D1C-1180C02CC594}"/>
                  </a:ext>
                </a:extLst>
              </p:cNvPr>
              <p:cNvSpPr/>
              <p:nvPr/>
            </p:nvSpPr>
            <p:spPr>
              <a:xfrm rot="410879">
                <a:off x="3068988" y="2488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231" name="Group 230">
              <a:extLst>
                <a:ext uri="{FF2B5EF4-FFF2-40B4-BE49-F238E27FC236}">
                  <a16:creationId xmlns:a16="http://schemas.microsoft.com/office/drawing/2014/main" id="{7B0B0E50-2A5E-4616-B181-ABE9CFE97B14}"/>
                </a:ext>
              </a:extLst>
            </p:cNvPr>
            <p:cNvGrpSpPr/>
            <p:nvPr/>
          </p:nvGrpSpPr>
          <p:grpSpPr>
            <a:xfrm>
              <a:off x="4693035" y="2506895"/>
              <a:ext cx="325550" cy="129702"/>
              <a:chOff x="4693035" y="2506895"/>
              <a:chExt cx="325550" cy="129702"/>
            </a:xfrm>
          </p:grpSpPr>
          <p:sp>
            <p:nvSpPr>
              <p:cNvPr id="232" name="Google Shape;806;p37">
                <a:extLst>
                  <a:ext uri="{FF2B5EF4-FFF2-40B4-BE49-F238E27FC236}">
                    <a16:creationId xmlns:a16="http://schemas.microsoft.com/office/drawing/2014/main" id="{43CF6B88-D9BF-4A2B-8EF9-A10FB1E5D9CD}"/>
                  </a:ext>
                </a:extLst>
              </p:cNvPr>
              <p:cNvSpPr/>
              <p:nvPr/>
            </p:nvSpPr>
            <p:spPr>
              <a:xfrm rot="-466620">
                <a:off x="47407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3" name="Google Shape;807;p37">
                <a:extLst>
                  <a:ext uri="{FF2B5EF4-FFF2-40B4-BE49-F238E27FC236}">
                    <a16:creationId xmlns:a16="http://schemas.microsoft.com/office/drawing/2014/main" id="{E8D4C732-1656-47D7-B514-7FC5877D4655}"/>
                  </a:ext>
                </a:extLst>
              </p:cNvPr>
              <p:cNvSpPr/>
              <p:nvPr/>
            </p:nvSpPr>
            <p:spPr>
              <a:xfrm rot="-466620">
                <a:off x="46930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4" name="Google Shape;808;p37">
                <a:extLst>
                  <a:ext uri="{FF2B5EF4-FFF2-40B4-BE49-F238E27FC236}">
                    <a16:creationId xmlns:a16="http://schemas.microsoft.com/office/drawing/2014/main" id="{B51538B1-59D7-44AE-B7EA-F9FED1D01DE5}"/>
                  </a:ext>
                </a:extLst>
              </p:cNvPr>
              <p:cNvSpPr/>
              <p:nvPr/>
            </p:nvSpPr>
            <p:spPr>
              <a:xfrm rot="7885">
                <a:off x="48877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5" name="Google Shape;809;p37">
                <a:extLst>
                  <a:ext uri="{FF2B5EF4-FFF2-40B4-BE49-F238E27FC236}">
                    <a16:creationId xmlns:a16="http://schemas.microsoft.com/office/drawing/2014/main" id="{173BB3E2-D095-4A4D-8B9F-3D3582733188}"/>
                  </a:ext>
                </a:extLst>
              </p:cNvPr>
              <p:cNvSpPr/>
              <p:nvPr/>
            </p:nvSpPr>
            <p:spPr>
              <a:xfrm rot="292373">
                <a:off x="48289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6" name="Google Shape;810;p37">
                <a:extLst>
                  <a:ext uri="{FF2B5EF4-FFF2-40B4-BE49-F238E27FC236}">
                    <a16:creationId xmlns:a16="http://schemas.microsoft.com/office/drawing/2014/main" id="{C006E333-F824-4264-BBAD-9D4B5A4CDFE3}"/>
                  </a:ext>
                </a:extLst>
              </p:cNvPr>
              <p:cNvSpPr/>
              <p:nvPr/>
            </p:nvSpPr>
            <p:spPr>
              <a:xfrm rot="410879">
                <a:off x="47771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37" name="Group 236">
              <a:extLst>
                <a:ext uri="{FF2B5EF4-FFF2-40B4-BE49-F238E27FC236}">
                  <a16:creationId xmlns:a16="http://schemas.microsoft.com/office/drawing/2014/main" id="{A473743B-DE92-461C-AC39-D7A71E7FABEB}"/>
                </a:ext>
              </a:extLst>
            </p:cNvPr>
            <p:cNvGrpSpPr/>
            <p:nvPr/>
          </p:nvGrpSpPr>
          <p:grpSpPr>
            <a:xfrm>
              <a:off x="6412860" y="2489970"/>
              <a:ext cx="325550" cy="129702"/>
              <a:chOff x="6412860" y="2489970"/>
              <a:chExt cx="325550" cy="129702"/>
            </a:xfrm>
          </p:grpSpPr>
          <p:sp>
            <p:nvSpPr>
              <p:cNvPr id="238" name="Google Shape;815;p37">
                <a:extLst>
                  <a:ext uri="{FF2B5EF4-FFF2-40B4-BE49-F238E27FC236}">
                    <a16:creationId xmlns:a16="http://schemas.microsoft.com/office/drawing/2014/main" id="{A7D7839B-14F0-463F-943A-EABB1AB591AE}"/>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9" name="Google Shape;816;p37">
                <a:extLst>
                  <a:ext uri="{FF2B5EF4-FFF2-40B4-BE49-F238E27FC236}">
                    <a16:creationId xmlns:a16="http://schemas.microsoft.com/office/drawing/2014/main" id="{99770A19-0C81-472A-A788-2360FC617D63}"/>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0" name="Google Shape;817;p37">
                <a:extLst>
                  <a:ext uri="{FF2B5EF4-FFF2-40B4-BE49-F238E27FC236}">
                    <a16:creationId xmlns:a16="http://schemas.microsoft.com/office/drawing/2014/main" id="{80B8560D-03E5-4BF3-A8C0-4609FE08E5F6}"/>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1" name="Google Shape;818;p37">
                <a:extLst>
                  <a:ext uri="{FF2B5EF4-FFF2-40B4-BE49-F238E27FC236}">
                    <a16:creationId xmlns:a16="http://schemas.microsoft.com/office/drawing/2014/main" id="{9F828E3C-5CE2-443E-AC41-BB81E0329665}"/>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 name="Google Shape;819;p37">
                <a:extLst>
                  <a:ext uri="{FF2B5EF4-FFF2-40B4-BE49-F238E27FC236}">
                    <a16:creationId xmlns:a16="http://schemas.microsoft.com/office/drawing/2014/main" id="{375ED7E3-A703-4ADB-8E0D-C0FA40DBF7B6}"/>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43" name="Group 242">
              <a:extLst>
                <a:ext uri="{FF2B5EF4-FFF2-40B4-BE49-F238E27FC236}">
                  <a16:creationId xmlns:a16="http://schemas.microsoft.com/office/drawing/2014/main" id="{812D9E1C-357A-41BF-B043-7A058F0F7F85}"/>
                </a:ext>
              </a:extLst>
            </p:cNvPr>
            <p:cNvGrpSpPr/>
            <p:nvPr/>
          </p:nvGrpSpPr>
          <p:grpSpPr>
            <a:xfrm>
              <a:off x="2502310" y="3616683"/>
              <a:ext cx="325550" cy="129702"/>
              <a:chOff x="2502310" y="3616683"/>
              <a:chExt cx="325550" cy="129702"/>
            </a:xfrm>
          </p:grpSpPr>
          <p:sp>
            <p:nvSpPr>
              <p:cNvPr id="244" name="Google Shape;824;p37">
                <a:extLst>
                  <a:ext uri="{FF2B5EF4-FFF2-40B4-BE49-F238E27FC236}">
                    <a16:creationId xmlns:a16="http://schemas.microsoft.com/office/drawing/2014/main" id="{C869BC94-4BFF-471F-9424-3F0BF8054B5E}"/>
                  </a:ext>
                </a:extLst>
              </p:cNvPr>
              <p:cNvSpPr/>
              <p:nvPr/>
            </p:nvSpPr>
            <p:spPr>
              <a:xfrm rot="-466620">
                <a:off x="2549985" y="36166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5" name="Google Shape;825;p37">
                <a:extLst>
                  <a:ext uri="{FF2B5EF4-FFF2-40B4-BE49-F238E27FC236}">
                    <a16:creationId xmlns:a16="http://schemas.microsoft.com/office/drawing/2014/main" id="{101A6AF1-EF44-47DD-8758-2A9849F2D528}"/>
                  </a:ext>
                </a:extLst>
              </p:cNvPr>
              <p:cNvSpPr/>
              <p:nvPr/>
            </p:nvSpPr>
            <p:spPr>
              <a:xfrm rot="-466620">
                <a:off x="2502310" y="36827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6" name="Google Shape;826;p37">
                <a:extLst>
                  <a:ext uri="{FF2B5EF4-FFF2-40B4-BE49-F238E27FC236}">
                    <a16:creationId xmlns:a16="http://schemas.microsoft.com/office/drawing/2014/main" id="{A272B806-F4CB-4E97-A525-9D90AFB0BF96}"/>
                  </a:ext>
                </a:extLst>
              </p:cNvPr>
              <p:cNvSpPr/>
              <p:nvPr/>
            </p:nvSpPr>
            <p:spPr>
              <a:xfrm rot="7885">
                <a:off x="2697060" y="36827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7" name="Google Shape;827;p37">
                <a:extLst>
                  <a:ext uri="{FF2B5EF4-FFF2-40B4-BE49-F238E27FC236}">
                    <a16:creationId xmlns:a16="http://schemas.microsoft.com/office/drawing/2014/main" id="{244668E4-742C-4783-8C6C-CC157B2AF972}"/>
                  </a:ext>
                </a:extLst>
              </p:cNvPr>
              <p:cNvSpPr/>
              <p:nvPr/>
            </p:nvSpPr>
            <p:spPr>
              <a:xfrm rot="292373">
                <a:off x="2638239" y="36475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8" name="Google Shape;828;p37">
                <a:extLst>
                  <a:ext uri="{FF2B5EF4-FFF2-40B4-BE49-F238E27FC236}">
                    <a16:creationId xmlns:a16="http://schemas.microsoft.com/office/drawing/2014/main" id="{B69209F4-6692-4A59-B088-4D2EE0F8A618}"/>
                  </a:ext>
                </a:extLst>
              </p:cNvPr>
              <p:cNvSpPr/>
              <p:nvPr/>
            </p:nvSpPr>
            <p:spPr>
              <a:xfrm rot="410879">
                <a:off x="2586413" y="36828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49" name="Group 248">
              <a:extLst>
                <a:ext uri="{FF2B5EF4-FFF2-40B4-BE49-F238E27FC236}">
                  <a16:creationId xmlns:a16="http://schemas.microsoft.com/office/drawing/2014/main" id="{70A2B386-8718-492C-A3A7-4235A25F738D}"/>
                </a:ext>
              </a:extLst>
            </p:cNvPr>
            <p:cNvGrpSpPr/>
            <p:nvPr/>
          </p:nvGrpSpPr>
          <p:grpSpPr>
            <a:xfrm>
              <a:off x="4242360" y="3583620"/>
              <a:ext cx="325550" cy="129702"/>
              <a:chOff x="4242360" y="3583620"/>
              <a:chExt cx="325550" cy="129702"/>
            </a:xfrm>
          </p:grpSpPr>
          <p:sp>
            <p:nvSpPr>
              <p:cNvPr id="250" name="Google Shape;833;p37">
                <a:extLst>
                  <a:ext uri="{FF2B5EF4-FFF2-40B4-BE49-F238E27FC236}">
                    <a16:creationId xmlns:a16="http://schemas.microsoft.com/office/drawing/2014/main" id="{E0924342-1CF8-4BF7-9406-2C41A281EEC8}"/>
                  </a:ext>
                </a:extLst>
              </p:cNvPr>
              <p:cNvSpPr/>
              <p:nvPr/>
            </p:nvSpPr>
            <p:spPr>
              <a:xfrm rot="-466620">
                <a:off x="42900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1" name="Google Shape;834;p37">
                <a:extLst>
                  <a:ext uri="{FF2B5EF4-FFF2-40B4-BE49-F238E27FC236}">
                    <a16:creationId xmlns:a16="http://schemas.microsoft.com/office/drawing/2014/main" id="{1C7C29FD-557E-433C-B3D0-2F34CC5396D5}"/>
                  </a:ext>
                </a:extLst>
              </p:cNvPr>
              <p:cNvSpPr/>
              <p:nvPr/>
            </p:nvSpPr>
            <p:spPr>
              <a:xfrm rot="-466620">
                <a:off x="42423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2" name="Google Shape;835;p37">
                <a:extLst>
                  <a:ext uri="{FF2B5EF4-FFF2-40B4-BE49-F238E27FC236}">
                    <a16:creationId xmlns:a16="http://schemas.microsoft.com/office/drawing/2014/main" id="{382DEEBB-B0C0-4F01-92B8-405D85BA3DDC}"/>
                  </a:ext>
                </a:extLst>
              </p:cNvPr>
              <p:cNvSpPr/>
              <p:nvPr/>
            </p:nvSpPr>
            <p:spPr>
              <a:xfrm rot="7885">
                <a:off x="44371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3" name="Google Shape;836;p37">
                <a:extLst>
                  <a:ext uri="{FF2B5EF4-FFF2-40B4-BE49-F238E27FC236}">
                    <a16:creationId xmlns:a16="http://schemas.microsoft.com/office/drawing/2014/main" id="{4768E469-BED6-4529-9014-83907BC85EF5}"/>
                  </a:ext>
                </a:extLst>
              </p:cNvPr>
              <p:cNvSpPr/>
              <p:nvPr/>
            </p:nvSpPr>
            <p:spPr>
              <a:xfrm rot="292373">
                <a:off x="43782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4" name="Google Shape;837;p37">
                <a:extLst>
                  <a:ext uri="{FF2B5EF4-FFF2-40B4-BE49-F238E27FC236}">
                    <a16:creationId xmlns:a16="http://schemas.microsoft.com/office/drawing/2014/main" id="{9CFDAB87-2A6A-463F-8A1A-31E27DDBEB76}"/>
                  </a:ext>
                </a:extLst>
              </p:cNvPr>
              <p:cNvSpPr/>
              <p:nvPr/>
            </p:nvSpPr>
            <p:spPr>
              <a:xfrm rot="410879">
                <a:off x="43264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55" name="Group 254">
              <a:extLst>
                <a:ext uri="{FF2B5EF4-FFF2-40B4-BE49-F238E27FC236}">
                  <a16:creationId xmlns:a16="http://schemas.microsoft.com/office/drawing/2014/main" id="{359B05F4-9357-4091-A152-49D2457634C2}"/>
                </a:ext>
              </a:extLst>
            </p:cNvPr>
            <p:cNvGrpSpPr/>
            <p:nvPr/>
          </p:nvGrpSpPr>
          <p:grpSpPr>
            <a:xfrm>
              <a:off x="5956960" y="3583620"/>
              <a:ext cx="325550" cy="129702"/>
              <a:chOff x="5956960" y="3583620"/>
              <a:chExt cx="325550" cy="129702"/>
            </a:xfrm>
          </p:grpSpPr>
          <p:sp>
            <p:nvSpPr>
              <p:cNvPr id="256" name="Google Shape;842;p37">
                <a:extLst>
                  <a:ext uri="{FF2B5EF4-FFF2-40B4-BE49-F238E27FC236}">
                    <a16:creationId xmlns:a16="http://schemas.microsoft.com/office/drawing/2014/main" id="{2CFD908B-F2DD-4DA8-856A-C9FB0116FB7C}"/>
                  </a:ext>
                </a:extLst>
              </p:cNvPr>
              <p:cNvSpPr/>
              <p:nvPr/>
            </p:nvSpPr>
            <p:spPr>
              <a:xfrm rot="-466620">
                <a:off x="60046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7" name="Google Shape;843;p37">
                <a:extLst>
                  <a:ext uri="{FF2B5EF4-FFF2-40B4-BE49-F238E27FC236}">
                    <a16:creationId xmlns:a16="http://schemas.microsoft.com/office/drawing/2014/main" id="{7DE025FC-50DE-475D-9100-CD4914E2EA8E}"/>
                  </a:ext>
                </a:extLst>
              </p:cNvPr>
              <p:cNvSpPr/>
              <p:nvPr/>
            </p:nvSpPr>
            <p:spPr>
              <a:xfrm rot="-466620">
                <a:off x="59569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8" name="Google Shape;844;p37">
                <a:extLst>
                  <a:ext uri="{FF2B5EF4-FFF2-40B4-BE49-F238E27FC236}">
                    <a16:creationId xmlns:a16="http://schemas.microsoft.com/office/drawing/2014/main" id="{20C1F5CA-9448-4A3D-8609-DD6982828C81}"/>
                  </a:ext>
                </a:extLst>
              </p:cNvPr>
              <p:cNvSpPr/>
              <p:nvPr/>
            </p:nvSpPr>
            <p:spPr>
              <a:xfrm rot="7885">
                <a:off x="61517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59" name="Google Shape;845;p37">
                <a:extLst>
                  <a:ext uri="{FF2B5EF4-FFF2-40B4-BE49-F238E27FC236}">
                    <a16:creationId xmlns:a16="http://schemas.microsoft.com/office/drawing/2014/main" id="{A96E9D46-7269-48A3-9526-4934A40AA5A6}"/>
                  </a:ext>
                </a:extLst>
              </p:cNvPr>
              <p:cNvSpPr/>
              <p:nvPr/>
            </p:nvSpPr>
            <p:spPr>
              <a:xfrm rot="292373">
                <a:off x="60928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0" name="Google Shape;846;p37">
                <a:extLst>
                  <a:ext uri="{FF2B5EF4-FFF2-40B4-BE49-F238E27FC236}">
                    <a16:creationId xmlns:a16="http://schemas.microsoft.com/office/drawing/2014/main" id="{767C9C61-64C5-41F7-9CC3-318BD561B996}"/>
                  </a:ext>
                </a:extLst>
              </p:cNvPr>
              <p:cNvSpPr/>
              <p:nvPr/>
            </p:nvSpPr>
            <p:spPr>
              <a:xfrm rot="410879">
                <a:off x="60410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61" name="Group 260">
              <a:extLst>
                <a:ext uri="{FF2B5EF4-FFF2-40B4-BE49-F238E27FC236}">
                  <a16:creationId xmlns:a16="http://schemas.microsoft.com/office/drawing/2014/main" id="{DBC30954-B2A5-4CD5-8911-B704053EC8A0}"/>
                </a:ext>
              </a:extLst>
            </p:cNvPr>
            <p:cNvGrpSpPr/>
            <p:nvPr/>
          </p:nvGrpSpPr>
          <p:grpSpPr>
            <a:xfrm>
              <a:off x="6431147" y="3616670"/>
              <a:ext cx="325550" cy="129702"/>
              <a:chOff x="6431147" y="3616670"/>
              <a:chExt cx="325550" cy="129702"/>
            </a:xfrm>
          </p:grpSpPr>
          <p:sp>
            <p:nvSpPr>
              <p:cNvPr id="262" name="Google Shape;847;p37">
                <a:extLst>
                  <a:ext uri="{FF2B5EF4-FFF2-40B4-BE49-F238E27FC236}">
                    <a16:creationId xmlns:a16="http://schemas.microsoft.com/office/drawing/2014/main" id="{A84FC192-77FE-4775-A75A-E0334EE1A8DC}"/>
                  </a:ext>
                </a:extLst>
              </p:cNvPr>
              <p:cNvSpPr/>
              <p:nvPr/>
            </p:nvSpPr>
            <p:spPr>
              <a:xfrm rot="-466620">
                <a:off x="6478822" y="36166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3" name="Google Shape;848;p37">
                <a:extLst>
                  <a:ext uri="{FF2B5EF4-FFF2-40B4-BE49-F238E27FC236}">
                    <a16:creationId xmlns:a16="http://schemas.microsoft.com/office/drawing/2014/main" id="{65C78C8F-670E-42C7-9996-245D22A59FED}"/>
                  </a:ext>
                </a:extLst>
              </p:cNvPr>
              <p:cNvSpPr/>
              <p:nvPr/>
            </p:nvSpPr>
            <p:spPr>
              <a:xfrm rot="-466620">
                <a:off x="6431147" y="36827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4" name="Google Shape;849;p37">
                <a:extLst>
                  <a:ext uri="{FF2B5EF4-FFF2-40B4-BE49-F238E27FC236}">
                    <a16:creationId xmlns:a16="http://schemas.microsoft.com/office/drawing/2014/main" id="{88C72135-455A-4093-A3F1-9383986B7108}"/>
                  </a:ext>
                </a:extLst>
              </p:cNvPr>
              <p:cNvSpPr/>
              <p:nvPr/>
            </p:nvSpPr>
            <p:spPr>
              <a:xfrm rot="7885">
                <a:off x="6625897" y="36827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5" name="Google Shape;850;p37">
                <a:extLst>
                  <a:ext uri="{FF2B5EF4-FFF2-40B4-BE49-F238E27FC236}">
                    <a16:creationId xmlns:a16="http://schemas.microsoft.com/office/drawing/2014/main" id="{64352BE2-AEAC-40D5-9FC2-28328626D626}"/>
                  </a:ext>
                </a:extLst>
              </p:cNvPr>
              <p:cNvSpPr/>
              <p:nvPr/>
            </p:nvSpPr>
            <p:spPr>
              <a:xfrm rot="292373">
                <a:off x="6567077" y="36474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6" name="Google Shape;851;p37">
                <a:extLst>
                  <a:ext uri="{FF2B5EF4-FFF2-40B4-BE49-F238E27FC236}">
                    <a16:creationId xmlns:a16="http://schemas.microsoft.com/office/drawing/2014/main" id="{6982AC09-18EE-4EDC-970B-21F99D69FEAC}"/>
                  </a:ext>
                </a:extLst>
              </p:cNvPr>
              <p:cNvSpPr/>
              <p:nvPr/>
            </p:nvSpPr>
            <p:spPr>
              <a:xfrm rot="410879">
                <a:off x="6515251" y="36828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sp>
        <p:nvSpPr>
          <p:cNvPr id="129" name="Thought Bubble: Cloud 128">
            <a:extLst>
              <a:ext uri="{FF2B5EF4-FFF2-40B4-BE49-F238E27FC236}">
                <a16:creationId xmlns:a16="http://schemas.microsoft.com/office/drawing/2014/main" id="{A830CC44-F7AD-41E6-99FA-17C5C23F769D}"/>
              </a:ext>
            </a:extLst>
          </p:cNvPr>
          <p:cNvSpPr/>
          <p:nvPr/>
        </p:nvSpPr>
        <p:spPr>
          <a:xfrm>
            <a:off x="3383868" y="87474"/>
            <a:ext cx="3312369" cy="692354"/>
          </a:xfrm>
          <a:prstGeom prst="cloudCallout">
            <a:avLst>
              <a:gd name="adj1" fmla="val -10632"/>
              <a:gd name="adj2" fmla="val 96157"/>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…everybody just works at their own pace…</a:t>
            </a:r>
          </a:p>
        </p:txBody>
      </p:sp>
      <p:pic>
        <p:nvPicPr>
          <p:cNvPr id="2" name="Google Shape;640;p35">
            <a:extLst>
              <a:ext uri="{FF2B5EF4-FFF2-40B4-BE49-F238E27FC236}">
                <a16:creationId xmlns:a16="http://schemas.microsoft.com/office/drawing/2014/main" id="{7C083904-5506-453F-8B5A-475D84FC6BCF}"/>
              </a:ext>
            </a:extLst>
          </p:cNvPr>
          <p:cNvPicPr preferRelativeResize="0"/>
          <p:nvPr/>
        </p:nvPicPr>
        <p:blipFill>
          <a:blip r:embed="rId11">
            <a:alphaModFix/>
          </a:blip>
          <a:stretch>
            <a:fillRect/>
          </a:stretch>
        </p:blipFill>
        <p:spPr>
          <a:xfrm rot="20491997">
            <a:off x="4214056" y="2356512"/>
            <a:ext cx="462583" cy="232766"/>
          </a:xfrm>
          <a:prstGeom prst="rect">
            <a:avLst/>
          </a:prstGeom>
          <a:noFill/>
          <a:ln>
            <a:noFill/>
          </a:ln>
        </p:spPr>
      </p:pic>
      <p:pic>
        <p:nvPicPr>
          <p:cNvPr id="7" name="Google Shape;640;p35">
            <a:extLst>
              <a:ext uri="{FF2B5EF4-FFF2-40B4-BE49-F238E27FC236}">
                <a16:creationId xmlns:a16="http://schemas.microsoft.com/office/drawing/2014/main" id="{6B0F1418-A428-49CF-BB0C-D9C333A1CE53}"/>
              </a:ext>
            </a:extLst>
          </p:cNvPr>
          <p:cNvPicPr preferRelativeResize="0"/>
          <p:nvPr/>
        </p:nvPicPr>
        <p:blipFill>
          <a:blip r:embed="rId11">
            <a:alphaModFix/>
          </a:blip>
          <a:stretch>
            <a:fillRect/>
          </a:stretch>
        </p:blipFill>
        <p:spPr>
          <a:xfrm rot="20491997">
            <a:off x="4208653" y="2349730"/>
            <a:ext cx="462583" cy="2816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1000"/>
                                        <p:tgtEl>
                                          <p:spTgt spid="102"/>
                                        </p:tgtEl>
                                      </p:cBhvr>
                                    </p:animEffect>
                                    <p:set>
                                      <p:cBhvr>
                                        <p:cTn id="7" dur="1" fill="hold">
                                          <p:stCondLst>
                                            <p:cond delay="999"/>
                                          </p:stCondLst>
                                        </p:cTn>
                                        <p:tgtEl>
                                          <p:spTgt spid="102"/>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108"/>
                                        </p:tgtEl>
                                      </p:cBhvr>
                                    </p:animEffect>
                                    <p:set>
                                      <p:cBhvr>
                                        <p:cTn id="10" dur="1" fill="hold">
                                          <p:stCondLst>
                                            <p:cond delay="999"/>
                                          </p:stCondLst>
                                        </p:cTn>
                                        <p:tgtEl>
                                          <p:spTgt spid="108"/>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114"/>
                                        </p:tgtEl>
                                      </p:cBhvr>
                                    </p:animEffect>
                                    <p:set>
                                      <p:cBhvr>
                                        <p:cTn id="13" dur="1" fill="hold">
                                          <p:stCondLst>
                                            <p:cond delay="999"/>
                                          </p:stCondLst>
                                        </p:cTn>
                                        <p:tgtEl>
                                          <p:spTgt spid="114"/>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1000"/>
                                        <p:tgtEl>
                                          <p:spTgt spid="120"/>
                                        </p:tgtEl>
                                      </p:cBhvr>
                                    </p:animEffect>
                                    <p:set>
                                      <p:cBhvr>
                                        <p:cTn id="16" dur="1" fill="hold">
                                          <p:stCondLst>
                                            <p:cond delay="999"/>
                                          </p:stCondLst>
                                        </p:cTn>
                                        <p:tgtEl>
                                          <p:spTgt spid="120"/>
                                        </p:tgtEl>
                                        <p:attrNameLst>
                                          <p:attrName>style.visibility</p:attrName>
                                        </p:attrNameLst>
                                      </p:cBhvr>
                                      <p:to>
                                        <p:strVal val="hidden"/>
                                      </p:to>
                                    </p:set>
                                  </p:childTnLst>
                                </p:cTn>
                              </p:par>
                              <p:par>
                                <p:cTn id="17" presetID="42" presetClass="path" presetSubtype="0" accel="50000" decel="50000" autoRev="1" fill="hold" nodeType="withEffect">
                                  <p:stCondLst>
                                    <p:cond delay="0"/>
                                  </p:stCondLst>
                                  <p:childTnLst>
                                    <p:animMotion origin="layout" path="M -1.38889E-6 9.87654E-7 L 0.44809 -0.40679 " pathEditMode="relative" rAng="0" ptsTypes="AA">
                                      <p:cBhvr>
                                        <p:cTn id="18" dur="5000" fill="hold"/>
                                        <p:tgtEl>
                                          <p:spTgt spid="97"/>
                                        </p:tgtEl>
                                        <p:attrNameLst>
                                          <p:attrName>ppt_x</p:attrName>
                                          <p:attrName>ppt_y</p:attrName>
                                        </p:attrNameLst>
                                      </p:cBhvr>
                                      <p:rCtr x="22396" y="-20340"/>
                                    </p:animMotion>
                                  </p:childTnLst>
                                </p:cTn>
                              </p:par>
                              <p:par>
                                <p:cTn id="19" presetID="42" presetClass="path" presetSubtype="0" accel="50000" decel="50000" autoRev="1" fill="hold" nodeType="withEffect">
                                  <p:stCondLst>
                                    <p:cond delay="0"/>
                                  </p:stCondLst>
                                  <p:childTnLst>
                                    <p:animMotion origin="layout" path="M 3.88889E-6 -1.23457E-6 L 0.41597 -0.56605 " pathEditMode="relative" rAng="0" ptsTypes="AA">
                                      <p:cBhvr>
                                        <p:cTn id="20" dur="5000" fill="hold"/>
                                        <p:tgtEl>
                                          <p:spTgt spid="95"/>
                                        </p:tgtEl>
                                        <p:attrNameLst>
                                          <p:attrName>ppt_x</p:attrName>
                                          <p:attrName>ppt_y</p:attrName>
                                        </p:attrNameLst>
                                      </p:cBhvr>
                                      <p:rCtr x="20799" y="-28302"/>
                                    </p:animMotion>
                                  </p:childTnLst>
                                </p:cTn>
                              </p:par>
                              <p:par>
                                <p:cTn id="21" presetID="42" presetClass="path" presetSubtype="0" accel="50000" decel="50000" autoRev="1" fill="hold" nodeType="withEffect">
                                  <p:stCondLst>
                                    <p:cond delay="0"/>
                                  </p:stCondLst>
                                  <p:childTnLst>
                                    <p:animMotion origin="layout" path="M 2.77778E-6 -1.23457E-6 L 0.27482 -0.55185 " pathEditMode="relative" rAng="0" ptsTypes="AA">
                                      <p:cBhvr>
                                        <p:cTn id="22" dur="5000" fill="hold"/>
                                        <p:tgtEl>
                                          <p:spTgt spid="94"/>
                                        </p:tgtEl>
                                        <p:attrNameLst>
                                          <p:attrName>ppt_x</p:attrName>
                                          <p:attrName>ppt_y</p:attrName>
                                        </p:attrNameLst>
                                      </p:cBhvr>
                                      <p:rCtr x="13733" y="-27593"/>
                                    </p:animMotion>
                                  </p:childTnLst>
                                </p:cTn>
                              </p:par>
                              <p:par>
                                <p:cTn id="23" presetID="42" presetClass="path" presetSubtype="0" accel="50000" decel="50000" autoRev="1" fill="hold" nodeType="withEffect">
                                  <p:stCondLst>
                                    <p:cond delay="0"/>
                                  </p:stCondLst>
                                  <p:childTnLst>
                                    <p:animMotion origin="layout" path="M 2.77778E-6 9.87654E-7 L 0.2151 -0.27377 " pathEditMode="relative" rAng="0" ptsTypes="AA">
                                      <p:cBhvr>
                                        <p:cTn id="24" dur="5000" fill="hold"/>
                                        <p:tgtEl>
                                          <p:spTgt spid="96"/>
                                        </p:tgtEl>
                                        <p:attrNameLst>
                                          <p:attrName>ppt_x</p:attrName>
                                          <p:attrName>ppt_y</p:attrName>
                                        </p:attrNameLst>
                                      </p:cBhvr>
                                      <p:rCtr x="10747" y="-13704"/>
                                    </p:animMotion>
                                  </p:childTnLst>
                                </p:cTn>
                              </p:par>
                              <p:par>
                                <p:cTn id="25" presetID="10" presetClass="entr" presetSubtype="0" fill="hold" nodeType="withEffect">
                                  <p:stCondLst>
                                    <p:cond delay="5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50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5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50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146" name="Oval 145">
            <a:extLst>
              <a:ext uri="{FF2B5EF4-FFF2-40B4-BE49-F238E27FC236}">
                <a16:creationId xmlns:a16="http://schemas.microsoft.com/office/drawing/2014/main" id="{6F679712-4DD0-40A3-BD32-2C43B1AF1249}"/>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Google Shape;707;p36"/>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10" name="Google Shape;710;p36"/>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712" name="Google Shape;712;p36"/>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715" name="Google Shape;715;p36"/>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717" name="Google Shape;717;p36"/>
          <p:cNvPicPr preferRelativeResize="0"/>
          <p:nvPr/>
        </p:nvPicPr>
        <p:blipFill>
          <a:blip r:embed="rId3">
            <a:alphaModFix/>
          </a:blip>
          <a:stretch>
            <a:fillRect/>
          </a:stretch>
        </p:blipFill>
        <p:spPr>
          <a:xfrm rot="-144441">
            <a:off x="2321194" y="939392"/>
            <a:ext cx="470585" cy="227633"/>
          </a:xfrm>
          <a:prstGeom prst="rect">
            <a:avLst/>
          </a:prstGeom>
          <a:noFill/>
          <a:ln>
            <a:noFill/>
          </a:ln>
        </p:spPr>
      </p:pic>
      <p:sp>
        <p:nvSpPr>
          <p:cNvPr id="736" name="Google Shape;736;p36"/>
          <p:cNvSpPr/>
          <p:nvPr/>
        </p:nvSpPr>
        <p:spPr>
          <a:xfrm rot="-466620">
            <a:off x="6601797" y="7723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37" name="Google Shape;737;p36"/>
          <p:cNvSpPr/>
          <p:nvPr/>
        </p:nvSpPr>
        <p:spPr>
          <a:xfrm rot="-466620">
            <a:off x="6554122" y="8384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38" name="Google Shape;738;p36"/>
          <p:cNvSpPr/>
          <p:nvPr/>
        </p:nvSpPr>
        <p:spPr>
          <a:xfrm rot="7885">
            <a:off x="6748872" y="8384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39" name="Google Shape;739;p36"/>
          <p:cNvSpPr/>
          <p:nvPr/>
        </p:nvSpPr>
        <p:spPr>
          <a:xfrm rot="292373">
            <a:off x="6690052" y="8031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0" name="Google Shape;740;p36"/>
          <p:cNvSpPr/>
          <p:nvPr/>
        </p:nvSpPr>
        <p:spPr>
          <a:xfrm rot="410879">
            <a:off x="6638226" y="8385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1" name="Google Shape;741;p36"/>
          <p:cNvSpPr/>
          <p:nvPr/>
        </p:nvSpPr>
        <p:spPr>
          <a:xfrm rot="-466620">
            <a:off x="6907110" y="11121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2" name="Google Shape;742;p36"/>
          <p:cNvSpPr/>
          <p:nvPr/>
        </p:nvSpPr>
        <p:spPr>
          <a:xfrm rot="-466620">
            <a:off x="6859435" y="11782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3" name="Google Shape;743;p36"/>
          <p:cNvSpPr/>
          <p:nvPr/>
        </p:nvSpPr>
        <p:spPr>
          <a:xfrm rot="7885">
            <a:off x="7054185" y="11782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4" name="Google Shape;744;p36"/>
          <p:cNvSpPr/>
          <p:nvPr/>
        </p:nvSpPr>
        <p:spPr>
          <a:xfrm rot="292373">
            <a:off x="6995364" y="11429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5" name="Google Shape;745;p36"/>
          <p:cNvSpPr/>
          <p:nvPr/>
        </p:nvSpPr>
        <p:spPr>
          <a:xfrm rot="410879">
            <a:off x="6943538" y="11782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6" name="Google Shape;746;p36"/>
          <p:cNvSpPr/>
          <p:nvPr/>
        </p:nvSpPr>
        <p:spPr>
          <a:xfrm rot="-466620">
            <a:off x="7408935" y="1186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7" name="Google Shape;747;p36"/>
          <p:cNvSpPr/>
          <p:nvPr/>
        </p:nvSpPr>
        <p:spPr>
          <a:xfrm rot="-466620">
            <a:off x="7361260" y="1252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8" name="Google Shape;748;p36"/>
          <p:cNvSpPr/>
          <p:nvPr/>
        </p:nvSpPr>
        <p:spPr>
          <a:xfrm rot="7885">
            <a:off x="7556010" y="1252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9" name="Google Shape;749;p36"/>
          <p:cNvSpPr/>
          <p:nvPr/>
        </p:nvSpPr>
        <p:spPr>
          <a:xfrm rot="292373">
            <a:off x="7497189" y="1217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0" name="Google Shape;750;p36"/>
          <p:cNvSpPr/>
          <p:nvPr/>
        </p:nvSpPr>
        <p:spPr>
          <a:xfrm rot="410879">
            <a:off x="7445363" y="1252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1" name="Google Shape;751;p36"/>
          <p:cNvSpPr/>
          <p:nvPr/>
        </p:nvSpPr>
        <p:spPr>
          <a:xfrm rot="-466620">
            <a:off x="7921910" y="14847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2" name="Google Shape;752;p36"/>
          <p:cNvSpPr/>
          <p:nvPr/>
        </p:nvSpPr>
        <p:spPr>
          <a:xfrm rot="-466620">
            <a:off x="7874235" y="15508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3" name="Google Shape;753;p36"/>
          <p:cNvSpPr/>
          <p:nvPr/>
        </p:nvSpPr>
        <p:spPr>
          <a:xfrm rot="7885">
            <a:off x="8068985" y="15508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4" name="Google Shape;754;p36"/>
          <p:cNvSpPr/>
          <p:nvPr/>
        </p:nvSpPr>
        <p:spPr>
          <a:xfrm rot="292373">
            <a:off x="8010164" y="15156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5" name="Google Shape;755;p36"/>
          <p:cNvSpPr/>
          <p:nvPr/>
        </p:nvSpPr>
        <p:spPr>
          <a:xfrm rot="410879">
            <a:off x="7958338" y="15509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nvGrpSpPr>
          <p:cNvPr id="73" name="Group 72">
            <a:extLst>
              <a:ext uri="{FF2B5EF4-FFF2-40B4-BE49-F238E27FC236}">
                <a16:creationId xmlns:a16="http://schemas.microsoft.com/office/drawing/2014/main" id="{8FB4549A-26B7-417F-B610-8F9268D155A7}"/>
              </a:ext>
            </a:extLst>
          </p:cNvPr>
          <p:cNvGrpSpPr/>
          <p:nvPr/>
        </p:nvGrpSpPr>
        <p:grpSpPr>
          <a:xfrm>
            <a:off x="4230975" y="1181512"/>
            <a:ext cx="838200" cy="863313"/>
            <a:chOff x="4230975" y="1181512"/>
            <a:chExt cx="838200" cy="863313"/>
          </a:xfrm>
        </p:grpSpPr>
        <p:pic>
          <p:nvPicPr>
            <p:cNvPr id="74" name="Google Shape;392;p31">
              <a:extLst>
                <a:ext uri="{FF2B5EF4-FFF2-40B4-BE49-F238E27FC236}">
                  <a16:creationId xmlns:a16="http://schemas.microsoft.com/office/drawing/2014/main" id="{4AFF22CD-9411-414C-A434-B5C42E74710C}"/>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5" name="Google Shape;427;p31">
              <a:extLst>
                <a:ext uri="{FF2B5EF4-FFF2-40B4-BE49-F238E27FC236}">
                  <a16:creationId xmlns:a16="http://schemas.microsoft.com/office/drawing/2014/main" id="{04F33DE6-CCE5-4190-B5E4-2B5BF3DEE3B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268;p29">
            <a:extLst>
              <a:ext uri="{FF2B5EF4-FFF2-40B4-BE49-F238E27FC236}">
                <a16:creationId xmlns:a16="http://schemas.microsoft.com/office/drawing/2014/main" id="{45535875-886C-4F47-AA52-70792438E4A6}"/>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8;p29">
            <a:extLst>
              <a:ext uri="{FF2B5EF4-FFF2-40B4-BE49-F238E27FC236}">
                <a16:creationId xmlns:a16="http://schemas.microsoft.com/office/drawing/2014/main" id="{8C47A537-4CAF-4275-B15C-744D76256920}"/>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8;p29">
            <a:extLst>
              <a:ext uri="{FF2B5EF4-FFF2-40B4-BE49-F238E27FC236}">
                <a16:creationId xmlns:a16="http://schemas.microsoft.com/office/drawing/2014/main" id="{B03EB30D-770E-4F09-8BF9-C48267C02688}"/>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8;p29">
            <a:extLst>
              <a:ext uri="{FF2B5EF4-FFF2-40B4-BE49-F238E27FC236}">
                <a16:creationId xmlns:a16="http://schemas.microsoft.com/office/drawing/2014/main" id="{E3B6FC25-923C-4079-B086-C4C449AD4A69}"/>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8;p29">
            <a:extLst>
              <a:ext uri="{FF2B5EF4-FFF2-40B4-BE49-F238E27FC236}">
                <a16:creationId xmlns:a16="http://schemas.microsoft.com/office/drawing/2014/main" id="{9C09DB95-57C5-4D34-916B-4CCAF46BCA5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8;p29">
            <a:extLst>
              <a:ext uri="{FF2B5EF4-FFF2-40B4-BE49-F238E27FC236}">
                <a16:creationId xmlns:a16="http://schemas.microsoft.com/office/drawing/2014/main" id="{C93A6227-F71D-4544-9530-1C244B42D685}"/>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392;p31">
            <a:extLst>
              <a:ext uri="{FF2B5EF4-FFF2-40B4-BE49-F238E27FC236}">
                <a16:creationId xmlns:a16="http://schemas.microsoft.com/office/drawing/2014/main" id="{23BB85B1-7A7F-466F-B26A-3B28446816E6}"/>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83" name="Google Shape;392;p31">
            <a:extLst>
              <a:ext uri="{FF2B5EF4-FFF2-40B4-BE49-F238E27FC236}">
                <a16:creationId xmlns:a16="http://schemas.microsoft.com/office/drawing/2014/main" id="{2E940884-8A2C-40F4-87F8-696219E00C08}"/>
              </a:ext>
            </a:extLst>
          </p:cNvPr>
          <p:cNvPicPr>
            <a:picLocks/>
          </p:cNvPicPr>
          <p:nvPr/>
        </p:nvPicPr>
        <p:blipFill>
          <a:blip r:embed="rId6"/>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84" name="Google Shape;392;p31">
            <a:extLst>
              <a:ext uri="{FF2B5EF4-FFF2-40B4-BE49-F238E27FC236}">
                <a16:creationId xmlns:a16="http://schemas.microsoft.com/office/drawing/2014/main" id="{A9570177-3B87-4B50-AFC7-021FC0444048}"/>
              </a:ext>
            </a:extLst>
          </p:cNvPr>
          <p:cNvPicPr>
            <a:picLocks/>
          </p:cNvPicPr>
          <p:nvPr/>
        </p:nvPicPr>
        <p:blipFill>
          <a:blip r:embed="rId7"/>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85" name="Google Shape;392;p31">
            <a:extLst>
              <a:ext uri="{FF2B5EF4-FFF2-40B4-BE49-F238E27FC236}">
                <a16:creationId xmlns:a16="http://schemas.microsoft.com/office/drawing/2014/main" id="{1AC846BB-2023-466D-B24A-37A0B03E6E29}"/>
              </a:ext>
            </a:extLst>
          </p:cNvPr>
          <p:cNvPicPr>
            <a:picLocks/>
          </p:cNvPicPr>
          <p:nvPr/>
        </p:nvPicPr>
        <p:blipFill>
          <a:blip r:embed="rId8"/>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86" name="Google Shape;392;p31">
            <a:extLst>
              <a:ext uri="{FF2B5EF4-FFF2-40B4-BE49-F238E27FC236}">
                <a16:creationId xmlns:a16="http://schemas.microsoft.com/office/drawing/2014/main" id="{23D79E48-84CF-4FA6-B690-CF2D47587820}"/>
              </a:ext>
            </a:extLst>
          </p:cNvPr>
          <p:cNvPicPr>
            <a:picLocks/>
          </p:cNvPicPr>
          <p:nvPr/>
        </p:nvPicPr>
        <p:blipFill>
          <a:blip r:embed="rId9"/>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87" name="Google Shape;392;p31">
            <a:extLst>
              <a:ext uri="{FF2B5EF4-FFF2-40B4-BE49-F238E27FC236}">
                <a16:creationId xmlns:a16="http://schemas.microsoft.com/office/drawing/2014/main" id="{AF310C63-0309-4D25-998B-D17E167F710C}"/>
              </a:ext>
            </a:extLst>
          </p:cNvPr>
          <p:cNvPicPr>
            <a:picLocks/>
          </p:cNvPicPr>
          <p:nvPr/>
        </p:nvPicPr>
        <p:blipFill>
          <a:blip r:embed="rId10"/>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88" name="Google Shape;392;p31">
            <a:extLst>
              <a:ext uri="{FF2B5EF4-FFF2-40B4-BE49-F238E27FC236}">
                <a16:creationId xmlns:a16="http://schemas.microsoft.com/office/drawing/2014/main" id="{C9AA0E44-D52D-4086-93BD-1C279D107053}"/>
              </a:ext>
            </a:extLst>
          </p:cNvPr>
          <p:cNvPicPr>
            <a:picLocks/>
          </p:cNvPicPr>
          <p:nvPr/>
        </p:nvPicPr>
        <p:blipFill>
          <a:blip r:embed="rId11"/>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89" name="Google Shape;392;p31">
            <a:extLst>
              <a:ext uri="{FF2B5EF4-FFF2-40B4-BE49-F238E27FC236}">
                <a16:creationId xmlns:a16="http://schemas.microsoft.com/office/drawing/2014/main" id="{7F77AA66-9904-48D9-BC84-C5C94D40F625}"/>
              </a:ext>
            </a:extLst>
          </p:cNvPr>
          <p:cNvPicPr>
            <a:picLocks/>
          </p:cNvPicPr>
          <p:nvPr/>
        </p:nvPicPr>
        <p:blipFill>
          <a:blip r:embed="rId12"/>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pic>
        <p:nvPicPr>
          <p:cNvPr id="95" name="Google Shape;640;p35">
            <a:extLst>
              <a:ext uri="{FF2B5EF4-FFF2-40B4-BE49-F238E27FC236}">
                <a16:creationId xmlns:a16="http://schemas.microsoft.com/office/drawing/2014/main" id="{5702A74D-9D85-4417-9202-E4D60A2AB474}"/>
              </a:ext>
            </a:extLst>
          </p:cNvPr>
          <p:cNvPicPr preferRelativeResize="0"/>
          <p:nvPr/>
        </p:nvPicPr>
        <p:blipFill>
          <a:blip r:embed="rId3">
            <a:alphaModFix/>
          </a:blip>
          <a:stretch>
            <a:fillRect/>
          </a:stretch>
        </p:blipFill>
        <p:spPr>
          <a:xfrm rot="-1108003">
            <a:off x="4214035" y="2370957"/>
            <a:ext cx="462583" cy="232766"/>
          </a:xfrm>
          <a:prstGeom prst="rect">
            <a:avLst/>
          </a:prstGeom>
          <a:noFill/>
          <a:ln>
            <a:noFill/>
          </a:ln>
        </p:spPr>
      </p:pic>
      <p:pic>
        <p:nvPicPr>
          <p:cNvPr id="98" name="Google Shape;392;p31">
            <a:extLst>
              <a:ext uri="{FF2B5EF4-FFF2-40B4-BE49-F238E27FC236}">
                <a16:creationId xmlns:a16="http://schemas.microsoft.com/office/drawing/2014/main" id="{D3EF19C9-4DCA-4457-99A6-EC83CB5E5B4A}"/>
              </a:ext>
            </a:extLst>
          </p:cNvPr>
          <p:cNvPicPr>
            <a:picLocks/>
          </p:cNvPicPr>
          <p:nvPr/>
        </p:nvPicPr>
        <p:blipFill>
          <a:blip r:embed="rId13"/>
          <a:srcRect/>
          <a:stretch/>
        </p:blipFill>
        <p:spPr>
          <a:xfrm>
            <a:off x="4730972" y="3785232"/>
            <a:ext cx="489396" cy="587275"/>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D9898731-9FCA-4C98-8FBF-83221A40BCFA}"/>
              </a:ext>
            </a:extLst>
          </p:cNvPr>
          <p:cNvPicPr>
            <a:picLocks/>
          </p:cNvPicPr>
          <p:nvPr/>
        </p:nvPicPr>
        <p:blipFill>
          <a:blip r:embed="rId14"/>
          <a:srcRect/>
          <a:stretch/>
        </p:blipFill>
        <p:spPr>
          <a:xfrm>
            <a:off x="2971228" y="3785112"/>
            <a:ext cx="489396" cy="587275"/>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B31B7BF7-FA2D-4531-8C9D-746E6DC8F8C2}"/>
              </a:ext>
            </a:extLst>
          </p:cNvPr>
          <p:cNvPicPr>
            <a:picLocks/>
          </p:cNvPicPr>
          <p:nvPr/>
        </p:nvPicPr>
        <p:blipFill>
          <a:blip r:embed="rId15"/>
          <a:srcRect/>
          <a:stretch/>
        </p:blipFill>
        <p:spPr>
          <a:xfrm>
            <a:off x="5817260" y="2642447"/>
            <a:ext cx="489396" cy="587275"/>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80D49119-CBC7-42B1-915C-7F6CA6407EAE}"/>
              </a:ext>
            </a:extLst>
          </p:cNvPr>
          <p:cNvPicPr>
            <a:picLocks/>
          </p:cNvPicPr>
          <p:nvPr/>
        </p:nvPicPr>
        <p:blipFill>
          <a:blip r:embed="rId16"/>
          <a:srcRect/>
          <a:stretch/>
        </p:blipFill>
        <p:spPr>
          <a:xfrm>
            <a:off x="2354921" y="2642327"/>
            <a:ext cx="489396" cy="587275"/>
          </a:xfrm>
          <a:prstGeom prst="rect">
            <a:avLst/>
          </a:prstGeom>
          <a:noFill/>
          <a:ln>
            <a:noFill/>
          </a:ln>
          <a:effectLst>
            <a:outerShdw blurRad="57150" dist="38100" dir="2760000" algn="bl" rotWithShape="0">
              <a:srgbClr val="000000">
                <a:alpha val="86000"/>
              </a:srgbClr>
            </a:outerShdw>
          </a:effectLst>
        </p:spPr>
      </p:pic>
      <p:sp>
        <p:nvSpPr>
          <p:cNvPr id="102" name="Thought Bubble: Cloud 101">
            <a:extLst>
              <a:ext uri="{FF2B5EF4-FFF2-40B4-BE49-F238E27FC236}">
                <a16:creationId xmlns:a16="http://schemas.microsoft.com/office/drawing/2014/main" id="{7035C104-14FA-4C55-9F1C-1DFF8B3BEAD7}"/>
              </a:ext>
            </a:extLst>
          </p:cNvPr>
          <p:cNvSpPr/>
          <p:nvPr/>
        </p:nvSpPr>
        <p:spPr>
          <a:xfrm>
            <a:off x="3743909" y="87474"/>
            <a:ext cx="2340260" cy="692354"/>
          </a:xfrm>
          <a:prstGeom prst="cloudCallout">
            <a:avLst>
              <a:gd name="adj1" fmla="val -10632"/>
              <a:gd name="adj2" fmla="val 96157"/>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4 of our students</a:t>
            </a:r>
          </a:p>
          <a:p>
            <a:pPr algn="ctr"/>
            <a:r>
              <a:rPr lang="en-US" dirty="0"/>
              <a:t>are idle again…</a:t>
            </a:r>
          </a:p>
        </p:txBody>
      </p:sp>
      <p:grpSp>
        <p:nvGrpSpPr>
          <p:cNvPr id="103" name="Group 102">
            <a:extLst>
              <a:ext uri="{FF2B5EF4-FFF2-40B4-BE49-F238E27FC236}">
                <a16:creationId xmlns:a16="http://schemas.microsoft.com/office/drawing/2014/main" id="{D906E05B-8D17-44B6-B6FB-643026962A94}"/>
              </a:ext>
            </a:extLst>
          </p:cNvPr>
          <p:cNvGrpSpPr/>
          <p:nvPr/>
        </p:nvGrpSpPr>
        <p:grpSpPr>
          <a:xfrm>
            <a:off x="2984885" y="2422483"/>
            <a:ext cx="325550" cy="129702"/>
            <a:chOff x="2984885" y="2422483"/>
            <a:chExt cx="325550" cy="129702"/>
          </a:xfrm>
        </p:grpSpPr>
        <p:sp>
          <p:nvSpPr>
            <p:cNvPr id="104" name="Google Shape;797;p37">
              <a:extLst>
                <a:ext uri="{FF2B5EF4-FFF2-40B4-BE49-F238E27FC236}">
                  <a16:creationId xmlns:a16="http://schemas.microsoft.com/office/drawing/2014/main" id="{3367E83B-57BB-4902-9129-A406523EF523}"/>
                </a:ext>
              </a:extLst>
            </p:cNvPr>
            <p:cNvSpPr/>
            <p:nvPr/>
          </p:nvSpPr>
          <p:spPr>
            <a:xfrm rot="-466620">
              <a:off x="3032560" y="2422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5" name="Google Shape;798;p37">
              <a:extLst>
                <a:ext uri="{FF2B5EF4-FFF2-40B4-BE49-F238E27FC236}">
                  <a16:creationId xmlns:a16="http://schemas.microsoft.com/office/drawing/2014/main" id="{526E0B5A-27EB-45C3-AC5D-0ABB0BCF05A1}"/>
                </a:ext>
              </a:extLst>
            </p:cNvPr>
            <p:cNvSpPr/>
            <p:nvPr/>
          </p:nvSpPr>
          <p:spPr>
            <a:xfrm rot="-466620">
              <a:off x="2984885" y="2488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6" name="Google Shape;799;p37">
              <a:extLst>
                <a:ext uri="{FF2B5EF4-FFF2-40B4-BE49-F238E27FC236}">
                  <a16:creationId xmlns:a16="http://schemas.microsoft.com/office/drawing/2014/main" id="{7C9F3AAA-32CB-4589-809E-16D88BC57A02}"/>
                </a:ext>
              </a:extLst>
            </p:cNvPr>
            <p:cNvSpPr/>
            <p:nvPr/>
          </p:nvSpPr>
          <p:spPr>
            <a:xfrm rot="7885">
              <a:off x="3179635" y="2488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7" name="Google Shape;800;p37">
              <a:extLst>
                <a:ext uri="{FF2B5EF4-FFF2-40B4-BE49-F238E27FC236}">
                  <a16:creationId xmlns:a16="http://schemas.microsoft.com/office/drawing/2014/main" id="{FEF84807-BA02-4CC3-923D-77561DDD7BAE}"/>
                </a:ext>
              </a:extLst>
            </p:cNvPr>
            <p:cNvSpPr/>
            <p:nvPr/>
          </p:nvSpPr>
          <p:spPr>
            <a:xfrm rot="292373">
              <a:off x="3120814" y="2453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8" name="Google Shape;801;p37">
              <a:extLst>
                <a:ext uri="{FF2B5EF4-FFF2-40B4-BE49-F238E27FC236}">
                  <a16:creationId xmlns:a16="http://schemas.microsoft.com/office/drawing/2014/main" id="{7E72AF6B-6215-40B8-AF61-1397E3E3DF9B}"/>
                </a:ext>
              </a:extLst>
            </p:cNvPr>
            <p:cNvSpPr/>
            <p:nvPr/>
          </p:nvSpPr>
          <p:spPr>
            <a:xfrm rot="410879">
              <a:off x="3068988" y="2488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09" name="Group 108">
            <a:extLst>
              <a:ext uri="{FF2B5EF4-FFF2-40B4-BE49-F238E27FC236}">
                <a16:creationId xmlns:a16="http://schemas.microsoft.com/office/drawing/2014/main" id="{57E86039-1160-4EE0-BF65-DF05B6537914}"/>
              </a:ext>
            </a:extLst>
          </p:cNvPr>
          <p:cNvGrpSpPr/>
          <p:nvPr/>
        </p:nvGrpSpPr>
        <p:grpSpPr>
          <a:xfrm>
            <a:off x="4693035" y="2506895"/>
            <a:ext cx="325550" cy="129702"/>
            <a:chOff x="4693035" y="2506895"/>
            <a:chExt cx="325550" cy="129702"/>
          </a:xfrm>
        </p:grpSpPr>
        <p:sp>
          <p:nvSpPr>
            <p:cNvPr id="110" name="Google Shape;806;p37">
              <a:extLst>
                <a:ext uri="{FF2B5EF4-FFF2-40B4-BE49-F238E27FC236}">
                  <a16:creationId xmlns:a16="http://schemas.microsoft.com/office/drawing/2014/main" id="{B982A031-113D-46E1-8594-EFBAFD179CE2}"/>
                </a:ext>
              </a:extLst>
            </p:cNvPr>
            <p:cNvSpPr/>
            <p:nvPr/>
          </p:nvSpPr>
          <p:spPr>
            <a:xfrm rot="-466620">
              <a:off x="47407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1" name="Google Shape;807;p37">
              <a:extLst>
                <a:ext uri="{FF2B5EF4-FFF2-40B4-BE49-F238E27FC236}">
                  <a16:creationId xmlns:a16="http://schemas.microsoft.com/office/drawing/2014/main" id="{76DC111D-B747-4603-99B5-82A4A537DD4A}"/>
                </a:ext>
              </a:extLst>
            </p:cNvPr>
            <p:cNvSpPr/>
            <p:nvPr/>
          </p:nvSpPr>
          <p:spPr>
            <a:xfrm rot="-466620">
              <a:off x="46930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2" name="Google Shape;808;p37">
              <a:extLst>
                <a:ext uri="{FF2B5EF4-FFF2-40B4-BE49-F238E27FC236}">
                  <a16:creationId xmlns:a16="http://schemas.microsoft.com/office/drawing/2014/main" id="{8A70CBA7-E427-4FD1-995E-010DD3F29A8B}"/>
                </a:ext>
              </a:extLst>
            </p:cNvPr>
            <p:cNvSpPr/>
            <p:nvPr/>
          </p:nvSpPr>
          <p:spPr>
            <a:xfrm rot="7885">
              <a:off x="48877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3" name="Google Shape;809;p37">
              <a:extLst>
                <a:ext uri="{FF2B5EF4-FFF2-40B4-BE49-F238E27FC236}">
                  <a16:creationId xmlns:a16="http://schemas.microsoft.com/office/drawing/2014/main" id="{43E2F852-148C-47E0-A5BD-88AC38C4B47C}"/>
                </a:ext>
              </a:extLst>
            </p:cNvPr>
            <p:cNvSpPr/>
            <p:nvPr/>
          </p:nvSpPr>
          <p:spPr>
            <a:xfrm rot="292373">
              <a:off x="48289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4" name="Google Shape;810;p37">
              <a:extLst>
                <a:ext uri="{FF2B5EF4-FFF2-40B4-BE49-F238E27FC236}">
                  <a16:creationId xmlns:a16="http://schemas.microsoft.com/office/drawing/2014/main" id="{517BF221-6D7D-4EE5-B8FE-BB0C96DDAFD5}"/>
                </a:ext>
              </a:extLst>
            </p:cNvPr>
            <p:cNvSpPr/>
            <p:nvPr/>
          </p:nvSpPr>
          <p:spPr>
            <a:xfrm rot="410879">
              <a:off x="47771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5" name="Group 114">
            <a:extLst>
              <a:ext uri="{FF2B5EF4-FFF2-40B4-BE49-F238E27FC236}">
                <a16:creationId xmlns:a16="http://schemas.microsoft.com/office/drawing/2014/main" id="{F07CA880-3121-48E1-B014-1BE8DD68CD33}"/>
              </a:ext>
            </a:extLst>
          </p:cNvPr>
          <p:cNvGrpSpPr/>
          <p:nvPr/>
        </p:nvGrpSpPr>
        <p:grpSpPr>
          <a:xfrm>
            <a:off x="6412860" y="2489970"/>
            <a:ext cx="325550" cy="129702"/>
            <a:chOff x="6412860" y="2489970"/>
            <a:chExt cx="325550" cy="129702"/>
          </a:xfrm>
        </p:grpSpPr>
        <p:sp>
          <p:nvSpPr>
            <p:cNvPr id="116" name="Google Shape;815;p37">
              <a:extLst>
                <a:ext uri="{FF2B5EF4-FFF2-40B4-BE49-F238E27FC236}">
                  <a16:creationId xmlns:a16="http://schemas.microsoft.com/office/drawing/2014/main" id="{7BF607CF-D51A-4C01-98E6-5B4F740C4C19}"/>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816;p37">
              <a:extLst>
                <a:ext uri="{FF2B5EF4-FFF2-40B4-BE49-F238E27FC236}">
                  <a16:creationId xmlns:a16="http://schemas.microsoft.com/office/drawing/2014/main" id="{8A9E2628-3B35-4A12-9789-445C592A8124}"/>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817;p37">
              <a:extLst>
                <a:ext uri="{FF2B5EF4-FFF2-40B4-BE49-F238E27FC236}">
                  <a16:creationId xmlns:a16="http://schemas.microsoft.com/office/drawing/2014/main" id="{9DFD067F-43EB-406B-B0F8-3E811E8A1C4F}"/>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818;p37">
              <a:extLst>
                <a:ext uri="{FF2B5EF4-FFF2-40B4-BE49-F238E27FC236}">
                  <a16:creationId xmlns:a16="http://schemas.microsoft.com/office/drawing/2014/main" id="{FD8F3E72-D4CF-4F84-B9D9-6854A8A15D02}"/>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819;p37">
              <a:extLst>
                <a:ext uri="{FF2B5EF4-FFF2-40B4-BE49-F238E27FC236}">
                  <a16:creationId xmlns:a16="http://schemas.microsoft.com/office/drawing/2014/main" id="{F6BDEEF1-2A94-435F-B9AB-1F7888C44743}"/>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21" name="Group 120">
            <a:extLst>
              <a:ext uri="{FF2B5EF4-FFF2-40B4-BE49-F238E27FC236}">
                <a16:creationId xmlns:a16="http://schemas.microsoft.com/office/drawing/2014/main" id="{CBD9E35E-D6CA-4BA3-8FBC-47E52A65657C}"/>
              </a:ext>
            </a:extLst>
          </p:cNvPr>
          <p:cNvGrpSpPr/>
          <p:nvPr/>
        </p:nvGrpSpPr>
        <p:grpSpPr>
          <a:xfrm>
            <a:off x="2502310" y="3616683"/>
            <a:ext cx="325550" cy="129702"/>
            <a:chOff x="2502310" y="3616683"/>
            <a:chExt cx="325550" cy="129702"/>
          </a:xfrm>
        </p:grpSpPr>
        <p:sp>
          <p:nvSpPr>
            <p:cNvPr id="122" name="Google Shape;824;p37">
              <a:extLst>
                <a:ext uri="{FF2B5EF4-FFF2-40B4-BE49-F238E27FC236}">
                  <a16:creationId xmlns:a16="http://schemas.microsoft.com/office/drawing/2014/main" id="{B6D4A63C-C7DC-45B2-B47C-41ED9F716752}"/>
                </a:ext>
              </a:extLst>
            </p:cNvPr>
            <p:cNvSpPr/>
            <p:nvPr/>
          </p:nvSpPr>
          <p:spPr>
            <a:xfrm rot="-466620">
              <a:off x="2549985" y="36166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825;p37">
              <a:extLst>
                <a:ext uri="{FF2B5EF4-FFF2-40B4-BE49-F238E27FC236}">
                  <a16:creationId xmlns:a16="http://schemas.microsoft.com/office/drawing/2014/main" id="{777CD2F2-C736-430A-9D60-C88F895E7269}"/>
                </a:ext>
              </a:extLst>
            </p:cNvPr>
            <p:cNvSpPr/>
            <p:nvPr/>
          </p:nvSpPr>
          <p:spPr>
            <a:xfrm rot="-466620">
              <a:off x="2502310" y="36827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826;p37">
              <a:extLst>
                <a:ext uri="{FF2B5EF4-FFF2-40B4-BE49-F238E27FC236}">
                  <a16:creationId xmlns:a16="http://schemas.microsoft.com/office/drawing/2014/main" id="{441D8FC2-225F-4E20-932C-72C24B2A8D3C}"/>
                </a:ext>
              </a:extLst>
            </p:cNvPr>
            <p:cNvSpPr/>
            <p:nvPr/>
          </p:nvSpPr>
          <p:spPr>
            <a:xfrm rot="7885">
              <a:off x="2697060" y="36827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827;p37">
              <a:extLst>
                <a:ext uri="{FF2B5EF4-FFF2-40B4-BE49-F238E27FC236}">
                  <a16:creationId xmlns:a16="http://schemas.microsoft.com/office/drawing/2014/main" id="{0C23C753-E3F1-442A-BD55-7A24D8DA4BBF}"/>
                </a:ext>
              </a:extLst>
            </p:cNvPr>
            <p:cNvSpPr/>
            <p:nvPr/>
          </p:nvSpPr>
          <p:spPr>
            <a:xfrm rot="292373">
              <a:off x="2638239" y="36475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828;p37">
              <a:extLst>
                <a:ext uri="{FF2B5EF4-FFF2-40B4-BE49-F238E27FC236}">
                  <a16:creationId xmlns:a16="http://schemas.microsoft.com/office/drawing/2014/main" id="{68900BE1-7441-44C6-AF18-3612BFA03735}"/>
                </a:ext>
              </a:extLst>
            </p:cNvPr>
            <p:cNvSpPr/>
            <p:nvPr/>
          </p:nvSpPr>
          <p:spPr>
            <a:xfrm rot="410879">
              <a:off x="2586413" y="36828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27" name="Group 126">
            <a:extLst>
              <a:ext uri="{FF2B5EF4-FFF2-40B4-BE49-F238E27FC236}">
                <a16:creationId xmlns:a16="http://schemas.microsoft.com/office/drawing/2014/main" id="{6FDBA2F4-433D-4B49-AD62-74370668A87A}"/>
              </a:ext>
            </a:extLst>
          </p:cNvPr>
          <p:cNvGrpSpPr/>
          <p:nvPr/>
        </p:nvGrpSpPr>
        <p:grpSpPr>
          <a:xfrm>
            <a:off x="4242360" y="3583620"/>
            <a:ext cx="325550" cy="129702"/>
            <a:chOff x="4242360" y="3583620"/>
            <a:chExt cx="325550" cy="129702"/>
          </a:xfrm>
        </p:grpSpPr>
        <p:sp>
          <p:nvSpPr>
            <p:cNvPr id="128" name="Google Shape;833;p37">
              <a:extLst>
                <a:ext uri="{FF2B5EF4-FFF2-40B4-BE49-F238E27FC236}">
                  <a16:creationId xmlns:a16="http://schemas.microsoft.com/office/drawing/2014/main" id="{1899EC3B-A791-4467-AA44-E8703A008AFF}"/>
                </a:ext>
              </a:extLst>
            </p:cNvPr>
            <p:cNvSpPr/>
            <p:nvPr/>
          </p:nvSpPr>
          <p:spPr>
            <a:xfrm rot="-466620">
              <a:off x="42900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834;p37">
              <a:extLst>
                <a:ext uri="{FF2B5EF4-FFF2-40B4-BE49-F238E27FC236}">
                  <a16:creationId xmlns:a16="http://schemas.microsoft.com/office/drawing/2014/main" id="{C258A4ED-1B58-405B-93C0-1533094AFDD0}"/>
                </a:ext>
              </a:extLst>
            </p:cNvPr>
            <p:cNvSpPr/>
            <p:nvPr/>
          </p:nvSpPr>
          <p:spPr>
            <a:xfrm rot="-466620">
              <a:off x="42423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835;p37">
              <a:extLst>
                <a:ext uri="{FF2B5EF4-FFF2-40B4-BE49-F238E27FC236}">
                  <a16:creationId xmlns:a16="http://schemas.microsoft.com/office/drawing/2014/main" id="{6B43769F-4650-4D68-A940-1DCAF2882723}"/>
                </a:ext>
              </a:extLst>
            </p:cNvPr>
            <p:cNvSpPr/>
            <p:nvPr/>
          </p:nvSpPr>
          <p:spPr>
            <a:xfrm rot="7885">
              <a:off x="44371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836;p37">
              <a:extLst>
                <a:ext uri="{FF2B5EF4-FFF2-40B4-BE49-F238E27FC236}">
                  <a16:creationId xmlns:a16="http://schemas.microsoft.com/office/drawing/2014/main" id="{03CD875D-CD60-4617-AC0D-38D96D3F0ECF}"/>
                </a:ext>
              </a:extLst>
            </p:cNvPr>
            <p:cNvSpPr/>
            <p:nvPr/>
          </p:nvSpPr>
          <p:spPr>
            <a:xfrm rot="292373">
              <a:off x="43782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837;p37">
              <a:extLst>
                <a:ext uri="{FF2B5EF4-FFF2-40B4-BE49-F238E27FC236}">
                  <a16:creationId xmlns:a16="http://schemas.microsoft.com/office/drawing/2014/main" id="{56FEC4E3-79E0-4F8B-A32C-1355197FEB91}"/>
                </a:ext>
              </a:extLst>
            </p:cNvPr>
            <p:cNvSpPr/>
            <p:nvPr/>
          </p:nvSpPr>
          <p:spPr>
            <a:xfrm rot="410879">
              <a:off x="43264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33" name="Group 132">
            <a:extLst>
              <a:ext uri="{FF2B5EF4-FFF2-40B4-BE49-F238E27FC236}">
                <a16:creationId xmlns:a16="http://schemas.microsoft.com/office/drawing/2014/main" id="{128F0DEC-0054-4B87-A305-9B29D630AF1B}"/>
              </a:ext>
            </a:extLst>
          </p:cNvPr>
          <p:cNvGrpSpPr/>
          <p:nvPr/>
        </p:nvGrpSpPr>
        <p:grpSpPr>
          <a:xfrm>
            <a:off x="5956960" y="3583620"/>
            <a:ext cx="325550" cy="129702"/>
            <a:chOff x="5956960" y="3583620"/>
            <a:chExt cx="325550" cy="129702"/>
          </a:xfrm>
        </p:grpSpPr>
        <p:sp>
          <p:nvSpPr>
            <p:cNvPr id="134" name="Google Shape;842;p37">
              <a:extLst>
                <a:ext uri="{FF2B5EF4-FFF2-40B4-BE49-F238E27FC236}">
                  <a16:creationId xmlns:a16="http://schemas.microsoft.com/office/drawing/2014/main" id="{6220E9A7-1173-4C82-BC39-98995585C75A}"/>
                </a:ext>
              </a:extLst>
            </p:cNvPr>
            <p:cNvSpPr/>
            <p:nvPr/>
          </p:nvSpPr>
          <p:spPr>
            <a:xfrm rot="-466620">
              <a:off x="60046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843;p37">
              <a:extLst>
                <a:ext uri="{FF2B5EF4-FFF2-40B4-BE49-F238E27FC236}">
                  <a16:creationId xmlns:a16="http://schemas.microsoft.com/office/drawing/2014/main" id="{CD84C5F1-9F11-4D27-9CB7-D203B372589E}"/>
                </a:ext>
              </a:extLst>
            </p:cNvPr>
            <p:cNvSpPr/>
            <p:nvPr/>
          </p:nvSpPr>
          <p:spPr>
            <a:xfrm rot="-466620">
              <a:off x="59569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844;p37">
              <a:extLst>
                <a:ext uri="{FF2B5EF4-FFF2-40B4-BE49-F238E27FC236}">
                  <a16:creationId xmlns:a16="http://schemas.microsoft.com/office/drawing/2014/main" id="{E5F16A79-0BEE-4614-9654-16B465B495C2}"/>
                </a:ext>
              </a:extLst>
            </p:cNvPr>
            <p:cNvSpPr/>
            <p:nvPr/>
          </p:nvSpPr>
          <p:spPr>
            <a:xfrm rot="7885">
              <a:off x="61517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7" name="Google Shape;845;p37">
              <a:extLst>
                <a:ext uri="{FF2B5EF4-FFF2-40B4-BE49-F238E27FC236}">
                  <a16:creationId xmlns:a16="http://schemas.microsoft.com/office/drawing/2014/main" id="{25498C17-135A-405D-A8B0-055FD361913D}"/>
                </a:ext>
              </a:extLst>
            </p:cNvPr>
            <p:cNvSpPr/>
            <p:nvPr/>
          </p:nvSpPr>
          <p:spPr>
            <a:xfrm rot="292373">
              <a:off x="60928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8" name="Google Shape;846;p37">
              <a:extLst>
                <a:ext uri="{FF2B5EF4-FFF2-40B4-BE49-F238E27FC236}">
                  <a16:creationId xmlns:a16="http://schemas.microsoft.com/office/drawing/2014/main" id="{7EED5B32-C206-4D3B-963E-661E45B749BD}"/>
                </a:ext>
              </a:extLst>
            </p:cNvPr>
            <p:cNvSpPr/>
            <p:nvPr/>
          </p:nvSpPr>
          <p:spPr>
            <a:xfrm rot="410879">
              <a:off x="60410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39" name="Group 138">
            <a:extLst>
              <a:ext uri="{FF2B5EF4-FFF2-40B4-BE49-F238E27FC236}">
                <a16:creationId xmlns:a16="http://schemas.microsoft.com/office/drawing/2014/main" id="{06A8BCAD-A9B7-4744-A523-FCB4B85BB94A}"/>
              </a:ext>
            </a:extLst>
          </p:cNvPr>
          <p:cNvGrpSpPr/>
          <p:nvPr/>
        </p:nvGrpSpPr>
        <p:grpSpPr>
          <a:xfrm>
            <a:off x="6431147" y="3616670"/>
            <a:ext cx="325550" cy="129702"/>
            <a:chOff x="6431147" y="3616670"/>
            <a:chExt cx="325550" cy="129702"/>
          </a:xfrm>
        </p:grpSpPr>
        <p:sp>
          <p:nvSpPr>
            <p:cNvPr id="140" name="Google Shape;847;p37">
              <a:extLst>
                <a:ext uri="{FF2B5EF4-FFF2-40B4-BE49-F238E27FC236}">
                  <a16:creationId xmlns:a16="http://schemas.microsoft.com/office/drawing/2014/main" id="{0D331F9F-E75B-4A78-8036-DDF674731499}"/>
                </a:ext>
              </a:extLst>
            </p:cNvPr>
            <p:cNvSpPr/>
            <p:nvPr/>
          </p:nvSpPr>
          <p:spPr>
            <a:xfrm rot="-466620">
              <a:off x="6478822" y="36166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1" name="Google Shape;848;p37">
              <a:extLst>
                <a:ext uri="{FF2B5EF4-FFF2-40B4-BE49-F238E27FC236}">
                  <a16:creationId xmlns:a16="http://schemas.microsoft.com/office/drawing/2014/main" id="{894AEA24-7C23-4A2C-8560-504D6F271B66}"/>
                </a:ext>
              </a:extLst>
            </p:cNvPr>
            <p:cNvSpPr/>
            <p:nvPr/>
          </p:nvSpPr>
          <p:spPr>
            <a:xfrm rot="-466620">
              <a:off x="6431147" y="36827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2" name="Google Shape;849;p37">
              <a:extLst>
                <a:ext uri="{FF2B5EF4-FFF2-40B4-BE49-F238E27FC236}">
                  <a16:creationId xmlns:a16="http://schemas.microsoft.com/office/drawing/2014/main" id="{AADE6ACA-CEEA-4D69-8E9C-FE528A977689}"/>
                </a:ext>
              </a:extLst>
            </p:cNvPr>
            <p:cNvSpPr/>
            <p:nvPr/>
          </p:nvSpPr>
          <p:spPr>
            <a:xfrm rot="7885">
              <a:off x="6625897" y="36827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3" name="Google Shape;850;p37">
              <a:extLst>
                <a:ext uri="{FF2B5EF4-FFF2-40B4-BE49-F238E27FC236}">
                  <a16:creationId xmlns:a16="http://schemas.microsoft.com/office/drawing/2014/main" id="{DCA4EE9B-E77B-4ECA-AF75-4117C1E9C0A4}"/>
                </a:ext>
              </a:extLst>
            </p:cNvPr>
            <p:cNvSpPr/>
            <p:nvPr/>
          </p:nvSpPr>
          <p:spPr>
            <a:xfrm rot="292373">
              <a:off x="6567077" y="36474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4" name="Google Shape;851;p37">
              <a:extLst>
                <a:ext uri="{FF2B5EF4-FFF2-40B4-BE49-F238E27FC236}">
                  <a16:creationId xmlns:a16="http://schemas.microsoft.com/office/drawing/2014/main" id="{7D251CDE-4ECD-423A-91C0-3F6171639E65}"/>
                </a:ext>
              </a:extLst>
            </p:cNvPr>
            <p:cNvSpPr/>
            <p:nvPr/>
          </p:nvSpPr>
          <p:spPr>
            <a:xfrm rot="410879">
              <a:off x="6515251" y="36828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143" name="Oval 142">
            <a:extLst>
              <a:ext uri="{FF2B5EF4-FFF2-40B4-BE49-F238E27FC236}">
                <a16:creationId xmlns:a16="http://schemas.microsoft.com/office/drawing/2014/main" id="{C715A60B-B885-48D1-8542-6E864FB666AC}"/>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268;p29">
            <a:extLst>
              <a:ext uri="{FF2B5EF4-FFF2-40B4-BE49-F238E27FC236}">
                <a16:creationId xmlns:a16="http://schemas.microsoft.com/office/drawing/2014/main" id="{0816FC29-0C89-44CD-A760-DA9563BA3763}"/>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8;p29">
            <a:extLst>
              <a:ext uri="{FF2B5EF4-FFF2-40B4-BE49-F238E27FC236}">
                <a16:creationId xmlns:a16="http://schemas.microsoft.com/office/drawing/2014/main" id="{0C36E146-2635-4814-8AF7-18BDAAF9EDFA}"/>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8;p29">
            <a:extLst>
              <a:ext uri="{FF2B5EF4-FFF2-40B4-BE49-F238E27FC236}">
                <a16:creationId xmlns:a16="http://schemas.microsoft.com/office/drawing/2014/main" id="{1E7C13EA-329C-49EF-8B67-66E032660227}"/>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8;p29">
            <a:extLst>
              <a:ext uri="{FF2B5EF4-FFF2-40B4-BE49-F238E27FC236}">
                <a16:creationId xmlns:a16="http://schemas.microsoft.com/office/drawing/2014/main" id="{4A5E73B9-EDBD-4A2A-8490-ECD9794F839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8;p29">
            <a:extLst>
              <a:ext uri="{FF2B5EF4-FFF2-40B4-BE49-F238E27FC236}">
                <a16:creationId xmlns:a16="http://schemas.microsoft.com/office/drawing/2014/main" id="{F88F2884-8771-4718-BD01-B20EBFFB43C6}"/>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8;p29">
            <a:extLst>
              <a:ext uri="{FF2B5EF4-FFF2-40B4-BE49-F238E27FC236}">
                <a16:creationId xmlns:a16="http://schemas.microsoft.com/office/drawing/2014/main" id="{26BD0FBB-57C9-4CCB-B01D-5EF6289ACF1D}"/>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rot="-466620">
            <a:off x="6601797" y="7723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1" name="Google Shape;761;p37"/>
          <p:cNvSpPr/>
          <p:nvPr/>
        </p:nvSpPr>
        <p:spPr>
          <a:xfrm rot="-466620">
            <a:off x="6554122" y="8384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2" name="Google Shape;762;p37"/>
          <p:cNvSpPr/>
          <p:nvPr/>
        </p:nvSpPr>
        <p:spPr>
          <a:xfrm rot="7885">
            <a:off x="6748872" y="8384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3" name="Google Shape;763;p37"/>
          <p:cNvSpPr/>
          <p:nvPr/>
        </p:nvSpPr>
        <p:spPr>
          <a:xfrm rot="292373">
            <a:off x="6690052" y="8031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4" name="Google Shape;764;p37"/>
          <p:cNvSpPr/>
          <p:nvPr/>
        </p:nvSpPr>
        <p:spPr>
          <a:xfrm rot="410879">
            <a:off x="6638226" y="8385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5" name="Google Shape;765;p37"/>
          <p:cNvSpPr/>
          <p:nvPr/>
        </p:nvSpPr>
        <p:spPr>
          <a:xfrm rot="-466620">
            <a:off x="6907110" y="11121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6" name="Google Shape;766;p37"/>
          <p:cNvSpPr/>
          <p:nvPr/>
        </p:nvSpPr>
        <p:spPr>
          <a:xfrm rot="-466620">
            <a:off x="6859435" y="11782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7" name="Google Shape;767;p37"/>
          <p:cNvSpPr/>
          <p:nvPr/>
        </p:nvSpPr>
        <p:spPr>
          <a:xfrm rot="7885">
            <a:off x="7054185" y="11782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8" name="Google Shape;768;p37"/>
          <p:cNvSpPr/>
          <p:nvPr/>
        </p:nvSpPr>
        <p:spPr>
          <a:xfrm rot="292373">
            <a:off x="6995364" y="11429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9" name="Google Shape;769;p37"/>
          <p:cNvSpPr/>
          <p:nvPr/>
        </p:nvSpPr>
        <p:spPr>
          <a:xfrm rot="410879">
            <a:off x="6943538" y="11782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0" name="Google Shape;770;p37"/>
          <p:cNvSpPr/>
          <p:nvPr/>
        </p:nvSpPr>
        <p:spPr>
          <a:xfrm rot="-466620">
            <a:off x="7408935" y="1186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1" name="Google Shape;771;p37"/>
          <p:cNvSpPr/>
          <p:nvPr/>
        </p:nvSpPr>
        <p:spPr>
          <a:xfrm rot="-466620">
            <a:off x="7361260" y="1252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2" name="Google Shape;772;p37"/>
          <p:cNvSpPr/>
          <p:nvPr/>
        </p:nvSpPr>
        <p:spPr>
          <a:xfrm rot="7885">
            <a:off x="7556010" y="1252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3" name="Google Shape;773;p37"/>
          <p:cNvSpPr/>
          <p:nvPr/>
        </p:nvSpPr>
        <p:spPr>
          <a:xfrm rot="292373">
            <a:off x="7497189" y="1217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4" name="Google Shape;774;p37"/>
          <p:cNvSpPr/>
          <p:nvPr/>
        </p:nvSpPr>
        <p:spPr>
          <a:xfrm rot="410879">
            <a:off x="7445363" y="1252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5" name="Google Shape;775;p37"/>
          <p:cNvSpPr/>
          <p:nvPr/>
        </p:nvSpPr>
        <p:spPr>
          <a:xfrm rot="-466620">
            <a:off x="7921910" y="14847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6" name="Google Shape;776;p37"/>
          <p:cNvSpPr/>
          <p:nvPr/>
        </p:nvSpPr>
        <p:spPr>
          <a:xfrm rot="-466620">
            <a:off x="7874235" y="15508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7" name="Google Shape;777;p37"/>
          <p:cNvSpPr/>
          <p:nvPr/>
        </p:nvSpPr>
        <p:spPr>
          <a:xfrm rot="7885">
            <a:off x="8068985" y="15508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8" name="Google Shape;778;p37"/>
          <p:cNvSpPr/>
          <p:nvPr/>
        </p:nvSpPr>
        <p:spPr>
          <a:xfrm rot="292373">
            <a:off x="8010164" y="15156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9" name="Google Shape;779;p37"/>
          <p:cNvSpPr/>
          <p:nvPr/>
        </p:nvSpPr>
        <p:spPr>
          <a:xfrm rot="410879">
            <a:off x="7958338" y="15509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87" name="Google Shape;787;p37"/>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90" name="Google Shape;790;p37"/>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791" name="Google Shape;791;p37"/>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792" name="Google Shape;792;p37"/>
          <p:cNvPicPr preferRelativeResize="0"/>
          <p:nvPr/>
        </p:nvPicPr>
        <p:blipFill>
          <a:blip r:embed="rId3">
            <a:alphaModFix/>
          </a:blip>
          <a:stretch>
            <a:fillRect/>
          </a:stretch>
        </p:blipFill>
        <p:spPr>
          <a:xfrm rot="-1108003">
            <a:off x="4214035" y="2370957"/>
            <a:ext cx="462583" cy="232766"/>
          </a:xfrm>
          <a:prstGeom prst="rect">
            <a:avLst/>
          </a:prstGeom>
          <a:noFill/>
          <a:ln>
            <a:noFill/>
          </a:ln>
        </p:spPr>
      </p:pic>
      <p:pic>
        <p:nvPicPr>
          <p:cNvPr id="793" name="Google Shape;793;p37"/>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794" name="Google Shape;794;p37"/>
          <p:cNvPicPr preferRelativeResize="0"/>
          <p:nvPr/>
        </p:nvPicPr>
        <p:blipFill>
          <a:blip r:embed="rId3">
            <a:alphaModFix/>
          </a:blip>
          <a:stretch>
            <a:fillRect/>
          </a:stretch>
        </p:blipFill>
        <p:spPr>
          <a:xfrm rot="-144441">
            <a:off x="2321194" y="939392"/>
            <a:ext cx="470585" cy="227633"/>
          </a:xfrm>
          <a:prstGeom prst="rect">
            <a:avLst/>
          </a:prstGeom>
          <a:noFill/>
          <a:ln>
            <a:noFill/>
          </a:ln>
        </p:spPr>
      </p:pic>
      <p:grpSp>
        <p:nvGrpSpPr>
          <p:cNvPr id="2" name="Group 1">
            <a:extLst>
              <a:ext uri="{FF2B5EF4-FFF2-40B4-BE49-F238E27FC236}">
                <a16:creationId xmlns:a16="http://schemas.microsoft.com/office/drawing/2014/main" id="{38B11FC4-D350-40D8-A01B-BB7A45438BD8}"/>
              </a:ext>
            </a:extLst>
          </p:cNvPr>
          <p:cNvGrpSpPr/>
          <p:nvPr/>
        </p:nvGrpSpPr>
        <p:grpSpPr>
          <a:xfrm>
            <a:off x="2984885" y="2422483"/>
            <a:ext cx="325550" cy="129702"/>
            <a:chOff x="2984885" y="2422483"/>
            <a:chExt cx="325550" cy="129702"/>
          </a:xfrm>
        </p:grpSpPr>
        <p:sp>
          <p:nvSpPr>
            <p:cNvPr id="797" name="Google Shape;797;p37"/>
            <p:cNvSpPr/>
            <p:nvPr/>
          </p:nvSpPr>
          <p:spPr>
            <a:xfrm rot="-466620">
              <a:off x="3032560" y="2422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98" name="Google Shape;798;p37"/>
            <p:cNvSpPr/>
            <p:nvPr/>
          </p:nvSpPr>
          <p:spPr>
            <a:xfrm rot="-466620">
              <a:off x="2984885" y="2488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99" name="Google Shape;799;p37"/>
            <p:cNvSpPr/>
            <p:nvPr/>
          </p:nvSpPr>
          <p:spPr>
            <a:xfrm rot="7885">
              <a:off x="3179635" y="2488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0" name="Google Shape;800;p37"/>
            <p:cNvSpPr/>
            <p:nvPr/>
          </p:nvSpPr>
          <p:spPr>
            <a:xfrm rot="292373">
              <a:off x="3120814" y="2453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1" name="Google Shape;801;p37"/>
            <p:cNvSpPr/>
            <p:nvPr/>
          </p:nvSpPr>
          <p:spPr>
            <a:xfrm rot="410879">
              <a:off x="3068988" y="2488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3" name="Group 2">
            <a:extLst>
              <a:ext uri="{FF2B5EF4-FFF2-40B4-BE49-F238E27FC236}">
                <a16:creationId xmlns:a16="http://schemas.microsoft.com/office/drawing/2014/main" id="{6E9C30E2-FA50-4577-8C5E-FA89B3499D31}"/>
              </a:ext>
            </a:extLst>
          </p:cNvPr>
          <p:cNvGrpSpPr/>
          <p:nvPr/>
        </p:nvGrpSpPr>
        <p:grpSpPr>
          <a:xfrm>
            <a:off x="4693035" y="2506895"/>
            <a:ext cx="325550" cy="129702"/>
            <a:chOff x="4693035" y="2506895"/>
            <a:chExt cx="325550" cy="129702"/>
          </a:xfrm>
        </p:grpSpPr>
        <p:sp>
          <p:nvSpPr>
            <p:cNvPr id="806" name="Google Shape;806;p37"/>
            <p:cNvSpPr/>
            <p:nvPr/>
          </p:nvSpPr>
          <p:spPr>
            <a:xfrm rot="-466620">
              <a:off x="47407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7" name="Google Shape;807;p37"/>
            <p:cNvSpPr/>
            <p:nvPr/>
          </p:nvSpPr>
          <p:spPr>
            <a:xfrm rot="-466620">
              <a:off x="46930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8" name="Google Shape;808;p37"/>
            <p:cNvSpPr/>
            <p:nvPr/>
          </p:nvSpPr>
          <p:spPr>
            <a:xfrm rot="7885">
              <a:off x="48877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9" name="Google Shape;809;p37"/>
            <p:cNvSpPr/>
            <p:nvPr/>
          </p:nvSpPr>
          <p:spPr>
            <a:xfrm rot="292373">
              <a:off x="48289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0" name="Google Shape;810;p37"/>
            <p:cNvSpPr/>
            <p:nvPr/>
          </p:nvSpPr>
          <p:spPr>
            <a:xfrm rot="410879">
              <a:off x="47771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4" name="Group 3">
            <a:extLst>
              <a:ext uri="{FF2B5EF4-FFF2-40B4-BE49-F238E27FC236}">
                <a16:creationId xmlns:a16="http://schemas.microsoft.com/office/drawing/2014/main" id="{7B8F8EB1-45D6-4B98-812E-6334D05619CB}"/>
              </a:ext>
            </a:extLst>
          </p:cNvPr>
          <p:cNvGrpSpPr/>
          <p:nvPr/>
        </p:nvGrpSpPr>
        <p:grpSpPr>
          <a:xfrm>
            <a:off x="6412860" y="2489970"/>
            <a:ext cx="325550" cy="129702"/>
            <a:chOff x="6412860" y="2489970"/>
            <a:chExt cx="325550" cy="129702"/>
          </a:xfrm>
        </p:grpSpPr>
        <p:sp>
          <p:nvSpPr>
            <p:cNvPr id="815" name="Google Shape;815;p37"/>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6" name="Google Shape;816;p37"/>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7" name="Google Shape;817;p37"/>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8" name="Google Shape;818;p37"/>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9" name="Google Shape;819;p37"/>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8" name="Group 7">
            <a:extLst>
              <a:ext uri="{FF2B5EF4-FFF2-40B4-BE49-F238E27FC236}">
                <a16:creationId xmlns:a16="http://schemas.microsoft.com/office/drawing/2014/main" id="{67AE78D7-8E80-4837-A0AF-AB2ABECA5535}"/>
              </a:ext>
            </a:extLst>
          </p:cNvPr>
          <p:cNvGrpSpPr/>
          <p:nvPr/>
        </p:nvGrpSpPr>
        <p:grpSpPr>
          <a:xfrm>
            <a:off x="2502310" y="3616683"/>
            <a:ext cx="325550" cy="129702"/>
            <a:chOff x="2502310" y="3616683"/>
            <a:chExt cx="325550" cy="129702"/>
          </a:xfrm>
        </p:grpSpPr>
        <p:sp>
          <p:nvSpPr>
            <p:cNvPr id="824" name="Google Shape;824;p37"/>
            <p:cNvSpPr/>
            <p:nvPr/>
          </p:nvSpPr>
          <p:spPr>
            <a:xfrm rot="-466620">
              <a:off x="2549985" y="36166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5" name="Google Shape;825;p37"/>
            <p:cNvSpPr/>
            <p:nvPr/>
          </p:nvSpPr>
          <p:spPr>
            <a:xfrm rot="-466620">
              <a:off x="2502310" y="36827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6" name="Google Shape;826;p37"/>
            <p:cNvSpPr/>
            <p:nvPr/>
          </p:nvSpPr>
          <p:spPr>
            <a:xfrm rot="7885">
              <a:off x="2697060" y="36827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7" name="Google Shape;827;p37"/>
            <p:cNvSpPr/>
            <p:nvPr/>
          </p:nvSpPr>
          <p:spPr>
            <a:xfrm rot="292373">
              <a:off x="2638239" y="36475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8" name="Google Shape;828;p37"/>
            <p:cNvSpPr/>
            <p:nvPr/>
          </p:nvSpPr>
          <p:spPr>
            <a:xfrm rot="410879">
              <a:off x="2586413" y="36828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7" name="Group 6">
            <a:extLst>
              <a:ext uri="{FF2B5EF4-FFF2-40B4-BE49-F238E27FC236}">
                <a16:creationId xmlns:a16="http://schemas.microsoft.com/office/drawing/2014/main" id="{923B036D-C975-479D-A217-2580598DC978}"/>
              </a:ext>
            </a:extLst>
          </p:cNvPr>
          <p:cNvGrpSpPr/>
          <p:nvPr/>
        </p:nvGrpSpPr>
        <p:grpSpPr>
          <a:xfrm>
            <a:off x="4242360" y="3583620"/>
            <a:ext cx="325550" cy="129702"/>
            <a:chOff x="4242360" y="3583620"/>
            <a:chExt cx="325550" cy="129702"/>
          </a:xfrm>
        </p:grpSpPr>
        <p:sp>
          <p:nvSpPr>
            <p:cNvPr id="833" name="Google Shape;833;p37"/>
            <p:cNvSpPr/>
            <p:nvPr/>
          </p:nvSpPr>
          <p:spPr>
            <a:xfrm rot="-466620">
              <a:off x="42900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34" name="Google Shape;834;p37"/>
            <p:cNvSpPr/>
            <p:nvPr/>
          </p:nvSpPr>
          <p:spPr>
            <a:xfrm rot="-466620">
              <a:off x="42423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35" name="Google Shape;835;p37"/>
            <p:cNvSpPr/>
            <p:nvPr/>
          </p:nvSpPr>
          <p:spPr>
            <a:xfrm rot="7885">
              <a:off x="44371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36" name="Google Shape;836;p37"/>
            <p:cNvSpPr/>
            <p:nvPr/>
          </p:nvSpPr>
          <p:spPr>
            <a:xfrm rot="292373">
              <a:off x="43782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37" name="Google Shape;837;p37"/>
            <p:cNvSpPr/>
            <p:nvPr/>
          </p:nvSpPr>
          <p:spPr>
            <a:xfrm rot="410879">
              <a:off x="43264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6" name="Group 5">
            <a:extLst>
              <a:ext uri="{FF2B5EF4-FFF2-40B4-BE49-F238E27FC236}">
                <a16:creationId xmlns:a16="http://schemas.microsoft.com/office/drawing/2014/main" id="{09B52D33-8CF3-4126-A558-2DDF25A5CD09}"/>
              </a:ext>
            </a:extLst>
          </p:cNvPr>
          <p:cNvGrpSpPr/>
          <p:nvPr/>
        </p:nvGrpSpPr>
        <p:grpSpPr>
          <a:xfrm>
            <a:off x="5956960" y="3583620"/>
            <a:ext cx="325550" cy="129702"/>
            <a:chOff x="5956960" y="3583620"/>
            <a:chExt cx="325550" cy="129702"/>
          </a:xfrm>
        </p:grpSpPr>
        <p:sp>
          <p:nvSpPr>
            <p:cNvPr id="842" name="Google Shape;842;p37"/>
            <p:cNvSpPr/>
            <p:nvPr/>
          </p:nvSpPr>
          <p:spPr>
            <a:xfrm rot="-466620">
              <a:off x="60046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3" name="Google Shape;843;p37"/>
            <p:cNvSpPr/>
            <p:nvPr/>
          </p:nvSpPr>
          <p:spPr>
            <a:xfrm rot="-466620">
              <a:off x="59569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4" name="Google Shape;844;p37"/>
            <p:cNvSpPr/>
            <p:nvPr/>
          </p:nvSpPr>
          <p:spPr>
            <a:xfrm rot="7885">
              <a:off x="61517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5" name="Google Shape;845;p37"/>
            <p:cNvSpPr/>
            <p:nvPr/>
          </p:nvSpPr>
          <p:spPr>
            <a:xfrm rot="292373">
              <a:off x="60928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6" name="Google Shape;846;p37"/>
            <p:cNvSpPr/>
            <p:nvPr/>
          </p:nvSpPr>
          <p:spPr>
            <a:xfrm rot="410879">
              <a:off x="60410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5" name="Group 4">
            <a:extLst>
              <a:ext uri="{FF2B5EF4-FFF2-40B4-BE49-F238E27FC236}">
                <a16:creationId xmlns:a16="http://schemas.microsoft.com/office/drawing/2014/main" id="{A92387B4-E42B-4DAA-AD38-9D5743D47F4F}"/>
              </a:ext>
            </a:extLst>
          </p:cNvPr>
          <p:cNvGrpSpPr/>
          <p:nvPr/>
        </p:nvGrpSpPr>
        <p:grpSpPr>
          <a:xfrm>
            <a:off x="6431147" y="3616670"/>
            <a:ext cx="325550" cy="129702"/>
            <a:chOff x="6431147" y="3616670"/>
            <a:chExt cx="325550" cy="129702"/>
          </a:xfrm>
        </p:grpSpPr>
        <p:sp>
          <p:nvSpPr>
            <p:cNvPr id="847" name="Google Shape;847;p37"/>
            <p:cNvSpPr/>
            <p:nvPr/>
          </p:nvSpPr>
          <p:spPr>
            <a:xfrm rot="-466620">
              <a:off x="6478822" y="36166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8" name="Google Shape;848;p37"/>
            <p:cNvSpPr/>
            <p:nvPr/>
          </p:nvSpPr>
          <p:spPr>
            <a:xfrm rot="-466620">
              <a:off x="6431147" y="36827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9" name="Google Shape;849;p37"/>
            <p:cNvSpPr/>
            <p:nvPr/>
          </p:nvSpPr>
          <p:spPr>
            <a:xfrm rot="7885">
              <a:off x="6625897" y="36827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50" name="Google Shape;850;p37"/>
            <p:cNvSpPr/>
            <p:nvPr/>
          </p:nvSpPr>
          <p:spPr>
            <a:xfrm rot="292373">
              <a:off x="6567077" y="36474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51" name="Google Shape;851;p37"/>
            <p:cNvSpPr/>
            <p:nvPr/>
          </p:nvSpPr>
          <p:spPr>
            <a:xfrm rot="410879">
              <a:off x="6515251" y="36828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01" name="Group 100">
            <a:extLst>
              <a:ext uri="{FF2B5EF4-FFF2-40B4-BE49-F238E27FC236}">
                <a16:creationId xmlns:a16="http://schemas.microsoft.com/office/drawing/2014/main" id="{077ED42E-0D0A-432A-A6BC-28D0302191AA}"/>
              </a:ext>
            </a:extLst>
          </p:cNvPr>
          <p:cNvGrpSpPr/>
          <p:nvPr/>
        </p:nvGrpSpPr>
        <p:grpSpPr>
          <a:xfrm>
            <a:off x="4230975" y="1181512"/>
            <a:ext cx="838200" cy="863313"/>
            <a:chOff x="4230975" y="1181512"/>
            <a:chExt cx="838200" cy="863313"/>
          </a:xfrm>
        </p:grpSpPr>
        <p:pic>
          <p:nvPicPr>
            <p:cNvPr id="102" name="Google Shape;392;p31">
              <a:extLst>
                <a:ext uri="{FF2B5EF4-FFF2-40B4-BE49-F238E27FC236}">
                  <a16:creationId xmlns:a16="http://schemas.microsoft.com/office/drawing/2014/main" id="{0EC3E4A7-E788-49A6-875A-BC4DCFE7E99F}"/>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3" name="Google Shape;427;p31">
              <a:extLst>
                <a:ext uri="{FF2B5EF4-FFF2-40B4-BE49-F238E27FC236}">
                  <a16:creationId xmlns:a16="http://schemas.microsoft.com/office/drawing/2014/main" id="{38E384C2-111A-4FFE-B2EA-F1467A68E68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Speech Bubble: Oval 103">
            <a:extLst>
              <a:ext uri="{FF2B5EF4-FFF2-40B4-BE49-F238E27FC236}">
                <a16:creationId xmlns:a16="http://schemas.microsoft.com/office/drawing/2014/main" id="{0EA7DF5E-8EE3-4F51-BC9F-E771C60EBC2B}"/>
              </a:ext>
            </a:extLst>
          </p:cNvPr>
          <p:cNvSpPr/>
          <p:nvPr/>
        </p:nvSpPr>
        <p:spPr>
          <a:xfrm>
            <a:off x="4856017" y="555526"/>
            <a:ext cx="3244375" cy="576064"/>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Students A, E, H, &amp; J,</a:t>
            </a:r>
            <a:br>
              <a:rPr lang="en-US" dirty="0">
                <a:solidFill>
                  <a:schemeClr val="tx1"/>
                </a:solidFill>
              </a:rPr>
            </a:br>
            <a:r>
              <a:rPr lang="en-US" dirty="0">
                <a:solidFill>
                  <a:schemeClr val="tx1"/>
                </a:solidFill>
              </a:rPr>
              <a:t>grab bags #1, #4, #5, &amp; #8</a:t>
            </a:r>
          </a:p>
        </p:txBody>
      </p:sp>
      <p:grpSp>
        <p:nvGrpSpPr>
          <p:cNvPr id="105" name="Group 104">
            <a:extLst>
              <a:ext uri="{FF2B5EF4-FFF2-40B4-BE49-F238E27FC236}">
                <a16:creationId xmlns:a16="http://schemas.microsoft.com/office/drawing/2014/main" id="{983BDE02-6F2A-4C7A-9FBF-2D9BAF56AF87}"/>
              </a:ext>
            </a:extLst>
          </p:cNvPr>
          <p:cNvGrpSpPr/>
          <p:nvPr/>
        </p:nvGrpSpPr>
        <p:grpSpPr>
          <a:xfrm>
            <a:off x="1478811" y="266803"/>
            <a:ext cx="573517" cy="383700"/>
            <a:chOff x="1478811" y="266803"/>
            <a:chExt cx="573517" cy="383700"/>
          </a:xfrm>
        </p:grpSpPr>
        <p:cxnSp>
          <p:nvCxnSpPr>
            <p:cNvPr id="106" name="Google Shape;345;p30">
              <a:extLst>
                <a:ext uri="{FF2B5EF4-FFF2-40B4-BE49-F238E27FC236}">
                  <a16:creationId xmlns:a16="http://schemas.microsoft.com/office/drawing/2014/main" id="{04DE1F06-71E1-4539-A2EE-602F5E6EA339}"/>
                </a:ext>
              </a:extLst>
            </p:cNvPr>
            <p:cNvCxnSpPr>
              <a:cxnSpLocks/>
            </p:cNvCxnSpPr>
            <p:nvPr/>
          </p:nvCxnSpPr>
          <p:spPr>
            <a:xfrm>
              <a:off x="1664494" y="466725"/>
              <a:ext cx="387834" cy="56786"/>
            </a:xfrm>
            <a:prstGeom prst="straightConnector1">
              <a:avLst/>
            </a:prstGeom>
            <a:noFill/>
            <a:ln w="19050" cap="flat" cmpd="sng">
              <a:solidFill>
                <a:srgbClr val="FF0000"/>
              </a:solidFill>
              <a:prstDash val="solid"/>
              <a:round/>
              <a:headEnd type="none" w="med" len="med"/>
              <a:tailEnd type="triangle" w="med" len="med"/>
            </a:ln>
          </p:spPr>
        </p:cxnSp>
        <p:sp>
          <p:nvSpPr>
            <p:cNvPr id="107" name="Google Shape;344;p30">
              <a:extLst>
                <a:ext uri="{FF2B5EF4-FFF2-40B4-BE49-F238E27FC236}">
                  <a16:creationId xmlns:a16="http://schemas.microsoft.com/office/drawing/2014/main" id="{9861AD52-3151-45E9-B73E-9599EB4A105D}"/>
                </a:ext>
              </a:extLst>
            </p:cNvPr>
            <p:cNvSpPr txBox="1"/>
            <p:nvPr/>
          </p:nvSpPr>
          <p:spPr>
            <a:xfrm>
              <a:off x="1478811" y="266803"/>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a:t>
              </a:r>
              <a:endParaRPr dirty="0"/>
            </a:p>
          </p:txBody>
        </p:sp>
      </p:grpSp>
      <p:grpSp>
        <p:nvGrpSpPr>
          <p:cNvPr id="108" name="Group 107">
            <a:extLst>
              <a:ext uri="{FF2B5EF4-FFF2-40B4-BE49-F238E27FC236}">
                <a16:creationId xmlns:a16="http://schemas.microsoft.com/office/drawing/2014/main" id="{3ED9A448-2C95-42CA-9DC6-76D7521AAFAA}"/>
              </a:ext>
            </a:extLst>
          </p:cNvPr>
          <p:cNvGrpSpPr/>
          <p:nvPr/>
        </p:nvGrpSpPr>
        <p:grpSpPr>
          <a:xfrm>
            <a:off x="2103947" y="1054003"/>
            <a:ext cx="367027" cy="443609"/>
            <a:chOff x="2103947" y="1054003"/>
            <a:chExt cx="367027" cy="443609"/>
          </a:xfrm>
        </p:grpSpPr>
        <p:cxnSp>
          <p:nvCxnSpPr>
            <p:cNvPr id="109" name="Google Shape;348;p30">
              <a:extLst>
                <a:ext uri="{FF2B5EF4-FFF2-40B4-BE49-F238E27FC236}">
                  <a16:creationId xmlns:a16="http://schemas.microsoft.com/office/drawing/2014/main" id="{5D0C5D84-4105-430A-8D10-83137730C845}"/>
                </a:ext>
              </a:extLst>
            </p:cNvPr>
            <p:cNvCxnSpPr>
              <a:cxnSpLocks/>
            </p:cNvCxnSpPr>
            <p:nvPr/>
          </p:nvCxnSpPr>
          <p:spPr>
            <a:xfrm flipV="1">
              <a:off x="2305050" y="1054003"/>
              <a:ext cx="165924" cy="231872"/>
            </a:xfrm>
            <a:prstGeom prst="straightConnector1">
              <a:avLst/>
            </a:prstGeom>
            <a:noFill/>
            <a:ln w="19050" cap="flat" cmpd="sng">
              <a:solidFill>
                <a:srgbClr val="FF0000"/>
              </a:solidFill>
              <a:prstDash val="solid"/>
              <a:round/>
              <a:headEnd type="none" w="med" len="med"/>
              <a:tailEnd type="triangle" w="med" len="med"/>
            </a:ln>
          </p:spPr>
        </p:cxnSp>
        <p:sp>
          <p:nvSpPr>
            <p:cNvPr id="110" name="Google Shape;344;p30">
              <a:extLst>
                <a:ext uri="{FF2B5EF4-FFF2-40B4-BE49-F238E27FC236}">
                  <a16:creationId xmlns:a16="http://schemas.microsoft.com/office/drawing/2014/main" id="{38E7AA89-8294-477E-A691-0725CC8AB4D7}"/>
                </a:ext>
              </a:extLst>
            </p:cNvPr>
            <p:cNvSpPr txBox="1"/>
            <p:nvPr/>
          </p:nvSpPr>
          <p:spPr>
            <a:xfrm>
              <a:off x="2103947" y="11139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4</a:t>
              </a:r>
              <a:endParaRPr dirty="0"/>
            </a:p>
          </p:txBody>
        </p:sp>
      </p:grpSp>
      <p:grpSp>
        <p:nvGrpSpPr>
          <p:cNvPr id="111" name="Group 110">
            <a:extLst>
              <a:ext uri="{FF2B5EF4-FFF2-40B4-BE49-F238E27FC236}">
                <a16:creationId xmlns:a16="http://schemas.microsoft.com/office/drawing/2014/main" id="{03DE04BB-5738-4607-8A56-9ADD9B20270C}"/>
              </a:ext>
            </a:extLst>
          </p:cNvPr>
          <p:cNvGrpSpPr/>
          <p:nvPr/>
        </p:nvGrpSpPr>
        <p:grpSpPr>
          <a:xfrm>
            <a:off x="1880002" y="48861"/>
            <a:ext cx="477436" cy="758383"/>
            <a:chOff x="1880002" y="48861"/>
            <a:chExt cx="477436" cy="758383"/>
          </a:xfrm>
        </p:grpSpPr>
        <p:cxnSp>
          <p:nvCxnSpPr>
            <p:cNvPr id="112" name="Google Shape;349;p30">
              <a:extLst>
                <a:ext uri="{FF2B5EF4-FFF2-40B4-BE49-F238E27FC236}">
                  <a16:creationId xmlns:a16="http://schemas.microsoft.com/office/drawing/2014/main" id="{978D631A-5E22-4079-912A-866E887F8889}"/>
                </a:ext>
              </a:extLst>
            </p:cNvPr>
            <p:cNvCxnSpPr>
              <a:cxnSpLocks/>
            </p:cNvCxnSpPr>
            <p:nvPr/>
          </p:nvCxnSpPr>
          <p:spPr>
            <a:xfrm>
              <a:off x="2064544" y="330994"/>
              <a:ext cx="292894" cy="476250"/>
            </a:xfrm>
            <a:prstGeom prst="straightConnector1">
              <a:avLst/>
            </a:prstGeom>
            <a:noFill/>
            <a:ln w="19050" cap="flat" cmpd="sng">
              <a:solidFill>
                <a:srgbClr val="FF0000"/>
              </a:solidFill>
              <a:prstDash val="solid"/>
              <a:round/>
              <a:headEnd type="none" w="med" len="med"/>
              <a:tailEnd type="triangle" w="med" len="med"/>
            </a:ln>
          </p:spPr>
        </p:cxnSp>
        <p:sp>
          <p:nvSpPr>
            <p:cNvPr id="113" name="Google Shape;344;p30">
              <a:extLst>
                <a:ext uri="{FF2B5EF4-FFF2-40B4-BE49-F238E27FC236}">
                  <a16:creationId xmlns:a16="http://schemas.microsoft.com/office/drawing/2014/main" id="{053CB119-2551-49F5-8CDD-6443C1B9FC52}"/>
                </a:ext>
              </a:extLst>
            </p:cNvPr>
            <p:cNvSpPr txBox="1"/>
            <p:nvPr/>
          </p:nvSpPr>
          <p:spPr>
            <a:xfrm>
              <a:off x="1880002" y="48861"/>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5</a:t>
              </a:r>
              <a:endParaRPr dirty="0"/>
            </a:p>
          </p:txBody>
        </p:sp>
      </p:grpSp>
      <p:grpSp>
        <p:nvGrpSpPr>
          <p:cNvPr id="114" name="Group 113">
            <a:extLst>
              <a:ext uri="{FF2B5EF4-FFF2-40B4-BE49-F238E27FC236}">
                <a16:creationId xmlns:a16="http://schemas.microsoft.com/office/drawing/2014/main" id="{5CB1EEC4-077E-4254-99FD-21C6414FEBF9}"/>
              </a:ext>
            </a:extLst>
          </p:cNvPr>
          <p:cNvGrpSpPr/>
          <p:nvPr/>
        </p:nvGrpSpPr>
        <p:grpSpPr>
          <a:xfrm>
            <a:off x="2803784" y="118812"/>
            <a:ext cx="258251" cy="500313"/>
            <a:chOff x="2803784" y="118812"/>
            <a:chExt cx="258251" cy="500313"/>
          </a:xfrm>
        </p:grpSpPr>
        <p:sp>
          <p:nvSpPr>
            <p:cNvPr id="115" name="Google Shape;344;p30">
              <a:extLst>
                <a:ext uri="{FF2B5EF4-FFF2-40B4-BE49-F238E27FC236}">
                  <a16:creationId xmlns:a16="http://schemas.microsoft.com/office/drawing/2014/main" id="{5CAF3081-1B36-46E3-8D75-83B6C38AC61A}"/>
                </a:ext>
              </a:extLst>
            </p:cNvPr>
            <p:cNvSpPr txBox="1"/>
            <p:nvPr/>
          </p:nvSpPr>
          <p:spPr>
            <a:xfrm>
              <a:off x="2803784" y="1188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8</a:t>
              </a:r>
              <a:endParaRPr dirty="0"/>
            </a:p>
          </p:txBody>
        </p:sp>
        <p:cxnSp>
          <p:nvCxnSpPr>
            <p:cNvPr id="116" name="Google Shape;350;p30">
              <a:extLst>
                <a:ext uri="{FF2B5EF4-FFF2-40B4-BE49-F238E27FC236}">
                  <a16:creationId xmlns:a16="http://schemas.microsoft.com/office/drawing/2014/main" id="{AA407B7F-CDE9-48BE-B448-9E9750AEE94A}"/>
                </a:ext>
              </a:extLst>
            </p:cNvPr>
            <p:cNvCxnSpPr>
              <a:cxnSpLocks/>
            </p:cNvCxnSpPr>
            <p:nvPr/>
          </p:nvCxnSpPr>
          <p:spPr>
            <a:xfrm flipH="1">
              <a:off x="2874715" y="404813"/>
              <a:ext cx="49460" cy="214312"/>
            </a:xfrm>
            <a:prstGeom prst="straightConnector1">
              <a:avLst/>
            </a:prstGeom>
            <a:noFill/>
            <a:ln w="19050" cap="flat" cmpd="sng">
              <a:solidFill>
                <a:srgbClr val="FF0000"/>
              </a:solidFill>
              <a:prstDash val="solid"/>
              <a:round/>
              <a:headEnd type="none" w="med" len="med"/>
              <a:tailEnd type="triangle" w="med" len="med"/>
            </a:ln>
          </p:spPr>
        </p:cxnSp>
      </p:grpSp>
      <p:pic>
        <p:nvPicPr>
          <p:cNvPr id="117" name="Google Shape;392;p31">
            <a:extLst>
              <a:ext uri="{FF2B5EF4-FFF2-40B4-BE49-F238E27FC236}">
                <a16:creationId xmlns:a16="http://schemas.microsoft.com/office/drawing/2014/main" id="{47117D85-D19F-40F4-BE7E-192B5161DD63}"/>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81A64331-C810-468F-B4C2-964CAFF95F70}"/>
              </a:ext>
            </a:extLst>
          </p:cNvPr>
          <p:cNvPicPr>
            <a:picLocks/>
          </p:cNvPicPr>
          <p:nvPr/>
        </p:nvPicPr>
        <p:blipFill>
          <a:blip r:embed="rId6"/>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119" name="Google Shape;392;p31">
            <a:extLst>
              <a:ext uri="{FF2B5EF4-FFF2-40B4-BE49-F238E27FC236}">
                <a16:creationId xmlns:a16="http://schemas.microsoft.com/office/drawing/2014/main" id="{9AF8A807-D4C7-409B-9BBB-D87B40DE05BC}"/>
              </a:ext>
            </a:extLst>
          </p:cNvPr>
          <p:cNvPicPr>
            <a:picLocks/>
          </p:cNvPicPr>
          <p:nvPr/>
        </p:nvPicPr>
        <p:blipFill>
          <a:blip r:embed="rId7"/>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3FB8C4C0-67C4-47F5-95D8-7A6975870775}"/>
              </a:ext>
            </a:extLst>
          </p:cNvPr>
          <p:cNvPicPr>
            <a:picLocks/>
          </p:cNvPicPr>
          <p:nvPr/>
        </p:nvPicPr>
        <p:blipFill>
          <a:blip r:embed="rId8"/>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DA310367-FCAB-4D58-B7F1-F474A1FA923B}"/>
              </a:ext>
            </a:extLst>
          </p:cNvPr>
          <p:cNvPicPr>
            <a:picLocks/>
          </p:cNvPicPr>
          <p:nvPr/>
        </p:nvPicPr>
        <p:blipFill>
          <a:blip r:embed="rId9"/>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122" name="Google Shape;392;p31">
            <a:extLst>
              <a:ext uri="{FF2B5EF4-FFF2-40B4-BE49-F238E27FC236}">
                <a16:creationId xmlns:a16="http://schemas.microsoft.com/office/drawing/2014/main" id="{5DB4B369-4394-4B88-8769-7BA979D67A60}"/>
              </a:ext>
            </a:extLst>
          </p:cNvPr>
          <p:cNvPicPr>
            <a:picLocks/>
          </p:cNvPicPr>
          <p:nvPr/>
        </p:nvPicPr>
        <p:blipFill>
          <a:blip r:embed="rId10"/>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23" name="Google Shape;392;p31">
            <a:extLst>
              <a:ext uri="{FF2B5EF4-FFF2-40B4-BE49-F238E27FC236}">
                <a16:creationId xmlns:a16="http://schemas.microsoft.com/office/drawing/2014/main" id="{7CFDD8AF-7809-4479-BB36-9B52102623C5}"/>
              </a:ext>
            </a:extLst>
          </p:cNvPr>
          <p:cNvPicPr>
            <a:picLocks/>
          </p:cNvPicPr>
          <p:nvPr/>
        </p:nvPicPr>
        <p:blipFill>
          <a:blip r:embed="rId11"/>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24" name="Google Shape;392;p31">
            <a:extLst>
              <a:ext uri="{FF2B5EF4-FFF2-40B4-BE49-F238E27FC236}">
                <a16:creationId xmlns:a16="http://schemas.microsoft.com/office/drawing/2014/main" id="{67549E2B-5F2D-4B68-AD38-87CE2315B3F1}"/>
              </a:ext>
            </a:extLst>
          </p:cNvPr>
          <p:cNvPicPr>
            <a:picLocks/>
          </p:cNvPicPr>
          <p:nvPr/>
        </p:nvPicPr>
        <p:blipFill>
          <a:blip r:embed="rId12"/>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pic>
        <p:nvPicPr>
          <p:cNvPr id="125" name="Google Shape;392;p31">
            <a:extLst>
              <a:ext uri="{FF2B5EF4-FFF2-40B4-BE49-F238E27FC236}">
                <a16:creationId xmlns:a16="http://schemas.microsoft.com/office/drawing/2014/main" id="{E4CCFEBB-9363-4197-95A8-668EB46D1563}"/>
              </a:ext>
            </a:extLst>
          </p:cNvPr>
          <p:cNvPicPr>
            <a:picLocks/>
          </p:cNvPicPr>
          <p:nvPr/>
        </p:nvPicPr>
        <p:blipFill>
          <a:blip r:embed="rId13"/>
          <a:srcRect/>
          <a:stretch/>
        </p:blipFill>
        <p:spPr>
          <a:xfrm>
            <a:off x="4730972" y="3785232"/>
            <a:ext cx="489396" cy="587275"/>
          </a:xfrm>
          <a:prstGeom prst="rect">
            <a:avLst/>
          </a:prstGeom>
          <a:noFill/>
          <a:ln>
            <a:noFill/>
          </a:ln>
          <a:effectLst>
            <a:outerShdw blurRad="57150" dist="38100" dir="2760000" algn="bl" rotWithShape="0">
              <a:srgbClr val="000000">
                <a:alpha val="86000"/>
              </a:srgbClr>
            </a:outerShdw>
          </a:effectLst>
        </p:spPr>
      </p:pic>
      <p:pic>
        <p:nvPicPr>
          <p:cNvPr id="126" name="Google Shape;392;p31">
            <a:extLst>
              <a:ext uri="{FF2B5EF4-FFF2-40B4-BE49-F238E27FC236}">
                <a16:creationId xmlns:a16="http://schemas.microsoft.com/office/drawing/2014/main" id="{882A8268-11DC-4F18-B859-F31073A0AFAC}"/>
              </a:ext>
            </a:extLst>
          </p:cNvPr>
          <p:cNvPicPr>
            <a:picLocks/>
          </p:cNvPicPr>
          <p:nvPr/>
        </p:nvPicPr>
        <p:blipFill>
          <a:blip r:embed="rId14"/>
          <a:srcRect/>
          <a:stretch/>
        </p:blipFill>
        <p:spPr>
          <a:xfrm>
            <a:off x="2971228" y="3785112"/>
            <a:ext cx="489396" cy="587275"/>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600D92A1-0268-466E-A500-517E969D8E80}"/>
              </a:ext>
            </a:extLst>
          </p:cNvPr>
          <p:cNvPicPr>
            <a:picLocks/>
          </p:cNvPicPr>
          <p:nvPr/>
        </p:nvPicPr>
        <p:blipFill>
          <a:blip r:embed="rId15"/>
          <a:srcRect/>
          <a:stretch/>
        </p:blipFill>
        <p:spPr>
          <a:xfrm>
            <a:off x="5817260" y="2642447"/>
            <a:ext cx="489396" cy="587275"/>
          </a:xfrm>
          <a:prstGeom prst="rect">
            <a:avLst/>
          </a:prstGeom>
          <a:noFill/>
          <a:ln>
            <a:noFill/>
          </a:ln>
          <a:effectLst>
            <a:outerShdw blurRad="57150" dist="38100" dir="2760000" algn="bl" rotWithShape="0">
              <a:srgbClr val="000000">
                <a:alpha val="86000"/>
              </a:srgbClr>
            </a:outerShdw>
          </a:effectLst>
        </p:spPr>
      </p:pic>
      <p:pic>
        <p:nvPicPr>
          <p:cNvPr id="128" name="Google Shape;392;p31">
            <a:extLst>
              <a:ext uri="{FF2B5EF4-FFF2-40B4-BE49-F238E27FC236}">
                <a16:creationId xmlns:a16="http://schemas.microsoft.com/office/drawing/2014/main" id="{C3AF20FA-512F-477C-8E4F-5F2D61FD0A95}"/>
              </a:ext>
            </a:extLst>
          </p:cNvPr>
          <p:cNvPicPr>
            <a:picLocks/>
          </p:cNvPicPr>
          <p:nvPr/>
        </p:nvPicPr>
        <p:blipFill>
          <a:blip r:embed="rId16"/>
          <a:srcRect/>
          <a:stretch/>
        </p:blipFill>
        <p:spPr>
          <a:xfrm>
            <a:off x="2354921" y="2642327"/>
            <a:ext cx="489396" cy="587275"/>
          </a:xfrm>
          <a:prstGeom prst="rect">
            <a:avLst/>
          </a:prstGeom>
          <a:noFill/>
          <a:ln>
            <a:noFill/>
          </a:ln>
          <a:effectLst>
            <a:outerShdw blurRad="57150" dist="38100" dir="2760000" algn="bl" rotWithShape="0">
              <a:srgbClr val="000000">
                <a:alpha val="86000"/>
              </a:srgbClr>
            </a:outerShdw>
          </a:effectLst>
        </p:spPr>
      </p:pic>
      <p:sp>
        <p:nvSpPr>
          <p:cNvPr id="144" name="Thought Bubble: Cloud 143">
            <a:extLst>
              <a:ext uri="{FF2B5EF4-FFF2-40B4-BE49-F238E27FC236}">
                <a16:creationId xmlns:a16="http://schemas.microsoft.com/office/drawing/2014/main" id="{B83B1316-EB02-46F2-9829-9BA8CB9A33D8}"/>
              </a:ext>
            </a:extLst>
          </p:cNvPr>
          <p:cNvSpPr/>
          <p:nvPr/>
        </p:nvSpPr>
        <p:spPr>
          <a:xfrm>
            <a:off x="3167844" y="87474"/>
            <a:ext cx="2124236" cy="656350"/>
          </a:xfrm>
          <a:prstGeom prst="cloudCallout">
            <a:avLst>
              <a:gd name="adj1" fmla="val 17759"/>
              <a:gd name="adj2" fmla="val 109366"/>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They need new tasks!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31" name="Oval 230">
            <a:extLst>
              <a:ext uri="{FF2B5EF4-FFF2-40B4-BE49-F238E27FC236}">
                <a16:creationId xmlns:a16="http://schemas.microsoft.com/office/drawing/2014/main" id="{C08E0F28-3DBB-4BC4-A1ED-93A0AAD71691}"/>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a:extLst>
              <a:ext uri="{FF2B5EF4-FFF2-40B4-BE49-F238E27FC236}">
                <a16:creationId xmlns:a16="http://schemas.microsoft.com/office/drawing/2014/main" id="{3F299907-7119-442C-BF58-7874BC736456}"/>
              </a:ext>
            </a:extLst>
          </p:cNvPr>
          <p:cNvGrpSpPr/>
          <p:nvPr/>
        </p:nvGrpSpPr>
        <p:grpSpPr>
          <a:xfrm>
            <a:off x="8244408" y="843558"/>
            <a:ext cx="325550" cy="129702"/>
            <a:chOff x="4248935" y="2506895"/>
            <a:chExt cx="325550" cy="129702"/>
          </a:xfrm>
        </p:grpSpPr>
        <p:sp>
          <p:nvSpPr>
            <p:cNvPr id="213" name="Google Shape;954;p38">
              <a:extLst>
                <a:ext uri="{FF2B5EF4-FFF2-40B4-BE49-F238E27FC236}">
                  <a16:creationId xmlns:a16="http://schemas.microsoft.com/office/drawing/2014/main" id="{FA2D72EA-DB00-4853-8101-5CD60BF20A19}"/>
                </a:ext>
              </a:extLst>
            </p:cNvPr>
            <p:cNvSpPr/>
            <p:nvPr/>
          </p:nvSpPr>
          <p:spPr>
            <a:xfrm rot="-466620">
              <a:off x="42966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4" name="Google Shape;955;p38">
              <a:extLst>
                <a:ext uri="{FF2B5EF4-FFF2-40B4-BE49-F238E27FC236}">
                  <a16:creationId xmlns:a16="http://schemas.microsoft.com/office/drawing/2014/main" id="{0BFAB8A4-6115-4E57-BA05-1D1A7D4954F2}"/>
                </a:ext>
              </a:extLst>
            </p:cNvPr>
            <p:cNvSpPr/>
            <p:nvPr/>
          </p:nvSpPr>
          <p:spPr>
            <a:xfrm rot="-466620">
              <a:off x="42489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5" name="Google Shape;956;p38">
              <a:extLst>
                <a:ext uri="{FF2B5EF4-FFF2-40B4-BE49-F238E27FC236}">
                  <a16:creationId xmlns:a16="http://schemas.microsoft.com/office/drawing/2014/main" id="{17434D9A-0FB0-45E8-B05E-4BBF2573E690}"/>
                </a:ext>
              </a:extLst>
            </p:cNvPr>
            <p:cNvSpPr/>
            <p:nvPr/>
          </p:nvSpPr>
          <p:spPr>
            <a:xfrm rot="7885">
              <a:off x="44436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6" name="Google Shape;957;p38">
              <a:extLst>
                <a:ext uri="{FF2B5EF4-FFF2-40B4-BE49-F238E27FC236}">
                  <a16:creationId xmlns:a16="http://schemas.microsoft.com/office/drawing/2014/main" id="{CF834E2E-FD7F-49DA-8657-1D9399B22E0A}"/>
                </a:ext>
              </a:extLst>
            </p:cNvPr>
            <p:cNvSpPr/>
            <p:nvPr/>
          </p:nvSpPr>
          <p:spPr>
            <a:xfrm rot="292373">
              <a:off x="43848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7" name="Google Shape;958;p38">
              <a:extLst>
                <a:ext uri="{FF2B5EF4-FFF2-40B4-BE49-F238E27FC236}">
                  <a16:creationId xmlns:a16="http://schemas.microsoft.com/office/drawing/2014/main" id="{3B63365B-77A4-497F-B51D-ECEF44967364}"/>
                </a:ext>
              </a:extLst>
            </p:cNvPr>
            <p:cNvSpPr/>
            <p:nvPr/>
          </p:nvSpPr>
          <p:spPr>
            <a:xfrm rot="410879">
              <a:off x="43330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0" name="Group 9">
            <a:extLst>
              <a:ext uri="{FF2B5EF4-FFF2-40B4-BE49-F238E27FC236}">
                <a16:creationId xmlns:a16="http://schemas.microsoft.com/office/drawing/2014/main" id="{90DE6129-BA4A-404F-9CA3-8D3301B8AD0A}"/>
              </a:ext>
            </a:extLst>
          </p:cNvPr>
          <p:cNvGrpSpPr/>
          <p:nvPr/>
        </p:nvGrpSpPr>
        <p:grpSpPr>
          <a:xfrm>
            <a:off x="6554122" y="772370"/>
            <a:ext cx="325550" cy="129702"/>
            <a:chOff x="6554122" y="772370"/>
            <a:chExt cx="325550" cy="129702"/>
          </a:xfrm>
        </p:grpSpPr>
        <p:sp>
          <p:nvSpPr>
            <p:cNvPr id="893" name="Google Shape;893;p38"/>
            <p:cNvSpPr/>
            <p:nvPr/>
          </p:nvSpPr>
          <p:spPr>
            <a:xfrm rot="-466620">
              <a:off x="6601797" y="7723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4" name="Google Shape;894;p38"/>
            <p:cNvSpPr/>
            <p:nvPr/>
          </p:nvSpPr>
          <p:spPr>
            <a:xfrm rot="-466620">
              <a:off x="6554122" y="8384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5" name="Google Shape;895;p38"/>
            <p:cNvSpPr/>
            <p:nvPr/>
          </p:nvSpPr>
          <p:spPr>
            <a:xfrm rot="7885">
              <a:off x="6748872" y="8384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6" name="Google Shape;896;p38"/>
            <p:cNvSpPr/>
            <p:nvPr/>
          </p:nvSpPr>
          <p:spPr>
            <a:xfrm rot="292373">
              <a:off x="6690052" y="8031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7" name="Google Shape;897;p38"/>
            <p:cNvSpPr/>
            <p:nvPr/>
          </p:nvSpPr>
          <p:spPr>
            <a:xfrm rot="410879">
              <a:off x="6638226" y="8385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9" name="Group 8">
            <a:extLst>
              <a:ext uri="{FF2B5EF4-FFF2-40B4-BE49-F238E27FC236}">
                <a16:creationId xmlns:a16="http://schemas.microsoft.com/office/drawing/2014/main" id="{F798101F-F180-49B5-A631-479668A25242}"/>
              </a:ext>
            </a:extLst>
          </p:cNvPr>
          <p:cNvGrpSpPr/>
          <p:nvPr/>
        </p:nvGrpSpPr>
        <p:grpSpPr>
          <a:xfrm>
            <a:off x="6859435" y="1112120"/>
            <a:ext cx="325550" cy="129702"/>
            <a:chOff x="6859435" y="1112120"/>
            <a:chExt cx="325550" cy="129702"/>
          </a:xfrm>
        </p:grpSpPr>
        <p:sp>
          <p:nvSpPr>
            <p:cNvPr id="898" name="Google Shape;898;p38"/>
            <p:cNvSpPr/>
            <p:nvPr/>
          </p:nvSpPr>
          <p:spPr>
            <a:xfrm rot="-466620">
              <a:off x="6907110" y="11121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9" name="Google Shape;899;p38"/>
            <p:cNvSpPr/>
            <p:nvPr/>
          </p:nvSpPr>
          <p:spPr>
            <a:xfrm rot="-466620">
              <a:off x="6859435" y="11782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0" name="Google Shape;900;p38"/>
            <p:cNvSpPr/>
            <p:nvPr/>
          </p:nvSpPr>
          <p:spPr>
            <a:xfrm rot="7885">
              <a:off x="7054185" y="11782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1" name="Google Shape;901;p38"/>
            <p:cNvSpPr/>
            <p:nvPr/>
          </p:nvSpPr>
          <p:spPr>
            <a:xfrm rot="292373">
              <a:off x="6995364" y="11429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2" name="Google Shape;902;p38"/>
            <p:cNvSpPr/>
            <p:nvPr/>
          </p:nvSpPr>
          <p:spPr>
            <a:xfrm rot="410879">
              <a:off x="6943538" y="11782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5" name="Group 4">
            <a:extLst>
              <a:ext uri="{FF2B5EF4-FFF2-40B4-BE49-F238E27FC236}">
                <a16:creationId xmlns:a16="http://schemas.microsoft.com/office/drawing/2014/main" id="{AFC8AF08-CCB4-48A4-89F5-0470CB382DC7}"/>
              </a:ext>
            </a:extLst>
          </p:cNvPr>
          <p:cNvGrpSpPr/>
          <p:nvPr/>
        </p:nvGrpSpPr>
        <p:grpSpPr>
          <a:xfrm>
            <a:off x="7361260" y="1186620"/>
            <a:ext cx="325550" cy="129702"/>
            <a:chOff x="7361260" y="1186620"/>
            <a:chExt cx="325550" cy="129702"/>
          </a:xfrm>
        </p:grpSpPr>
        <p:sp>
          <p:nvSpPr>
            <p:cNvPr id="903" name="Google Shape;903;p38"/>
            <p:cNvSpPr/>
            <p:nvPr/>
          </p:nvSpPr>
          <p:spPr>
            <a:xfrm rot="-466620">
              <a:off x="7408935" y="1186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4" name="Google Shape;904;p38"/>
            <p:cNvSpPr/>
            <p:nvPr/>
          </p:nvSpPr>
          <p:spPr>
            <a:xfrm rot="-466620">
              <a:off x="7361260" y="1252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5" name="Google Shape;905;p38"/>
            <p:cNvSpPr/>
            <p:nvPr/>
          </p:nvSpPr>
          <p:spPr>
            <a:xfrm rot="7885">
              <a:off x="7556010" y="1252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6" name="Google Shape;906;p38"/>
            <p:cNvSpPr/>
            <p:nvPr/>
          </p:nvSpPr>
          <p:spPr>
            <a:xfrm rot="292373">
              <a:off x="7497189" y="1217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7" name="Google Shape;907;p38"/>
            <p:cNvSpPr/>
            <p:nvPr/>
          </p:nvSpPr>
          <p:spPr>
            <a:xfrm rot="410879">
              <a:off x="7445363" y="1252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3" name="Group 2">
            <a:extLst>
              <a:ext uri="{FF2B5EF4-FFF2-40B4-BE49-F238E27FC236}">
                <a16:creationId xmlns:a16="http://schemas.microsoft.com/office/drawing/2014/main" id="{39A8E28F-3D3C-493F-B6E0-6CF5CA92A9D8}"/>
              </a:ext>
            </a:extLst>
          </p:cNvPr>
          <p:cNvGrpSpPr/>
          <p:nvPr/>
        </p:nvGrpSpPr>
        <p:grpSpPr>
          <a:xfrm>
            <a:off x="7874235" y="1484795"/>
            <a:ext cx="325550" cy="129702"/>
            <a:chOff x="7874235" y="1484795"/>
            <a:chExt cx="325550" cy="129702"/>
          </a:xfrm>
        </p:grpSpPr>
        <p:sp>
          <p:nvSpPr>
            <p:cNvPr id="908" name="Google Shape;908;p38"/>
            <p:cNvSpPr/>
            <p:nvPr/>
          </p:nvSpPr>
          <p:spPr>
            <a:xfrm rot="-466620">
              <a:off x="7921910" y="14847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9" name="Google Shape;909;p38"/>
            <p:cNvSpPr/>
            <p:nvPr/>
          </p:nvSpPr>
          <p:spPr>
            <a:xfrm rot="-466620">
              <a:off x="7874235" y="15508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0" name="Google Shape;910;p38"/>
            <p:cNvSpPr/>
            <p:nvPr/>
          </p:nvSpPr>
          <p:spPr>
            <a:xfrm rot="7885">
              <a:off x="8068985" y="15508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1" name="Google Shape;911;p38"/>
            <p:cNvSpPr/>
            <p:nvPr/>
          </p:nvSpPr>
          <p:spPr>
            <a:xfrm rot="292373">
              <a:off x="8010164" y="15156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2" name="Google Shape;912;p38"/>
            <p:cNvSpPr/>
            <p:nvPr/>
          </p:nvSpPr>
          <p:spPr>
            <a:xfrm rot="410879">
              <a:off x="7958338" y="15509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 name="Group 10">
            <a:extLst>
              <a:ext uri="{FF2B5EF4-FFF2-40B4-BE49-F238E27FC236}">
                <a16:creationId xmlns:a16="http://schemas.microsoft.com/office/drawing/2014/main" id="{26B62C24-2EA8-4D29-9694-A5D0FE862FC7}"/>
              </a:ext>
            </a:extLst>
          </p:cNvPr>
          <p:cNvGrpSpPr/>
          <p:nvPr/>
        </p:nvGrpSpPr>
        <p:grpSpPr>
          <a:xfrm>
            <a:off x="6876247" y="609745"/>
            <a:ext cx="325550" cy="129702"/>
            <a:chOff x="6876247" y="609745"/>
            <a:chExt cx="325550" cy="129702"/>
          </a:xfrm>
        </p:grpSpPr>
        <p:sp>
          <p:nvSpPr>
            <p:cNvPr id="913" name="Google Shape;913;p38"/>
            <p:cNvSpPr/>
            <p:nvPr/>
          </p:nvSpPr>
          <p:spPr>
            <a:xfrm rot="-466620">
              <a:off x="6923922" y="6097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4" name="Google Shape;914;p38"/>
            <p:cNvSpPr/>
            <p:nvPr/>
          </p:nvSpPr>
          <p:spPr>
            <a:xfrm rot="-466620">
              <a:off x="6876247" y="6758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5" name="Google Shape;915;p38"/>
            <p:cNvSpPr/>
            <p:nvPr/>
          </p:nvSpPr>
          <p:spPr>
            <a:xfrm rot="7885">
              <a:off x="7070997" y="6758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6" name="Google Shape;916;p38"/>
            <p:cNvSpPr/>
            <p:nvPr/>
          </p:nvSpPr>
          <p:spPr>
            <a:xfrm rot="292373">
              <a:off x="7012177" y="6405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7" name="Google Shape;917;p38"/>
            <p:cNvSpPr/>
            <p:nvPr/>
          </p:nvSpPr>
          <p:spPr>
            <a:xfrm rot="410879">
              <a:off x="6960351" y="6759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7" name="Group 6">
            <a:extLst>
              <a:ext uri="{FF2B5EF4-FFF2-40B4-BE49-F238E27FC236}">
                <a16:creationId xmlns:a16="http://schemas.microsoft.com/office/drawing/2014/main" id="{7A6DF5DA-4172-40D3-B74B-4C933B6BA832}"/>
              </a:ext>
            </a:extLst>
          </p:cNvPr>
          <p:cNvGrpSpPr/>
          <p:nvPr/>
        </p:nvGrpSpPr>
        <p:grpSpPr>
          <a:xfrm>
            <a:off x="7583235" y="600645"/>
            <a:ext cx="325550" cy="129702"/>
            <a:chOff x="7583235" y="600645"/>
            <a:chExt cx="325550" cy="129702"/>
          </a:xfrm>
        </p:grpSpPr>
        <p:sp>
          <p:nvSpPr>
            <p:cNvPr id="918" name="Google Shape;918;p38"/>
            <p:cNvSpPr/>
            <p:nvPr/>
          </p:nvSpPr>
          <p:spPr>
            <a:xfrm rot="-466620">
              <a:off x="7630910" y="600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9" name="Google Shape;919;p38"/>
            <p:cNvSpPr/>
            <p:nvPr/>
          </p:nvSpPr>
          <p:spPr>
            <a:xfrm rot="-466620">
              <a:off x="7583235" y="666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0" name="Google Shape;920;p38"/>
            <p:cNvSpPr/>
            <p:nvPr/>
          </p:nvSpPr>
          <p:spPr>
            <a:xfrm rot="7885">
              <a:off x="7777985" y="666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1" name="Google Shape;921;p38"/>
            <p:cNvSpPr/>
            <p:nvPr/>
          </p:nvSpPr>
          <p:spPr>
            <a:xfrm rot="292373">
              <a:off x="7719164" y="631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2" name="Google Shape;922;p38"/>
            <p:cNvSpPr/>
            <p:nvPr/>
          </p:nvSpPr>
          <p:spPr>
            <a:xfrm rot="410879">
              <a:off x="7667338" y="666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2" name="Group 11">
            <a:extLst>
              <a:ext uri="{FF2B5EF4-FFF2-40B4-BE49-F238E27FC236}">
                <a16:creationId xmlns:a16="http://schemas.microsoft.com/office/drawing/2014/main" id="{A1B06097-F85D-4B62-BFE6-E36C567CEA8B}"/>
              </a:ext>
            </a:extLst>
          </p:cNvPr>
          <p:cNvGrpSpPr/>
          <p:nvPr/>
        </p:nvGrpSpPr>
        <p:grpSpPr>
          <a:xfrm>
            <a:off x="7201110" y="386770"/>
            <a:ext cx="325550" cy="129702"/>
            <a:chOff x="7201110" y="386770"/>
            <a:chExt cx="325550" cy="129702"/>
          </a:xfrm>
        </p:grpSpPr>
        <p:sp>
          <p:nvSpPr>
            <p:cNvPr id="923" name="Google Shape;923;p38"/>
            <p:cNvSpPr/>
            <p:nvPr/>
          </p:nvSpPr>
          <p:spPr>
            <a:xfrm rot="-466620">
              <a:off x="7248785" y="3867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4" name="Google Shape;924;p38"/>
            <p:cNvSpPr/>
            <p:nvPr/>
          </p:nvSpPr>
          <p:spPr>
            <a:xfrm rot="-466620">
              <a:off x="7201110" y="4528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5" name="Google Shape;925;p38"/>
            <p:cNvSpPr/>
            <p:nvPr/>
          </p:nvSpPr>
          <p:spPr>
            <a:xfrm rot="7885">
              <a:off x="7395860" y="4528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6" name="Google Shape;926;p38"/>
            <p:cNvSpPr/>
            <p:nvPr/>
          </p:nvSpPr>
          <p:spPr>
            <a:xfrm rot="292373">
              <a:off x="7337039" y="4175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7" name="Google Shape;927;p38"/>
            <p:cNvSpPr/>
            <p:nvPr/>
          </p:nvSpPr>
          <p:spPr>
            <a:xfrm rot="410879">
              <a:off x="7285213" y="4529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4" name="Group 3">
            <a:extLst>
              <a:ext uri="{FF2B5EF4-FFF2-40B4-BE49-F238E27FC236}">
                <a16:creationId xmlns:a16="http://schemas.microsoft.com/office/drawing/2014/main" id="{539DEC62-A7C0-4C85-8325-9A699B76B02A}"/>
              </a:ext>
            </a:extLst>
          </p:cNvPr>
          <p:cNvGrpSpPr/>
          <p:nvPr/>
        </p:nvGrpSpPr>
        <p:grpSpPr>
          <a:xfrm>
            <a:off x="7836322" y="1207708"/>
            <a:ext cx="325550" cy="129702"/>
            <a:chOff x="7836322" y="1207708"/>
            <a:chExt cx="325550" cy="129702"/>
          </a:xfrm>
        </p:grpSpPr>
        <p:sp>
          <p:nvSpPr>
            <p:cNvPr id="928" name="Google Shape;928;p38"/>
            <p:cNvSpPr/>
            <p:nvPr/>
          </p:nvSpPr>
          <p:spPr>
            <a:xfrm rot="-466620">
              <a:off x="7883997" y="12077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9" name="Google Shape;929;p38"/>
            <p:cNvSpPr/>
            <p:nvPr/>
          </p:nvSpPr>
          <p:spPr>
            <a:xfrm rot="-466620">
              <a:off x="7836322" y="12738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0" name="Google Shape;930;p38"/>
            <p:cNvSpPr/>
            <p:nvPr/>
          </p:nvSpPr>
          <p:spPr>
            <a:xfrm rot="7885">
              <a:off x="8031072" y="12738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1" name="Google Shape;931;p38"/>
            <p:cNvSpPr/>
            <p:nvPr/>
          </p:nvSpPr>
          <p:spPr>
            <a:xfrm rot="292373">
              <a:off x="7972252" y="12385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2" name="Google Shape;932;p38"/>
            <p:cNvSpPr/>
            <p:nvPr/>
          </p:nvSpPr>
          <p:spPr>
            <a:xfrm rot="410879">
              <a:off x="7920426" y="12738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8" name="Group 7">
            <a:extLst>
              <a:ext uri="{FF2B5EF4-FFF2-40B4-BE49-F238E27FC236}">
                <a16:creationId xmlns:a16="http://schemas.microsoft.com/office/drawing/2014/main" id="{243CDCD9-4AD7-4124-B0CD-29359D08B18D}"/>
              </a:ext>
            </a:extLst>
          </p:cNvPr>
          <p:cNvGrpSpPr/>
          <p:nvPr/>
        </p:nvGrpSpPr>
        <p:grpSpPr>
          <a:xfrm>
            <a:off x="7248935" y="788970"/>
            <a:ext cx="325550" cy="129702"/>
            <a:chOff x="7248935" y="788970"/>
            <a:chExt cx="325550" cy="129702"/>
          </a:xfrm>
        </p:grpSpPr>
        <p:sp>
          <p:nvSpPr>
            <p:cNvPr id="933" name="Google Shape;933;p38"/>
            <p:cNvSpPr/>
            <p:nvPr/>
          </p:nvSpPr>
          <p:spPr>
            <a:xfrm rot="-466620">
              <a:off x="7296610" y="788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4" name="Google Shape;934;p38"/>
            <p:cNvSpPr/>
            <p:nvPr/>
          </p:nvSpPr>
          <p:spPr>
            <a:xfrm rot="-466620">
              <a:off x="7248935" y="855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5" name="Google Shape;935;p38"/>
            <p:cNvSpPr/>
            <p:nvPr/>
          </p:nvSpPr>
          <p:spPr>
            <a:xfrm rot="7885">
              <a:off x="7443685" y="855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6" name="Google Shape;936;p38"/>
            <p:cNvSpPr/>
            <p:nvPr/>
          </p:nvSpPr>
          <p:spPr>
            <a:xfrm rot="292373">
              <a:off x="7384864" y="819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7" name="Google Shape;937;p38"/>
            <p:cNvSpPr/>
            <p:nvPr/>
          </p:nvSpPr>
          <p:spPr>
            <a:xfrm rot="410879">
              <a:off x="7333038" y="855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6" name="Group 5">
            <a:extLst>
              <a:ext uri="{FF2B5EF4-FFF2-40B4-BE49-F238E27FC236}">
                <a16:creationId xmlns:a16="http://schemas.microsoft.com/office/drawing/2014/main" id="{8FBEF670-D0F7-4814-9ED3-F4399621A04F}"/>
              </a:ext>
            </a:extLst>
          </p:cNvPr>
          <p:cNvGrpSpPr/>
          <p:nvPr/>
        </p:nvGrpSpPr>
        <p:grpSpPr>
          <a:xfrm>
            <a:off x="7750760" y="863470"/>
            <a:ext cx="325550" cy="129702"/>
            <a:chOff x="7750760" y="863470"/>
            <a:chExt cx="325550" cy="129702"/>
          </a:xfrm>
        </p:grpSpPr>
        <p:sp>
          <p:nvSpPr>
            <p:cNvPr id="938" name="Google Shape;938;p38"/>
            <p:cNvSpPr/>
            <p:nvPr/>
          </p:nvSpPr>
          <p:spPr>
            <a:xfrm rot="-466620">
              <a:off x="7798435" y="8634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9" name="Google Shape;939;p38"/>
            <p:cNvSpPr/>
            <p:nvPr/>
          </p:nvSpPr>
          <p:spPr>
            <a:xfrm rot="-466620">
              <a:off x="7750760" y="9295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0" name="Google Shape;940;p38"/>
            <p:cNvSpPr/>
            <p:nvPr/>
          </p:nvSpPr>
          <p:spPr>
            <a:xfrm rot="7885">
              <a:off x="7945510" y="9295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1" name="Google Shape;941;p38"/>
            <p:cNvSpPr/>
            <p:nvPr/>
          </p:nvSpPr>
          <p:spPr>
            <a:xfrm rot="292373">
              <a:off x="7886689" y="8942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2" name="Google Shape;942;p38"/>
            <p:cNvSpPr/>
            <p:nvPr/>
          </p:nvSpPr>
          <p:spPr>
            <a:xfrm rot="410879">
              <a:off x="7834863" y="9296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 name="Group 1">
            <a:extLst>
              <a:ext uri="{FF2B5EF4-FFF2-40B4-BE49-F238E27FC236}">
                <a16:creationId xmlns:a16="http://schemas.microsoft.com/office/drawing/2014/main" id="{BD133E16-FD03-475F-9706-497F5D2343C0}"/>
              </a:ext>
            </a:extLst>
          </p:cNvPr>
          <p:cNvGrpSpPr/>
          <p:nvPr/>
        </p:nvGrpSpPr>
        <p:grpSpPr>
          <a:xfrm>
            <a:off x="8263735" y="1161645"/>
            <a:ext cx="325550" cy="129702"/>
            <a:chOff x="8263735" y="1161645"/>
            <a:chExt cx="325550" cy="129702"/>
          </a:xfrm>
        </p:grpSpPr>
        <p:sp>
          <p:nvSpPr>
            <p:cNvPr id="943" name="Google Shape;943;p38"/>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4" name="Google Shape;944;p38"/>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5" name="Google Shape;945;p38"/>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946" name="Google Shape;946;p38"/>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7" name="Google Shape;947;p38"/>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pic>
        <p:nvPicPr>
          <p:cNvPr id="872" name="Google Shape;872;p38"/>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873" name="Google Shape;873;p38"/>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874" name="Google Shape;874;p38"/>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875" name="Google Shape;875;p38"/>
          <p:cNvPicPr preferRelativeResize="0"/>
          <p:nvPr/>
        </p:nvPicPr>
        <p:blipFill>
          <a:blip r:embed="rId3">
            <a:alphaModFix/>
          </a:blip>
          <a:stretch>
            <a:fillRect/>
          </a:stretch>
        </p:blipFill>
        <p:spPr>
          <a:xfrm rot="-144441">
            <a:off x="2321194" y="939392"/>
            <a:ext cx="470585" cy="227633"/>
          </a:xfrm>
          <a:prstGeom prst="rect">
            <a:avLst/>
          </a:prstGeom>
          <a:noFill/>
          <a:ln>
            <a:noFill/>
          </a:ln>
        </p:spPr>
      </p:pic>
      <p:sp>
        <p:nvSpPr>
          <p:cNvPr id="125" name="Google Shape;268;p29">
            <a:extLst>
              <a:ext uri="{FF2B5EF4-FFF2-40B4-BE49-F238E27FC236}">
                <a16:creationId xmlns:a16="http://schemas.microsoft.com/office/drawing/2014/main" id="{B341F677-3478-4B12-9480-71D8157509A8}"/>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8;p29">
            <a:extLst>
              <a:ext uri="{FF2B5EF4-FFF2-40B4-BE49-F238E27FC236}">
                <a16:creationId xmlns:a16="http://schemas.microsoft.com/office/drawing/2014/main" id="{42BDD5E8-112B-4E12-B202-ED429280EB89}"/>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8;p29">
            <a:extLst>
              <a:ext uri="{FF2B5EF4-FFF2-40B4-BE49-F238E27FC236}">
                <a16:creationId xmlns:a16="http://schemas.microsoft.com/office/drawing/2014/main" id="{5CC49168-7B35-4314-925D-D0614655EB81}"/>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8;p29">
            <a:extLst>
              <a:ext uri="{FF2B5EF4-FFF2-40B4-BE49-F238E27FC236}">
                <a16:creationId xmlns:a16="http://schemas.microsoft.com/office/drawing/2014/main" id="{3F03A837-656A-46A2-8AEB-80ECFACF941D}"/>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8;p29">
            <a:extLst>
              <a:ext uri="{FF2B5EF4-FFF2-40B4-BE49-F238E27FC236}">
                <a16:creationId xmlns:a16="http://schemas.microsoft.com/office/drawing/2014/main" id="{DB7560A8-1BFC-4AC5-B6F1-2C0AA9664E04}"/>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8;p29">
            <a:extLst>
              <a:ext uri="{FF2B5EF4-FFF2-40B4-BE49-F238E27FC236}">
                <a16:creationId xmlns:a16="http://schemas.microsoft.com/office/drawing/2014/main" id="{C636BEB7-C75C-4CDA-9055-200FF7B210B2}"/>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392;p31">
            <a:extLst>
              <a:ext uri="{FF2B5EF4-FFF2-40B4-BE49-F238E27FC236}">
                <a16:creationId xmlns:a16="http://schemas.microsoft.com/office/drawing/2014/main" id="{364E1174-200D-4468-AB36-99372ABA35F7}"/>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32" name="Google Shape;392;p31">
            <a:extLst>
              <a:ext uri="{FF2B5EF4-FFF2-40B4-BE49-F238E27FC236}">
                <a16:creationId xmlns:a16="http://schemas.microsoft.com/office/drawing/2014/main" id="{1D9230EC-71D3-43B2-A56F-ECD0B00AC84E}"/>
              </a:ext>
            </a:extLst>
          </p:cNvPr>
          <p:cNvPicPr>
            <a:picLocks/>
          </p:cNvPicPr>
          <p:nvPr/>
        </p:nvPicPr>
        <p:blipFill>
          <a:blip r:embed="rId5"/>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FAB9CB0E-730B-4232-B842-FE0DA3434D44}"/>
              </a:ext>
            </a:extLst>
          </p:cNvPr>
          <p:cNvPicPr>
            <a:picLocks/>
          </p:cNvPicPr>
          <p:nvPr/>
        </p:nvPicPr>
        <p:blipFill>
          <a:blip r:embed="rId6"/>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34" name="Google Shape;392;p31">
            <a:extLst>
              <a:ext uri="{FF2B5EF4-FFF2-40B4-BE49-F238E27FC236}">
                <a16:creationId xmlns:a16="http://schemas.microsoft.com/office/drawing/2014/main" id="{57D51B66-5EB7-49BC-84A7-6A8D515496BF}"/>
              </a:ext>
            </a:extLst>
          </p:cNvPr>
          <p:cNvPicPr>
            <a:picLocks/>
          </p:cNvPicPr>
          <p:nvPr/>
        </p:nvPicPr>
        <p:blipFill>
          <a:blip r:embed="rId7"/>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35" name="Google Shape;392;p31">
            <a:extLst>
              <a:ext uri="{FF2B5EF4-FFF2-40B4-BE49-F238E27FC236}">
                <a16:creationId xmlns:a16="http://schemas.microsoft.com/office/drawing/2014/main" id="{C611F8B8-DEC3-4127-B165-6BEA4215F7B3}"/>
              </a:ext>
            </a:extLst>
          </p:cNvPr>
          <p:cNvPicPr>
            <a:picLocks/>
          </p:cNvPicPr>
          <p:nvPr/>
        </p:nvPicPr>
        <p:blipFill>
          <a:blip r:embed="rId8"/>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36" name="Google Shape;392;p31">
            <a:extLst>
              <a:ext uri="{FF2B5EF4-FFF2-40B4-BE49-F238E27FC236}">
                <a16:creationId xmlns:a16="http://schemas.microsoft.com/office/drawing/2014/main" id="{A93D34A3-A7EB-463D-80AD-A5E9360E1697}"/>
              </a:ext>
            </a:extLst>
          </p:cNvPr>
          <p:cNvPicPr>
            <a:picLocks/>
          </p:cNvPicPr>
          <p:nvPr/>
        </p:nvPicPr>
        <p:blipFill>
          <a:blip r:embed="rId9"/>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pic>
        <p:nvPicPr>
          <p:cNvPr id="137" name="Google Shape;392;p31">
            <a:extLst>
              <a:ext uri="{FF2B5EF4-FFF2-40B4-BE49-F238E27FC236}">
                <a16:creationId xmlns:a16="http://schemas.microsoft.com/office/drawing/2014/main" id="{B51458ED-483F-4F69-9449-7CA46D8FA729}"/>
              </a:ext>
            </a:extLst>
          </p:cNvPr>
          <p:cNvPicPr>
            <a:picLocks/>
          </p:cNvPicPr>
          <p:nvPr/>
        </p:nvPicPr>
        <p:blipFill>
          <a:blip r:embed="rId10"/>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38" name="Google Shape;392;p31">
            <a:extLst>
              <a:ext uri="{FF2B5EF4-FFF2-40B4-BE49-F238E27FC236}">
                <a16:creationId xmlns:a16="http://schemas.microsoft.com/office/drawing/2014/main" id="{160A615D-20DC-47A6-B545-A39B48BB59CE}"/>
              </a:ext>
            </a:extLst>
          </p:cNvPr>
          <p:cNvPicPr>
            <a:picLocks/>
          </p:cNvPicPr>
          <p:nvPr/>
        </p:nvPicPr>
        <p:blipFill>
          <a:blip r:embed="rId11"/>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139" name="Google Shape;392;p31">
            <a:extLst>
              <a:ext uri="{FF2B5EF4-FFF2-40B4-BE49-F238E27FC236}">
                <a16:creationId xmlns:a16="http://schemas.microsoft.com/office/drawing/2014/main" id="{68CF052E-68FF-4175-9E5D-258C816546B1}"/>
              </a:ext>
            </a:extLst>
          </p:cNvPr>
          <p:cNvPicPr>
            <a:picLocks/>
          </p:cNvPicPr>
          <p:nvPr/>
        </p:nvPicPr>
        <p:blipFill>
          <a:blip r:embed="rId12"/>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40" name="Google Shape;392;p31">
            <a:extLst>
              <a:ext uri="{FF2B5EF4-FFF2-40B4-BE49-F238E27FC236}">
                <a16:creationId xmlns:a16="http://schemas.microsoft.com/office/drawing/2014/main" id="{1DBDEF07-00D2-4626-967F-718BD91B692F}"/>
              </a:ext>
            </a:extLst>
          </p:cNvPr>
          <p:cNvPicPr>
            <a:picLocks/>
          </p:cNvPicPr>
          <p:nvPr/>
        </p:nvPicPr>
        <p:blipFill>
          <a:blip r:embed="rId13"/>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41" name="Google Shape;392;p31">
            <a:extLst>
              <a:ext uri="{FF2B5EF4-FFF2-40B4-BE49-F238E27FC236}">
                <a16:creationId xmlns:a16="http://schemas.microsoft.com/office/drawing/2014/main" id="{801D1153-F7E8-46F7-A244-229D78610AEC}"/>
              </a:ext>
            </a:extLst>
          </p:cNvPr>
          <p:cNvPicPr>
            <a:picLocks/>
          </p:cNvPicPr>
          <p:nvPr/>
        </p:nvPicPr>
        <p:blipFill>
          <a:blip r:embed="rId14"/>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42" name="Google Shape;392;p31">
            <a:extLst>
              <a:ext uri="{FF2B5EF4-FFF2-40B4-BE49-F238E27FC236}">
                <a16:creationId xmlns:a16="http://schemas.microsoft.com/office/drawing/2014/main" id="{A4B0D948-752D-4B4E-A774-375A8319762C}"/>
              </a:ext>
            </a:extLst>
          </p:cNvPr>
          <p:cNvPicPr>
            <a:picLocks/>
          </p:cNvPicPr>
          <p:nvPr/>
        </p:nvPicPr>
        <p:blipFill>
          <a:blip r:embed="rId15"/>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sp>
        <p:nvSpPr>
          <p:cNvPr id="869" name="Google Shape;869;p38"/>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5" name="Group 14">
            <a:extLst>
              <a:ext uri="{FF2B5EF4-FFF2-40B4-BE49-F238E27FC236}">
                <a16:creationId xmlns:a16="http://schemas.microsoft.com/office/drawing/2014/main" id="{A03447D9-4375-4DBC-B94A-EDA0C6C4BF49}"/>
              </a:ext>
            </a:extLst>
          </p:cNvPr>
          <p:cNvGrpSpPr/>
          <p:nvPr/>
        </p:nvGrpSpPr>
        <p:grpSpPr>
          <a:xfrm>
            <a:off x="4248935" y="2506895"/>
            <a:ext cx="325550" cy="129702"/>
            <a:chOff x="4248935" y="2506895"/>
            <a:chExt cx="325550" cy="129702"/>
          </a:xfrm>
        </p:grpSpPr>
        <p:sp>
          <p:nvSpPr>
            <p:cNvPr id="954" name="Google Shape;954;p38"/>
            <p:cNvSpPr/>
            <p:nvPr/>
          </p:nvSpPr>
          <p:spPr>
            <a:xfrm rot="-466620">
              <a:off x="42966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5" name="Google Shape;955;p38"/>
            <p:cNvSpPr/>
            <p:nvPr/>
          </p:nvSpPr>
          <p:spPr>
            <a:xfrm rot="-466620">
              <a:off x="42489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956" name="Google Shape;956;p38"/>
            <p:cNvSpPr/>
            <p:nvPr/>
          </p:nvSpPr>
          <p:spPr>
            <a:xfrm rot="7885">
              <a:off x="44436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7" name="Google Shape;957;p38"/>
            <p:cNvSpPr/>
            <p:nvPr/>
          </p:nvSpPr>
          <p:spPr>
            <a:xfrm rot="292373">
              <a:off x="43848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8" name="Google Shape;958;p38"/>
            <p:cNvSpPr/>
            <p:nvPr/>
          </p:nvSpPr>
          <p:spPr>
            <a:xfrm rot="410879">
              <a:off x="43330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pic>
        <p:nvPicPr>
          <p:cNvPr id="143" name="Google Shape;502;p33">
            <a:extLst>
              <a:ext uri="{FF2B5EF4-FFF2-40B4-BE49-F238E27FC236}">
                <a16:creationId xmlns:a16="http://schemas.microsoft.com/office/drawing/2014/main" id="{07FF11DE-FF85-4788-BDA8-2A4FC316B61A}"/>
              </a:ext>
            </a:extLst>
          </p:cNvPr>
          <p:cNvPicPr preferRelativeResize="0"/>
          <p:nvPr/>
        </p:nvPicPr>
        <p:blipFill>
          <a:blip r:embed="rId3">
            <a:alphaModFix/>
          </a:blip>
          <a:stretch>
            <a:fillRect/>
          </a:stretch>
        </p:blipFill>
        <p:spPr>
          <a:xfrm rot="879240">
            <a:off x="5894212" y="2456286"/>
            <a:ext cx="465482" cy="230929"/>
          </a:xfrm>
          <a:prstGeom prst="rect">
            <a:avLst/>
          </a:prstGeom>
          <a:noFill/>
          <a:ln>
            <a:noFill/>
          </a:ln>
        </p:spPr>
      </p:pic>
      <p:pic>
        <p:nvPicPr>
          <p:cNvPr id="144" name="Google Shape;507;p33">
            <a:extLst>
              <a:ext uri="{FF2B5EF4-FFF2-40B4-BE49-F238E27FC236}">
                <a16:creationId xmlns:a16="http://schemas.microsoft.com/office/drawing/2014/main" id="{824DA34D-0F63-4C13-BE6C-AA00C1147F51}"/>
              </a:ext>
            </a:extLst>
          </p:cNvPr>
          <p:cNvPicPr preferRelativeResize="0"/>
          <p:nvPr/>
        </p:nvPicPr>
        <p:blipFill>
          <a:blip r:embed="rId3">
            <a:alphaModFix/>
          </a:blip>
          <a:stretch>
            <a:fillRect/>
          </a:stretch>
        </p:blipFill>
        <p:spPr>
          <a:xfrm rot="-603141">
            <a:off x="4640196" y="3538091"/>
            <a:ext cx="468208" cy="229177"/>
          </a:xfrm>
          <a:prstGeom prst="rect">
            <a:avLst/>
          </a:prstGeom>
          <a:noFill/>
          <a:ln>
            <a:noFill/>
          </a:ln>
        </p:spPr>
      </p:pic>
      <p:pic>
        <p:nvPicPr>
          <p:cNvPr id="145" name="Google Shape;510;p33">
            <a:extLst>
              <a:ext uri="{FF2B5EF4-FFF2-40B4-BE49-F238E27FC236}">
                <a16:creationId xmlns:a16="http://schemas.microsoft.com/office/drawing/2014/main" id="{12C548CB-63F6-48B8-BE38-244BACE7EAC2}"/>
              </a:ext>
            </a:extLst>
          </p:cNvPr>
          <p:cNvPicPr preferRelativeResize="0"/>
          <p:nvPr/>
        </p:nvPicPr>
        <p:blipFill>
          <a:blip r:embed="rId3">
            <a:alphaModFix/>
          </a:blip>
          <a:stretch>
            <a:fillRect/>
          </a:stretch>
        </p:blipFill>
        <p:spPr>
          <a:xfrm rot="499221">
            <a:off x="2386262" y="2385992"/>
            <a:ext cx="468996" cy="228668"/>
          </a:xfrm>
          <a:prstGeom prst="rect">
            <a:avLst/>
          </a:prstGeom>
          <a:noFill/>
          <a:ln>
            <a:noFill/>
          </a:ln>
        </p:spPr>
      </p:pic>
      <p:pic>
        <p:nvPicPr>
          <p:cNvPr id="146" name="Google Shape;514;p33">
            <a:extLst>
              <a:ext uri="{FF2B5EF4-FFF2-40B4-BE49-F238E27FC236}">
                <a16:creationId xmlns:a16="http://schemas.microsoft.com/office/drawing/2014/main" id="{1F0380E4-82FF-4C9A-AB08-5A824053B017}"/>
              </a:ext>
            </a:extLst>
          </p:cNvPr>
          <p:cNvPicPr preferRelativeResize="0"/>
          <p:nvPr/>
        </p:nvPicPr>
        <p:blipFill>
          <a:blip r:embed="rId3">
            <a:alphaModFix/>
          </a:blip>
          <a:stretch>
            <a:fillRect/>
          </a:stretch>
        </p:blipFill>
        <p:spPr>
          <a:xfrm rot="499221">
            <a:off x="2876989" y="3563504"/>
            <a:ext cx="468996" cy="228668"/>
          </a:xfrm>
          <a:prstGeom prst="rect">
            <a:avLst/>
          </a:prstGeom>
          <a:noFill/>
          <a:ln>
            <a:noFill/>
          </a:ln>
        </p:spPr>
      </p:pic>
      <p:grpSp>
        <p:nvGrpSpPr>
          <p:cNvPr id="147" name="Group 146">
            <a:extLst>
              <a:ext uri="{FF2B5EF4-FFF2-40B4-BE49-F238E27FC236}">
                <a16:creationId xmlns:a16="http://schemas.microsoft.com/office/drawing/2014/main" id="{B8D8CACC-A6FC-4419-AA0B-8DFA4DCF00A3}"/>
              </a:ext>
            </a:extLst>
          </p:cNvPr>
          <p:cNvGrpSpPr/>
          <p:nvPr/>
        </p:nvGrpSpPr>
        <p:grpSpPr>
          <a:xfrm>
            <a:off x="2984885" y="2422483"/>
            <a:ext cx="325550" cy="129702"/>
            <a:chOff x="2984885" y="2422483"/>
            <a:chExt cx="325550" cy="129702"/>
          </a:xfrm>
        </p:grpSpPr>
        <p:sp>
          <p:nvSpPr>
            <p:cNvPr id="148" name="Google Shape;797;p37">
              <a:extLst>
                <a:ext uri="{FF2B5EF4-FFF2-40B4-BE49-F238E27FC236}">
                  <a16:creationId xmlns:a16="http://schemas.microsoft.com/office/drawing/2014/main" id="{F2C63263-F377-4FA0-8ED3-20CE8B58FDBF}"/>
                </a:ext>
              </a:extLst>
            </p:cNvPr>
            <p:cNvSpPr/>
            <p:nvPr/>
          </p:nvSpPr>
          <p:spPr>
            <a:xfrm rot="-466620">
              <a:off x="3032560" y="24224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9" name="Google Shape;798;p37">
              <a:extLst>
                <a:ext uri="{FF2B5EF4-FFF2-40B4-BE49-F238E27FC236}">
                  <a16:creationId xmlns:a16="http://schemas.microsoft.com/office/drawing/2014/main" id="{F8C8030A-26C0-4A22-87C8-B5016A892CD3}"/>
                </a:ext>
              </a:extLst>
            </p:cNvPr>
            <p:cNvSpPr/>
            <p:nvPr/>
          </p:nvSpPr>
          <p:spPr>
            <a:xfrm rot="-466620">
              <a:off x="2984885" y="24885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0" name="Google Shape;799;p37">
              <a:extLst>
                <a:ext uri="{FF2B5EF4-FFF2-40B4-BE49-F238E27FC236}">
                  <a16:creationId xmlns:a16="http://schemas.microsoft.com/office/drawing/2014/main" id="{A23EEA8F-C3E5-4EB7-BA15-BD2254CE4275}"/>
                </a:ext>
              </a:extLst>
            </p:cNvPr>
            <p:cNvSpPr/>
            <p:nvPr/>
          </p:nvSpPr>
          <p:spPr>
            <a:xfrm rot="7885">
              <a:off x="3179635" y="24885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1" name="Google Shape;800;p37">
              <a:extLst>
                <a:ext uri="{FF2B5EF4-FFF2-40B4-BE49-F238E27FC236}">
                  <a16:creationId xmlns:a16="http://schemas.microsoft.com/office/drawing/2014/main" id="{A534BE79-A0D0-4504-BC06-5D47E863F598}"/>
                </a:ext>
              </a:extLst>
            </p:cNvPr>
            <p:cNvSpPr/>
            <p:nvPr/>
          </p:nvSpPr>
          <p:spPr>
            <a:xfrm rot="292373">
              <a:off x="3120814" y="24533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2" name="Google Shape;801;p37">
              <a:extLst>
                <a:ext uri="{FF2B5EF4-FFF2-40B4-BE49-F238E27FC236}">
                  <a16:creationId xmlns:a16="http://schemas.microsoft.com/office/drawing/2014/main" id="{28385359-DC51-4CFD-9314-DFBD64C39A07}"/>
                </a:ext>
              </a:extLst>
            </p:cNvPr>
            <p:cNvSpPr/>
            <p:nvPr/>
          </p:nvSpPr>
          <p:spPr>
            <a:xfrm rot="410879">
              <a:off x="3068988" y="24886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53" name="Group 152">
            <a:extLst>
              <a:ext uri="{FF2B5EF4-FFF2-40B4-BE49-F238E27FC236}">
                <a16:creationId xmlns:a16="http://schemas.microsoft.com/office/drawing/2014/main" id="{ADB00275-8964-426F-A6F1-17DA905D073D}"/>
              </a:ext>
            </a:extLst>
          </p:cNvPr>
          <p:cNvGrpSpPr/>
          <p:nvPr/>
        </p:nvGrpSpPr>
        <p:grpSpPr>
          <a:xfrm>
            <a:off x="4693035" y="2506895"/>
            <a:ext cx="325550" cy="129702"/>
            <a:chOff x="4693035" y="2506895"/>
            <a:chExt cx="325550" cy="129702"/>
          </a:xfrm>
        </p:grpSpPr>
        <p:sp>
          <p:nvSpPr>
            <p:cNvPr id="154" name="Google Shape;806;p37">
              <a:extLst>
                <a:ext uri="{FF2B5EF4-FFF2-40B4-BE49-F238E27FC236}">
                  <a16:creationId xmlns:a16="http://schemas.microsoft.com/office/drawing/2014/main" id="{BF9D92B9-8359-4403-AAB7-5F4A6B20B637}"/>
                </a:ext>
              </a:extLst>
            </p:cNvPr>
            <p:cNvSpPr/>
            <p:nvPr/>
          </p:nvSpPr>
          <p:spPr>
            <a:xfrm rot="-466620">
              <a:off x="4740710"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5" name="Google Shape;807;p37">
              <a:extLst>
                <a:ext uri="{FF2B5EF4-FFF2-40B4-BE49-F238E27FC236}">
                  <a16:creationId xmlns:a16="http://schemas.microsoft.com/office/drawing/2014/main" id="{A158C6A1-AC58-4D1F-BE02-1E0BC7A93076}"/>
                </a:ext>
              </a:extLst>
            </p:cNvPr>
            <p:cNvSpPr/>
            <p:nvPr/>
          </p:nvSpPr>
          <p:spPr>
            <a:xfrm rot="-466620">
              <a:off x="4693035"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6" name="Google Shape;808;p37">
              <a:extLst>
                <a:ext uri="{FF2B5EF4-FFF2-40B4-BE49-F238E27FC236}">
                  <a16:creationId xmlns:a16="http://schemas.microsoft.com/office/drawing/2014/main" id="{E33D27F3-D21C-410D-9C50-76D6302C422D}"/>
                </a:ext>
              </a:extLst>
            </p:cNvPr>
            <p:cNvSpPr/>
            <p:nvPr/>
          </p:nvSpPr>
          <p:spPr>
            <a:xfrm rot="7885">
              <a:off x="4887785"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7" name="Google Shape;809;p37">
              <a:extLst>
                <a:ext uri="{FF2B5EF4-FFF2-40B4-BE49-F238E27FC236}">
                  <a16:creationId xmlns:a16="http://schemas.microsoft.com/office/drawing/2014/main" id="{10361FF7-1183-402B-9364-2BEA1BE0B274}"/>
                </a:ext>
              </a:extLst>
            </p:cNvPr>
            <p:cNvSpPr/>
            <p:nvPr/>
          </p:nvSpPr>
          <p:spPr>
            <a:xfrm rot="292373">
              <a:off x="4828964"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8" name="Google Shape;810;p37">
              <a:extLst>
                <a:ext uri="{FF2B5EF4-FFF2-40B4-BE49-F238E27FC236}">
                  <a16:creationId xmlns:a16="http://schemas.microsoft.com/office/drawing/2014/main" id="{17440E8D-2E3F-4D28-90AF-DB7DEE036184}"/>
                </a:ext>
              </a:extLst>
            </p:cNvPr>
            <p:cNvSpPr/>
            <p:nvPr/>
          </p:nvSpPr>
          <p:spPr>
            <a:xfrm rot="410879">
              <a:off x="4777138"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59" name="Group 158">
            <a:extLst>
              <a:ext uri="{FF2B5EF4-FFF2-40B4-BE49-F238E27FC236}">
                <a16:creationId xmlns:a16="http://schemas.microsoft.com/office/drawing/2014/main" id="{0E9935FA-3FE6-4E5A-9E3C-C5990A2E2FFB}"/>
              </a:ext>
            </a:extLst>
          </p:cNvPr>
          <p:cNvGrpSpPr/>
          <p:nvPr/>
        </p:nvGrpSpPr>
        <p:grpSpPr>
          <a:xfrm>
            <a:off x="6412860" y="2489970"/>
            <a:ext cx="325550" cy="129702"/>
            <a:chOff x="6412860" y="2489970"/>
            <a:chExt cx="325550" cy="129702"/>
          </a:xfrm>
        </p:grpSpPr>
        <p:sp>
          <p:nvSpPr>
            <p:cNvPr id="160" name="Google Shape;815;p37">
              <a:extLst>
                <a:ext uri="{FF2B5EF4-FFF2-40B4-BE49-F238E27FC236}">
                  <a16:creationId xmlns:a16="http://schemas.microsoft.com/office/drawing/2014/main" id="{70A7E798-621E-4AEE-A99F-406411C25829}"/>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1" name="Google Shape;816;p37">
              <a:extLst>
                <a:ext uri="{FF2B5EF4-FFF2-40B4-BE49-F238E27FC236}">
                  <a16:creationId xmlns:a16="http://schemas.microsoft.com/office/drawing/2014/main" id="{12B3E1E9-42A3-42AC-9897-58D0F3125F30}"/>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2" name="Google Shape;817;p37">
              <a:extLst>
                <a:ext uri="{FF2B5EF4-FFF2-40B4-BE49-F238E27FC236}">
                  <a16:creationId xmlns:a16="http://schemas.microsoft.com/office/drawing/2014/main" id="{8D7CA2EE-DC8A-45CB-B1E7-3E31E3DE7783}"/>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3" name="Google Shape;818;p37">
              <a:extLst>
                <a:ext uri="{FF2B5EF4-FFF2-40B4-BE49-F238E27FC236}">
                  <a16:creationId xmlns:a16="http://schemas.microsoft.com/office/drawing/2014/main" id="{9ABE43DE-9F5F-43DD-9416-F9BCA29E0DCC}"/>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4" name="Google Shape;819;p37">
              <a:extLst>
                <a:ext uri="{FF2B5EF4-FFF2-40B4-BE49-F238E27FC236}">
                  <a16:creationId xmlns:a16="http://schemas.microsoft.com/office/drawing/2014/main" id="{DBC02822-B78F-4C2A-8CDB-116185D3261C}"/>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65" name="Group 164">
            <a:extLst>
              <a:ext uri="{FF2B5EF4-FFF2-40B4-BE49-F238E27FC236}">
                <a16:creationId xmlns:a16="http://schemas.microsoft.com/office/drawing/2014/main" id="{5A838A6D-776B-4535-8C30-44113658D327}"/>
              </a:ext>
            </a:extLst>
          </p:cNvPr>
          <p:cNvGrpSpPr/>
          <p:nvPr/>
        </p:nvGrpSpPr>
        <p:grpSpPr>
          <a:xfrm>
            <a:off x="2502310" y="3616683"/>
            <a:ext cx="325550" cy="129702"/>
            <a:chOff x="2502310" y="3616683"/>
            <a:chExt cx="325550" cy="129702"/>
          </a:xfrm>
        </p:grpSpPr>
        <p:sp>
          <p:nvSpPr>
            <p:cNvPr id="166" name="Google Shape;824;p37">
              <a:extLst>
                <a:ext uri="{FF2B5EF4-FFF2-40B4-BE49-F238E27FC236}">
                  <a16:creationId xmlns:a16="http://schemas.microsoft.com/office/drawing/2014/main" id="{876A43D2-123D-44AF-8439-D9251DA76817}"/>
                </a:ext>
              </a:extLst>
            </p:cNvPr>
            <p:cNvSpPr/>
            <p:nvPr/>
          </p:nvSpPr>
          <p:spPr>
            <a:xfrm rot="-466620">
              <a:off x="2549985" y="3616683"/>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7" name="Google Shape;825;p37">
              <a:extLst>
                <a:ext uri="{FF2B5EF4-FFF2-40B4-BE49-F238E27FC236}">
                  <a16:creationId xmlns:a16="http://schemas.microsoft.com/office/drawing/2014/main" id="{5520BE3B-E855-41A2-B690-6EACECA6556F}"/>
                </a:ext>
              </a:extLst>
            </p:cNvPr>
            <p:cNvSpPr/>
            <p:nvPr/>
          </p:nvSpPr>
          <p:spPr>
            <a:xfrm rot="-466620">
              <a:off x="2502310" y="3682783"/>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8" name="Google Shape;826;p37">
              <a:extLst>
                <a:ext uri="{FF2B5EF4-FFF2-40B4-BE49-F238E27FC236}">
                  <a16:creationId xmlns:a16="http://schemas.microsoft.com/office/drawing/2014/main" id="{1347F550-C0D6-4964-B568-57786ED70934}"/>
                </a:ext>
              </a:extLst>
            </p:cNvPr>
            <p:cNvSpPr/>
            <p:nvPr/>
          </p:nvSpPr>
          <p:spPr>
            <a:xfrm rot="7885">
              <a:off x="2697060" y="3682785"/>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9" name="Google Shape;827;p37">
              <a:extLst>
                <a:ext uri="{FF2B5EF4-FFF2-40B4-BE49-F238E27FC236}">
                  <a16:creationId xmlns:a16="http://schemas.microsoft.com/office/drawing/2014/main" id="{BBB25C72-4986-4520-8021-C671D175B01E}"/>
                </a:ext>
              </a:extLst>
            </p:cNvPr>
            <p:cNvSpPr/>
            <p:nvPr/>
          </p:nvSpPr>
          <p:spPr>
            <a:xfrm rot="292373">
              <a:off x="2638239" y="3647506"/>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0" name="Google Shape;828;p37">
              <a:extLst>
                <a:ext uri="{FF2B5EF4-FFF2-40B4-BE49-F238E27FC236}">
                  <a16:creationId xmlns:a16="http://schemas.microsoft.com/office/drawing/2014/main" id="{DF955194-7CA8-44B7-8216-3436C552786D}"/>
                </a:ext>
              </a:extLst>
            </p:cNvPr>
            <p:cNvSpPr/>
            <p:nvPr/>
          </p:nvSpPr>
          <p:spPr>
            <a:xfrm rot="410879">
              <a:off x="2586413" y="3682856"/>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71" name="Group 170">
            <a:extLst>
              <a:ext uri="{FF2B5EF4-FFF2-40B4-BE49-F238E27FC236}">
                <a16:creationId xmlns:a16="http://schemas.microsoft.com/office/drawing/2014/main" id="{B67E1C69-07EA-4B30-8A1E-679590A80210}"/>
              </a:ext>
            </a:extLst>
          </p:cNvPr>
          <p:cNvGrpSpPr/>
          <p:nvPr/>
        </p:nvGrpSpPr>
        <p:grpSpPr>
          <a:xfrm>
            <a:off x="4242360" y="3583620"/>
            <a:ext cx="325550" cy="129702"/>
            <a:chOff x="4242360" y="3583620"/>
            <a:chExt cx="325550" cy="129702"/>
          </a:xfrm>
        </p:grpSpPr>
        <p:sp>
          <p:nvSpPr>
            <p:cNvPr id="172" name="Google Shape;833;p37">
              <a:extLst>
                <a:ext uri="{FF2B5EF4-FFF2-40B4-BE49-F238E27FC236}">
                  <a16:creationId xmlns:a16="http://schemas.microsoft.com/office/drawing/2014/main" id="{A0EA630A-EC4D-45A9-A7AF-91E45D07C4C8}"/>
                </a:ext>
              </a:extLst>
            </p:cNvPr>
            <p:cNvSpPr/>
            <p:nvPr/>
          </p:nvSpPr>
          <p:spPr>
            <a:xfrm rot="-466620">
              <a:off x="42900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3" name="Google Shape;834;p37">
              <a:extLst>
                <a:ext uri="{FF2B5EF4-FFF2-40B4-BE49-F238E27FC236}">
                  <a16:creationId xmlns:a16="http://schemas.microsoft.com/office/drawing/2014/main" id="{FE5477ED-0793-4637-8591-2D6E55E8BAF7}"/>
                </a:ext>
              </a:extLst>
            </p:cNvPr>
            <p:cNvSpPr/>
            <p:nvPr/>
          </p:nvSpPr>
          <p:spPr>
            <a:xfrm rot="-466620">
              <a:off x="42423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4" name="Google Shape;835;p37">
              <a:extLst>
                <a:ext uri="{FF2B5EF4-FFF2-40B4-BE49-F238E27FC236}">
                  <a16:creationId xmlns:a16="http://schemas.microsoft.com/office/drawing/2014/main" id="{19E6A5A7-8CC5-4846-A8FD-A6DE20D1D530}"/>
                </a:ext>
              </a:extLst>
            </p:cNvPr>
            <p:cNvSpPr/>
            <p:nvPr/>
          </p:nvSpPr>
          <p:spPr>
            <a:xfrm rot="7885">
              <a:off x="44371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5" name="Google Shape;836;p37">
              <a:extLst>
                <a:ext uri="{FF2B5EF4-FFF2-40B4-BE49-F238E27FC236}">
                  <a16:creationId xmlns:a16="http://schemas.microsoft.com/office/drawing/2014/main" id="{9A77DA50-301B-4376-AE6D-3EF0143FEA17}"/>
                </a:ext>
              </a:extLst>
            </p:cNvPr>
            <p:cNvSpPr/>
            <p:nvPr/>
          </p:nvSpPr>
          <p:spPr>
            <a:xfrm rot="292373">
              <a:off x="43782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6" name="Google Shape;837;p37">
              <a:extLst>
                <a:ext uri="{FF2B5EF4-FFF2-40B4-BE49-F238E27FC236}">
                  <a16:creationId xmlns:a16="http://schemas.microsoft.com/office/drawing/2014/main" id="{03FE3578-8D9B-482A-B396-558E71D74668}"/>
                </a:ext>
              </a:extLst>
            </p:cNvPr>
            <p:cNvSpPr/>
            <p:nvPr/>
          </p:nvSpPr>
          <p:spPr>
            <a:xfrm rot="410879">
              <a:off x="43264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77" name="Group 176">
            <a:extLst>
              <a:ext uri="{FF2B5EF4-FFF2-40B4-BE49-F238E27FC236}">
                <a16:creationId xmlns:a16="http://schemas.microsoft.com/office/drawing/2014/main" id="{DDFEAD9B-64D4-4491-ABB0-864150613E80}"/>
              </a:ext>
            </a:extLst>
          </p:cNvPr>
          <p:cNvGrpSpPr/>
          <p:nvPr/>
        </p:nvGrpSpPr>
        <p:grpSpPr>
          <a:xfrm>
            <a:off x="5956960" y="3583620"/>
            <a:ext cx="325550" cy="129702"/>
            <a:chOff x="5956960" y="3583620"/>
            <a:chExt cx="325550" cy="129702"/>
          </a:xfrm>
        </p:grpSpPr>
        <p:sp>
          <p:nvSpPr>
            <p:cNvPr id="178" name="Google Shape;842;p37">
              <a:extLst>
                <a:ext uri="{FF2B5EF4-FFF2-40B4-BE49-F238E27FC236}">
                  <a16:creationId xmlns:a16="http://schemas.microsoft.com/office/drawing/2014/main" id="{6E0900F2-2C37-49EF-95E1-7FDBEF47A701}"/>
                </a:ext>
              </a:extLst>
            </p:cNvPr>
            <p:cNvSpPr/>
            <p:nvPr/>
          </p:nvSpPr>
          <p:spPr>
            <a:xfrm rot="-466620">
              <a:off x="6004635" y="3583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9" name="Google Shape;843;p37">
              <a:extLst>
                <a:ext uri="{FF2B5EF4-FFF2-40B4-BE49-F238E27FC236}">
                  <a16:creationId xmlns:a16="http://schemas.microsoft.com/office/drawing/2014/main" id="{680576A0-D96B-499F-8BD1-714992C0CD1C}"/>
                </a:ext>
              </a:extLst>
            </p:cNvPr>
            <p:cNvSpPr/>
            <p:nvPr/>
          </p:nvSpPr>
          <p:spPr>
            <a:xfrm rot="-466620">
              <a:off x="5956960" y="3649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0" name="Google Shape;844;p37">
              <a:extLst>
                <a:ext uri="{FF2B5EF4-FFF2-40B4-BE49-F238E27FC236}">
                  <a16:creationId xmlns:a16="http://schemas.microsoft.com/office/drawing/2014/main" id="{8F2B61C0-FA45-45D0-AE5E-029452CB9642}"/>
                </a:ext>
              </a:extLst>
            </p:cNvPr>
            <p:cNvSpPr/>
            <p:nvPr/>
          </p:nvSpPr>
          <p:spPr>
            <a:xfrm rot="7885">
              <a:off x="6151710" y="3649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1" name="Google Shape;845;p37">
              <a:extLst>
                <a:ext uri="{FF2B5EF4-FFF2-40B4-BE49-F238E27FC236}">
                  <a16:creationId xmlns:a16="http://schemas.microsoft.com/office/drawing/2014/main" id="{21043B34-469B-4C70-9143-333ADEE0E5EF}"/>
                </a:ext>
              </a:extLst>
            </p:cNvPr>
            <p:cNvSpPr/>
            <p:nvPr/>
          </p:nvSpPr>
          <p:spPr>
            <a:xfrm rot="292373">
              <a:off x="6092889" y="3614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2" name="Google Shape;846;p37">
              <a:extLst>
                <a:ext uri="{FF2B5EF4-FFF2-40B4-BE49-F238E27FC236}">
                  <a16:creationId xmlns:a16="http://schemas.microsoft.com/office/drawing/2014/main" id="{84DD9A17-54A8-45EA-B1B3-2CD87DC55C2A}"/>
                </a:ext>
              </a:extLst>
            </p:cNvPr>
            <p:cNvSpPr/>
            <p:nvPr/>
          </p:nvSpPr>
          <p:spPr>
            <a:xfrm rot="410879">
              <a:off x="6041063" y="3649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83" name="Group 182">
            <a:extLst>
              <a:ext uri="{FF2B5EF4-FFF2-40B4-BE49-F238E27FC236}">
                <a16:creationId xmlns:a16="http://schemas.microsoft.com/office/drawing/2014/main" id="{41B38508-1C2D-45FB-B3A9-1645B3809784}"/>
              </a:ext>
            </a:extLst>
          </p:cNvPr>
          <p:cNvGrpSpPr/>
          <p:nvPr/>
        </p:nvGrpSpPr>
        <p:grpSpPr>
          <a:xfrm>
            <a:off x="6431147" y="3616670"/>
            <a:ext cx="325550" cy="129702"/>
            <a:chOff x="6431147" y="3616670"/>
            <a:chExt cx="325550" cy="129702"/>
          </a:xfrm>
        </p:grpSpPr>
        <p:sp>
          <p:nvSpPr>
            <p:cNvPr id="184" name="Google Shape;847;p37">
              <a:extLst>
                <a:ext uri="{FF2B5EF4-FFF2-40B4-BE49-F238E27FC236}">
                  <a16:creationId xmlns:a16="http://schemas.microsoft.com/office/drawing/2014/main" id="{75CC8D12-63AD-44C1-B345-2FE36785E250}"/>
                </a:ext>
              </a:extLst>
            </p:cNvPr>
            <p:cNvSpPr/>
            <p:nvPr/>
          </p:nvSpPr>
          <p:spPr>
            <a:xfrm rot="-466620">
              <a:off x="6478822" y="36166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5" name="Google Shape;848;p37">
              <a:extLst>
                <a:ext uri="{FF2B5EF4-FFF2-40B4-BE49-F238E27FC236}">
                  <a16:creationId xmlns:a16="http://schemas.microsoft.com/office/drawing/2014/main" id="{56C1A7D8-BF71-4A98-B019-AC3B37E2E93E}"/>
                </a:ext>
              </a:extLst>
            </p:cNvPr>
            <p:cNvSpPr/>
            <p:nvPr/>
          </p:nvSpPr>
          <p:spPr>
            <a:xfrm rot="-466620">
              <a:off x="6431147" y="36827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6" name="Google Shape;849;p37">
              <a:extLst>
                <a:ext uri="{FF2B5EF4-FFF2-40B4-BE49-F238E27FC236}">
                  <a16:creationId xmlns:a16="http://schemas.microsoft.com/office/drawing/2014/main" id="{649B616B-DBF4-4970-8A21-700BAD5C55CA}"/>
                </a:ext>
              </a:extLst>
            </p:cNvPr>
            <p:cNvSpPr/>
            <p:nvPr/>
          </p:nvSpPr>
          <p:spPr>
            <a:xfrm rot="7885">
              <a:off x="6625897" y="36827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7" name="Google Shape;850;p37">
              <a:extLst>
                <a:ext uri="{FF2B5EF4-FFF2-40B4-BE49-F238E27FC236}">
                  <a16:creationId xmlns:a16="http://schemas.microsoft.com/office/drawing/2014/main" id="{3A3EAC16-2DAB-49FE-888B-0FB233642783}"/>
                </a:ext>
              </a:extLst>
            </p:cNvPr>
            <p:cNvSpPr/>
            <p:nvPr/>
          </p:nvSpPr>
          <p:spPr>
            <a:xfrm rot="292373">
              <a:off x="6567077" y="36474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8" name="Google Shape;851;p37">
              <a:extLst>
                <a:ext uri="{FF2B5EF4-FFF2-40B4-BE49-F238E27FC236}">
                  <a16:creationId xmlns:a16="http://schemas.microsoft.com/office/drawing/2014/main" id="{D1C74BBD-3B9E-435F-8574-255F505DEFAF}"/>
                </a:ext>
              </a:extLst>
            </p:cNvPr>
            <p:cNvSpPr/>
            <p:nvPr/>
          </p:nvSpPr>
          <p:spPr>
            <a:xfrm rot="410879">
              <a:off x="6515251" y="36828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6" name="Group 15">
            <a:extLst>
              <a:ext uri="{FF2B5EF4-FFF2-40B4-BE49-F238E27FC236}">
                <a16:creationId xmlns:a16="http://schemas.microsoft.com/office/drawing/2014/main" id="{CC854A80-2BDA-4F42-8355-09C4630B1A67}"/>
              </a:ext>
            </a:extLst>
          </p:cNvPr>
          <p:cNvGrpSpPr/>
          <p:nvPr/>
        </p:nvGrpSpPr>
        <p:grpSpPr>
          <a:xfrm>
            <a:off x="2359152" y="2643758"/>
            <a:ext cx="4568046" cy="1730774"/>
            <a:chOff x="2359152" y="2643758"/>
            <a:chExt cx="4568046" cy="1730774"/>
          </a:xfrm>
        </p:grpSpPr>
        <p:pic>
          <p:nvPicPr>
            <p:cNvPr id="200" name="Google Shape;392;p31">
              <a:extLst>
                <a:ext uri="{FF2B5EF4-FFF2-40B4-BE49-F238E27FC236}">
                  <a16:creationId xmlns:a16="http://schemas.microsoft.com/office/drawing/2014/main" id="{260D49F9-146C-4F8B-BFD6-24DAEA04C2D5}"/>
                </a:ext>
              </a:extLst>
            </p:cNvPr>
            <p:cNvPicPr>
              <a:picLocks/>
            </p:cNvPicPr>
            <p:nvPr/>
          </p:nvPicPr>
          <p:blipFill>
            <a:blip r:embed="rId16"/>
            <a:srcRect/>
            <a:stretch/>
          </p:blipFill>
          <p:spPr>
            <a:xfrm>
              <a:off x="5821491" y="3787083"/>
              <a:ext cx="489396" cy="587275"/>
            </a:xfrm>
            <a:prstGeom prst="rect">
              <a:avLst/>
            </a:prstGeom>
            <a:noFill/>
            <a:ln>
              <a:noFill/>
            </a:ln>
            <a:effectLst>
              <a:outerShdw blurRad="57150" dist="38100" dir="2760000" algn="bl" rotWithShape="0">
                <a:srgbClr val="000000">
                  <a:alpha val="86000"/>
                </a:srgbClr>
              </a:outerShdw>
            </a:effectLst>
          </p:spPr>
        </p:pic>
        <p:pic>
          <p:nvPicPr>
            <p:cNvPr id="201" name="Google Shape;392;p31">
              <a:extLst>
                <a:ext uri="{FF2B5EF4-FFF2-40B4-BE49-F238E27FC236}">
                  <a16:creationId xmlns:a16="http://schemas.microsoft.com/office/drawing/2014/main" id="{381AD131-DFFB-418F-BF41-1EB35C7277DF}"/>
                </a:ext>
              </a:extLst>
            </p:cNvPr>
            <p:cNvPicPr>
              <a:picLocks/>
            </p:cNvPicPr>
            <p:nvPr/>
          </p:nvPicPr>
          <p:blipFill>
            <a:blip r:embed="rId17"/>
            <a:srcRect/>
            <a:stretch/>
          </p:blipFill>
          <p:spPr>
            <a:xfrm>
              <a:off x="6437800" y="3786873"/>
              <a:ext cx="489396" cy="587275"/>
            </a:xfrm>
            <a:prstGeom prst="rect">
              <a:avLst/>
            </a:prstGeom>
            <a:noFill/>
            <a:ln>
              <a:noFill/>
            </a:ln>
            <a:effectLst>
              <a:outerShdw blurRad="57150" dist="38100" dir="2760000" algn="bl" rotWithShape="0">
                <a:srgbClr val="000000">
                  <a:alpha val="86000"/>
                </a:srgbClr>
              </a:outerShdw>
            </a:effectLst>
          </p:spPr>
        </p:pic>
        <p:pic>
          <p:nvPicPr>
            <p:cNvPr id="202" name="Google Shape;392;p31">
              <a:extLst>
                <a:ext uri="{FF2B5EF4-FFF2-40B4-BE49-F238E27FC236}">
                  <a16:creationId xmlns:a16="http://schemas.microsoft.com/office/drawing/2014/main" id="{5D3A471F-9FB6-4355-94B0-1C5E0AA4EA5B}"/>
                </a:ext>
              </a:extLst>
            </p:cNvPr>
            <p:cNvPicPr>
              <a:picLocks/>
            </p:cNvPicPr>
            <p:nvPr/>
          </p:nvPicPr>
          <p:blipFill>
            <a:blip r:embed="rId18"/>
            <a:srcRect/>
            <a:stretch/>
          </p:blipFill>
          <p:spPr>
            <a:xfrm>
              <a:off x="4118896" y="3787083"/>
              <a:ext cx="489396" cy="587275"/>
            </a:xfrm>
            <a:prstGeom prst="rect">
              <a:avLst/>
            </a:prstGeom>
            <a:noFill/>
            <a:ln>
              <a:noFill/>
            </a:ln>
            <a:effectLst>
              <a:outerShdw blurRad="57150" dist="38100" dir="2760000" algn="bl" rotWithShape="0">
                <a:srgbClr val="000000">
                  <a:alpha val="86000"/>
                </a:srgbClr>
              </a:outerShdw>
            </a:effectLst>
          </p:spPr>
        </p:pic>
        <p:pic>
          <p:nvPicPr>
            <p:cNvPr id="203" name="Google Shape;392;p31">
              <a:extLst>
                <a:ext uri="{FF2B5EF4-FFF2-40B4-BE49-F238E27FC236}">
                  <a16:creationId xmlns:a16="http://schemas.microsoft.com/office/drawing/2014/main" id="{CCC90051-31A7-4199-B1F6-CF060C7EFA46}"/>
                </a:ext>
              </a:extLst>
            </p:cNvPr>
            <p:cNvPicPr>
              <a:picLocks/>
            </p:cNvPicPr>
            <p:nvPr/>
          </p:nvPicPr>
          <p:blipFill>
            <a:blip r:embed="rId19"/>
            <a:srcRect/>
            <a:stretch/>
          </p:blipFill>
          <p:spPr>
            <a:xfrm>
              <a:off x="2359152" y="3787257"/>
              <a:ext cx="489396" cy="587275"/>
            </a:xfrm>
            <a:prstGeom prst="rect">
              <a:avLst/>
            </a:prstGeom>
            <a:noFill/>
            <a:ln>
              <a:noFill/>
            </a:ln>
            <a:effectLst>
              <a:outerShdw blurRad="57150" dist="38100" dir="2760000" algn="bl" rotWithShape="0">
                <a:srgbClr val="000000">
                  <a:alpha val="86000"/>
                </a:srgbClr>
              </a:outerShdw>
            </a:effectLst>
          </p:spPr>
        </p:pic>
        <p:pic>
          <p:nvPicPr>
            <p:cNvPr id="204" name="Google Shape;392;p31">
              <a:extLst>
                <a:ext uri="{FF2B5EF4-FFF2-40B4-BE49-F238E27FC236}">
                  <a16:creationId xmlns:a16="http://schemas.microsoft.com/office/drawing/2014/main" id="{A6CB2281-C06F-4B1E-AC17-DC7DF504CE16}"/>
                </a:ext>
              </a:extLst>
            </p:cNvPr>
            <p:cNvPicPr>
              <a:picLocks/>
            </p:cNvPicPr>
            <p:nvPr/>
          </p:nvPicPr>
          <p:blipFill>
            <a:blip r:embed="rId20"/>
            <a:srcRect/>
            <a:stretch/>
          </p:blipFill>
          <p:spPr>
            <a:xfrm>
              <a:off x="6437802" y="2643878"/>
              <a:ext cx="489396" cy="587275"/>
            </a:xfrm>
            <a:prstGeom prst="rect">
              <a:avLst/>
            </a:prstGeom>
            <a:noFill/>
            <a:ln>
              <a:noFill/>
            </a:ln>
            <a:effectLst>
              <a:outerShdw blurRad="57150" dist="38100" dir="2760000" algn="bl" rotWithShape="0">
                <a:srgbClr val="000000">
                  <a:alpha val="86000"/>
                </a:srgbClr>
              </a:outerShdw>
            </a:effectLst>
          </p:spPr>
        </p:pic>
        <p:pic>
          <p:nvPicPr>
            <p:cNvPr id="206" name="Google Shape;392;p31">
              <a:extLst>
                <a:ext uri="{FF2B5EF4-FFF2-40B4-BE49-F238E27FC236}">
                  <a16:creationId xmlns:a16="http://schemas.microsoft.com/office/drawing/2014/main" id="{776958F5-43CA-497E-964D-5B48DA9EE1E6}"/>
                </a:ext>
              </a:extLst>
            </p:cNvPr>
            <p:cNvPicPr>
              <a:picLocks/>
            </p:cNvPicPr>
            <p:nvPr/>
          </p:nvPicPr>
          <p:blipFill>
            <a:blip r:embed="rId21"/>
            <a:srcRect/>
            <a:stretch/>
          </p:blipFill>
          <p:spPr>
            <a:xfrm>
              <a:off x="4735207" y="2643878"/>
              <a:ext cx="489396" cy="587275"/>
            </a:xfrm>
            <a:prstGeom prst="rect">
              <a:avLst/>
            </a:prstGeom>
            <a:noFill/>
            <a:ln>
              <a:noFill/>
            </a:ln>
            <a:effectLst>
              <a:outerShdw blurRad="57150" dist="38100" dir="2760000" algn="bl" rotWithShape="0">
                <a:srgbClr val="000000">
                  <a:alpha val="86000"/>
                </a:srgbClr>
              </a:outerShdw>
            </a:effectLst>
          </p:spPr>
        </p:pic>
        <p:pic>
          <p:nvPicPr>
            <p:cNvPr id="207" name="Google Shape;392;p31">
              <a:extLst>
                <a:ext uri="{FF2B5EF4-FFF2-40B4-BE49-F238E27FC236}">
                  <a16:creationId xmlns:a16="http://schemas.microsoft.com/office/drawing/2014/main" id="{CA81C3AA-6944-4D80-B306-E36FEE91E8E0}"/>
                </a:ext>
              </a:extLst>
            </p:cNvPr>
            <p:cNvPicPr>
              <a:picLocks/>
            </p:cNvPicPr>
            <p:nvPr/>
          </p:nvPicPr>
          <p:blipFill>
            <a:blip r:embed="rId22"/>
            <a:srcRect/>
            <a:stretch/>
          </p:blipFill>
          <p:spPr>
            <a:xfrm>
              <a:off x="2975463" y="2643758"/>
              <a:ext cx="489396" cy="587275"/>
            </a:xfrm>
            <a:prstGeom prst="rect">
              <a:avLst/>
            </a:prstGeom>
            <a:noFill/>
            <a:ln>
              <a:noFill/>
            </a:ln>
            <a:effectLst>
              <a:outerShdw blurRad="57150" dist="38100" dir="2760000" algn="bl" rotWithShape="0">
                <a:srgbClr val="000000">
                  <a:alpha val="86000"/>
                </a:srgbClr>
              </a:outerShdw>
            </a:effectLst>
          </p:spPr>
        </p:pic>
      </p:grpSp>
      <p:sp>
        <p:nvSpPr>
          <p:cNvPr id="209" name="Thought Bubble: Cloud 208">
            <a:extLst>
              <a:ext uri="{FF2B5EF4-FFF2-40B4-BE49-F238E27FC236}">
                <a16:creationId xmlns:a16="http://schemas.microsoft.com/office/drawing/2014/main" id="{53A38275-9620-43D3-A678-453B0A6FD588}"/>
              </a:ext>
            </a:extLst>
          </p:cNvPr>
          <p:cNvSpPr/>
          <p:nvPr/>
        </p:nvSpPr>
        <p:spPr>
          <a:xfrm>
            <a:off x="4175956" y="10713"/>
            <a:ext cx="2268252" cy="771550"/>
          </a:xfrm>
          <a:prstGeom prst="cloudCallout">
            <a:avLst>
              <a:gd name="adj1" fmla="val -24443"/>
              <a:gd name="adj2" fmla="val 98788"/>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And so they just</a:t>
            </a:r>
            <a:br>
              <a:rPr lang="en-US" dirty="0"/>
            </a:br>
            <a:r>
              <a:rPr lang="en-US" dirty="0"/>
              <a:t>keep working…</a:t>
            </a:r>
          </a:p>
        </p:txBody>
      </p:sp>
      <p:pic>
        <p:nvPicPr>
          <p:cNvPr id="218" name="Google Shape;392;p31">
            <a:extLst>
              <a:ext uri="{FF2B5EF4-FFF2-40B4-BE49-F238E27FC236}">
                <a16:creationId xmlns:a16="http://schemas.microsoft.com/office/drawing/2014/main" id="{EDF9B018-1276-409C-BD68-6E4670C0A7F1}"/>
              </a:ext>
            </a:extLst>
          </p:cNvPr>
          <p:cNvPicPr>
            <a:picLocks/>
          </p:cNvPicPr>
          <p:nvPr/>
        </p:nvPicPr>
        <p:blipFill>
          <a:blip r:embed="rId23"/>
          <a:srcRect/>
          <a:stretch/>
        </p:blipFill>
        <p:spPr>
          <a:xfrm>
            <a:off x="4118898" y="2644088"/>
            <a:ext cx="489396" cy="587275"/>
          </a:xfrm>
          <a:prstGeom prst="rect">
            <a:avLst/>
          </a:prstGeom>
          <a:noFill/>
          <a:ln>
            <a:noFill/>
          </a:ln>
          <a:effectLst>
            <a:outerShdw blurRad="57150" dist="38100" dir="2760000" algn="bl" rotWithShape="0">
              <a:srgbClr val="000000">
                <a:alpha val="86000"/>
              </a:srgbClr>
            </a:outerShdw>
          </a:effectLst>
        </p:spPr>
      </p:pic>
      <p:grpSp>
        <p:nvGrpSpPr>
          <p:cNvPr id="17" name="Group 16">
            <a:extLst>
              <a:ext uri="{FF2B5EF4-FFF2-40B4-BE49-F238E27FC236}">
                <a16:creationId xmlns:a16="http://schemas.microsoft.com/office/drawing/2014/main" id="{967C1CB6-E891-484E-9BDA-9AA5B873B05E}"/>
              </a:ext>
            </a:extLst>
          </p:cNvPr>
          <p:cNvGrpSpPr/>
          <p:nvPr/>
        </p:nvGrpSpPr>
        <p:grpSpPr>
          <a:xfrm>
            <a:off x="2354921" y="2642327"/>
            <a:ext cx="3951735" cy="1730180"/>
            <a:chOff x="2354921" y="2642327"/>
            <a:chExt cx="3951735" cy="1730180"/>
          </a:xfrm>
        </p:grpSpPr>
        <p:pic>
          <p:nvPicPr>
            <p:cNvPr id="220" name="Google Shape;392;p31">
              <a:extLst>
                <a:ext uri="{FF2B5EF4-FFF2-40B4-BE49-F238E27FC236}">
                  <a16:creationId xmlns:a16="http://schemas.microsoft.com/office/drawing/2014/main" id="{9C99186A-FBBF-48C4-B94C-CD4936C3BAA2}"/>
                </a:ext>
              </a:extLst>
            </p:cNvPr>
            <p:cNvPicPr>
              <a:picLocks/>
            </p:cNvPicPr>
            <p:nvPr/>
          </p:nvPicPr>
          <p:blipFill>
            <a:blip r:embed="rId24"/>
            <a:srcRect/>
            <a:stretch/>
          </p:blipFill>
          <p:spPr>
            <a:xfrm>
              <a:off x="4730972" y="3785232"/>
              <a:ext cx="489396" cy="587275"/>
            </a:xfrm>
            <a:prstGeom prst="rect">
              <a:avLst/>
            </a:prstGeom>
            <a:noFill/>
            <a:ln>
              <a:noFill/>
            </a:ln>
            <a:effectLst>
              <a:outerShdw blurRad="57150" dist="38100" dir="2760000" algn="bl" rotWithShape="0">
                <a:srgbClr val="000000">
                  <a:alpha val="86000"/>
                </a:srgbClr>
              </a:outerShdw>
            </a:effectLst>
          </p:spPr>
        </p:pic>
        <p:pic>
          <p:nvPicPr>
            <p:cNvPr id="221" name="Google Shape;392;p31">
              <a:extLst>
                <a:ext uri="{FF2B5EF4-FFF2-40B4-BE49-F238E27FC236}">
                  <a16:creationId xmlns:a16="http://schemas.microsoft.com/office/drawing/2014/main" id="{645AB00A-201B-43CE-AC91-EE6408878724}"/>
                </a:ext>
              </a:extLst>
            </p:cNvPr>
            <p:cNvPicPr>
              <a:picLocks/>
            </p:cNvPicPr>
            <p:nvPr/>
          </p:nvPicPr>
          <p:blipFill>
            <a:blip r:embed="rId25"/>
            <a:srcRect/>
            <a:stretch/>
          </p:blipFill>
          <p:spPr>
            <a:xfrm>
              <a:off x="2971228" y="3785112"/>
              <a:ext cx="489396" cy="587275"/>
            </a:xfrm>
            <a:prstGeom prst="rect">
              <a:avLst/>
            </a:prstGeom>
            <a:noFill/>
            <a:ln>
              <a:noFill/>
            </a:ln>
            <a:effectLst>
              <a:outerShdw blurRad="57150" dist="38100" dir="2760000" algn="bl" rotWithShape="0">
                <a:srgbClr val="000000">
                  <a:alpha val="86000"/>
                </a:srgbClr>
              </a:outerShdw>
            </a:effectLst>
          </p:spPr>
        </p:pic>
        <p:pic>
          <p:nvPicPr>
            <p:cNvPr id="222" name="Google Shape;392;p31">
              <a:extLst>
                <a:ext uri="{FF2B5EF4-FFF2-40B4-BE49-F238E27FC236}">
                  <a16:creationId xmlns:a16="http://schemas.microsoft.com/office/drawing/2014/main" id="{F51A1F06-5F91-48F1-BF6B-1E12BDD048F4}"/>
                </a:ext>
              </a:extLst>
            </p:cNvPr>
            <p:cNvPicPr>
              <a:picLocks/>
            </p:cNvPicPr>
            <p:nvPr/>
          </p:nvPicPr>
          <p:blipFill>
            <a:blip r:embed="rId26"/>
            <a:srcRect/>
            <a:stretch/>
          </p:blipFill>
          <p:spPr>
            <a:xfrm>
              <a:off x="5817260" y="2642447"/>
              <a:ext cx="489396" cy="587275"/>
            </a:xfrm>
            <a:prstGeom prst="rect">
              <a:avLst/>
            </a:prstGeom>
            <a:noFill/>
            <a:ln>
              <a:noFill/>
            </a:ln>
            <a:effectLst>
              <a:outerShdw blurRad="57150" dist="38100" dir="2760000" algn="bl" rotWithShape="0">
                <a:srgbClr val="000000">
                  <a:alpha val="86000"/>
                </a:srgbClr>
              </a:outerShdw>
            </a:effectLst>
          </p:spPr>
        </p:pic>
        <p:pic>
          <p:nvPicPr>
            <p:cNvPr id="223" name="Google Shape;392;p31">
              <a:extLst>
                <a:ext uri="{FF2B5EF4-FFF2-40B4-BE49-F238E27FC236}">
                  <a16:creationId xmlns:a16="http://schemas.microsoft.com/office/drawing/2014/main" id="{0954A97F-D83C-4C1D-B47C-EF3ED0872254}"/>
                </a:ext>
              </a:extLst>
            </p:cNvPr>
            <p:cNvPicPr>
              <a:picLocks/>
            </p:cNvPicPr>
            <p:nvPr/>
          </p:nvPicPr>
          <p:blipFill>
            <a:blip r:embed="rId27"/>
            <a:srcRect/>
            <a:stretch/>
          </p:blipFill>
          <p:spPr>
            <a:xfrm>
              <a:off x="2354921" y="2642327"/>
              <a:ext cx="489396" cy="587275"/>
            </a:xfrm>
            <a:prstGeom prst="rect">
              <a:avLst/>
            </a:prstGeom>
            <a:noFill/>
            <a:ln>
              <a:noFill/>
            </a:ln>
            <a:effectLst>
              <a:outerShdw blurRad="57150" dist="38100" dir="2760000" algn="bl" rotWithShape="0">
                <a:srgbClr val="000000">
                  <a:alpha val="86000"/>
                </a:srgbClr>
              </a:outerShdw>
            </a:effectLst>
          </p:spPr>
        </p:pic>
      </p:grpSp>
      <p:sp>
        <p:nvSpPr>
          <p:cNvPr id="225" name="Thought Bubble: Cloud 224">
            <a:extLst>
              <a:ext uri="{FF2B5EF4-FFF2-40B4-BE49-F238E27FC236}">
                <a16:creationId xmlns:a16="http://schemas.microsoft.com/office/drawing/2014/main" id="{BCF16917-4067-42C7-8791-641A8CE13BFC}"/>
              </a:ext>
            </a:extLst>
          </p:cNvPr>
          <p:cNvSpPr/>
          <p:nvPr/>
        </p:nvSpPr>
        <p:spPr>
          <a:xfrm>
            <a:off x="3095836" y="123478"/>
            <a:ext cx="2376264" cy="771550"/>
          </a:xfrm>
          <a:prstGeom prst="cloudCallout">
            <a:avLst>
              <a:gd name="adj1" fmla="val 10510"/>
              <a:gd name="adj2" fmla="val 86937"/>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…and working…</a:t>
            </a:r>
          </a:p>
        </p:txBody>
      </p:sp>
      <p:grpSp>
        <p:nvGrpSpPr>
          <p:cNvPr id="20" name="Group 19">
            <a:extLst>
              <a:ext uri="{FF2B5EF4-FFF2-40B4-BE49-F238E27FC236}">
                <a16:creationId xmlns:a16="http://schemas.microsoft.com/office/drawing/2014/main" id="{9D90294B-0D43-422F-B659-E91E809E7568}"/>
              </a:ext>
            </a:extLst>
          </p:cNvPr>
          <p:cNvGrpSpPr/>
          <p:nvPr/>
        </p:nvGrpSpPr>
        <p:grpSpPr>
          <a:xfrm>
            <a:off x="2987824" y="0"/>
            <a:ext cx="2556284" cy="1203598"/>
            <a:chOff x="2987824" y="0"/>
            <a:chExt cx="2556284" cy="1203598"/>
          </a:xfrm>
        </p:grpSpPr>
        <p:sp>
          <p:nvSpPr>
            <p:cNvPr id="18" name="Rectangle 17">
              <a:extLst>
                <a:ext uri="{FF2B5EF4-FFF2-40B4-BE49-F238E27FC236}">
                  <a16:creationId xmlns:a16="http://schemas.microsoft.com/office/drawing/2014/main" id="{0B6D0D26-53F5-4D3B-83F8-A34895C5F273}"/>
                </a:ext>
              </a:extLst>
            </p:cNvPr>
            <p:cNvSpPr/>
            <p:nvPr/>
          </p:nvSpPr>
          <p:spPr>
            <a:xfrm>
              <a:off x="2987824" y="0"/>
              <a:ext cx="2556284" cy="91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B6099-D49B-4335-A528-B0730EF82089}"/>
                </a:ext>
              </a:extLst>
            </p:cNvPr>
            <p:cNvSpPr/>
            <p:nvPr/>
          </p:nvSpPr>
          <p:spPr>
            <a:xfrm>
              <a:off x="4175956" y="771550"/>
              <a:ext cx="3960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EC96F86C-65A8-43A5-885B-8EF45C99FE2C}"/>
              </a:ext>
            </a:extLst>
          </p:cNvPr>
          <p:cNvGrpSpPr/>
          <p:nvPr/>
        </p:nvGrpSpPr>
        <p:grpSpPr>
          <a:xfrm>
            <a:off x="4230975" y="1181512"/>
            <a:ext cx="838200" cy="863313"/>
            <a:chOff x="4230975" y="1181512"/>
            <a:chExt cx="838200" cy="863313"/>
          </a:xfrm>
        </p:grpSpPr>
        <p:pic>
          <p:nvPicPr>
            <p:cNvPr id="105" name="Google Shape;392;p31">
              <a:extLst>
                <a:ext uri="{FF2B5EF4-FFF2-40B4-BE49-F238E27FC236}">
                  <a16:creationId xmlns:a16="http://schemas.microsoft.com/office/drawing/2014/main" id="{9A649385-3FFB-49D7-9707-DA709A681F8B}"/>
                </a:ext>
              </a:extLst>
            </p:cNvPr>
            <p:cNvPicPr>
              <a:picLocks/>
            </p:cNvPicPr>
            <p:nvPr/>
          </p:nvPicPr>
          <p:blipFill>
            <a:blip r:embed="rId28"/>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6" name="Google Shape;427;p31">
              <a:extLst>
                <a:ext uri="{FF2B5EF4-FFF2-40B4-BE49-F238E27FC236}">
                  <a16:creationId xmlns:a16="http://schemas.microsoft.com/office/drawing/2014/main" id="{426E3C95-BD5D-48E9-90E0-924EE01ABB53}"/>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Thought Bubble: Cloud 225">
            <a:extLst>
              <a:ext uri="{FF2B5EF4-FFF2-40B4-BE49-F238E27FC236}">
                <a16:creationId xmlns:a16="http://schemas.microsoft.com/office/drawing/2014/main" id="{06A5DE91-5446-4D4F-A7F2-18DCC9B33B8D}"/>
              </a:ext>
            </a:extLst>
          </p:cNvPr>
          <p:cNvSpPr/>
          <p:nvPr/>
        </p:nvSpPr>
        <p:spPr>
          <a:xfrm>
            <a:off x="2159732" y="375506"/>
            <a:ext cx="2376264" cy="771550"/>
          </a:xfrm>
          <a:prstGeom prst="cloudCallout">
            <a:avLst>
              <a:gd name="adj1" fmla="val 47388"/>
              <a:gd name="adj2" fmla="val 59283"/>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…and 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
                                  </p:stCondLst>
                                  <p:childTnLst>
                                    <p:animEffect transition="out" filter="fade">
                                      <p:cBhvr>
                                        <p:cTn id="6" dur="500"/>
                                        <p:tgtEl>
                                          <p:spTgt spid="147"/>
                                        </p:tgtEl>
                                      </p:cBhvr>
                                    </p:animEffect>
                                    <p:set>
                                      <p:cBhvr>
                                        <p:cTn id="7" dur="1" fill="hold">
                                          <p:stCondLst>
                                            <p:cond delay="499"/>
                                          </p:stCondLst>
                                        </p:cTn>
                                        <p:tgtEl>
                                          <p:spTgt spid="147"/>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153"/>
                                        </p:tgtEl>
                                      </p:cBhvr>
                                    </p:animEffect>
                                    <p:set>
                                      <p:cBhvr>
                                        <p:cTn id="10" dur="1" fill="hold">
                                          <p:stCondLst>
                                            <p:cond delay="499"/>
                                          </p:stCondLst>
                                        </p:cTn>
                                        <p:tgtEl>
                                          <p:spTgt spid="153"/>
                                        </p:tgtEl>
                                        <p:attrNameLst>
                                          <p:attrName>style.visibility</p:attrName>
                                        </p:attrNameLst>
                                      </p:cBhvr>
                                      <p:to>
                                        <p:strVal val="hidden"/>
                                      </p:to>
                                    </p:set>
                                  </p:childTnLst>
                                </p:cTn>
                              </p:par>
                              <p:par>
                                <p:cTn id="11" presetID="10" presetClass="exit" presetSubtype="0" fill="hold" nodeType="withEffect">
                                  <p:stCondLst>
                                    <p:cond delay="1500"/>
                                  </p:stCondLst>
                                  <p:childTnLst>
                                    <p:animEffect transition="out" filter="fade">
                                      <p:cBhvr>
                                        <p:cTn id="12" dur="500"/>
                                        <p:tgtEl>
                                          <p:spTgt spid="159"/>
                                        </p:tgtEl>
                                      </p:cBhvr>
                                    </p:animEffect>
                                    <p:set>
                                      <p:cBhvr>
                                        <p:cTn id="13" dur="1" fill="hold">
                                          <p:stCondLst>
                                            <p:cond delay="499"/>
                                          </p:stCondLst>
                                        </p:cTn>
                                        <p:tgtEl>
                                          <p:spTgt spid="159"/>
                                        </p:tgtEl>
                                        <p:attrNameLst>
                                          <p:attrName>style.visibility</p:attrName>
                                        </p:attrNameLst>
                                      </p:cBhvr>
                                      <p:to>
                                        <p:strVal val="hidden"/>
                                      </p:to>
                                    </p:set>
                                  </p:childTnLst>
                                </p:cTn>
                              </p:par>
                              <p:par>
                                <p:cTn id="14" presetID="10" presetClass="exit" presetSubtype="0" fill="hold" nodeType="withEffect">
                                  <p:stCondLst>
                                    <p:cond delay="1500"/>
                                  </p:stCondLst>
                                  <p:childTnLst>
                                    <p:animEffect transition="out" filter="fade">
                                      <p:cBhvr>
                                        <p:cTn id="15" dur="500"/>
                                        <p:tgtEl>
                                          <p:spTgt spid="165"/>
                                        </p:tgtEl>
                                      </p:cBhvr>
                                    </p:animEffect>
                                    <p:set>
                                      <p:cBhvr>
                                        <p:cTn id="16" dur="1" fill="hold">
                                          <p:stCondLst>
                                            <p:cond delay="499"/>
                                          </p:stCondLst>
                                        </p:cTn>
                                        <p:tgtEl>
                                          <p:spTgt spid="165"/>
                                        </p:tgtEl>
                                        <p:attrNameLst>
                                          <p:attrName>style.visibility</p:attrName>
                                        </p:attrNameLst>
                                      </p:cBhvr>
                                      <p:to>
                                        <p:strVal val="hidden"/>
                                      </p:to>
                                    </p:set>
                                  </p:childTnLst>
                                </p:cTn>
                              </p:par>
                              <p:par>
                                <p:cTn id="17" presetID="10" presetClass="exit" presetSubtype="0" fill="hold" nodeType="withEffect">
                                  <p:stCondLst>
                                    <p:cond delay="1500"/>
                                  </p:stCondLst>
                                  <p:childTnLst>
                                    <p:animEffect transition="out" filter="fade">
                                      <p:cBhvr>
                                        <p:cTn id="18" dur="500"/>
                                        <p:tgtEl>
                                          <p:spTgt spid="171"/>
                                        </p:tgtEl>
                                      </p:cBhvr>
                                    </p:animEffect>
                                    <p:set>
                                      <p:cBhvr>
                                        <p:cTn id="19" dur="1" fill="hold">
                                          <p:stCondLst>
                                            <p:cond delay="499"/>
                                          </p:stCondLst>
                                        </p:cTn>
                                        <p:tgtEl>
                                          <p:spTgt spid="171"/>
                                        </p:tgtEl>
                                        <p:attrNameLst>
                                          <p:attrName>style.visibility</p:attrName>
                                        </p:attrNameLst>
                                      </p:cBhvr>
                                      <p:to>
                                        <p:strVal val="hidden"/>
                                      </p:to>
                                    </p:set>
                                  </p:childTnLst>
                                </p:cTn>
                              </p:par>
                              <p:par>
                                <p:cTn id="20" presetID="10" presetClass="exit" presetSubtype="0" fill="hold" nodeType="withEffect">
                                  <p:stCondLst>
                                    <p:cond delay="1500"/>
                                  </p:stCondLst>
                                  <p:childTnLst>
                                    <p:animEffect transition="out" filter="fade">
                                      <p:cBhvr>
                                        <p:cTn id="21" dur="500"/>
                                        <p:tgtEl>
                                          <p:spTgt spid="177"/>
                                        </p:tgtEl>
                                      </p:cBhvr>
                                    </p:animEffect>
                                    <p:set>
                                      <p:cBhvr>
                                        <p:cTn id="22" dur="1" fill="hold">
                                          <p:stCondLst>
                                            <p:cond delay="499"/>
                                          </p:stCondLst>
                                        </p:cTn>
                                        <p:tgtEl>
                                          <p:spTgt spid="177"/>
                                        </p:tgtEl>
                                        <p:attrNameLst>
                                          <p:attrName>style.visibility</p:attrName>
                                        </p:attrNameLst>
                                      </p:cBhvr>
                                      <p:to>
                                        <p:strVal val="hidden"/>
                                      </p:to>
                                    </p:set>
                                  </p:childTnLst>
                                </p:cTn>
                              </p:par>
                              <p:par>
                                <p:cTn id="23" presetID="10" presetClass="exit" presetSubtype="0" fill="hold" nodeType="withEffect">
                                  <p:stCondLst>
                                    <p:cond delay="1500"/>
                                  </p:stCondLst>
                                  <p:childTnLst>
                                    <p:animEffect transition="out" filter="fade">
                                      <p:cBhvr>
                                        <p:cTn id="24" dur="500"/>
                                        <p:tgtEl>
                                          <p:spTgt spid="183"/>
                                        </p:tgtEl>
                                      </p:cBhvr>
                                    </p:animEffect>
                                    <p:set>
                                      <p:cBhvr>
                                        <p:cTn id="25" dur="1" fill="hold">
                                          <p:stCondLst>
                                            <p:cond delay="499"/>
                                          </p:stCondLst>
                                        </p:cTn>
                                        <p:tgtEl>
                                          <p:spTgt spid="183"/>
                                        </p:tgtEl>
                                        <p:attrNameLst>
                                          <p:attrName>style.visibility</p:attrName>
                                        </p:attrNameLst>
                                      </p:cBhvr>
                                      <p:to>
                                        <p:strVal val="hidden"/>
                                      </p:to>
                                    </p:set>
                                  </p:childTnLst>
                                </p:cTn>
                              </p:par>
                              <p:par>
                                <p:cTn id="26" presetID="42" presetClass="path" presetSubtype="0" accel="50000" decel="50000" autoRev="1" fill="hold" nodeType="withEffect">
                                  <p:stCondLst>
                                    <p:cond delay="1000"/>
                                  </p:stCondLst>
                                  <p:childTnLst>
                                    <p:animMotion origin="layout" path="M -1.94444E-6 -1.23457E-6 L 0.19479 -0.56605 " pathEditMode="relative" rAng="0" ptsTypes="AA">
                                      <p:cBhvr>
                                        <p:cTn id="27" dur="5000" fill="hold"/>
                                        <p:tgtEl>
                                          <p:spTgt spid="132"/>
                                        </p:tgtEl>
                                        <p:attrNameLst>
                                          <p:attrName>ppt_x</p:attrName>
                                          <p:attrName>ppt_y</p:attrName>
                                        </p:attrNameLst>
                                      </p:cBhvr>
                                      <p:rCtr x="9740" y="-28302"/>
                                    </p:animMotion>
                                  </p:childTnLst>
                                </p:cTn>
                              </p:par>
                              <p:par>
                                <p:cTn id="28" presetID="42" presetClass="path" presetSubtype="0" accel="50000" decel="50000" autoRev="1" fill="hold" nodeType="withEffect">
                                  <p:stCondLst>
                                    <p:cond delay="1000"/>
                                  </p:stCondLst>
                                  <p:childTnLst>
                                    <p:animMotion origin="layout" path="M 2.77778E-6 -1.23457E-6 L 0.2151 -0.55185 " pathEditMode="relative" rAng="0" ptsTypes="AA">
                                      <p:cBhvr>
                                        <p:cTn id="29" dur="5000" fill="hold"/>
                                        <p:tgtEl>
                                          <p:spTgt spid="131"/>
                                        </p:tgtEl>
                                        <p:attrNameLst>
                                          <p:attrName>ppt_x</p:attrName>
                                          <p:attrName>ppt_y</p:attrName>
                                        </p:attrNameLst>
                                      </p:cBhvr>
                                      <p:rCtr x="10747" y="-27593"/>
                                    </p:animMotion>
                                  </p:childTnLst>
                                </p:cTn>
                              </p:par>
                              <p:par>
                                <p:cTn id="30" presetID="42" presetClass="path" presetSubtype="0" accel="50000" decel="50000" autoRev="1" fill="hold" nodeType="withEffect">
                                  <p:stCondLst>
                                    <p:cond delay="1000"/>
                                  </p:stCondLst>
                                  <p:childTnLst>
                                    <p:animMotion origin="layout" path="M 3.88889E-6 -1.23457E-6 L 0.38941 -0.61481 " pathEditMode="relative" rAng="0" ptsTypes="AA">
                                      <p:cBhvr>
                                        <p:cTn id="31" dur="5000" fill="hold"/>
                                        <p:tgtEl>
                                          <p:spTgt spid="133"/>
                                        </p:tgtEl>
                                        <p:attrNameLst>
                                          <p:attrName>ppt_x</p:attrName>
                                          <p:attrName>ppt_y</p:attrName>
                                        </p:attrNameLst>
                                      </p:cBhvr>
                                      <p:rCtr x="19462" y="-30741"/>
                                    </p:animMotion>
                                  </p:childTnLst>
                                </p:cTn>
                              </p:par>
                              <p:par>
                                <p:cTn id="32" presetID="42" presetClass="path" presetSubtype="0" accel="50000" decel="50000" autoRev="1" fill="hold" nodeType="withEffect">
                                  <p:stCondLst>
                                    <p:cond delay="1000"/>
                                  </p:stCondLst>
                                  <p:childTnLst>
                                    <p:animMotion origin="layout" path="M -1.94444E-6 9.87654E-7 L 0.08455 -0.40679 " pathEditMode="relative" rAng="0" ptsTypes="AA">
                                      <p:cBhvr>
                                        <p:cTn id="33" dur="5000" fill="hold"/>
                                        <p:tgtEl>
                                          <p:spTgt spid="138"/>
                                        </p:tgtEl>
                                        <p:attrNameLst>
                                          <p:attrName>ppt_x</p:attrName>
                                          <p:attrName>ppt_y</p:attrName>
                                        </p:attrNameLst>
                                      </p:cBhvr>
                                      <p:rCtr x="4219" y="-20340"/>
                                    </p:animMotion>
                                  </p:childTnLst>
                                </p:cTn>
                              </p:par>
                              <p:par>
                                <p:cTn id="34" presetID="42" presetClass="path" presetSubtype="0" accel="50000" decel="50000" autoRev="1" fill="hold" nodeType="withEffect">
                                  <p:stCondLst>
                                    <p:cond delay="1000"/>
                                  </p:stCondLst>
                                  <p:childTnLst>
                                    <p:animMotion origin="layout" path="M 2.77778E-6 9.87654E-7 L 0.30625 -0.45556 " pathEditMode="relative" rAng="0" ptsTypes="AA">
                                      <p:cBhvr>
                                        <p:cTn id="35" dur="5000" fill="hold"/>
                                        <p:tgtEl>
                                          <p:spTgt spid="140"/>
                                        </p:tgtEl>
                                        <p:attrNameLst>
                                          <p:attrName>ppt_x</p:attrName>
                                          <p:attrName>ppt_y</p:attrName>
                                        </p:attrNameLst>
                                      </p:cBhvr>
                                      <p:rCtr x="15313" y="-22778"/>
                                    </p:animMotion>
                                  </p:childTnLst>
                                </p:cTn>
                              </p:par>
                              <p:par>
                                <p:cTn id="36" presetID="42" presetClass="path" presetSubtype="0" accel="50000" decel="50000" autoRev="1" fill="hold" nodeType="withEffect">
                                  <p:stCondLst>
                                    <p:cond delay="1000"/>
                                  </p:stCondLst>
                                  <p:childTnLst>
                                    <p:animMotion origin="layout" path="M 3.88889E-6 9.87654E-7 L 0.41996 -0.44877 " pathEditMode="relative" rAng="0" ptsTypes="AA">
                                      <p:cBhvr>
                                        <p:cTn id="37" dur="5000" fill="hold"/>
                                        <p:tgtEl>
                                          <p:spTgt spid="142"/>
                                        </p:tgtEl>
                                        <p:attrNameLst>
                                          <p:attrName>ppt_x</p:attrName>
                                          <p:attrName>ppt_y</p:attrName>
                                        </p:attrNameLst>
                                      </p:cBhvr>
                                      <p:rCtr x="20990" y="-22438"/>
                                    </p:animMotion>
                                  </p:childTnLst>
                                </p:cTn>
                              </p:par>
                              <p:par>
                                <p:cTn id="38" presetID="42" presetClass="path" presetSubtype="0" accel="50000" decel="50000" autoRev="1" fill="hold" nodeType="withEffect">
                                  <p:stCondLst>
                                    <p:cond delay="1000"/>
                                  </p:stCondLst>
                                  <p:childTnLst>
                                    <p:animMotion origin="layout" path="M -1.38889E-6 1.23457E-7 L 0.52292 -0.70617 " pathEditMode="relative" rAng="0" ptsTypes="AA">
                                      <p:cBhvr>
                                        <p:cTn id="39" dur="5000" fill="hold"/>
                                        <p:tgtEl>
                                          <p:spTgt spid="135"/>
                                        </p:tgtEl>
                                        <p:attrNameLst>
                                          <p:attrName>ppt_x</p:attrName>
                                          <p:attrName>ppt_y</p:attrName>
                                        </p:attrNameLst>
                                      </p:cBhvr>
                                      <p:rCtr x="26146" y="-35309"/>
                                    </p:animMotion>
                                  </p:childTnLst>
                                </p:cTn>
                              </p:par>
                              <p:par>
                                <p:cTn id="40" presetID="10" presetClass="entr" presetSubtype="0" fill="hold" nodeType="withEffect">
                                  <p:stCondLst>
                                    <p:cond delay="50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50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50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nodeType="withEffect">
                                  <p:stCondLst>
                                    <p:cond delay="50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50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500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par>
                                <p:cTn id="58" presetID="10" presetClass="entr" presetSubtype="0" fill="hold" nodeType="withEffect">
                                  <p:stCondLst>
                                    <p:cond delay="50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par>
                          <p:cTn id="61" fill="hold">
                            <p:stCondLst>
                              <p:cond delay="11000"/>
                            </p:stCondLst>
                            <p:childTnLst>
                              <p:par>
                                <p:cTn id="62" presetID="10"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11500"/>
                            </p:stCondLst>
                            <p:childTnLst>
                              <p:par>
                                <p:cTn id="66" presetID="10" presetClass="entr" presetSubtype="0" fill="hold" grpId="0" nodeType="afterEffect">
                                  <p:stCondLst>
                                    <p:cond delay="0"/>
                                  </p:stCondLst>
                                  <p:childTnLst>
                                    <p:set>
                                      <p:cBhvr>
                                        <p:cTn id="67" dur="1" fill="hold">
                                          <p:stCondLst>
                                            <p:cond delay="0"/>
                                          </p:stCondLst>
                                        </p:cTn>
                                        <p:tgtEl>
                                          <p:spTgt spid="225"/>
                                        </p:tgtEl>
                                        <p:attrNameLst>
                                          <p:attrName>style.visibility</p:attrName>
                                        </p:attrNameLst>
                                      </p:cBhvr>
                                      <p:to>
                                        <p:strVal val="visible"/>
                                      </p:to>
                                    </p:set>
                                    <p:animEffect transition="in" filter="fade">
                                      <p:cBhvr>
                                        <p:cTn id="68" dur="500"/>
                                        <p:tgtEl>
                                          <p:spTgt spid="225"/>
                                        </p:tgtEl>
                                      </p:cBhvr>
                                    </p:animEffect>
                                  </p:childTnLst>
                                </p:cTn>
                              </p:par>
                              <p:par>
                                <p:cTn id="69" presetID="10" presetClass="exit" presetSubtype="0" fill="hold" grpId="0" nodeType="withEffect">
                                  <p:stCondLst>
                                    <p:cond delay="0"/>
                                  </p:stCondLst>
                                  <p:childTnLst>
                                    <p:animEffect transition="out" filter="fade">
                                      <p:cBhvr>
                                        <p:cTn id="70" dur="500"/>
                                        <p:tgtEl>
                                          <p:spTgt spid="209"/>
                                        </p:tgtEl>
                                      </p:cBhvr>
                                    </p:animEffect>
                                    <p:set>
                                      <p:cBhvr>
                                        <p:cTn id="71" dur="1" fill="hold">
                                          <p:stCondLst>
                                            <p:cond delay="499"/>
                                          </p:stCondLst>
                                        </p:cTn>
                                        <p:tgtEl>
                                          <p:spTgt spid="209"/>
                                        </p:tgtEl>
                                        <p:attrNameLst>
                                          <p:attrName>style.visibility</p:attrName>
                                        </p:attrNameLst>
                                      </p:cBhvr>
                                      <p:to>
                                        <p:strVal val="hidden"/>
                                      </p:to>
                                    </p:set>
                                  </p:childTnLst>
                                </p:cTn>
                              </p:par>
                            </p:childTnLst>
                          </p:cTn>
                        </p:par>
                        <p:par>
                          <p:cTn id="72" fill="hold">
                            <p:stCondLst>
                              <p:cond delay="12000"/>
                            </p:stCondLst>
                            <p:childTnLst>
                              <p:par>
                                <p:cTn id="73" presetID="10" presetClass="exit" presetSubtype="0" fill="hold" nodeType="after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par>
                          <p:cTn id="76" fill="hold">
                            <p:stCondLst>
                              <p:cond delay="12500"/>
                            </p:stCondLst>
                            <p:childTnLst>
                              <p:par>
                                <p:cTn id="77" presetID="42" presetClass="path" presetSubtype="0" accel="50000" decel="50000" autoRev="1" fill="hold" nodeType="afterEffect">
                                  <p:stCondLst>
                                    <p:cond delay="0"/>
                                  </p:stCondLst>
                                  <p:childTnLst>
                                    <p:animMotion origin="layout" path="M -1.38889E-6 9.87654E-7 L -0.0559 -0.47654 " pathEditMode="relative" rAng="0" ptsTypes="AA">
                                      <p:cBhvr>
                                        <p:cTn id="78" dur="5000" fill="hold"/>
                                        <p:tgtEl>
                                          <p:spTgt spid="141"/>
                                        </p:tgtEl>
                                        <p:attrNameLst>
                                          <p:attrName>ppt_x</p:attrName>
                                          <p:attrName>ppt_y</p:attrName>
                                        </p:attrNameLst>
                                      </p:cBhvr>
                                      <p:rCtr x="-2795" y="-23827"/>
                                    </p:animMotion>
                                  </p:childTnLst>
                                </p:cTn>
                              </p:par>
                              <p:par>
                                <p:cTn id="79" presetID="42" presetClass="path" presetSubtype="0" accel="50000" decel="50000" autoRev="1" fill="hold" nodeType="withEffect">
                                  <p:stCondLst>
                                    <p:cond delay="0"/>
                                  </p:stCondLst>
                                  <p:childTnLst>
                                    <p:animMotion origin="layout" path="M 2.77778E-6 9.87654E-7 L -0.34792 -0.46266 " pathEditMode="relative" rAng="0" ptsTypes="AA">
                                      <p:cBhvr>
                                        <p:cTn id="80" dur="5000" fill="hold"/>
                                        <p:tgtEl>
                                          <p:spTgt spid="137"/>
                                        </p:tgtEl>
                                        <p:attrNameLst>
                                          <p:attrName>ppt_x</p:attrName>
                                          <p:attrName>ppt_y</p:attrName>
                                        </p:attrNameLst>
                                      </p:cBhvr>
                                      <p:rCtr x="-17396" y="-23148"/>
                                    </p:animMotion>
                                  </p:childTnLst>
                                </p:cTn>
                              </p:par>
                              <p:par>
                                <p:cTn id="81" presetID="42" presetClass="path" presetSubtype="0" accel="50000" decel="50000" autoRev="1" fill="hold" nodeType="withEffect">
                                  <p:stCondLst>
                                    <p:cond delay="0"/>
                                  </p:stCondLst>
                                  <p:childTnLst>
                                    <p:animMotion origin="layout" path="M 3.88889E-6 -1.23457E-6 L -0.08403 -0.65679 " pathEditMode="relative" rAng="0" ptsTypes="AA">
                                      <p:cBhvr>
                                        <p:cTn id="82" dur="5000" fill="hold"/>
                                        <p:tgtEl>
                                          <p:spTgt spid="136"/>
                                        </p:tgtEl>
                                        <p:attrNameLst>
                                          <p:attrName>ppt_x</p:attrName>
                                          <p:attrName>ppt_y</p:attrName>
                                        </p:attrNameLst>
                                      </p:cBhvr>
                                      <p:rCtr x="-4201" y="-32840"/>
                                    </p:animMotion>
                                  </p:childTnLst>
                                </p:cTn>
                              </p:par>
                              <p:par>
                                <p:cTn id="83" presetID="42" presetClass="path" presetSubtype="0" accel="50000" decel="50000" autoRev="1" fill="hold" nodeType="withEffect">
                                  <p:stCondLst>
                                    <p:cond delay="0"/>
                                  </p:stCondLst>
                                  <p:childTnLst>
                                    <p:animMotion origin="layout" path="M 2.77778E-6 -1.23457E-6 L -0.26459 -0.58704 " pathEditMode="relative" rAng="0" ptsTypes="AA">
                                      <p:cBhvr>
                                        <p:cTn id="84" dur="5000" fill="hold"/>
                                        <p:tgtEl>
                                          <p:spTgt spid="134"/>
                                        </p:tgtEl>
                                        <p:attrNameLst>
                                          <p:attrName>ppt_x</p:attrName>
                                          <p:attrName>ppt_y</p:attrName>
                                        </p:attrNameLst>
                                      </p:cBhvr>
                                      <p:rCtr x="-13229" y="-29352"/>
                                    </p:animMotion>
                                  </p:childTnLst>
                                </p:cTn>
                              </p:par>
                              <p:par>
                                <p:cTn id="85" presetID="10" presetClass="entr" presetSubtype="0" fill="hold" nodeType="withEffect">
                                  <p:stCondLst>
                                    <p:cond delay="9000"/>
                                  </p:stCondLst>
                                  <p:childTnLst>
                                    <p:set>
                                      <p:cBhvr>
                                        <p:cTn id="86" dur="1" fill="hold">
                                          <p:stCondLst>
                                            <p:cond delay="0"/>
                                          </p:stCondLst>
                                        </p:cTn>
                                        <p:tgtEl>
                                          <p:spTgt spid="143"/>
                                        </p:tgtEl>
                                        <p:attrNameLst>
                                          <p:attrName>style.visibility</p:attrName>
                                        </p:attrNameLst>
                                      </p:cBhvr>
                                      <p:to>
                                        <p:strVal val="visible"/>
                                      </p:to>
                                    </p:set>
                                    <p:animEffect transition="in" filter="fade">
                                      <p:cBhvr>
                                        <p:cTn id="87" dur="500"/>
                                        <p:tgtEl>
                                          <p:spTgt spid="143"/>
                                        </p:tgtEl>
                                      </p:cBhvr>
                                    </p:animEffect>
                                  </p:childTnLst>
                                </p:cTn>
                              </p:par>
                              <p:par>
                                <p:cTn id="88" presetID="10" presetClass="entr" presetSubtype="0" fill="hold" nodeType="withEffect">
                                  <p:stCondLst>
                                    <p:cond delay="9000"/>
                                  </p:stCondLst>
                                  <p:childTnLst>
                                    <p:set>
                                      <p:cBhvr>
                                        <p:cTn id="89" dur="1" fill="hold">
                                          <p:stCondLst>
                                            <p:cond delay="0"/>
                                          </p:stCondLst>
                                        </p:cTn>
                                        <p:tgtEl>
                                          <p:spTgt spid="144"/>
                                        </p:tgtEl>
                                        <p:attrNameLst>
                                          <p:attrName>style.visibility</p:attrName>
                                        </p:attrNameLst>
                                      </p:cBhvr>
                                      <p:to>
                                        <p:strVal val="visible"/>
                                      </p:to>
                                    </p:set>
                                    <p:animEffect transition="in" filter="fade">
                                      <p:cBhvr>
                                        <p:cTn id="90" dur="500"/>
                                        <p:tgtEl>
                                          <p:spTgt spid="144"/>
                                        </p:tgtEl>
                                      </p:cBhvr>
                                    </p:animEffect>
                                  </p:childTnLst>
                                </p:cTn>
                              </p:par>
                              <p:par>
                                <p:cTn id="91" presetID="10" presetClass="entr" presetSubtype="0" fill="hold" nodeType="withEffect">
                                  <p:stCondLst>
                                    <p:cond delay="9000"/>
                                  </p:stCondLst>
                                  <p:childTnLst>
                                    <p:set>
                                      <p:cBhvr>
                                        <p:cTn id="92" dur="1" fill="hold">
                                          <p:stCondLst>
                                            <p:cond delay="0"/>
                                          </p:stCondLst>
                                        </p:cTn>
                                        <p:tgtEl>
                                          <p:spTgt spid="145"/>
                                        </p:tgtEl>
                                        <p:attrNameLst>
                                          <p:attrName>style.visibility</p:attrName>
                                        </p:attrNameLst>
                                      </p:cBhvr>
                                      <p:to>
                                        <p:strVal val="visible"/>
                                      </p:to>
                                    </p:set>
                                    <p:animEffect transition="in" filter="fade">
                                      <p:cBhvr>
                                        <p:cTn id="93" dur="500"/>
                                        <p:tgtEl>
                                          <p:spTgt spid="145"/>
                                        </p:tgtEl>
                                      </p:cBhvr>
                                    </p:animEffect>
                                  </p:childTnLst>
                                </p:cTn>
                              </p:par>
                              <p:par>
                                <p:cTn id="94" presetID="10" presetClass="entr" presetSubtype="0" fill="hold" nodeType="withEffect">
                                  <p:stCondLst>
                                    <p:cond delay="9000"/>
                                  </p:stCondLst>
                                  <p:childTnLst>
                                    <p:set>
                                      <p:cBhvr>
                                        <p:cTn id="95" dur="1" fill="hold">
                                          <p:stCondLst>
                                            <p:cond delay="0"/>
                                          </p:stCondLst>
                                        </p:cTn>
                                        <p:tgtEl>
                                          <p:spTgt spid="146"/>
                                        </p:tgtEl>
                                        <p:attrNameLst>
                                          <p:attrName>style.visibility</p:attrName>
                                        </p:attrNameLst>
                                      </p:cBhvr>
                                      <p:to>
                                        <p:strVal val="visible"/>
                                      </p:to>
                                    </p:set>
                                    <p:animEffect transition="in" filter="fade">
                                      <p:cBhvr>
                                        <p:cTn id="96" dur="500"/>
                                        <p:tgtEl>
                                          <p:spTgt spid="146"/>
                                        </p:tgtEl>
                                      </p:cBhvr>
                                    </p:animEffect>
                                  </p:childTnLst>
                                </p:cTn>
                              </p:par>
                              <p:par>
                                <p:cTn id="97" presetID="10" presetClass="exit" presetSubtype="0" fill="hold" nodeType="withEffect">
                                  <p:stCondLst>
                                    <p:cond delay="4000"/>
                                  </p:stCondLst>
                                  <p:childTnLst>
                                    <p:animEffect transition="out" filter="fade">
                                      <p:cBhvr>
                                        <p:cTn id="98" dur="500"/>
                                        <p:tgtEl>
                                          <p:spTgt spid="872"/>
                                        </p:tgtEl>
                                      </p:cBhvr>
                                    </p:animEffect>
                                    <p:set>
                                      <p:cBhvr>
                                        <p:cTn id="99" dur="1" fill="hold">
                                          <p:stCondLst>
                                            <p:cond delay="499"/>
                                          </p:stCondLst>
                                        </p:cTn>
                                        <p:tgtEl>
                                          <p:spTgt spid="872"/>
                                        </p:tgtEl>
                                        <p:attrNameLst>
                                          <p:attrName>style.visibility</p:attrName>
                                        </p:attrNameLst>
                                      </p:cBhvr>
                                      <p:to>
                                        <p:strVal val="hidden"/>
                                      </p:to>
                                    </p:set>
                                  </p:childTnLst>
                                </p:cTn>
                              </p:par>
                              <p:par>
                                <p:cTn id="100" presetID="10" presetClass="exit" presetSubtype="0" fill="hold" nodeType="withEffect">
                                  <p:stCondLst>
                                    <p:cond delay="4000"/>
                                  </p:stCondLst>
                                  <p:childTnLst>
                                    <p:animEffect transition="out" filter="fade">
                                      <p:cBhvr>
                                        <p:cTn id="101" dur="500"/>
                                        <p:tgtEl>
                                          <p:spTgt spid="874"/>
                                        </p:tgtEl>
                                      </p:cBhvr>
                                    </p:animEffect>
                                    <p:set>
                                      <p:cBhvr>
                                        <p:cTn id="102" dur="1" fill="hold">
                                          <p:stCondLst>
                                            <p:cond delay="499"/>
                                          </p:stCondLst>
                                        </p:cTn>
                                        <p:tgtEl>
                                          <p:spTgt spid="874"/>
                                        </p:tgtEl>
                                        <p:attrNameLst>
                                          <p:attrName>style.visibility</p:attrName>
                                        </p:attrNameLst>
                                      </p:cBhvr>
                                      <p:to>
                                        <p:strVal val="hidden"/>
                                      </p:to>
                                    </p:set>
                                  </p:childTnLst>
                                </p:cTn>
                              </p:par>
                              <p:par>
                                <p:cTn id="103" presetID="10" presetClass="exit" presetSubtype="0" fill="hold" nodeType="withEffect">
                                  <p:stCondLst>
                                    <p:cond delay="4000"/>
                                  </p:stCondLst>
                                  <p:childTnLst>
                                    <p:animEffect transition="out" filter="fade">
                                      <p:cBhvr>
                                        <p:cTn id="104" dur="500"/>
                                        <p:tgtEl>
                                          <p:spTgt spid="875"/>
                                        </p:tgtEl>
                                      </p:cBhvr>
                                    </p:animEffect>
                                    <p:set>
                                      <p:cBhvr>
                                        <p:cTn id="105" dur="1" fill="hold">
                                          <p:stCondLst>
                                            <p:cond delay="499"/>
                                          </p:stCondLst>
                                        </p:cTn>
                                        <p:tgtEl>
                                          <p:spTgt spid="875"/>
                                        </p:tgtEl>
                                        <p:attrNameLst>
                                          <p:attrName>style.visibility</p:attrName>
                                        </p:attrNameLst>
                                      </p:cBhvr>
                                      <p:to>
                                        <p:strVal val="hidden"/>
                                      </p:to>
                                    </p:set>
                                  </p:childTnLst>
                                </p:cTn>
                              </p:par>
                              <p:par>
                                <p:cTn id="106" presetID="10" presetClass="exit" presetSubtype="0" fill="hold" nodeType="withEffect">
                                  <p:stCondLst>
                                    <p:cond delay="4000"/>
                                  </p:stCondLst>
                                  <p:childTnLst>
                                    <p:animEffect transition="out" filter="fade">
                                      <p:cBhvr>
                                        <p:cTn id="107" dur="500"/>
                                        <p:tgtEl>
                                          <p:spTgt spid="873"/>
                                        </p:tgtEl>
                                      </p:cBhvr>
                                    </p:animEffect>
                                    <p:set>
                                      <p:cBhvr>
                                        <p:cTn id="108" dur="1" fill="hold">
                                          <p:stCondLst>
                                            <p:cond delay="499"/>
                                          </p:stCondLst>
                                        </p:cTn>
                                        <p:tgtEl>
                                          <p:spTgt spid="873"/>
                                        </p:tgtEl>
                                        <p:attrNameLst>
                                          <p:attrName>style.visibility</p:attrName>
                                        </p:attrNameLst>
                                      </p:cBhvr>
                                      <p:to>
                                        <p:strVal val="hidden"/>
                                      </p:to>
                                    </p:set>
                                  </p:childTnLst>
                                </p:cTn>
                              </p:par>
                            </p:childTnLst>
                          </p:cTn>
                        </p:par>
                        <p:par>
                          <p:cTn id="109" fill="hold">
                            <p:stCondLst>
                              <p:cond delay="22500"/>
                            </p:stCondLst>
                            <p:childTnLst>
                              <p:par>
                                <p:cTn id="110" presetID="10" presetClass="entr" presetSubtype="0" fill="hold"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par>
                          <p:cTn id="113" fill="hold">
                            <p:stCondLst>
                              <p:cond delay="23000"/>
                            </p:stCondLst>
                            <p:childTnLst>
                              <p:par>
                                <p:cTn id="114" presetID="10" presetClass="entr" presetSubtype="0" fill="hold" grpId="0" nodeType="afterEffect">
                                  <p:stCondLst>
                                    <p:cond delay="0"/>
                                  </p:stCondLst>
                                  <p:childTnLst>
                                    <p:set>
                                      <p:cBhvr>
                                        <p:cTn id="115" dur="1" fill="hold">
                                          <p:stCondLst>
                                            <p:cond delay="0"/>
                                          </p:stCondLst>
                                        </p:cTn>
                                        <p:tgtEl>
                                          <p:spTgt spid="226"/>
                                        </p:tgtEl>
                                        <p:attrNameLst>
                                          <p:attrName>style.visibility</p:attrName>
                                        </p:attrNameLst>
                                      </p:cBhvr>
                                      <p:to>
                                        <p:strVal val="visible"/>
                                      </p:to>
                                    </p:set>
                                    <p:animEffect transition="in" filter="fade">
                                      <p:cBhvr>
                                        <p:cTn id="116" dur="500"/>
                                        <p:tgtEl>
                                          <p:spTgt spid="226"/>
                                        </p:tgtEl>
                                      </p:cBhvr>
                                    </p:animEffect>
                                  </p:childTnLst>
                                </p:cTn>
                              </p:par>
                            </p:childTnLst>
                          </p:cTn>
                        </p:par>
                        <p:par>
                          <p:cTn id="117" fill="hold">
                            <p:stCondLst>
                              <p:cond delay="23500"/>
                            </p:stCondLst>
                            <p:childTnLst>
                              <p:par>
                                <p:cTn id="118" presetID="42" presetClass="path" presetSubtype="0" accel="50000" decel="50000" autoRev="1" fill="hold" nodeType="afterEffect">
                                  <p:stCondLst>
                                    <p:cond delay="0"/>
                                  </p:stCondLst>
                                  <p:childTnLst>
                                    <p:animMotion origin="layout" path="M 3.88889E-6 9.87654E-7 L 0.44461 -0.40679 " pathEditMode="relative" rAng="0" ptsTypes="AA">
                                      <p:cBhvr>
                                        <p:cTn id="119" dur="5000" fill="hold"/>
                                        <p:tgtEl>
                                          <p:spTgt spid="139"/>
                                        </p:tgtEl>
                                        <p:attrNameLst>
                                          <p:attrName>ppt_x</p:attrName>
                                          <p:attrName>ppt_y</p:attrName>
                                        </p:attrNameLst>
                                      </p:cBhvr>
                                      <p:rCtr x="22222" y="-20340"/>
                                    </p:animMotion>
                                  </p:childTnLst>
                                </p:cTn>
                              </p:par>
                              <p:par>
                                <p:cTn id="120" presetID="10" presetClass="exit" presetSubtype="0" fill="hold" nodeType="withEffect">
                                  <p:stCondLst>
                                    <p:cond delay="500"/>
                                  </p:stCondLst>
                                  <p:childTnLst>
                                    <p:animEffect transition="out" filter="fade">
                                      <p:cBhvr>
                                        <p:cTn id="121" dur="500"/>
                                        <p:tgtEl>
                                          <p:spTgt spid="15"/>
                                        </p:tgtEl>
                                      </p:cBhvr>
                                    </p:animEffect>
                                    <p:set>
                                      <p:cBhvr>
                                        <p:cTn id="122" dur="1" fill="hold">
                                          <p:stCondLst>
                                            <p:cond delay="499"/>
                                          </p:stCondLst>
                                        </p:cTn>
                                        <p:tgtEl>
                                          <p:spTgt spid="15"/>
                                        </p:tgtEl>
                                        <p:attrNameLst>
                                          <p:attrName>style.visibility</p:attrName>
                                        </p:attrNameLst>
                                      </p:cBhvr>
                                      <p:to>
                                        <p:strVal val="hidden"/>
                                      </p:to>
                                    </p:set>
                                  </p:childTnLst>
                                </p:cTn>
                              </p:par>
                              <p:par>
                                <p:cTn id="123" presetID="10" presetClass="entr" presetSubtype="0" fill="hold" nodeType="withEffect">
                                  <p:stCondLst>
                                    <p:cond delay="5000"/>
                                  </p:stCondLst>
                                  <p:childTnLst>
                                    <p:set>
                                      <p:cBhvr>
                                        <p:cTn id="124" dur="1" fill="hold">
                                          <p:stCondLst>
                                            <p:cond delay="0"/>
                                          </p:stCondLst>
                                        </p:cTn>
                                        <p:tgtEl>
                                          <p:spTgt spid="212"/>
                                        </p:tgtEl>
                                        <p:attrNameLst>
                                          <p:attrName>style.visibility</p:attrName>
                                        </p:attrNameLst>
                                      </p:cBhvr>
                                      <p:to>
                                        <p:strVal val="visible"/>
                                      </p:to>
                                    </p:set>
                                    <p:animEffect transition="in" filter="fade">
                                      <p:cBhvr>
                                        <p:cTn id="125" dur="500"/>
                                        <p:tgtEl>
                                          <p:spTgt spid="212"/>
                                        </p:tgtEl>
                                      </p:cBhvr>
                                    </p:animEffect>
                                  </p:childTnLst>
                                </p:cTn>
                              </p:par>
                            </p:childTnLst>
                          </p:cTn>
                        </p:par>
                        <p:par>
                          <p:cTn id="126" fill="hold">
                            <p:stCondLst>
                              <p:cond delay="33500"/>
                            </p:stCondLst>
                            <p:childTnLst>
                              <p:par>
                                <p:cTn id="127" presetID="10" presetClass="entr" presetSubtype="0" fill="hold" nodeType="afterEffect">
                                  <p:stCondLst>
                                    <p:cond delay="0"/>
                                  </p:stCondLst>
                                  <p:childTnLst>
                                    <p:set>
                                      <p:cBhvr>
                                        <p:cTn id="128" dur="1" fill="hold">
                                          <p:stCondLst>
                                            <p:cond delay="0"/>
                                          </p:stCondLst>
                                        </p:cTn>
                                        <p:tgtEl>
                                          <p:spTgt spid="218"/>
                                        </p:tgtEl>
                                        <p:attrNameLst>
                                          <p:attrName>style.visibility</p:attrName>
                                        </p:attrNameLst>
                                      </p:cBhvr>
                                      <p:to>
                                        <p:strVal val="visible"/>
                                      </p:to>
                                    </p:set>
                                    <p:animEffect transition="in" filter="fade">
                                      <p:cBhvr>
                                        <p:cTn id="12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25" grpId="0" animBg="1"/>
      <p:bldP spid="2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356" name="Oval 355">
            <a:extLst>
              <a:ext uri="{FF2B5EF4-FFF2-40B4-BE49-F238E27FC236}">
                <a16:creationId xmlns:a16="http://schemas.microsoft.com/office/drawing/2014/main" id="{43F46273-3B2A-413E-A672-C7DF532AF701}"/>
              </a:ext>
            </a:extLst>
          </p:cNvPr>
          <p:cNvSpPr/>
          <p:nvPr/>
        </p:nvSpPr>
        <p:spPr>
          <a:xfrm>
            <a:off x="6480212" y="195486"/>
            <a:ext cx="2663788" cy="1512168"/>
          </a:xfrm>
          <a:prstGeom prst="ellipse">
            <a:avLst/>
          </a:prstGeom>
          <a:solidFill>
            <a:srgbClr val="FDF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143AD76C-A734-4E40-AEC9-15E305D8AE9F}"/>
              </a:ext>
            </a:extLst>
          </p:cNvPr>
          <p:cNvGrpSpPr/>
          <p:nvPr/>
        </p:nvGrpSpPr>
        <p:grpSpPr>
          <a:xfrm>
            <a:off x="6554122" y="772370"/>
            <a:ext cx="325550" cy="129702"/>
            <a:chOff x="6554122" y="772370"/>
            <a:chExt cx="325550" cy="129702"/>
          </a:xfrm>
        </p:grpSpPr>
        <p:sp>
          <p:nvSpPr>
            <p:cNvPr id="108" name="Google Shape;893;p38">
              <a:extLst>
                <a:ext uri="{FF2B5EF4-FFF2-40B4-BE49-F238E27FC236}">
                  <a16:creationId xmlns:a16="http://schemas.microsoft.com/office/drawing/2014/main" id="{A333A542-6437-428B-926B-11BC166FBE04}"/>
                </a:ext>
              </a:extLst>
            </p:cNvPr>
            <p:cNvSpPr/>
            <p:nvPr/>
          </p:nvSpPr>
          <p:spPr>
            <a:xfrm rot="-466620">
              <a:off x="6601797" y="7723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9" name="Google Shape;894;p38">
              <a:extLst>
                <a:ext uri="{FF2B5EF4-FFF2-40B4-BE49-F238E27FC236}">
                  <a16:creationId xmlns:a16="http://schemas.microsoft.com/office/drawing/2014/main" id="{7A8A6DBC-AC61-4312-B309-06C9C81CE8FF}"/>
                </a:ext>
              </a:extLst>
            </p:cNvPr>
            <p:cNvSpPr/>
            <p:nvPr/>
          </p:nvSpPr>
          <p:spPr>
            <a:xfrm rot="-466620">
              <a:off x="6554122" y="8384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0" name="Google Shape;895;p38">
              <a:extLst>
                <a:ext uri="{FF2B5EF4-FFF2-40B4-BE49-F238E27FC236}">
                  <a16:creationId xmlns:a16="http://schemas.microsoft.com/office/drawing/2014/main" id="{B28C50C5-0177-4B6D-B79F-66867F5AADF0}"/>
                </a:ext>
              </a:extLst>
            </p:cNvPr>
            <p:cNvSpPr/>
            <p:nvPr/>
          </p:nvSpPr>
          <p:spPr>
            <a:xfrm rot="7885">
              <a:off x="6748872" y="8384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1" name="Google Shape;896;p38">
              <a:extLst>
                <a:ext uri="{FF2B5EF4-FFF2-40B4-BE49-F238E27FC236}">
                  <a16:creationId xmlns:a16="http://schemas.microsoft.com/office/drawing/2014/main" id="{0493780A-183D-4D9E-8A31-129C13E6601E}"/>
                </a:ext>
              </a:extLst>
            </p:cNvPr>
            <p:cNvSpPr/>
            <p:nvPr/>
          </p:nvSpPr>
          <p:spPr>
            <a:xfrm rot="292373">
              <a:off x="6690052" y="8031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2" name="Google Shape;897;p38">
              <a:extLst>
                <a:ext uri="{FF2B5EF4-FFF2-40B4-BE49-F238E27FC236}">
                  <a16:creationId xmlns:a16="http://schemas.microsoft.com/office/drawing/2014/main" id="{96C505C7-19E2-4831-A5AE-C5D3A9DA12F3}"/>
                </a:ext>
              </a:extLst>
            </p:cNvPr>
            <p:cNvSpPr/>
            <p:nvPr/>
          </p:nvSpPr>
          <p:spPr>
            <a:xfrm rot="410879">
              <a:off x="6638226" y="8385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3" name="Group 112">
            <a:extLst>
              <a:ext uri="{FF2B5EF4-FFF2-40B4-BE49-F238E27FC236}">
                <a16:creationId xmlns:a16="http://schemas.microsoft.com/office/drawing/2014/main" id="{897D0A51-115D-4F62-BA38-F4D6ECEF6B4A}"/>
              </a:ext>
            </a:extLst>
          </p:cNvPr>
          <p:cNvGrpSpPr/>
          <p:nvPr/>
        </p:nvGrpSpPr>
        <p:grpSpPr>
          <a:xfrm>
            <a:off x="6859435" y="1112120"/>
            <a:ext cx="325550" cy="129702"/>
            <a:chOff x="6859435" y="1112120"/>
            <a:chExt cx="325550" cy="129702"/>
          </a:xfrm>
        </p:grpSpPr>
        <p:sp>
          <p:nvSpPr>
            <p:cNvPr id="114" name="Google Shape;898;p38">
              <a:extLst>
                <a:ext uri="{FF2B5EF4-FFF2-40B4-BE49-F238E27FC236}">
                  <a16:creationId xmlns:a16="http://schemas.microsoft.com/office/drawing/2014/main" id="{6A7299E0-9660-47E4-9E4B-FCA35EB65F9E}"/>
                </a:ext>
              </a:extLst>
            </p:cNvPr>
            <p:cNvSpPr/>
            <p:nvPr/>
          </p:nvSpPr>
          <p:spPr>
            <a:xfrm rot="-466620">
              <a:off x="6907110" y="11121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5" name="Google Shape;899;p38">
              <a:extLst>
                <a:ext uri="{FF2B5EF4-FFF2-40B4-BE49-F238E27FC236}">
                  <a16:creationId xmlns:a16="http://schemas.microsoft.com/office/drawing/2014/main" id="{C0D47699-1DDE-44B6-97DC-4A19425EDEE5}"/>
                </a:ext>
              </a:extLst>
            </p:cNvPr>
            <p:cNvSpPr/>
            <p:nvPr/>
          </p:nvSpPr>
          <p:spPr>
            <a:xfrm rot="-466620">
              <a:off x="6859435" y="11782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900;p38">
              <a:extLst>
                <a:ext uri="{FF2B5EF4-FFF2-40B4-BE49-F238E27FC236}">
                  <a16:creationId xmlns:a16="http://schemas.microsoft.com/office/drawing/2014/main" id="{8D9C730E-F9B9-4DF5-8495-DAA3CB491E6A}"/>
                </a:ext>
              </a:extLst>
            </p:cNvPr>
            <p:cNvSpPr/>
            <p:nvPr/>
          </p:nvSpPr>
          <p:spPr>
            <a:xfrm rot="7885">
              <a:off x="7054185" y="11782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901;p38">
              <a:extLst>
                <a:ext uri="{FF2B5EF4-FFF2-40B4-BE49-F238E27FC236}">
                  <a16:creationId xmlns:a16="http://schemas.microsoft.com/office/drawing/2014/main" id="{A379F872-B2DB-45EA-9F6D-92EA8D75A905}"/>
                </a:ext>
              </a:extLst>
            </p:cNvPr>
            <p:cNvSpPr/>
            <p:nvPr/>
          </p:nvSpPr>
          <p:spPr>
            <a:xfrm rot="292373">
              <a:off x="6995364" y="11429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902;p38">
              <a:extLst>
                <a:ext uri="{FF2B5EF4-FFF2-40B4-BE49-F238E27FC236}">
                  <a16:creationId xmlns:a16="http://schemas.microsoft.com/office/drawing/2014/main" id="{EAF4625D-D344-46B8-83D5-0068F651A44E}"/>
                </a:ext>
              </a:extLst>
            </p:cNvPr>
            <p:cNvSpPr/>
            <p:nvPr/>
          </p:nvSpPr>
          <p:spPr>
            <a:xfrm rot="410879">
              <a:off x="6943538" y="11782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9" name="Group 118">
            <a:extLst>
              <a:ext uri="{FF2B5EF4-FFF2-40B4-BE49-F238E27FC236}">
                <a16:creationId xmlns:a16="http://schemas.microsoft.com/office/drawing/2014/main" id="{6D8E318A-BC51-4ADC-8BB4-31A03142E695}"/>
              </a:ext>
            </a:extLst>
          </p:cNvPr>
          <p:cNvGrpSpPr/>
          <p:nvPr/>
        </p:nvGrpSpPr>
        <p:grpSpPr>
          <a:xfrm>
            <a:off x="7361260" y="1186620"/>
            <a:ext cx="325550" cy="129702"/>
            <a:chOff x="7361260" y="1186620"/>
            <a:chExt cx="325550" cy="129702"/>
          </a:xfrm>
        </p:grpSpPr>
        <p:sp>
          <p:nvSpPr>
            <p:cNvPr id="120" name="Google Shape;903;p38">
              <a:extLst>
                <a:ext uri="{FF2B5EF4-FFF2-40B4-BE49-F238E27FC236}">
                  <a16:creationId xmlns:a16="http://schemas.microsoft.com/office/drawing/2014/main" id="{E735E487-0A75-496A-98B8-259F9A91BDCB}"/>
                </a:ext>
              </a:extLst>
            </p:cNvPr>
            <p:cNvSpPr/>
            <p:nvPr/>
          </p:nvSpPr>
          <p:spPr>
            <a:xfrm rot="-466620">
              <a:off x="7408935" y="11866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904;p38">
              <a:extLst>
                <a:ext uri="{FF2B5EF4-FFF2-40B4-BE49-F238E27FC236}">
                  <a16:creationId xmlns:a16="http://schemas.microsoft.com/office/drawing/2014/main" id="{21E7D3FE-C541-4ED4-B99D-6D217C6DBF67}"/>
                </a:ext>
              </a:extLst>
            </p:cNvPr>
            <p:cNvSpPr/>
            <p:nvPr/>
          </p:nvSpPr>
          <p:spPr>
            <a:xfrm rot="-466620">
              <a:off x="7361260" y="12527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905;p38">
              <a:extLst>
                <a:ext uri="{FF2B5EF4-FFF2-40B4-BE49-F238E27FC236}">
                  <a16:creationId xmlns:a16="http://schemas.microsoft.com/office/drawing/2014/main" id="{B8582F7A-F0D8-4746-A648-7A6EA552AF4D}"/>
                </a:ext>
              </a:extLst>
            </p:cNvPr>
            <p:cNvSpPr/>
            <p:nvPr/>
          </p:nvSpPr>
          <p:spPr>
            <a:xfrm rot="7885">
              <a:off x="7556010" y="12527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906;p38">
              <a:extLst>
                <a:ext uri="{FF2B5EF4-FFF2-40B4-BE49-F238E27FC236}">
                  <a16:creationId xmlns:a16="http://schemas.microsoft.com/office/drawing/2014/main" id="{526A091F-13C7-45B2-AE63-6986921BB4CE}"/>
                </a:ext>
              </a:extLst>
            </p:cNvPr>
            <p:cNvSpPr/>
            <p:nvPr/>
          </p:nvSpPr>
          <p:spPr>
            <a:xfrm rot="292373">
              <a:off x="7497189" y="12174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907;p38">
              <a:extLst>
                <a:ext uri="{FF2B5EF4-FFF2-40B4-BE49-F238E27FC236}">
                  <a16:creationId xmlns:a16="http://schemas.microsoft.com/office/drawing/2014/main" id="{95F41502-B0F7-42B7-B835-8A5321CEB658}"/>
                </a:ext>
              </a:extLst>
            </p:cNvPr>
            <p:cNvSpPr/>
            <p:nvPr/>
          </p:nvSpPr>
          <p:spPr>
            <a:xfrm rot="410879">
              <a:off x="7445363" y="12527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25" name="Group 124">
            <a:extLst>
              <a:ext uri="{FF2B5EF4-FFF2-40B4-BE49-F238E27FC236}">
                <a16:creationId xmlns:a16="http://schemas.microsoft.com/office/drawing/2014/main" id="{F105514A-53E7-4D70-A5D9-83072FC5CD19}"/>
              </a:ext>
            </a:extLst>
          </p:cNvPr>
          <p:cNvGrpSpPr/>
          <p:nvPr/>
        </p:nvGrpSpPr>
        <p:grpSpPr>
          <a:xfrm>
            <a:off x="7874235" y="1484795"/>
            <a:ext cx="325550" cy="129702"/>
            <a:chOff x="7874235" y="1484795"/>
            <a:chExt cx="325550" cy="129702"/>
          </a:xfrm>
        </p:grpSpPr>
        <p:sp>
          <p:nvSpPr>
            <p:cNvPr id="126" name="Google Shape;908;p38">
              <a:extLst>
                <a:ext uri="{FF2B5EF4-FFF2-40B4-BE49-F238E27FC236}">
                  <a16:creationId xmlns:a16="http://schemas.microsoft.com/office/drawing/2014/main" id="{418740C0-3867-4A84-A1A7-9932E5FCE923}"/>
                </a:ext>
              </a:extLst>
            </p:cNvPr>
            <p:cNvSpPr/>
            <p:nvPr/>
          </p:nvSpPr>
          <p:spPr>
            <a:xfrm rot="-466620">
              <a:off x="7921910" y="14847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909;p38">
              <a:extLst>
                <a:ext uri="{FF2B5EF4-FFF2-40B4-BE49-F238E27FC236}">
                  <a16:creationId xmlns:a16="http://schemas.microsoft.com/office/drawing/2014/main" id="{BBE589C4-C2A4-43C3-B74C-CAF8D7DA0968}"/>
                </a:ext>
              </a:extLst>
            </p:cNvPr>
            <p:cNvSpPr/>
            <p:nvPr/>
          </p:nvSpPr>
          <p:spPr>
            <a:xfrm rot="-466620">
              <a:off x="7874235" y="15508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910;p38">
              <a:extLst>
                <a:ext uri="{FF2B5EF4-FFF2-40B4-BE49-F238E27FC236}">
                  <a16:creationId xmlns:a16="http://schemas.microsoft.com/office/drawing/2014/main" id="{606767D3-02D6-4A72-B4B1-6FDE4A678B7B}"/>
                </a:ext>
              </a:extLst>
            </p:cNvPr>
            <p:cNvSpPr/>
            <p:nvPr/>
          </p:nvSpPr>
          <p:spPr>
            <a:xfrm rot="7885">
              <a:off x="8068985" y="15508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911;p38">
              <a:extLst>
                <a:ext uri="{FF2B5EF4-FFF2-40B4-BE49-F238E27FC236}">
                  <a16:creationId xmlns:a16="http://schemas.microsoft.com/office/drawing/2014/main" id="{244F8367-AF26-4BA3-9049-635EBE1F4829}"/>
                </a:ext>
              </a:extLst>
            </p:cNvPr>
            <p:cNvSpPr/>
            <p:nvPr/>
          </p:nvSpPr>
          <p:spPr>
            <a:xfrm rot="292373">
              <a:off x="8010164" y="15156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912;p38">
              <a:extLst>
                <a:ext uri="{FF2B5EF4-FFF2-40B4-BE49-F238E27FC236}">
                  <a16:creationId xmlns:a16="http://schemas.microsoft.com/office/drawing/2014/main" id="{5CE3C242-8AD8-44F1-B5DE-4C38AEC50297}"/>
                </a:ext>
              </a:extLst>
            </p:cNvPr>
            <p:cNvSpPr/>
            <p:nvPr/>
          </p:nvSpPr>
          <p:spPr>
            <a:xfrm rot="410879">
              <a:off x="7958338" y="15509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31" name="Group 130">
            <a:extLst>
              <a:ext uri="{FF2B5EF4-FFF2-40B4-BE49-F238E27FC236}">
                <a16:creationId xmlns:a16="http://schemas.microsoft.com/office/drawing/2014/main" id="{6058138C-3B4A-4B57-80F9-5FF252BE6755}"/>
              </a:ext>
            </a:extLst>
          </p:cNvPr>
          <p:cNvGrpSpPr/>
          <p:nvPr/>
        </p:nvGrpSpPr>
        <p:grpSpPr>
          <a:xfrm>
            <a:off x="6876247" y="609745"/>
            <a:ext cx="325550" cy="129702"/>
            <a:chOff x="6876247" y="609745"/>
            <a:chExt cx="325550" cy="129702"/>
          </a:xfrm>
        </p:grpSpPr>
        <p:sp>
          <p:nvSpPr>
            <p:cNvPr id="132" name="Google Shape;913;p38">
              <a:extLst>
                <a:ext uri="{FF2B5EF4-FFF2-40B4-BE49-F238E27FC236}">
                  <a16:creationId xmlns:a16="http://schemas.microsoft.com/office/drawing/2014/main" id="{005139BE-590B-446D-A5F9-FCE7FC4C1184}"/>
                </a:ext>
              </a:extLst>
            </p:cNvPr>
            <p:cNvSpPr/>
            <p:nvPr/>
          </p:nvSpPr>
          <p:spPr>
            <a:xfrm rot="-466620">
              <a:off x="6923922" y="6097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914;p38">
              <a:extLst>
                <a:ext uri="{FF2B5EF4-FFF2-40B4-BE49-F238E27FC236}">
                  <a16:creationId xmlns:a16="http://schemas.microsoft.com/office/drawing/2014/main" id="{2DB4FE86-129A-4194-A123-407BF8307489}"/>
                </a:ext>
              </a:extLst>
            </p:cNvPr>
            <p:cNvSpPr/>
            <p:nvPr/>
          </p:nvSpPr>
          <p:spPr>
            <a:xfrm rot="-466620">
              <a:off x="6876247" y="6758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915;p38">
              <a:extLst>
                <a:ext uri="{FF2B5EF4-FFF2-40B4-BE49-F238E27FC236}">
                  <a16:creationId xmlns:a16="http://schemas.microsoft.com/office/drawing/2014/main" id="{14F5EF50-A253-44CE-8E2C-CFB351033489}"/>
                </a:ext>
              </a:extLst>
            </p:cNvPr>
            <p:cNvSpPr/>
            <p:nvPr/>
          </p:nvSpPr>
          <p:spPr>
            <a:xfrm rot="7885">
              <a:off x="7070997" y="6758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916;p38">
              <a:extLst>
                <a:ext uri="{FF2B5EF4-FFF2-40B4-BE49-F238E27FC236}">
                  <a16:creationId xmlns:a16="http://schemas.microsoft.com/office/drawing/2014/main" id="{51EF486F-35EE-4C39-A476-830F0C59CDE7}"/>
                </a:ext>
              </a:extLst>
            </p:cNvPr>
            <p:cNvSpPr/>
            <p:nvPr/>
          </p:nvSpPr>
          <p:spPr>
            <a:xfrm rot="292373">
              <a:off x="7012177" y="6405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917;p38">
              <a:extLst>
                <a:ext uri="{FF2B5EF4-FFF2-40B4-BE49-F238E27FC236}">
                  <a16:creationId xmlns:a16="http://schemas.microsoft.com/office/drawing/2014/main" id="{48E410AA-5430-49A7-AD63-E86423013DA0}"/>
                </a:ext>
              </a:extLst>
            </p:cNvPr>
            <p:cNvSpPr/>
            <p:nvPr/>
          </p:nvSpPr>
          <p:spPr>
            <a:xfrm rot="410879">
              <a:off x="6960351" y="6759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37" name="Group 136">
            <a:extLst>
              <a:ext uri="{FF2B5EF4-FFF2-40B4-BE49-F238E27FC236}">
                <a16:creationId xmlns:a16="http://schemas.microsoft.com/office/drawing/2014/main" id="{E19E2181-3240-42DA-B9E3-A768FC2B48CA}"/>
              </a:ext>
            </a:extLst>
          </p:cNvPr>
          <p:cNvGrpSpPr/>
          <p:nvPr/>
        </p:nvGrpSpPr>
        <p:grpSpPr>
          <a:xfrm>
            <a:off x="7583235" y="600645"/>
            <a:ext cx="325550" cy="129702"/>
            <a:chOff x="7583235" y="600645"/>
            <a:chExt cx="325550" cy="129702"/>
          </a:xfrm>
        </p:grpSpPr>
        <p:sp>
          <p:nvSpPr>
            <p:cNvPr id="138" name="Google Shape;918;p38">
              <a:extLst>
                <a:ext uri="{FF2B5EF4-FFF2-40B4-BE49-F238E27FC236}">
                  <a16:creationId xmlns:a16="http://schemas.microsoft.com/office/drawing/2014/main" id="{BA091196-7CB1-4F82-B38C-C54EAA39B6DC}"/>
                </a:ext>
              </a:extLst>
            </p:cNvPr>
            <p:cNvSpPr/>
            <p:nvPr/>
          </p:nvSpPr>
          <p:spPr>
            <a:xfrm rot="-466620">
              <a:off x="7630910" y="600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9" name="Google Shape;919;p38">
              <a:extLst>
                <a:ext uri="{FF2B5EF4-FFF2-40B4-BE49-F238E27FC236}">
                  <a16:creationId xmlns:a16="http://schemas.microsoft.com/office/drawing/2014/main" id="{433A5EB4-826B-4EBD-B47C-8FE45F77DE34}"/>
                </a:ext>
              </a:extLst>
            </p:cNvPr>
            <p:cNvSpPr/>
            <p:nvPr/>
          </p:nvSpPr>
          <p:spPr>
            <a:xfrm rot="-466620">
              <a:off x="7583235" y="666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0" name="Google Shape;920;p38">
              <a:extLst>
                <a:ext uri="{FF2B5EF4-FFF2-40B4-BE49-F238E27FC236}">
                  <a16:creationId xmlns:a16="http://schemas.microsoft.com/office/drawing/2014/main" id="{335A9464-67DA-4323-BDBA-9CDBA3ABAAF9}"/>
                </a:ext>
              </a:extLst>
            </p:cNvPr>
            <p:cNvSpPr/>
            <p:nvPr/>
          </p:nvSpPr>
          <p:spPr>
            <a:xfrm rot="7885">
              <a:off x="7777985" y="666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1" name="Google Shape;921;p38">
              <a:extLst>
                <a:ext uri="{FF2B5EF4-FFF2-40B4-BE49-F238E27FC236}">
                  <a16:creationId xmlns:a16="http://schemas.microsoft.com/office/drawing/2014/main" id="{AC6A475B-5B03-4652-8B71-8653F961EC45}"/>
                </a:ext>
              </a:extLst>
            </p:cNvPr>
            <p:cNvSpPr/>
            <p:nvPr/>
          </p:nvSpPr>
          <p:spPr>
            <a:xfrm rot="292373">
              <a:off x="7719164" y="631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2" name="Google Shape;922;p38">
              <a:extLst>
                <a:ext uri="{FF2B5EF4-FFF2-40B4-BE49-F238E27FC236}">
                  <a16:creationId xmlns:a16="http://schemas.microsoft.com/office/drawing/2014/main" id="{C1342B31-8FE9-48DE-B696-5CED859CF152}"/>
                </a:ext>
              </a:extLst>
            </p:cNvPr>
            <p:cNvSpPr/>
            <p:nvPr/>
          </p:nvSpPr>
          <p:spPr>
            <a:xfrm rot="410879">
              <a:off x="7667338" y="666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43" name="Group 142">
            <a:extLst>
              <a:ext uri="{FF2B5EF4-FFF2-40B4-BE49-F238E27FC236}">
                <a16:creationId xmlns:a16="http://schemas.microsoft.com/office/drawing/2014/main" id="{172B9843-00F1-4D6B-84F9-8CE52C7FD316}"/>
              </a:ext>
            </a:extLst>
          </p:cNvPr>
          <p:cNvGrpSpPr/>
          <p:nvPr/>
        </p:nvGrpSpPr>
        <p:grpSpPr>
          <a:xfrm>
            <a:off x="7201110" y="386770"/>
            <a:ext cx="325550" cy="129702"/>
            <a:chOff x="7201110" y="386770"/>
            <a:chExt cx="325550" cy="129702"/>
          </a:xfrm>
        </p:grpSpPr>
        <p:sp>
          <p:nvSpPr>
            <p:cNvPr id="144" name="Google Shape;923;p38">
              <a:extLst>
                <a:ext uri="{FF2B5EF4-FFF2-40B4-BE49-F238E27FC236}">
                  <a16:creationId xmlns:a16="http://schemas.microsoft.com/office/drawing/2014/main" id="{B58A3F52-F209-4C29-9842-1CCB59EB7CB0}"/>
                </a:ext>
              </a:extLst>
            </p:cNvPr>
            <p:cNvSpPr/>
            <p:nvPr/>
          </p:nvSpPr>
          <p:spPr>
            <a:xfrm rot="-466620">
              <a:off x="7248785" y="3867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5" name="Google Shape;924;p38">
              <a:extLst>
                <a:ext uri="{FF2B5EF4-FFF2-40B4-BE49-F238E27FC236}">
                  <a16:creationId xmlns:a16="http://schemas.microsoft.com/office/drawing/2014/main" id="{71D0BFC0-FD90-4D66-A371-397D8ADB1081}"/>
                </a:ext>
              </a:extLst>
            </p:cNvPr>
            <p:cNvSpPr/>
            <p:nvPr/>
          </p:nvSpPr>
          <p:spPr>
            <a:xfrm rot="-466620">
              <a:off x="7201110" y="4528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6" name="Google Shape;925;p38">
              <a:extLst>
                <a:ext uri="{FF2B5EF4-FFF2-40B4-BE49-F238E27FC236}">
                  <a16:creationId xmlns:a16="http://schemas.microsoft.com/office/drawing/2014/main" id="{D5103C56-69BB-4A93-A9B5-2921973B41B5}"/>
                </a:ext>
              </a:extLst>
            </p:cNvPr>
            <p:cNvSpPr/>
            <p:nvPr/>
          </p:nvSpPr>
          <p:spPr>
            <a:xfrm rot="7885">
              <a:off x="7395860" y="4528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7" name="Google Shape;926;p38">
              <a:extLst>
                <a:ext uri="{FF2B5EF4-FFF2-40B4-BE49-F238E27FC236}">
                  <a16:creationId xmlns:a16="http://schemas.microsoft.com/office/drawing/2014/main" id="{13489EB2-3963-4FCC-8E4E-A8E4CBF158C6}"/>
                </a:ext>
              </a:extLst>
            </p:cNvPr>
            <p:cNvSpPr/>
            <p:nvPr/>
          </p:nvSpPr>
          <p:spPr>
            <a:xfrm rot="292373">
              <a:off x="7337039" y="4175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8" name="Google Shape;927;p38">
              <a:extLst>
                <a:ext uri="{FF2B5EF4-FFF2-40B4-BE49-F238E27FC236}">
                  <a16:creationId xmlns:a16="http://schemas.microsoft.com/office/drawing/2014/main" id="{7DBB4109-C134-4BC7-A2FF-BCCE5C79D367}"/>
                </a:ext>
              </a:extLst>
            </p:cNvPr>
            <p:cNvSpPr/>
            <p:nvPr/>
          </p:nvSpPr>
          <p:spPr>
            <a:xfrm rot="410879">
              <a:off x="7285213" y="4529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49" name="Group 148">
            <a:extLst>
              <a:ext uri="{FF2B5EF4-FFF2-40B4-BE49-F238E27FC236}">
                <a16:creationId xmlns:a16="http://schemas.microsoft.com/office/drawing/2014/main" id="{398BAE9A-1CA2-4E96-9677-D70EADA01351}"/>
              </a:ext>
            </a:extLst>
          </p:cNvPr>
          <p:cNvGrpSpPr/>
          <p:nvPr/>
        </p:nvGrpSpPr>
        <p:grpSpPr>
          <a:xfrm>
            <a:off x="7836322" y="1207708"/>
            <a:ext cx="325550" cy="129702"/>
            <a:chOff x="7836322" y="1207708"/>
            <a:chExt cx="325550" cy="129702"/>
          </a:xfrm>
        </p:grpSpPr>
        <p:sp>
          <p:nvSpPr>
            <p:cNvPr id="150" name="Google Shape;928;p38">
              <a:extLst>
                <a:ext uri="{FF2B5EF4-FFF2-40B4-BE49-F238E27FC236}">
                  <a16:creationId xmlns:a16="http://schemas.microsoft.com/office/drawing/2014/main" id="{F034414A-F1EF-4093-A439-8438E2B9CC46}"/>
                </a:ext>
              </a:extLst>
            </p:cNvPr>
            <p:cNvSpPr/>
            <p:nvPr/>
          </p:nvSpPr>
          <p:spPr>
            <a:xfrm rot="-466620">
              <a:off x="7883997" y="12077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1" name="Google Shape;929;p38">
              <a:extLst>
                <a:ext uri="{FF2B5EF4-FFF2-40B4-BE49-F238E27FC236}">
                  <a16:creationId xmlns:a16="http://schemas.microsoft.com/office/drawing/2014/main" id="{0E409252-5944-4C8C-94F5-BE67DFD20246}"/>
                </a:ext>
              </a:extLst>
            </p:cNvPr>
            <p:cNvSpPr/>
            <p:nvPr/>
          </p:nvSpPr>
          <p:spPr>
            <a:xfrm rot="-466620">
              <a:off x="7836322" y="12738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2" name="Google Shape;930;p38">
              <a:extLst>
                <a:ext uri="{FF2B5EF4-FFF2-40B4-BE49-F238E27FC236}">
                  <a16:creationId xmlns:a16="http://schemas.microsoft.com/office/drawing/2014/main" id="{2E0A73B2-3FA4-4314-88EB-9B1DA38B4AC9}"/>
                </a:ext>
              </a:extLst>
            </p:cNvPr>
            <p:cNvSpPr/>
            <p:nvPr/>
          </p:nvSpPr>
          <p:spPr>
            <a:xfrm rot="7885">
              <a:off x="8031072" y="12738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3" name="Google Shape;931;p38">
              <a:extLst>
                <a:ext uri="{FF2B5EF4-FFF2-40B4-BE49-F238E27FC236}">
                  <a16:creationId xmlns:a16="http://schemas.microsoft.com/office/drawing/2014/main" id="{AA1D7FB7-ABB6-44E5-B359-B6E9D9D77EAC}"/>
                </a:ext>
              </a:extLst>
            </p:cNvPr>
            <p:cNvSpPr/>
            <p:nvPr/>
          </p:nvSpPr>
          <p:spPr>
            <a:xfrm rot="292373">
              <a:off x="7972252" y="12385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4" name="Google Shape;932;p38">
              <a:extLst>
                <a:ext uri="{FF2B5EF4-FFF2-40B4-BE49-F238E27FC236}">
                  <a16:creationId xmlns:a16="http://schemas.microsoft.com/office/drawing/2014/main" id="{68AF6A7D-2447-4355-A489-97C44F21D8DE}"/>
                </a:ext>
              </a:extLst>
            </p:cNvPr>
            <p:cNvSpPr/>
            <p:nvPr/>
          </p:nvSpPr>
          <p:spPr>
            <a:xfrm rot="410879">
              <a:off x="7920426" y="12738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55" name="Group 154">
            <a:extLst>
              <a:ext uri="{FF2B5EF4-FFF2-40B4-BE49-F238E27FC236}">
                <a16:creationId xmlns:a16="http://schemas.microsoft.com/office/drawing/2014/main" id="{F9F395B4-1289-4F0C-A99E-E415BA66548A}"/>
              </a:ext>
            </a:extLst>
          </p:cNvPr>
          <p:cNvGrpSpPr/>
          <p:nvPr/>
        </p:nvGrpSpPr>
        <p:grpSpPr>
          <a:xfrm>
            <a:off x="7248935" y="788970"/>
            <a:ext cx="325550" cy="129702"/>
            <a:chOff x="7248935" y="788970"/>
            <a:chExt cx="325550" cy="129702"/>
          </a:xfrm>
        </p:grpSpPr>
        <p:sp>
          <p:nvSpPr>
            <p:cNvPr id="156" name="Google Shape;933;p38">
              <a:extLst>
                <a:ext uri="{FF2B5EF4-FFF2-40B4-BE49-F238E27FC236}">
                  <a16:creationId xmlns:a16="http://schemas.microsoft.com/office/drawing/2014/main" id="{CC7A998E-0AFD-450C-800D-FF4443EE7787}"/>
                </a:ext>
              </a:extLst>
            </p:cNvPr>
            <p:cNvSpPr/>
            <p:nvPr/>
          </p:nvSpPr>
          <p:spPr>
            <a:xfrm rot="-466620">
              <a:off x="7296610" y="788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7" name="Google Shape;934;p38">
              <a:extLst>
                <a:ext uri="{FF2B5EF4-FFF2-40B4-BE49-F238E27FC236}">
                  <a16:creationId xmlns:a16="http://schemas.microsoft.com/office/drawing/2014/main" id="{2194FDD7-7E30-4AD7-A825-BA91E18F960F}"/>
                </a:ext>
              </a:extLst>
            </p:cNvPr>
            <p:cNvSpPr/>
            <p:nvPr/>
          </p:nvSpPr>
          <p:spPr>
            <a:xfrm rot="-466620">
              <a:off x="7248935" y="855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8" name="Google Shape;935;p38">
              <a:extLst>
                <a:ext uri="{FF2B5EF4-FFF2-40B4-BE49-F238E27FC236}">
                  <a16:creationId xmlns:a16="http://schemas.microsoft.com/office/drawing/2014/main" id="{C2CE59C0-5525-4E0F-AA55-1A1772F1A4C0}"/>
                </a:ext>
              </a:extLst>
            </p:cNvPr>
            <p:cNvSpPr/>
            <p:nvPr/>
          </p:nvSpPr>
          <p:spPr>
            <a:xfrm rot="7885">
              <a:off x="7443685" y="855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9" name="Google Shape;936;p38">
              <a:extLst>
                <a:ext uri="{FF2B5EF4-FFF2-40B4-BE49-F238E27FC236}">
                  <a16:creationId xmlns:a16="http://schemas.microsoft.com/office/drawing/2014/main" id="{C975782B-07B8-493D-A9B1-8051745D7568}"/>
                </a:ext>
              </a:extLst>
            </p:cNvPr>
            <p:cNvSpPr/>
            <p:nvPr/>
          </p:nvSpPr>
          <p:spPr>
            <a:xfrm rot="292373">
              <a:off x="7384864" y="819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0" name="Google Shape;937;p38">
              <a:extLst>
                <a:ext uri="{FF2B5EF4-FFF2-40B4-BE49-F238E27FC236}">
                  <a16:creationId xmlns:a16="http://schemas.microsoft.com/office/drawing/2014/main" id="{4A8EC8E2-EE4A-426B-9DC3-CA74583038FD}"/>
                </a:ext>
              </a:extLst>
            </p:cNvPr>
            <p:cNvSpPr/>
            <p:nvPr/>
          </p:nvSpPr>
          <p:spPr>
            <a:xfrm rot="410879">
              <a:off x="7333038" y="855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61" name="Group 160">
            <a:extLst>
              <a:ext uri="{FF2B5EF4-FFF2-40B4-BE49-F238E27FC236}">
                <a16:creationId xmlns:a16="http://schemas.microsoft.com/office/drawing/2014/main" id="{E745F178-414A-454B-9B3A-483C0D9A0081}"/>
              </a:ext>
            </a:extLst>
          </p:cNvPr>
          <p:cNvGrpSpPr/>
          <p:nvPr/>
        </p:nvGrpSpPr>
        <p:grpSpPr>
          <a:xfrm>
            <a:off x="7750760" y="863470"/>
            <a:ext cx="325550" cy="129702"/>
            <a:chOff x="7750760" y="863470"/>
            <a:chExt cx="325550" cy="129702"/>
          </a:xfrm>
        </p:grpSpPr>
        <p:sp>
          <p:nvSpPr>
            <p:cNvPr id="162" name="Google Shape;938;p38">
              <a:extLst>
                <a:ext uri="{FF2B5EF4-FFF2-40B4-BE49-F238E27FC236}">
                  <a16:creationId xmlns:a16="http://schemas.microsoft.com/office/drawing/2014/main" id="{35C4098B-BBF4-494B-9CC7-D025812AE4C7}"/>
                </a:ext>
              </a:extLst>
            </p:cNvPr>
            <p:cNvSpPr/>
            <p:nvPr/>
          </p:nvSpPr>
          <p:spPr>
            <a:xfrm rot="-466620">
              <a:off x="7798435" y="8634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3" name="Google Shape;939;p38">
              <a:extLst>
                <a:ext uri="{FF2B5EF4-FFF2-40B4-BE49-F238E27FC236}">
                  <a16:creationId xmlns:a16="http://schemas.microsoft.com/office/drawing/2014/main" id="{786A8168-B55E-465E-80D3-CE11153F52D9}"/>
                </a:ext>
              </a:extLst>
            </p:cNvPr>
            <p:cNvSpPr/>
            <p:nvPr/>
          </p:nvSpPr>
          <p:spPr>
            <a:xfrm rot="-466620">
              <a:off x="7750760" y="9295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4" name="Google Shape;940;p38">
              <a:extLst>
                <a:ext uri="{FF2B5EF4-FFF2-40B4-BE49-F238E27FC236}">
                  <a16:creationId xmlns:a16="http://schemas.microsoft.com/office/drawing/2014/main" id="{4A8B52D3-6F63-4AF2-B5B1-92D60B6F855F}"/>
                </a:ext>
              </a:extLst>
            </p:cNvPr>
            <p:cNvSpPr/>
            <p:nvPr/>
          </p:nvSpPr>
          <p:spPr>
            <a:xfrm rot="7885">
              <a:off x="7945510" y="9295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5" name="Google Shape;941;p38">
              <a:extLst>
                <a:ext uri="{FF2B5EF4-FFF2-40B4-BE49-F238E27FC236}">
                  <a16:creationId xmlns:a16="http://schemas.microsoft.com/office/drawing/2014/main" id="{E87F1FCD-FC08-4697-A234-64BEFE0D5FF3}"/>
                </a:ext>
              </a:extLst>
            </p:cNvPr>
            <p:cNvSpPr/>
            <p:nvPr/>
          </p:nvSpPr>
          <p:spPr>
            <a:xfrm rot="292373">
              <a:off x="7886689" y="8942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6" name="Google Shape;942;p38">
              <a:extLst>
                <a:ext uri="{FF2B5EF4-FFF2-40B4-BE49-F238E27FC236}">
                  <a16:creationId xmlns:a16="http://schemas.microsoft.com/office/drawing/2014/main" id="{7E6875F4-EEFC-494E-A505-B4772CC7C828}"/>
                </a:ext>
              </a:extLst>
            </p:cNvPr>
            <p:cNvSpPr/>
            <p:nvPr/>
          </p:nvSpPr>
          <p:spPr>
            <a:xfrm rot="410879">
              <a:off x="7834863" y="9296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67" name="Group 166">
            <a:extLst>
              <a:ext uri="{FF2B5EF4-FFF2-40B4-BE49-F238E27FC236}">
                <a16:creationId xmlns:a16="http://schemas.microsoft.com/office/drawing/2014/main" id="{10D7F353-C687-47A3-8462-C8A1EF5C1528}"/>
              </a:ext>
            </a:extLst>
          </p:cNvPr>
          <p:cNvGrpSpPr/>
          <p:nvPr/>
        </p:nvGrpSpPr>
        <p:grpSpPr>
          <a:xfrm>
            <a:off x="8263735" y="1161645"/>
            <a:ext cx="325550" cy="129702"/>
            <a:chOff x="8263735" y="1161645"/>
            <a:chExt cx="325550" cy="129702"/>
          </a:xfrm>
        </p:grpSpPr>
        <p:sp>
          <p:nvSpPr>
            <p:cNvPr id="168" name="Google Shape;943;p38">
              <a:extLst>
                <a:ext uri="{FF2B5EF4-FFF2-40B4-BE49-F238E27FC236}">
                  <a16:creationId xmlns:a16="http://schemas.microsoft.com/office/drawing/2014/main" id="{CFB3C24D-6083-4F2B-BF66-EBC11DF6C5CD}"/>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9" name="Google Shape;944;p38">
              <a:extLst>
                <a:ext uri="{FF2B5EF4-FFF2-40B4-BE49-F238E27FC236}">
                  <a16:creationId xmlns:a16="http://schemas.microsoft.com/office/drawing/2014/main" id="{F73C877C-4789-46C0-8F4C-CD59B69D6561}"/>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0" name="Google Shape;945;p38">
              <a:extLst>
                <a:ext uri="{FF2B5EF4-FFF2-40B4-BE49-F238E27FC236}">
                  <a16:creationId xmlns:a16="http://schemas.microsoft.com/office/drawing/2014/main" id="{57C1AC0D-495F-4DB7-8C75-C401B81911FD}"/>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171" name="Google Shape;946;p38">
              <a:extLst>
                <a:ext uri="{FF2B5EF4-FFF2-40B4-BE49-F238E27FC236}">
                  <a16:creationId xmlns:a16="http://schemas.microsoft.com/office/drawing/2014/main" id="{68198B53-59C1-46BC-8F64-5F3762D3E180}"/>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2" name="Google Shape;947;p38">
              <a:extLst>
                <a:ext uri="{FF2B5EF4-FFF2-40B4-BE49-F238E27FC236}">
                  <a16:creationId xmlns:a16="http://schemas.microsoft.com/office/drawing/2014/main" id="{26EE4B85-9D40-431C-869A-05829B71795E}"/>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 name="Group 1">
            <a:extLst>
              <a:ext uri="{FF2B5EF4-FFF2-40B4-BE49-F238E27FC236}">
                <a16:creationId xmlns:a16="http://schemas.microsoft.com/office/drawing/2014/main" id="{5021C38A-D25B-4211-B200-16E633C2D18A}"/>
              </a:ext>
            </a:extLst>
          </p:cNvPr>
          <p:cNvGrpSpPr/>
          <p:nvPr/>
        </p:nvGrpSpPr>
        <p:grpSpPr>
          <a:xfrm>
            <a:off x="2469973" y="2331600"/>
            <a:ext cx="4300541" cy="1623415"/>
            <a:chOff x="2469973" y="2331600"/>
            <a:chExt cx="4300541" cy="1623415"/>
          </a:xfrm>
        </p:grpSpPr>
        <p:sp>
          <p:nvSpPr>
            <p:cNvPr id="177" name="Google Shape;268;p29">
              <a:extLst>
                <a:ext uri="{FF2B5EF4-FFF2-40B4-BE49-F238E27FC236}">
                  <a16:creationId xmlns:a16="http://schemas.microsoft.com/office/drawing/2014/main" id="{FBF8138B-C767-45A6-BEC0-73CA7E156C5D}"/>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8;p29">
              <a:extLst>
                <a:ext uri="{FF2B5EF4-FFF2-40B4-BE49-F238E27FC236}">
                  <a16:creationId xmlns:a16="http://schemas.microsoft.com/office/drawing/2014/main" id="{256E3C12-4A5B-4378-BCD4-59980D55C23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p29">
              <a:extLst>
                <a:ext uri="{FF2B5EF4-FFF2-40B4-BE49-F238E27FC236}">
                  <a16:creationId xmlns:a16="http://schemas.microsoft.com/office/drawing/2014/main" id="{BC212E15-99A2-4588-B5C5-2A264F5E22E3}"/>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p29">
              <a:extLst>
                <a:ext uri="{FF2B5EF4-FFF2-40B4-BE49-F238E27FC236}">
                  <a16:creationId xmlns:a16="http://schemas.microsoft.com/office/drawing/2014/main" id="{CC257FFE-1B97-4E4C-A7F5-F451DB64840B}"/>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p29">
              <a:extLst>
                <a:ext uri="{FF2B5EF4-FFF2-40B4-BE49-F238E27FC236}">
                  <a16:creationId xmlns:a16="http://schemas.microsoft.com/office/drawing/2014/main" id="{69D7583A-198C-40D5-A372-9F732078E8FB}"/>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p29">
              <a:extLst>
                <a:ext uri="{FF2B5EF4-FFF2-40B4-BE49-F238E27FC236}">
                  <a16:creationId xmlns:a16="http://schemas.microsoft.com/office/drawing/2014/main" id="{EE5F718C-D4C4-4F89-87D8-2B03DBBD15BD}"/>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869;p38">
            <a:extLst>
              <a:ext uri="{FF2B5EF4-FFF2-40B4-BE49-F238E27FC236}">
                <a16:creationId xmlns:a16="http://schemas.microsoft.com/office/drawing/2014/main" id="{EF9A1C9B-9D7F-402F-BA17-E382711E6731}"/>
              </a:ext>
            </a:extLst>
          </p:cNvPr>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203" name="Group 202">
            <a:extLst>
              <a:ext uri="{FF2B5EF4-FFF2-40B4-BE49-F238E27FC236}">
                <a16:creationId xmlns:a16="http://schemas.microsoft.com/office/drawing/2014/main" id="{EDC4093B-15C3-48B6-B02C-46E3D8021053}"/>
              </a:ext>
            </a:extLst>
          </p:cNvPr>
          <p:cNvGrpSpPr/>
          <p:nvPr/>
        </p:nvGrpSpPr>
        <p:grpSpPr>
          <a:xfrm>
            <a:off x="4230975" y="1181512"/>
            <a:ext cx="838200" cy="863313"/>
            <a:chOff x="4230975" y="1181512"/>
            <a:chExt cx="838200" cy="863313"/>
          </a:xfrm>
        </p:grpSpPr>
        <p:pic>
          <p:nvPicPr>
            <p:cNvPr id="204" name="Google Shape;392;p31">
              <a:extLst>
                <a:ext uri="{FF2B5EF4-FFF2-40B4-BE49-F238E27FC236}">
                  <a16:creationId xmlns:a16="http://schemas.microsoft.com/office/drawing/2014/main" id="{936F4B1C-02AF-4D0C-B896-8C212253E400}"/>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205" name="Google Shape;427;p31">
              <a:extLst>
                <a:ext uri="{FF2B5EF4-FFF2-40B4-BE49-F238E27FC236}">
                  <a16:creationId xmlns:a16="http://schemas.microsoft.com/office/drawing/2014/main" id="{E0C18130-97C2-4C2F-978E-7B07B2FA87ED}"/>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Thought Bubble: Cloud 260">
            <a:extLst>
              <a:ext uri="{FF2B5EF4-FFF2-40B4-BE49-F238E27FC236}">
                <a16:creationId xmlns:a16="http://schemas.microsoft.com/office/drawing/2014/main" id="{ADE6631E-A30C-4BB4-92D3-4AAFCC0843B6}"/>
              </a:ext>
            </a:extLst>
          </p:cNvPr>
          <p:cNvSpPr/>
          <p:nvPr/>
        </p:nvSpPr>
        <p:spPr>
          <a:xfrm>
            <a:off x="4067944" y="10713"/>
            <a:ext cx="2376264" cy="771550"/>
          </a:xfrm>
          <a:prstGeom prst="cloudCallout">
            <a:avLst>
              <a:gd name="adj1" fmla="val -24443"/>
              <a:gd name="adj2" fmla="val 98788"/>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…and working…</a:t>
            </a:r>
          </a:p>
        </p:txBody>
      </p:sp>
      <p:grpSp>
        <p:nvGrpSpPr>
          <p:cNvPr id="262" name="Group 261">
            <a:extLst>
              <a:ext uri="{FF2B5EF4-FFF2-40B4-BE49-F238E27FC236}">
                <a16:creationId xmlns:a16="http://schemas.microsoft.com/office/drawing/2014/main" id="{668D1797-2476-4161-B3BC-27B25C581C1B}"/>
              </a:ext>
            </a:extLst>
          </p:cNvPr>
          <p:cNvGrpSpPr/>
          <p:nvPr/>
        </p:nvGrpSpPr>
        <p:grpSpPr>
          <a:xfrm>
            <a:off x="8244408" y="843558"/>
            <a:ext cx="325550" cy="129702"/>
            <a:chOff x="8263735" y="1161645"/>
            <a:chExt cx="325550" cy="129702"/>
          </a:xfrm>
        </p:grpSpPr>
        <p:sp>
          <p:nvSpPr>
            <p:cNvPr id="263" name="Google Shape;943;p38">
              <a:extLst>
                <a:ext uri="{FF2B5EF4-FFF2-40B4-BE49-F238E27FC236}">
                  <a16:creationId xmlns:a16="http://schemas.microsoft.com/office/drawing/2014/main" id="{1BF7811C-0C0A-46EF-AB99-57C40B6B659B}"/>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4" name="Google Shape;944;p38">
              <a:extLst>
                <a:ext uri="{FF2B5EF4-FFF2-40B4-BE49-F238E27FC236}">
                  <a16:creationId xmlns:a16="http://schemas.microsoft.com/office/drawing/2014/main" id="{A95645CF-2AA7-4A18-9451-0B5786AAFD98}"/>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5" name="Google Shape;945;p38">
              <a:extLst>
                <a:ext uri="{FF2B5EF4-FFF2-40B4-BE49-F238E27FC236}">
                  <a16:creationId xmlns:a16="http://schemas.microsoft.com/office/drawing/2014/main" id="{B03F1F56-8CFB-4DEA-93DE-3D6D73490C2B}"/>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266" name="Google Shape;946;p38">
              <a:extLst>
                <a:ext uri="{FF2B5EF4-FFF2-40B4-BE49-F238E27FC236}">
                  <a16:creationId xmlns:a16="http://schemas.microsoft.com/office/drawing/2014/main" id="{8B56C3BE-242D-4516-AE46-DCB3000771D9}"/>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67" name="Google Shape;947;p38">
              <a:extLst>
                <a:ext uri="{FF2B5EF4-FFF2-40B4-BE49-F238E27FC236}">
                  <a16:creationId xmlns:a16="http://schemas.microsoft.com/office/drawing/2014/main" id="{EE6BF8FC-0C9D-40D4-9953-E4D232E01F9F}"/>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68" name="Group 267">
            <a:extLst>
              <a:ext uri="{FF2B5EF4-FFF2-40B4-BE49-F238E27FC236}">
                <a16:creationId xmlns:a16="http://schemas.microsoft.com/office/drawing/2014/main" id="{99A4FC98-59D8-43CA-83A6-072472741DD1}"/>
              </a:ext>
            </a:extLst>
          </p:cNvPr>
          <p:cNvGrpSpPr/>
          <p:nvPr/>
        </p:nvGrpSpPr>
        <p:grpSpPr>
          <a:xfrm>
            <a:off x="8676456" y="807554"/>
            <a:ext cx="325550" cy="129702"/>
            <a:chOff x="8263735" y="1161645"/>
            <a:chExt cx="325550" cy="129702"/>
          </a:xfrm>
        </p:grpSpPr>
        <p:sp>
          <p:nvSpPr>
            <p:cNvPr id="269" name="Google Shape;943;p38">
              <a:extLst>
                <a:ext uri="{FF2B5EF4-FFF2-40B4-BE49-F238E27FC236}">
                  <a16:creationId xmlns:a16="http://schemas.microsoft.com/office/drawing/2014/main" id="{87F5B709-AEC4-409F-BD99-7C8FF721AB22}"/>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0" name="Google Shape;944;p38">
              <a:extLst>
                <a:ext uri="{FF2B5EF4-FFF2-40B4-BE49-F238E27FC236}">
                  <a16:creationId xmlns:a16="http://schemas.microsoft.com/office/drawing/2014/main" id="{4302D7D1-F8F9-4A36-AC1F-47FA1B3CE008}"/>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1" name="Google Shape;945;p38">
              <a:extLst>
                <a:ext uri="{FF2B5EF4-FFF2-40B4-BE49-F238E27FC236}">
                  <a16:creationId xmlns:a16="http://schemas.microsoft.com/office/drawing/2014/main" id="{83A54C20-8CFE-46E4-981F-198F0B06ED01}"/>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272" name="Google Shape;946;p38">
              <a:extLst>
                <a:ext uri="{FF2B5EF4-FFF2-40B4-BE49-F238E27FC236}">
                  <a16:creationId xmlns:a16="http://schemas.microsoft.com/office/drawing/2014/main" id="{BE470180-5064-4ADF-81BE-2FF858DE4B2A}"/>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3" name="Google Shape;947;p38">
              <a:extLst>
                <a:ext uri="{FF2B5EF4-FFF2-40B4-BE49-F238E27FC236}">
                  <a16:creationId xmlns:a16="http://schemas.microsoft.com/office/drawing/2014/main" id="{FEF72C53-2AD4-47E0-B978-79FE397713BA}"/>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74" name="Group 273">
            <a:extLst>
              <a:ext uri="{FF2B5EF4-FFF2-40B4-BE49-F238E27FC236}">
                <a16:creationId xmlns:a16="http://schemas.microsoft.com/office/drawing/2014/main" id="{0AE44BFF-8D76-4E4D-B81F-C19D75B94412}"/>
              </a:ext>
            </a:extLst>
          </p:cNvPr>
          <p:cNvGrpSpPr/>
          <p:nvPr/>
        </p:nvGrpSpPr>
        <p:grpSpPr>
          <a:xfrm>
            <a:off x="8100392" y="591530"/>
            <a:ext cx="325550" cy="129702"/>
            <a:chOff x="8263735" y="1161645"/>
            <a:chExt cx="325550" cy="129702"/>
          </a:xfrm>
        </p:grpSpPr>
        <p:sp>
          <p:nvSpPr>
            <p:cNvPr id="275" name="Google Shape;943;p38">
              <a:extLst>
                <a:ext uri="{FF2B5EF4-FFF2-40B4-BE49-F238E27FC236}">
                  <a16:creationId xmlns:a16="http://schemas.microsoft.com/office/drawing/2014/main" id="{378FFECA-243A-4E96-9D0A-1CB730A2E0BE}"/>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6" name="Google Shape;944;p38">
              <a:extLst>
                <a:ext uri="{FF2B5EF4-FFF2-40B4-BE49-F238E27FC236}">
                  <a16:creationId xmlns:a16="http://schemas.microsoft.com/office/drawing/2014/main" id="{5E023CD8-9D40-48AF-BE9F-6BC7FEC2C709}"/>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7" name="Google Shape;945;p38">
              <a:extLst>
                <a:ext uri="{FF2B5EF4-FFF2-40B4-BE49-F238E27FC236}">
                  <a16:creationId xmlns:a16="http://schemas.microsoft.com/office/drawing/2014/main" id="{37B76E99-333E-46EF-A834-28F296D2EC85}"/>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278" name="Google Shape;946;p38">
              <a:extLst>
                <a:ext uri="{FF2B5EF4-FFF2-40B4-BE49-F238E27FC236}">
                  <a16:creationId xmlns:a16="http://schemas.microsoft.com/office/drawing/2014/main" id="{620EB812-0819-4026-8848-42881885064C}"/>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79" name="Google Shape;947;p38">
              <a:extLst>
                <a:ext uri="{FF2B5EF4-FFF2-40B4-BE49-F238E27FC236}">
                  <a16:creationId xmlns:a16="http://schemas.microsoft.com/office/drawing/2014/main" id="{1D674EB6-B0B9-4E9A-93E2-C79BFA0B8007}"/>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80" name="Group 279">
            <a:extLst>
              <a:ext uri="{FF2B5EF4-FFF2-40B4-BE49-F238E27FC236}">
                <a16:creationId xmlns:a16="http://schemas.microsoft.com/office/drawing/2014/main" id="{7CB0B989-C3A6-4630-8099-0DEBC8BBC53E}"/>
              </a:ext>
            </a:extLst>
          </p:cNvPr>
          <p:cNvGrpSpPr/>
          <p:nvPr/>
        </p:nvGrpSpPr>
        <p:grpSpPr>
          <a:xfrm>
            <a:off x="7812360" y="339502"/>
            <a:ext cx="325550" cy="129702"/>
            <a:chOff x="8263735" y="1161645"/>
            <a:chExt cx="325550" cy="129702"/>
          </a:xfrm>
        </p:grpSpPr>
        <p:sp>
          <p:nvSpPr>
            <p:cNvPr id="281" name="Google Shape;943;p38">
              <a:extLst>
                <a:ext uri="{FF2B5EF4-FFF2-40B4-BE49-F238E27FC236}">
                  <a16:creationId xmlns:a16="http://schemas.microsoft.com/office/drawing/2014/main" id="{B05E9E64-2FF1-43F8-97BB-25B6C50ED731}"/>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82" name="Google Shape;944;p38">
              <a:extLst>
                <a:ext uri="{FF2B5EF4-FFF2-40B4-BE49-F238E27FC236}">
                  <a16:creationId xmlns:a16="http://schemas.microsoft.com/office/drawing/2014/main" id="{71A9DDC6-1F9C-4153-A97A-0B5899D3FC9E}"/>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83" name="Google Shape;945;p38">
              <a:extLst>
                <a:ext uri="{FF2B5EF4-FFF2-40B4-BE49-F238E27FC236}">
                  <a16:creationId xmlns:a16="http://schemas.microsoft.com/office/drawing/2014/main" id="{0ABF36AA-0E85-4C8E-A14D-2920B2C20780}"/>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284" name="Google Shape;946;p38">
              <a:extLst>
                <a:ext uri="{FF2B5EF4-FFF2-40B4-BE49-F238E27FC236}">
                  <a16:creationId xmlns:a16="http://schemas.microsoft.com/office/drawing/2014/main" id="{35B81CAF-1030-4B8A-87F8-64F1A2425EC7}"/>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85" name="Google Shape;947;p38">
              <a:extLst>
                <a:ext uri="{FF2B5EF4-FFF2-40B4-BE49-F238E27FC236}">
                  <a16:creationId xmlns:a16="http://schemas.microsoft.com/office/drawing/2014/main" id="{4B9E681C-D857-426B-B148-CA863B0DB383}"/>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316" name="Group 315">
            <a:extLst>
              <a:ext uri="{FF2B5EF4-FFF2-40B4-BE49-F238E27FC236}">
                <a16:creationId xmlns:a16="http://schemas.microsoft.com/office/drawing/2014/main" id="{740CAECA-64F4-4C1A-9138-7068C722C797}"/>
              </a:ext>
            </a:extLst>
          </p:cNvPr>
          <p:cNvGrpSpPr/>
          <p:nvPr/>
        </p:nvGrpSpPr>
        <p:grpSpPr>
          <a:xfrm>
            <a:off x="5935760" y="2500788"/>
            <a:ext cx="325550" cy="129702"/>
            <a:chOff x="5935760" y="2580295"/>
            <a:chExt cx="325550" cy="129702"/>
          </a:xfrm>
        </p:grpSpPr>
        <p:sp>
          <p:nvSpPr>
            <p:cNvPr id="317" name="Google Shape;1140;p40">
              <a:extLst>
                <a:ext uri="{FF2B5EF4-FFF2-40B4-BE49-F238E27FC236}">
                  <a16:creationId xmlns:a16="http://schemas.microsoft.com/office/drawing/2014/main" id="{061E833D-4A23-412E-BAE7-96B33742432D}"/>
                </a:ext>
              </a:extLst>
            </p:cNvPr>
            <p:cNvSpPr/>
            <p:nvPr/>
          </p:nvSpPr>
          <p:spPr>
            <a:xfrm rot="-466620">
              <a:off x="5983435" y="25802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18" name="Google Shape;1141;p40">
              <a:extLst>
                <a:ext uri="{FF2B5EF4-FFF2-40B4-BE49-F238E27FC236}">
                  <a16:creationId xmlns:a16="http://schemas.microsoft.com/office/drawing/2014/main" id="{D3A9B72F-48D4-42BF-887C-8A0165E45577}"/>
                </a:ext>
              </a:extLst>
            </p:cNvPr>
            <p:cNvSpPr/>
            <p:nvPr/>
          </p:nvSpPr>
          <p:spPr>
            <a:xfrm rot="-466620">
              <a:off x="5935760" y="26463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19" name="Google Shape;1142;p40">
              <a:extLst>
                <a:ext uri="{FF2B5EF4-FFF2-40B4-BE49-F238E27FC236}">
                  <a16:creationId xmlns:a16="http://schemas.microsoft.com/office/drawing/2014/main" id="{0EDE7AA5-FFCA-4B70-BFA4-8E9A59187D28}"/>
                </a:ext>
              </a:extLst>
            </p:cNvPr>
            <p:cNvSpPr/>
            <p:nvPr/>
          </p:nvSpPr>
          <p:spPr>
            <a:xfrm rot="7885">
              <a:off x="6130510" y="26463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0" name="Google Shape;1143;p40">
              <a:extLst>
                <a:ext uri="{FF2B5EF4-FFF2-40B4-BE49-F238E27FC236}">
                  <a16:creationId xmlns:a16="http://schemas.microsoft.com/office/drawing/2014/main" id="{281E788C-F5AE-4F38-A7AF-C5A0BCD99A01}"/>
                </a:ext>
              </a:extLst>
            </p:cNvPr>
            <p:cNvSpPr/>
            <p:nvPr/>
          </p:nvSpPr>
          <p:spPr>
            <a:xfrm rot="292373">
              <a:off x="6071689" y="26111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1" name="Google Shape;1144;p40">
              <a:extLst>
                <a:ext uri="{FF2B5EF4-FFF2-40B4-BE49-F238E27FC236}">
                  <a16:creationId xmlns:a16="http://schemas.microsoft.com/office/drawing/2014/main" id="{5D2D472F-29FC-45A8-9C22-FA0C166D1F95}"/>
                </a:ext>
              </a:extLst>
            </p:cNvPr>
            <p:cNvSpPr/>
            <p:nvPr/>
          </p:nvSpPr>
          <p:spPr>
            <a:xfrm rot="410879">
              <a:off x="6019863" y="26464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322" name="Group 321">
            <a:extLst>
              <a:ext uri="{FF2B5EF4-FFF2-40B4-BE49-F238E27FC236}">
                <a16:creationId xmlns:a16="http://schemas.microsoft.com/office/drawing/2014/main" id="{430BE7AA-BAA5-4A73-9710-E06EDE05D03B}"/>
              </a:ext>
            </a:extLst>
          </p:cNvPr>
          <p:cNvGrpSpPr/>
          <p:nvPr/>
        </p:nvGrpSpPr>
        <p:grpSpPr>
          <a:xfrm>
            <a:off x="2489885" y="2463738"/>
            <a:ext cx="325550" cy="129702"/>
            <a:chOff x="2489885" y="2543245"/>
            <a:chExt cx="325550" cy="129702"/>
          </a:xfrm>
        </p:grpSpPr>
        <p:sp>
          <p:nvSpPr>
            <p:cNvPr id="323" name="Google Shape;1145;p40">
              <a:extLst>
                <a:ext uri="{FF2B5EF4-FFF2-40B4-BE49-F238E27FC236}">
                  <a16:creationId xmlns:a16="http://schemas.microsoft.com/office/drawing/2014/main" id="{1E819680-5CC0-4928-8ED0-7AE1626818E9}"/>
                </a:ext>
              </a:extLst>
            </p:cNvPr>
            <p:cNvSpPr/>
            <p:nvPr/>
          </p:nvSpPr>
          <p:spPr>
            <a:xfrm rot="-466620">
              <a:off x="2537560" y="25432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4" name="Google Shape;1146;p40">
              <a:extLst>
                <a:ext uri="{FF2B5EF4-FFF2-40B4-BE49-F238E27FC236}">
                  <a16:creationId xmlns:a16="http://schemas.microsoft.com/office/drawing/2014/main" id="{216F79E3-6B03-46C9-9A45-4256529EB132}"/>
                </a:ext>
              </a:extLst>
            </p:cNvPr>
            <p:cNvSpPr/>
            <p:nvPr/>
          </p:nvSpPr>
          <p:spPr>
            <a:xfrm rot="-466620">
              <a:off x="2489885" y="26093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5" name="Google Shape;1147;p40">
              <a:extLst>
                <a:ext uri="{FF2B5EF4-FFF2-40B4-BE49-F238E27FC236}">
                  <a16:creationId xmlns:a16="http://schemas.microsoft.com/office/drawing/2014/main" id="{36880E93-9797-4BB5-8629-6375999C27EB}"/>
                </a:ext>
              </a:extLst>
            </p:cNvPr>
            <p:cNvSpPr/>
            <p:nvPr/>
          </p:nvSpPr>
          <p:spPr>
            <a:xfrm rot="7885">
              <a:off x="2684635" y="26093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6" name="Google Shape;1148;p40">
              <a:extLst>
                <a:ext uri="{FF2B5EF4-FFF2-40B4-BE49-F238E27FC236}">
                  <a16:creationId xmlns:a16="http://schemas.microsoft.com/office/drawing/2014/main" id="{FCE5355A-30A2-4E70-8F38-3DEA48C5ACA8}"/>
                </a:ext>
              </a:extLst>
            </p:cNvPr>
            <p:cNvSpPr/>
            <p:nvPr/>
          </p:nvSpPr>
          <p:spPr>
            <a:xfrm rot="292373">
              <a:off x="2625814" y="25740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27" name="Google Shape;1149;p40">
              <a:extLst>
                <a:ext uri="{FF2B5EF4-FFF2-40B4-BE49-F238E27FC236}">
                  <a16:creationId xmlns:a16="http://schemas.microsoft.com/office/drawing/2014/main" id="{6455022B-208F-44BC-8316-F5C94D218F46}"/>
                </a:ext>
              </a:extLst>
            </p:cNvPr>
            <p:cNvSpPr/>
            <p:nvPr/>
          </p:nvSpPr>
          <p:spPr>
            <a:xfrm rot="410879">
              <a:off x="2573988" y="26094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328" name="Group 327">
            <a:extLst>
              <a:ext uri="{FF2B5EF4-FFF2-40B4-BE49-F238E27FC236}">
                <a16:creationId xmlns:a16="http://schemas.microsoft.com/office/drawing/2014/main" id="{7E0F83F3-0F24-464F-9682-5F04D0E5B2A9}"/>
              </a:ext>
            </a:extLst>
          </p:cNvPr>
          <p:cNvGrpSpPr/>
          <p:nvPr/>
        </p:nvGrpSpPr>
        <p:grpSpPr>
          <a:xfrm>
            <a:off x="2930485" y="3575263"/>
            <a:ext cx="325550" cy="129702"/>
            <a:chOff x="2930485" y="3654770"/>
            <a:chExt cx="325550" cy="129702"/>
          </a:xfrm>
        </p:grpSpPr>
        <p:sp>
          <p:nvSpPr>
            <p:cNvPr id="329" name="Google Shape;1150;p40">
              <a:extLst>
                <a:ext uri="{FF2B5EF4-FFF2-40B4-BE49-F238E27FC236}">
                  <a16:creationId xmlns:a16="http://schemas.microsoft.com/office/drawing/2014/main" id="{D038942D-E8A9-4CD2-95B1-771B2FA268D0}"/>
                </a:ext>
              </a:extLst>
            </p:cNvPr>
            <p:cNvSpPr/>
            <p:nvPr/>
          </p:nvSpPr>
          <p:spPr>
            <a:xfrm rot="-466620">
              <a:off x="2978160" y="36547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0" name="Google Shape;1151;p40">
              <a:extLst>
                <a:ext uri="{FF2B5EF4-FFF2-40B4-BE49-F238E27FC236}">
                  <a16:creationId xmlns:a16="http://schemas.microsoft.com/office/drawing/2014/main" id="{0E030D6E-B6E5-4C13-BE6F-8B50E5D0EC1E}"/>
                </a:ext>
              </a:extLst>
            </p:cNvPr>
            <p:cNvSpPr/>
            <p:nvPr/>
          </p:nvSpPr>
          <p:spPr>
            <a:xfrm rot="-466620">
              <a:off x="2930485" y="37208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1" name="Google Shape;1152;p40">
              <a:extLst>
                <a:ext uri="{FF2B5EF4-FFF2-40B4-BE49-F238E27FC236}">
                  <a16:creationId xmlns:a16="http://schemas.microsoft.com/office/drawing/2014/main" id="{EBF8E943-3703-43C1-9466-0B5CD51973BB}"/>
                </a:ext>
              </a:extLst>
            </p:cNvPr>
            <p:cNvSpPr/>
            <p:nvPr/>
          </p:nvSpPr>
          <p:spPr>
            <a:xfrm rot="7885">
              <a:off x="3125235" y="37208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2" name="Google Shape;1153;p40">
              <a:extLst>
                <a:ext uri="{FF2B5EF4-FFF2-40B4-BE49-F238E27FC236}">
                  <a16:creationId xmlns:a16="http://schemas.microsoft.com/office/drawing/2014/main" id="{1976D8A8-B5A4-4412-80CC-A10EB33BB345}"/>
                </a:ext>
              </a:extLst>
            </p:cNvPr>
            <p:cNvSpPr/>
            <p:nvPr/>
          </p:nvSpPr>
          <p:spPr>
            <a:xfrm rot="292373">
              <a:off x="3066414" y="36855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3" name="Google Shape;1154;p40">
              <a:extLst>
                <a:ext uri="{FF2B5EF4-FFF2-40B4-BE49-F238E27FC236}">
                  <a16:creationId xmlns:a16="http://schemas.microsoft.com/office/drawing/2014/main" id="{7F5CE8D0-7FAC-44AE-89A6-D8BE670B543E}"/>
                </a:ext>
              </a:extLst>
            </p:cNvPr>
            <p:cNvSpPr/>
            <p:nvPr/>
          </p:nvSpPr>
          <p:spPr>
            <a:xfrm rot="410879">
              <a:off x="3014588" y="37209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334" name="Group 333">
            <a:extLst>
              <a:ext uri="{FF2B5EF4-FFF2-40B4-BE49-F238E27FC236}">
                <a16:creationId xmlns:a16="http://schemas.microsoft.com/office/drawing/2014/main" id="{AFFB8CEC-5774-4B74-A21F-644318241676}"/>
              </a:ext>
            </a:extLst>
          </p:cNvPr>
          <p:cNvGrpSpPr/>
          <p:nvPr/>
        </p:nvGrpSpPr>
        <p:grpSpPr>
          <a:xfrm>
            <a:off x="4751510" y="3609713"/>
            <a:ext cx="325550" cy="129702"/>
            <a:chOff x="4751510" y="3689220"/>
            <a:chExt cx="325550" cy="129702"/>
          </a:xfrm>
        </p:grpSpPr>
        <p:sp>
          <p:nvSpPr>
            <p:cNvPr id="335" name="Google Shape;1155;p40">
              <a:extLst>
                <a:ext uri="{FF2B5EF4-FFF2-40B4-BE49-F238E27FC236}">
                  <a16:creationId xmlns:a16="http://schemas.microsoft.com/office/drawing/2014/main" id="{64756B0E-3C4D-4B86-8B20-F823C48BD95F}"/>
                </a:ext>
              </a:extLst>
            </p:cNvPr>
            <p:cNvSpPr/>
            <p:nvPr/>
          </p:nvSpPr>
          <p:spPr>
            <a:xfrm rot="-466620">
              <a:off x="4799185" y="36892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6" name="Google Shape;1156;p40">
              <a:extLst>
                <a:ext uri="{FF2B5EF4-FFF2-40B4-BE49-F238E27FC236}">
                  <a16:creationId xmlns:a16="http://schemas.microsoft.com/office/drawing/2014/main" id="{CC646D1F-12D2-4402-BC75-A852FAABF872}"/>
                </a:ext>
              </a:extLst>
            </p:cNvPr>
            <p:cNvSpPr/>
            <p:nvPr/>
          </p:nvSpPr>
          <p:spPr>
            <a:xfrm rot="-466620">
              <a:off x="4751510" y="37553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7" name="Google Shape;1157;p40">
              <a:extLst>
                <a:ext uri="{FF2B5EF4-FFF2-40B4-BE49-F238E27FC236}">
                  <a16:creationId xmlns:a16="http://schemas.microsoft.com/office/drawing/2014/main" id="{E9773879-A481-4DA4-9399-3EF429C0F951}"/>
                </a:ext>
              </a:extLst>
            </p:cNvPr>
            <p:cNvSpPr/>
            <p:nvPr/>
          </p:nvSpPr>
          <p:spPr>
            <a:xfrm rot="7885">
              <a:off x="4946260" y="37553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8" name="Google Shape;1158;p40">
              <a:extLst>
                <a:ext uri="{FF2B5EF4-FFF2-40B4-BE49-F238E27FC236}">
                  <a16:creationId xmlns:a16="http://schemas.microsoft.com/office/drawing/2014/main" id="{D5253CDE-167A-498A-B084-3A71B04DBB9E}"/>
                </a:ext>
              </a:extLst>
            </p:cNvPr>
            <p:cNvSpPr/>
            <p:nvPr/>
          </p:nvSpPr>
          <p:spPr>
            <a:xfrm rot="292373">
              <a:off x="4887439" y="37200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339" name="Google Shape;1159;p40">
              <a:extLst>
                <a:ext uri="{FF2B5EF4-FFF2-40B4-BE49-F238E27FC236}">
                  <a16:creationId xmlns:a16="http://schemas.microsoft.com/office/drawing/2014/main" id="{6C3566FD-7796-4C52-93AC-E514A59099D7}"/>
                </a:ext>
              </a:extLst>
            </p:cNvPr>
            <p:cNvSpPr/>
            <p:nvPr/>
          </p:nvSpPr>
          <p:spPr>
            <a:xfrm rot="410879">
              <a:off x="4835613" y="37553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286" name="Group 285">
            <a:extLst>
              <a:ext uri="{FF2B5EF4-FFF2-40B4-BE49-F238E27FC236}">
                <a16:creationId xmlns:a16="http://schemas.microsoft.com/office/drawing/2014/main" id="{325AC8AF-5147-4C8C-85D2-DC6382E67481}"/>
              </a:ext>
            </a:extLst>
          </p:cNvPr>
          <p:cNvGrpSpPr/>
          <p:nvPr/>
        </p:nvGrpSpPr>
        <p:grpSpPr>
          <a:xfrm>
            <a:off x="8532440" y="483518"/>
            <a:ext cx="325550" cy="129702"/>
            <a:chOff x="8263735" y="1161645"/>
            <a:chExt cx="325550" cy="129702"/>
          </a:xfrm>
        </p:grpSpPr>
        <p:sp>
          <p:nvSpPr>
            <p:cNvPr id="287" name="Google Shape;943;p38">
              <a:extLst>
                <a:ext uri="{FF2B5EF4-FFF2-40B4-BE49-F238E27FC236}">
                  <a16:creationId xmlns:a16="http://schemas.microsoft.com/office/drawing/2014/main" id="{B245534A-C768-4D1B-BFE3-8CE026754E9D}"/>
                </a:ext>
              </a:extLst>
            </p:cNvPr>
            <p:cNvSpPr/>
            <p:nvPr/>
          </p:nvSpPr>
          <p:spPr>
            <a:xfrm rot="-466620">
              <a:off x="8311410" y="11616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88" name="Google Shape;944;p38">
              <a:extLst>
                <a:ext uri="{FF2B5EF4-FFF2-40B4-BE49-F238E27FC236}">
                  <a16:creationId xmlns:a16="http://schemas.microsoft.com/office/drawing/2014/main" id="{77EFCD89-965A-405D-85BD-0A241EC9F32F}"/>
                </a:ext>
              </a:extLst>
            </p:cNvPr>
            <p:cNvSpPr/>
            <p:nvPr/>
          </p:nvSpPr>
          <p:spPr>
            <a:xfrm rot="-466620">
              <a:off x="8263735" y="12277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89" name="Google Shape;945;p38">
              <a:extLst>
                <a:ext uri="{FF2B5EF4-FFF2-40B4-BE49-F238E27FC236}">
                  <a16:creationId xmlns:a16="http://schemas.microsoft.com/office/drawing/2014/main" id="{36383C81-5562-4FAA-BAB2-866F54198E0B}"/>
                </a:ext>
              </a:extLst>
            </p:cNvPr>
            <p:cNvSpPr/>
            <p:nvPr/>
          </p:nvSpPr>
          <p:spPr>
            <a:xfrm rot="7885">
              <a:off x="8458485" y="12277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290" name="Google Shape;946;p38">
              <a:extLst>
                <a:ext uri="{FF2B5EF4-FFF2-40B4-BE49-F238E27FC236}">
                  <a16:creationId xmlns:a16="http://schemas.microsoft.com/office/drawing/2014/main" id="{A817AE1B-1F61-40A5-916D-CE61BA387531}"/>
                </a:ext>
              </a:extLst>
            </p:cNvPr>
            <p:cNvSpPr/>
            <p:nvPr/>
          </p:nvSpPr>
          <p:spPr>
            <a:xfrm rot="292373">
              <a:off x="8399664" y="11924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91" name="Google Shape;947;p38">
              <a:extLst>
                <a:ext uri="{FF2B5EF4-FFF2-40B4-BE49-F238E27FC236}">
                  <a16:creationId xmlns:a16="http://schemas.microsoft.com/office/drawing/2014/main" id="{FF280143-003E-4652-B0B5-79B85C581215}"/>
                </a:ext>
              </a:extLst>
            </p:cNvPr>
            <p:cNvSpPr/>
            <p:nvPr/>
          </p:nvSpPr>
          <p:spPr>
            <a:xfrm rot="410879">
              <a:off x="8347838" y="12278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3" name="Group 2">
            <a:extLst>
              <a:ext uri="{FF2B5EF4-FFF2-40B4-BE49-F238E27FC236}">
                <a16:creationId xmlns:a16="http://schemas.microsoft.com/office/drawing/2014/main" id="{2F4AAF9F-B93D-416E-BD63-C08DC1D9CA6C}"/>
              </a:ext>
            </a:extLst>
          </p:cNvPr>
          <p:cNvGrpSpPr/>
          <p:nvPr/>
        </p:nvGrpSpPr>
        <p:grpSpPr>
          <a:xfrm>
            <a:off x="2377128" y="2331720"/>
            <a:ext cx="4392293" cy="1623415"/>
            <a:chOff x="2377128" y="2331720"/>
            <a:chExt cx="4392293" cy="1623415"/>
          </a:xfrm>
        </p:grpSpPr>
        <p:grpSp>
          <p:nvGrpSpPr>
            <p:cNvPr id="341" name="Group 340">
              <a:extLst>
                <a:ext uri="{FF2B5EF4-FFF2-40B4-BE49-F238E27FC236}">
                  <a16:creationId xmlns:a16="http://schemas.microsoft.com/office/drawing/2014/main" id="{64134E2C-E63B-4626-A3B2-246FE9A5DF98}"/>
                </a:ext>
              </a:extLst>
            </p:cNvPr>
            <p:cNvGrpSpPr/>
            <p:nvPr/>
          </p:nvGrpSpPr>
          <p:grpSpPr>
            <a:xfrm>
              <a:off x="2468880" y="2331720"/>
              <a:ext cx="4300541" cy="1623415"/>
              <a:chOff x="2469973" y="2331600"/>
              <a:chExt cx="4300541" cy="1623415"/>
            </a:xfrm>
          </p:grpSpPr>
          <p:sp>
            <p:nvSpPr>
              <p:cNvPr id="342" name="Google Shape;268;p29">
                <a:extLst>
                  <a:ext uri="{FF2B5EF4-FFF2-40B4-BE49-F238E27FC236}">
                    <a16:creationId xmlns:a16="http://schemas.microsoft.com/office/drawing/2014/main" id="{172B3B51-A7B5-42C5-A595-42F45E1ED5F0}"/>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68;p29">
                <a:extLst>
                  <a:ext uri="{FF2B5EF4-FFF2-40B4-BE49-F238E27FC236}">
                    <a16:creationId xmlns:a16="http://schemas.microsoft.com/office/drawing/2014/main" id="{EE0546E0-9486-453A-8726-FCBEBAA37CA7}"/>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68;p29">
                <a:extLst>
                  <a:ext uri="{FF2B5EF4-FFF2-40B4-BE49-F238E27FC236}">
                    <a16:creationId xmlns:a16="http://schemas.microsoft.com/office/drawing/2014/main" id="{98813F6E-1776-4B37-A9E7-939504A55642}"/>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68;p29">
                <a:extLst>
                  <a:ext uri="{FF2B5EF4-FFF2-40B4-BE49-F238E27FC236}">
                    <a16:creationId xmlns:a16="http://schemas.microsoft.com/office/drawing/2014/main" id="{EC8622EE-9FF9-42C2-BA31-11E3F44BD503}"/>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68;p29">
                <a:extLst>
                  <a:ext uri="{FF2B5EF4-FFF2-40B4-BE49-F238E27FC236}">
                    <a16:creationId xmlns:a16="http://schemas.microsoft.com/office/drawing/2014/main" id="{A089CA40-48A7-453F-B3A2-987BC920FE17}"/>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68;p29">
                <a:extLst>
                  <a:ext uri="{FF2B5EF4-FFF2-40B4-BE49-F238E27FC236}">
                    <a16:creationId xmlns:a16="http://schemas.microsoft.com/office/drawing/2014/main" id="{A73D83D9-CE67-4D5B-85EE-86314E6E81CE}"/>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6" name="Google Shape;502;p33">
              <a:extLst>
                <a:ext uri="{FF2B5EF4-FFF2-40B4-BE49-F238E27FC236}">
                  <a16:creationId xmlns:a16="http://schemas.microsoft.com/office/drawing/2014/main" id="{DA26DFB9-A319-4470-8A60-A5244DEF2B1F}"/>
                </a:ext>
              </a:extLst>
            </p:cNvPr>
            <p:cNvPicPr preferRelativeResize="0"/>
            <p:nvPr/>
          </p:nvPicPr>
          <p:blipFill>
            <a:blip r:embed="rId4">
              <a:alphaModFix/>
            </a:blip>
            <a:stretch>
              <a:fillRect/>
            </a:stretch>
          </p:blipFill>
          <p:spPr>
            <a:xfrm rot="879240">
              <a:off x="5885078" y="2456286"/>
              <a:ext cx="465482" cy="230929"/>
            </a:xfrm>
            <a:prstGeom prst="rect">
              <a:avLst/>
            </a:prstGeom>
            <a:noFill/>
            <a:ln>
              <a:noFill/>
            </a:ln>
          </p:spPr>
        </p:pic>
        <p:pic>
          <p:nvPicPr>
            <p:cNvPr id="207" name="Google Shape;507;p33">
              <a:extLst>
                <a:ext uri="{FF2B5EF4-FFF2-40B4-BE49-F238E27FC236}">
                  <a16:creationId xmlns:a16="http://schemas.microsoft.com/office/drawing/2014/main" id="{6D3B4A77-A472-4878-A8E7-807DDAA50BD5}"/>
                </a:ext>
              </a:extLst>
            </p:cNvPr>
            <p:cNvPicPr preferRelativeResize="0"/>
            <p:nvPr/>
          </p:nvPicPr>
          <p:blipFill>
            <a:blip r:embed="rId4">
              <a:alphaModFix/>
            </a:blip>
            <a:stretch>
              <a:fillRect/>
            </a:stretch>
          </p:blipFill>
          <p:spPr>
            <a:xfrm rot="-603141">
              <a:off x="4631062" y="3538091"/>
              <a:ext cx="468208" cy="229177"/>
            </a:xfrm>
            <a:prstGeom prst="rect">
              <a:avLst/>
            </a:prstGeom>
            <a:noFill/>
            <a:ln>
              <a:noFill/>
            </a:ln>
          </p:spPr>
        </p:pic>
        <p:pic>
          <p:nvPicPr>
            <p:cNvPr id="208" name="Google Shape;510;p33">
              <a:extLst>
                <a:ext uri="{FF2B5EF4-FFF2-40B4-BE49-F238E27FC236}">
                  <a16:creationId xmlns:a16="http://schemas.microsoft.com/office/drawing/2014/main" id="{604062B4-7E18-4631-8AA6-04D89C93357C}"/>
                </a:ext>
              </a:extLst>
            </p:cNvPr>
            <p:cNvPicPr preferRelativeResize="0"/>
            <p:nvPr/>
          </p:nvPicPr>
          <p:blipFill>
            <a:blip r:embed="rId4">
              <a:alphaModFix/>
            </a:blip>
            <a:stretch>
              <a:fillRect/>
            </a:stretch>
          </p:blipFill>
          <p:spPr>
            <a:xfrm rot="499221">
              <a:off x="2377128" y="2385992"/>
              <a:ext cx="468996" cy="228668"/>
            </a:xfrm>
            <a:prstGeom prst="rect">
              <a:avLst/>
            </a:prstGeom>
            <a:noFill/>
            <a:ln>
              <a:noFill/>
            </a:ln>
          </p:spPr>
        </p:pic>
        <p:pic>
          <p:nvPicPr>
            <p:cNvPr id="209" name="Google Shape;514;p33">
              <a:extLst>
                <a:ext uri="{FF2B5EF4-FFF2-40B4-BE49-F238E27FC236}">
                  <a16:creationId xmlns:a16="http://schemas.microsoft.com/office/drawing/2014/main" id="{263470CA-E5F2-4A07-ABB4-1524800E18B2}"/>
                </a:ext>
              </a:extLst>
            </p:cNvPr>
            <p:cNvPicPr preferRelativeResize="0"/>
            <p:nvPr/>
          </p:nvPicPr>
          <p:blipFill>
            <a:blip r:embed="rId4">
              <a:alphaModFix/>
            </a:blip>
            <a:stretch>
              <a:fillRect/>
            </a:stretch>
          </p:blipFill>
          <p:spPr>
            <a:xfrm rot="499221">
              <a:off x="2867855" y="3563504"/>
              <a:ext cx="468996" cy="228668"/>
            </a:xfrm>
            <a:prstGeom prst="rect">
              <a:avLst/>
            </a:prstGeom>
            <a:noFill/>
            <a:ln>
              <a:noFill/>
            </a:ln>
          </p:spPr>
        </p:pic>
      </p:grpSp>
      <p:pic>
        <p:nvPicPr>
          <p:cNvPr id="186" name="Google Shape;392;p31">
            <a:extLst>
              <a:ext uri="{FF2B5EF4-FFF2-40B4-BE49-F238E27FC236}">
                <a16:creationId xmlns:a16="http://schemas.microsoft.com/office/drawing/2014/main" id="{E16CCEBC-FF2D-49A1-B88D-0FD2A2B9E1F1}"/>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88" name="Google Shape;392;p31">
            <a:extLst>
              <a:ext uri="{FF2B5EF4-FFF2-40B4-BE49-F238E27FC236}">
                <a16:creationId xmlns:a16="http://schemas.microsoft.com/office/drawing/2014/main" id="{03FB5F6B-76ED-4AD9-823C-C877E64BCF45}"/>
              </a:ext>
            </a:extLst>
          </p:cNvPr>
          <p:cNvPicPr>
            <a:picLocks/>
          </p:cNvPicPr>
          <p:nvPr/>
        </p:nvPicPr>
        <p:blipFill>
          <a:blip r:embed="rId6"/>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pic>
        <p:nvPicPr>
          <p:cNvPr id="189" name="Google Shape;392;p31">
            <a:extLst>
              <a:ext uri="{FF2B5EF4-FFF2-40B4-BE49-F238E27FC236}">
                <a16:creationId xmlns:a16="http://schemas.microsoft.com/office/drawing/2014/main" id="{77C3927D-B7D0-4A60-A976-5B4EB7251360}"/>
              </a:ext>
            </a:extLst>
          </p:cNvPr>
          <p:cNvPicPr>
            <a:picLocks/>
          </p:cNvPicPr>
          <p:nvPr/>
        </p:nvPicPr>
        <p:blipFill>
          <a:blip r:embed="rId7"/>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93" name="Google Shape;392;p31">
            <a:extLst>
              <a:ext uri="{FF2B5EF4-FFF2-40B4-BE49-F238E27FC236}">
                <a16:creationId xmlns:a16="http://schemas.microsoft.com/office/drawing/2014/main" id="{5072D692-C9F6-4B5F-8184-7104F9AB353B}"/>
              </a:ext>
            </a:extLst>
          </p:cNvPr>
          <p:cNvPicPr>
            <a:picLocks/>
          </p:cNvPicPr>
          <p:nvPr/>
        </p:nvPicPr>
        <p:blipFill>
          <a:blip r:embed="rId8"/>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253" name="Google Shape;392;p31">
            <a:extLst>
              <a:ext uri="{FF2B5EF4-FFF2-40B4-BE49-F238E27FC236}">
                <a16:creationId xmlns:a16="http://schemas.microsoft.com/office/drawing/2014/main" id="{C40789BB-D4C2-4F75-B9EE-1395C425A774}"/>
              </a:ext>
            </a:extLst>
          </p:cNvPr>
          <p:cNvPicPr>
            <a:picLocks/>
          </p:cNvPicPr>
          <p:nvPr/>
        </p:nvPicPr>
        <p:blipFill>
          <a:blip r:embed="rId9"/>
          <a:srcRect/>
          <a:stretch/>
        </p:blipFill>
        <p:spPr>
          <a:xfrm>
            <a:off x="5821491" y="3787083"/>
            <a:ext cx="489396" cy="587275"/>
          </a:xfrm>
          <a:prstGeom prst="rect">
            <a:avLst/>
          </a:prstGeom>
          <a:noFill/>
          <a:ln>
            <a:noFill/>
          </a:ln>
          <a:effectLst>
            <a:outerShdw blurRad="57150" dist="38100" dir="2760000" algn="bl" rotWithShape="0">
              <a:srgbClr val="000000">
                <a:alpha val="86000"/>
              </a:srgbClr>
            </a:outerShdw>
          </a:effectLst>
        </p:spPr>
      </p:pic>
      <p:pic>
        <p:nvPicPr>
          <p:cNvPr id="254" name="Google Shape;392;p31">
            <a:extLst>
              <a:ext uri="{FF2B5EF4-FFF2-40B4-BE49-F238E27FC236}">
                <a16:creationId xmlns:a16="http://schemas.microsoft.com/office/drawing/2014/main" id="{08975285-F90F-4AC5-902F-6FF94D8A52BE}"/>
              </a:ext>
            </a:extLst>
          </p:cNvPr>
          <p:cNvPicPr>
            <a:picLocks/>
          </p:cNvPicPr>
          <p:nvPr/>
        </p:nvPicPr>
        <p:blipFill>
          <a:blip r:embed="rId10"/>
          <a:srcRect/>
          <a:stretch/>
        </p:blipFill>
        <p:spPr>
          <a:xfrm>
            <a:off x="6437800" y="3786873"/>
            <a:ext cx="489396" cy="587275"/>
          </a:xfrm>
          <a:prstGeom prst="rect">
            <a:avLst/>
          </a:prstGeom>
          <a:noFill/>
          <a:ln>
            <a:noFill/>
          </a:ln>
          <a:effectLst>
            <a:outerShdw blurRad="57150" dist="38100" dir="2760000" algn="bl" rotWithShape="0">
              <a:srgbClr val="000000">
                <a:alpha val="86000"/>
              </a:srgbClr>
            </a:outerShdw>
          </a:effectLst>
        </p:spPr>
      </p:pic>
      <p:pic>
        <p:nvPicPr>
          <p:cNvPr id="255" name="Google Shape;392;p31">
            <a:extLst>
              <a:ext uri="{FF2B5EF4-FFF2-40B4-BE49-F238E27FC236}">
                <a16:creationId xmlns:a16="http://schemas.microsoft.com/office/drawing/2014/main" id="{8C02F999-2267-47DF-B28D-CD0D05C9D11B}"/>
              </a:ext>
            </a:extLst>
          </p:cNvPr>
          <p:cNvPicPr>
            <a:picLocks/>
          </p:cNvPicPr>
          <p:nvPr/>
        </p:nvPicPr>
        <p:blipFill>
          <a:blip r:embed="rId11"/>
          <a:srcRect/>
          <a:stretch/>
        </p:blipFill>
        <p:spPr>
          <a:xfrm>
            <a:off x="4118896" y="3787083"/>
            <a:ext cx="489396" cy="587275"/>
          </a:xfrm>
          <a:prstGeom prst="rect">
            <a:avLst/>
          </a:prstGeom>
          <a:noFill/>
          <a:ln>
            <a:noFill/>
          </a:ln>
          <a:effectLst>
            <a:outerShdw blurRad="57150" dist="38100" dir="2760000" algn="bl" rotWithShape="0">
              <a:srgbClr val="000000">
                <a:alpha val="86000"/>
              </a:srgbClr>
            </a:outerShdw>
          </a:effectLst>
        </p:spPr>
      </p:pic>
      <p:pic>
        <p:nvPicPr>
          <p:cNvPr id="256" name="Google Shape;392;p31">
            <a:extLst>
              <a:ext uri="{FF2B5EF4-FFF2-40B4-BE49-F238E27FC236}">
                <a16:creationId xmlns:a16="http://schemas.microsoft.com/office/drawing/2014/main" id="{C02DD544-6DAB-482A-BF91-CE0453FDB274}"/>
              </a:ext>
            </a:extLst>
          </p:cNvPr>
          <p:cNvPicPr>
            <a:picLocks/>
          </p:cNvPicPr>
          <p:nvPr/>
        </p:nvPicPr>
        <p:blipFill>
          <a:blip r:embed="rId12"/>
          <a:srcRect/>
          <a:stretch/>
        </p:blipFill>
        <p:spPr>
          <a:xfrm>
            <a:off x="2359152" y="3787257"/>
            <a:ext cx="489396" cy="587275"/>
          </a:xfrm>
          <a:prstGeom prst="rect">
            <a:avLst/>
          </a:prstGeom>
          <a:noFill/>
          <a:ln>
            <a:noFill/>
          </a:ln>
          <a:effectLst>
            <a:outerShdw blurRad="57150" dist="38100" dir="2760000" algn="bl" rotWithShape="0">
              <a:srgbClr val="000000">
                <a:alpha val="86000"/>
              </a:srgbClr>
            </a:outerShdw>
          </a:effectLst>
        </p:spPr>
      </p:pic>
      <p:pic>
        <p:nvPicPr>
          <p:cNvPr id="257" name="Google Shape;392;p31">
            <a:extLst>
              <a:ext uri="{FF2B5EF4-FFF2-40B4-BE49-F238E27FC236}">
                <a16:creationId xmlns:a16="http://schemas.microsoft.com/office/drawing/2014/main" id="{E288CD71-E612-43D9-85D1-0383F1666821}"/>
              </a:ext>
            </a:extLst>
          </p:cNvPr>
          <p:cNvPicPr>
            <a:picLocks/>
          </p:cNvPicPr>
          <p:nvPr/>
        </p:nvPicPr>
        <p:blipFill>
          <a:blip r:embed="rId13"/>
          <a:srcRect/>
          <a:stretch/>
        </p:blipFill>
        <p:spPr>
          <a:xfrm>
            <a:off x="6437802" y="2643878"/>
            <a:ext cx="489396" cy="587275"/>
          </a:xfrm>
          <a:prstGeom prst="rect">
            <a:avLst/>
          </a:prstGeom>
          <a:noFill/>
          <a:ln>
            <a:noFill/>
          </a:ln>
          <a:effectLst>
            <a:outerShdw blurRad="57150" dist="38100" dir="2760000" algn="bl" rotWithShape="0">
              <a:srgbClr val="000000">
                <a:alpha val="86000"/>
              </a:srgbClr>
            </a:outerShdw>
          </a:effectLst>
        </p:spPr>
      </p:pic>
      <p:pic>
        <p:nvPicPr>
          <p:cNvPr id="258" name="Google Shape;392;p31">
            <a:extLst>
              <a:ext uri="{FF2B5EF4-FFF2-40B4-BE49-F238E27FC236}">
                <a16:creationId xmlns:a16="http://schemas.microsoft.com/office/drawing/2014/main" id="{FBE1FDB5-6919-4FCC-9992-C8184B27B7A9}"/>
              </a:ext>
            </a:extLst>
          </p:cNvPr>
          <p:cNvPicPr>
            <a:picLocks/>
          </p:cNvPicPr>
          <p:nvPr/>
        </p:nvPicPr>
        <p:blipFill>
          <a:blip r:embed="rId14"/>
          <a:srcRect/>
          <a:stretch/>
        </p:blipFill>
        <p:spPr>
          <a:xfrm>
            <a:off x="4118898" y="2644088"/>
            <a:ext cx="489396" cy="587275"/>
          </a:xfrm>
          <a:prstGeom prst="rect">
            <a:avLst/>
          </a:prstGeom>
          <a:noFill/>
          <a:ln>
            <a:noFill/>
          </a:ln>
          <a:effectLst>
            <a:outerShdw blurRad="57150" dist="38100" dir="2760000" algn="bl" rotWithShape="0">
              <a:srgbClr val="000000">
                <a:alpha val="86000"/>
              </a:srgbClr>
            </a:outerShdw>
          </a:effectLst>
        </p:spPr>
      </p:pic>
      <p:pic>
        <p:nvPicPr>
          <p:cNvPr id="259" name="Google Shape;392;p31">
            <a:extLst>
              <a:ext uri="{FF2B5EF4-FFF2-40B4-BE49-F238E27FC236}">
                <a16:creationId xmlns:a16="http://schemas.microsoft.com/office/drawing/2014/main" id="{E585920B-8BBE-41D4-9036-063D38397224}"/>
              </a:ext>
            </a:extLst>
          </p:cNvPr>
          <p:cNvPicPr>
            <a:picLocks/>
          </p:cNvPicPr>
          <p:nvPr/>
        </p:nvPicPr>
        <p:blipFill>
          <a:blip r:embed="rId15"/>
          <a:srcRect/>
          <a:stretch/>
        </p:blipFill>
        <p:spPr>
          <a:xfrm>
            <a:off x="4735207" y="2643878"/>
            <a:ext cx="489396" cy="587275"/>
          </a:xfrm>
          <a:prstGeom prst="rect">
            <a:avLst/>
          </a:prstGeom>
          <a:noFill/>
          <a:ln>
            <a:noFill/>
          </a:ln>
          <a:effectLst>
            <a:outerShdw blurRad="57150" dist="38100" dir="2760000" algn="bl" rotWithShape="0">
              <a:srgbClr val="000000">
                <a:alpha val="86000"/>
              </a:srgbClr>
            </a:outerShdw>
          </a:effectLst>
        </p:spPr>
      </p:pic>
      <p:pic>
        <p:nvPicPr>
          <p:cNvPr id="260" name="Google Shape;392;p31">
            <a:extLst>
              <a:ext uri="{FF2B5EF4-FFF2-40B4-BE49-F238E27FC236}">
                <a16:creationId xmlns:a16="http://schemas.microsoft.com/office/drawing/2014/main" id="{1D1AEAFA-4B41-4E1B-9B96-952170840070}"/>
              </a:ext>
            </a:extLst>
          </p:cNvPr>
          <p:cNvPicPr>
            <a:picLocks/>
          </p:cNvPicPr>
          <p:nvPr/>
        </p:nvPicPr>
        <p:blipFill>
          <a:blip r:embed="rId16"/>
          <a:srcRect/>
          <a:stretch/>
        </p:blipFill>
        <p:spPr>
          <a:xfrm>
            <a:off x="2975463" y="2643758"/>
            <a:ext cx="489396" cy="587275"/>
          </a:xfrm>
          <a:prstGeom prst="rect">
            <a:avLst/>
          </a:prstGeom>
          <a:noFill/>
          <a:ln>
            <a:noFill/>
          </a:ln>
          <a:effectLst>
            <a:outerShdw blurRad="57150" dist="38100" dir="2760000" algn="bl" rotWithShape="0">
              <a:srgbClr val="000000">
                <a:alpha val="86000"/>
              </a:srgbClr>
            </a:outerShdw>
          </a:effectLst>
        </p:spPr>
      </p:pic>
      <p:grpSp>
        <p:nvGrpSpPr>
          <p:cNvPr id="4" name="Group 3">
            <a:extLst>
              <a:ext uri="{FF2B5EF4-FFF2-40B4-BE49-F238E27FC236}">
                <a16:creationId xmlns:a16="http://schemas.microsoft.com/office/drawing/2014/main" id="{A1C32C79-3FCC-4D12-8A3B-F6B0C6736FEA}"/>
              </a:ext>
            </a:extLst>
          </p:cNvPr>
          <p:cNvGrpSpPr/>
          <p:nvPr/>
        </p:nvGrpSpPr>
        <p:grpSpPr>
          <a:xfrm>
            <a:off x="2354921" y="2642327"/>
            <a:ext cx="3951735" cy="1730180"/>
            <a:chOff x="2354921" y="2642327"/>
            <a:chExt cx="3951735" cy="1730180"/>
          </a:xfrm>
        </p:grpSpPr>
        <p:pic>
          <p:nvPicPr>
            <p:cNvPr id="349" name="Google Shape;392;p31">
              <a:extLst>
                <a:ext uri="{FF2B5EF4-FFF2-40B4-BE49-F238E27FC236}">
                  <a16:creationId xmlns:a16="http://schemas.microsoft.com/office/drawing/2014/main" id="{DED8BB7B-3A84-43F4-B5D6-533B1E35F5E2}"/>
                </a:ext>
              </a:extLst>
            </p:cNvPr>
            <p:cNvPicPr>
              <a:picLocks/>
            </p:cNvPicPr>
            <p:nvPr/>
          </p:nvPicPr>
          <p:blipFill>
            <a:blip r:embed="rId17"/>
            <a:srcRect/>
            <a:stretch/>
          </p:blipFill>
          <p:spPr>
            <a:xfrm>
              <a:off x="4730972" y="3785232"/>
              <a:ext cx="489396" cy="587275"/>
            </a:xfrm>
            <a:prstGeom prst="rect">
              <a:avLst/>
            </a:prstGeom>
            <a:noFill/>
            <a:ln>
              <a:noFill/>
            </a:ln>
            <a:effectLst>
              <a:outerShdw blurRad="57150" dist="38100" dir="2760000" algn="bl" rotWithShape="0">
                <a:srgbClr val="000000">
                  <a:alpha val="86000"/>
                </a:srgbClr>
              </a:outerShdw>
            </a:effectLst>
          </p:spPr>
        </p:pic>
        <p:pic>
          <p:nvPicPr>
            <p:cNvPr id="350" name="Google Shape;392;p31">
              <a:extLst>
                <a:ext uri="{FF2B5EF4-FFF2-40B4-BE49-F238E27FC236}">
                  <a16:creationId xmlns:a16="http://schemas.microsoft.com/office/drawing/2014/main" id="{3BD4F643-EE77-4536-B2A4-405E341577FA}"/>
                </a:ext>
              </a:extLst>
            </p:cNvPr>
            <p:cNvPicPr>
              <a:picLocks/>
            </p:cNvPicPr>
            <p:nvPr/>
          </p:nvPicPr>
          <p:blipFill>
            <a:blip r:embed="rId18"/>
            <a:srcRect/>
            <a:stretch/>
          </p:blipFill>
          <p:spPr>
            <a:xfrm>
              <a:off x="2971228" y="3785112"/>
              <a:ext cx="489396" cy="587275"/>
            </a:xfrm>
            <a:prstGeom prst="rect">
              <a:avLst/>
            </a:prstGeom>
            <a:noFill/>
            <a:ln>
              <a:noFill/>
            </a:ln>
            <a:effectLst>
              <a:outerShdw blurRad="57150" dist="38100" dir="2760000" algn="bl" rotWithShape="0">
                <a:srgbClr val="000000">
                  <a:alpha val="86000"/>
                </a:srgbClr>
              </a:outerShdw>
            </a:effectLst>
          </p:spPr>
        </p:pic>
        <p:pic>
          <p:nvPicPr>
            <p:cNvPr id="351" name="Google Shape;392;p31">
              <a:extLst>
                <a:ext uri="{FF2B5EF4-FFF2-40B4-BE49-F238E27FC236}">
                  <a16:creationId xmlns:a16="http://schemas.microsoft.com/office/drawing/2014/main" id="{383000B8-43DD-4DDD-B669-109C8521F076}"/>
                </a:ext>
              </a:extLst>
            </p:cNvPr>
            <p:cNvPicPr>
              <a:picLocks/>
            </p:cNvPicPr>
            <p:nvPr/>
          </p:nvPicPr>
          <p:blipFill>
            <a:blip r:embed="rId19"/>
            <a:srcRect/>
            <a:stretch/>
          </p:blipFill>
          <p:spPr>
            <a:xfrm>
              <a:off x="5817260" y="2642447"/>
              <a:ext cx="489396" cy="587275"/>
            </a:xfrm>
            <a:prstGeom prst="rect">
              <a:avLst/>
            </a:prstGeom>
            <a:noFill/>
            <a:ln>
              <a:noFill/>
            </a:ln>
            <a:effectLst>
              <a:outerShdw blurRad="57150" dist="38100" dir="2760000" algn="bl" rotWithShape="0">
                <a:srgbClr val="000000">
                  <a:alpha val="86000"/>
                </a:srgbClr>
              </a:outerShdw>
            </a:effectLst>
          </p:spPr>
        </p:pic>
        <p:pic>
          <p:nvPicPr>
            <p:cNvPr id="352" name="Google Shape;392;p31">
              <a:extLst>
                <a:ext uri="{FF2B5EF4-FFF2-40B4-BE49-F238E27FC236}">
                  <a16:creationId xmlns:a16="http://schemas.microsoft.com/office/drawing/2014/main" id="{5B43A71F-4663-453B-BCA1-CD6F96D1E523}"/>
                </a:ext>
              </a:extLst>
            </p:cNvPr>
            <p:cNvPicPr>
              <a:picLocks/>
            </p:cNvPicPr>
            <p:nvPr/>
          </p:nvPicPr>
          <p:blipFill>
            <a:blip r:embed="rId20"/>
            <a:srcRect/>
            <a:stretch/>
          </p:blipFill>
          <p:spPr>
            <a:xfrm>
              <a:off x="2354921" y="2642327"/>
              <a:ext cx="489396" cy="587275"/>
            </a:xfrm>
            <a:prstGeom prst="rect">
              <a:avLst/>
            </a:prstGeom>
            <a:noFill/>
            <a:ln>
              <a:noFill/>
            </a:ln>
            <a:effectLst>
              <a:outerShdw blurRad="57150" dist="38100" dir="2760000" algn="bl" rotWithShape="0">
                <a:srgbClr val="000000">
                  <a:alpha val="86000"/>
                </a:srgbClr>
              </a:outerShdw>
            </a:effectLst>
          </p:spPr>
        </p:pic>
      </p:grpSp>
      <p:sp>
        <p:nvSpPr>
          <p:cNvPr id="354" name="Speech Bubble: Oval 353">
            <a:extLst>
              <a:ext uri="{FF2B5EF4-FFF2-40B4-BE49-F238E27FC236}">
                <a16:creationId xmlns:a16="http://schemas.microsoft.com/office/drawing/2014/main" id="{95485AA1-1B6E-4E5A-9D83-F7906A62034A}"/>
              </a:ext>
            </a:extLst>
          </p:cNvPr>
          <p:cNvSpPr/>
          <p:nvPr/>
        </p:nvSpPr>
        <p:spPr>
          <a:xfrm>
            <a:off x="3167844" y="447514"/>
            <a:ext cx="1804215" cy="443523"/>
          </a:xfrm>
          <a:prstGeom prst="wedgeEllipseCallout">
            <a:avLst>
              <a:gd name="adj1" fmla="val 28160"/>
              <a:gd name="adj2" fmla="val 11231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par>
                          <p:cTn id="8" fill="hold">
                            <p:stCondLst>
                              <p:cond delay="3000"/>
                            </p:stCondLst>
                            <p:childTnLst>
                              <p:par>
                                <p:cTn id="9" presetID="42" presetClass="path" presetSubtype="0" accel="50000" decel="50000" autoRev="1" fill="hold" nodeType="afterEffect">
                                  <p:stCondLst>
                                    <p:cond delay="0"/>
                                  </p:stCondLst>
                                  <p:childTnLst>
                                    <p:animMotion origin="layout" path="M -1.38889E-6 9.87654E-7 L 0.58993 -0.49753 " pathEditMode="relative" rAng="0" ptsTypes="AA">
                                      <p:cBhvr>
                                        <p:cTn id="10" dur="5000" fill="hold"/>
                                        <p:tgtEl>
                                          <p:spTgt spid="193"/>
                                        </p:tgtEl>
                                        <p:attrNameLst>
                                          <p:attrName>ppt_x</p:attrName>
                                          <p:attrName>ppt_y</p:attrName>
                                        </p:attrNameLst>
                                      </p:cBhvr>
                                      <p:rCtr x="29497" y="-24877"/>
                                    </p:animMotion>
                                  </p:childTnLst>
                                </p:cTn>
                              </p:par>
                              <p:par>
                                <p:cTn id="11" presetID="42" presetClass="path" presetSubtype="0" accel="50000" decel="50000" autoRev="1" fill="hold" nodeType="withEffect">
                                  <p:stCondLst>
                                    <p:cond delay="0"/>
                                  </p:stCondLst>
                                  <p:childTnLst>
                                    <p:animMotion origin="layout" path="M 3.88889E-6 -1.23457E-6 L 0.55382 -0.68488 " pathEditMode="relative" rAng="0" ptsTypes="AA">
                                      <p:cBhvr>
                                        <p:cTn id="12" dur="5000" fill="hold"/>
                                        <p:tgtEl>
                                          <p:spTgt spid="188"/>
                                        </p:tgtEl>
                                        <p:attrNameLst>
                                          <p:attrName>ppt_x</p:attrName>
                                          <p:attrName>ppt_y</p:attrName>
                                        </p:attrNameLst>
                                      </p:cBhvr>
                                      <p:rCtr x="27691" y="-34259"/>
                                    </p:animMotion>
                                  </p:childTnLst>
                                </p:cTn>
                              </p:par>
                              <p:par>
                                <p:cTn id="13" presetID="42" presetClass="path" presetSubtype="0" accel="50000" decel="50000" autoRev="1" fill="hold" nodeType="withEffect">
                                  <p:stCondLst>
                                    <p:cond delay="0"/>
                                  </p:stCondLst>
                                  <p:childTnLst>
                                    <p:animMotion origin="layout" path="M 2.77778E-6 -1.23457E-6 L 0.40868 -0.69876 " pathEditMode="relative" rAng="0" ptsTypes="AA">
                                      <p:cBhvr>
                                        <p:cTn id="14" dur="5000" fill="hold"/>
                                        <p:tgtEl>
                                          <p:spTgt spid="186"/>
                                        </p:tgtEl>
                                        <p:attrNameLst>
                                          <p:attrName>ppt_x</p:attrName>
                                          <p:attrName>ppt_y</p:attrName>
                                        </p:attrNameLst>
                                      </p:cBhvr>
                                      <p:rCtr x="20434" y="-34938"/>
                                    </p:animMotion>
                                  </p:childTnLst>
                                </p:cTn>
                              </p:par>
                              <p:par>
                                <p:cTn id="15" presetID="42" presetClass="path" presetSubtype="0" accel="50000" decel="50000" autoRev="1" fill="hold" nodeType="withEffect">
                                  <p:stCondLst>
                                    <p:cond delay="0"/>
                                  </p:stCondLst>
                                  <p:childTnLst>
                                    <p:animMotion origin="layout" path="M 2.77778E-6 9.87654E-7 L 0.30173 -0.39969 " pathEditMode="relative" rAng="0" ptsTypes="AA">
                                      <p:cBhvr>
                                        <p:cTn id="16" dur="5000" fill="hold"/>
                                        <p:tgtEl>
                                          <p:spTgt spid="189"/>
                                        </p:tgtEl>
                                        <p:attrNameLst>
                                          <p:attrName>ppt_x</p:attrName>
                                          <p:attrName>ppt_y</p:attrName>
                                        </p:attrNameLst>
                                      </p:cBhvr>
                                      <p:rCtr x="15087" y="-20000"/>
                                    </p:animMotion>
                                  </p:childTnLst>
                                </p:cTn>
                              </p:par>
                              <p:par>
                                <p:cTn id="17" presetID="10" presetClass="exit" presetSubtype="0" fill="hold" nodeType="withEffect">
                                  <p:stCondLst>
                                    <p:cond delay="1000"/>
                                  </p:stCondLst>
                                  <p:childTnLst>
                                    <p:animEffect transition="out" filter="fade">
                                      <p:cBhvr>
                                        <p:cTn id="18" dur="500"/>
                                        <p:tgtEl>
                                          <p:spTgt spid="316"/>
                                        </p:tgtEl>
                                      </p:cBhvr>
                                    </p:animEffect>
                                    <p:set>
                                      <p:cBhvr>
                                        <p:cTn id="19" dur="1" fill="hold">
                                          <p:stCondLst>
                                            <p:cond delay="499"/>
                                          </p:stCondLst>
                                        </p:cTn>
                                        <p:tgtEl>
                                          <p:spTgt spid="316"/>
                                        </p:tgtEl>
                                        <p:attrNameLst>
                                          <p:attrName>style.visibility</p:attrName>
                                        </p:attrNameLst>
                                      </p:cBhvr>
                                      <p:to>
                                        <p:strVal val="hidden"/>
                                      </p:to>
                                    </p:set>
                                  </p:childTnLst>
                                </p:cTn>
                              </p:par>
                              <p:par>
                                <p:cTn id="20" presetID="10" presetClass="exit" presetSubtype="0" fill="hold" nodeType="withEffect">
                                  <p:stCondLst>
                                    <p:cond delay="1000"/>
                                  </p:stCondLst>
                                  <p:childTnLst>
                                    <p:animEffect transition="out" filter="fade">
                                      <p:cBhvr>
                                        <p:cTn id="21" dur="500"/>
                                        <p:tgtEl>
                                          <p:spTgt spid="322"/>
                                        </p:tgtEl>
                                      </p:cBhvr>
                                    </p:animEffect>
                                    <p:set>
                                      <p:cBhvr>
                                        <p:cTn id="22" dur="1" fill="hold">
                                          <p:stCondLst>
                                            <p:cond delay="499"/>
                                          </p:stCondLst>
                                        </p:cTn>
                                        <p:tgtEl>
                                          <p:spTgt spid="322"/>
                                        </p:tgtEl>
                                        <p:attrNameLst>
                                          <p:attrName>style.visibility</p:attrName>
                                        </p:attrNameLst>
                                      </p:cBhvr>
                                      <p:to>
                                        <p:strVal val="hidden"/>
                                      </p:to>
                                    </p:set>
                                  </p:childTnLst>
                                </p:cTn>
                              </p:par>
                              <p:par>
                                <p:cTn id="23" presetID="10" presetClass="exit" presetSubtype="0" fill="hold" nodeType="withEffect">
                                  <p:stCondLst>
                                    <p:cond delay="1000"/>
                                  </p:stCondLst>
                                  <p:childTnLst>
                                    <p:animEffect transition="out" filter="fade">
                                      <p:cBhvr>
                                        <p:cTn id="24" dur="500"/>
                                        <p:tgtEl>
                                          <p:spTgt spid="328"/>
                                        </p:tgtEl>
                                      </p:cBhvr>
                                    </p:animEffect>
                                    <p:set>
                                      <p:cBhvr>
                                        <p:cTn id="25" dur="1" fill="hold">
                                          <p:stCondLst>
                                            <p:cond delay="499"/>
                                          </p:stCondLst>
                                        </p:cTn>
                                        <p:tgtEl>
                                          <p:spTgt spid="328"/>
                                        </p:tgtEl>
                                        <p:attrNameLst>
                                          <p:attrName>style.visibility</p:attrName>
                                        </p:attrNameLst>
                                      </p:cBhvr>
                                      <p:to>
                                        <p:strVal val="hidden"/>
                                      </p:to>
                                    </p:set>
                                  </p:childTnLst>
                                </p:cTn>
                              </p:par>
                              <p:par>
                                <p:cTn id="26" presetID="10" presetClass="exit" presetSubtype="0" fill="hold" nodeType="withEffect">
                                  <p:stCondLst>
                                    <p:cond delay="1000"/>
                                  </p:stCondLst>
                                  <p:childTnLst>
                                    <p:animEffect transition="out" filter="fade">
                                      <p:cBhvr>
                                        <p:cTn id="27" dur="500"/>
                                        <p:tgtEl>
                                          <p:spTgt spid="334"/>
                                        </p:tgtEl>
                                      </p:cBhvr>
                                    </p:animEffect>
                                    <p:set>
                                      <p:cBhvr>
                                        <p:cTn id="28" dur="1" fill="hold">
                                          <p:stCondLst>
                                            <p:cond delay="499"/>
                                          </p:stCondLst>
                                        </p:cTn>
                                        <p:tgtEl>
                                          <p:spTgt spid="334"/>
                                        </p:tgtEl>
                                        <p:attrNameLst>
                                          <p:attrName>style.visibility</p:attrName>
                                        </p:attrNameLst>
                                      </p:cBhvr>
                                      <p:to>
                                        <p:strVal val="hidden"/>
                                      </p:to>
                                    </p:set>
                                  </p:childTnLst>
                                </p:cTn>
                              </p:par>
                              <p:par>
                                <p:cTn id="29" presetID="10" presetClass="entr" presetSubtype="0" fill="hold" nodeType="withEffect">
                                  <p:stCondLst>
                                    <p:cond delay="5000"/>
                                  </p:stCondLst>
                                  <p:childTnLst>
                                    <p:set>
                                      <p:cBhvr>
                                        <p:cTn id="30" dur="1" fill="hold">
                                          <p:stCondLst>
                                            <p:cond delay="0"/>
                                          </p:stCondLst>
                                        </p:cTn>
                                        <p:tgtEl>
                                          <p:spTgt spid="280"/>
                                        </p:tgtEl>
                                        <p:attrNameLst>
                                          <p:attrName>style.visibility</p:attrName>
                                        </p:attrNameLst>
                                      </p:cBhvr>
                                      <p:to>
                                        <p:strVal val="visible"/>
                                      </p:to>
                                    </p:set>
                                    <p:animEffect transition="in" filter="fade">
                                      <p:cBhvr>
                                        <p:cTn id="31" dur="500"/>
                                        <p:tgtEl>
                                          <p:spTgt spid="280"/>
                                        </p:tgtEl>
                                      </p:cBhvr>
                                    </p:animEffect>
                                  </p:childTnLst>
                                </p:cTn>
                              </p:par>
                              <p:par>
                                <p:cTn id="32" presetID="10" presetClass="entr" presetSubtype="0" fill="hold" nodeType="withEffect">
                                  <p:stCondLst>
                                    <p:cond delay="5000"/>
                                  </p:stCondLst>
                                  <p:childTnLst>
                                    <p:set>
                                      <p:cBhvr>
                                        <p:cTn id="33" dur="1" fill="hold">
                                          <p:stCondLst>
                                            <p:cond delay="0"/>
                                          </p:stCondLst>
                                        </p:cTn>
                                        <p:tgtEl>
                                          <p:spTgt spid="274"/>
                                        </p:tgtEl>
                                        <p:attrNameLst>
                                          <p:attrName>style.visibility</p:attrName>
                                        </p:attrNameLst>
                                      </p:cBhvr>
                                      <p:to>
                                        <p:strVal val="visible"/>
                                      </p:to>
                                    </p:set>
                                    <p:animEffect transition="in" filter="fade">
                                      <p:cBhvr>
                                        <p:cTn id="34" dur="500"/>
                                        <p:tgtEl>
                                          <p:spTgt spid="274"/>
                                        </p:tgtEl>
                                      </p:cBhvr>
                                    </p:animEffect>
                                  </p:childTnLst>
                                </p:cTn>
                              </p:par>
                              <p:par>
                                <p:cTn id="35" presetID="10" presetClass="entr" presetSubtype="0" fill="hold" nodeType="withEffect">
                                  <p:stCondLst>
                                    <p:cond delay="500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500"/>
                                        <p:tgtEl>
                                          <p:spTgt spid="286"/>
                                        </p:tgtEl>
                                      </p:cBhvr>
                                    </p:animEffect>
                                  </p:childTnLst>
                                </p:cTn>
                              </p:par>
                              <p:par>
                                <p:cTn id="38" presetID="10" presetClass="entr" presetSubtype="0" fill="hold" nodeType="withEffect">
                                  <p:stCondLst>
                                    <p:cond delay="5000"/>
                                  </p:stCondLst>
                                  <p:childTnLst>
                                    <p:set>
                                      <p:cBhvr>
                                        <p:cTn id="39" dur="1" fill="hold">
                                          <p:stCondLst>
                                            <p:cond delay="0"/>
                                          </p:stCondLst>
                                        </p:cTn>
                                        <p:tgtEl>
                                          <p:spTgt spid="268"/>
                                        </p:tgtEl>
                                        <p:attrNameLst>
                                          <p:attrName>style.visibility</p:attrName>
                                        </p:attrNameLst>
                                      </p:cBhvr>
                                      <p:to>
                                        <p:strVal val="visible"/>
                                      </p:to>
                                    </p:set>
                                    <p:animEffect transition="in" filter="fade">
                                      <p:cBhvr>
                                        <p:cTn id="40" dur="500"/>
                                        <p:tgtEl>
                                          <p:spTgt spid="268"/>
                                        </p:tgtEl>
                                      </p:cBhvr>
                                    </p:animEffect>
                                  </p:childTnLst>
                                </p:cTn>
                              </p:par>
                            </p:childTnLst>
                          </p:cTn>
                        </p:par>
                        <p:par>
                          <p:cTn id="41" fill="hold">
                            <p:stCondLst>
                              <p:cond delay="13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3500"/>
                            </p:stCondLst>
                            <p:childTnLst>
                              <p:par>
                                <p:cTn id="46" presetID="10" presetClass="exit" presetSubtype="0" fill="hold" grpId="0" nodeType="afterEffect">
                                  <p:stCondLst>
                                    <p:cond delay="0"/>
                                  </p:stCondLst>
                                  <p:childTnLst>
                                    <p:animEffect transition="out" filter="fade">
                                      <p:cBhvr>
                                        <p:cTn id="47" dur="500"/>
                                        <p:tgtEl>
                                          <p:spTgt spid="261"/>
                                        </p:tgtEl>
                                      </p:cBhvr>
                                    </p:animEffect>
                                    <p:set>
                                      <p:cBhvr>
                                        <p:cTn id="48" dur="1" fill="hold">
                                          <p:stCondLst>
                                            <p:cond delay="499"/>
                                          </p:stCondLst>
                                        </p:cTn>
                                        <p:tgtEl>
                                          <p:spTgt spid="261"/>
                                        </p:tgtEl>
                                        <p:attrNameLst>
                                          <p:attrName>style.visibility</p:attrName>
                                        </p:attrNameLst>
                                      </p:cBhvr>
                                      <p:to>
                                        <p:strVal val="hidden"/>
                                      </p:to>
                                    </p:set>
                                  </p:childTnLst>
                                </p:cTn>
                              </p:par>
                            </p:childTnLst>
                          </p:cTn>
                        </p:par>
                        <p:par>
                          <p:cTn id="49" fill="hold">
                            <p:stCondLst>
                              <p:cond delay="14000"/>
                            </p:stCondLst>
                            <p:childTnLst>
                              <p:par>
                                <p:cTn id="50" presetID="10" presetClass="entr" presetSubtype="0" fill="hold" grpId="0" nodeType="afterEffect">
                                  <p:stCondLst>
                                    <p:cond delay="0"/>
                                  </p:stCondLst>
                                  <p:childTnLst>
                                    <p:set>
                                      <p:cBhvr>
                                        <p:cTn id="51" dur="1" fill="hold">
                                          <p:stCondLst>
                                            <p:cond delay="0"/>
                                          </p:stCondLst>
                                        </p:cTn>
                                        <p:tgtEl>
                                          <p:spTgt spid="354"/>
                                        </p:tgtEl>
                                        <p:attrNameLst>
                                          <p:attrName>style.visibility</p:attrName>
                                        </p:attrNameLst>
                                      </p:cBhvr>
                                      <p:to>
                                        <p:strVal val="visible"/>
                                      </p:to>
                                    </p:set>
                                    <p:animEffect transition="in" filter="fade">
                                      <p:cBhvr>
                                        <p:cTn id="52"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3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0"/>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 name="Picture 2">
            <a:extLst>
              <a:ext uri="{FF2B5EF4-FFF2-40B4-BE49-F238E27FC236}">
                <a16:creationId xmlns:a16="http://schemas.microsoft.com/office/drawing/2014/main" id="{6E687440-9B2E-460B-BDEE-1FE037BF7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 y="4946904"/>
            <a:ext cx="1005840" cy="15908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8;p18">
            <a:extLst>
              <a:ext uri="{FF2B5EF4-FFF2-40B4-BE49-F238E27FC236}">
                <a16:creationId xmlns:a16="http://schemas.microsoft.com/office/drawing/2014/main" id="{578F9C76-E48E-4E08-A206-A17CFE057A14}"/>
              </a:ext>
            </a:extLst>
          </p:cNvPr>
          <p:cNvSpPr txBox="1">
            <a:spLocks noGrp="1"/>
          </p:cNvSpPr>
          <p:nvPr>
            <p:ph type="title"/>
          </p:nvPr>
        </p:nvSpPr>
        <p:spPr>
          <a:xfrm>
            <a:off x="0" y="228600"/>
            <a:ext cx="9144000" cy="457200"/>
          </a:xfrm>
          <a:prstGeom prst="rect">
            <a:avLst/>
          </a:prstGeom>
          <a:noFill/>
        </p:spPr>
        <p:txBody>
          <a:bodyPr spcFirstLastPara="1" wrap="square" lIns="320040" tIns="0" rIns="0" bIns="0" anchor="t" anchorCtr="0">
            <a:noAutofit/>
          </a:bodyPr>
          <a:lstStyle/>
          <a:p>
            <a:pPr marL="0" lvl="0" indent="0" algn="l" rtl="0">
              <a:spcBef>
                <a:spcPts val="0"/>
              </a:spcBef>
              <a:spcAft>
                <a:spcPts val="0"/>
              </a:spcAft>
              <a:buNone/>
            </a:pPr>
            <a:r>
              <a:rPr lang="en" sz="2300" dirty="0">
                <a:solidFill>
                  <a:schemeClr val="tx1"/>
                </a:solidFill>
                <a:latin typeface="Source Sans Pro"/>
                <a:ea typeface="Source Sans Pro"/>
                <a:cs typeface="Source Sans Pro"/>
                <a:sym typeface="Source Sans Pro"/>
              </a:rPr>
              <a:t>Introduction to Spark’s Architecturerview</a:t>
            </a:r>
            <a:endParaRPr sz="2300" dirty="0">
              <a:solidFill>
                <a:schemeClr val="tx1"/>
              </a:solidFill>
              <a:latin typeface="Source Sans Pro"/>
              <a:ea typeface="Source Sans Pro"/>
              <a:cs typeface="Source Sans Pro"/>
              <a:sym typeface="Source Sans Pro"/>
            </a:endParaRPr>
          </a:p>
        </p:txBody>
      </p:sp>
      <p:sp>
        <p:nvSpPr>
          <p:cNvPr id="12" name="Google Shape;78;p18">
            <a:extLst>
              <a:ext uri="{FF2B5EF4-FFF2-40B4-BE49-F238E27FC236}">
                <a16:creationId xmlns:a16="http://schemas.microsoft.com/office/drawing/2014/main" id="{CD72E8F0-FDC2-4C1C-8B2B-A858BD7E252A}"/>
              </a:ext>
            </a:extLst>
          </p:cNvPr>
          <p:cNvSpPr txBox="1">
            <a:spLocks/>
          </p:cNvSpPr>
          <p:nvPr/>
        </p:nvSpPr>
        <p:spPr>
          <a:xfrm>
            <a:off x="-508" y="530352"/>
            <a:ext cx="9144000" cy="457200"/>
          </a:xfrm>
          <a:prstGeom prst="rect">
            <a:avLst/>
          </a:prstGeom>
          <a:noFill/>
          <a:ln>
            <a:noFill/>
          </a:ln>
        </p:spPr>
        <p:txBody>
          <a:bodyPr spcFirstLastPara="1" wrap="square" lIns="32004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dirty="0">
                <a:solidFill>
                  <a:schemeClr val="tx1"/>
                </a:solidFill>
                <a:latin typeface="Source Sans Pro"/>
                <a:ea typeface="Source Sans Pro"/>
                <a:cs typeface="Source Sans Pro"/>
                <a:sym typeface="Source Sans Pro"/>
              </a:rPr>
              <a:t>Spark Architecture Concepts</a:t>
            </a:r>
          </a:p>
        </p:txBody>
      </p:sp>
      <p:sp>
        <p:nvSpPr>
          <p:cNvPr id="3" name="TextBox 2">
            <a:extLst>
              <a:ext uri="{FF2B5EF4-FFF2-40B4-BE49-F238E27FC236}">
                <a16:creationId xmlns:a16="http://schemas.microsoft.com/office/drawing/2014/main" id="{0353291C-014C-4CC0-A080-6E0A54A15ABB}"/>
              </a:ext>
            </a:extLst>
          </p:cNvPr>
          <p:cNvSpPr txBox="1"/>
          <p:nvPr/>
        </p:nvSpPr>
        <p:spPr>
          <a:xfrm>
            <a:off x="320040" y="1124712"/>
            <a:ext cx="4251960" cy="2228302"/>
          </a:xfrm>
          <a:prstGeom prst="rect">
            <a:avLst/>
          </a:prstGeom>
          <a:noFill/>
        </p:spPr>
        <p:txBody>
          <a:bodyPr wrap="square" lIns="0" tIns="36576" rIns="0" bIns="36576" rtlCol="0">
            <a:spAutoFit/>
          </a:bodyPr>
          <a:lstStyle/>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Driver</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Executors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Clusters &amp; Nodes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Slots/Cores/Threads</a:t>
            </a:r>
          </a:p>
        </p:txBody>
      </p:sp>
      <p:sp>
        <p:nvSpPr>
          <p:cNvPr id="5" name="TextBox 4">
            <a:extLst>
              <a:ext uri="{FF2B5EF4-FFF2-40B4-BE49-F238E27FC236}">
                <a16:creationId xmlns:a16="http://schemas.microsoft.com/office/drawing/2014/main" id="{D6EED755-BF76-4A5E-8287-7E4819610766}"/>
              </a:ext>
            </a:extLst>
          </p:cNvPr>
          <p:cNvSpPr txBox="1"/>
          <p:nvPr/>
        </p:nvSpPr>
        <p:spPr>
          <a:xfrm flipH="1">
            <a:off x="4575488" y="1128448"/>
            <a:ext cx="3920948" cy="2228302"/>
          </a:xfrm>
          <a:prstGeom prst="rect">
            <a:avLst/>
          </a:prstGeom>
          <a:noFill/>
        </p:spPr>
        <p:txBody>
          <a:bodyPr wrap="square" lIns="0" tIns="36576" rIns="0" bIns="36576" rtlCol="0">
            <a:spAutoFit/>
          </a:bodyPr>
          <a:lstStyle/>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Shared resources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Parallelization</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Partitions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Jobs, Stages, and Tasks</a:t>
            </a:r>
          </a:p>
        </p:txBody>
      </p:sp>
    </p:spTree>
    <p:extLst>
      <p:ext uri="{BB962C8B-B14F-4D97-AF65-F5344CB8AC3E}">
        <p14:creationId xmlns:p14="http://schemas.microsoft.com/office/powerpoint/2010/main" val="186840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500" dirty="0">
                <a:solidFill>
                  <a:srgbClr val="FFFFFF"/>
                </a:solidFill>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#1, Part 2: Filtering</a:t>
            </a:r>
            <a:br>
              <a:rPr lang="en-US" sz="3000" dirty="0">
                <a:solidFill>
                  <a:srgbClr val="FFFFFF"/>
                </a:solidFill>
                <a:latin typeface="Barlow"/>
              </a:rPr>
            </a:br>
            <a:r>
              <a:rPr lang="en-US" sz="2000" dirty="0">
                <a:solidFill>
                  <a:srgbClr val="FFFFFF"/>
                </a:solidFill>
                <a:latin typeface="Barlow"/>
              </a:rPr>
              <a:t>(Key Concept: Distributed Computing)</a:t>
            </a:r>
            <a:endParaRPr sz="2000" dirty="0">
              <a:solidFill>
                <a:srgbClr val="FFFFFF"/>
              </a:solidFill>
              <a:latin typeface="Barlow"/>
            </a:endParaRPr>
          </a:p>
        </p:txBody>
      </p:sp>
    </p:spTree>
    <p:extLst>
      <p:ext uri="{BB962C8B-B14F-4D97-AF65-F5344CB8AC3E}">
        <p14:creationId xmlns:p14="http://schemas.microsoft.com/office/powerpoint/2010/main" val="52200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1" name="Google Shape;91;p19"/>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 name="Google Shape;91;p19">
            <a:extLst>
              <a:ext uri="{FF2B5EF4-FFF2-40B4-BE49-F238E27FC236}">
                <a16:creationId xmlns:a16="http://schemas.microsoft.com/office/drawing/2014/main" id="{48E83782-F039-4ED6-9B73-F8256C9D6D9B}"/>
              </a:ext>
            </a:extLst>
          </p:cNvPr>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Google Shape;78;p18">
            <a:extLst>
              <a:ext uri="{FF2B5EF4-FFF2-40B4-BE49-F238E27FC236}">
                <a16:creationId xmlns:a16="http://schemas.microsoft.com/office/drawing/2014/main" id="{20BF9B76-8BB8-4E60-A399-73020379586B}"/>
              </a:ext>
            </a:extLst>
          </p:cNvPr>
          <p:cNvSpPr txBox="1">
            <a:spLocks noGrp="1"/>
          </p:cNvSpPr>
          <p:nvPr>
            <p:ph type="title"/>
          </p:nvPr>
        </p:nvSpPr>
        <p:spPr>
          <a:xfrm>
            <a:off x="0" y="228600"/>
            <a:ext cx="9144000" cy="457200"/>
          </a:xfrm>
          <a:prstGeom prst="rect">
            <a:avLst/>
          </a:prstGeom>
          <a:noFill/>
        </p:spPr>
        <p:txBody>
          <a:bodyPr spcFirstLastPara="1" wrap="square" lIns="320040" tIns="0" rIns="0" bIns="0" anchor="t" anchorCtr="0">
            <a:noAutofit/>
          </a:bodyPr>
          <a:lstStyle/>
          <a:p>
            <a:pPr marL="0" lvl="0" indent="0" algn="l" rtl="0">
              <a:spcBef>
                <a:spcPts val="0"/>
              </a:spcBef>
              <a:spcAft>
                <a:spcPts val="0"/>
              </a:spcAft>
              <a:buNone/>
            </a:pPr>
            <a:r>
              <a:rPr lang="en" sz="2300" dirty="0">
                <a:solidFill>
                  <a:schemeClr val="tx1"/>
                </a:solidFill>
                <a:latin typeface="Source Sans Pro"/>
                <a:ea typeface="Source Sans Pro"/>
                <a:cs typeface="Source Sans Pro"/>
                <a:sym typeface="Source Sans Pro"/>
              </a:rPr>
              <a:t>Introduction to Spark’s Architecturerview</a:t>
            </a:r>
            <a:endParaRPr sz="2300" dirty="0">
              <a:solidFill>
                <a:schemeClr val="tx1"/>
              </a:solidFill>
              <a:latin typeface="Source Sans Pro"/>
              <a:ea typeface="Source Sans Pro"/>
              <a:cs typeface="Source Sans Pro"/>
              <a:sym typeface="Source Sans Pro"/>
            </a:endParaRPr>
          </a:p>
        </p:txBody>
      </p:sp>
      <p:sp>
        <p:nvSpPr>
          <p:cNvPr id="12" name="Google Shape;78;p18">
            <a:extLst>
              <a:ext uri="{FF2B5EF4-FFF2-40B4-BE49-F238E27FC236}">
                <a16:creationId xmlns:a16="http://schemas.microsoft.com/office/drawing/2014/main" id="{C08E6A6E-4322-45B3-8C77-7CBC7F6FCA1E}"/>
              </a:ext>
            </a:extLst>
          </p:cNvPr>
          <p:cNvSpPr txBox="1">
            <a:spLocks/>
          </p:cNvSpPr>
          <p:nvPr/>
        </p:nvSpPr>
        <p:spPr>
          <a:xfrm>
            <a:off x="-508" y="530352"/>
            <a:ext cx="9144000" cy="457200"/>
          </a:xfrm>
          <a:prstGeom prst="rect">
            <a:avLst/>
          </a:prstGeom>
          <a:noFill/>
          <a:ln>
            <a:noFill/>
          </a:ln>
        </p:spPr>
        <p:txBody>
          <a:bodyPr spcFirstLastPara="1" wrap="square" lIns="32004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dirty="0">
                <a:solidFill>
                  <a:schemeClr val="tx1"/>
                </a:solidFill>
                <a:latin typeface="Source Sans Pro"/>
                <a:ea typeface="Source Sans Pro"/>
                <a:cs typeface="Source Sans Pro"/>
                <a:sym typeface="Source Sans Pro"/>
              </a:rPr>
              <a:t>Key Concepts &amp; Terms</a:t>
            </a:r>
          </a:p>
        </p:txBody>
      </p:sp>
      <p:sp>
        <p:nvSpPr>
          <p:cNvPr id="14" name="TextBox 13">
            <a:extLst>
              <a:ext uri="{FF2B5EF4-FFF2-40B4-BE49-F238E27FC236}">
                <a16:creationId xmlns:a16="http://schemas.microsoft.com/office/drawing/2014/main" id="{91241E6C-9059-4F42-B6EE-5F0A912D5D8B}"/>
              </a:ext>
            </a:extLst>
          </p:cNvPr>
          <p:cNvSpPr txBox="1"/>
          <p:nvPr/>
        </p:nvSpPr>
        <p:spPr>
          <a:xfrm>
            <a:off x="320040" y="1124712"/>
            <a:ext cx="4251960" cy="3151632"/>
          </a:xfrm>
          <a:prstGeom prst="rect">
            <a:avLst/>
          </a:prstGeom>
          <a:noFill/>
        </p:spPr>
        <p:txBody>
          <a:bodyPr wrap="square" lIns="0" tIns="36576" rIns="0" bIns="36576" rtlCol="0">
            <a:spAutoFit/>
          </a:bodyPr>
          <a:lstStyle/>
          <a:p>
            <a:pPr>
              <a:buClr>
                <a:srgbClr val="FF3620"/>
              </a:buClr>
              <a:buSzPct val="120000"/>
            </a:pPr>
            <a:r>
              <a:rPr lang="en-US" sz="2000" dirty="0">
                <a:latin typeface="Barlow"/>
                <a:ea typeface="Source Sans Pro" panose="020B0503030403020204" pitchFamily="34" charset="0"/>
              </a:rPr>
              <a:t>This course also introduces the following concepts and terms:</a:t>
            </a:r>
          </a:p>
          <a:p>
            <a:pPr>
              <a:buClr>
                <a:srgbClr val="FF3620"/>
              </a:buClr>
              <a:buSzPct val="120000"/>
            </a:pP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Shared resources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Parallelization</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Partitions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Jobs, Stages, and Tasks</a:t>
            </a:r>
          </a:p>
        </p:txBody>
      </p:sp>
      <p:sp>
        <p:nvSpPr>
          <p:cNvPr id="4" name="TextBox 3">
            <a:extLst>
              <a:ext uri="{FF2B5EF4-FFF2-40B4-BE49-F238E27FC236}">
                <a16:creationId xmlns:a16="http://schemas.microsoft.com/office/drawing/2014/main" id="{327A5987-BB3A-470B-B774-847DE109E068}"/>
              </a:ext>
            </a:extLst>
          </p:cNvPr>
          <p:cNvSpPr txBox="1"/>
          <p:nvPr/>
        </p:nvSpPr>
        <p:spPr>
          <a:xfrm flipH="1">
            <a:off x="4701840" y="2038778"/>
            <a:ext cx="3686584" cy="2228302"/>
          </a:xfrm>
          <a:prstGeom prst="rect">
            <a:avLst/>
          </a:prstGeom>
          <a:noFill/>
        </p:spPr>
        <p:txBody>
          <a:bodyPr wrap="square" lIns="0" tIns="36576" rIns="0" bIns="36576" rtlCol="0">
            <a:spAutoFit/>
          </a:bodyPr>
          <a:lstStyle/>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Drivers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Executors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Clusters &amp; Nodes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000" dirty="0">
                <a:latin typeface="Barlow"/>
                <a:ea typeface="Source Sans Pro" panose="020B0503030403020204" pitchFamily="34" charset="0"/>
              </a:rPr>
              <a:t>Slots/Cores/Threads</a:t>
            </a:r>
          </a:p>
        </p:txBody>
      </p:sp>
      <p:pic>
        <p:nvPicPr>
          <p:cNvPr id="5" name="Picture 2">
            <a:extLst>
              <a:ext uri="{FF2B5EF4-FFF2-40B4-BE49-F238E27FC236}">
                <a16:creationId xmlns:a16="http://schemas.microsoft.com/office/drawing/2014/main" id="{1451ACC9-24B1-4683-9843-89B29A882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 y="4946904"/>
            <a:ext cx="1005840" cy="15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3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72" name="Google Shape;1652;p46">
            <a:extLst>
              <a:ext uri="{FF2B5EF4-FFF2-40B4-BE49-F238E27FC236}">
                <a16:creationId xmlns:a16="http://schemas.microsoft.com/office/drawing/2014/main" id="{FB167E52-8D11-4CA1-B828-FDA282F399E7}"/>
              </a:ext>
            </a:extLst>
          </p:cNvPr>
          <p:cNvSpPr/>
          <p:nvPr/>
        </p:nvSpPr>
        <p:spPr>
          <a:xfrm>
            <a:off x="4144975" y="1509932"/>
            <a:ext cx="1021800" cy="580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4"/>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46" name="Google Shape;1446;p44"/>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1448" name="Google Shape;1448;p44"/>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1451" name="Google Shape;1451;p44"/>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1455" name="Google Shape;1455;p44"/>
          <p:cNvPicPr preferRelativeResize="0"/>
          <p:nvPr/>
        </p:nvPicPr>
        <p:blipFill>
          <a:blip r:embed="rId3">
            <a:alphaModFix/>
          </a:blip>
          <a:stretch>
            <a:fillRect/>
          </a:stretch>
        </p:blipFill>
        <p:spPr>
          <a:xfrm rot="-144441">
            <a:off x="2321194" y="939392"/>
            <a:ext cx="470585" cy="227633"/>
          </a:xfrm>
          <a:prstGeom prst="rect">
            <a:avLst/>
          </a:prstGeom>
          <a:noFill/>
          <a:ln>
            <a:noFill/>
          </a:ln>
        </p:spPr>
      </p:pic>
      <p:sp>
        <p:nvSpPr>
          <p:cNvPr id="1458" name="Google Shape;1458;p44"/>
          <p:cNvSpPr/>
          <p:nvPr/>
        </p:nvSpPr>
        <p:spPr>
          <a:xfrm>
            <a:off x="5821500" y="397200"/>
            <a:ext cx="12045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Source Sans Pro"/>
                <a:ea typeface="Source Sans Pro"/>
                <a:cs typeface="Source Sans Pro"/>
                <a:sym typeface="Source Sans Pro"/>
              </a:rPr>
              <a:t>Driver</a:t>
            </a:r>
            <a:endParaRPr sz="2400" b="1">
              <a:latin typeface="Source Sans Pro"/>
              <a:ea typeface="Source Sans Pro"/>
              <a:cs typeface="Source Sans Pro"/>
              <a:sym typeface="Source Sans Pro"/>
            </a:endParaRPr>
          </a:p>
        </p:txBody>
      </p:sp>
      <p:grpSp>
        <p:nvGrpSpPr>
          <p:cNvPr id="168" name="Group 167">
            <a:extLst>
              <a:ext uri="{FF2B5EF4-FFF2-40B4-BE49-F238E27FC236}">
                <a16:creationId xmlns:a16="http://schemas.microsoft.com/office/drawing/2014/main" id="{C42B006C-4524-4FE8-ADA9-C8913479C5F6}"/>
              </a:ext>
            </a:extLst>
          </p:cNvPr>
          <p:cNvGrpSpPr/>
          <p:nvPr/>
        </p:nvGrpSpPr>
        <p:grpSpPr>
          <a:xfrm>
            <a:off x="2340864" y="1030200"/>
            <a:ext cx="4568046" cy="3342692"/>
            <a:chOff x="2354919" y="1030200"/>
            <a:chExt cx="4568046" cy="3342692"/>
          </a:xfrm>
        </p:grpSpPr>
        <p:grpSp>
          <p:nvGrpSpPr>
            <p:cNvPr id="169" name="Group 168">
              <a:extLst>
                <a:ext uri="{FF2B5EF4-FFF2-40B4-BE49-F238E27FC236}">
                  <a16:creationId xmlns:a16="http://schemas.microsoft.com/office/drawing/2014/main" id="{CC98DE48-6D82-4206-8979-61F1062ADF90}"/>
                </a:ext>
              </a:extLst>
            </p:cNvPr>
            <p:cNvGrpSpPr/>
            <p:nvPr/>
          </p:nvGrpSpPr>
          <p:grpSpPr>
            <a:xfrm>
              <a:off x="4230975" y="1181512"/>
              <a:ext cx="838200" cy="863313"/>
              <a:chOff x="4230975" y="1181512"/>
              <a:chExt cx="838200" cy="863313"/>
            </a:xfrm>
          </p:grpSpPr>
          <p:pic>
            <p:nvPicPr>
              <p:cNvPr id="219" name="Google Shape;392;p31">
                <a:extLst>
                  <a:ext uri="{FF2B5EF4-FFF2-40B4-BE49-F238E27FC236}">
                    <a16:creationId xmlns:a16="http://schemas.microsoft.com/office/drawing/2014/main" id="{85364B60-B4AB-4829-960F-BEBF863EE343}"/>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220" name="Google Shape;427;p31">
                <a:extLst>
                  <a:ext uri="{FF2B5EF4-FFF2-40B4-BE49-F238E27FC236}">
                    <a16:creationId xmlns:a16="http://schemas.microsoft.com/office/drawing/2014/main" id="{67D65B23-E062-4D37-BE50-757CCCEDC9E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0" name="Google Shape;1459;p44">
              <a:extLst>
                <a:ext uri="{FF2B5EF4-FFF2-40B4-BE49-F238E27FC236}">
                  <a16:creationId xmlns:a16="http://schemas.microsoft.com/office/drawing/2014/main" id="{74B8B706-56DB-44BF-A9E3-93627982DDB4}"/>
                </a:ext>
              </a:extLst>
            </p:cNvPr>
            <p:cNvCxnSpPr>
              <a:cxnSpLocks/>
            </p:cNvCxnSpPr>
            <p:nvPr/>
          </p:nvCxnSpPr>
          <p:spPr>
            <a:xfrm rot="5400000">
              <a:off x="5406849" y="790127"/>
              <a:ext cx="776829" cy="1256975"/>
            </a:xfrm>
            <a:prstGeom prst="curvedConnector2">
              <a:avLst/>
            </a:prstGeom>
            <a:noFill/>
            <a:ln w="38100" cap="flat" cmpd="sng">
              <a:solidFill>
                <a:srgbClr val="000000"/>
              </a:solidFill>
              <a:prstDash val="solid"/>
              <a:round/>
              <a:headEnd type="none" w="med" len="med"/>
              <a:tailEnd type="triangle" w="med" len="med"/>
            </a:ln>
          </p:spPr>
        </p:cxnSp>
        <p:pic>
          <p:nvPicPr>
            <p:cNvPr id="171" name="Google Shape;392;p31">
              <a:extLst>
                <a:ext uri="{FF2B5EF4-FFF2-40B4-BE49-F238E27FC236}">
                  <a16:creationId xmlns:a16="http://schemas.microsoft.com/office/drawing/2014/main" id="{8E0AAC4A-7FB2-406D-937F-B6EF766439FD}"/>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72" name="Google Shape;427;p31">
              <a:extLst>
                <a:ext uri="{FF2B5EF4-FFF2-40B4-BE49-F238E27FC236}">
                  <a16:creationId xmlns:a16="http://schemas.microsoft.com/office/drawing/2014/main" id="{88249E1C-9164-4ED6-9AB5-BE4FCD7D196D}"/>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8;p29">
              <a:extLst>
                <a:ext uri="{FF2B5EF4-FFF2-40B4-BE49-F238E27FC236}">
                  <a16:creationId xmlns:a16="http://schemas.microsoft.com/office/drawing/2014/main" id="{03BF6763-7111-4E16-97BA-26DA4187010E}"/>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392;p31">
              <a:extLst>
                <a:ext uri="{FF2B5EF4-FFF2-40B4-BE49-F238E27FC236}">
                  <a16:creationId xmlns:a16="http://schemas.microsoft.com/office/drawing/2014/main" id="{F0634CB6-9D6D-4ABD-BC1D-328097A3B7F9}"/>
                </a:ext>
              </a:extLst>
            </p:cNvPr>
            <p:cNvPicPr>
              <a:picLocks/>
            </p:cNvPicPr>
            <p:nvPr/>
          </p:nvPicPr>
          <p:blipFill>
            <a:blip r:embed="rId5"/>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75" name="Google Shape;392;p31">
              <a:extLst>
                <a:ext uri="{FF2B5EF4-FFF2-40B4-BE49-F238E27FC236}">
                  <a16:creationId xmlns:a16="http://schemas.microsoft.com/office/drawing/2014/main" id="{3D936BFA-FBD0-4D21-A189-629C1C05F2CA}"/>
                </a:ext>
              </a:extLst>
            </p:cNvPr>
            <p:cNvPicPr>
              <a:picLocks/>
            </p:cNvPicPr>
            <p:nvPr/>
          </p:nvPicPr>
          <p:blipFill>
            <a:blip r:embed="rId5"/>
            <a:srcRect/>
            <a:stretch/>
          </p:blipFill>
          <p:spPr>
            <a:xfrm>
              <a:off x="6433567" y="3785232"/>
              <a:ext cx="489396" cy="587276"/>
            </a:xfrm>
            <a:prstGeom prst="rect">
              <a:avLst/>
            </a:prstGeom>
            <a:noFill/>
            <a:ln>
              <a:noFill/>
            </a:ln>
            <a:effectLst>
              <a:outerShdw blurRad="57150" dist="38100" dir="2760000" algn="bl" rotWithShape="0">
                <a:srgbClr val="000000">
                  <a:alpha val="86000"/>
                </a:srgbClr>
              </a:outerShdw>
            </a:effectLst>
          </p:spPr>
        </p:pic>
        <p:sp>
          <p:nvSpPr>
            <p:cNvPr id="176" name="Google Shape;268;p29">
              <a:extLst>
                <a:ext uri="{FF2B5EF4-FFF2-40B4-BE49-F238E27FC236}">
                  <a16:creationId xmlns:a16="http://schemas.microsoft.com/office/drawing/2014/main" id="{434F761D-8B87-4A78-A6AE-DCE23D65661C}"/>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392;p31">
              <a:extLst>
                <a:ext uri="{FF2B5EF4-FFF2-40B4-BE49-F238E27FC236}">
                  <a16:creationId xmlns:a16="http://schemas.microsoft.com/office/drawing/2014/main" id="{09416A7F-8CBB-4A82-AB6D-8DC240DED3BA}"/>
                </a:ext>
              </a:extLst>
            </p:cNvPr>
            <p:cNvPicPr>
              <a:picLocks/>
            </p:cNvPicPr>
            <p:nvPr/>
          </p:nvPicPr>
          <p:blipFill>
            <a:blip r:embed="rId5"/>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78" name="Google Shape;392;p31">
              <a:extLst>
                <a:ext uri="{FF2B5EF4-FFF2-40B4-BE49-F238E27FC236}">
                  <a16:creationId xmlns:a16="http://schemas.microsoft.com/office/drawing/2014/main" id="{2E892AB1-451B-48DE-8577-81BA78738251}"/>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sp>
          <p:nvSpPr>
            <p:cNvPr id="179" name="Google Shape;268;p29">
              <a:extLst>
                <a:ext uri="{FF2B5EF4-FFF2-40B4-BE49-F238E27FC236}">
                  <a16:creationId xmlns:a16="http://schemas.microsoft.com/office/drawing/2014/main" id="{5BA51D80-8E2B-4136-8EDF-9288DBA50F36}"/>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392;p31">
              <a:extLst>
                <a:ext uri="{FF2B5EF4-FFF2-40B4-BE49-F238E27FC236}">
                  <a16:creationId xmlns:a16="http://schemas.microsoft.com/office/drawing/2014/main" id="{DD83FBDA-C921-4F9E-B8A6-7682D30812EE}"/>
                </a:ext>
              </a:extLst>
            </p:cNvPr>
            <p:cNvPicPr>
              <a:picLocks/>
            </p:cNvPicPr>
            <p:nvPr/>
          </p:nvPicPr>
          <p:blipFill>
            <a:blip r:embed="rId5"/>
            <a:srcRect/>
            <a:stretch/>
          </p:blipFill>
          <p:spPr>
            <a:xfrm>
              <a:off x="2354919" y="3785616"/>
              <a:ext cx="489396" cy="587276"/>
            </a:xfrm>
            <a:prstGeom prst="rect">
              <a:avLst/>
            </a:prstGeom>
            <a:noFill/>
            <a:ln>
              <a:noFill/>
            </a:ln>
            <a:effectLst>
              <a:outerShdw blurRad="57150" dist="38100" dir="2760000" algn="bl" rotWithShape="0">
                <a:srgbClr val="000000">
                  <a:alpha val="86000"/>
                </a:srgbClr>
              </a:outerShdw>
            </a:effectLst>
          </p:spPr>
        </p:pic>
        <p:pic>
          <p:nvPicPr>
            <p:cNvPr id="181" name="Google Shape;392;p31">
              <a:extLst>
                <a:ext uri="{FF2B5EF4-FFF2-40B4-BE49-F238E27FC236}">
                  <a16:creationId xmlns:a16="http://schemas.microsoft.com/office/drawing/2014/main" id="{A83511E7-A833-4A9D-983E-51FEB4E41AF6}"/>
                </a:ext>
              </a:extLst>
            </p:cNvPr>
            <p:cNvPicPr>
              <a:picLocks/>
            </p:cNvPicPr>
            <p:nvPr/>
          </p:nvPicPr>
          <p:blipFill>
            <a:blip r:embed="rId5"/>
            <a:srcRect/>
            <a:stretch/>
          </p:blipFill>
          <p:spPr>
            <a:xfrm>
              <a:off x="2971228" y="3785112"/>
              <a:ext cx="489396" cy="587276"/>
            </a:xfrm>
            <a:prstGeom prst="rect">
              <a:avLst/>
            </a:prstGeom>
            <a:noFill/>
            <a:ln>
              <a:noFill/>
            </a:ln>
            <a:effectLst>
              <a:outerShdw blurRad="57150" dist="38100" dir="2760000" algn="bl" rotWithShape="0">
                <a:srgbClr val="000000">
                  <a:alpha val="86000"/>
                </a:srgbClr>
              </a:outerShdw>
            </a:effectLst>
          </p:spPr>
        </p:pic>
        <p:sp>
          <p:nvSpPr>
            <p:cNvPr id="182" name="Google Shape;268;p29">
              <a:extLst>
                <a:ext uri="{FF2B5EF4-FFF2-40B4-BE49-F238E27FC236}">
                  <a16:creationId xmlns:a16="http://schemas.microsoft.com/office/drawing/2014/main" id="{CC8352AE-94D8-472E-AB8D-C13515DC50BE}"/>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392;p31">
              <a:extLst>
                <a:ext uri="{FF2B5EF4-FFF2-40B4-BE49-F238E27FC236}">
                  <a16:creationId xmlns:a16="http://schemas.microsoft.com/office/drawing/2014/main" id="{9F44CAB0-F516-49AC-82AD-9F085156F5ED}"/>
                </a:ext>
              </a:extLst>
            </p:cNvPr>
            <p:cNvPicPr>
              <a:picLocks/>
            </p:cNvPicPr>
            <p:nvPr/>
          </p:nvPicPr>
          <p:blipFill>
            <a:blip r:embed="rId5"/>
            <a:srcRect/>
            <a:stretch/>
          </p:blipFill>
          <p:spPr>
            <a:xfrm>
              <a:off x="5817260" y="2642447"/>
              <a:ext cx="489396" cy="587276"/>
            </a:xfrm>
            <a:prstGeom prst="rect">
              <a:avLst/>
            </a:prstGeom>
            <a:noFill/>
            <a:ln>
              <a:noFill/>
            </a:ln>
            <a:effectLst>
              <a:outerShdw blurRad="57150" dist="38100" dir="2760000" algn="bl" rotWithShape="0">
                <a:srgbClr val="000000">
                  <a:alpha val="86000"/>
                </a:srgbClr>
              </a:outerShdw>
            </a:effectLst>
          </p:spPr>
        </p:pic>
        <p:pic>
          <p:nvPicPr>
            <p:cNvPr id="184" name="Google Shape;392;p31">
              <a:extLst>
                <a:ext uri="{FF2B5EF4-FFF2-40B4-BE49-F238E27FC236}">
                  <a16:creationId xmlns:a16="http://schemas.microsoft.com/office/drawing/2014/main" id="{8945F2A7-AF67-40ED-8C41-515039BD35E0}"/>
                </a:ext>
              </a:extLst>
            </p:cNvPr>
            <p:cNvPicPr>
              <a:picLocks/>
            </p:cNvPicPr>
            <p:nvPr/>
          </p:nvPicPr>
          <p:blipFill>
            <a:blip r:embed="rId5"/>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185" name="Google Shape;268;p29">
              <a:extLst>
                <a:ext uri="{FF2B5EF4-FFF2-40B4-BE49-F238E27FC236}">
                  <a16:creationId xmlns:a16="http://schemas.microsoft.com/office/drawing/2014/main" id="{3F5272FB-D3A1-40F6-820A-ED406479D9D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392;p31">
              <a:extLst>
                <a:ext uri="{FF2B5EF4-FFF2-40B4-BE49-F238E27FC236}">
                  <a16:creationId xmlns:a16="http://schemas.microsoft.com/office/drawing/2014/main" id="{8697EEE1-9B77-4959-AD27-B8A78A6E96DC}"/>
                </a:ext>
              </a:extLst>
            </p:cNvPr>
            <p:cNvPicPr>
              <a:picLocks/>
            </p:cNvPicPr>
            <p:nvPr/>
          </p:nvPicPr>
          <p:blipFill>
            <a:blip r:embed="rId5"/>
            <a:srcRect/>
            <a:stretch/>
          </p:blipFill>
          <p:spPr>
            <a:xfrm>
              <a:off x="4114665" y="2642447"/>
              <a:ext cx="489396" cy="587276"/>
            </a:xfrm>
            <a:prstGeom prst="rect">
              <a:avLst/>
            </a:prstGeom>
            <a:noFill/>
            <a:ln>
              <a:noFill/>
            </a:ln>
            <a:effectLst>
              <a:outerShdw blurRad="57150" dist="38100" dir="2760000" algn="bl" rotWithShape="0">
                <a:srgbClr val="000000">
                  <a:alpha val="86000"/>
                </a:srgbClr>
              </a:outerShdw>
            </a:effectLst>
          </p:spPr>
        </p:pic>
        <p:pic>
          <p:nvPicPr>
            <p:cNvPr id="187" name="Google Shape;392;p31">
              <a:extLst>
                <a:ext uri="{FF2B5EF4-FFF2-40B4-BE49-F238E27FC236}">
                  <a16:creationId xmlns:a16="http://schemas.microsoft.com/office/drawing/2014/main" id="{97532377-50BA-4649-93E5-2C77F6BD911E}"/>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sp>
          <p:nvSpPr>
            <p:cNvPr id="188" name="Google Shape;268;p29">
              <a:extLst>
                <a:ext uri="{FF2B5EF4-FFF2-40B4-BE49-F238E27FC236}">
                  <a16:creationId xmlns:a16="http://schemas.microsoft.com/office/drawing/2014/main" id="{631AAE77-BF27-446E-8512-69C9A7E9C043}"/>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392;p31">
              <a:extLst>
                <a:ext uri="{FF2B5EF4-FFF2-40B4-BE49-F238E27FC236}">
                  <a16:creationId xmlns:a16="http://schemas.microsoft.com/office/drawing/2014/main" id="{9E03F97B-7163-4495-9FD8-623E73FA0763}"/>
                </a:ext>
              </a:extLst>
            </p:cNvPr>
            <p:cNvPicPr>
              <a:picLocks/>
            </p:cNvPicPr>
            <p:nvPr/>
          </p:nvPicPr>
          <p:blipFill>
            <a:blip r:embed="rId5"/>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90" name="Google Shape;392;p31">
              <a:extLst>
                <a:ext uri="{FF2B5EF4-FFF2-40B4-BE49-F238E27FC236}">
                  <a16:creationId xmlns:a16="http://schemas.microsoft.com/office/drawing/2014/main" id="{A31AE2A9-BEC6-4FC8-A617-0017ECC2E209}"/>
                </a:ext>
              </a:extLst>
            </p:cNvPr>
            <p:cNvPicPr>
              <a:picLocks/>
            </p:cNvPicPr>
            <p:nvPr/>
          </p:nvPicPr>
          <p:blipFill>
            <a:blip r:embed="rId5"/>
            <a:srcRect/>
            <a:stretch/>
          </p:blipFill>
          <p:spPr>
            <a:xfrm>
              <a:off x="2971230" y="2642117"/>
              <a:ext cx="489396" cy="587276"/>
            </a:xfrm>
            <a:prstGeom prst="rect">
              <a:avLst/>
            </a:prstGeom>
            <a:noFill/>
            <a:ln>
              <a:noFill/>
            </a:ln>
            <a:effectLst>
              <a:outerShdw blurRad="57150" dist="38100" dir="2760000" algn="bl" rotWithShape="0">
                <a:srgbClr val="000000">
                  <a:alpha val="86000"/>
                </a:srgbClr>
              </a:outerShdw>
            </a:effectLst>
          </p:spPr>
        </p:pic>
        <p:pic>
          <p:nvPicPr>
            <p:cNvPr id="191" name="Google Shape;1447;p44">
              <a:extLst>
                <a:ext uri="{FF2B5EF4-FFF2-40B4-BE49-F238E27FC236}">
                  <a16:creationId xmlns:a16="http://schemas.microsoft.com/office/drawing/2014/main" id="{53E42BD0-84FA-45E9-A72F-55EF94953924}"/>
                </a:ext>
              </a:extLst>
            </p:cNvPr>
            <p:cNvPicPr preferRelativeResize="0"/>
            <p:nvPr/>
          </p:nvPicPr>
          <p:blipFill>
            <a:blip r:embed="rId3">
              <a:alphaModFix/>
            </a:blip>
            <a:stretch>
              <a:fillRect/>
            </a:stretch>
          </p:blipFill>
          <p:spPr>
            <a:xfrm rot="21141435">
              <a:off x="2816392" y="2411515"/>
              <a:ext cx="469260" cy="228493"/>
            </a:xfrm>
            <a:prstGeom prst="rect">
              <a:avLst/>
            </a:prstGeom>
            <a:noFill/>
            <a:ln>
              <a:noFill/>
            </a:ln>
          </p:spPr>
        </p:pic>
        <p:pic>
          <p:nvPicPr>
            <p:cNvPr id="192" name="Google Shape;1449;p44">
              <a:extLst>
                <a:ext uri="{FF2B5EF4-FFF2-40B4-BE49-F238E27FC236}">
                  <a16:creationId xmlns:a16="http://schemas.microsoft.com/office/drawing/2014/main" id="{7C066A42-9552-4E99-88ED-0C22D383B5F1}"/>
                </a:ext>
              </a:extLst>
            </p:cNvPr>
            <p:cNvPicPr preferRelativeResize="0"/>
            <p:nvPr/>
          </p:nvPicPr>
          <p:blipFill>
            <a:blip r:embed="rId3">
              <a:alphaModFix/>
            </a:blip>
            <a:stretch>
              <a:fillRect/>
            </a:stretch>
          </p:blipFill>
          <p:spPr>
            <a:xfrm rot="35">
              <a:off x="4618557" y="2380893"/>
              <a:ext cx="470731" cy="227537"/>
            </a:xfrm>
            <a:prstGeom prst="rect">
              <a:avLst/>
            </a:prstGeom>
            <a:noFill/>
            <a:ln>
              <a:noFill/>
            </a:ln>
          </p:spPr>
        </p:pic>
        <p:pic>
          <p:nvPicPr>
            <p:cNvPr id="193" name="Google Shape;1450;p44">
              <a:extLst>
                <a:ext uri="{FF2B5EF4-FFF2-40B4-BE49-F238E27FC236}">
                  <a16:creationId xmlns:a16="http://schemas.microsoft.com/office/drawing/2014/main" id="{4BBF6C9F-9E23-4CD8-900C-E2AC07EBB6CD}"/>
                </a:ext>
              </a:extLst>
            </p:cNvPr>
            <p:cNvPicPr preferRelativeResize="0"/>
            <p:nvPr/>
          </p:nvPicPr>
          <p:blipFill>
            <a:blip r:embed="rId3">
              <a:alphaModFix/>
            </a:blip>
            <a:stretch>
              <a:fillRect/>
            </a:stretch>
          </p:blipFill>
          <p:spPr>
            <a:xfrm rot="20491997">
              <a:off x="4214035" y="2370957"/>
              <a:ext cx="462583" cy="232766"/>
            </a:xfrm>
            <a:prstGeom prst="rect">
              <a:avLst/>
            </a:prstGeom>
            <a:noFill/>
            <a:ln>
              <a:noFill/>
            </a:ln>
          </p:spPr>
        </p:pic>
        <p:pic>
          <p:nvPicPr>
            <p:cNvPr id="194" name="Google Shape;1452;p44">
              <a:extLst>
                <a:ext uri="{FF2B5EF4-FFF2-40B4-BE49-F238E27FC236}">
                  <a16:creationId xmlns:a16="http://schemas.microsoft.com/office/drawing/2014/main" id="{8F1F4933-1060-4CE8-9506-C9EF386100E8}"/>
                </a:ext>
              </a:extLst>
            </p:cNvPr>
            <p:cNvPicPr preferRelativeResize="0"/>
            <p:nvPr/>
          </p:nvPicPr>
          <p:blipFill>
            <a:blip r:embed="rId3">
              <a:alphaModFix/>
            </a:blip>
            <a:stretch>
              <a:fillRect/>
            </a:stretch>
          </p:blipFill>
          <p:spPr>
            <a:xfrm rot="20996859">
              <a:off x="6323767" y="2457159"/>
              <a:ext cx="468208" cy="229177"/>
            </a:xfrm>
            <a:prstGeom prst="rect">
              <a:avLst/>
            </a:prstGeom>
            <a:noFill/>
            <a:ln>
              <a:noFill/>
            </a:ln>
          </p:spPr>
        </p:pic>
        <p:pic>
          <p:nvPicPr>
            <p:cNvPr id="195" name="Google Shape;1453;p44">
              <a:extLst>
                <a:ext uri="{FF2B5EF4-FFF2-40B4-BE49-F238E27FC236}">
                  <a16:creationId xmlns:a16="http://schemas.microsoft.com/office/drawing/2014/main" id="{E14B7126-2831-4875-AEC8-EE799BAFC7A8}"/>
                </a:ext>
              </a:extLst>
            </p:cNvPr>
            <p:cNvPicPr preferRelativeResize="0"/>
            <p:nvPr/>
          </p:nvPicPr>
          <p:blipFill>
            <a:blip r:embed="rId3">
              <a:alphaModFix/>
            </a:blip>
            <a:stretch>
              <a:fillRect/>
            </a:stretch>
          </p:blipFill>
          <p:spPr>
            <a:xfrm rot="499221">
              <a:off x="2403054" y="3563507"/>
              <a:ext cx="468996" cy="228668"/>
            </a:xfrm>
            <a:prstGeom prst="rect">
              <a:avLst/>
            </a:prstGeom>
            <a:noFill/>
            <a:ln>
              <a:noFill/>
            </a:ln>
          </p:spPr>
        </p:pic>
        <p:pic>
          <p:nvPicPr>
            <p:cNvPr id="196" name="Google Shape;1454;p44">
              <a:extLst>
                <a:ext uri="{FF2B5EF4-FFF2-40B4-BE49-F238E27FC236}">
                  <a16:creationId xmlns:a16="http://schemas.microsoft.com/office/drawing/2014/main" id="{C2427A18-1721-4D11-AF49-CB6CBBAA6BE6}"/>
                </a:ext>
              </a:extLst>
            </p:cNvPr>
            <p:cNvPicPr preferRelativeResize="0"/>
            <p:nvPr/>
          </p:nvPicPr>
          <p:blipFill>
            <a:blip r:embed="rId3">
              <a:alphaModFix/>
            </a:blip>
            <a:stretch>
              <a:fillRect/>
            </a:stretch>
          </p:blipFill>
          <p:spPr>
            <a:xfrm rot="499221">
              <a:off x="5903782" y="3563503"/>
              <a:ext cx="468996" cy="228668"/>
            </a:xfrm>
            <a:prstGeom prst="rect">
              <a:avLst/>
            </a:prstGeom>
            <a:noFill/>
            <a:ln>
              <a:noFill/>
            </a:ln>
          </p:spPr>
        </p:pic>
        <p:pic>
          <p:nvPicPr>
            <p:cNvPr id="197" name="Google Shape;1456;p44">
              <a:extLst>
                <a:ext uri="{FF2B5EF4-FFF2-40B4-BE49-F238E27FC236}">
                  <a16:creationId xmlns:a16="http://schemas.microsoft.com/office/drawing/2014/main" id="{86F8BAFC-4393-40DE-9D6E-2BFE32D84725}"/>
                </a:ext>
              </a:extLst>
            </p:cNvPr>
            <p:cNvPicPr preferRelativeResize="0"/>
            <p:nvPr/>
          </p:nvPicPr>
          <p:blipFill>
            <a:blip r:embed="rId3">
              <a:alphaModFix/>
            </a:blip>
            <a:stretch>
              <a:fillRect/>
            </a:stretch>
          </p:blipFill>
          <p:spPr>
            <a:xfrm rot="20581156">
              <a:off x="4156013" y="3536685"/>
              <a:ext cx="463778" cy="232013"/>
            </a:xfrm>
            <a:prstGeom prst="rect">
              <a:avLst/>
            </a:prstGeom>
            <a:noFill/>
            <a:ln>
              <a:noFill/>
            </a:ln>
          </p:spPr>
        </p:pic>
        <p:pic>
          <p:nvPicPr>
            <p:cNvPr id="198" name="Google Shape;1457;p44">
              <a:extLst>
                <a:ext uri="{FF2B5EF4-FFF2-40B4-BE49-F238E27FC236}">
                  <a16:creationId xmlns:a16="http://schemas.microsoft.com/office/drawing/2014/main" id="{5DF6466F-2EAB-4CBD-846D-92F9FEB2480A}"/>
                </a:ext>
              </a:extLst>
            </p:cNvPr>
            <p:cNvPicPr preferRelativeResize="0"/>
            <p:nvPr/>
          </p:nvPicPr>
          <p:blipFill>
            <a:blip r:embed="rId3">
              <a:alphaModFix/>
            </a:blip>
            <a:stretch>
              <a:fillRect/>
            </a:stretch>
          </p:blipFill>
          <p:spPr>
            <a:xfrm rot="21121357">
              <a:off x="6323292" y="3614113"/>
              <a:ext cx="469132" cy="228579"/>
            </a:xfrm>
            <a:prstGeom prst="rect">
              <a:avLst/>
            </a:prstGeom>
            <a:noFill/>
            <a:ln>
              <a:noFill/>
            </a:ln>
          </p:spPr>
        </p:pic>
        <p:sp>
          <p:nvSpPr>
            <p:cNvPr id="199" name="Google Shape;1463;p44">
              <a:extLst>
                <a:ext uri="{FF2B5EF4-FFF2-40B4-BE49-F238E27FC236}">
                  <a16:creationId xmlns:a16="http://schemas.microsoft.com/office/drawing/2014/main" id="{5FA77EF0-C22D-48A4-8636-3C7EB1464980}"/>
                </a:ext>
              </a:extLst>
            </p:cNvPr>
            <p:cNvSpPr/>
            <p:nvPr/>
          </p:nvSpPr>
          <p:spPr>
            <a:xfrm rot="21133380">
              <a:off x="2568410"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0" name="Google Shape;1464;p44">
              <a:extLst>
                <a:ext uri="{FF2B5EF4-FFF2-40B4-BE49-F238E27FC236}">
                  <a16:creationId xmlns:a16="http://schemas.microsoft.com/office/drawing/2014/main" id="{C5464D75-DC66-41DE-A377-58BF2EDE0727}"/>
                </a:ext>
              </a:extLst>
            </p:cNvPr>
            <p:cNvSpPr/>
            <p:nvPr/>
          </p:nvSpPr>
          <p:spPr>
            <a:xfrm rot="21133380">
              <a:off x="2520735"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1" name="Google Shape;1465;p44">
              <a:extLst>
                <a:ext uri="{FF2B5EF4-FFF2-40B4-BE49-F238E27FC236}">
                  <a16:creationId xmlns:a16="http://schemas.microsoft.com/office/drawing/2014/main" id="{AC880482-CB1C-4182-89F2-8BAC078FC49A}"/>
                </a:ext>
              </a:extLst>
            </p:cNvPr>
            <p:cNvSpPr/>
            <p:nvPr/>
          </p:nvSpPr>
          <p:spPr>
            <a:xfrm rot="7885">
              <a:off x="2715485"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2" name="Google Shape;1466;p44">
              <a:extLst>
                <a:ext uri="{FF2B5EF4-FFF2-40B4-BE49-F238E27FC236}">
                  <a16:creationId xmlns:a16="http://schemas.microsoft.com/office/drawing/2014/main" id="{A156B4C4-DB6D-4010-A866-54048D2A6FB3}"/>
                </a:ext>
              </a:extLst>
            </p:cNvPr>
            <p:cNvSpPr/>
            <p:nvPr/>
          </p:nvSpPr>
          <p:spPr>
            <a:xfrm rot="292373">
              <a:off x="2656664"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3" name="Google Shape;1467;p44">
              <a:extLst>
                <a:ext uri="{FF2B5EF4-FFF2-40B4-BE49-F238E27FC236}">
                  <a16:creationId xmlns:a16="http://schemas.microsoft.com/office/drawing/2014/main" id="{D6767375-F2D6-4EFB-BE9C-82C5C157D77E}"/>
                </a:ext>
              </a:extLst>
            </p:cNvPr>
            <p:cNvSpPr/>
            <p:nvPr/>
          </p:nvSpPr>
          <p:spPr>
            <a:xfrm rot="410879">
              <a:off x="2604838"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4" name="Google Shape;1468;p44">
              <a:extLst>
                <a:ext uri="{FF2B5EF4-FFF2-40B4-BE49-F238E27FC236}">
                  <a16:creationId xmlns:a16="http://schemas.microsoft.com/office/drawing/2014/main" id="{57264885-77D2-4AF6-A770-93EAC20B80F3}"/>
                </a:ext>
              </a:extLst>
            </p:cNvPr>
            <p:cNvSpPr/>
            <p:nvPr/>
          </p:nvSpPr>
          <p:spPr>
            <a:xfrm rot="21133380">
              <a:off x="2978160"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5" name="Google Shape;1469;p44">
              <a:extLst>
                <a:ext uri="{FF2B5EF4-FFF2-40B4-BE49-F238E27FC236}">
                  <a16:creationId xmlns:a16="http://schemas.microsoft.com/office/drawing/2014/main" id="{EAE4AB01-4522-41F3-BFC2-DDBBB1229876}"/>
                </a:ext>
              </a:extLst>
            </p:cNvPr>
            <p:cNvSpPr/>
            <p:nvPr/>
          </p:nvSpPr>
          <p:spPr>
            <a:xfrm rot="21133380">
              <a:off x="2930485"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6" name="Google Shape;1470;p44">
              <a:extLst>
                <a:ext uri="{FF2B5EF4-FFF2-40B4-BE49-F238E27FC236}">
                  <a16:creationId xmlns:a16="http://schemas.microsoft.com/office/drawing/2014/main" id="{E84E3193-B383-489E-A403-C69BBD0C7CAF}"/>
                </a:ext>
              </a:extLst>
            </p:cNvPr>
            <p:cNvSpPr/>
            <p:nvPr/>
          </p:nvSpPr>
          <p:spPr>
            <a:xfrm rot="7885">
              <a:off x="3125235"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7" name="Google Shape;1471;p44">
              <a:extLst>
                <a:ext uri="{FF2B5EF4-FFF2-40B4-BE49-F238E27FC236}">
                  <a16:creationId xmlns:a16="http://schemas.microsoft.com/office/drawing/2014/main" id="{6C1A073B-EBC3-4D5D-A3AA-35CBA6DF6435}"/>
                </a:ext>
              </a:extLst>
            </p:cNvPr>
            <p:cNvSpPr/>
            <p:nvPr/>
          </p:nvSpPr>
          <p:spPr>
            <a:xfrm rot="292373">
              <a:off x="3066414"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8" name="Google Shape;1472;p44">
              <a:extLst>
                <a:ext uri="{FF2B5EF4-FFF2-40B4-BE49-F238E27FC236}">
                  <a16:creationId xmlns:a16="http://schemas.microsoft.com/office/drawing/2014/main" id="{1D9E6D01-CACC-4D8A-BE7D-B34D9309FF52}"/>
                </a:ext>
              </a:extLst>
            </p:cNvPr>
            <p:cNvSpPr/>
            <p:nvPr/>
          </p:nvSpPr>
          <p:spPr>
            <a:xfrm rot="410879">
              <a:off x="3014588"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9" name="Google Shape;1473;p44">
              <a:extLst>
                <a:ext uri="{FF2B5EF4-FFF2-40B4-BE49-F238E27FC236}">
                  <a16:creationId xmlns:a16="http://schemas.microsoft.com/office/drawing/2014/main" id="{38AC1A97-7317-48A2-97F1-DB0C8D67B0C4}"/>
                </a:ext>
              </a:extLst>
            </p:cNvPr>
            <p:cNvSpPr/>
            <p:nvPr/>
          </p:nvSpPr>
          <p:spPr>
            <a:xfrm rot="21133380">
              <a:off x="4753760"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0" name="Google Shape;1474;p44">
              <a:extLst>
                <a:ext uri="{FF2B5EF4-FFF2-40B4-BE49-F238E27FC236}">
                  <a16:creationId xmlns:a16="http://schemas.microsoft.com/office/drawing/2014/main" id="{4EAA256D-87FE-4E5C-B86A-0A1CC458A3F0}"/>
                </a:ext>
              </a:extLst>
            </p:cNvPr>
            <p:cNvSpPr/>
            <p:nvPr/>
          </p:nvSpPr>
          <p:spPr>
            <a:xfrm rot="21133380">
              <a:off x="4706085"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1" name="Google Shape;1475;p44">
              <a:extLst>
                <a:ext uri="{FF2B5EF4-FFF2-40B4-BE49-F238E27FC236}">
                  <a16:creationId xmlns:a16="http://schemas.microsoft.com/office/drawing/2014/main" id="{485F81E1-3C11-4506-9E9C-5EBC6F91B33A}"/>
                </a:ext>
              </a:extLst>
            </p:cNvPr>
            <p:cNvSpPr/>
            <p:nvPr/>
          </p:nvSpPr>
          <p:spPr>
            <a:xfrm rot="7885">
              <a:off x="4900835"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2" name="Google Shape;1476;p44">
              <a:extLst>
                <a:ext uri="{FF2B5EF4-FFF2-40B4-BE49-F238E27FC236}">
                  <a16:creationId xmlns:a16="http://schemas.microsoft.com/office/drawing/2014/main" id="{90145E9B-3374-43C8-AEE0-0DB058F55A96}"/>
                </a:ext>
              </a:extLst>
            </p:cNvPr>
            <p:cNvSpPr/>
            <p:nvPr/>
          </p:nvSpPr>
          <p:spPr>
            <a:xfrm rot="292373">
              <a:off x="4842014"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3" name="Google Shape;1477;p44">
              <a:extLst>
                <a:ext uri="{FF2B5EF4-FFF2-40B4-BE49-F238E27FC236}">
                  <a16:creationId xmlns:a16="http://schemas.microsoft.com/office/drawing/2014/main" id="{3F090A98-1C78-4F51-B02E-F15BA28FBD77}"/>
                </a:ext>
              </a:extLst>
            </p:cNvPr>
            <p:cNvSpPr/>
            <p:nvPr/>
          </p:nvSpPr>
          <p:spPr>
            <a:xfrm rot="410879">
              <a:off x="4790188"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4" name="Google Shape;1478;p44">
              <a:extLst>
                <a:ext uri="{FF2B5EF4-FFF2-40B4-BE49-F238E27FC236}">
                  <a16:creationId xmlns:a16="http://schemas.microsoft.com/office/drawing/2014/main" id="{C5EB4932-3CB8-4C41-8A9E-E642D54623A6}"/>
                </a:ext>
              </a:extLst>
            </p:cNvPr>
            <p:cNvSpPr/>
            <p:nvPr/>
          </p:nvSpPr>
          <p:spPr>
            <a:xfrm rot="21133380">
              <a:off x="6000985"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5" name="Google Shape;1479;p44">
              <a:extLst>
                <a:ext uri="{FF2B5EF4-FFF2-40B4-BE49-F238E27FC236}">
                  <a16:creationId xmlns:a16="http://schemas.microsoft.com/office/drawing/2014/main" id="{ED48465F-F829-492D-8D0E-13345E4FE2AF}"/>
                </a:ext>
              </a:extLst>
            </p:cNvPr>
            <p:cNvSpPr/>
            <p:nvPr/>
          </p:nvSpPr>
          <p:spPr>
            <a:xfrm rot="21133380">
              <a:off x="5953310"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6" name="Google Shape;1480;p44">
              <a:extLst>
                <a:ext uri="{FF2B5EF4-FFF2-40B4-BE49-F238E27FC236}">
                  <a16:creationId xmlns:a16="http://schemas.microsoft.com/office/drawing/2014/main" id="{4BAB5DA5-2E88-470F-A9E4-A03F7546D71B}"/>
                </a:ext>
              </a:extLst>
            </p:cNvPr>
            <p:cNvSpPr/>
            <p:nvPr/>
          </p:nvSpPr>
          <p:spPr>
            <a:xfrm rot="7885">
              <a:off x="6148060"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7" name="Google Shape;1481;p44">
              <a:extLst>
                <a:ext uri="{FF2B5EF4-FFF2-40B4-BE49-F238E27FC236}">
                  <a16:creationId xmlns:a16="http://schemas.microsoft.com/office/drawing/2014/main" id="{23243394-B19C-4236-9887-2633AAE78223}"/>
                </a:ext>
              </a:extLst>
            </p:cNvPr>
            <p:cNvSpPr/>
            <p:nvPr/>
          </p:nvSpPr>
          <p:spPr>
            <a:xfrm rot="292373">
              <a:off x="6089239"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8" name="Google Shape;1482;p44">
              <a:extLst>
                <a:ext uri="{FF2B5EF4-FFF2-40B4-BE49-F238E27FC236}">
                  <a16:creationId xmlns:a16="http://schemas.microsoft.com/office/drawing/2014/main" id="{2C4C3776-C23C-46EB-8D4A-6B3C42F48238}"/>
                </a:ext>
              </a:extLst>
            </p:cNvPr>
            <p:cNvSpPr/>
            <p:nvPr/>
          </p:nvSpPr>
          <p:spPr>
            <a:xfrm rot="410879">
              <a:off x="6037413"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2" name="Google Shape;1512;p45"/>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5" name="Google Shape;1515;p45"/>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1516" name="Google Shape;1516;p45"/>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1517" name="Google Shape;1517;p45"/>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1518" name="Google Shape;1518;p45"/>
          <p:cNvPicPr preferRelativeResize="0"/>
          <p:nvPr/>
        </p:nvPicPr>
        <p:blipFill>
          <a:blip r:embed="rId3">
            <a:alphaModFix/>
          </a:blip>
          <a:stretch>
            <a:fillRect/>
          </a:stretch>
        </p:blipFill>
        <p:spPr>
          <a:xfrm rot="-144441">
            <a:off x="2321194" y="939392"/>
            <a:ext cx="470585" cy="227633"/>
          </a:xfrm>
          <a:prstGeom prst="rect">
            <a:avLst/>
          </a:prstGeom>
          <a:noFill/>
          <a:ln>
            <a:noFill/>
          </a:ln>
        </p:spPr>
      </p:pic>
      <p:sp>
        <p:nvSpPr>
          <p:cNvPr id="1519" name="Google Shape;1519;p45"/>
          <p:cNvSpPr/>
          <p:nvPr/>
        </p:nvSpPr>
        <p:spPr>
          <a:xfrm>
            <a:off x="5821500" y="397200"/>
            <a:ext cx="12045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B7B7B7"/>
                </a:solidFill>
                <a:latin typeface="Source Sans Pro"/>
                <a:ea typeface="Source Sans Pro"/>
                <a:cs typeface="Source Sans Pro"/>
                <a:sym typeface="Source Sans Pro"/>
              </a:rPr>
              <a:t>Driver</a:t>
            </a:r>
            <a:endParaRPr sz="2400" b="1">
              <a:solidFill>
                <a:srgbClr val="B7B7B7"/>
              </a:solidFill>
              <a:latin typeface="Source Sans Pro"/>
              <a:ea typeface="Source Sans Pro"/>
              <a:cs typeface="Source Sans Pro"/>
              <a:sym typeface="Source Sans Pro"/>
            </a:endParaRPr>
          </a:p>
        </p:txBody>
      </p:sp>
      <p:cxnSp>
        <p:nvCxnSpPr>
          <p:cNvPr id="1520" name="Google Shape;1520;p45"/>
          <p:cNvCxnSpPr>
            <a:cxnSpLocks/>
            <a:stCxn id="1519" idx="2"/>
            <a:endCxn id="78" idx="3"/>
          </p:cNvCxnSpPr>
          <p:nvPr/>
        </p:nvCxnSpPr>
        <p:spPr>
          <a:xfrm rot="5400000">
            <a:off x="5410347" y="786629"/>
            <a:ext cx="769832" cy="1256975"/>
          </a:xfrm>
          <a:prstGeom prst="curvedConnector2">
            <a:avLst/>
          </a:prstGeom>
          <a:noFill/>
          <a:ln w="38100" cap="flat" cmpd="sng">
            <a:solidFill>
              <a:srgbClr val="B7B7B7"/>
            </a:solidFill>
            <a:prstDash val="solid"/>
            <a:round/>
            <a:headEnd type="none" w="med" len="med"/>
            <a:tailEnd type="triangle" w="med" len="med"/>
          </a:ln>
        </p:spPr>
      </p:cxnSp>
      <p:sp>
        <p:nvSpPr>
          <p:cNvPr id="1522" name="Google Shape;1522;p45"/>
          <p:cNvSpPr/>
          <p:nvPr/>
        </p:nvSpPr>
        <p:spPr>
          <a:xfrm>
            <a:off x="7225175" y="1229875"/>
            <a:ext cx="15789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Sans Pro"/>
                <a:ea typeface="Source Sans Pro"/>
                <a:cs typeface="Source Sans Pro"/>
                <a:sym typeface="Source Sans Pro"/>
              </a:rPr>
              <a:t>Executors</a:t>
            </a:r>
            <a:endParaRPr sz="2400" b="1">
              <a:latin typeface="Source Sans Pro"/>
              <a:ea typeface="Source Sans Pro"/>
              <a:cs typeface="Source Sans Pro"/>
              <a:sym typeface="Source Sans Pro"/>
            </a:endParaRPr>
          </a:p>
        </p:txBody>
      </p:sp>
      <p:cxnSp>
        <p:nvCxnSpPr>
          <p:cNvPr id="1523" name="Google Shape;1523;p45"/>
          <p:cNvCxnSpPr>
            <a:cxnSpLocks/>
            <a:stCxn id="1522" idx="2"/>
          </p:cNvCxnSpPr>
          <p:nvPr/>
        </p:nvCxnSpPr>
        <p:spPr>
          <a:xfrm rot="5400000">
            <a:off x="7057388" y="1648788"/>
            <a:ext cx="743150" cy="1171325"/>
          </a:xfrm>
          <a:prstGeom prst="curvedConnector2">
            <a:avLst/>
          </a:prstGeom>
          <a:noFill/>
          <a:ln w="38100" cap="flat" cmpd="sng">
            <a:solidFill>
              <a:srgbClr val="000000"/>
            </a:solidFill>
            <a:prstDash val="solid"/>
            <a:round/>
            <a:headEnd type="none" w="med" len="med"/>
            <a:tailEnd type="triangle" w="med" len="med"/>
          </a:ln>
        </p:spPr>
      </p:cxnSp>
      <p:cxnSp>
        <p:nvCxnSpPr>
          <p:cNvPr id="1525" name="Google Shape;1525;p45"/>
          <p:cNvCxnSpPr>
            <a:cxnSpLocks/>
            <a:stCxn id="1522" idx="2"/>
          </p:cNvCxnSpPr>
          <p:nvPr/>
        </p:nvCxnSpPr>
        <p:spPr>
          <a:xfrm rot="5400000">
            <a:off x="6469163" y="2229825"/>
            <a:ext cx="1912412" cy="1178512"/>
          </a:xfrm>
          <a:prstGeom prst="curvedConnector2">
            <a:avLst/>
          </a:prstGeom>
          <a:noFill/>
          <a:ln w="38100" cap="flat" cmpd="sng">
            <a:solidFill>
              <a:srgbClr val="000000"/>
            </a:solidFill>
            <a:prstDash val="solid"/>
            <a:round/>
            <a:headEnd type="none" w="med" len="med"/>
            <a:tailEnd type="triangle" w="med" len="med"/>
          </a:ln>
        </p:spPr>
      </p:cxnSp>
      <p:sp>
        <p:nvSpPr>
          <p:cNvPr id="78" name="Google Shape;1652;p46">
            <a:extLst>
              <a:ext uri="{FF2B5EF4-FFF2-40B4-BE49-F238E27FC236}">
                <a16:creationId xmlns:a16="http://schemas.microsoft.com/office/drawing/2014/main" id="{E5D5A230-1235-4820-A97C-09D95C35FE41}"/>
              </a:ext>
            </a:extLst>
          </p:cNvPr>
          <p:cNvSpPr/>
          <p:nvPr/>
        </p:nvSpPr>
        <p:spPr>
          <a:xfrm>
            <a:off x="4144975" y="1509932"/>
            <a:ext cx="1021800" cy="580200"/>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52;p46">
            <a:extLst>
              <a:ext uri="{FF2B5EF4-FFF2-40B4-BE49-F238E27FC236}">
                <a16:creationId xmlns:a16="http://schemas.microsoft.com/office/drawing/2014/main" id="{33C2430A-DA46-46D2-965F-733F24E8B60D}"/>
              </a:ext>
            </a:extLst>
          </p:cNvPr>
          <p:cNvSpPr/>
          <p:nvPr/>
        </p:nvSpPr>
        <p:spPr>
          <a:xfrm>
            <a:off x="5818452" y="2279582"/>
            <a:ext cx="1021800" cy="580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52;p46">
            <a:extLst>
              <a:ext uri="{FF2B5EF4-FFF2-40B4-BE49-F238E27FC236}">
                <a16:creationId xmlns:a16="http://schemas.microsoft.com/office/drawing/2014/main" id="{858E1B6F-2D70-4747-99AF-61DAECED187B}"/>
              </a:ext>
            </a:extLst>
          </p:cNvPr>
          <p:cNvSpPr/>
          <p:nvPr/>
        </p:nvSpPr>
        <p:spPr>
          <a:xfrm>
            <a:off x="5832140" y="3424090"/>
            <a:ext cx="1021800" cy="580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459;p44">
            <a:extLst>
              <a:ext uri="{FF2B5EF4-FFF2-40B4-BE49-F238E27FC236}">
                <a16:creationId xmlns:a16="http://schemas.microsoft.com/office/drawing/2014/main" id="{D0C9D0BE-FB31-490F-A083-4002CD158F74}"/>
              </a:ext>
            </a:extLst>
          </p:cNvPr>
          <p:cNvCxnSpPr>
            <a:cxnSpLocks/>
          </p:cNvCxnSpPr>
          <p:nvPr/>
        </p:nvCxnSpPr>
        <p:spPr>
          <a:xfrm rot="5400000">
            <a:off x="5391682" y="790127"/>
            <a:ext cx="776829" cy="1256975"/>
          </a:xfrm>
          <a:prstGeom prst="curvedConnector2">
            <a:avLst/>
          </a:prstGeom>
          <a:noFill/>
          <a:ln w="38100" cap="flat" cmpd="sng">
            <a:solidFill>
              <a:srgbClr val="B7B7B7"/>
            </a:solidFill>
            <a:prstDash val="solid"/>
            <a:round/>
            <a:headEnd type="none" w="med" len="med"/>
            <a:tailEnd type="triangle" w="med" len="med"/>
          </a:ln>
        </p:spPr>
      </p:cxnSp>
      <p:grpSp>
        <p:nvGrpSpPr>
          <p:cNvPr id="3" name="Group 2">
            <a:extLst>
              <a:ext uri="{FF2B5EF4-FFF2-40B4-BE49-F238E27FC236}">
                <a16:creationId xmlns:a16="http://schemas.microsoft.com/office/drawing/2014/main" id="{24A18BF9-11CD-4849-B6E8-55980879D081}"/>
              </a:ext>
            </a:extLst>
          </p:cNvPr>
          <p:cNvGrpSpPr/>
          <p:nvPr/>
        </p:nvGrpSpPr>
        <p:grpSpPr>
          <a:xfrm>
            <a:off x="2339752" y="1181512"/>
            <a:ext cx="4568046" cy="3191380"/>
            <a:chOff x="2339752" y="1181512"/>
            <a:chExt cx="4568046" cy="3191380"/>
          </a:xfrm>
        </p:grpSpPr>
        <p:grpSp>
          <p:nvGrpSpPr>
            <p:cNvPr id="108" name="Group 107">
              <a:extLst>
                <a:ext uri="{FF2B5EF4-FFF2-40B4-BE49-F238E27FC236}">
                  <a16:creationId xmlns:a16="http://schemas.microsoft.com/office/drawing/2014/main" id="{E904CDB0-B5C6-44D0-8ECB-0C693FC4772D}"/>
                </a:ext>
              </a:extLst>
            </p:cNvPr>
            <p:cNvGrpSpPr/>
            <p:nvPr/>
          </p:nvGrpSpPr>
          <p:grpSpPr>
            <a:xfrm>
              <a:off x="4215808" y="1181512"/>
              <a:ext cx="838200" cy="863313"/>
              <a:chOff x="4230975" y="1181512"/>
              <a:chExt cx="838200" cy="863313"/>
            </a:xfrm>
          </p:grpSpPr>
          <p:pic>
            <p:nvPicPr>
              <p:cNvPr id="158" name="Google Shape;392;p31">
                <a:extLst>
                  <a:ext uri="{FF2B5EF4-FFF2-40B4-BE49-F238E27FC236}">
                    <a16:creationId xmlns:a16="http://schemas.microsoft.com/office/drawing/2014/main" id="{A06C420B-C296-4574-A5F0-708DD017BDF3}"/>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59" name="Google Shape;427;p31">
                <a:extLst>
                  <a:ext uri="{FF2B5EF4-FFF2-40B4-BE49-F238E27FC236}">
                    <a16:creationId xmlns:a16="http://schemas.microsoft.com/office/drawing/2014/main" id="{7AB8BA06-CBF2-4B4D-9805-8442E09E6993}"/>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0" name="Google Shape;392;p31">
              <a:extLst>
                <a:ext uri="{FF2B5EF4-FFF2-40B4-BE49-F238E27FC236}">
                  <a16:creationId xmlns:a16="http://schemas.microsoft.com/office/drawing/2014/main" id="{4E8F4518-DB0D-4825-A429-6CC120572DD0}"/>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111" name="Google Shape;427;p31">
              <a:extLst>
                <a:ext uri="{FF2B5EF4-FFF2-40B4-BE49-F238E27FC236}">
                  <a16:creationId xmlns:a16="http://schemas.microsoft.com/office/drawing/2014/main" id="{6FB36A00-8102-4877-96B0-1ABB384E5C47}"/>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8;p29">
              <a:extLst>
                <a:ext uri="{FF2B5EF4-FFF2-40B4-BE49-F238E27FC236}">
                  <a16:creationId xmlns:a16="http://schemas.microsoft.com/office/drawing/2014/main" id="{89CAEFDA-620E-409E-9FFE-BB9848DD2E4F}"/>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392;p31">
              <a:extLst>
                <a:ext uri="{FF2B5EF4-FFF2-40B4-BE49-F238E27FC236}">
                  <a16:creationId xmlns:a16="http://schemas.microsoft.com/office/drawing/2014/main" id="{D9BEA373-DB27-4CE0-A1F0-C2D707BF3F5D}"/>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E4423DE2-69F1-4A08-BAA7-F3A43BCFD94C}"/>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115" name="Google Shape;268;p29">
              <a:extLst>
                <a:ext uri="{FF2B5EF4-FFF2-40B4-BE49-F238E27FC236}">
                  <a16:creationId xmlns:a16="http://schemas.microsoft.com/office/drawing/2014/main" id="{A32C389F-DEB3-4E8E-8151-48685A0E6ADF}"/>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392;p31">
              <a:extLst>
                <a:ext uri="{FF2B5EF4-FFF2-40B4-BE49-F238E27FC236}">
                  <a16:creationId xmlns:a16="http://schemas.microsoft.com/office/drawing/2014/main" id="{1A7C96C6-9383-49D7-B00F-392CA63E37C2}"/>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CA79BF06-26E5-464A-9097-6C8DBF36181A}"/>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118" name="Google Shape;268;p29">
              <a:extLst>
                <a:ext uri="{FF2B5EF4-FFF2-40B4-BE49-F238E27FC236}">
                  <a16:creationId xmlns:a16="http://schemas.microsoft.com/office/drawing/2014/main" id="{FE7329D8-F48B-48BC-B3D5-08BC4944287B}"/>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392;p31">
              <a:extLst>
                <a:ext uri="{FF2B5EF4-FFF2-40B4-BE49-F238E27FC236}">
                  <a16:creationId xmlns:a16="http://schemas.microsoft.com/office/drawing/2014/main" id="{E89D1F3D-72B7-4474-86A3-317E72BA406A}"/>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848907EA-DA6E-443C-87A9-C1FA435A8FCF}"/>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21" name="Google Shape;268;p29">
              <a:extLst>
                <a:ext uri="{FF2B5EF4-FFF2-40B4-BE49-F238E27FC236}">
                  <a16:creationId xmlns:a16="http://schemas.microsoft.com/office/drawing/2014/main" id="{3FB05EE0-F3A7-4E45-BBC4-AA137A006B5E}"/>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392;p31">
              <a:extLst>
                <a:ext uri="{FF2B5EF4-FFF2-40B4-BE49-F238E27FC236}">
                  <a16:creationId xmlns:a16="http://schemas.microsoft.com/office/drawing/2014/main" id="{0536735D-01D3-4C2E-9B5A-FFAD28894B68}"/>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23" name="Google Shape;392;p31">
              <a:extLst>
                <a:ext uri="{FF2B5EF4-FFF2-40B4-BE49-F238E27FC236}">
                  <a16:creationId xmlns:a16="http://schemas.microsoft.com/office/drawing/2014/main" id="{B44F3CE0-939C-4683-A9B8-85088B2E51B1}"/>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24" name="Google Shape;268;p29">
              <a:extLst>
                <a:ext uri="{FF2B5EF4-FFF2-40B4-BE49-F238E27FC236}">
                  <a16:creationId xmlns:a16="http://schemas.microsoft.com/office/drawing/2014/main" id="{6062AF8D-7D99-45AC-A8AD-BBF3E042EF75}"/>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392;p31">
              <a:extLst>
                <a:ext uri="{FF2B5EF4-FFF2-40B4-BE49-F238E27FC236}">
                  <a16:creationId xmlns:a16="http://schemas.microsoft.com/office/drawing/2014/main" id="{2454A04B-1887-4C26-93AB-4E064E5D4134}"/>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26" name="Google Shape;392;p31">
              <a:extLst>
                <a:ext uri="{FF2B5EF4-FFF2-40B4-BE49-F238E27FC236}">
                  <a16:creationId xmlns:a16="http://schemas.microsoft.com/office/drawing/2014/main" id="{6D1E537D-B8D6-4072-99BD-AF249006DF1E}"/>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27" name="Google Shape;268;p29">
              <a:extLst>
                <a:ext uri="{FF2B5EF4-FFF2-40B4-BE49-F238E27FC236}">
                  <a16:creationId xmlns:a16="http://schemas.microsoft.com/office/drawing/2014/main" id="{4AEA1DA4-BDBD-403E-BB23-A0A23F87DFA3}"/>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392;p31">
              <a:extLst>
                <a:ext uri="{FF2B5EF4-FFF2-40B4-BE49-F238E27FC236}">
                  <a16:creationId xmlns:a16="http://schemas.microsoft.com/office/drawing/2014/main" id="{1555B175-FB7F-4E32-B78B-B0BD9E8BA6A3}"/>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29" name="Google Shape;392;p31">
              <a:extLst>
                <a:ext uri="{FF2B5EF4-FFF2-40B4-BE49-F238E27FC236}">
                  <a16:creationId xmlns:a16="http://schemas.microsoft.com/office/drawing/2014/main" id="{F61E6E79-3550-4071-ADBF-23502398B49B}"/>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30" name="Google Shape;1447;p44">
              <a:extLst>
                <a:ext uri="{FF2B5EF4-FFF2-40B4-BE49-F238E27FC236}">
                  <a16:creationId xmlns:a16="http://schemas.microsoft.com/office/drawing/2014/main" id="{F1B70D58-F154-4F12-9AC3-8441DE3174B1}"/>
                </a:ext>
              </a:extLst>
            </p:cNvPr>
            <p:cNvPicPr preferRelativeResize="0"/>
            <p:nvPr/>
          </p:nvPicPr>
          <p:blipFill>
            <a:blip r:embed="rId3">
              <a:alphaModFix/>
            </a:blip>
            <a:stretch>
              <a:fillRect/>
            </a:stretch>
          </p:blipFill>
          <p:spPr>
            <a:xfrm rot="21141435">
              <a:off x="2801225" y="2411515"/>
              <a:ext cx="469260" cy="228493"/>
            </a:xfrm>
            <a:prstGeom prst="rect">
              <a:avLst/>
            </a:prstGeom>
            <a:noFill/>
            <a:ln>
              <a:noFill/>
            </a:ln>
          </p:spPr>
        </p:pic>
        <p:pic>
          <p:nvPicPr>
            <p:cNvPr id="131" name="Google Shape;1449;p44">
              <a:extLst>
                <a:ext uri="{FF2B5EF4-FFF2-40B4-BE49-F238E27FC236}">
                  <a16:creationId xmlns:a16="http://schemas.microsoft.com/office/drawing/2014/main" id="{EDFE8753-0D48-427F-A9E8-D5478B9E0AE8}"/>
                </a:ext>
              </a:extLst>
            </p:cNvPr>
            <p:cNvPicPr preferRelativeResize="0"/>
            <p:nvPr/>
          </p:nvPicPr>
          <p:blipFill>
            <a:blip r:embed="rId3">
              <a:alphaModFix/>
            </a:blip>
            <a:stretch>
              <a:fillRect/>
            </a:stretch>
          </p:blipFill>
          <p:spPr>
            <a:xfrm rot="35">
              <a:off x="4603390" y="2380893"/>
              <a:ext cx="470731" cy="227537"/>
            </a:xfrm>
            <a:prstGeom prst="rect">
              <a:avLst/>
            </a:prstGeom>
            <a:noFill/>
            <a:ln>
              <a:noFill/>
            </a:ln>
          </p:spPr>
        </p:pic>
        <p:pic>
          <p:nvPicPr>
            <p:cNvPr id="132" name="Google Shape;1450;p44">
              <a:extLst>
                <a:ext uri="{FF2B5EF4-FFF2-40B4-BE49-F238E27FC236}">
                  <a16:creationId xmlns:a16="http://schemas.microsoft.com/office/drawing/2014/main" id="{A4562620-07A7-443C-9E35-81390A836E85}"/>
                </a:ext>
              </a:extLst>
            </p:cNvPr>
            <p:cNvPicPr preferRelativeResize="0"/>
            <p:nvPr/>
          </p:nvPicPr>
          <p:blipFill>
            <a:blip r:embed="rId3">
              <a:alphaModFix/>
            </a:blip>
            <a:stretch>
              <a:fillRect/>
            </a:stretch>
          </p:blipFill>
          <p:spPr>
            <a:xfrm rot="20491997">
              <a:off x="4198868" y="2370957"/>
              <a:ext cx="462583" cy="232766"/>
            </a:xfrm>
            <a:prstGeom prst="rect">
              <a:avLst/>
            </a:prstGeom>
            <a:noFill/>
            <a:ln>
              <a:noFill/>
            </a:ln>
          </p:spPr>
        </p:pic>
        <p:pic>
          <p:nvPicPr>
            <p:cNvPr id="133" name="Google Shape;1452;p44">
              <a:extLst>
                <a:ext uri="{FF2B5EF4-FFF2-40B4-BE49-F238E27FC236}">
                  <a16:creationId xmlns:a16="http://schemas.microsoft.com/office/drawing/2014/main" id="{7E7B292E-9CEC-4605-BE74-F553F1F6EA39}"/>
                </a:ext>
              </a:extLst>
            </p:cNvPr>
            <p:cNvPicPr preferRelativeResize="0"/>
            <p:nvPr/>
          </p:nvPicPr>
          <p:blipFill>
            <a:blip r:embed="rId3">
              <a:alphaModFix/>
            </a:blip>
            <a:stretch>
              <a:fillRect/>
            </a:stretch>
          </p:blipFill>
          <p:spPr>
            <a:xfrm rot="20996859">
              <a:off x="6308600" y="2457159"/>
              <a:ext cx="468208" cy="229177"/>
            </a:xfrm>
            <a:prstGeom prst="rect">
              <a:avLst/>
            </a:prstGeom>
            <a:noFill/>
            <a:ln>
              <a:noFill/>
            </a:ln>
          </p:spPr>
        </p:pic>
        <p:pic>
          <p:nvPicPr>
            <p:cNvPr id="134" name="Google Shape;1453;p44">
              <a:extLst>
                <a:ext uri="{FF2B5EF4-FFF2-40B4-BE49-F238E27FC236}">
                  <a16:creationId xmlns:a16="http://schemas.microsoft.com/office/drawing/2014/main" id="{0AD6D0E6-626D-4A18-92A4-482F23F850E8}"/>
                </a:ext>
              </a:extLst>
            </p:cNvPr>
            <p:cNvPicPr preferRelativeResize="0"/>
            <p:nvPr/>
          </p:nvPicPr>
          <p:blipFill>
            <a:blip r:embed="rId3">
              <a:alphaModFix/>
            </a:blip>
            <a:stretch>
              <a:fillRect/>
            </a:stretch>
          </p:blipFill>
          <p:spPr>
            <a:xfrm rot="499221">
              <a:off x="2387887" y="3563507"/>
              <a:ext cx="468996" cy="228668"/>
            </a:xfrm>
            <a:prstGeom prst="rect">
              <a:avLst/>
            </a:prstGeom>
            <a:noFill/>
            <a:ln>
              <a:noFill/>
            </a:ln>
          </p:spPr>
        </p:pic>
        <p:pic>
          <p:nvPicPr>
            <p:cNvPr id="135" name="Google Shape;1454;p44">
              <a:extLst>
                <a:ext uri="{FF2B5EF4-FFF2-40B4-BE49-F238E27FC236}">
                  <a16:creationId xmlns:a16="http://schemas.microsoft.com/office/drawing/2014/main" id="{531FFDBE-4CF5-40BA-B1FF-08E56F8B45D7}"/>
                </a:ext>
              </a:extLst>
            </p:cNvPr>
            <p:cNvPicPr preferRelativeResize="0"/>
            <p:nvPr/>
          </p:nvPicPr>
          <p:blipFill>
            <a:blip r:embed="rId3">
              <a:alphaModFix/>
            </a:blip>
            <a:stretch>
              <a:fillRect/>
            </a:stretch>
          </p:blipFill>
          <p:spPr>
            <a:xfrm rot="499221">
              <a:off x="5888615" y="3563503"/>
              <a:ext cx="468996" cy="228668"/>
            </a:xfrm>
            <a:prstGeom prst="rect">
              <a:avLst/>
            </a:prstGeom>
            <a:noFill/>
            <a:ln>
              <a:noFill/>
            </a:ln>
          </p:spPr>
        </p:pic>
        <p:pic>
          <p:nvPicPr>
            <p:cNvPr id="136" name="Google Shape;1456;p44">
              <a:extLst>
                <a:ext uri="{FF2B5EF4-FFF2-40B4-BE49-F238E27FC236}">
                  <a16:creationId xmlns:a16="http://schemas.microsoft.com/office/drawing/2014/main" id="{B36AE380-A41C-430C-9B08-B81C8D2C1D76}"/>
                </a:ext>
              </a:extLst>
            </p:cNvPr>
            <p:cNvPicPr preferRelativeResize="0"/>
            <p:nvPr/>
          </p:nvPicPr>
          <p:blipFill>
            <a:blip r:embed="rId3">
              <a:alphaModFix/>
            </a:blip>
            <a:stretch>
              <a:fillRect/>
            </a:stretch>
          </p:blipFill>
          <p:spPr>
            <a:xfrm rot="20581156">
              <a:off x="4140846" y="3536685"/>
              <a:ext cx="463778" cy="232013"/>
            </a:xfrm>
            <a:prstGeom prst="rect">
              <a:avLst/>
            </a:prstGeom>
            <a:noFill/>
            <a:ln>
              <a:noFill/>
            </a:ln>
          </p:spPr>
        </p:pic>
        <p:pic>
          <p:nvPicPr>
            <p:cNvPr id="137" name="Google Shape;1457;p44">
              <a:extLst>
                <a:ext uri="{FF2B5EF4-FFF2-40B4-BE49-F238E27FC236}">
                  <a16:creationId xmlns:a16="http://schemas.microsoft.com/office/drawing/2014/main" id="{5BFA831B-4399-4043-891D-71A085863A8D}"/>
                </a:ext>
              </a:extLst>
            </p:cNvPr>
            <p:cNvPicPr preferRelativeResize="0"/>
            <p:nvPr/>
          </p:nvPicPr>
          <p:blipFill>
            <a:blip r:embed="rId3">
              <a:alphaModFix/>
            </a:blip>
            <a:stretch>
              <a:fillRect/>
            </a:stretch>
          </p:blipFill>
          <p:spPr>
            <a:xfrm rot="21121357">
              <a:off x="6308125" y="3614113"/>
              <a:ext cx="469132" cy="228579"/>
            </a:xfrm>
            <a:prstGeom prst="rect">
              <a:avLst/>
            </a:prstGeom>
            <a:noFill/>
            <a:ln>
              <a:noFill/>
            </a:ln>
          </p:spPr>
        </p:pic>
        <p:sp>
          <p:nvSpPr>
            <p:cNvPr id="138" name="Google Shape;1463;p44">
              <a:extLst>
                <a:ext uri="{FF2B5EF4-FFF2-40B4-BE49-F238E27FC236}">
                  <a16:creationId xmlns:a16="http://schemas.microsoft.com/office/drawing/2014/main" id="{F0C782DC-C0A1-4512-A666-E72DA5BA76F8}"/>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9" name="Google Shape;1464;p44">
              <a:extLst>
                <a:ext uri="{FF2B5EF4-FFF2-40B4-BE49-F238E27FC236}">
                  <a16:creationId xmlns:a16="http://schemas.microsoft.com/office/drawing/2014/main" id="{172DB820-F679-4083-98D4-806338229C9E}"/>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0" name="Google Shape;1465;p44">
              <a:extLst>
                <a:ext uri="{FF2B5EF4-FFF2-40B4-BE49-F238E27FC236}">
                  <a16:creationId xmlns:a16="http://schemas.microsoft.com/office/drawing/2014/main" id="{5C508816-22CB-4DC2-A598-D7095608E79B}"/>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1" name="Google Shape;1466;p44">
              <a:extLst>
                <a:ext uri="{FF2B5EF4-FFF2-40B4-BE49-F238E27FC236}">
                  <a16:creationId xmlns:a16="http://schemas.microsoft.com/office/drawing/2014/main" id="{956EEA48-2508-4CC3-8DAD-6433BD563E62}"/>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2" name="Google Shape;1467;p44">
              <a:extLst>
                <a:ext uri="{FF2B5EF4-FFF2-40B4-BE49-F238E27FC236}">
                  <a16:creationId xmlns:a16="http://schemas.microsoft.com/office/drawing/2014/main" id="{18F5DB53-4C85-477F-A50F-CC73056DF3B6}"/>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3" name="Google Shape;1468;p44">
              <a:extLst>
                <a:ext uri="{FF2B5EF4-FFF2-40B4-BE49-F238E27FC236}">
                  <a16:creationId xmlns:a16="http://schemas.microsoft.com/office/drawing/2014/main" id="{52B09C9D-2F87-42A4-BA26-6A2B13E9B192}"/>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4" name="Google Shape;1469;p44">
              <a:extLst>
                <a:ext uri="{FF2B5EF4-FFF2-40B4-BE49-F238E27FC236}">
                  <a16:creationId xmlns:a16="http://schemas.microsoft.com/office/drawing/2014/main" id="{7B87EC60-314D-43D9-92F6-340F547B5935}"/>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5" name="Google Shape;1470;p44">
              <a:extLst>
                <a:ext uri="{FF2B5EF4-FFF2-40B4-BE49-F238E27FC236}">
                  <a16:creationId xmlns:a16="http://schemas.microsoft.com/office/drawing/2014/main" id="{A7F22D85-86B4-4FE0-A050-BC98887239D4}"/>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6" name="Google Shape;1471;p44">
              <a:extLst>
                <a:ext uri="{FF2B5EF4-FFF2-40B4-BE49-F238E27FC236}">
                  <a16:creationId xmlns:a16="http://schemas.microsoft.com/office/drawing/2014/main" id="{270FD26B-F301-4A8C-82FB-8850F3CB7BBF}"/>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7" name="Google Shape;1472;p44">
              <a:extLst>
                <a:ext uri="{FF2B5EF4-FFF2-40B4-BE49-F238E27FC236}">
                  <a16:creationId xmlns:a16="http://schemas.microsoft.com/office/drawing/2014/main" id="{45C4FF10-CA87-4472-AFDE-5DDF7CC0ED3B}"/>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8" name="Google Shape;1473;p44">
              <a:extLst>
                <a:ext uri="{FF2B5EF4-FFF2-40B4-BE49-F238E27FC236}">
                  <a16:creationId xmlns:a16="http://schemas.microsoft.com/office/drawing/2014/main" id="{BA0E166B-780C-4FB9-90B6-1B6480C68340}"/>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9" name="Google Shape;1474;p44">
              <a:extLst>
                <a:ext uri="{FF2B5EF4-FFF2-40B4-BE49-F238E27FC236}">
                  <a16:creationId xmlns:a16="http://schemas.microsoft.com/office/drawing/2014/main" id="{63A6BFF8-E01E-4BE4-8B6B-9307C4596DC9}"/>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0" name="Google Shape;1475;p44">
              <a:extLst>
                <a:ext uri="{FF2B5EF4-FFF2-40B4-BE49-F238E27FC236}">
                  <a16:creationId xmlns:a16="http://schemas.microsoft.com/office/drawing/2014/main" id="{8C1E1478-EC2D-4B2C-BED3-99B56624C95C}"/>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1" name="Google Shape;1476;p44">
              <a:extLst>
                <a:ext uri="{FF2B5EF4-FFF2-40B4-BE49-F238E27FC236}">
                  <a16:creationId xmlns:a16="http://schemas.microsoft.com/office/drawing/2014/main" id="{5BFFD429-308D-4E7D-9D5F-1292871004FF}"/>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2" name="Google Shape;1477;p44">
              <a:extLst>
                <a:ext uri="{FF2B5EF4-FFF2-40B4-BE49-F238E27FC236}">
                  <a16:creationId xmlns:a16="http://schemas.microsoft.com/office/drawing/2014/main" id="{BF017E00-F236-4525-9369-393BCA4F0186}"/>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3" name="Google Shape;1478;p44">
              <a:extLst>
                <a:ext uri="{FF2B5EF4-FFF2-40B4-BE49-F238E27FC236}">
                  <a16:creationId xmlns:a16="http://schemas.microsoft.com/office/drawing/2014/main" id="{36602D84-1F14-4655-9C5E-BCF047A1450D}"/>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4" name="Google Shape;1479;p44">
              <a:extLst>
                <a:ext uri="{FF2B5EF4-FFF2-40B4-BE49-F238E27FC236}">
                  <a16:creationId xmlns:a16="http://schemas.microsoft.com/office/drawing/2014/main" id="{718EC472-041D-4383-B60B-CD7CA63DB698}"/>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5" name="Google Shape;1480;p44">
              <a:extLst>
                <a:ext uri="{FF2B5EF4-FFF2-40B4-BE49-F238E27FC236}">
                  <a16:creationId xmlns:a16="http://schemas.microsoft.com/office/drawing/2014/main" id="{A0533AF7-029A-4027-A441-8FC85217F780}"/>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6" name="Google Shape;1481;p44">
              <a:extLst>
                <a:ext uri="{FF2B5EF4-FFF2-40B4-BE49-F238E27FC236}">
                  <a16:creationId xmlns:a16="http://schemas.microsoft.com/office/drawing/2014/main" id="{965DF94D-5063-44F1-8B58-289D68FFB336}"/>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57" name="Google Shape;1482;p44">
              <a:extLst>
                <a:ext uri="{FF2B5EF4-FFF2-40B4-BE49-F238E27FC236}">
                  <a16:creationId xmlns:a16="http://schemas.microsoft.com/office/drawing/2014/main" id="{DE2C23DA-5138-4126-B043-ED9E0CE3F0C2}"/>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96" name="Google Shape;1519;p45">
            <a:extLst>
              <a:ext uri="{FF2B5EF4-FFF2-40B4-BE49-F238E27FC236}">
                <a16:creationId xmlns:a16="http://schemas.microsoft.com/office/drawing/2014/main" id="{D2A19331-F775-4F73-8D09-E5C44A9B39DB}"/>
              </a:ext>
            </a:extLst>
          </p:cNvPr>
          <p:cNvSpPr/>
          <p:nvPr/>
        </p:nvSpPr>
        <p:spPr>
          <a:xfrm>
            <a:off x="5821500" y="397200"/>
            <a:ext cx="12045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B7B7B7"/>
                </a:solidFill>
                <a:latin typeface="Source Sans Pro"/>
                <a:ea typeface="Source Sans Pro"/>
                <a:cs typeface="Source Sans Pro"/>
                <a:sym typeface="Source Sans Pro"/>
              </a:rPr>
              <a:t>Driver</a:t>
            </a:r>
            <a:endParaRPr sz="2400" b="1">
              <a:solidFill>
                <a:srgbClr val="B7B7B7"/>
              </a:solidFill>
              <a:latin typeface="Source Sans Pro"/>
              <a:ea typeface="Source Sans Pro"/>
              <a:cs typeface="Source Sans Pro"/>
              <a:sym typeface="Source Sans Pro"/>
            </a:endParaRPr>
          </a:p>
        </p:txBody>
      </p:sp>
      <p:sp>
        <p:nvSpPr>
          <p:cNvPr id="197" name="Google Shape;1652;p46">
            <a:extLst>
              <a:ext uri="{FF2B5EF4-FFF2-40B4-BE49-F238E27FC236}">
                <a16:creationId xmlns:a16="http://schemas.microsoft.com/office/drawing/2014/main" id="{9C76E11A-88A7-413F-8B10-CAF3D3505150}"/>
              </a:ext>
            </a:extLst>
          </p:cNvPr>
          <p:cNvSpPr/>
          <p:nvPr/>
        </p:nvSpPr>
        <p:spPr>
          <a:xfrm>
            <a:off x="4144975" y="1509932"/>
            <a:ext cx="1021800" cy="580200"/>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 name="Google Shape;1459;p44">
            <a:extLst>
              <a:ext uri="{FF2B5EF4-FFF2-40B4-BE49-F238E27FC236}">
                <a16:creationId xmlns:a16="http://schemas.microsoft.com/office/drawing/2014/main" id="{D497AD57-58F7-4E86-8236-A8A9E7DEE1C0}"/>
              </a:ext>
            </a:extLst>
          </p:cNvPr>
          <p:cNvCxnSpPr>
            <a:cxnSpLocks/>
          </p:cNvCxnSpPr>
          <p:nvPr/>
        </p:nvCxnSpPr>
        <p:spPr>
          <a:xfrm rot="5400000">
            <a:off x="5391682" y="790127"/>
            <a:ext cx="776829" cy="1256975"/>
          </a:xfrm>
          <a:prstGeom prst="curvedConnector2">
            <a:avLst/>
          </a:prstGeom>
          <a:noFill/>
          <a:ln w="38100" cap="flat" cmpd="sng">
            <a:solidFill>
              <a:srgbClr val="B7B7B7"/>
            </a:solidFill>
            <a:prstDash val="solid"/>
            <a:round/>
            <a:headEnd type="none" w="med" len="med"/>
            <a:tailEnd type="triangle" w="med" len="med"/>
          </a:ln>
        </p:spPr>
      </p:cxnSp>
      <p:sp>
        <p:nvSpPr>
          <p:cNvPr id="1632" name="Google Shape;1632;p46"/>
          <p:cNvSpPr txBox="1"/>
          <p:nvPr/>
        </p:nvSpPr>
        <p:spPr>
          <a:xfrm>
            <a:off x="4198763" y="3832313"/>
            <a:ext cx="600600" cy="5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I</a:t>
            </a:r>
            <a:endParaRPr>
              <a:solidFill>
                <a:srgbClr val="FFFFFF"/>
              </a:solidFill>
            </a:endParaRPr>
          </a:p>
        </p:txBody>
      </p:sp>
      <p:sp>
        <p:nvSpPr>
          <p:cNvPr id="1643" name="Google Shape;1643;p46"/>
          <p:cNvSpPr txBox="1"/>
          <p:nvPr/>
        </p:nvSpPr>
        <p:spPr>
          <a:xfrm>
            <a:off x="6550563" y="2703388"/>
            <a:ext cx="305100" cy="3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a:t>
            </a:r>
            <a:endParaRPr>
              <a:solidFill>
                <a:srgbClr val="FFFFFF"/>
              </a:solidFill>
            </a:endParaRPr>
          </a:p>
        </p:txBody>
      </p:sp>
      <p:cxnSp>
        <p:nvCxnSpPr>
          <p:cNvPr id="1653" name="Google Shape;1653;p46"/>
          <p:cNvCxnSpPr>
            <a:cxnSpLocks/>
            <a:stCxn id="1654" idx="2"/>
            <a:endCxn id="193" idx="3"/>
          </p:cNvCxnSpPr>
          <p:nvPr/>
        </p:nvCxnSpPr>
        <p:spPr>
          <a:xfrm rot="5400000">
            <a:off x="6508626" y="2208190"/>
            <a:ext cx="1851315" cy="1160685"/>
          </a:xfrm>
          <a:prstGeom prst="curvedConnector2">
            <a:avLst/>
          </a:prstGeom>
          <a:noFill/>
          <a:ln w="38100" cap="flat" cmpd="sng">
            <a:solidFill>
              <a:srgbClr val="B7B7B7"/>
            </a:solidFill>
            <a:prstDash val="solid"/>
            <a:round/>
            <a:headEnd type="none" w="med" len="med"/>
            <a:tailEnd type="triangle" w="med" len="med"/>
          </a:ln>
        </p:spPr>
      </p:cxnSp>
      <p:sp>
        <p:nvSpPr>
          <p:cNvPr id="1654" name="Google Shape;1654;p46"/>
          <p:cNvSpPr/>
          <p:nvPr/>
        </p:nvSpPr>
        <p:spPr>
          <a:xfrm>
            <a:off x="7225175" y="1229875"/>
            <a:ext cx="15789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B7B7B7"/>
                </a:solidFill>
                <a:latin typeface="Source Sans Pro"/>
                <a:ea typeface="Source Sans Pro"/>
                <a:cs typeface="Source Sans Pro"/>
                <a:sym typeface="Source Sans Pro"/>
              </a:rPr>
              <a:t>Executors</a:t>
            </a:r>
            <a:endParaRPr sz="2400" b="1">
              <a:solidFill>
                <a:srgbClr val="B7B7B7"/>
              </a:solidFill>
              <a:latin typeface="Source Sans Pro"/>
              <a:ea typeface="Source Sans Pro"/>
              <a:cs typeface="Source Sans Pro"/>
              <a:sym typeface="Source Sans Pro"/>
            </a:endParaRPr>
          </a:p>
        </p:txBody>
      </p:sp>
      <p:sp>
        <p:nvSpPr>
          <p:cNvPr id="1656" name="Google Shape;1656;p46"/>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58" name="Google Shape;1658;p46"/>
          <p:cNvPicPr preferRelativeResize="0"/>
          <p:nvPr/>
        </p:nvPicPr>
        <p:blipFill>
          <a:blip r:embed="rId3">
            <a:alphaModFix/>
          </a:blip>
          <a:stretch>
            <a:fillRect/>
          </a:stretch>
        </p:blipFill>
        <p:spPr>
          <a:xfrm rot="1091597">
            <a:off x="1884762" y="416951"/>
            <a:ext cx="462807" cy="232623"/>
          </a:xfrm>
          <a:prstGeom prst="rect">
            <a:avLst/>
          </a:prstGeom>
          <a:noFill/>
          <a:ln>
            <a:noFill/>
          </a:ln>
        </p:spPr>
      </p:pic>
      <p:pic>
        <p:nvPicPr>
          <p:cNvPr id="1659" name="Google Shape;1659;p46"/>
          <p:cNvPicPr preferRelativeResize="0"/>
          <p:nvPr/>
        </p:nvPicPr>
        <p:blipFill>
          <a:blip r:embed="rId3">
            <a:alphaModFix/>
          </a:blip>
          <a:stretch>
            <a:fillRect/>
          </a:stretch>
        </p:blipFill>
        <p:spPr>
          <a:xfrm rot="-458565">
            <a:off x="2629838" y="505980"/>
            <a:ext cx="469260" cy="228493"/>
          </a:xfrm>
          <a:prstGeom prst="rect">
            <a:avLst/>
          </a:prstGeom>
          <a:noFill/>
          <a:ln>
            <a:noFill/>
          </a:ln>
        </p:spPr>
      </p:pic>
      <p:pic>
        <p:nvPicPr>
          <p:cNvPr id="1660" name="Google Shape;1660;p46"/>
          <p:cNvPicPr preferRelativeResize="0"/>
          <p:nvPr/>
        </p:nvPicPr>
        <p:blipFill>
          <a:blip r:embed="rId3">
            <a:alphaModFix/>
          </a:blip>
          <a:stretch>
            <a:fillRect/>
          </a:stretch>
        </p:blipFill>
        <p:spPr>
          <a:xfrm rot="433274">
            <a:off x="2193115" y="703953"/>
            <a:ext cx="469419" cy="228392"/>
          </a:xfrm>
          <a:prstGeom prst="rect">
            <a:avLst/>
          </a:prstGeom>
          <a:noFill/>
          <a:ln>
            <a:noFill/>
          </a:ln>
        </p:spPr>
      </p:pic>
      <p:pic>
        <p:nvPicPr>
          <p:cNvPr id="1661" name="Google Shape;1661;p46"/>
          <p:cNvPicPr preferRelativeResize="0"/>
          <p:nvPr/>
        </p:nvPicPr>
        <p:blipFill>
          <a:blip r:embed="rId3">
            <a:alphaModFix/>
          </a:blip>
          <a:stretch>
            <a:fillRect/>
          </a:stretch>
        </p:blipFill>
        <p:spPr>
          <a:xfrm rot="-144441">
            <a:off x="2321194" y="939392"/>
            <a:ext cx="470585" cy="227633"/>
          </a:xfrm>
          <a:prstGeom prst="rect">
            <a:avLst/>
          </a:prstGeom>
          <a:noFill/>
          <a:ln>
            <a:noFill/>
          </a:ln>
        </p:spPr>
      </p:pic>
      <p:sp>
        <p:nvSpPr>
          <p:cNvPr id="1665" name="Google Shape;1665;p46"/>
          <p:cNvSpPr/>
          <p:nvPr/>
        </p:nvSpPr>
        <p:spPr>
          <a:xfrm>
            <a:off x="547050" y="397200"/>
            <a:ext cx="20943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Sans Pro"/>
                <a:ea typeface="Source Sans Pro"/>
                <a:cs typeface="Source Sans Pro"/>
                <a:sym typeface="Source Sans Pro"/>
              </a:rPr>
              <a:t>Spark Cluster</a:t>
            </a:r>
            <a:endParaRPr sz="2400" b="1">
              <a:latin typeface="Source Sans Pro"/>
              <a:ea typeface="Source Sans Pro"/>
              <a:cs typeface="Source Sans Pro"/>
              <a:sym typeface="Source Sans Pro"/>
            </a:endParaRPr>
          </a:p>
        </p:txBody>
      </p:sp>
      <p:cxnSp>
        <p:nvCxnSpPr>
          <p:cNvPr id="1666" name="Google Shape;1666;p46"/>
          <p:cNvCxnSpPr>
            <a:stCxn id="1665" idx="2"/>
          </p:cNvCxnSpPr>
          <p:nvPr/>
        </p:nvCxnSpPr>
        <p:spPr>
          <a:xfrm rot="-5400000" flipH="1">
            <a:off x="1651500" y="972900"/>
            <a:ext cx="669600" cy="784200"/>
          </a:xfrm>
          <a:prstGeom prst="curvedConnector2">
            <a:avLst/>
          </a:prstGeom>
          <a:noFill/>
          <a:ln w="38100" cap="flat" cmpd="sng">
            <a:solidFill>
              <a:srgbClr val="000000"/>
            </a:solidFill>
            <a:prstDash val="solid"/>
            <a:round/>
            <a:headEnd type="none" w="med" len="med"/>
            <a:tailEnd type="triangle" w="med" len="med"/>
          </a:ln>
        </p:spPr>
      </p:cxnSp>
      <p:cxnSp>
        <p:nvCxnSpPr>
          <p:cNvPr id="1669" name="Google Shape;1669;p46"/>
          <p:cNvCxnSpPr>
            <a:cxnSpLocks/>
            <a:stCxn id="1654" idx="2"/>
            <a:endCxn id="192" idx="3"/>
          </p:cNvCxnSpPr>
          <p:nvPr/>
        </p:nvCxnSpPr>
        <p:spPr>
          <a:xfrm rot="5400000">
            <a:off x="7074036" y="1629092"/>
            <a:ext cx="706807" cy="1174373"/>
          </a:xfrm>
          <a:prstGeom prst="curvedConnector2">
            <a:avLst/>
          </a:prstGeom>
          <a:noFill/>
          <a:ln w="38100" cap="flat" cmpd="sng">
            <a:solidFill>
              <a:srgbClr val="B7B7B7"/>
            </a:solidFill>
            <a:prstDash val="solid"/>
            <a:round/>
            <a:headEnd type="none" w="med" len="med"/>
            <a:tailEnd type="triangle" w="med" len="med"/>
          </a:ln>
        </p:spPr>
      </p:cxnSp>
      <p:sp>
        <p:nvSpPr>
          <p:cNvPr id="1672" name="Google Shape;1672;p46"/>
          <p:cNvSpPr/>
          <p:nvPr/>
        </p:nvSpPr>
        <p:spPr>
          <a:xfrm>
            <a:off x="1702325" y="1030200"/>
            <a:ext cx="5903400" cy="3759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52;p46">
            <a:extLst>
              <a:ext uri="{FF2B5EF4-FFF2-40B4-BE49-F238E27FC236}">
                <a16:creationId xmlns:a16="http://schemas.microsoft.com/office/drawing/2014/main" id="{488BE202-BAFD-482A-84BA-9FC4EA3BD935}"/>
              </a:ext>
            </a:extLst>
          </p:cNvPr>
          <p:cNvSpPr/>
          <p:nvPr/>
        </p:nvSpPr>
        <p:spPr>
          <a:xfrm>
            <a:off x="5818452" y="2279582"/>
            <a:ext cx="1021800" cy="580200"/>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52;p46">
            <a:extLst>
              <a:ext uri="{FF2B5EF4-FFF2-40B4-BE49-F238E27FC236}">
                <a16:creationId xmlns:a16="http://schemas.microsoft.com/office/drawing/2014/main" id="{856F4E97-8088-4157-8E16-B18E3E4BAADC}"/>
              </a:ext>
            </a:extLst>
          </p:cNvPr>
          <p:cNvSpPr/>
          <p:nvPr/>
        </p:nvSpPr>
        <p:spPr>
          <a:xfrm>
            <a:off x="5832140" y="3424090"/>
            <a:ext cx="1021800" cy="580200"/>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roup 137">
            <a:extLst>
              <a:ext uri="{FF2B5EF4-FFF2-40B4-BE49-F238E27FC236}">
                <a16:creationId xmlns:a16="http://schemas.microsoft.com/office/drawing/2014/main" id="{B2D77B7E-E9EB-49C8-9148-FA4BBB56681F}"/>
              </a:ext>
            </a:extLst>
          </p:cNvPr>
          <p:cNvGrpSpPr/>
          <p:nvPr/>
        </p:nvGrpSpPr>
        <p:grpSpPr>
          <a:xfrm>
            <a:off x="2339752" y="1181512"/>
            <a:ext cx="4568046" cy="3191380"/>
            <a:chOff x="2339752" y="1181512"/>
            <a:chExt cx="4568046" cy="3191380"/>
          </a:xfrm>
        </p:grpSpPr>
        <p:grpSp>
          <p:nvGrpSpPr>
            <p:cNvPr id="139" name="Group 138">
              <a:extLst>
                <a:ext uri="{FF2B5EF4-FFF2-40B4-BE49-F238E27FC236}">
                  <a16:creationId xmlns:a16="http://schemas.microsoft.com/office/drawing/2014/main" id="{BFFF5855-143B-40A6-BDB0-1D7C4CB2C988}"/>
                </a:ext>
              </a:extLst>
            </p:cNvPr>
            <p:cNvGrpSpPr/>
            <p:nvPr/>
          </p:nvGrpSpPr>
          <p:grpSpPr>
            <a:xfrm>
              <a:off x="4215808" y="1181512"/>
              <a:ext cx="838200" cy="863313"/>
              <a:chOff x="4230975" y="1181512"/>
              <a:chExt cx="838200" cy="863313"/>
            </a:xfrm>
          </p:grpSpPr>
          <p:pic>
            <p:nvPicPr>
              <p:cNvPr id="188" name="Google Shape;392;p31">
                <a:extLst>
                  <a:ext uri="{FF2B5EF4-FFF2-40B4-BE49-F238E27FC236}">
                    <a16:creationId xmlns:a16="http://schemas.microsoft.com/office/drawing/2014/main" id="{52F6CD54-45D7-4A05-AC88-343FD75A1798}"/>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89" name="Google Shape;427;p31">
                <a:extLst>
                  <a:ext uri="{FF2B5EF4-FFF2-40B4-BE49-F238E27FC236}">
                    <a16:creationId xmlns:a16="http://schemas.microsoft.com/office/drawing/2014/main" id="{22879690-8B06-47C1-952F-599EDFA4AE8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 name="Google Shape;392;p31">
              <a:extLst>
                <a:ext uri="{FF2B5EF4-FFF2-40B4-BE49-F238E27FC236}">
                  <a16:creationId xmlns:a16="http://schemas.microsoft.com/office/drawing/2014/main" id="{48FF30FA-0ADE-4697-9039-D51B5A70AF59}"/>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141" name="Google Shape;427;p31">
              <a:extLst>
                <a:ext uri="{FF2B5EF4-FFF2-40B4-BE49-F238E27FC236}">
                  <a16:creationId xmlns:a16="http://schemas.microsoft.com/office/drawing/2014/main" id="{064E3BB3-524C-47A2-BB12-953FD985FCF4}"/>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8;p29">
              <a:extLst>
                <a:ext uri="{FF2B5EF4-FFF2-40B4-BE49-F238E27FC236}">
                  <a16:creationId xmlns:a16="http://schemas.microsoft.com/office/drawing/2014/main" id="{D6B25A9B-1F20-4185-8C12-F84867628FAC}"/>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392;p31">
              <a:extLst>
                <a:ext uri="{FF2B5EF4-FFF2-40B4-BE49-F238E27FC236}">
                  <a16:creationId xmlns:a16="http://schemas.microsoft.com/office/drawing/2014/main" id="{6744BCBE-B61F-4D07-8E86-FE3EC82C0778}"/>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144" name="Google Shape;392;p31">
              <a:extLst>
                <a:ext uri="{FF2B5EF4-FFF2-40B4-BE49-F238E27FC236}">
                  <a16:creationId xmlns:a16="http://schemas.microsoft.com/office/drawing/2014/main" id="{CA09FBEE-2FCA-43E8-B7A3-F90D25712089}"/>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145" name="Google Shape;268;p29">
              <a:extLst>
                <a:ext uri="{FF2B5EF4-FFF2-40B4-BE49-F238E27FC236}">
                  <a16:creationId xmlns:a16="http://schemas.microsoft.com/office/drawing/2014/main" id="{F6E1A27A-5EC9-4E2E-A6E1-2D32A2FF9DAF}"/>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392;p31">
              <a:extLst>
                <a:ext uri="{FF2B5EF4-FFF2-40B4-BE49-F238E27FC236}">
                  <a16:creationId xmlns:a16="http://schemas.microsoft.com/office/drawing/2014/main" id="{1B56962F-55D3-4A78-9D02-416E7D533E0B}"/>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147" name="Google Shape;392;p31">
              <a:extLst>
                <a:ext uri="{FF2B5EF4-FFF2-40B4-BE49-F238E27FC236}">
                  <a16:creationId xmlns:a16="http://schemas.microsoft.com/office/drawing/2014/main" id="{85EC2C03-5B3B-4F57-9567-B6C084C4EA98}"/>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148" name="Google Shape;268;p29">
              <a:extLst>
                <a:ext uri="{FF2B5EF4-FFF2-40B4-BE49-F238E27FC236}">
                  <a16:creationId xmlns:a16="http://schemas.microsoft.com/office/drawing/2014/main" id="{BADFE1B0-2885-442F-9342-157719843425}"/>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392;p31">
              <a:extLst>
                <a:ext uri="{FF2B5EF4-FFF2-40B4-BE49-F238E27FC236}">
                  <a16:creationId xmlns:a16="http://schemas.microsoft.com/office/drawing/2014/main" id="{62884C8B-1F70-4063-A01E-626FC5298ADE}"/>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50" name="Google Shape;392;p31">
              <a:extLst>
                <a:ext uri="{FF2B5EF4-FFF2-40B4-BE49-F238E27FC236}">
                  <a16:creationId xmlns:a16="http://schemas.microsoft.com/office/drawing/2014/main" id="{F549F4CA-72C9-4A46-81DE-467B3EF18134}"/>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51" name="Google Shape;268;p29">
              <a:extLst>
                <a:ext uri="{FF2B5EF4-FFF2-40B4-BE49-F238E27FC236}">
                  <a16:creationId xmlns:a16="http://schemas.microsoft.com/office/drawing/2014/main" id="{C614529C-1FA7-4CF7-96C2-1F9E554F92C9}"/>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392;p31">
              <a:extLst>
                <a:ext uri="{FF2B5EF4-FFF2-40B4-BE49-F238E27FC236}">
                  <a16:creationId xmlns:a16="http://schemas.microsoft.com/office/drawing/2014/main" id="{881B7F3F-46A5-4409-8C22-3CFC0353A711}"/>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53" name="Google Shape;392;p31">
              <a:extLst>
                <a:ext uri="{FF2B5EF4-FFF2-40B4-BE49-F238E27FC236}">
                  <a16:creationId xmlns:a16="http://schemas.microsoft.com/office/drawing/2014/main" id="{EE24C197-6F5C-47E8-9249-1A18EE4C7326}"/>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54" name="Google Shape;268;p29">
              <a:extLst>
                <a:ext uri="{FF2B5EF4-FFF2-40B4-BE49-F238E27FC236}">
                  <a16:creationId xmlns:a16="http://schemas.microsoft.com/office/drawing/2014/main" id="{47F6983E-9C78-4135-8783-A81373EA788F}"/>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392;p31">
              <a:extLst>
                <a:ext uri="{FF2B5EF4-FFF2-40B4-BE49-F238E27FC236}">
                  <a16:creationId xmlns:a16="http://schemas.microsoft.com/office/drawing/2014/main" id="{A52D5C54-0E0F-4751-A4D0-21837330DD5D}"/>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56" name="Google Shape;392;p31">
              <a:extLst>
                <a:ext uri="{FF2B5EF4-FFF2-40B4-BE49-F238E27FC236}">
                  <a16:creationId xmlns:a16="http://schemas.microsoft.com/office/drawing/2014/main" id="{B778F6A2-B80D-4F1F-A2C4-3AB0BA37C0D6}"/>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57" name="Google Shape;268;p29">
              <a:extLst>
                <a:ext uri="{FF2B5EF4-FFF2-40B4-BE49-F238E27FC236}">
                  <a16:creationId xmlns:a16="http://schemas.microsoft.com/office/drawing/2014/main" id="{7AD35C85-5A32-475D-8C13-8230E4F37AE8}"/>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392;p31">
              <a:extLst>
                <a:ext uri="{FF2B5EF4-FFF2-40B4-BE49-F238E27FC236}">
                  <a16:creationId xmlns:a16="http://schemas.microsoft.com/office/drawing/2014/main" id="{096659D7-C5AF-4220-9576-631DDD7D9EE0}"/>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59" name="Google Shape;392;p31">
              <a:extLst>
                <a:ext uri="{FF2B5EF4-FFF2-40B4-BE49-F238E27FC236}">
                  <a16:creationId xmlns:a16="http://schemas.microsoft.com/office/drawing/2014/main" id="{F8B365F8-821D-46A6-B411-24731B52765A}"/>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60" name="Google Shape;1447;p44">
              <a:extLst>
                <a:ext uri="{FF2B5EF4-FFF2-40B4-BE49-F238E27FC236}">
                  <a16:creationId xmlns:a16="http://schemas.microsoft.com/office/drawing/2014/main" id="{AE2C02E9-AEA5-4A40-B78D-E127F8D4B5FC}"/>
                </a:ext>
              </a:extLst>
            </p:cNvPr>
            <p:cNvPicPr preferRelativeResize="0"/>
            <p:nvPr/>
          </p:nvPicPr>
          <p:blipFill>
            <a:blip r:embed="rId3">
              <a:alphaModFix/>
            </a:blip>
            <a:stretch>
              <a:fillRect/>
            </a:stretch>
          </p:blipFill>
          <p:spPr>
            <a:xfrm rot="21141435">
              <a:off x="2801225" y="2411515"/>
              <a:ext cx="469260" cy="228493"/>
            </a:xfrm>
            <a:prstGeom prst="rect">
              <a:avLst/>
            </a:prstGeom>
            <a:noFill/>
            <a:ln>
              <a:noFill/>
            </a:ln>
          </p:spPr>
        </p:pic>
        <p:pic>
          <p:nvPicPr>
            <p:cNvPr id="161" name="Google Shape;1449;p44">
              <a:extLst>
                <a:ext uri="{FF2B5EF4-FFF2-40B4-BE49-F238E27FC236}">
                  <a16:creationId xmlns:a16="http://schemas.microsoft.com/office/drawing/2014/main" id="{D8762E2B-5A90-412B-9310-37C9F42B0D08}"/>
                </a:ext>
              </a:extLst>
            </p:cNvPr>
            <p:cNvPicPr preferRelativeResize="0"/>
            <p:nvPr/>
          </p:nvPicPr>
          <p:blipFill>
            <a:blip r:embed="rId3">
              <a:alphaModFix/>
            </a:blip>
            <a:stretch>
              <a:fillRect/>
            </a:stretch>
          </p:blipFill>
          <p:spPr>
            <a:xfrm rot="35">
              <a:off x="4603390" y="2380893"/>
              <a:ext cx="470731" cy="227537"/>
            </a:xfrm>
            <a:prstGeom prst="rect">
              <a:avLst/>
            </a:prstGeom>
            <a:noFill/>
            <a:ln>
              <a:noFill/>
            </a:ln>
          </p:spPr>
        </p:pic>
        <p:pic>
          <p:nvPicPr>
            <p:cNvPr id="162" name="Google Shape;1450;p44">
              <a:extLst>
                <a:ext uri="{FF2B5EF4-FFF2-40B4-BE49-F238E27FC236}">
                  <a16:creationId xmlns:a16="http://schemas.microsoft.com/office/drawing/2014/main" id="{D212D853-3AD7-4A96-A2D4-C1651E3C0D4A}"/>
                </a:ext>
              </a:extLst>
            </p:cNvPr>
            <p:cNvPicPr preferRelativeResize="0"/>
            <p:nvPr/>
          </p:nvPicPr>
          <p:blipFill>
            <a:blip r:embed="rId3">
              <a:alphaModFix/>
            </a:blip>
            <a:stretch>
              <a:fillRect/>
            </a:stretch>
          </p:blipFill>
          <p:spPr>
            <a:xfrm rot="20491997">
              <a:off x="4198868" y="2370957"/>
              <a:ext cx="462583" cy="232766"/>
            </a:xfrm>
            <a:prstGeom prst="rect">
              <a:avLst/>
            </a:prstGeom>
            <a:noFill/>
            <a:ln>
              <a:noFill/>
            </a:ln>
          </p:spPr>
        </p:pic>
        <p:pic>
          <p:nvPicPr>
            <p:cNvPr id="163" name="Google Shape;1452;p44">
              <a:extLst>
                <a:ext uri="{FF2B5EF4-FFF2-40B4-BE49-F238E27FC236}">
                  <a16:creationId xmlns:a16="http://schemas.microsoft.com/office/drawing/2014/main" id="{3380DDE8-0861-4B35-97F8-0847F296C925}"/>
                </a:ext>
              </a:extLst>
            </p:cNvPr>
            <p:cNvPicPr preferRelativeResize="0"/>
            <p:nvPr/>
          </p:nvPicPr>
          <p:blipFill>
            <a:blip r:embed="rId3">
              <a:alphaModFix/>
            </a:blip>
            <a:stretch>
              <a:fillRect/>
            </a:stretch>
          </p:blipFill>
          <p:spPr>
            <a:xfrm rot="20996859">
              <a:off x="6308600" y="2457159"/>
              <a:ext cx="468208" cy="229177"/>
            </a:xfrm>
            <a:prstGeom prst="rect">
              <a:avLst/>
            </a:prstGeom>
            <a:noFill/>
            <a:ln>
              <a:noFill/>
            </a:ln>
          </p:spPr>
        </p:pic>
        <p:pic>
          <p:nvPicPr>
            <p:cNvPr id="164" name="Google Shape;1453;p44">
              <a:extLst>
                <a:ext uri="{FF2B5EF4-FFF2-40B4-BE49-F238E27FC236}">
                  <a16:creationId xmlns:a16="http://schemas.microsoft.com/office/drawing/2014/main" id="{6A566D69-1BF5-424D-817E-F97B056D5DA3}"/>
                </a:ext>
              </a:extLst>
            </p:cNvPr>
            <p:cNvPicPr preferRelativeResize="0"/>
            <p:nvPr/>
          </p:nvPicPr>
          <p:blipFill>
            <a:blip r:embed="rId3">
              <a:alphaModFix/>
            </a:blip>
            <a:stretch>
              <a:fillRect/>
            </a:stretch>
          </p:blipFill>
          <p:spPr>
            <a:xfrm rot="499221">
              <a:off x="2387887" y="3563507"/>
              <a:ext cx="468996" cy="228668"/>
            </a:xfrm>
            <a:prstGeom prst="rect">
              <a:avLst/>
            </a:prstGeom>
            <a:noFill/>
            <a:ln>
              <a:noFill/>
            </a:ln>
          </p:spPr>
        </p:pic>
        <p:pic>
          <p:nvPicPr>
            <p:cNvPr id="165" name="Google Shape;1454;p44">
              <a:extLst>
                <a:ext uri="{FF2B5EF4-FFF2-40B4-BE49-F238E27FC236}">
                  <a16:creationId xmlns:a16="http://schemas.microsoft.com/office/drawing/2014/main" id="{3F4EB8C5-7EAA-4A4D-9362-86D99DD810AC}"/>
                </a:ext>
              </a:extLst>
            </p:cNvPr>
            <p:cNvPicPr preferRelativeResize="0"/>
            <p:nvPr/>
          </p:nvPicPr>
          <p:blipFill>
            <a:blip r:embed="rId3">
              <a:alphaModFix/>
            </a:blip>
            <a:stretch>
              <a:fillRect/>
            </a:stretch>
          </p:blipFill>
          <p:spPr>
            <a:xfrm rot="499221">
              <a:off x="5888615" y="3563503"/>
              <a:ext cx="468996" cy="228668"/>
            </a:xfrm>
            <a:prstGeom prst="rect">
              <a:avLst/>
            </a:prstGeom>
            <a:noFill/>
            <a:ln>
              <a:noFill/>
            </a:ln>
          </p:spPr>
        </p:pic>
        <p:pic>
          <p:nvPicPr>
            <p:cNvPr id="166" name="Google Shape;1456;p44">
              <a:extLst>
                <a:ext uri="{FF2B5EF4-FFF2-40B4-BE49-F238E27FC236}">
                  <a16:creationId xmlns:a16="http://schemas.microsoft.com/office/drawing/2014/main" id="{DEAFA788-FDD9-493C-8ED6-B613B5255D3C}"/>
                </a:ext>
              </a:extLst>
            </p:cNvPr>
            <p:cNvPicPr preferRelativeResize="0"/>
            <p:nvPr/>
          </p:nvPicPr>
          <p:blipFill>
            <a:blip r:embed="rId3">
              <a:alphaModFix/>
            </a:blip>
            <a:stretch>
              <a:fillRect/>
            </a:stretch>
          </p:blipFill>
          <p:spPr>
            <a:xfrm rot="20581156">
              <a:off x="4140846" y="3536685"/>
              <a:ext cx="463778" cy="232013"/>
            </a:xfrm>
            <a:prstGeom prst="rect">
              <a:avLst/>
            </a:prstGeom>
            <a:noFill/>
            <a:ln>
              <a:noFill/>
            </a:ln>
          </p:spPr>
        </p:pic>
        <p:pic>
          <p:nvPicPr>
            <p:cNvPr id="167" name="Google Shape;1457;p44">
              <a:extLst>
                <a:ext uri="{FF2B5EF4-FFF2-40B4-BE49-F238E27FC236}">
                  <a16:creationId xmlns:a16="http://schemas.microsoft.com/office/drawing/2014/main" id="{7862E068-1C0F-4FC2-849C-D5FB7B921BB1}"/>
                </a:ext>
              </a:extLst>
            </p:cNvPr>
            <p:cNvPicPr preferRelativeResize="0"/>
            <p:nvPr/>
          </p:nvPicPr>
          <p:blipFill>
            <a:blip r:embed="rId3">
              <a:alphaModFix/>
            </a:blip>
            <a:stretch>
              <a:fillRect/>
            </a:stretch>
          </p:blipFill>
          <p:spPr>
            <a:xfrm rot="21121357">
              <a:off x="6308125" y="3614113"/>
              <a:ext cx="469132" cy="228579"/>
            </a:xfrm>
            <a:prstGeom prst="rect">
              <a:avLst/>
            </a:prstGeom>
            <a:noFill/>
            <a:ln>
              <a:noFill/>
            </a:ln>
          </p:spPr>
        </p:pic>
        <p:sp>
          <p:nvSpPr>
            <p:cNvPr id="168" name="Google Shape;1463;p44">
              <a:extLst>
                <a:ext uri="{FF2B5EF4-FFF2-40B4-BE49-F238E27FC236}">
                  <a16:creationId xmlns:a16="http://schemas.microsoft.com/office/drawing/2014/main" id="{474E5C9E-38B2-4124-A1AB-7C5C573C34B3}"/>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69" name="Google Shape;1464;p44">
              <a:extLst>
                <a:ext uri="{FF2B5EF4-FFF2-40B4-BE49-F238E27FC236}">
                  <a16:creationId xmlns:a16="http://schemas.microsoft.com/office/drawing/2014/main" id="{95B893B2-BD85-4CD8-9AFA-DCB84048ABC1}"/>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0" name="Google Shape;1465;p44">
              <a:extLst>
                <a:ext uri="{FF2B5EF4-FFF2-40B4-BE49-F238E27FC236}">
                  <a16:creationId xmlns:a16="http://schemas.microsoft.com/office/drawing/2014/main" id="{8688881B-60DA-48FF-9AC8-25D8FF7C9B45}"/>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1" name="Google Shape;1466;p44">
              <a:extLst>
                <a:ext uri="{FF2B5EF4-FFF2-40B4-BE49-F238E27FC236}">
                  <a16:creationId xmlns:a16="http://schemas.microsoft.com/office/drawing/2014/main" id="{9EE78253-7D07-46A1-AC72-B1E005021A6A}"/>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2" name="Google Shape;1467;p44">
              <a:extLst>
                <a:ext uri="{FF2B5EF4-FFF2-40B4-BE49-F238E27FC236}">
                  <a16:creationId xmlns:a16="http://schemas.microsoft.com/office/drawing/2014/main" id="{8F28AB9E-EB2F-41DC-BFDC-024C16B2B661}"/>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3" name="Google Shape;1468;p44">
              <a:extLst>
                <a:ext uri="{FF2B5EF4-FFF2-40B4-BE49-F238E27FC236}">
                  <a16:creationId xmlns:a16="http://schemas.microsoft.com/office/drawing/2014/main" id="{23050C2B-84E0-4AEA-A986-1ABD8BC1015C}"/>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4" name="Google Shape;1469;p44">
              <a:extLst>
                <a:ext uri="{FF2B5EF4-FFF2-40B4-BE49-F238E27FC236}">
                  <a16:creationId xmlns:a16="http://schemas.microsoft.com/office/drawing/2014/main" id="{70082643-B64A-42E2-8142-CA1E468DFA3E}"/>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5" name="Google Shape;1470;p44">
              <a:extLst>
                <a:ext uri="{FF2B5EF4-FFF2-40B4-BE49-F238E27FC236}">
                  <a16:creationId xmlns:a16="http://schemas.microsoft.com/office/drawing/2014/main" id="{B69BFC20-6B44-4FE5-945B-0DE6D07C5D57}"/>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6" name="Google Shape;1471;p44">
              <a:extLst>
                <a:ext uri="{FF2B5EF4-FFF2-40B4-BE49-F238E27FC236}">
                  <a16:creationId xmlns:a16="http://schemas.microsoft.com/office/drawing/2014/main" id="{A4AF68DC-591A-481C-81CB-11E9A790268D}"/>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7" name="Google Shape;1472;p44">
              <a:extLst>
                <a:ext uri="{FF2B5EF4-FFF2-40B4-BE49-F238E27FC236}">
                  <a16:creationId xmlns:a16="http://schemas.microsoft.com/office/drawing/2014/main" id="{FB693527-6671-496A-990D-EE1521976A94}"/>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8" name="Google Shape;1473;p44">
              <a:extLst>
                <a:ext uri="{FF2B5EF4-FFF2-40B4-BE49-F238E27FC236}">
                  <a16:creationId xmlns:a16="http://schemas.microsoft.com/office/drawing/2014/main" id="{783A89AD-5FF3-4674-8DD6-E9C812884940}"/>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79" name="Google Shape;1474;p44">
              <a:extLst>
                <a:ext uri="{FF2B5EF4-FFF2-40B4-BE49-F238E27FC236}">
                  <a16:creationId xmlns:a16="http://schemas.microsoft.com/office/drawing/2014/main" id="{5990E39B-E0B2-4ABB-892A-0E39EF29EB9D}"/>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0" name="Google Shape;1475;p44">
              <a:extLst>
                <a:ext uri="{FF2B5EF4-FFF2-40B4-BE49-F238E27FC236}">
                  <a16:creationId xmlns:a16="http://schemas.microsoft.com/office/drawing/2014/main" id="{0F522079-4014-4F3E-B0C8-05E44ABF5140}"/>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1" name="Google Shape;1476;p44">
              <a:extLst>
                <a:ext uri="{FF2B5EF4-FFF2-40B4-BE49-F238E27FC236}">
                  <a16:creationId xmlns:a16="http://schemas.microsoft.com/office/drawing/2014/main" id="{36A09363-1DD0-4375-9442-8262D7415518}"/>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2" name="Google Shape;1477;p44">
              <a:extLst>
                <a:ext uri="{FF2B5EF4-FFF2-40B4-BE49-F238E27FC236}">
                  <a16:creationId xmlns:a16="http://schemas.microsoft.com/office/drawing/2014/main" id="{5D5A089C-62E8-40E3-9DEB-4CC89BA36097}"/>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3" name="Google Shape;1478;p44">
              <a:extLst>
                <a:ext uri="{FF2B5EF4-FFF2-40B4-BE49-F238E27FC236}">
                  <a16:creationId xmlns:a16="http://schemas.microsoft.com/office/drawing/2014/main" id="{74B4ED1E-7E2A-47AD-A7E7-570A371FDDAB}"/>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4" name="Google Shape;1479;p44">
              <a:extLst>
                <a:ext uri="{FF2B5EF4-FFF2-40B4-BE49-F238E27FC236}">
                  <a16:creationId xmlns:a16="http://schemas.microsoft.com/office/drawing/2014/main" id="{5FDEE188-A223-4922-8784-25AD6AF6BEF4}"/>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5" name="Google Shape;1480;p44">
              <a:extLst>
                <a:ext uri="{FF2B5EF4-FFF2-40B4-BE49-F238E27FC236}">
                  <a16:creationId xmlns:a16="http://schemas.microsoft.com/office/drawing/2014/main" id="{F9ADC53D-79AE-425B-8E8C-E869E5F8E875}"/>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6" name="Google Shape;1481;p44">
              <a:extLst>
                <a:ext uri="{FF2B5EF4-FFF2-40B4-BE49-F238E27FC236}">
                  <a16:creationId xmlns:a16="http://schemas.microsoft.com/office/drawing/2014/main" id="{A97CA3EA-B887-4FF4-BD88-10ECAFA99697}"/>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7" name="Google Shape;1482;p44">
              <a:extLst>
                <a:ext uri="{FF2B5EF4-FFF2-40B4-BE49-F238E27FC236}">
                  <a16:creationId xmlns:a16="http://schemas.microsoft.com/office/drawing/2014/main" id="{6E8B2F78-8EED-4D22-9619-0BA14D546DE5}"/>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2" name="Picture 11">
            <a:extLst>
              <a:ext uri="{FF2B5EF4-FFF2-40B4-BE49-F238E27FC236}">
                <a16:creationId xmlns:a16="http://schemas.microsoft.com/office/drawing/2014/main" id="{7437C938-9CDA-4CBF-958A-BB116054DB77}"/>
              </a:ext>
            </a:extLst>
          </p:cNvPr>
          <p:cNvPicPr>
            <a:picLocks noChangeAspect="1"/>
          </p:cNvPicPr>
          <p:nvPr/>
        </p:nvPicPr>
        <p:blipFill>
          <a:blip r:embed="rId3"/>
          <a:stretch>
            <a:fillRect/>
          </a:stretch>
        </p:blipFill>
        <p:spPr>
          <a:xfrm>
            <a:off x="6372200" y="0"/>
            <a:ext cx="2771800" cy="1023578"/>
          </a:xfrm>
          <a:prstGeom prst="rect">
            <a:avLst/>
          </a:prstGeom>
        </p:spPr>
      </p:pic>
      <p:sp>
        <p:nvSpPr>
          <p:cNvPr id="1677" name="Google Shape;1677;p47"/>
          <p:cNvSpPr/>
          <p:nvPr/>
        </p:nvSpPr>
        <p:spPr>
          <a:xfrm>
            <a:off x="4031940" y="2212848"/>
            <a:ext cx="1241060" cy="215910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4112325" y="1103601"/>
            <a:ext cx="1075500" cy="1025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42" name="Google Shape;1742;p47"/>
          <p:cNvPicPr preferRelativeResize="0"/>
          <p:nvPr/>
        </p:nvPicPr>
        <p:blipFill>
          <a:blip r:embed="rId4">
            <a:alphaModFix/>
          </a:blip>
          <a:stretch>
            <a:fillRect/>
          </a:stretch>
        </p:blipFill>
        <p:spPr>
          <a:xfrm rot="1091597">
            <a:off x="1884762" y="416951"/>
            <a:ext cx="462807" cy="232623"/>
          </a:xfrm>
          <a:prstGeom prst="rect">
            <a:avLst/>
          </a:prstGeom>
          <a:noFill/>
          <a:ln>
            <a:noFill/>
          </a:ln>
        </p:spPr>
      </p:pic>
      <p:pic>
        <p:nvPicPr>
          <p:cNvPr id="1743" name="Google Shape;1743;p47"/>
          <p:cNvPicPr preferRelativeResize="0"/>
          <p:nvPr/>
        </p:nvPicPr>
        <p:blipFill>
          <a:blip r:embed="rId4">
            <a:alphaModFix/>
          </a:blip>
          <a:stretch>
            <a:fillRect/>
          </a:stretch>
        </p:blipFill>
        <p:spPr>
          <a:xfrm rot="-458565">
            <a:off x="2629838" y="505980"/>
            <a:ext cx="469260" cy="228493"/>
          </a:xfrm>
          <a:prstGeom prst="rect">
            <a:avLst/>
          </a:prstGeom>
          <a:noFill/>
          <a:ln>
            <a:noFill/>
          </a:ln>
        </p:spPr>
      </p:pic>
      <p:pic>
        <p:nvPicPr>
          <p:cNvPr id="1744" name="Google Shape;1744;p47"/>
          <p:cNvPicPr preferRelativeResize="0"/>
          <p:nvPr/>
        </p:nvPicPr>
        <p:blipFill>
          <a:blip r:embed="rId4">
            <a:alphaModFix/>
          </a:blip>
          <a:stretch>
            <a:fillRect/>
          </a:stretch>
        </p:blipFill>
        <p:spPr>
          <a:xfrm rot="433274">
            <a:off x="2193115" y="703953"/>
            <a:ext cx="469419" cy="228392"/>
          </a:xfrm>
          <a:prstGeom prst="rect">
            <a:avLst/>
          </a:prstGeom>
          <a:noFill/>
          <a:ln>
            <a:noFill/>
          </a:ln>
        </p:spPr>
      </p:pic>
      <p:pic>
        <p:nvPicPr>
          <p:cNvPr id="1745" name="Google Shape;1745;p47"/>
          <p:cNvPicPr preferRelativeResize="0"/>
          <p:nvPr/>
        </p:nvPicPr>
        <p:blipFill>
          <a:blip r:embed="rId4">
            <a:alphaModFix/>
          </a:blip>
          <a:stretch>
            <a:fillRect/>
          </a:stretch>
        </p:blipFill>
        <p:spPr>
          <a:xfrm rot="-144441">
            <a:off x="2321194" y="939392"/>
            <a:ext cx="470585" cy="227633"/>
          </a:xfrm>
          <a:prstGeom prst="rect">
            <a:avLst/>
          </a:prstGeom>
          <a:noFill/>
          <a:ln>
            <a:noFill/>
          </a:ln>
        </p:spPr>
      </p:pic>
      <p:sp>
        <p:nvSpPr>
          <p:cNvPr id="1746" name="Google Shape;1746;p47"/>
          <p:cNvSpPr/>
          <p:nvPr/>
        </p:nvSpPr>
        <p:spPr>
          <a:xfrm>
            <a:off x="3182068" y="381000"/>
            <a:ext cx="11019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Sans Pro"/>
                <a:ea typeface="Source Sans Pro"/>
                <a:cs typeface="Source Sans Pro"/>
                <a:sym typeface="Source Sans Pro"/>
              </a:rPr>
              <a:t>Nodes</a:t>
            </a:r>
            <a:endParaRPr sz="2400" b="1">
              <a:latin typeface="Source Sans Pro"/>
              <a:ea typeface="Source Sans Pro"/>
              <a:cs typeface="Source Sans Pro"/>
              <a:sym typeface="Source Sans Pro"/>
            </a:endParaRPr>
          </a:p>
        </p:txBody>
      </p:sp>
      <p:sp>
        <p:nvSpPr>
          <p:cNvPr id="1747" name="Google Shape;1747;p47"/>
          <p:cNvSpPr/>
          <p:nvPr/>
        </p:nvSpPr>
        <p:spPr>
          <a:xfrm>
            <a:off x="547050" y="397200"/>
            <a:ext cx="20943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B7B7B7"/>
                </a:solidFill>
                <a:latin typeface="Source Sans Pro"/>
                <a:ea typeface="Source Sans Pro"/>
                <a:cs typeface="Source Sans Pro"/>
                <a:sym typeface="Source Sans Pro"/>
              </a:rPr>
              <a:t>Spark Cluster</a:t>
            </a:r>
            <a:endParaRPr sz="2400" b="1">
              <a:solidFill>
                <a:srgbClr val="B7B7B7"/>
              </a:solidFill>
              <a:latin typeface="Source Sans Pro"/>
              <a:ea typeface="Source Sans Pro"/>
              <a:cs typeface="Source Sans Pro"/>
              <a:sym typeface="Source Sans Pro"/>
            </a:endParaRPr>
          </a:p>
        </p:txBody>
      </p:sp>
      <p:cxnSp>
        <p:nvCxnSpPr>
          <p:cNvPr id="1748" name="Google Shape;1748;p47"/>
          <p:cNvCxnSpPr>
            <a:stCxn id="1747" idx="2"/>
          </p:cNvCxnSpPr>
          <p:nvPr/>
        </p:nvCxnSpPr>
        <p:spPr>
          <a:xfrm rot="-5400000" flipH="1">
            <a:off x="1651500" y="972900"/>
            <a:ext cx="669600" cy="784200"/>
          </a:xfrm>
          <a:prstGeom prst="curvedConnector2">
            <a:avLst/>
          </a:prstGeom>
          <a:noFill/>
          <a:ln w="38100" cap="flat" cmpd="sng">
            <a:solidFill>
              <a:srgbClr val="B7B7B7"/>
            </a:solidFill>
            <a:prstDash val="solid"/>
            <a:round/>
            <a:headEnd type="none" w="med" len="med"/>
            <a:tailEnd type="triangle" w="med" len="med"/>
          </a:ln>
        </p:spPr>
      </p:cxnSp>
      <p:sp>
        <p:nvSpPr>
          <p:cNvPr id="1749" name="Google Shape;1749;p47"/>
          <p:cNvSpPr txBox="1"/>
          <p:nvPr/>
        </p:nvSpPr>
        <p:spPr>
          <a:xfrm>
            <a:off x="6624228" y="0"/>
            <a:ext cx="2483768" cy="66353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dirty="0">
                <a:solidFill>
                  <a:schemeClr val="bg1"/>
                </a:solidFill>
              </a:rPr>
              <a:t>Systems like YARN will at</a:t>
            </a:r>
            <a:br>
              <a:rPr lang="en" dirty="0">
                <a:solidFill>
                  <a:schemeClr val="bg1"/>
                </a:solidFill>
              </a:rPr>
            </a:br>
            <a:r>
              <a:rPr lang="en" dirty="0">
                <a:solidFill>
                  <a:schemeClr val="bg1"/>
                </a:solidFill>
              </a:rPr>
              <a:t>times run multiple executors </a:t>
            </a:r>
            <a:br>
              <a:rPr lang="en" dirty="0">
                <a:solidFill>
                  <a:schemeClr val="bg1"/>
                </a:solidFill>
              </a:rPr>
            </a:br>
            <a:r>
              <a:rPr lang="en" dirty="0">
                <a:solidFill>
                  <a:schemeClr val="bg1"/>
                </a:solidFill>
              </a:rPr>
              <a:t>in a single node</a:t>
            </a:r>
            <a:endParaRPr dirty="0">
              <a:solidFill>
                <a:schemeClr val="bg1"/>
              </a:solidFill>
            </a:endParaRPr>
          </a:p>
        </p:txBody>
      </p:sp>
      <p:sp>
        <p:nvSpPr>
          <p:cNvPr id="1751" name="Google Shape;1751;p47"/>
          <p:cNvSpPr/>
          <p:nvPr/>
        </p:nvSpPr>
        <p:spPr>
          <a:xfrm>
            <a:off x="1698375" y="1011688"/>
            <a:ext cx="5903400" cy="3759900"/>
          </a:xfrm>
          <a:prstGeom prst="ellipse">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2267745" y="2211710"/>
            <a:ext cx="1222930" cy="216024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3" name="Google Shape;1753;p47"/>
          <p:cNvCxnSpPr>
            <a:stCxn id="1746" idx="3"/>
            <a:endCxn id="1736" idx="0"/>
          </p:cNvCxnSpPr>
          <p:nvPr/>
        </p:nvCxnSpPr>
        <p:spPr>
          <a:xfrm>
            <a:off x="4283968" y="697500"/>
            <a:ext cx="366107" cy="406101"/>
          </a:xfrm>
          <a:prstGeom prst="curvedConnector2">
            <a:avLst/>
          </a:prstGeom>
          <a:noFill/>
          <a:ln w="38100" cap="flat" cmpd="sng">
            <a:solidFill>
              <a:srgbClr val="000000"/>
            </a:solidFill>
            <a:prstDash val="solid"/>
            <a:round/>
            <a:headEnd type="none" w="med" len="med"/>
            <a:tailEnd type="triangle" w="med" len="med"/>
          </a:ln>
        </p:spPr>
      </p:cxnSp>
      <p:cxnSp>
        <p:nvCxnSpPr>
          <p:cNvPr id="1754" name="Google Shape;1754;p47"/>
          <p:cNvCxnSpPr>
            <a:cxnSpLocks/>
            <a:stCxn id="1746" idx="2"/>
            <a:endCxn id="1752" idx="3"/>
          </p:cNvCxnSpPr>
          <p:nvPr/>
        </p:nvCxnSpPr>
        <p:spPr>
          <a:xfrm rot="5400000">
            <a:off x="2472932" y="2031744"/>
            <a:ext cx="2277830" cy="242343"/>
          </a:xfrm>
          <a:prstGeom prst="curvedConnector2">
            <a:avLst/>
          </a:prstGeom>
          <a:noFill/>
          <a:ln w="38100" cap="flat" cmpd="sng">
            <a:solidFill>
              <a:srgbClr val="000000"/>
            </a:solidFill>
            <a:prstDash val="solid"/>
            <a:round/>
            <a:headEnd type="none" w="med" len="med"/>
            <a:tailEnd type="triangle" w="med" len="med"/>
          </a:ln>
        </p:spPr>
      </p:cxnSp>
      <p:cxnSp>
        <p:nvCxnSpPr>
          <p:cNvPr id="1755" name="Google Shape;1755;p47"/>
          <p:cNvCxnSpPr>
            <a:cxnSpLocks/>
            <a:stCxn id="1746" idx="2"/>
            <a:endCxn id="1677" idx="1"/>
          </p:cNvCxnSpPr>
          <p:nvPr/>
        </p:nvCxnSpPr>
        <p:spPr>
          <a:xfrm rot="16200000" flipH="1">
            <a:off x="2743280" y="2003738"/>
            <a:ext cx="2278399" cy="298922"/>
          </a:xfrm>
          <a:prstGeom prst="curvedConnector2">
            <a:avLst/>
          </a:prstGeom>
          <a:noFill/>
          <a:ln w="38100" cap="flat" cmpd="sng">
            <a:solidFill>
              <a:srgbClr val="000000"/>
            </a:solidFill>
            <a:prstDash val="solid"/>
            <a:round/>
            <a:headEnd type="none" w="med" len="med"/>
            <a:tailEnd type="triangle" w="med" len="med"/>
          </a:ln>
        </p:spPr>
      </p:cxnSp>
      <p:grpSp>
        <p:nvGrpSpPr>
          <p:cNvPr id="87" name="Group 86">
            <a:extLst>
              <a:ext uri="{FF2B5EF4-FFF2-40B4-BE49-F238E27FC236}">
                <a16:creationId xmlns:a16="http://schemas.microsoft.com/office/drawing/2014/main" id="{F499B2D1-EEAB-412B-A620-1B192F6DFCD5}"/>
              </a:ext>
            </a:extLst>
          </p:cNvPr>
          <p:cNvGrpSpPr/>
          <p:nvPr/>
        </p:nvGrpSpPr>
        <p:grpSpPr>
          <a:xfrm>
            <a:off x="2339752" y="1181512"/>
            <a:ext cx="4568046" cy="3191380"/>
            <a:chOff x="2339752" y="1181512"/>
            <a:chExt cx="4568046" cy="3191380"/>
          </a:xfrm>
        </p:grpSpPr>
        <p:grpSp>
          <p:nvGrpSpPr>
            <p:cNvPr id="88" name="Group 87">
              <a:extLst>
                <a:ext uri="{FF2B5EF4-FFF2-40B4-BE49-F238E27FC236}">
                  <a16:creationId xmlns:a16="http://schemas.microsoft.com/office/drawing/2014/main" id="{AFF94EDB-1F23-4E7E-A98E-47781803F888}"/>
                </a:ext>
              </a:extLst>
            </p:cNvPr>
            <p:cNvGrpSpPr/>
            <p:nvPr/>
          </p:nvGrpSpPr>
          <p:grpSpPr>
            <a:xfrm>
              <a:off x="4215808" y="1181512"/>
              <a:ext cx="838200" cy="863313"/>
              <a:chOff x="4230975" y="1181512"/>
              <a:chExt cx="838200" cy="863313"/>
            </a:xfrm>
          </p:grpSpPr>
          <p:pic>
            <p:nvPicPr>
              <p:cNvPr id="137" name="Google Shape;392;p31">
                <a:extLst>
                  <a:ext uri="{FF2B5EF4-FFF2-40B4-BE49-F238E27FC236}">
                    <a16:creationId xmlns:a16="http://schemas.microsoft.com/office/drawing/2014/main" id="{107A87DD-8A84-46FB-B561-C4ED416246F2}"/>
                  </a:ext>
                </a:extLst>
              </p:cNvPr>
              <p:cNvPicPr>
                <a:picLocks/>
              </p:cNvPicPr>
              <p:nvPr/>
            </p:nvPicPr>
            <p:blipFill>
              <a:blip r:embed="rId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38" name="Google Shape;427;p31">
                <a:extLst>
                  <a:ext uri="{FF2B5EF4-FFF2-40B4-BE49-F238E27FC236}">
                    <a16:creationId xmlns:a16="http://schemas.microsoft.com/office/drawing/2014/main" id="{5C249DCF-9D3D-4A51-B5C4-2941064374C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 name="Google Shape;392;p31">
              <a:extLst>
                <a:ext uri="{FF2B5EF4-FFF2-40B4-BE49-F238E27FC236}">
                  <a16:creationId xmlns:a16="http://schemas.microsoft.com/office/drawing/2014/main" id="{E4C8243F-2096-4830-832D-2AEC3D845C31}"/>
                </a:ext>
              </a:extLst>
            </p:cNvPr>
            <p:cNvPicPr>
              <a:picLocks/>
            </p:cNvPicPr>
            <p:nvPr/>
          </p:nvPicPr>
          <p:blipFill>
            <a:blip r:embed="rId5"/>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90" name="Google Shape;427;p31">
              <a:extLst>
                <a:ext uri="{FF2B5EF4-FFF2-40B4-BE49-F238E27FC236}">
                  <a16:creationId xmlns:a16="http://schemas.microsoft.com/office/drawing/2014/main" id="{B074289B-F49B-4F36-8A07-B49F8B79ADEE}"/>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8;p29">
              <a:extLst>
                <a:ext uri="{FF2B5EF4-FFF2-40B4-BE49-F238E27FC236}">
                  <a16:creationId xmlns:a16="http://schemas.microsoft.com/office/drawing/2014/main" id="{7121E5D1-1134-41C6-A3A9-831F6FCF927D}"/>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392;p31">
              <a:extLst>
                <a:ext uri="{FF2B5EF4-FFF2-40B4-BE49-F238E27FC236}">
                  <a16:creationId xmlns:a16="http://schemas.microsoft.com/office/drawing/2014/main" id="{F2B4635B-BE5D-44B0-BEE6-160DC5283658}"/>
                </a:ext>
              </a:extLst>
            </p:cNvPr>
            <p:cNvPicPr>
              <a:picLocks/>
            </p:cNvPicPr>
            <p:nvPr/>
          </p:nvPicPr>
          <p:blipFill>
            <a:blip r:embed="rId6"/>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93" name="Google Shape;392;p31">
              <a:extLst>
                <a:ext uri="{FF2B5EF4-FFF2-40B4-BE49-F238E27FC236}">
                  <a16:creationId xmlns:a16="http://schemas.microsoft.com/office/drawing/2014/main" id="{9731967C-4B2C-4881-B2C2-423E48978501}"/>
                </a:ext>
              </a:extLst>
            </p:cNvPr>
            <p:cNvPicPr>
              <a:picLocks/>
            </p:cNvPicPr>
            <p:nvPr/>
          </p:nvPicPr>
          <p:blipFill>
            <a:blip r:embed="rId6"/>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94" name="Google Shape;268;p29">
              <a:extLst>
                <a:ext uri="{FF2B5EF4-FFF2-40B4-BE49-F238E27FC236}">
                  <a16:creationId xmlns:a16="http://schemas.microsoft.com/office/drawing/2014/main" id="{24B21B5E-0688-4850-ACCC-D91BB7C5356C}"/>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392;p31">
              <a:extLst>
                <a:ext uri="{FF2B5EF4-FFF2-40B4-BE49-F238E27FC236}">
                  <a16:creationId xmlns:a16="http://schemas.microsoft.com/office/drawing/2014/main" id="{9ACDCEBC-338F-4EBC-91DD-65AC8E025D3A}"/>
                </a:ext>
              </a:extLst>
            </p:cNvPr>
            <p:cNvPicPr>
              <a:picLocks/>
            </p:cNvPicPr>
            <p:nvPr/>
          </p:nvPicPr>
          <p:blipFill>
            <a:blip r:embed="rId6"/>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B357E8DB-884B-4045-9E24-BBC68584D5E4}"/>
                </a:ext>
              </a:extLst>
            </p:cNvPr>
            <p:cNvPicPr>
              <a:picLocks/>
            </p:cNvPicPr>
            <p:nvPr/>
          </p:nvPicPr>
          <p:blipFill>
            <a:blip r:embed="rId6"/>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97" name="Google Shape;268;p29">
              <a:extLst>
                <a:ext uri="{FF2B5EF4-FFF2-40B4-BE49-F238E27FC236}">
                  <a16:creationId xmlns:a16="http://schemas.microsoft.com/office/drawing/2014/main" id="{D074540D-85D9-49D5-A474-8155236534FA}"/>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392;p31">
              <a:extLst>
                <a:ext uri="{FF2B5EF4-FFF2-40B4-BE49-F238E27FC236}">
                  <a16:creationId xmlns:a16="http://schemas.microsoft.com/office/drawing/2014/main" id="{3EF073E7-AC4A-4C90-A8DD-A927E1CF771E}"/>
                </a:ext>
              </a:extLst>
            </p:cNvPr>
            <p:cNvPicPr>
              <a:picLocks/>
            </p:cNvPicPr>
            <p:nvPr/>
          </p:nvPicPr>
          <p:blipFill>
            <a:blip r:embed="rId6"/>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EC51287E-8F64-44FD-872E-45102818C8E5}"/>
                </a:ext>
              </a:extLst>
            </p:cNvPr>
            <p:cNvPicPr>
              <a:picLocks/>
            </p:cNvPicPr>
            <p:nvPr/>
          </p:nvPicPr>
          <p:blipFill>
            <a:blip r:embed="rId6"/>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00" name="Google Shape;268;p29">
              <a:extLst>
                <a:ext uri="{FF2B5EF4-FFF2-40B4-BE49-F238E27FC236}">
                  <a16:creationId xmlns:a16="http://schemas.microsoft.com/office/drawing/2014/main" id="{B2126CA2-A1E8-46AB-B51F-2FD3B55ED45C}"/>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392;p31">
              <a:extLst>
                <a:ext uri="{FF2B5EF4-FFF2-40B4-BE49-F238E27FC236}">
                  <a16:creationId xmlns:a16="http://schemas.microsoft.com/office/drawing/2014/main" id="{28EB74D7-5A4E-4240-9240-0193EE5EC80D}"/>
                </a:ext>
              </a:extLst>
            </p:cNvPr>
            <p:cNvPicPr>
              <a:picLocks/>
            </p:cNvPicPr>
            <p:nvPr/>
          </p:nvPicPr>
          <p:blipFill>
            <a:blip r:embed="rId6"/>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D949C96B-D194-41AD-9015-F26B2C7D3345}"/>
                </a:ext>
              </a:extLst>
            </p:cNvPr>
            <p:cNvPicPr>
              <a:picLocks/>
            </p:cNvPicPr>
            <p:nvPr/>
          </p:nvPicPr>
          <p:blipFill>
            <a:blip r:embed="rId6"/>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03" name="Google Shape;268;p29">
              <a:extLst>
                <a:ext uri="{FF2B5EF4-FFF2-40B4-BE49-F238E27FC236}">
                  <a16:creationId xmlns:a16="http://schemas.microsoft.com/office/drawing/2014/main" id="{A7419E1D-F671-42E5-80D9-FAC9704F1C53}"/>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392;p31">
              <a:extLst>
                <a:ext uri="{FF2B5EF4-FFF2-40B4-BE49-F238E27FC236}">
                  <a16:creationId xmlns:a16="http://schemas.microsoft.com/office/drawing/2014/main" id="{D5B8ED21-7C7E-426D-B66E-8E182B74E0BE}"/>
                </a:ext>
              </a:extLst>
            </p:cNvPr>
            <p:cNvPicPr>
              <a:picLocks/>
            </p:cNvPicPr>
            <p:nvPr/>
          </p:nvPicPr>
          <p:blipFill>
            <a:blip r:embed="rId6"/>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8EDD2DC4-DB5A-43C0-B7D2-C00C009D0015}"/>
                </a:ext>
              </a:extLst>
            </p:cNvPr>
            <p:cNvPicPr>
              <a:picLocks/>
            </p:cNvPicPr>
            <p:nvPr/>
          </p:nvPicPr>
          <p:blipFill>
            <a:blip r:embed="rId6"/>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06" name="Google Shape;268;p29">
              <a:extLst>
                <a:ext uri="{FF2B5EF4-FFF2-40B4-BE49-F238E27FC236}">
                  <a16:creationId xmlns:a16="http://schemas.microsoft.com/office/drawing/2014/main" id="{23BFCD5D-B521-4DD1-97E1-572CF28B32FE}"/>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392;p31">
              <a:extLst>
                <a:ext uri="{FF2B5EF4-FFF2-40B4-BE49-F238E27FC236}">
                  <a16:creationId xmlns:a16="http://schemas.microsoft.com/office/drawing/2014/main" id="{B34DE17A-A9BE-4A31-8B1D-AF82F27A8DB6}"/>
                </a:ext>
              </a:extLst>
            </p:cNvPr>
            <p:cNvPicPr>
              <a:picLocks/>
            </p:cNvPicPr>
            <p:nvPr/>
          </p:nvPicPr>
          <p:blipFill>
            <a:blip r:embed="rId6"/>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08" name="Google Shape;392;p31">
              <a:extLst>
                <a:ext uri="{FF2B5EF4-FFF2-40B4-BE49-F238E27FC236}">
                  <a16:creationId xmlns:a16="http://schemas.microsoft.com/office/drawing/2014/main" id="{A32E729B-14B8-4E52-90E0-C97F73FA5CBC}"/>
                </a:ext>
              </a:extLst>
            </p:cNvPr>
            <p:cNvPicPr>
              <a:picLocks/>
            </p:cNvPicPr>
            <p:nvPr/>
          </p:nvPicPr>
          <p:blipFill>
            <a:blip r:embed="rId6"/>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09" name="Google Shape;1447;p44">
              <a:extLst>
                <a:ext uri="{FF2B5EF4-FFF2-40B4-BE49-F238E27FC236}">
                  <a16:creationId xmlns:a16="http://schemas.microsoft.com/office/drawing/2014/main" id="{B42EDAF3-7B9A-4DEA-AA2D-5DBB4A3DA4C7}"/>
                </a:ext>
              </a:extLst>
            </p:cNvPr>
            <p:cNvPicPr preferRelativeResize="0"/>
            <p:nvPr/>
          </p:nvPicPr>
          <p:blipFill>
            <a:blip r:embed="rId4">
              <a:alphaModFix/>
            </a:blip>
            <a:stretch>
              <a:fillRect/>
            </a:stretch>
          </p:blipFill>
          <p:spPr>
            <a:xfrm rot="21141435">
              <a:off x="2801225" y="2411515"/>
              <a:ext cx="469260" cy="228493"/>
            </a:xfrm>
            <a:prstGeom prst="rect">
              <a:avLst/>
            </a:prstGeom>
            <a:noFill/>
            <a:ln>
              <a:noFill/>
            </a:ln>
          </p:spPr>
        </p:pic>
        <p:pic>
          <p:nvPicPr>
            <p:cNvPr id="110" name="Google Shape;1449;p44">
              <a:extLst>
                <a:ext uri="{FF2B5EF4-FFF2-40B4-BE49-F238E27FC236}">
                  <a16:creationId xmlns:a16="http://schemas.microsoft.com/office/drawing/2014/main" id="{58FB7753-7C5B-4CBC-B63F-F7EF793875DB}"/>
                </a:ext>
              </a:extLst>
            </p:cNvPr>
            <p:cNvPicPr preferRelativeResize="0"/>
            <p:nvPr/>
          </p:nvPicPr>
          <p:blipFill>
            <a:blip r:embed="rId4">
              <a:alphaModFix/>
            </a:blip>
            <a:stretch>
              <a:fillRect/>
            </a:stretch>
          </p:blipFill>
          <p:spPr>
            <a:xfrm rot="35">
              <a:off x="4603390" y="2380893"/>
              <a:ext cx="470731" cy="227537"/>
            </a:xfrm>
            <a:prstGeom prst="rect">
              <a:avLst/>
            </a:prstGeom>
            <a:noFill/>
            <a:ln>
              <a:noFill/>
            </a:ln>
          </p:spPr>
        </p:pic>
        <p:pic>
          <p:nvPicPr>
            <p:cNvPr id="111" name="Google Shape;1450;p44">
              <a:extLst>
                <a:ext uri="{FF2B5EF4-FFF2-40B4-BE49-F238E27FC236}">
                  <a16:creationId xmlns:a16="http://schemas.microsoft.com/office/drawing/2014/main" id="{9B352C84-CFB3-41B3-81BB-E6FC6DD9D954}"/>
                </a:ext>
              </a:extLst>
            </p:cNvPr>
            <p:cNvPicPr preferRelativeResize="0"/>
            <p:nvPr/>
          </p:nvPicPr>
          <p:blipFill>
            <a:blip r:embed="rId4">
              <a:alphaModFix/>
            </a:blip>
            <a:stretch>
              <a:fillRect/>
            </a:stretch>
          </p:blipFill>
          <p:spPr>
            <a:xfrm rot="20491997">
              <a:off x="4198868" y="2370957"/>
              <a:ext cx="462583" cy="232766"/>
            </a:xfrm>
            <a:prstGeom prst="rect">
              <a:avLst/>
            </a:prstGeom>
            <a:noFill/>
            <a:ln>
              <a:noFill/>
            </a:ln>
          </p:spPr>
        </p:pic>
        <p:pic>
          <p:nvPicPr>
            <p:cNvPr id="112" name="Google Shape;1452;p44">
              <a:extLst>
                <a:ext uri="{FF2B5EF4-FFF2-40B4-BE49-F238E27FC236}">
                  <a16:creationId xmlns:a16="http://schemas.microsoft.com/office/drawing/2014/main" id="{C4DCFB82-744F-4FF1-AA4C-894EA4C066E0}"/>
                </a:ext>
              </a:extLst>
            </p:cNvPr>
            <p:cNvPicPr preferRelativeResize="0"/>
            <p:nvPr/>
          </p:nvPicPr>
          <p:blipFill>
            <a:blip r:embed="rId4">
              <a:alphaModFix/>
            </a:blip>
            <a:stretch>
              <a:fillRect/>
            </a:stretch>
          </p:blipFill>
          <p:spPr>
            <a:xfrm rot="20996859">
              <a:off x="6308600" y="2457159"/>
              <a:ext cx="468208" cy="229177"/>
            </a:xfrm>
            <a:prstGeom prst="rect">
              <a:avLst/>
            </a:prstGeom>
            <a:noFill/>
            <a:ln>
              <a:noFill/>
            </a:ln>
          </p:spPr>
        </p:pic>
        <p:pic>
          <p:nvPicPr>
            <p:cNvPr id="113" name="Google Shape;1453;p44">
              <a:extLst>
                <a:ext uri="{FF2B5EF4-FFF2-40B4-BE49-F238E27FC236}">
                  <a16:creationId xmlns:a16="http://schemas.microsoft.com/office/drawing/2014/main" id="{B1846C7D-42CA-4828-84B7-06DFABCA24D3}"/>
                </a:ext>
              </a:extLst>
            </p:cNvPr>
            <p:cNvPicPr preferRelativeResize="0"/>
            <p:nvPr/>
          </p:nvPicPr>
          <p:blipFill>
            <a:blip r:embed="rId4">
              <a:alphaModFix/>
            </a:blip>
            <a:stretch>
              <a:fillRect/>
            </a:stretch>
          </p:blipFill>
          <p:spPr>
            <a:xfrm rot="499221">
              <a:off x="2387887" y="3563507"/>
              <a:ext cx="468996" cy="228668"/>
            </a:xfrm>
            <a:prstGeom prst="rect">
              <a:avLst/>
            </a:prstGeom>
            <a:noFill/>
            <a:ln>
              <a:noFill/>
            </a:ln>
          </p:spPr>
        </p:pic>
        <p:pic>
          <p:nvPicPr>
            <p:cNvPr id="114" name="Google Shape;1454;p44">
              <a:extLst>
                <a:ext uri="{FF2B5EF4-FFF2-40B4-BE49-F238E27FC236}">
                  <a16:creationId xmlns:a16="http://schemas.microsoft.com/office/drawing/2014/main" id="{CF6E5781-32D7-4233-B3CD-F740246BA38F}"/>
                </a:ext>
              </a:extLst>
            </p:cNvPr>
            <p:cNvPicPr preferRelativeResize="0"/>
            <p:nvPr/>
          </p:nvPicPr>
          <p:blipFill>
            <a:blip r:embed="rId4">
              <a:alphaModFix/>
            </a:blip>
            <a:stretch>
              <a:fillRect/>
            </a:stretch>
          </p:blipFill>
          <p:spPr>
            <a:xfrm rot="499221">
              <a:off x="5888615" y="3563503"/>
              <a:ext cx="468996" cy="228668"/>
            </a:xfrm>
            <a:prstGeom prst="rect">
              <a:avLst/>
            </a:prstGeom>
            <a:noFill/>
            <a:ln>
              <a:noFill/>
            </a:ln>
          </p:spPr>
        </p:pic>
        <p:pic>
          <p:nvPicPr>
            <p:cNvPr id="115" name="Google Shape;1456;p44">
              <a:extLst>
                <a:ext uri="{FF2B5EF4-FFF2-40B4-BE49-F238E27FC236}">
                  <a16:creationId xmlns:a16="http://schemas.microsoft.com/office/drawing/2014/main" id="{716A1052-F99A-4AF6-8065-6AD92539C11A}"/>
                </a:ext>
              </a:extLst>
            </p:cNvPr>
            <p:cNvPicPr preferRelativeResize="0"/>
            <p:nvPr/>
          </p:nvPicPr>
          <p:blipFill>
            <a:blip r:embed="rId4">
              <a:alphaModFix/>
            </a:blip>
            <a:stretch>
              <a:fillRect/>
            </a:stretch>
          </p:blipFill>
          <p:spPr>
            <a:xfrm rot="20581156">
              <a:off x="4140846" y="3536685"/>
              <a:ext cx="463778" cy="232013"/>
            </a:xfrm>
            <a:prstGeom prst="rect">
              <a:avLst/>
            </a:prstGeom>
            <a:noFill/>
            <a:ln>
              <a:noFill/>
            </a:ln>
          </p:spPr>
        </p:pic>
        <p:pic>
          <p:nvPicPr>
            <p:cNvPr id="116" name="Google Shape;1457;p44">
              <a:extLst>
                <a:ext uri="{FF2B5EF4-FFF2-40B4-BE49-F238E27FC236}">
                  <a16:creationId xmlns:a16="http://schemas.microsoft.com/office/drawing/2014/main" id="{B0E4F66F-03E7-4B4C-B9CB-82AC4CC6A805}"/>
                </a:ext>
              </a:extLst>
            </p:cNvPr>
            <p:cNvPicPr preferRelativeResize="0"/>
            <p:nvPr/>
          </p:nvPicPr>
          <p:blipFill>
            <a:blip r:embed="rId4">
              <a:alphaModFix/>
            </a:blip>
            <a:stretch>
              <a:fillRect/>
            </a:stretch>
          </p:blipFill>
          <p:spPr>
            <a:xfrm rot="21121357">
              <a:off x="6308125" y="3614113"/>
              <a:ext cx="469132" cy="228579"/>
            </a:xfrm>
            <a:prstGeom prst="rect">
              <a:avLst/>
            </a:prstGeom>
            <a:noFill/>
            <a:ln>
              <a:noFill/>
            </a:ln>
          </p:spPr>
        </p:pic>
        <p:sp>
          <p:nvSpPr>
            <p:cNvPr id="117" name="Google Shape;1463;p44">
              <a:extLst>
                <a:ext uri="{FF2B5EF4-FFF2-40B4-BE49-F238E27FC236}">
                  <a16:creationId xmlns:a16="http://schemas.microsoft.com/office/drawing/2014/main" id="{82C3D2D2-F13C-4B84-93CB-06F1741B70A5}"/>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1464;p44">
              <a:extLst>
                <a:ext uri="{FF2B5EF4-FFF2-40B4-BE49-F238E27FC236}">
                  <a16:creationId xmlns:a16="http://schemas.microsoft.com/office/drawing/2014/main" id="{7E5CE859-BBEA-4546-B409-925933A3AFFE}"/>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1465;p44">
              <a:extLst>
                <a:ext uri="{FF2B5EF4-FFF2-40B4-BE49-F238E27FC236}">
                  <a16:creationId xmlns:a16="http://schemas.microsoft.com/office/drawing/2014/main" id="{0B58669B-366E-4296-8CAB-B5133FD93541}"/>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1466;p44">
              <a:extLst>
                <a:ext uri="{FF2B5EF4-FFF2-40B4-BE49-F238E27FC236}">
                  <a16:creationId xmlns:a16="http://schemas.microsoft.com/office/drawing/2014/main" id="{E5143688-EB34-47C5-9A23-9756D76C8B92}"/>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1467;p44">
              <a:extLst>
                <a:ext uri="{FF2B5EF4-FFF2-40B4-BE49-F238E27FC236}">
                  <a16:creationId xmlns:a16="http://schemas.microsoft.com/office/drawing/2014/main" id="{9A8D9B7F-5070-4C3F-B0E5-BFFB1592EADC}"/>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1468;p44">
              <a:extLst>
                <a:ext uri="{FF2B5EF4-FFF2-40B4-BE49-F238E27FC236}">
                  <a16:creationId xmlns:a16="http://schemas.microsoft.com/office/drawing/2014/main" id="{A18F23A0-AC86-440A-8BB7-7274A6893D11}"/>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69;p44">
              <a:extLst>
                <a:ext uri="{FF2B5EF4-FFF2-40B4-BE49-F238E27FC236}">
                  <a16:creationId xmlns:a16="http://schemas.microsoft.com/office/drawing/2014/main" id="{CB3B4384-2CF0-42D0-8FB2-88ED6BF0FEC6}"/>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70;p44">
              <a:extLst>
                <a:ext uri="{FF2B5EF4-FFF2-40B4-BE49-F238E27FC236}">
                  <a16:creationId xmlns:a16="http://schemas.microsoft.com/office/drawing/2014/main" id="{6B380FED-E157-4F18-B56E-7EFE088367D7}"/>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71;p44">
              <a:extLst>
                <a:ext uri="{FF2B5EF4-FFF2-40B4-BE49-F238E27FC236}">
                  <a16:creationId xmlns:a16="http://schemas.microsoft.com/office/drawing/2014/main" id="{4F743DB3-C8FD-4641-9FAD-60156DD742D7}"/>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72;p44">
              <a:extLst>
                <a:ext uri="{FF2B5EF4-FFF2-40B4-BE49-F238E27FC236}">
                  <a16:creationId xmlns:a16="http://schemas.microsoft.com/office/drawing/2014/main" id="{3A8CAB25-04D8-44FD-A18B-BB7FAEA60CD1}"/>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73;p44">
              <a:extLst>
                <a:ext uri="{FF2B5EF4-FFF2-40B4-BE49-F238E27FC236}">
                  <a16:creationId xmlns:a16="http://schemas.microsoft.com/office/drawing/2014/main" id="{98C990A2-D40B-4AF6-B53C-FAD8A3362743}"/>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74;p44">
              <a:extLst>
                <a:ext uri="{FF2B5EF4-FFF2-40B4-BE49-F238E27FC236}">
                  <a16:creationId xmlns:a16="http://schemas.microsoft.com/office/drawing/2014/main" id="{EAA19A50-5CDF-4C03-B7B7-028241E866C7}"/>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5;p44">
              <a:extLst>
                <a:ext uri="{FF2B5EF4-FFF2-40B4-BE49-F238E27FC236}">
                  <a16:creationId xmlns:a16="http://schemas.microsoft.com/office/drawing/2014/main" id="{DB962580-AB8E-4D2F-8619-A04C458334E1}"/>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76;p44">
              <a:extLst>
                <a:ext uri="{FF2B5EF4-FFF2-40B4-BE49-F238E27FC236}">
                  <a16:creationId xmlns:a16="http://schemas.microsoft.com/office/drawing/2014/main" id="{ABE6D16C-52C1-4BB5-BD7B-02D52D5F341A}"/>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77;p44">
              <a:extLst>
                <a:ext uri="{FF2B5EF4-FFF2-40B4-BE49-F238E27FC236}">
                  <a16:creationId xmlns:a16="http://schemas.microsoft.com/office/drawing/2014/main" id="{F7D68E22-D488-4DC9-851C-978466E4B848}"/>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78;p44">
              <a:extLst>
                <a:ext uri="{FF2B5EF4-FFF2-40B4-BE49-F238E27FC236}">
                  <a16:creationId xmlns:a16="http://schemas.microsoft.com/office/drawing/2014/main" id="{D8494230-36EB-4FB7-9BC3-98563F7FE82A}"/>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1479;p44">
              <a:extLst>
                <a:ext uri="{FF2B5EF4-FFF2-40B4-BE49-F238E27FC236}">
                  <a16:creationId xmlns:a16="http://schemas.microsoft.com/office/drawing/2014/main" id="{FEE5D3DF-3487-47DD-99B1-02856424B771}"/>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1480;p44">
              <a:extLst>
                <a:ext uri="{FF2B5EF4-FFF2-40B4-BE49-F238E27FC236}">
                  <a16:creationId xmlns:a16="http://schemas.microsoft.com/office/drawing/2014/main" id="{CC96AAB5-2F48-4909-AA3A-98B581F3720C}"/>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1481;p44">
              <a:extLst>
                <a:ext uri="{FF2B5EF4-FFF2-40B4-BE49-F238E27FC236}">
                  <a16:creationId xmlns:a16="http://schemas.microsoft.com/office/drawing/2014/main" id="{9F8DF062-25C4-480F-BF2C-C991DE462DA3}"/>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1482;p44">
              <a:extLst>
                <a:ext uri="{FF2B5EF4-FFF2-40B4-BE49-F238E27FC236}">
                  <a16:creationId xmlns:a16="http://schemas.microsoft.com/office/drawing/2014/main" id="{387104EA-C4D9-4B19-9759-ED0D07A8F1E4}"/>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pic>
        <p:nvPicPr>
          <p:cNvPr id="40" name="Picture 39">
            <a:extLst>
              <a:ext uri="{FF2B5EF4-FFF2-40B4-BE49-F238E27FC236}">
                <a16:creationId xmlns:a16="http://schemas.microsoft.com/office/drawing/2014/main" id="{60054310-92E7-4AD6-BF23-4FDCECD348C0}"/>
              </a:ext>
            </a:extLst>
          </p:cNvPr>
          <p:cNvPicPr>
            <a:picLocks noChangeAspect="1"/>
          </p:cNvPicPr>
          <p:nvPr/>
        </p:nvPicPr>
        <p:blipFill>
          <a:blip r:embed="rId3"/>
          <a:stretch>
            <a:fillRect/>
          </a:stretch>
        </p:blipFill>
        <p:spPr>
          <a:xfrm>
            <a:off x="6624228" y="3"/>
            <a:ext cx="2519772" cy="771548"/>
          </a:xfrm>
          <a:prstGeom prst="rect">
            <a:avLst/>
          </a:prstGeom>
        </p:spPr>
      </p:pic>
      <p:sp>
        <p:nvSpPr>
          <p:cNvPr id="1760" name="Google Shape;1760;p48"/>
          <p:cNvSpPr/>
          <p:nvPr/>
        </p:nvSpPr>
        <p:spPr>
          <a:xfrm>
            <a:off x="2267744" y="2211710"/>
            <a:ext cx="1224136" cy="104411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72" name="Google Shape;1772;p48"/>
          <p:cNvPicPr preferRelativeResize="0"/>
          <p:nvPr/>
        </p:nvPicPr>
        <p:blipFill>
          <a:blip r:embed="rId4">
            <a:alphaModFix/>
          </a:blip>
          <a:stretch>
            <a:fillRect/>
          </a:stretch>
        </p:blipFill>
        <p:spPr>
          <a:xfrm rot="1091597">
            <a:off x="1884762" y="416951"/>
            <a:ext cx="462807" cy="232623"/>
          </a:xfrm>
          <a:prstGeom prst="rect">
            <a:avLst/>
          </a:prstGeom>
          <a:noFill/>
          <a:ln>
            <a:noFill/>
          </a:ln>
        </p:spPr>
      </p:pic>
      <p:pic>
        <p:nvPicPr>
          <p:cNvPr id="1773" name="Google Shape;1773;p48"/>
          <p:cNvPicPr preferRelativeResize="0"/>
          <p:nvPr/>
        </p:nvPicPr>
        <p:blipFill>
          <a:blip r:embed="rId4">
            <a:alphaModFix/>
          </a:blip>
          <a:stretch>
            <a:fillRect/>
          </a:stretch>
        </p:blipFill>
        <p:spPr>
          <a:xfrm rot="-458565">
            <a:off x="2629838" y="505980"/>
            <a:ext cx="469260" cy="228493"/>
          </a:xfrm>
          <a:prstGeom prst="rect">
            <a:avLst/>
          </a:prstGeom>
          <a:noFill/>
          <a:ln>
            <a:noFill/>
          </a:ln>
        </p:spPr>
      </p:pic>
      <p:pic>
        <p:nvPicPr>
          <p:cNvPr id="1774" name="Google Shape;1774;p48"/>
          <p:cNvPicPr preferRelativeResize="0"/>
          <p:nvPr/>
        </p:nvPicPr>
        <p:blipFill>
          <a:blip r:embed="rId4">
            <a:alphaModFix/>
          </a:blip>
          <a:stretch>
            <a:fillRect/>
          </a:stretch>
        </p:blipFill>
        <p:spPr>
          <a:xfrm rot="433274">
            <a:off x="2193115" y="703953"/>
            <a:ext cx="469419" cy="228392"/>
          </a:xfrm>
          <a:prstGeom prst="rect">
            <a:avLst/>
          </a:prstGeom>
          <a:noFill/>
          <a:ln>
            <a:noFill/>
          </a:ln>
        </p:spPr>
      </p:pic>
      <p:pic>
        <p:nvPicPr>
          <p:cNvPr id="1775" name="Google Shape;1775;p48"/>
          <p:cNvPicPr preferRelativeResize="0"/>
          <p:nvPr/>
        </p:nvPicPr>
        <p:blipFill>
          <a:blip r:embed="rId4">
            <a:alphaModFix/>
          </a:blip>
          <a:stretch>
            <a:fillRect/>
          </a:stretch>
        </p:blipFill>
        <p:spPr>
          <a:xfrm rot="-144441">
            <a:off x="2321194" y="939392"/>
            <a:ext cx="470585" cy="227633"/>
          </a:xfrm>
          <a:prstGeom prst="rect">
            <a:avLst/>
          </a:prstGeom>
          <a:noFill/>
          <a:ln>
            <a:noFill/>
          </a:ln>
        </p:spPr>
      </p:pic>
      <p:sp>
        <p:nvSpPr>
          <p:cNvPr id="1776" name="Google Shape;1776;p48"/>
          <p:cNvSpPr/>
          <p:nvPr/>
        </p:nvSpPr>
        <p:spPr>
          <a:xfrm>
            <a:off x="547050" y="397200"/>
            <a:ext cx="20943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B7B7B7"/>
                </a:solidFill>
                <a:latin typeface="Source Sans Pro"/>
                <a:ea typeface="Source Sans Pro"/>
                <a:cs typeface="Source Sans Pro"/>
                <a:sym typeface="Source Sans Pro"/>
              </a:rPr>
              <a:t>Spark Cluster</a:t>
            </a:r>
            <a:endParaRPr sz="2400" b="1">
              <a:solidFill>
                <a:srgbClr val="B7B7B7"/>
              </a:solidFill>
              <a:latin typeface="Source Sans Pro"/>
              <a:ea typeface="Source Sans Pro"/>
              <a:cs typeface="Source Sans Pro"/>
              <a:sym typeface="Source Sans Pro"/>
            </a:endParaRPr>
          </a:p>
        </p:txBody>
      </p:sp>
      <p:cxnSp>
        <p:nvCxnSpPr>
          <p:cNvPr id="1777" name="Google Shape;1777;p48"/>
          <p:cNvCxnSpPr>
            <a:stCxn id="1776" idx="2"/>
          </p:cNvCxnSpPr>
          <p:nvPr/>
        </p:nvCxnSpPr>
        <p:spPr>
          <a:xfrm rot="-5400000" flipH="1">
            <a:off x="1651500" y="972900"/>
            <a:ext cx="669600" cy="784200"/>
          </a:xfrm>
          <a:prstGeom prst="curvedConnector2">
            <a:avLst/>
          </a:prstGeom>
          <a:noFill/>
          <a:ln w="38100" cap="flat" cmpd="sng">
            <a:solidFill>
              <a:srgbClr val="B7B7B7"/>
            </a:solidFill>
            <a:prstDash val="solid"/>
            <a:round/>
            <a:headEnd type="none" w="med" len="med"/>
            <a:tailEnd type="triangle" w="med" len="med"/>
          </a:ln>
        </p:spPr>
      </p:cxnSp>
      <p:sp>
        <p:nvSpPr>
          <p:cNvPr id="1778" name="Google Shape;1778;p48"/>
          <p:cNvSpPr txBox="1"/>
          <p:nvPr/>
        </p:nvSpPr>
        <p:spPr>
          <a:xfrm>
            <a:off x="6660232" y="0"/>
            <a:ext cx="2438400" cy="555526"/>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dirty="0"/>
              <a:t>Databricks however, runs</a:t>
            </a:r>
            <a:br>
              <a:rPr lang="en-US" dirty="0"/>
            </a:br>
            <a:r>
              <a:rPr lang="en-US" dirty="0"/>
              <a:t>one executor per node</a:t>
            </a:r>
            <a:endParaRPr dirty="0"/>
          </a:p>
        </p:txBody>
      </p:sp>
      <p:sp>
        <p:nvSpPr>
          <p:cNvPr id="1779" name="Google Shape;1779;p48"/>
          <p:cNvSpPr/>
          <p:nvPr/>
        </p:nvSpPr>
        <p:spPr>
          <a:xfrm>
            <a:off x="3182068" y="381000"/>
            <a:ext cx="11019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Sans Pro"/>
                <a:ea typeface="Source Sans Pro"/>
                <a:cs typeface="Source Sans Pro"/>
                <a:sym typeface="Source Sans Pro"/>
              </a:rPr>
              <a:t>Nodes</a:t>
            </a:r>
            <a:endParaRPr sz="2400" b="1">
              <a:latin typeface="Source Sans Pro"/>
              <a:ea typeface="Source Sans Pro"/>
              <a:cs typeface="Source Sans Pro"/>
              <a:sym typeface="Source Sans Pro"/>
            </a:endParaRPr>
          </a:p>
        </p:txBody>
      </p:sp>
      <p:sp>
        <p:nvSpPr>
          <p:cNvPr id="1780" name="Google Shape;1780;p48"/>
          <p:cNvSpPr/>
          <p:nvPr/>
        </p:nvSpPr>
        <p:spPr>
          <a:xfrm>
            <a:off x="4031940" y="2212848"/>
            <a:ext cx="1224136" cy="1042978"/>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8"/>
          <p:cNvSpPr/>
          <p:nvPr/>
        </p:nvSpPr>
        <p:spPr>
          <a:xfrm>
            <a:off x="4031940" y="3345900"/>
            <a:ext cx="1224136" cy="102605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8"/>
          <p:cNvSpPr/>
          <p:nvPr/>
        </p:nvSpPr>
        <p:spPr>
          <a:xfrm>
            <a:off x="4112325" y="1103601"/>
            <a:ext cx="1075500" cy="1025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8"/>
          <p:cNvSpPr/>
          <p:nvPr/>
        </p:nvSpPr>
        <p:spPr>
          <a:xfrm>
            <a:off x="1698375" y="1011688"/>
            <a:ext cx="5903400" cy="3759900"/>
          </a:xfrm>
          <a:prstGeom prst="ellipse">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8"/>
          <p:cNvSpPr/>
          <p:nvPr/>
        </p:nvSpPr>
        <p:spPr>
          <a:xfrm>
            <a:off x="2267744" y="3345900"/>
            <a:ext cx="1224136" cy="102605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48"/>
          <p:cNvCxnSpPr>
            <a:cxnSpLocks/>
            <a:stCxn id="1779" idx="2"/>
            <a:endCxn id="1760" idx="3"/>
          </p:cNvCxnSpPr>
          <p:nvPr/>
        </p:nvCxnSpPr>
        <p:spPr>
          <a:xfrm rot="5400000">
            <a:off x="2752565" y="1753315"/>
            <a:ext cx="1719768" cy="241138"/>
          </a:xfrm>
          <a:prstGeom prst="curvedConnector2">
            <a:avLst/>
          </a:prstGeom>
          <a:noFill/>
          <a:ln w="38100" cap="flat" cmpd="sng">
            <a:solidFill>
              <a:srgbClr val="000000"/>
            </a:solidFill>
            <a:prstDash val="solid"/>
            <a:round/>
            <a:headEnd type="none" w="med" len="med"/>
            <a:tailEnd type="triangle" w="med" len="med"/>
          </a:ln>
        </p:spPr>
      </p:cxnSp>
      <p:cxnSp>
        <p:nvCxnSpPr>
          <p:cNvPr id="1839" name="Google Shape;1839;p48"/>
          <p:cNvCxnSpPr>
            <a:cxnSpLocks/>
            <a:stCxn id="1779" idx="2"/>
            <a:endCxn id="1780" idx="1"/>
          </p:cNvCxnSpPr>
          <p:nvPr/>
        </p:nvCxnSpPr>
        <p:spPr>
          <a:xfrm rot="16200000" flipH="1">
            <a:off x="3022311" y="1724707"/>
            <a:ext cx="1720337" cy="298922"/>
          </a:xfrm>
          <a:prstGeom prst="curvedConnector2">
            <a:avLst/>
          </a:prstGeom>
          <a:noFill/>
          <a:ln w="38100" cap="flat" cmpd="sng">
            <a:solidFill>
              <a:srgbClr val="000000"/>
            </a:solidFill>
            <a:prstDash val="solid"/>
            <a:round/>
            <a:headEnd type="none" w="med" len="med"/>
            <a:tailEnd type="triangle" w="med" len="med"/>
          </a:ln>
        </p:spPr>
      </p:cxnSp>
      <p:cxnSp>
        <p:nvCxnSpPr>
          <p:cNvPr id="1840" name="Google Shape;1840;p48"/>
          <p:cNvCxnSpPr>
            <a:cxnSpLocks/>
            <a:stCxn id="1779" idx="3"/>
            <a:endCxn id="1831" idx="0"/>
          </p:cNvCxnSpPr>
          <p:nvPr/>
        </p:nvCxnSpPr>
        <p:spPr>
          <a:xfrm>
            <a:off x="4283968" y="697500"/>
            <a:ext cx="366107" cy="406101"/>
          </a:xfrm>
          <a:prstGeom prst="curvedConnector2">
            <a:avLst/>
          </a:prstGeom>
          <a:noFill/>
          <a:ln w="38100" cap="flat" cmpd="sng">
            <a:solidFill>
              <a:srgbClr val="000000"/>
            </a:solidFill>
            <a:prstDash val="solid"/>
            <a:round/>
            <a:headEnd type="none" w="med" len="med"/>
            <a:tailEnd type="triangle" w="med" len="med"/>
          </a:ln>
        </p:spPr>
      </p:cxnSp>
      <p:cxnSp>
        <p:nvCxnSpPr>
          <p:cNvPr id="1841" name="Google Shape;1841;p48"/>
          <p:cNvCxnSpPr>
            <a:cxnSpLocks/>
            <a:stCxn id="1779" idx="2"/>
            <a:endCxn id="1781" idx="1"/>
          </p:cNvCxnSpPr>
          <p:nvPr/>
        </p:nvCxnSpPr>
        <p:spPr>
          <a:xfrm rot="16200000" flipH="1">
            <a:off x="2460017" y="2287001"/>
            <a:ext cx="2844925" cy="298922"/>
          </a:xfrm>
          <a:prstGeom prst="curvedConnector2">
            <a:avLst/>
          </a:prstGeom>
          <a:noFill/>
          <a:ln w="38100" cap="flat" cmpd="sng">
            <a:solidFill>
              <a:srgbClr val="000000"/>
            </a:solidFill>
            <a:prstDash val="solid"/>
            <a:round/>
            <a:headEnd type="none" w="med" len="med"/>
            <a:tailEnd type="triangle" w="med" len="med"/>
          </a:ln>
        </p:spPr>
      </p:cxnSp>
      <p:grpSp>
        <p:nvGrpSpPr>
          <p:cNvPr id="92" name="Group 91">
            <a:extLst>
              <a:ext uri="{FF2B5EF4-FFF2-40B4-BE49-F238E27FC236}">
                <a16:creationId xmlns:a16="http://schemas.microsoft.com/office/drawing/2014/main" id="{58388509-A681-48D6-AEEB-77EDE49B5DEE}"/>
              </a:ext>
            </a:extLst>
          </p:cNvPr>
          <p:cNvGrpSpPr/>
          <p:nvPr/>
        </p:nvGrpSpPr>
        <p:grpSpPr>
          <a:xfrm>
            <a:off x="2339752" y="1181512"/>
            <a:ext cx="4568046" cy="3191380"/>
            <a:chOff x="2339752" y="1181512"/>
            <a:chExt cx="4568046" cy="3191380"/>
          </a:xfrm>
        </p:grpSpPr>
        <p:grpSp>
          <p:nvGrpSpPr>
            <p:cNvPr id="93" name="Group 92">
              <a:extLst>
                <a:ext uri="{FF2B5EF4-FFF2-40B4-BE49-F238E27FC236}">
                  <a16:creationId xmlns:a16="http://schemas.microsoft.com/office/drawing/2014/main" id="{48BC1036-13EC-42B1-B987-DFA66C8DB9AC}"/>
                </a:ext>
              </a:extLst>
            </p:cNvPr>
            <p:cNvGrpSpPr/>
            <p:nvPr/>
          </p:nvGrpSpPr>
          <p:grpSpPr>
            <a:xfrm>
              <a:off x="4215808" y="1181512"/>
              <a:ext cx="838200" cy="863313"/>
              <a:chOff x="4230975" y="1181512"/>
              <a:chExt cx="838200" cy="863313"/>
            </a:xfrm>
          </p:grpSpPr>
          <p:pic>
            <p:nvPicPr>
              <p:cNvPr id="142" name="Google Shape;392;p31">
                <a:extLst>
                  <a:ext uri="{FF2B5EF4-FFF2-40B4-BE49-F238E27FC236}">
                    <a16:creationId xmlns:a16="http://schemas.microsoft.com/office/drawing/2014/main" id="{511F3D95-6D8C-4A68-953E-007280F2A4CF}"/>
                  </a:ext>
                </a:extLst>
              </p:cNvPr>
              <p:cNvPicPr>
                <a:picLocks/>
              </p:cNvPicPr>
              <p:nvPr/>
            </p:nvPicPr>
            <p:blipFill>
              <a:blip r:embed="rId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43" name="Google Shape;427;p31">
                <a:extLst>
                  <a:ext uri="{FF2B5EF4-FFF2-40B4-BE49-F238E27FC236}">
                    <a16:creationId xmlns:a16="http://schemas.microsoft.com/office/drawing/2014/main" id="{6DEA8BF4-D6B5-41CE-9E7E-1AF87C363F3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Google Shape;392;p31">
              <a:extLst>
                <a:ext uri="{FF2B5EF4-FFF2-40B4-BE49-F238E27FC236}">
                  <a16:creationId xmlns:a16="http://schemas.microsoft.com/office/drawing/2014/main" id="{4643E3FF-2B37-4FDF-B3CF-0351DC5A724A}"/>
                </a:ext>
              </a:extLst>
            </p:cNvPr>
            <p:cNvPicPr>
              <a:picLocks/>
            </p:cNvPicPr>
            <p:nvPr/>
          </p:nvPicPr>
          <p:blipFill>
            <a:blip r:embed="rId5"/>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95" name="Google Shape;427;p31">
              <a:extLst>
                <a:ext uri="{FF2B5EF4-FFF2-40B4-BE49-F238E27FC236}">
                  <a16:creationId xmlns:a16="http://schemas.microsoft.com/office/drawing/2014/main" id="{B08D9D31-3889-4B63-A429-21655CE11C4A}"/>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8;p29">
              <a:extLst>
                <a:ext uri="{FF2B5EF4-FFF2-40B4-BE49-F238E27FC236}">
                  <a16:creationId xmlns:a16="http://schemas.microsoft.com/office/drawing/2014/main" id="{37B92765-0076-43D6-8B54-2CC19947BCAE}"/>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392;p31">
              <a:extLst>
                <a:ext uri="{FF2B5EF4-FFF2-40B4-BE49-F238E27FC236}">
                  <a16:creationId xmlns:a16="http://schemas.microsoft.com/office/drawing/2014/main" id="{2CF77E98-8A52-4476-A1A4-EF078766C775}"/>
                </a:ext>
              </a:extLst>
            </p:cNvPr>
            <p:cNvPicPr>
              <a:picLocks/>
            </p:cNvPicPr>
            <p:nvPr/>
          </p:nvPicPr>
          <p:blipFill>
            <a:blip r:embed="rId6"/>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7FA7C651-F5E7-419F-A98E-53E43D3BD169}"/>
                </a:ext>
              </a:extLst>
            </p:cNvPr>
            <p:cNvPicPr>
              <a:picLocks/>
            </p:cNvPicPr>
            <p:nvPr/>
          </p:nvPicPr>
          <p:blipFill>
            <a:blip r:embed="rId6"/>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99" name="Google Shape;268;p29">
              <a:extLst>
                <a:ext uri="{FF2B5EF4-FFF2-40B4-BE49-F238E27FC236}">
                  <a16:creationId xmlns:a16="http://schemas.microsoft.com/office/drawing/2014/main" id="{0FA0B550-0DD8-427C-B172-A5CC9B325C6D}"/>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392;p31">
              <a:extLst>
                <a:ext uri="{FF2B5EF4-FFF2-40B4-BE49-F238E27FC236}">
                  <a16:creationId xmlns:a16="http://schemas.microsoft.com/office/drawing/2014/main" id="{7B9C8593-EE49-4B6D-BBFB-A1D0F88ACAF8}"/>
                </a:ext>
              </a:extLst>
            </p:cNvPr>
            <p:cNvPicPr>
              <a:picLocks/>
            </p:cNvPicPr>
            <p:nvPr/>
          </p:nvPicPr>
          <p:blipFill>
            <a:blip r:embed="rId6"/>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E5B227DD-6009-4F74-8ECC-FB4700B31BC5}"/>
                </a:ext>
              </a:extLst>
            </p:cNvPr>
            <p:cNvPicPr>
              <a:picLocks/>
            </p:cNvPicPr>
            <p:nvPr/>
          </p:nvPicPr>
          <p:blipFill>
            <a:blip r:embed="rId6"/>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102" name="Google Shape;268;p29">
              <a:extLst>
                <a:ext uri="{FF2B5EF4-FFF2-40B4-BE49-F238E27FC236}">
                  <a16:creationId xmlns:a16="http://schemas.microsoft.com/office/drawing/2014/main" id="{4E459151-9483-413D-B691-E8B3EA022EC3}"/>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392;p31">
              <a:extLst>
                <a:ext uri="{FF2B5EF4-FFF2-40B4-BE49-F238E27FC236}">
                  <a16:creationId xmlns:a16="http://schemas.microsoft.com/office/drawing/2014/main" id="{92F8B24D-EB77-4EE8-8DEE-F9378158AE35}"/>
                </a:ext>
              </a:extLst>
            </p:cNvPr>
            <p:cNvPicPr>
              <a:picLocks/>
            </p:cNvPicPr>
            <p:nvPr/>
          </p:nvPicPr>
          <p:blipFill>
            <a:blip r:embed="rId6"/>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04" name="Google Shape;392;p31">
              <a:extLst>
                <a:ext uri="{FF2B5EF4-FFF2-40B4-BE49-F238E27FC236}">
                  <a16:creationId xmlns:a16="http://schemas.microsoft.com/office/drawing/2014/main" id="{BA3609EE-AE31-4465-B1AB-1AF48D32822C}"/>
                </a:ext>
              </a:extLst>
            </p:cNvPr>
            <p:cNvPicPr>
              <a:picLocks/>
            </p:cNvPicPr>
            <p:nvPr/>
          </p:nvPicPr>
          <p:blipFill>
            <a:blip r:embed="rId6"/>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05" name="Google Shape;268;p29">
              <a:extLst>
                <a:ext uri="{FF2B5EF4-FFF2-40B4-BE49-F238E27FC236}">
                  <a16:creationId xmlns:a16="http://schemas.microsoft.com/office/drawing/2014/main" id="{56F82495-1E1D-4E74-8B9B-12A9DC84EFD5}"/>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392;p31">
              <a:extLst>
                <a:ext uri="{FF2B5EF4-FFF2-40B4-BE49-F238E27FC236}">
                  <a16:creationId xmlns:a16="http://schemas.microsoft.com/office/drawing/2014/main" id="{E7CEE0AC-6144-46C2-BF51-384329A3B177}"/>
                </a:ext>
              </a:extLst>
            </p:cNvPr>
            <p:cNvPicPr>
              <a:picLocks/>
            </p:cNvPicPr>
            <p:nvPr/>
          </p:nvPicPr>
          <p:blipFill>
            <a:blip r:embed="rId6"/>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07" name="Google Shape;392;p31">
              <a:extLst>
                <a:ext uri="{FF2B5EF4-FFF2-40B4-BE49-F238E27FC236}">
                  <a16:creationId xmlns:a16="http://schemas.microsoft.com/office/drawing/2014/main" id="{56676EE2-3954-44F4-8E0B-41D71B02A7FF}"/>
                </a:ext>
              </a:extLst>
            </p:cNvPr>
            <p:cNvPicPr>
              <a:picLocks/>
            </p:cNvPicPr>
            <p:nvPr/>
          </p:nvPicPr>
          <p:blipFill>
            <a:blip r:embed="rId6"/>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08" name="Google Shape;268;p29">
              <a:extLst>
                <a:ext uri="{FF2B5EF4-FFF2-40B4-BE49-F238E27FC236}">
                  <a16:creationId xmlns:a16="http://schemas.microsoft.com/office/drawing/2014/main" id="{17B640F3-28BF-40C9-9E46-4320D5F16E35}"/>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392;p31">
              <a:extLst>
                <a:ext uri="{FF2B5EF4-FFF2-40B4-BE49-F238E27FC236}">
                  <a16:creationId xmlns:a16="http://schemas.microsoft.com/office/drawing/2014/main" id="{5D35549E-0A89-4D88-8137-1E05C6BDA4EE}"/>
                </a:ext>
              </a:extLst>
            </p:cNvPr>
            <p:cNvPicPr>
              <a:picLocks/>
            </p:cNvPicPr>
            <p:nvPr/>
          </p:nvPicPr>
          <p:blipFill>
            <a:blip r:embed="rId6"/>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10" name="Google Shape;392;p31">
              <a:extLst>
                <a:ext uri="{FF2B5EF4-FFF2-40B4-BE49-F238E27FC236}">
                  <a16:creationId xmlns:a16="http://schemas.microsoft.com/office/drawing/2014/main" id="{2B9865C0-357A-491C-AC3B-30154F79E6B1}"/>
                </a:ext>
              </a:extLst>
            </p:cNvPr>
            <p:cNvPicPr>
              <a:picLocks/>
            </p:cNvPicPr>
            <p:nvPr/>
          </p:nvPicPr>
          <p:blipFill>
            <a:blip r:embed="rId6"/>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11" name="Google Shape;268;p29">
              <a:extLst>
                <a:ext uri="{FF2B5EF4-FFF2-40B4-BE49-F238E27FC236}">
                  <a16:creationId xmlns:a16="http://schemas.microsoft.com/office/drawing/2014/main" id="{B6054C7B-97B3-446B-8A31-D62A0CA68B09}"/>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392;p31">
              <a:extLst>
                <a:ext uri="{FF2B5EF4-FFF2-40B4-BE49-F238E27FC236}">
                  <a16:creationId xmlns:a16="http://schemas.microsoft.com/office/drawing/2014/main" id="{A1EDB192-0685-45EA-AA50-5F022AB6AB2C}"/>
                </a:ext>
              </a:extLst>
            </p:cNvPr>
            <p:cNvPicPr>
              <a:picLocks/>
            </p:cNvPicPr>
            <p:nvPr/>
          </p:nvPicPr>
          <p:blipFill>
            <a:blip r:embed="rId6"/>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4FF2170C-7D92-4DED-B340-E052B3E99C76}"/>
                </a:ext>
              </a:extLst>
            </p:cNvPr>
            <p:cNvPicPr>
              <a:picLocks/>
            </p:cNvPicPr>
            <p:nvPr/>
          </p:nvPicPr>
          <p:blipFill>
            <a:blip r:embed="rId6"/>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1447;p44">
              <a:extLst>
                <a:ext uri="{FF2B5EF4-FFF2-40B4-BE49-F238E27FC236}">
                  <a16:creationId xmlns:a16="http://schemas.microsoft.com/office/drawing/2014/main" id="{F28393A6-ED4B-4FF9-BDCA-A894FA36E75D}"/>
                </a:ext>
              </a:extLst>
            </p:cNvPr>
            <p:cNvPicPr preferRelativeResize="0"/>
            <p:nvPr/>
          </p:nvPicPr>
          <p:blipFill>
            <a:blip r:embed="rId4">
              <a:alphaModFix/>
            </a:blip>
            <a:stretch>
              <a:fillRect/>
            </a:stretch>
          </p:blipFill>
          <p:spPr>
            <a:xfrm rot="21141435">
              <a:off x="2801225" y="2411515"/>
              <a:ext cx="469260" cy="228493"/>
            </a:xfrm>
            <a:prstGeom prst="rect">
              <a:avLst/>
            </a:prstGeom>
            <a:noFill/>
            <a:ln>
              <a:noFill/>
            </a:ln>
          </p:spPr>
        </p:pic>
        <p:pic>
          <p:nvPicPr>
            <p:cNvPr id="115" name="Google Shape;1449;p44">
              <a:extLst>
                <a:ext uri="{FF2B5EF4-FFF2-40B4-BE49-F238E27FC236}">
                  <a16:creationId xmlns:a16="http://schemas.microsoft.com/office/drawing/2014/main" id="{9C36E6BB-C0E2-4C1F-82C3-76613373B07B}"/>
                </a:ext>
              </a:extLst>
            </p:cNvPr>
            <p:cNvPicPr preferRelativeResize="0"/>
            <p:nvPr/>
          </p:nvPicPr>
          <p:blipFill>
            <a:blip r:embed="rId4">
              <a:alphaModFix/>
            </a:blip>
            <a:stretch>
              <a:fillRect/>
            </a:stretch>
          </p:blipFill>
          <p:spPr>
            <a:xfrm rot="35">
              <a:off x="4603390" y="2380893"/>
              <a:ext cx="470731" cy="227537"/>
            </a:xfrm>
            <a:prstGeom prst="rect">
              <a:avLst/>
            </a:prstGeom>
            <a:noFill/>
            <a:ln>
              <a:noFill/>
            </a:ln>
          </p:spPr>
        </p:pic>
        <p:pic>
          <p:nvPicPr>
            <p:cNvPr id="116" name="Google Shape;1450;p44">
              <a:extLst>
                <a:ext uri="{FF2B5EF4-FFF2-40B4-BE49-F238E27FC236}">
                  <a16:creationId xmlns:a16="http://schemas.microsoft.com/office/drawing/2014/main" id="{5867A69E-225A-4826-B1CF-D4F2177748F5}"/>
                </a:ext>
              </a:extLst>
            </p:cNvPr>
            <p:cNvPicPr preferRelativeResize="0"/>
            <p:nvPr/>
          </p:nvPicPr>
          <p:blipFill>
            <a:blip r:embed="rId4">
              <a:alphaModFix/>
            </a:blip>
            <a:stretch>
              <a:fillRect/>
            </a:stretch>
          </p:blipFill>
          <p:spPr>
            <a:xfrm rot="20491997">
              <a:off x="4198868" y="2370957"/>
              <a:ext cx="462583" cy="232766"/>
            </a:xfrm>
            <a:prstGeom prst="rect">
              <a:avLst/>
            </a:prstGeom>
            <a:noFill/>
            <a:ln>
              <a:noFill/>
            </a:ln>
          </p:spPr>
        </p:pic>
        <p:pic>
          <p:nvPicPr>
            <p:cNvPr id="117" name="Google Shape;1452;p44">
              <a:extLst>
                <a:ext uri="{FF2B5EF4-FFF2-40B4-BE49-F238E27FC236}">
                  <a16:creationId xmlns:a16="http://schemas.microsoft.com/office/drawing/2014/main" id="{F411AE0B-DCF0-4182-A950-420FF4DE64F9}"/>
                </a:ext>
              </a:extLst>
            </p:cNvPr>
            <p:cNvPicPr preferRelativeResize="0"/>
            <p:nvPr/>
          </p:nvPicPr>
          <p:blipFill>
            <a:blip r:embed="rId4">
              <a:alphaModFix/>
            </a:blip>
            <a:stretch>
              <a:fillRect/>
            </a:stretch>
          </p:blipFill>
          <p:spPr>
            <a:xfrm rot="20996859">
              <a:off x="6308600" y="2457159"/>
              <a:ext cx="468208" cy="229177"/>
            </a:xfrm>
            <a:prstGeom prst="rect">
              <a:avLst/>
            </a:prstGeom>
            <a:noFill/>
            <a:ln>
              <a:noFill/>
            </a:ln>
          </p:spPr>
        </p:pic>
        <p:pic>
          <p:nvPicPr>
            <p:cNvPr id="118" name="Google Shape;1453;p44">
              <a:extLst>
                <a:ext uri="{FF2B5EF4-FFF2-40B4-BE49-F238E27FC236}">
                  <a16:creationId xmlns:a16="http://schemas.microsoft.com/office/drawing/2014/main" id="{F8D1B3B2-7C37-4C77-A94E-709F52C1995A}"/>
                </a:ext>
              </a:extLst>
            </p:cNvPr>
            <p:cNvPicPr preferRelativeResize="0"/>
            <p:nvPr/>
          </p:nvPicPr>
          <p:blipFill>
            <a:blip r:embed="rId4">
              <a:alphaModFix/>
            </a:blip>
            <a:stretch>
              <a:fillRect/>
            </a:stretch>
          </p:blipFill>
          <p:spPr>
            <a:xfrm rot="499221">
              <a:off x="2387887" y="3563507"/>
              <a:ext cx="468996" cy="228668"/>
            </a:xfrm>
            <a:prstGeom prst="rect">
              <a:avLst/>
            </a:prstGeom>
            <a:noFill/>
            <a:ln>
              <a:noFill/>
            </a:ln>
          </p:spPr>
        </p:pic>
        <p:pic>
          <p:nvPicPr>
            <p:cNvPr id="119" name="Google Shape;1454;p44">
              <a:extLst>
                <a:ext uri="{FF2B5EF4-FFF2-40B4-BE49-F238E27FC236}">
                  <a16:creationId xmlns:a16="http://schemas.microsoft.com/office/drawing/2014/main" id="{F88C8931-49A7-40EE-A9C1-8925F291DF92}"/>
                </a:ext>
              </a:extLst>
            </p:cNvPr>
            <p:cNvPicPr preferRelativeResize="0"/>
            <p:nvPr/>
          </p:nvPicPr>
          <p:blipFill>
            <a:blip r:embed="rId4">
              <a:alphaModFix/>
            </a:blip>
            <a:stretch>
              <a:fillRect/>
            </a:stretch>
          </p:blipFill>
          <p:spPr>
            <a:xfrm rot="499221">
              <a:off x="5888615" y="3563503"/>
              <a:ext cx="468996" cy="228668"/>
            </a:xfrm>
            <a:prstGeom prst="rect">
              <a:avLst/>
            </a:prstGeom>
            <a:noFill/>
            <a:ln>
              <a:noFill/>
            </a:ln>
          </p:spPr>
        </p:pic>
        <p:pic>
          <p:nvPicPr>
            <p:cNvPr id="120" name="Google Shape;1456;p44">
              <a:extLst>
                <a:ext uri="{FF2B5EF4-FFF2-40B4-BE49-F238E27FC236}">
                  <a16:creationId xmlns:a16="http://schemas.microsoft.com/office/drawing/2014/main" id="{3C9C4AAB-33A2-4CDC-92C5-18FAA52D5819}"/>
                </a:ext>
              </a:extLst>
            </p:cNvPr>
            <p:cNvPicPr preferRelativeResize="0"/>
            <p:nvPr/>
          </p:nvPicPr>
          <p:blipFill>
            <a:blip r:embed="rId4">
              <a:alphaModFix/>
            </a:blip>
            <a:stretch>
              <a:fillRect/>
            </a:stretch>
          </p:blipFill>
          <p:spPr>
            <a:xfrm rot="20581156">
              <a:off x="4140846" y="3536685"/>
              <a:ext cx="463778" cy="232013"/>
            </a:xfrm>
            <a:prstGeom prst="rect">
              <a:avLst/>
            </a:prstGeom>
            <a:noFill/>
            <a:ln>
              <a:noFill/>
            </a:ln>
          </p:spPr>
        </p:pic>
        <p:pic>
          <p:nvPicPr>
            <p:cNvPr id="121" name="Google Shape;1457;p44">
              <a:extLst>
                <a:ext uri="{FF2B5EF4-FFF2-40B4-BE49-F238E27FC236}">
                  <a16:creationId xmlns:a16="http://schemas.microsoft.com/office/drawing/2014/main" id="{B954B592-6163-4521-8894-5EB6CAAD3B49}"/>
                </a:ext>
              </a:extLst>
            </p:cNvPr>
            <p:cNvPicPr preferRelativeResize="0"/>
            <p:nvPr/>
          </p:nvPicPr>
          <p:blipFill>
            <a:blip r:embed="rId4">
              <a:alphaModFix/>
            </a:blip>
            <a:stretch>
              <a:fillRect/>
            </a:stretch>
          </p:blipFill>
          <p:spPr>
            <a:xfrm rot="21121357">
              <a:off x="6308125" y="3614113"/>
              <a:ext cx="469132" cy="228579"/>
            </a:xfrm>
            <a:prstGeom prst="rect">
              <a:avLst/>
            </a:prstGeom>
            <a:noFill/>
            <a:ln>
              <a:noFill/>
            </a:ln>
          </p:spPr>
        </p:pic>
        <p:sp>
          <p:nvSpPr>
            <p:cNvPr id="122" name="Google Shape;1463;p44">
              <a:extLst>
                <a:ext uri="{FF2B5EF4-FFF2-40B4-BE49-F238E27FC236}">
                  <a16:creationId xmlns:a16="http://schemas.microsoft.com/office/drawing/2014/main" id="{09DFCD15-4AC2-4F4F-8276-15D9F60A3257}"/>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64;p44">
              <a:extLst>
                <a:ext uri="{FF2B5EF4-FFF2-40B4-BE49-F238E27FC236}">
                  <a16:creationId xmlns:a16="http://schemas.microsoft.com/office/drawing/2014/main" id="{E4CD53BE-92E0-4940-91B7-AE7727BD00DF}"/>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65;p44">
              <a:extLst>
                <a:ext uri="{FF2B5EF4-FFF2-40B4-BE49-F238E27FC236}">
                  <a16:creationId xmlns:a16="http://schemas.microsoft.com/office/drawing/2014/main" id="{E9BE8FC5-9F75-4E2E-AD62-1BABECF169E7}"/>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66;p44">
              <a:extLst>
                <a:ext uri="{FF2B5EF4-FFF2-40B4-BE49-F238E27FC236}">
                  <a16:creationId xmlns:a16="http://schemas.microsoft.com/office/drawing/2014/main" id="{A2358780-A868-4542-9A62-83EB9F7734BD}"/>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67;p44">
              <a:extLst>
                <a:ext uri="{FF2B5EF4-FFF2-40B4-BE49-F238E27FC236}">
                  <a16:creationId xmlns:a16="http://schemas.microsoft.com/office/drawing/2014/main" id="{98FA3F38-3C2F-4277-B1D4-6851AAE72147}"/>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68;p44">
              <a:extLst>
                <a:ext uri="{FF2B5EF4-FFF2-40B4-BE49-F238E27FC236}">
                  <a16:creationId xmlns:a16="http://schemas.microsoft.com/office/drawing/2014/main" id="{7C66DC10-25D5-4595-9365-CC11C6EBAB41}"/>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69;p44">
              <a:extLst>
                <a:ext uri="{FF2B5EF4-FFF2-40B4-BE49-F238E27FC236}">
                  <a16:creationId xmlns:a16="http://schemas.microsoft.com/office/drawing/2014/main" id="{ACD783AF-0886-4AD4-B49D-D5E4F1C7ED04}"/>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0;p44">
              <a:extLst>
                <a:ext uri="{FF2B5EF4-FFF2-40B4-BE49-F238E27FC236}">
                  <a16:creationId xmlns:a16="http://schemas.microsoft.com/office/drawing/2014/main" id="{4F58E18D-3362-4F04-9A3D-AE884B5269EB}"/>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71;p44">
              <a:extLst>
                <a:ext uri="{FF2B5EF4-FFF2-40B4-BE49-F238E27FC236}">
                  <a16:creationId xmlns:a16="http://schemas.microsoft.com/office/drawing/2014/main" id="{85F2B0BD-81D5-43A0-BEEB-E449620BFF1D}"/>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72;p44">
              <a:extLst>
                <a:ext uri="{FF2B5EF4-FFF2-40B4-BE49-F238E27FC236}">
                  <a16:creationId xmlns:a16="http://schemas.microsoft.com/office/drawing/2014/main" id="{FC38B832-505A-445E-82AD-6EC855D9207C}"/>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73;p44">
              <a:extLst>
                <a:ext uri="{FF2B5EF4-FFF2-40B4-BE49-F238E27FC236}">
                  <a16:creationId xmlns:a16="http://schemas.microsoft.com/office/drawing/2014/main" id="{B9FA7124-F6EB-4A85-A64A-83686E10412E}"/>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1474;p44">
              <a:extLst>
                <a:ext uri="{FF2B5EF4-FFF2-40B4-BE49-F238E27FC236}">
                  <a16:creationId xmlns:a16="http://schemas.microsoft.com/office/drawing/2014/main" id="{E9C70D23-6523-4D38-94A9-8C95E8C5B406}"/>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1475;p44">
              <a:extLst>
                <a:ext uri="{FF2B5EF4-FFF2-40B4-BE49-F238E27FC236}">
                  <a16:creationId xmlns:a16="http://schemas.microsoft.com/office/drawing/2014/main" id="{868EE534-35FD-4484-9D37-B99C02A1E943}"/>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1476;p44">
              <a:extLst>
                <a:ext uri="{FF2B5EF4-FFF2-40B4-BE49-F238E27FC236}">
                  <a16:creationId xmlns:a16="http://schemas.microsoft.com/office/drawing/2014/main" id="{E4DAC368-9028-48F3-9E36-A271D1225D68}"/>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1477;p44">
              <a:extLst>
                <a:ext uri="{FF2B5EF4-FFF2-40B4-BE49-F238E27FC236}">
                  <a16:creationId xmlns:a16="http://schemas.microsoft.com/office/drawing/2014/main" id="{88227184-0425-4361-A3F4-F7EE93E54185}"/>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7" name="Google Shape;1478;p44">
              <a:extLst>
                <a:ext uri="{FF2B5EF4-FFF2-40B4-BE49-F238E27FC236}">
                  <a16:creationId xmlns:a16="http://schemas.microsoft.com/office/drawing/2014/main" id="{D6D3F1CE-4B0D-473B-AB70-27585D14C277}"/>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8" name="Google Shape;1479;p44">
              <a:extLst>
                <a:ext uri="{FF2B5EF4-FFF2-40B4-BE49-F238E27FC236}">
                  <a16:creationId xmlns:a16="http://schemas.microsoft.com/office/drawing/2014/main" id="{AA894CB8-57AE-4C25-8CE6-6CC35C063774}"/>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9" name="Google Shape;1480;p44">
              <a:extLst>
                <a:ext uri="{FF2B5EF4-FFF2-40B4-BE49-F238E27FC236}">
                  <a16:creationId xmlns:a16="http://schemas.microsoft.com/office/drawing/2014/main" id="{48D064A1-C23C-46E0-BBA8-C07181365D63}"/>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0" name="Google Shape;1481;p44">
              <a:extLst>
                <a:ext uri="{FF2B5EF4-FFF2-40B4-BE49-F238E27FC236}">
                  <a16:creationId xmlns:a16="http://schemas.microsoft.com/office/drawing/2014/main" id="{D83D97EE-E3BB-4C5D-AF64-FF187D580ABA}"/>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1" name="Google Shape;1482;p44">
              <a:extLst>
                <a:ext uri="{FF2B5EF4-FFF2-40B4-BE49-F238E27FC236}">
                  <a16:creationId xmlns:a16="http://schemas.microsoft.com/office/drawing/2014/main" id="{05074D0C-06FB-4ABC-A3AF-ED6026EDC534}"/>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cxnSp>
        <p:nvCxnSpPr>
          <p:cNvPr id="154" name="Google Shape;1841;p48">
            <a:extLst>
              <a:ext uri="{FF2B5EF4-FFF2-40B4-BE49-F238E27FC236}">
                <a16:creationId xmlns:a16="http://schemas.microsoft.com/office/drawing/2014/main" id="{588EE846-814C-4E53-AFCE-04678DC42FAE}"/>
              </a:ext>
            </a:extLst>
          </p:cNvPr>
          <p:cNvCxnSpPr>
            <a:cxnSpLocks/>
            <a:stCxn id="1779" idx="2"/>
            <a:endCxn id="1837" idx="3"/>
          </p:cNvCxnSpPr>
          <p:nvPr/>
        </p:nvCxnSpPr>
        <p:spPr>
          <a:xfrm rot="5400000">
            <a:off x="2189987" y="2315893"/>
            <a:ext cx="2844925" cy="241138"/>
          </a:xfrm>
          <a:prstGeom prst="curvedConnector2">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p49"/>
          <p:cNvSpPr/>
          <p:nvPr/>
        </p:nvSpPr>
        <p:spPr>
          <a:xfrm>
            <a:off x="2271600" y="3345900"/>
            <a:ext cx="1538400" cy="1062054"/>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2271600" y="2202900"/>
            <a:ext cx="1538400" cy="1052926"/>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9" name="Google Shape;1859;p49"/>
          <p:cNvSpPr/>
          <p:nvPr/>
        </p:nvSpPr>
        <p:spPr>
          <a:xfrm>
            <a:off x="5562600" y="3105894"/>
            <a:ext cx="3276600" cy="762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Source Sans Pro"/>
                <a:ea typeface="Source Sans Pro"/>
                <a:cs typeface="Source Sans Pro"/>
                <a:sym typeface="Source Sans Pro"/>
              </a:rPr>
              <a:t>Slots / Threads / Cores</a:t>
            </a:r>
            <a:endParaRPr sz="2400" b="1">
              <a:latin typeface="Source Sans Pro"/>
              <a:ea typeface="Source Sans Pro"/>
              <a:cs typeface="Source Sans Pro"/>
              <a:sym typeface="Source Sans Pro"/>
            </a:endParaRPr>
          </a:p>
          <a:p>
            <a:pPr marL="0" lvl="0" indent="0" algn="ctr" rtl="0">
              <a:spcBef>
                <a:spcPts val="0"/>
              </a:spcBef>
              <a:spcAft>
                <a:spcPts val="0"/>
              </a:spcAft>
              <a:buNone/>
            </a:pPr>
            <a:r>
              <a:rPr lang="en" sz="1800" b="1">
                <a:latin typeface="Source Sans Pro"/>
                <a:ea typeface="Source Sans Pro"/>
                <a:cs typeface="Source Sans Pro"/>
                <a:sym typeface="Source Sans Pro"/>
              </a:rPr>
              <a:t>(interchangeable terms)</a:t>
            </a:r>
            <a:endParaRPr sz="1800" b="1">
              <a:latin typeface="Source Sans Pro"/>
              <a:ea typeface="Source Sans Pro"/>
              <a:cs typeface="Source Sans Pro"/>
              <a:sym typeface="Source Sans Pro"/>
            </a:endParaRPr>
          </a:p>
        </p:txBody>
      </p:sp>
      <p:cxnSp>
        <p:nvCxnSpPr>
          <p:cNvPr id="1864" name="Google Shape;1864;p49"/>
          <p:cNvCxnSpPr>
            <a:cxnSpLocks/>
            <a:stCxn id="1865" idx="2"/>
            <a:endCxn id="1846" idx="1"/>
          </p:cNvCxnSpPr>
          <p:nvPr/>
        </p:nvCxnSpPr>
        <p:spPr>
          <a:xfrm rot="16200000" flipH="1">
            <a:off x="785087" y="2390413"/>
            <a:ext cx="1872327" cy="1100700"/>
          </a:xfrm>
          <a:prstGeom prst="curvedConnector2">
            <a:avLst/>
          </a:prstGeom>
          <a:noFill/>
          <a:ln w="38100" cap="flat" cmpd="sng">
            <a:solidFill>
              <a:srgbClr val="B7B7B7"/>
            </a:solidFill>
            <a:prstDash val="solid"/>
            <a:round/>
            <a:headEnd type="none" w="med" len="med"/>
            <a:tailEnd type="triangle" w="med" len="med"/>
          </a:ln>
        </p:spPr>
      </p:cxnSp>
      <p:cxnSp>
        <p:nvCxnSpPr>
          <p:cNvPr id="1866" name="Google Shape;1866;p49"/>
          <p:cNvCxnSpPr>
            <a:cxnSpLocks/>
            <a:stCxn id="1865" idx="2"/>
            <a:endCxn id="1848" idx="1"/>
          </p:cNvCxnSpPr>
          <p:nvPr/>
        </p:nvCxnSpPr>
        <p:spPr>
          <a:xfrm rot="16200000" flipH="1">
            <a:off x="1358869" y="1816631"/>
            <a:ext cx="724763" cy="1100700"/>
          </a:xfrm>
          <a:prstGeom prst="curvedConnector2">
            <a:avLst/>
          </a:prstGeom>
          <a:noFill/>
          <a:ln w="38100" cap="flat" cmpd="sng">
            <a:solidFill>
              <a:srgbClr val="B7B7B7"/>
            </a:solidFill>
            <a:prstDash val="solid"/>
            <a:round/>
            <a:headEnd type="none" w="med" len="med"/>
            <a:tailEnd type="triangle" w="med" len="med"/>
          </a:ln>
        </p:spPr>
      </p:cxnSp>
      <p:sp>
        <p:nvSpPr>
          <p:cNvPr id="1865" name="Google Shape;1865;p49"/>
          <p:cNvSpPr/>
          <p:nvPr/>
        </p:nvSpPr>
        <p:spPr>
          <a:xfrm>
            <a:off x="619950" y="1371600"/>
            <a:ext cx="11019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B7B7B7"/>
                </a:solidFill>
                <a:latin typeface="Source Sans Pro"/>
                <a:ea typeface="Source Sans Pro"/>
                <a:cs typeface="Source Sans Pro"/>
                <a:sym typeface="Source Sans Pro"/>
              </a:rPr>
              <a:t>Nodes</a:t>
            </a:r>
            <a:endParaRPr sz="2400" b="1">
              <a:solidFill>
                <a:srgbClr val="B7B7B7"/>
              </a:solidFill>
              <a:latin typeface="Source Sans Pro"/>
              <a:ea typeface="Source Sans Pro"/>
              <a:cs typeface="Source Sans Pro"/>
              <a:sym typeface="Source Sans Pro"/>
            </a:endParaRPr>
          </a:p>
        </p:txBody>
      </p:sp>
      <p:sp>
        <p:nvSpPr>
          <p:cNvPr id="48" name="Google Shape;268;p29">
            <a:extLst>
              <a:ext uri="{FF2B5EF4-FFF2-40B4-BE49-F238E27FC236}">
                <a16:creationId xmlns:a16="http://schemas.microsoft.com/office/drawing/2014/main" id="{8BA72B44-68A9-43EF-8F1D-2B6A9F401CD4}"/>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392;p31">
            <a:extLst>
              <a:ext uri="{FF2B5EF4-FFF2-40B4-BE49-F238E27FC236}">
                <a16:creationId xmlns:a16="http://schemas.microsoft.com/office/drawing/2014/main" id="{63925347-E3AC-4F23-AE45-4C3B08A4CB5D}"/>
              </a:ext>
            </a:extLst>
          </p:cNvPr>
          <p:cNvPicPr>
            <a:picLocks/>
          </p:cNvPicPr>
          <p:nvPr/>
        </p:nvPicPr>
        <p:blipFill>
          <a:blip r:embed="rId3"/>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50" name="Google Shape;392;p31">
            <a:extLst>
              <a:ext uri="{FF2B5EF4-FFF2-40B4-BE49-F238E27FC236}">
                <a16:creationId xmlns:a16="http://schemas.microsoft.com/office/drawing/2014/main" id="{B698D5EB-DA7C-49A4-B96D-E0C9BF1C34EB}"/>
              </a:ext>
            </a:extLst>
          </p:cNvPr>
          <p:cNvPicPr>
            <a:picLocks/>
          </p:cNvPicPr>
          <p:nvPr/>
        </p:nvPicPr>
        <p:blipFill>
          <a:blip r:embed="rId3"/>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57" name="Google Shape;268;p29">
            <a:extLst>
              <a:ext uri="{FF2B5EF4-FFF2-40B4-BE49-F238E27FC236}">
                <a16:creationId xmlns:a16="http://schemas.microsoft.com/office/drawing/2014/main" id="{1DAC5731-DEB6-4F2D-8D57-761BCD0DCEAA}"/>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392;p31">
            <a:extLst>
              <a:ext uri="{FF2B5EF4-FFF2-40B4-BE49-F238E27FC236}">
                <a16:creationId xmlns:a16="http://schemas.microsoft.com/office/drawing/2014/main" id="{AAD82929-081E-4627-BB77-BFB71AE82327}"/>
              </a:ext>
            </a:extLst>
          </p:cNvPr>
          <p:cNvPicPr>
            <a:picLocks/>
          </p:cNvPicPr>
          <p:nvPr/>
        </p:nvPicPr>
        <p:blipFill>
          <a:blip r:embed="rId3"/>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59" name="Google Shape;392;p31">
            <a:extLst>
              <a:ext uri="{FF2B5EF4-FFF2-40B4-BE49-F238E27FC236}">
                <a16:creationId xmlns:a16="http://schemas.microsoft.com/office/drawing/2014/main" id="{C5956ABF-4495-4745-AE28-0145B587823B}"/>
              </a:ext>
            </a:extLst>
          </p:cNvPr>
          <p:cNvPicPr>
            <a:picLocks/>
          </p:cNvPicPr>
          <p:nvPr/>
        </p:nvPicPr>
        <p:blipFill>
          <a:blip r:embed="rId3"/>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60" name="Google Shape;1447;p44">
            <a:extLst>
              <a:ext uri="{FF2B5EF4-FFF2-40B4-BE49-F238E27FC236}">
                <a16:creationId xmlns:a16="http://schemas.microsoft.com/office/drawing/2014/main" id="{9299DA00-34D8-4188-982D-530898ACD75C}"/>
              </a:ext>
            </a:extLst>
          </p:cNvPr>
          <p:cNvPicPr preferRelativeResize="0"/>
          <p:nvPr/>
        </p:nvPicPr>
        <p:blipFill>
          <a:blip r:embed="rId4">
            <a:alphaModFix/>
          </a:blip>
          <a:stretch>
            <a:fillRect/>
          </a:stretch>
        </p:blipFill>
        <p:spPr>
          <a:xfrm rot="21141435">
            <a:off x="2801225" y="2411515"/>
            <a:ext cx="469260" cy="228493"/>
          </a:xfrm>
          <a:prstGeom prst="rect">
            <a:avLst/>
          </a:prstGeom>
          <a:noFill/>
          <a:ln>
            <a:noFill/>
          </a:ln>
        </p:spPr>
      </p:pic>
      <p:pic>
        <p:nvPicPr>
          <p:cNvPr id="64" name="Google Shape;1453;p44">
            <a:extLst>
              <a:ext uri="{FF2B5EF4-FFF2-40B4-BE49-F238E27FC236}">
                <a16:creationId xmlns:a16="http://schemas.microsoft.com/office/drawing/2014/main" id="{E0893023-83BF-49A6-A21E-CE2E005AB42B}"/>
              </a:ext>
            </a:extLst>
          </p:cNvPr>
          <p:cNvPicPr preferRelativeResize="0"/>
          <p:nvPr/>
        </p:nvPicPr>
        <p:blipFill>
          <a:blip r:embed="rId4">
            <a:alphaModFix/>
          </a:blip>
          <a:stretch>
            <a:fillRect/>
          </a:stretch>
        </p:blipFill>
        <p:spPr>
          <a:xfrm rot="499221">
            <a:off x="2387887" y="3563507"/>
            <a:ext cx="468996" cy="228668"/>
          </a:xfrm>
          <a:prstGeom prst="rect">
            <a:avLst/>
          </a:prstGeom>
          <a:noFill/>
          <a:ln>
            <a:noFill/>
          </a:ln>
        </p:spPr>
      </p:pic>
      <p:sp>
        <p:nvSpPr>
          <p:cNvPr id="68" name="Google Shape;1463;p44">
            <a:extLst>
              <a:ext uri="{FF2B5EF4-FFF2-40B4-BE49-F238E27FC236}">
                <a16:creationId xmlns:a16="http://schemas.microsoft.com/office/drawing/2014/main" id="{A87F5E8F-F052-4D3A-B76B-C0541B88ED62}"/>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9" name="Google Shape;1464;p44">
            <a:extLst>
              <a:ext uri="{FF2B5EF4-FFF2-40B4-BE49-F238E27FC236}">
                <a16:creationId xmlns:a16="http://schemas.microsoft.com/office/drawing/2014/main" id="{13C7F300-B92E-4026-9DB1-155EC5A467E4}"/>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0" name="Google Shape;1465;p44">
            <a:extLst>
              <a:ext uri="{FF2B5EF4-FFF2-40B4-BE49-F238E27FC236}">
                <a16:creationId xmlns:a16="http://schemas.microsoft.com/office/drawing/2014/main" id="{209A692E-9060-45DB-A7E9-7F87787A7B00}"/>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1" name="Google Shape;1466;p44">
            <a:extLst>
              <a:ext uri="{FF2B5EF4-FFF2-40B4-BE49-F238E27FC236}">
                <a16:creationId xmlns:a16="http://schemas.microsoft.com/office/drawing/2014/main" id="{93A7FC5B-08D8-444E-BDA6-1EC1D61B42A3}"/>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2" name="Google Shape;1467;p44">
            <a:extLst>
              <a:ext uri="{FF2B5EF4-FFF2-40B4-BE49-F238E27FC236}">
                <a16:creationId xmlns:a16="http://schemas.microsoft.com/office/drawing/2014/main" id="{97C34351-1145-4F53-8265-BDC27DB70735}"/>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3" name="Google Shape;1468;p44">
            <a:extLst>
              <a:ext uri="{FF2B5EF4-FFF2-40B4-BE49-F238E27FC236}">
                <a16:creationId xmlns:a16="http://schemas.microsoft.com/office/drawing/2014/main" id="{6A110CF6-26A1-4CA1-9278-7E883AF23D24}"/>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4" name="Google Shape;1469;p44">
            <a:extLst>
              <a:ext uri="{FF2B5EF4-FFF2-40B4-BE49-F238E27FC236}">
                <a16:creationId xmlns:a16="http://schemas.microsoft.com/office/drawing/2014/main" id="{04EAE522-54B7-461F-88BA-F8107C2B8CC0}"/>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 name="Google Shape;1470;p44">
            <a:extLst>
              <a:ext uri="{FF2B5EF4-FFF2-40B4-BE49-F238E27FC236}">
                <a16:creationId xmlns:a16="http://schemas.microsoft.com/office/drawing/2014/main" id="{CC4CFA78-E682-480A-9A17-F7D9948B86D9}"/>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 name="Google Shape;1471;p44">
            <a:extLst>
              <a:ext uri="{FF2B5EF4-FFF2-40B4-BE49-F238E27FC236}">
                <a16:creationId xmlns:a16="http://schemas.microsoft.com/office/drawing/2014/main" id="{D3A093C3-5315-48E7-A940-6352B9A13DE1}"/>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 name="Google Shape;1472;p44">
            <a:extLst>
              <a:ext uri="{FF2B5EF4-FFF2-40B4-BE49-F238E27FC236}">
                <a16:creationId xmlns:a16="http://schemas.microsoft.com/office/drawing/2014/main" id="{870F978E-1B95-4B40-AD2D-9168C26FBA42}"/>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863" name="Google Shape;1863;p49"/>
          <p:cNvSpPr/>
          <p:nvPr/>
        </p:nvSpPr>
        <p:spPr>
          <a:xfrm>
            <a:off x="2915268" y="2627314"/>
            <a:ext cx="576612" cy="62851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2915816" y="3768624"/>
            <a:ext cx="576064" cy="639329"/>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0" name="Google Shape;1860;p49"/>
          <p:cNvCxnSpPr>
            <a:cxnSpLocks/>
            <a:stCxn id="1859" idx="1"/>
            <a:endCxn id="50" idx="3"/>
          </p:cNvCxnSpPr>
          <p:nvPr/>
        </p:nvCxnSpPr>
        <p:spPr>
          <a:xfrm rot="10800000" flipV="1">
            <a:off x="3445458" y="3486894"/>
            <a:ext cx="2117143" cy="591856"/>
          </a:xfrm>
          <a:prstGeom prst="curvedConnector3">
            <a:avLst>
              <a:gd name="adj1" fmla="val 50000"/>
            </a:avLst>
          </a:prstGeom>
          <a:noFill/>
          <a:ln w="38100" cap="flat" cmpd="sng">
            <a:solidFill>
              <a:srgbClr val="000000"/>
            </a:solidFill>
            <a:prstDash val="solid"/>
            <a:round/>
            <a:headEnd type="none" w="med" len="med"/>
            <a:tailEnd type="triangle" w="med" len="med"/>
          </a:ln>
        </p:spPr>
      </p:cxnSp>
      <p:cxnSp>
        <p:nvCxnSpPr>
          <p:cNvPr id="1862" name="Google Shape;1862;p49"/>
          <p:cNvCxnSpPr>
            <a:cxnSpLocks/>
            <a:stCxn id="1859" idx="1"/>
            <a:endCxn id="1863" idx="3"/>
          </p:cNvCxnSpPr>
          <p:nvPr/>
        </p:nvCxnSpPr>
        <p:spPr>
          <a:xfrm rot="10800000">
            <a:off x="3491880" y="2941570"/>
            <a:ext cx="2070720" cy="545324"/>
          </a:xfrm>
          <a:prstGeom prst="curvedConnector3">
            <a:avLst>
              <a:gd name="adj1" fmla="val 50000"/>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9" name="Google Shape;1889;p50"/>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892" name="Google Shape;1892;p50"/>
          <p:cNvCxnSpPr>
            <a:cxnSpLocks/>
            <a:stCxn id="1893" idx="2"/>
            <a:endCxn id="40" idx="1"/>
          </p:cNvCxnSpPr>
          <p:nvPr/>
        </p:nvCxnSpPr>
        <p:spPr>
          <a:xfrm rot="16200000" flipH="1">
            <a:off x="785087" y="2390413"/>
            <a:ext cx="1872327" cy="1100700"/>
          </a:xfrm>
          <a:prstGeom prst="curvedConnector2">
            <a:avLst/>
          </a:prstGeom>
          <a:noFill/>
          <a:ln w="38100" cap="flat" cmpd="sng">
            <a:solidFill>
              <a:srgbClr val="B7B7B7"/>
            </a:solidFill>
            <a:prstDash val="solid"/>
            <a:round/>
            <a:headEnd type="none" w="med" len="med"/>
            <a:tailEnd type="triangle" w="med" len="med"/>
          </a:ln>
        </p:spPr>
      </p:cxnSp>
      <p:cxnSp>
        <p:nvCxnSpPr>
          <p:cNvPr id="1894" name="Google Shape;1894;p50"/>
          <p:cNvCxnSpPr>
            <a:cxnSpLocks/>
            <a:stCxn id="1893" idx="2"/>
            <a:endCxn id="41" idx="1"/>
          </p:cNvCxnSpPr>
          <p:nvPr/>
        </p:nvCxnSpPr>
        <p:spPr>
          <a:xfrm rot="16200000" flipH="1">
            <a:off x="1358869" y="1816631"/>
            <a:ext cx="724763" cy="1100700"/>
          </a:xfrm>
          <a:prstGeom prst="curvedConnector2">
            <a:avLst/>
          </a:prstGeom>
          <a:noFill/>
          <a:ln w="38100" cap="flat" cmpd="sng">
            <a:solidFill>
              <a:srgbClr val="B7B7B7"/>
            </a:solidFill>
            <a:prstDash val="solid"/>
            <a:round/>
            <a:headEnd type="none" w="med" len="med"/>
            <a:tailEnd type="triangle" w="med" len="med"/>
          </a:ln>
        </p:spPr>
      </p:cxnSp>
      <p:sp>
        <p:nvSpPr>
          <p:cNvPr id="1893" name="Google Shape;1893;p50"/>
          <p:cNvSpPr/>
          <p:nvPr/>
        </p:nvSpPr>
        <p:spPr>
          <a:xfrm>
            <a:off x="619950" y="1371600"/>
            <a:ext cx="1101900" cy="633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B7B7B7"/>
                </a:solidFill>
                <a:latin typeface="Source Sans Pro"/>
                <a:ea typeface="Source Sans Pro"/>
                <a:cs typeface="Source Sans Pro"/>
                <a:sym typeface="Source Sans Pro"/>
              </a:rPr>
              <a:t>Nodes</a:t>
            </a:r>
            <a:endParaRPr sz="2400" b="1">
              <a:solidFill>
                <a:srgbClr val="B7B7B7"/>
              </a:solidFill>
              <a:latin typeface="Source Sans Pro"/>
              <a:ea typeface="Source Sans Pro"/>
              <a:cs typeface="Source Sans Pro"/>
              <a:sym typeface="Source Sans Pro"/>
            </a:endParaRPr>
          </a:p>
        </p:txBody>
      </p:sp>
      <p:sp>
        <p:nvSpPr>
          <p:cNvPr id="1896" name="Google Shape;1896;p50"/>
          <p:cNvSpPr/>
          <p:nvPr/>
        </p:nvSpPr>
        <p:spPr>
          <a:xfrm>
            <a:off x="5677550" y="2823778"/>
            <a:ext cx="3200400" cy="762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Source Sans Pro"/>
                <a:ea typeface="Source Sans Pro"/>
                <a:cs typeface="Source Sans Pro"/>
                <a:sym typeface="Source Sans Pro"/>
              </a:rPr>
              <a:t>Shared Resources</a:t>
            </a:r>
            <a:endParaRPr sz="2400" b="1">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800" b="1">
                <a:solidFill>
                  <a:schemeClr val="dk1"/>
                </a:solidFill>
                <a:latin typeface="Source Sans Pro"/>
                <a:ea typeface="Source Sans Pro"/>
                <a:cs typeface="Source Sans Pro"/>
                <a:sym typeface="Source Sans Pro"/>
              </a:rPr>
              <a:t>(RAM, Disk, Network)</a:t>
            </a:r>
            <a:endParaRPr sz="2400" b="1">
              <a:latin typeface="Source Sans Pro"/>
              <a:ea typeface="Source Sans Pro"/>
              <a:cs typeface="Source Sans Pro"/>
              <a:sym typeface="Source Sans Pro"/>
            </a:endParaRPr>
          </a:p>
        </p:txBody>
      </p:sp>
      <p:sp>
        <p:nvSpPr>
          <p:cNvPr id="1897" name="Google Shape;1897;p50"/>
          <p:cNvSpPr/>
          <p:nvPr/>
        </p:nvSpPr>
        <p:spPr>
          <a:xfrm>
            <a:off x="3471615" y="2555529"/>
            <a:ext cx="314200" cy="403888"/>
          </a:xfrm>
          <a:prstGeom prst="flowChartMagneticDisk">
            <a:avLst/>
          </a:prstGeom>
          <a:solidFill>
            <a:srgbClr val="FF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0"/>
          <p:cNvSpPr/>
          <p:nvPr/>
        </p:nvSpPr>
        <p:spPr>
          <a:xfrm>
            <a:off x="3469278" y="3611776"/>
            <a:ext cx="314200" cy="403888"/>
          </a:xfrm>
          <a:prstGeom prst="flowChartMagneticDisk">
            <a:avLst/>
          </a:prstGeom>
          <a:solidFill>
            <a:srgbClr val="FF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46;p49">
            <a:extLst>
              <a:ext uri="{FF2B5EF4-FFF2-40B4-BE49-F238E27FC236}">
                <a16:creationId xmlns:a16="http://schemas.microsoft.com/office/drawing/2014/main" id="{E94D7D42-49BD-485B-9596-8D70C91CDA2E}"/>
              </a:ext>
            </a:extLst>
          </p:cNvPr>
          <p:cNvSpPr/>
          <p:nvPr/>
        </p:nvSpPr>
        <p:spPr>
          <a:xfrm>
            <a:off x="2271600" y="3345900"/>
            <a:ext cx="1688332" cy="1062054"/>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48;p49">
            <a:extLst>
              <a:ext uri="{FF2B5EF4-FFF2-40B4-BE49-F238E27FC236}">
                <a16:creationId xmlns:a16="http://schemas.microsoft.com/office/drawing/2014/main" id="{2B730966-CAA0-498F-9B79-C7210F8E4A46}"/>
              </a:ext>
            </a:extLst>
          </p:cNvPr>
          <p:cNvSpPr/>
          <p:nvPr/>
        </p:nvSpPr>
        <p:spPr>
          <a:xfrm>
            <a:off x="2271600" y="2202900"/>
            <a:ext cx="1688332" cy="1052926"/>
          </a:xfrm>
          <a:prstGeom prst="roundRect">
            <a:avLst>
              <a:gd name="adj" fmla="val 16667"/>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8;p29">
            <a:extLst>
              <a:ext uri="{FF2B5EF4-FFF2-40B4-BE49-F238E27FC236}">
                <a16:creationId xmlns:a16="http://schemas.microsoft.com/office/drawing/2014/main" id="{2FA8F969-4767-4852-8E63-2C5D3520DDFB}"/>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392;p31">
            <a:extLst>
              <a:ext uri="{FF2B5EF4-FFF2-40B4-BE49-F238E27FC236}">
                <a16:creationId xmlns:a16="http://schemas.microsoft.com/office/drawing/2014/main" id="{F4605D0E-EC60-40BD-B129-0ACF77978C33}"/>
              </a:ext>
            </a:extLst>
          </p:cNvPr>
          <p:cNvPicPr>
            <a:picLocks/>
          </p:cNvPicPr>
          <p:nvPr/>
        </p:nvPicPr>
        <p:blipFill>
          <a:blip r:embed="rId3"/>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44" name="Google Shape;392;p31">
            <a:extLst>
              <a:ext uri="{FF2B5EF4-FFF2-40B4-BE49-F238E27FC236}">
                <a16:creationId xmlns:a16="http://schemas.microsoft.com/office/drawing/2014/main" id="{7C8719FE-99C9-45E9-94DA-EF657CE27199}"/>
              </a:ext>
            </a:extLst>
          </p:cNvPr>
          <p:cNvPicPr>
            <a:picLocks/>
          </p:cNvPicPr>
          <p:nvPr/>
        </p:nvPicPr>
        <p:blipFill>
          <a:blip r:embed="rId3"/>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45" name="Google Shape;268;p29">
            <a:extLst>
              <a:ext uri="{FF2B5EF4-FFF2-40B4-BE49-F238E27FC236}">
                <a16:creationId xmlns:a16="http://schemas.microsoft.com/office/drawing/2014/main" id="{E088E976-D850-4172-B9B1-E04D04E42C17}"/>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392;p31">
            <a:extLst>
              <a:ext uri="{FF2B5EF4-FFF2-40B4-BE49-F238E27FC236}">
                <a16:creationId xmlns:a16="http://schemas.microsoft.com/office/drawing/2014/main" id="{16A77FE4-C2BB-4AF6-BA8E-8B87EB00E76F}"/>
              </a:ext>
            </a:extLst>
          </p:cNvPr>
          <p:cNvPicPr>
            <a:picLocks/>
          </p:cNvPicPr>
          <p:nvPr/>
        </p:nvPicPr>
        <p:blipFill>
          <a:blip r:embed="rId3"/>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47" name="Google Shape;392;p31">
            <a:extLst>
              <a:ext uri="{FF2B5EF4-FFF2-40B4-BE49-F238E27FC236}">
                <a16:creationId xmlns:a16="http://schemas.microsoft.com/office/drawing/2014/main" id="{A3415AD1-F26B-4F9D-BB10-227E16136D5C}"/>
              </a:ext>
            </a:extLst>
          </p:cNvPr>
          <p:cNvPicPr>
            <a:picLocks/>
          </p:cNvPicPr>
          <p:nvPr/>
        </p:nvPicPr>
        <p:blipFill>
          <a:blip r:embed="rId3"/>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48" name="Google Shape;1447;p44">
            <a:extLst>
              <a:ext uri="{FF2B5EF4-FFF2-40B4-BE49-F238E27FC236}">
                <a16:creationId xmlns:a16="http://schemas.microsoft.com/office/drawing/2014/main" id="{D6449522-E09F-49EA-95A8-119F2270A0D2}"/>
              </a:ext>
            </a:extLst>
          </p:cNvPr>
          <p:cNvPicPr preferRelativeResize="0"/>
          <p:nvPr/>
        </p:nvPicPr>
        <p:blipFill>
          <a:blip r:embed="rId4">
            <a:alphaModFix/>
          </a:blip>
          <a:stretch>
            <a:fillRect/>
          </a:stretch>
        </p:blipFill>
        <p:spPr>
          <a:xfrm rot="21141435">
            <a:off x="2801225" y="2411515"/>
            <a:ext cx="469260" cy="228493"/>
          </a:xfrm>
          <a:prstGeom prst="rect">
            <a:avLst/>
          </a:prstGeom>
          <a:noFill/>
          <a:ln>
            <a:noFill/>
          </a:ln>
        </p:spPr>
      </p:pic>
      <p:pic>
        <p:nvPicPr>
          <p:cNvPr id="49" name="Google Shape;1453;p44">
            <a:extLst>
              <a:ext uri="{FF2B5EF4-FFF2-40B4-BE49-F238E27FC236}">
                <a16:creationId xmlns:a16="http://schemas.microsoft.com/office/drawing/2014/main" id="{52C8FA30-F3BB-43A3-A1DE-CA1B55C68E3F}"/>
              </a:ext>
            </a:extLst>
          </p:cNvPr>
          <p:cNvPicPr preferRelativeResize="0"/>
          <p:nvPr/>
        </p:nvPicPr>
        <p:blipFill>
          <a:blip r:embed="rId4">
            <a:alphaModFix/>
          </a:blip>
          <a:stretch>
            <a:fillRect/>
          </a:stretch>
        </p:blipFill>
        <p:spPr>
          <a:xfrm rot="499221">
            <a:off x="2387887" y="3563507"/>
            <a:ext cx="468996" cy="228668"/>
          </a:xfrm>
          <a:prstGeom prst="rect">
            <a:avLst/>
          </a:prstGeom>
          <a:noFill/>
          <a:ln>
            <a:noFill/>
          </a:ln>
        </p:spPr>
      </p:pic>
      <p:sp>
        <p:nvSpPr>
          <p:cNvPr id="50" name="Google Shape;1463;p44">
            <a:extLst>
              <a:ext uri="{FF2B5EF4-FFF2-40B4-BE49-F238E27FC236}">
                <a16:creationId xmlns:a16="http://schemas.microsoft.com/office/drawing/2014/main" id="{854EC109-580B-4DBF-9682-04AA2E83760E}"/>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1" name="Google Shape;1464;p44">
            <a:extLst>
              <a:ext uri="{FF2B5EF4-FFF2-40B4-BE49-F238E27FC236}">
                <a16:creationId xmlns:a16="http://schemas.microsoft.com/office/drawing/2014/main" id="{CC8738BA-385E-4D8F-92BE-E49576F364CE}"/>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2" name="Google Shape;1465;p44">
            <a:extLst>
              <a:ext uri="{FF2B5EF4-FFF2-40B4-BE49-F238E27FC236}">
                <a16:creationId xmlns:a16="http://schemas.microsoft.com/office/drawing/2014/main" id="{51B533BE-610D-4878-8747-5A96D4DCBB46}"/>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3" name="Google Shape;1466;p44">
            <a:extLst>
              <a:ext uri="{FF2B5EF4-FFF2-40B4-BE49-F238E27FC236}">
                <a16:creationId xmlns:a16="http://schemas.microsoft.com/office/drawing/2014/main" id="{F29D4303-1D1D-4D19-B68B-AFF1D4E4A8BF}"/>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4" name="Google Shape;1467;p44">
            <a:extLst>
              <a:ext uri="{FF2B5EF4-FFF2-40B4-BE49-F238E27FC236}">
                <a16:creationId xmlns:a16="http://schemas.microsoft.com/office/drawing/2014/main" id="{1E24B48B-35D2-46EF-8B7E-DC57ED8557DC}"/>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5" name="Google Shape;1468;p44">
            <a:extLst>
              <a:ext uri="{FF2B5EF4-FFF2-40B4-BE49-F238E27FC236}">
                <a16:creationId xmlns:a16="http://schemas.microsoft.com/office/drawing/2014/main" id="{255272C7-2CD8-42AD-87CD-43F159E4A899}"/>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6" name="Google Shape;1469;p44">
            <a:extLst>
              <a:ext uri="{FF2B5EF4-FFF2-40B4-BE49-F238E27FC236}">
                <a16:creationId xmlns:a16="http://schemas.microsoft.com/office/drawing/2014/main" id="{275ECF76-4B85-4226-A9EA-B3533FD5531A}"/>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7" name="Google Shape;1470;p44">
            <a:extLst>
              <a:ext uri="{FF2B5EF4-FFF2-40B4-BE49-F238E27FC236}">
                <a16:creationId xmlns:a16="http://schemas.microsoft.com/office/drawing/2014/main" id="{77C75AB6-6518-471D-9DA7-900ECCE88170}"/>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8" name="Google Shape;1471;p44">
            <a:extLst>
              <a:ext uri="{FF2B5EF4-FFF2-40B4-BE49-F238E27FC236}">
                <a16:creationId xmlns:a16="http://schemas.microsoft.com/office/drawing/2014/main" id="{6EDE6BB5-B52B-45C3-95C1-42A0131C9C98}"/>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9" name="Google Shape;1472;p44">
            <a:extLst>
              <a:ext uri="{FF2B5EF4-FFF2-40B4-BE49-F238E27FC236}">
                <a16:creationId xmlns:a16="http://schemas.microsoft.com/office/drawing/2014/main" id="{2B522E59-1599-48D6-ABD7-CEBDD151D4EE}"/>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cxnSp>
        <p:nvCxnSpPr>
          <p:cNvPr id="1899" name="Google Shape;1899;p50"/>
          <p:cNvCxnSpPr>
            <a:cxnSpLocks/>
            <a:stCxn id="1896" idx="1"/>
            <a:endCxn id="1897" idx="4"/>
          </p:cNvCxnSpPr>
          <p:nvPr/>
        </p:nvCxnSpPr>
        <p:spPr>
          <a:xfrm rot="10800000">
            <a:off x="3785816" y="2757474"/>
            <a:ext cx="1891735" cy="447305"/>
          </a:xfrm>
          <a:prstGeom prst="curvedConnector3">
            <a:avLst>
              <a:gd name="adj1" fmla="val 50000"/>
            </a:avLst>
          </a:prstGeom>
          <a:noFill/>
          <a:ln w="38100" cap="flat" cmpd="sng">
            <a:solidFill>
              <a:srgbClr val="000000"/>
            </a:solidFill>
            <a:prstDash val="solid"/>
            <a:round/>
            <a:headEnd type="none" w="med" len="med"/>
            <a:tailEnd type="triangle" w="med" len="med"/>
          </a:ln>
        </p:spPr>
      </p:cxnSp>
      <p:cxnSp>
        <p:nvCxnSpPr>
          <p:cNvPr id="1900" name="Google Shape;1900;p50"/>
          <p:cNvCxnSpPr>
            <a:cxnSpLocks/>
            <a:stCxn id="1896" idx="1"/>
            <a:endCxn id="1898" idx="4"/>
          </p:cNvCxnSpPr>
          <p:nvPr/>
        </p:nvCxnSpPr>
        <p:spPr>
          <a:xfrm rot="10800000" flipV="1">
            <a:off x="3783478" y="3204778"/>
            <a:ext cx="1894072" cy="608942"/>
          </a:xfrm>
          <a:prstGeom prst="curvedConnector3">
            <a:avLst>
              <a:gd name="adj1" fmla="val 50000"/>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47" name="Google Shape;1947;p51"/>
          <p:cNvSpPr/>
          <p:nvPr/>
        </p:nvSpPr>
        <p:spPr>
          <a:xfrm>
            <a:off x="2095500" y="1139100"/>
            <a:ext cx="4953000" cy="9183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Source Sans Pro"/>
                <a:ea typeface="Source Sans Pro"/>
                <a:cs typeface="Source Sans Pro"/>
                <a:sym typeface="Source Sans Pro"/>
              </a:rPr>
              <a:t>Maximum Parallelization: 12 Tasks</a:t>
            </a:r>
            <a:endParaRPr sz="2400" b="1">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800" b="1">
                <a:solidFill>
                  <a:schemeClr val="dk1"/>
                </a:solidFill>
                <a:latin typeface="Source Sans Pro"/>
                <a:ea typeface="Source Sans Pro"/>
                <a:cs typeface="Source Sans Pro"/>
                <a:sym typeface="Source Sans Pro"/>
              </a:rPr>
              <a:t>(6 executors, 2 cores each)</a:t>
            </a:r>
            <a:endParaRPr sz="2400" b="1">
              <a:latin typeface="Source Sans Pro"/>
              <a:ea typeface="Source Sans Pro"/>
              <a:cs typeface="Source Sans Pro"/>
              <a:sym typeface="Source Sans Pro"/>
            </a:endParaRPr>
          </a:p>
        </p:txBody>
      </p:sp>
      <p:sp>
        <p:nvSpPr>
          <p:cNvPr id="87" name="Google Shape;268;p29">
            <a:extLst>
              <a:ext uri="{FF2B5EF4-FFF2-40B4-BE49-F238E27FC236}">
                <a16:creationId xmlns:a16="http://schemas.microsoft.com/office/drawing/2014/main" id="{0B581604-377F-481D-8FFE-8BCA117EA551}"/>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8;p29">
            <a:extLst>
              <a:ext uri="{FF2B5EF4-FFF2-40B4-BE49-F238E27FC236}">
                <a16:creationId xmlns:a16="http://schemas.microsoft.com/office/drawing/2014/main" id="{43EAB544-2733-41B4-BBBD-B5E890E3BD97}"/>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8;p29">
            <a:extLst>
              <a:ext uri="{FF2B5EF4-FFF2-40B4-BE49-F238E27FC236}">
                <a16:creationId xmlns:a16="http://schemas.microsoft.com/office/drawing/2014/main" id="{EDAAF0B0-D2F8-40F1-B62A-82A1A4806737}"/>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8;p29">
            <a:extLst>
              <a:ext uri="{FF2B5EF4-FFF2-40B4-BE49-F238E27FC236}">
                <a16:creationId xmlns:a16="http://schemas.microsoft.com/office/drawing/2014/main" id="{F32B3EDC-1F64-419B-867E-EC51F92EAACC}"/>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8;p29">
            <a:extLst>
              <a:ext uri="{FF2B5EF4-FFF2-40B4-BE49-F238E27FC236}">
                <a16:creationId xmlns:a16="http://schemas.microsoft.com/office/drawing/2014/main" id="{8DF26914-32D0-47B2-B443-52B06C6C7D6C}"/>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8;p29">
            <a:extLst>
              <a:ext uri="{FF2B5EF4-FFF2-40B4-BE49-F238E27FC236}">
                <a16:creationId xmlns:a16="http://schemas.microsoft.com/office/drawing/2014/main" id="{A410EA28-4029-4389-BF3B-3FD6CAB32C1B}"/>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447;p44">
            <a:extLst>
              <a:ext uri="{FF2B5EF4-FFF2-40B4-BE49-F238E27FC236}">
                <a16:creationId xmlns:a16="http://schemas.microsoft.com/office/drawing/2014/main" id="{1C74F04C-F590-42C7-808E-5D46C6ACD14E}"/>
              </a:ext>
            </a:extLst>
          </p:cNvPr>
          <p:cNvPicPr preferRelativeResize="0"/>
          <p:nvPr/>
        </p:nvPicPr>
        <p:blipFill>
          <a:blip r:embed="rId3">
            <a:alphaModFix/>
          </a:blip>
          <a:stretch>
            <a:fillRect/>
          </a:stretch>
        </p:blipFill>
        <p:spPr>
          <a:xfrm rot="21141435">
            <a:off x="2801225" y="2411515"/>
            <a:ext cx="469260" cy="228493"/>
          </a:xfrm>
          <a:prstGeom prst="rect">
            <a:avLst/>
          </a:prstGeom>
          <a:noFill/>
          <a:ln>
            <a:noFill/>
          </a:ln>
        </p:spPr>
      </p:pic>
      <p:pic>
        <p:nvPicPr>
          <p:cNvPr id="106" name="Google Shape;1449;p44">
            <a:extLst>
              <a:ext uri="{FF2B5EF4-FFF2-40B4-BE49-F238E27FC236}">
                <a16:creationId xmlns:a16="http://schemas.microsoft.com/office/drawing/2014/main" id="{EFA6B9D5-BBD3-4D6A-A833-09106B20A2E6}"/>
              </a:ext>
            </a:extLst>
          </p:cNvPr>
          <p:cNvPicPr preferRelativeResize="0"/>
          <p:nvPr/>
        </p:nvPicPr>
        <p:blipFill>
          <a:blip r:embed="rId3">
            <a:alphaModFix/>
          </a:blip>
          <a:stretch>
            <a:fillRect/>
          </a:stretch>
        </p:blipFill>
        <p:spPr>
          <a:xfrm rot="35">
            <a:off x="4603390" y="2380893"/>
            <a:ext cx="470731" cy="227537"/>
          </a:xfrm>
          <a:prstGeom prst="rect">
            <a:avLst/>
          </a:prstGeom>
          <a:noFill/>
          <a:ln>
            <a:noFill/>
          </a:ln>
        </p:spPr>
      </p:pic>
      <p:pic>
        <p:nvPicPr>
          <p:cNvPr id="107" name="Google Shape;1450;p44">
            <a:extLst>
              <a:ext uri="{FF2B5EF4-FFF2-40B4-BE49-F238E27FC236}">
                <a16:creationId xmlns:a16="http://schemas.microsoft.com/office/drawing/2014/main" id="{3764DBD0-A979-4F2A-973E-9224DCBA9AAA}"/>
              </a:ext>
            </a:extLst>
          </p:cNvPr>
          <p:cNvPicPr preferRelativeResize="0"/>
          <p:nvPr/>
        </p:nvPicPr>
        <p:blipFill>
          <a:blip r:embed="rId3">
            <a:alphaModFix/>
          </a:blip>
          <a:stretch>
            <a:fillRect/>
          </a:stretch>
        </p:blipFill>
        <p:spPr>
          <a:xfrm rot="20491997">
            <a:off x="4198868" y="2370957"/>
            <a:ext cx="462583" cy="232766"/>
          </a:xfrm>
          <a:prstGeom prst="rect">
            <a:avLst/>
          </a:prstGeom>
          <a:noFill/>
          <a:ln>
            <a:noFill/>
          </a:ln>
        </p:spPr>
      </p:pic>
      <p:pic>
        <p:nvPicPr>
          <p:cNvPr id="108" name="Google Shape;1452;p44">
            <a:extLst>
              <a:ext uri="{FF2B5EF4-FFF2-40B4-BE49-F238E27FC236}">
                <a16:creationId xmlns:a16="http://schemas.microsoft.com/office/drawing/2014/main" id="{7D4FC70C-7900-42CE-8BE8-858B6D07BB97}"/>
              </a:ext>
            </a:extLst>
          </p:cNvPr>
          <p:cNvPicPr preferRelativeResize="0"/>
          <p:nvPr/>
        </p:nvPicPr>
        <p:blipFill>
          <a:blip r:embed="rId3">
            <a:alphaModFix/>
          </a:blip>
          <a:stretch>
            <a:fillRect/>
          </a:stretch>
        </p:blipFill>
        <p:spPr>
          <a:xfrm rot="20996859">
            <a:off x="6308600" y="2457159"/>
            <a:ext cx="468208" cy="229177"/>
          </a:xfrm>
          <a:prstGeom prst="rect">
            <a:avLst/>
          </a:prstGeom>
          <a:noFill/>
          <a:ln>
            <a:noFill/>
          </a:ln>
        </p:spPr>
      </p:pic>
      <p:pic>
        <p:nvPicPr>
          <p:cNvPr id="109" name="Google Shape;1453;p44">
            <a:extLst>
              <a:ext uri="{FF2B5EF4-FFF2-40B4-BE49-F238E27FC236}">
                <a16:creationId xmlns:a16="http://schemas.microsoft.com/office/drawing/2014/main" id="{27A7A0D3-4A00-4E4E-8A9E-D209463895B5}"/>
              </a:ext>
            </a:extLst>
          </p:cNvPr>
          <p:cNvPicPr preferRelativeResize="0"/>
          <p:nvPr/>
        </p:nvPicPr>
        <p:blipFill>
          <a:blip r:embed="rId3">
            <a:alphaModFix/>
          </a:blip>
          <a:stretch>
            <a:fillRect/>
          </a:stretch>
        </p:blipFill>
        <p:spPr>
          <a:xfrm rot="499221">
            <a:off x="2387887" y="3563507"/>
            <a:ext cx="468996" cy="228668"/>
          </a:xfrm>
          <a:prstGeom prst="rect">
            <a:avLst/>
          </a:prstGeom>
          <a:noFill/>
          <a:ln>
            <a:noFill/>
          </a:ln>
        </p:spPr>
      </p:pic>
      <p:pic>
        <p:nvPicPr>
          <p:cNvPr id="110" name="Google Shape;1454;p44">
            <a:extLst>
              <a:ext uri="{FF2B5EF4-FFF2-40B4-BE49-F238E27FC236}">
                <a16:creationId xmlns:a16="http://schemas.microsoft.com/office/drawing/2014/main" id="{A9EF2192-C01E-4D11-8852-9974B93F58D5}"/>
              </a:ext>
            </a:extLst>
          </p:cNvPr>
          <p:cNvPicPr preferRelativeResize="0"/>
          <p:nvPr/>
        </p:nvPicPr>
        <p:blipFill>
          <a:blip r:embed="rId3">
            <a:alphaModFix/>
          </a:blip>
          <a:stretch>
            <a:fillRect/>
          </a:stretch>
        </p:blipFill>
        <p:spPr>
          <a:xfrm rot="499221">
            <a:off x="5888615" y="3563503"/>
            <a:ext cx="468996" cy="228668"/>
          </a:xfrm>
          <a:prstGeom prst="rect">
            <a:avLst/>
          </a:prstGeom>
          <a:noFill/>
          <a:ln>
            <a:noFill/>
          </a:ln>
        </p:spPr>
      </p:pic>
      <p:pic>
        <p:nvPicPr>
          <p:cNvPr id="111" name="Google Shape;1456;p44">
            <a:extLst>
              <a:ext uri="{FF2B5EF4-FFF2-40B4-BE49-F238E27FC236}">
                <a16:creationId xmlns:a16="http://schemas.microsoft.com/office/drawing/2014/main" id="{DF4123C8-4131-4894-8F05-6725A7D12712}"/>
              </a:ext>
            </a:extLst>
          </p:cNvPr>
          <p:cNvPicPr preferRelativeResize="0"/>
          <p:nvPr/>
        </p:nvPicPr>
        <p:blipFill>
          <a:blip r:embed="rId3">
            <a:alphaModFix/>
          </a:blip>
          <a:stretch>
            <a:fillRect/>
          </a:stretch>
        </p:blipFill>
        <p:spPr>
          <a:xfrm rot="20581156">
            <a:off x="4140846" y="3536685"/>
            <a:ext cx="463778" cy="232013"/>
          </a:xfrm>
          <a:prstGeom prst="rect">
            <a:avLst/>
          </a:prstGeom>
          <a:noFill/>
          <a:ln>
            <a:noFill/>
          </a:ln>
        </p:spPr>
      </p:pic>
      <p:pic>
        <p:nvPicPr>
          <p:cNvPr id="112" name="Google Shape;1457;p44">
            <a:extLst>
              <a:ext uri="{FF2B5EF4-FFF2-40B4-BE49-F238E27FC236}">
                <a16:creationId xmlns:a16="http://schemas.microsoft.com/office/drawing/2014/main" id="{0E0499A5-0870-4B9E-B26F-156ECB77A68E}"/>
              </a:ext>
            </a:extLst>
          </p:cNvPr>
          <p:cNvPicPr preferRelativeResize="0"/>
          <p:nvPr/>
        </p:nvPicPr>
        <p:blipFill>
          <a:blip r:embed="rId3">
            <a:alphaModFix/>
          </a:blip>
          <a:stretch>
            <a:fillRect/>
          </a:stretch>
        </p:blipFill>
        <p:spPr>
          <a:xfrm rot="21121357">
            <a:off x="6308125" y="3614113"/>
            <a:ext cx="469132" cy="228579"/>
          </a:xfrm>
          <a:prstGeom prst="rect">
            <a:avLst/>
          </a:prstGeom>
          <a:noFill/>
          <a:ln>
            <a:noFill/>
          </a:ln>
        </p:spPr>
      </p:pic>
      <p:sp>
        <p:nvSpPr>
          <p:cNvPr id="113" name="Google Shape;1463;p44">
            <a:extLst>
              <a:ext uri="{FF2B5EF4-FFF2-40B4-BE49-F238E27FC236}">
                <a16:creationId xmlns:a16="http://schemas.microsoft.com/office/drawing/2014/main" id="{B5F5EED0-A3DA-4DE1-9D86-669E3723B74F}"/>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4" name="Google Shape;1464;p44">
            <a:extLst>
              <a:ext uri="{FF2B5EF4-FFF2-40B4-BE49-F238E27FC236}">
                <a16:creationId xmlns:a16="http://schemas.microsoft.com/office/drawing/2014/main" id="{3AEF5462-0D27-462E-8F46-51BFC23C27DE}"/>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5" name="Google Shape;1465;p44">
            <a:extLst>
              <a:ext uri="{FF2B5EF4-FFF2-40B4-BE49-F238E27FC236}">
                <a16:creationId xmlns:a16="http://schemas.microsoft.com/office/drawing/2014/main" id="{049EEAD3-628D-45A2-8AE3-3B4BFE2DDED7}"/>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1466;p44">
            <a:extLst>
              <a:ext uri="{FF2B5EF4-FFF2-40B4-BE49-F238E27FC236}">
                <a16:creationId xmlns:a16="http://schemas.microsoft.com/office/drawing/2014/main" id="{84A51617-9E2F-4125-9996-0BEB01148605}"/>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1467;p44">
            <a:extLst>
              <a:ext uri="{FF2B5EF4-FFF2-40B4-BE49-F238E27FC236}">
                <a16:creationId xmlns:a16="http://schemas.microsoft.com/office/drawing/2014/main" id="{7D149C36-65E5-43E7-845A-7304AC50B86A}"/>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1468;p44">
            <a:extLst>
              <a:ext uri="{FF2B5EF4-FFF2-40B4-BE49-F238E27FC236}">
                <a16:creationId xmlns:a16="http://schemas.microsoft.com/office/drawing/2014/main" id="{113BB7A2-0FDD-4704-ACBD-4800A38CFC79}"/>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1469;p44">
            <a:extLst>
              <a:ext uri="{FF2B5EF4-FFF2-40B4-BE49-F238E27FC236}">
                <a16:creationId xmlns:a16="http://schemas.microsoft.com/office/drawing/2014/main" id="{8A457EF6-E0CE-40DF-A583-09841F30D8B0}"/>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1470;p44">
            <a:extLst>
              <a:ext uri="{FF2B5EF4-FFF2-40B4-BE49-F238E27FC236}">
                <a16:creationId xmlns:a16="http://schemas.microsoft.com/office/drawing/2014/main" id="{C974CFD4-5E94-40B4-B1E1-DEA3FED2D4D5}"/>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1471;p44">
            <a:extLst>
              <a:ext uri="{FF2B5EF4-FFF2-40B4-BE49-F238E27FC236}">
                <a16:creationId xmlns:a16="http://schemas.microsoft.com/office/drawing/2014/main" id="{5200A817-7ACA-4772-9CF4-B495854CE8CC}"/>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1472;p44">
            <a:extLst>
              <a:ext uri="{FF2B5EF4-FFF2-40B4-BE49-F238E27FC236}">
                <a16:creationId xmlns:a16="http://schemas.microsoft.com/office/drawing/2014/main" id="{B3236148-7F55-4603-BC29-31F740CD9AE8}"/>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73;p44">
            <a:extLst>
              <a:ext uri="{FF2B5EF4-FFF2-40B4-BE49-F238E27FC236}">
                <a16:creationId xmlns:a16="http://schemas.microsoft.com/office/drawing/2014/main" id="{2BA69E81-5C8C-44A9-B9C6-EEDCC26C6EA5}"/>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74;p44">
            <a:extLst>
              <a:ext uri="{FF2B5EF4-FFF2-40B4-BE49-F238E27FC236}">
                <a16:creationId xmlns:a16="http://schemas.microsoft.com/office/drawing/2014/main" id="{A2663183-4200-4D24-84FA-0485DED86795}"/>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75;p44">
            <a:extLst>
              <a:ext uri="{FF2B5EF4-FFF2-40B4-BE49-F238E27FC236}">
                <a16:creationId xmlns:a16="http://schemas.microsoft.com/office/drawing/2014/main" id="{53F5EC8C-8E9C-4BB5-94C9-6C85DC7C0AD4}"/>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76;p44">
            <a:extLst>
              <a:ext uri="{FF2B5EF4-FFF2-40B4-BE49-F238E27FC236}">
                <a16:creationId xmlns:a16="http://schemas.microsoft.com/office/drawing/2014/main" id="{6A65A92E-F06F-4946-9C60-E20F6FCC8E6D}"/>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77;p44">
            <a:extLst>
              <a:ext uri="{FF2B5EF4-FFF2-40B4-BE49-F238E27FC236}">
                <a16:creationId xmlns:a16="http://schemas.microsoft.com/office/drawing/2014/main" id="{D7D83904-AEEB-4378-A1AC-7AF99D4C1038}"/>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78;p44">
            <a:extLst>
              <a:ext uri="{FF2B5EF4-FFF2-40B4-BE49-F238E27FC236}">
                <a16:creationId xmlns:a16="http://schemas.microsoft.com/office/drawing/2014/main" id="{3CDB7BE2-4712-4569-A072-6D08B124113F}"/>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9;p44">
            <a:extLst>
              <a:ext uri="{FF2B5EF4-FFF2-40B4-BE49-F238E27FC236}">
                <a16:creationId xmlns:a16="http://schemas.microsoft.com/office/drawing/2014/main" id="{26E78992-47CB-4C7B-A499-6DB0D97341CD}"/>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80;p44">
            <a:extLst>
              <a:ext uri="{FF2B5EF4-FFF2-40B4-BE49-F238E27FC236}">
                <a16:creationId xmlns:a16="http://schemas.microsoft.com/office/drawing/2014/main" id="{9AE3C8F8-8329-44D4-8EC9-225F95BE8845}"/>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81;p44">
            <a:extLst>
              <a:ext uri="{FF2B5EF4-FFF2-40B4-BE49-F238E27FC236}">
                <a16:creationId xmlns:a16="http://schemas.microsoft.com/office/drawing/2014/main" id="{C7FF4F74-2F6A-4954-B236-88D30A27E657}"/>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82;p44">
            <a:extLst>
              <a:ext uri="{FF2B5EF4-FFF2-40B4-BE49-F238E27FC236}">
                <a16:creationId xmlns:a16="http://schemas.microsoft.com/office/drawing/2014/main" id="{D45A462A-B271-4E26-97CC-564891810321}"/>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pic>
        <p:nvPicPr>
          <p:cNvPr id="88" name="Google Shape;392;p31">
            <a:extLst>
              <a:ext uri="{FF2B5EF4-FFF2-40B4-BE49-F238E27FC236}">
                <a16:creationId xmlns:a16="http://schemas.microsoft.com/office/drawing/2014/main" id="{1EC63529-3BCE-4AFD-8CB3-5A4447B87436}"/>
              </a:ext>
            </a:extLst>
          </p:cNvPr>
          <p:cNvPicPr>
            <a:picLocks/>
          </p:cNvPicPr>
          <p:nvPr/>
        </p:nvPicPr>
        <p:blipFill>
          <a:blip r:embed="rId4"/>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89" name="Google Shape;392;p31">
            <a:extLst>
              <a:ext uri="{FF2B5EF4-FFF2-40B4-BE49-F238E27FC236}">
                <a16:creationId xmlns:a16="http://schemas.microsoft.com/office/drawing/2014/main" id="{524D6FC8-6150-4F02-823D-C22035DFFE7B}"/>
              </a:ext>
            </a:extLst>
          </p:cNvPr>
          <p:cNvPicPr>
            <a:picLocks/>
          </p:cNvPicPr>
          <p:nvPr/>
        </p:nvPicPr>
        <p:blipFill>
          <a:blip r:embed="rId4"/>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pic>
        <p:nvPicPr>
          <p:cNvPr id="91" name="Google Shape;392;p31">
            <a:extLst>
              <a:ext uri="{FF2B5EF4-FFF2-40B4-BE49-F238E27FC236}">
                <a16:creationId xmlns:a16="http://schemas.microsoft.com/office/drawing/2014/main" id="{31E84FD6-DDCA-4480-A11F-454C8B4BD83D}"/>
              </a:ext>
            </a:extLst>
          </p:cNvPr>
          <p:cNvPicPr>
            <a:picLocks/>
          </p:cNvPicPr>
          <p:nvPr/>
        </p:nvPicPr>
        <p:blipFill>
          <a:blip r:embed="rId4"/>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92" name="Google Shape;392;p31">
            <a:extLst>
              <a:ext uri="{FF2B5EF4-FFF2-40B4-BE49-F238E27FC236}">
                <a16:creationId xmlns:a16="http://schemas.microsoft.com/office/drawing/2014/main" id="{F3884EB8-F700-4ED3-8C8D-D3B35EB73D61}"/>
              </a:ext>
            </a:extLst>
          </p:cNvPr>
          <p:cNvPicPr>
            <a:picLocks/>
          </p:cNvPicPr>
          <p:nvPr/>
        </p:nvPicPr>
        <p:blipFill>
          <a:blip r:embed="rId4"/>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pic>
        <p:nvPicPr>
          <p:cNvPr id="94" name="Google Shape;392;p31">
            <a:extLst>
              <a:ext uri="{FF2B5EF4-FFF2-40B4-BE49-F238E27FC236}">
                <a16:creationId xmlns:a16="http://schemas.microsoft.com/office/drawing/2014/main" id="{FA15C478-3F06-49E2-A760-229AC2520E89}"/>
              </a:ext>
            </a:extLst>
          </p:cNvPr>
          <p:cNvPicPr>
            <a:picLocks/>
          </p:cNvPicPr>
          <p:nvPr/>
        </p:nvPicPr>
        <p:blipFill>
          <a:blip r:embed="rId4"/>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95" name="Google Shape;392;p31">
            <a:extLst>
              <a:ext uri="{FF2B5EF4-FFF2-40B4-BE49-F238E27FC236}">
                <a16:creationId xmlns:a16="http://schemas.microsoft.com/office/drawing/2014/main" id="{7C6713C2-EB02-4791-9627-826B51343B38}"/>
              </a:ext>
            </a:extLst>
          </p:cNvPr>
          <p:cNvPicPr>
            <a:picLocks/>
          </p:cNvPicPr>
          <p:nvPr/>
        </p:nvPicPr>
        <p:blipFill>
          <a:blip r:embed="rId4"/>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6F853C14-F674-4185-A663-AAF8903734D9}"/>
              </a:ext>
            </a:extLst>
          </p:cNvPr>
          <p:cNvPicPr>
            <a:picLocks/>
          </p:cNvPicPr>
          <p:nvPr/>
        </p:nvPicPr>
        <p:blipFill>
          <a:blip r:embed="rId4"/>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1C55E9CF-9AE2-4E1A-B577-1E3655056C8B}"/>
              </a:ext>
            </a:extLst>
          </p:cNvPr>
          <p:cNvPicPr>
            <a:picLocks/>
          </p:cNvPicPr>
          <p:nvPr/>
        </p:nvPicPr>
        <p:blipFill>
          <a:blip r:embed="rId4"/>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3FEF61AE-7D73-47A4-B3E3-226FCDB00653}"/>
              </a:ext>
            </a:extLst>
          </p:cNvPr>
          <p:cNvPicPr>
            <a:picLocks/>
          </p:cNvPicPr>
          <p:nvPr/>
        </p:nvPicPr>
        <p:blipFill>
          <a:blip r:embed="rId4"/>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E098736E-E39E-4132-8C25-558413D7140A}"/>
              </a:ext>
            </a:extLst>
          </p:cNvPr>
          <p:cNvPicPr>
            <a:picLocks/>
          </p:cNvPicPr>
          <p:nvPr/>
        </p:nvPicPr>
        <p:blipFill>
          <a:blip r:embed="rId4"/>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E1538B1D-78C2-41EC-9598-356AF1B4CBD3}"/>
              </a:ext>
            </a:extLst>
          </p:cNvPr>
          <p:cNvPicPr>
            <a:picLocks/>
          </p:cNvPicPr>
          <p:nvPr/>
        </p:nvPicPr>
        <p:blipFill>
          <a:blip r:embed="rId4"/>
          <a:srcRect/>
          <a:stretch/>
        </p:blipFill>
        <p:spPr>
          <a:xfrm>
            <a:off x="2339754" y="2643758"/>
            <a:ext cx="489396" cy="587276"/>
          </a:xfrm>
          <a:prstGeom prst="rect">
            <a:avLst/>
          </a:prstGeom>
          <a:noFill/>
          <a:ln>
            <a:noFill/>
          </a:ln>
          <a:effectLst>
            <a:outerShdw blurRad="57150" dist="38100" dir="2760000" algn="bl" rotWithShape="0">
              <a:srgbClr val="000000">
                <a:alpha val="86000"/>
              </a:srgbClr>
            </a:outerShdw>
          </a:effectLst>
        </p:spPr>
      </p:pic>
      <p:pic>
        <p:nvPicPr>
          <p:cNvPr id="104" name="Google Shape;392;p31">
            <a:extLst>
              <a:ext uri="{FF2B5EF4-FFF2-40B4-BE49-F238E27FC236}">
                <a16:creationId xmlns:a16="http://schemas.microsoft.com/office/drawing/2014/main" id="{110BC023-B056-4524-9CB8-6C2671D8506C}"/>
              </a:ext>
            </a:extLst>
          </p:cNvPr>
          <p:cNvPicPr>
            <a:picLocks/>
          </p:cNvPicPr>
          <p:nvPr/>
        </p:nvPicPr>
        <p:blipFill>
          <a:blip r:embed="rId4"/>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sp>
        <p:nvSpPr>
          <p:cNvPr id="138" name="Google Shape;1999;p51">
            <a:extLst>
              <a:ext uri="{FF2B5EF4-FFF2-40B4-BE49-F238E27FC236}">
                <a16:creationId xmlns:a16="http://schemas.microsoft.com/office/drawing/2014/main" id="{EFA5BE1D-AF1B-4229-A939-D2F1A609E8F3}"/>
              </a:ext>
            </a:extLst>
          </p:cNvPr>
          <p:cNvSpPr/>
          <p:nvPr/>
        </p:nvSpPr>
        <p:spPr>
          <a:xfrm>
            <a:off x="5760131" y="2607754"/>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99;p51">
            <a:extLst>
              <a:ext uri="{FF2B5EF4-FFF2-40B4-BE49-F238E27FC236}">
                <a16:creationId xmlns:a16="http://schemas.microsoft.com/office/drawing/2014/main" id="{21DCF5A4-4EEE-45B3-8D50-035BFC23C80D}"/>
              </a:ext>
            </a:extLst>
          </p:cNvPr>
          <p:cNvSpPr/>
          <p:nvPr/>
        </p:nvSpPr>
        <p:spPr>
          <a:xfrm>
            <a:off x="6372200" y="2607754"/>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99;p51">
            <a:extLst>
              <a:ext uri="{FF2B5EF4-FFF2-40B4-BE49-F238E27FC236}">
                <a16:creationId xmlns:a16="http://schemas.microsoft.com/office/drawing/2014/main" id="{E459274D-15BE-4B20-8CA8-CE53205E7259}"/>
              </a:ext>
            </a:extLst>
          </p:cNvPr>
          <p:cNvSpPr/>
          <p:nvPr/>
        </p:nvSpPr>
        <p:spPr>
          <a:xfrm>
            <a:off x="4067943" y="2607754"/>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99;p51">
            <a:extLst>
              <a:ext uri="{FF2B5EF4-FFF2-40B4-BE49-F238E27FC236}">
                <a16:creationId xmlns:a16="http://schemas.microsoft.com/office/drawing/2014/main" id="{93FBDFD9-C7A2-4358-8BB6-0581C743A1DD}"/>
              </a:ext>
            </a:extLst>
          </p:cNvPr>
          <p:cNvSpPr/>
          <p:nvPr/>
        </p:nvSpPr>
        <p:spPr>
          <a:xfrm>
            <a:off x="4680012" y="2607754"/>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99;p51">
            <a:extLst>
              <a:ext uri="{FF2B5EF4-FFF2-40B4-BE49-F238E27FC236}">
                <a16:creationId xmlns:a16="http://schemas.microsoft.com/office/drawing/2014/main" id="{87C1C4D6-202E-4CD2-94FC-AAC3E6B246A3}"/>
              </a:ext>
            </a:extLst>
          </p:cNvPr>
          <p:cNvSpPr/>
          <p:nvPr/>
        </p:nvSpPr>
        <p:spPr>
          <a:xfrm>
            <a:off x="2303747" y="2607754"/>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99;p51">
            <a:extLst>
              <a:ext uri="{FF2B5EF4-FFF2-40B4-BE49-F238E27FC236}">
                <a16:creationId xmlns:a16="http://schemas.microsoft.com/office/drawing/2014/main" id="{F1B43AF7-0F57-4894-9D8C-C65C0C77EAF5}"/>
              </a:ext>
            </a:extLst>
          </p:cNvPr>
          <p:cNvSpPr/>
          <p:nvPr/>
        </p:nvSpPr>
        <p:spPr>
          <a:xfrm>
            <a:off x="2915817" y="2607754"/>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99;p51">
            <a:extLst>
              <a:ext uri="{FF2B5EF4-FFF2-40B4-BE49-F238E27FC236}">
                <a16:creationId xmlns:a16="http://schemas.microsoft.com/office/drawing/2014/main" id="{DD3616EE-CB4F-49CE-9271-36741AEDBC1D}"/>
              </a:ext>
            </a:extLst>
          </p:cNvPr>
          <p:cNvSpPr/>
          <p:nvPr/>
        </p:nvSpPr>
        <p:spPr>
          <a:xfrm>
            <a:off x="5760131" y="3759882"/>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99;p51">
            <a:extLst>
              <a:ext uri="{FF2B5EF4-FFF2-40B4-BE49-F238E27FC236}">
                <a16:creationId xmlns:a16="http://schemas.microsoft.com/office/drawing/2014/main" id="{C686750A-5FBF-4F82-9CD5-E58E6DBC9EDE}"/>
              </a:ext>
            </a:extLst>
          </p:cNvPr>
          <p:cNvSpPr/>
          <p:nvPr/>
        </p:nvSpPr>
        <p:spPr>
          <a:xfrm>
            <a:off x="6372200" y="3759882"/>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99;p51">
            <a:extLst>
              <a:ext uri="{FF2B5EF4-FFF2-40B4-BE49-F238E27FC236}">
                <a16:creationId xmlns:a16="http://schemas.microsoft.com/office/drawing/2014/main" id="{8E97701A-14C8-4887-B0E5-1A604CBB6C77}"/>
              </a:ext>
            </a:extLst>
          </p:cNvPr>
          <p:cNvSpPr/>
          <p:nvPr/>
        </p:nvSpPr>
        <p:spPr>
          <a:xfrm>
            <a:off x="4067943" y="3759882"/>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99;p51">
            <a:extLst>
              <a:ext uri="{FF2B5EF4-FFF2-40B4-BE49-F238E27FC236}">
                <a16:creationId xmlns:a16="http://schemas.microsoft.com/office/drawing/2014/main" id="{9E32D78B-6685-459E-BE02-2EE5BE76B6C3}"/>
              </a:ext>
            </a:extLst>
          </p:cNvPr>
          <p:cNvSpPr/>
          <p:nvPr/>
        </p:nvSpPr>
        <p:spPr>
          <a:xfrm>
            <a:off x="4680012" y="3759882"/>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99;p51">
            <a:extLst>
              <a:ext uri="{FF2B5EF4-FFF2-40B4-BE49-F238E27FC236}">
                <a16:creationId xmlns:a16="http://schemas.microsoft.com/office/drawing/2014/main" id="{97DACEFB-9FA6-4492-ABAA-0707CB19E12B}"/>
              </a:ext>
            </a:extLst>
          </p:cNvPr>
          <p:cNvSpPr/>
          <p:nvPr/>
        </p:nvSpPr>
        <p:spPr>
          <a:xfrm>
            <a:off x="2303747" y="3759882"/>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99;p51">
            <a:extLst>
              <a:ext uri="{FF2B5EF4-FFF2-40B4-BE49-F238E27FC236}">
                <a16:creationId xmlns:a16="http://schemas.microsoft.com/office/drawing/2014/main" id="{09370606-38F4-4854-AE7E-627D2146B6B5}"/>
              </a:ext>
            </a:extLst>
          </p:cNvPr>
          <p:cNvSpPr/>
          <p:nvPr/>
        </p:nvSpPr>
        <p:spPr>
          <a:xfrm>
            <a:off x="2915817" y="3759882"/>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grpSp>
        <p:nvGrpSpPr>
          <p:cNvPr id="88" name="Group 87">
            <a:extLst>
              <a:ext uri="{FF2B5EF4-FFF2-40B4-BE49-F238E27FC236}">
                <a16:creationId xmlns:a16="http://schemas.microsoft.com/office/drawing/2014/main" id="{EF511E11-B920-4A83-AEE7-68C2AA49EAE5}"/>
              </a:ext>
            </a:extLst>
          </p:cNvPr>
          <p:cNvGrpSpPr/>
          <p:nvPr/>
        </p:nvGrpSpPr>
        <p:grpSpPr>
          <a:xfrm>
            <a:off x="2339752" y="1181512"/>
            <a:ext cx="4568046" cy="3191380"/>
            <a:chOff x="2339752" y="1181512"/>
            <a:chExt cx="4568046" cy="3191380"/>
          </a:xfrm>
        </p:grpSpPr>
        <p:grpSp>
          <p:nvGrpSpPr>
            <p:cNvPr id="89" name="Group 88">
              <a:extLst>
                <a:ext uri="{FF2B5EF4-FFF2-40B4-BE49-F238E27FC236}">
                  <a16:creationId xmlns:a16="http://schemas.microsoft.com/office/drawing/2014/main" id="{81BB8473-77AD-4A12-B638-B35457B76F48}"/>
                </a:ext>
              </a:extLst>
            </p:cNvPr>
            <p:cNvGrpSpPr/>
            <p:nvPr/>
          </p:nvGrpSpPr>
          <p:grpSpPr>
            <a:xfrm>
              <a:off x="4215808" y="1181512"/>
              <a:ext cx="838200" cy="863313"/>
              <a:chOff x="4230975" y="1181512"/>
              <a:chExt cx="838200" cy="863313"/>
            </a:xfrm>
          </p:grpSpPr>
          <p:pic>
            <p:nvPicPr>
              <p:cNvPr id="138" name="Google Shape;392;p31">
                <a:extLst>
                  <a:ext uri="{FF2B5EF4-FFF2-40B4-BE49-F238E27FC236}">
                    <a16:creationId xmlns:a16="http://schemas.microsoft.com/office/drawing/2014/main" id="{AF2A9BD8-04FE-47A1-96AC-F29988D28B70}"/>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39" name="Google Shape;427;p31">
                <a:extLst>
                  <a:ext uri="{FF2B5EF4-FFF2-40B4-BE49-F238E27FC236}">
                    <a16:creationId xmlns:a16="http://schemas.microsoft.com/office/drawing/2014/main" id="{778D25DF-72FD-4AAE-A789-B0AD14F4FFCA}"/>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 name="Google Shape;392;p31">
              <a:extLst>
                <a:ext uri="{FF2B5EF4-FFF2-40B4-BE49-F238E27FC236}">
                  <a16:creationId xmlns:a16="http://schemas.microsoft.com/office/drawing/2014/main" id="{E75EABE5-CF96-495C-A717-6A20EF4B3D43}"/>
                </a:ext>
              </a:extLst>
            </p:cNvPr>
            <p:cNvPicPr>
              <a:picLocks/>
            </p:cNvPicPr>
            <p:nvPr/>
          </p:nvPicPr>
          <p:blipFill>
            <a:blip r:embed="rId3"/>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91" name="Google Shape;427;p31">
              <a:extLst>
                <a:ext uri="{FF2B5EF4-FFF2-40B4-BE49-F238E27FC236}">
                  <a16:creationId xmlns:a16="http://schemas.microsoft.com/office/drawing/2014/main" id="{7C4FB910-0C86-4BBE-A6F2-DF4683378D51}"/>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8;p29">
              <a:extLst>
                <a:ext uri="{FF2B5EF4-FFF2-40B4-BE49-F238E27FC236}">
                  <a16:creationId xmlns:a16="http://schemas.microsoft.com/office/drawing/2014/main" id="{015A942D-493F-4662-8843-41810DBE9A4E}"/>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392;p31">
              <a:extLst>
                <a:ext uri="{FF2B5EF4-FFF2-40B4-BE49-F238E27FC236}">
                  <a16:creationId xmlns:a16="http://schemas.microsoft.com/office/drawing/2014/main" id="{63DCCAEC-2572-49F3-8478-0E5D3423D36C}"/>
                </a:ext>
              </a:extLst>
            </p:cNvPr>
            <p:cNvPicPr>
              <a:picLocks/>
            </p:cNvPicPr>
            <p:nvPr/>
          </p:nvPicPr>
          <p:blipFill>
            <a:blip r:embed="rId4"/>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94" name="Google Shape;392;p31">
              <a:extLst>
                <a:ext uri="{FF2B5EF4-FFF2-40B4-BE49-F238E27FC236}">
                  <a16:creationId xmlns:a16="http://schemas.microsoft.com/office/drawing/2014/main" id="{74BE376B-A4AF-444B-9EBD-C21810FFFE47}"/>
                </a:ext>
              </a:extLst>
            </p:cNvPr>
            <p:cNvPicPr>
              <a:picLocks/>
            </p:cNvPicPr>
            <p:nvPr/>
          </p:nvPicPr>
          <p:blipFill>
            <a:blip r:embed="rId4"/>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95" name="Google Shape;268;p29">
              <a:extLst>
                <a:ext uri="{FF2B5EF4-FFF2-40B4-BE49-F238E27FC236}">
                  <a16:creationId xmlns:a16="http://schemas.microsoft.com/office/drawing/2014/main" id="{57F66299-BCF5-4D30-9FB2-0D0A7ED054B6}"/>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392;p31">
              <a:extLst>
                <a:ext uri="{FF2B5EF4-FFF2-40B4-BE49-F238E27FC236}">
                  <a16:creationId xmlns:a16="http://schemas.microsoft.com/office/drawing/2014/main" id="{2B57E62A-4A21-411C-9FB2-C85782E37442}"/>
                </a:ext>
              </a:extLst>
            </p:cNvPr>
            <p:cNvPicPr>
              <a:picLocks/>
            </p:cNvPicPr>
            <p:nvPr/>
          </p:nvPicPr>
          <p:blipFill>
            <a:blip r:embed="rId4"/>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D17DE25-163F-4697-A6C0-E58398FA916B}"/>
                </a:ext>
              </a:extLst>
            </p:cNvPr>
            <p:cNvPicPr>
              <a:picLocks/>
            </p:cNvPicPr>
            <p:nvPr/>
          </p:nvPicPr>
          <p:blipFill>
            <a:blip r:embed="rId4"/>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98" name="Google Shape;268;p29">
              <a:extLst>
                <a:ext uri="{FF2B5EF4-FFF2-40B4-BE49-F238E27FC236}">
                  <a16:creationId xmlns:a16="http://schemas.microsoft.com/office/drawing/2014/main" id="{9E895EE9-1076-471F-B3E4-B779AC8A99C1}"/>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392;p31">
              <a:extLst>
                <a:ext uri="{FF2B5EF4-FFF2-40B4-BE49-F238E27FC236}">
                  <a16:creationId xmlns:a16="http://schemas.microsoft.com/office/drawing/2014/main" id="{78EA4C7F-3B70-4AFA-BF23-54D86B02CE0A}"/>
                </a:ext>
              </a:extLst>
            </p:cNvPr>
            <p:cNvPicPr>
              <a:picLocks/>
            </p:cNvPicPr>
            <p:nvPr/>
          </p:nvPicPr>
          <p:blipFill>
            <a:blip r:embed="rId4"/>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6EAACCEB-15A9-48EE-A53E-EB69255A3EB0}"/>
                </a:ext>
              </a:extLst>
            </p:cNvPr>
            <p:cNvPicPr>
              <a:picLocks/>
            </p:cNvPicPr>
            <p:nvPr/>
          </p:nvPicPr>
          <p:blipFill>
            <a:blip r:embed="rId4"/>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01" name="Google Shape;268;p29">
              <a:extLst>
                <a:ext uri="{FF2B5EF4-FFF2-40B4-BE49-F238E27FC236}">
                  <a16:creationId xmlns:a16="http://schemas.microsoft.com/office/drawing/2014/main" id="{18A8DA93-710E-4D09-AB7D-19DFF4EAF5B5}"/>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392;p31">
              <a:extLst>
                <a:ext uri="{FF2B5EF4-FFF2-40B4-BE49-F238E27FC236}">
                  <a16:creationId xmlns:a16="http://schemas.microsoft.com/office/drawing/2014/main" id="{4359872D-D1E3-4748-9875-253D9637EFEB}"/>
                </a:ext>
              </a:extLst>
            </p:cNvPr>
            <p:cNvPicPr>
              <a:picLocks/>
            </p:cNvPicPr>
            <p:nvPr/>
          </p:nvPicPr>
          <p:blipFill>
            <a:blip r:embed="rId4"/>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A09597EE-D800-46B3-BBC7-088180192644}"/>
                </a:ext>
              </a:extLst>
            </p:cNvPr>
            <p:cNvPicPr>
              <a:picLocks/>
            </p:cNvPicPr>
            <p:nvPr/>
          </p:nvPicPr>
          <p:blipFill>
            <a:blip r:embed="rId4"/>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04" name="Google Shape;268;p29">
              <a:extLst>
                <a:ext uri="{FF2B5EF4-FFF2-40B4-BE49-F238E27FC236}">
                  <a16:creationId xmlns:a16="http://schemas.microsoft.com/office/drawing/2014/main" id="{695BC5BB-22AB-44F0-A7BE-B68BC2863108}"/>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392;p31">
              <a:extLst>
                <a:ext uri="{FF2B5EF4-FFF2-40B4-BE49-F238E27FC236}">
                  <a16:creationId xmlns:a16="http://schemas.microsoft.com/office/drawing/2014/main" id="{D1400881-AF01-4F27-96F3-A2060E9454B0}"/>
                </a:ext>
              </a:extLst>
            </p:cNvPr>
            <p:cNvPicPr>
              <a:picLocks/>
            </p:cNvPicPr>
            <p:nvPr/>
          </p:nvPicPr>
          <p:blipFill>
            <a:blip r:embed="rId4"/>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BC80B9EB-3E5E-46DC-A7C2-5F3B29EB7019}"/>
                </a:ext>
              </a:extLst>
            </p:cNvPr>
            <p:cNvPicPr>
              <a:picLocks/>
            </p:cNvPicPr>
            <p:nvPr/>
          </p:nvPicPr>
          <p:blipFill>
            <a:blip r:embed="rId4"/>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07" name="Google Shape;268;p29">
              <a:extLst>
                <a:ext uri="{FF2B5EF4-FFF2-40B4-BE49-F238E27FC236}">
                  <a16:creationId xmlns:a16="http://schemas.microsoft.com/office/drawing/2014/main" id="{ABEBAC46-6E82-4CB0-B6F3-DB4B585D51D3}"/>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392;p31">
              <a:extLst>
                <a:ext uri="{FF2B5EF4-FFF2-40B4-BE49-F238E27FC236}">
                  <a16:creationId xmlns:a16="http://schemas.microsoft.com/office/drawing/2014/main" id="{A8AD9EE4-F6E1-4FBA-8973-D69A99EFDE9B}"/>
                </a:ext>
              </a:extLst>
            </p:cNvPr>
            <p:cNvPicPr>
              <a:picLocks/>
            </p:cNvPicPr>
            <p:nvPr/>
          </p:nvPicPr>
          <p:blipFill>
            <a:blip r:embed="rId4"/>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09" name="Google Shape;392;p31">
              <a:extLst>
                <a:ext uri="{FF2B5EF4-FFF2-40B4-BE49-F238E27FC236}">
                  <a16:creationId xmlns:a16="http://schemas.microsoft.com/office/drawing/2014/main" id="{766A6650-C1F3-4A07-8BD4-69020453AF56}"/>
                </a:ext>
              </a:extLst>
            </p:cNvPr>
            <p:cNvPicPr>
              <a:picLocks/>
            </p:cNvPicPr>
            <p:nvPr/>
          </p:nvPicPr>
          <p:blipFill>
            <a:blip r:embed="rId4"/>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10" name="Google Shape;1447;p44">
              <a:extLst>
                <a:ext uri="{FF2B5EF4-FFF2-40B4-BE49-F238E27FC236}">
                  <a16:creationId xmlns:a16="http://schemas.microsoft.com/office/drawing/2014/main" id="{2C1BC1A0-5D24-4762-9A1A-7F6C1C11B86C}"/>
                </a:ext>
              </a:extLst>
            </p:cNvPr>
            <p:cNvPicPr preferRelativeResize="0"/>
            <p:nvPr/>
          </p:nvPicPr>
          <p:blipFill>
            <a:blip r:embed="rId5">
              <a:alphaModFix/>
            </a:blip>
            <a:stretch>
              <a:fillRect/>
            </a:stretch>
          </p:blipFill>
          <p:spPr>
            <a:xfrm rot="21141435">
              <a:off x="2801225" y="2411515"/>
              <a:ext cx="469260" cy="228493"/>
            </a:xfrm>
            <a:prstGeom prst="rect">
              <a:avLst/>
            </a:prstGeom>
            <a:noFill/>
            <a:ln>
              <a:noFill/>
            </a:ln>
          </p:spPr>
        </p:pic>
        <p:pic>
          <p:nvPicPr>
            <p:cNvPr id="111" name="Google Shape;1449;p44">
              <a:extLst>
                <a:ext uri="{FF2B5EF4-FFF2-40B4-BE49-F238E27FC236}">
                  <a16:creationId xmlns:a16="http://schemas.microsoft.com/office/drawing/2014/main" id="{4F308299-2D52-4051-9093-E718BCB946CB}"/>
                </a:ext>
              </a:extLst>
            </p:cNvPr>
            <p:cNvPicPr preferRelativeResize="0"/>
            <p:nvPr/>
          </p:nvPicPr>
          <p:blipFill>
            <a:blip r:embed="rId5">
              <a:alphaModFix/>
            </a:blip>
            <a:stretch>
              <a:fillRect/>
            </a:stretch>
          </p:blipFill>
          <p:spPr>
            <a:xfrm rot="35">
              <a:off x="4603390" y="2380893"/>
              <a:ext cx="470731" cy="227537"/>
            </a:xfrm>
            <a:prstGeom prst="rect">
              <a:avLst/>
            </a:prstGeom>
            <a:noFill/>
            <a:ln>
              <a:noFill/>
            </a:ln>
          </p:spPr>
        </p:pic>
        <p:pic>
          <p:nvPicPr>
            <p:cNvPr id="112" name="Google Shape;1450;p44">
              <a:extLst>
                <a:ext uri="{FF2B5EF4-FFF2-40B4-BE49-F238E27FC236}">
                  <a16:creationId xmlns:a16="http://schemas.microsoft.com/office/drawing/2014/main" id="{9ABFE5FF-74AB-4B61-BBC1-31DC7A030E0C}"/>
                </a:ext>
              </a:extLst>
            </p:cNvPr>
            <p:cNvPicPr preferRelativeResize="0"/>
            <p:nvPr/>
          </p:nvPicPr>
          <p:blipFill>
            <a:blip r:embed="rId5">
              <a:alphaModFix/>
            </a:blip>
            <a:stretch>
              <a:fillRect/>
            </a:stretch>
          </p:blipFill>
          <p:spPr>
            <a:xfrm rot="20491997">
              <a:off x="4198868" y="2370957"/>
              <a:ext cx="462583" cy="232766"/>
            </a:xfrm>
            <a:prstGeom prst="rect">
              <a:avLst/>
            </a:prstGeom>
            <a:noFill/>
            <a:ln>
              <a:noFill/>
            </a:ln>
          </p:spPr>
        </p:pic>
        <p:pic>
          <p:nvPicPr>
            <p:cNvPr id="113" name="Google Shape;1452;p44">
              <a:extLst>
                <a:ext uri="{FF2B5EF4-FFF2-40B4-BE49-F238E27FC236}">
                  <a16:creationId xmlns:a16="http://schemas.microsoft.com/office/drawing/2014/main" id="{09560B16-B91F-45D0-B2D2-38D372D0A26B}"/>
                </a:ext>
              </a:extLst>
            </p:cNvPr>
            <p:cNvPicPr preferRelativeResize="0"/>
            <p:nvPr/>
          </p:nvPicPr>
          <p:blipFill>
            <a:blip r:embed="rId5">
              <a:alphaModFix/>
            </a:blip>
            <a:stretch>
              <a:fillRect/>
            </a:stretch>
          </p:blipFill>
          <p:spPr>
            <a:xfrm rot="20996859">
              <a:off x="6308600" y="2457159"/>
              <a:ext cx="468208" cy="229177"/>
            </a:xfrm>
            <a:prstGeom prst="rect">
              <a:avLst/>
            </a:prstGeom>
            <a:noFill/>
            <a:ln>
              <a:noFill/>
            </a:ln>
          </p:spPr>
        </p:pic>
        <p:pic>
          <p:nvPicPr>
            <p:cNvPr id="114" name="Google Shape;1453;p44">
              <a:extLst>
                <a:ext uri="{FF2B5EF4-FFF2-40B4-BE49-F238E27FC236}">
                  <a16:creationId xmlns:a16="http://schemas.microsoft.com/office/drawing/2014/main" id="{DCA24D07-33FB-4F22-A50D-7EC6BCC931B2}"/>
                </a:ext>
              </a:extLst>
            </p:cNvPr>
            <p:cNvPicPr preferRelativeResize="0"/>
            <p:nvPr/>
          </p:nvPicPr>
          <p:blipFill>
            <a:blip r:embed="rId5">
              <a:alphaModFix/>
            </a:blip>
            <a:stretch>
              <a:fillRect/>
            </a:stretch>
          </p:blipFill>
          <p:spPr>
            <a:xfrm rot="499221">
              <a:off x="2387887" y="3563507"/>
              <a:ext cx="468996" cy="228668"/>
            </a:xfrm>
            <a:prstGeom prst="rect">
              <a:avLst/>
            </a:prstGeom>
            <a:noFill/>
            <a:ln>
              <a:noFill/>
            </a:ln>
          </p:spPr>
        </p:pic>
        <p:pic>
          <p:nvPicPr>
            <p:cNvPr id="115" name="Google Shape;1454;p44">
              <a:extLst>
                <a:ext uri="{FF2B5EF4-FFF2-40B4-BE49-F238E27FC236}">
                  <a16:creationId xmlns:a16="http://schemas.microsoft.com/office/drawing/2014/main" id="{5DC7716E-9EF7-4B52-A777-D48E129F90EA}"/>
                </a:ext>
              </a:extLst>
            </p:cNvPr>
            <p:cNvPicPr preferRelativeResize="0"/>
            <p:nvPr/>
          </p:nvPicPr>
          <p:blipFill>
            <a:blip r:embed="rId5">
              <a:alphaModFix/>
            </a:blip>
            <a:stretch>
              <a:fillRect/>
            </a:stretch>
          </p:blipFill>
          <p:spPr>
            <a:xfrm rot="499221">
              <a:off x="5888615" y="3563503"/>
              <a:ext cx="468996" cy="228668"/>
            </a:xfrm>
            <a:prstGeom prst="rect">
              <a:avLst/>
            </a:prstGeom>
            <a:noFill/>
            <a:ln>
              <a:noFill/>
            </a:ln>
          </p:spPr>
        </p:pic>
        <p:pic>
          <p:nvPicPr>
            <p:cNvPr id="116" name="Google Shape;1456;p44">
              <a:extLst>
                <a:ext uri="{FF2B5EF4-FFF2-40B4-BE49-F238E27FC236}">
                  <a16:creationId xmlns:a16="http://schemas.microsoft.com/office/drawing/2014/main" id="{0C700224-8F43-40C7-AE5C-CF82F9E194EF}"/>
                </a:ext>
              </a:extLst>
            </p:cNvPr>
            <p:cNvPicPr preferRelativeResize="0"/>
            <p:nvPr/>
          </p:nvPicPr>
          <p:blipFill>
            <a:blip r:embed="rId5">
              <a:alphaModFix/>
            </a:blip>
            <a:stretch>
              <a:fillRect/>
            </a:stretch>
          </p:blipFill>
          <p:spPr>
            <a:xfrm rot="20581156">
              <a:off x="4140846" y="3536685"/>
              <a:ext cx="463778" cy="232013"/>
            </a:xfrm>
            <a:prstGeom prst="rect">
              <a:avLst/>
            </a:prstGeom>
            <a:noFill/>
            <a:ln>
              <a:noFill/>
            </a:ln>
          </p:spPr>
        </p:pic>
        <p:pic>
          <p:nvPicPr>
            <p:cNvPr id="117" name="Google Shape;1457;p44">
              <a:extLst>
                <a:ext uri="{FF2B5EF4-FFF2-40B4-BE49-F238E27FC236}">
                  <a16:creationId xmlns:a16="http://schemas.microsoft.com/office/drawing/2014/main" id="{4C6E784C-2DBE-4118-AF58-E8AF3650424F}"/>
                </a:ext>
              </a:extLst>
            </p:cNvPr>
            <p:cNvPicPr preferRelativeResize="0"/>
            <p:nvPr/>
          </p:nvPicPr>
          <p:blipFill>
            <a:blip r:embed="rId5">
              <a:alphaModFix/>
            </a:blip>
            <a:stretch>
              <a:fillRect/>
            </a:stretch>
          </p:blipFill>
          <p:spPr>
            <a:xfrm rot="21121357">
              <a:off x="6308125" y="3614113"/>
              <a:ext cx="469132" cy="228579"/>
            </a:xfrm>
            <a:prstGeom prst="rect">
              <a:avLst/>
            </a:prstGeom>
            <a:noFill/>
            <a:ln>
              <a:noFill/>
            </a:ln>
          </p:spPr>
        </p:pic>
        <p:sp>
          <p:nvSpPr>
            <p:cNvPr id="118" name="Google Shape;1463;p44">
              <a:extLst>
                <a:ext uri="{FF2B5EF4-FFF2-40B4-BE49-F238E27FC236}">
                  <a16:creationId xmlns:a16="http://schemas.microsoft.com/office/drawing/2014/main" id="{45B9D743-C3F3-4285-9BAF-8F3C58343512}"/>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1464;p44">
              <a:extLst>
                <a:ext uri="{FF2B5EF4-FFF2-40B4-BE49-F238E27FC236}">
                  <a16:creationId xmlns:a16="http://schemas.microsoft.com/office/drawing/2014/main" id="{DDB52C17-CD29-483D-BCAC-9B20286D5B2F}"/>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1465;p44">
              <a:extLst>
                <a:ext uri="{FF2B5EF4-FFF2-40B4-BE49-F238E27FC236}">
                  <a16:creationId xmlns:a16="http://schemas.microsoft.com/office/drawing/2014/main" id="{8C21F7BC-0902-4392-B958-CB1D3AC30448}"/>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1466;p44">
              <a:extLst>
                <a:ext uri="{FF2B5EF4-FFF2-40B4-BE49-F238E27FC236}">
                  <a16:creationId xmlns:a16="http://schemas.microsoft.com/office/drawing/2014/main" id="{0464534A-10AB-4A20-A182-40140E0A5166}"/>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1467;p44">
              <a:extLst>
                <a:ext uri="{FF2B5EF4-FFF2-40B4-BE49-F238E27FC236}">
                  <a16:creationId xmlns:a16="http://schemas.microsoft.com/office/drawing/2014/main" id="{DBE33BC9-F15C-457F-BAA4-0D7396B3F8C3}"/>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68;p44">
              <a:extLst>
                <a:ext uri="{FF2B5EF4-FFF2-40B4-BE49-F238E27FC236}">
                  <a16:creationId xmlns:a16="http://schemas.microsoft.com/office/drawing/2014/main" id="{175614DA-0740-4217-B2A9-DBC1C50B7DDE}"/>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69;p44">
              <a:extLst>
                <a:ext uri="{FF2B5EF4-FFF2-40B4-BE49-F238E27FC236}">
                  <a16:creationId xmlns:a16="http://schemas.microsoft.com/office/drawing/2014/main" id="{D4639B30-20CA-4F6D-A5DD-917A1CB1958F}"/>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70;p44">
              <a:extLst>
                <a:ext uri="{FF2B5EF4-FFF2-40B4-BE49-F238E27FC236}">
                  <a16:creationId xmlns:a16="http://schemas.microsoft.com/office/drawing/2014/main" id="{E4FF919D-41D7-4141-8ED9-424B5E4878C5}"/>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71;p44">
              <a:extLst>
                <a:ext uri="{FF2B5EF4-FFF2-40B4-BE49-F238E27FC236}">
                  <a16:creationId xmlns:a16="http://schemas.microsoft.com/office/drawing/2014/main" id="{EE128181-14E9-4C11-8E87-D8D0B3D3ADDB}"/>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72;p44">
              <a:extLst>
                <a:ext uri="{FF2B5EF4-FFF2-40B4-BE49-F238E27FC236}">
                  <a16:creationId xmlns:a16="http://schemas.microsoft.com/office/drawing/2014/main" id="{27CED8B2-A882-4AEC-BBAE-B82A43956BB3}"/>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73;p44">
              <a:extLst>
                <a:ext uri="{FF2B5EF4-FFF2-40B4-BE49-F238E27FC236}">
                  <a16:creationId xmlns:a16="http://schemas.microsoft.com/office/drawing/2014/main" id="{A2D8E8CA-A0E6-499C-80D0-1995CA27305E}"/>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4;p44">
              <a:extLst>
                <a:ext uri="{FF2B5EF4-FFF2-40B4-BE49-F238E27FC236}">
                  <a16:creationId xmlns:a16="http://schemas.microsoft.com/office/drawing/2014/main" id="{C47981AE-CA17-47A6-8CC1-1F11B046DB87}"/>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75;p44">
              <a:extLst>
                <a:ext uri="{FF2B5EF4-FFF2-40B4-BE49-F238E27FC236}">
                  <a16:creationId xmlns:a16="http://schemas.microsoft.com/office/drawing/2014/main" id="{39EE6CB1-2477-4D1B-AF7D-F1F03A671BCD}"/>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76;p44">
              <a:extLst>
                <a:ext uri="{FF2B5EF4-FFF2-40B4-BE49-F238E27FC236}">
                  <a16:creationId xmlns:a16="http://schemas.microsoft.com/office/drawing/2014/main" id="{420BDA9B-FE4C-4465-A5A5-93CFD0FBD1DB}"/>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77;p44">
              <a:extLst>
                <a:ext uri="{FF2B5EF4-FFF2-40B4-BE49-F238E27FC236}">
                  <a16:creationId xmlns:a16="http://schemas.microsoft.com/office/drawing/2014/main" id="{668A7536-576E-46D4-8FC3-6CD2A818F81F}"/>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1478;p44">
              <a:extLst>
                <a:ext uri="{FF2B5EF4-FFF2-40B4-BE49-F238E27FC236}">
                  <a16:creationId xmlns:a16="http://schemas.microsoft.com/office/drawing/2014/main" id="{E803964E-42A1-4106-92DD-3F32A427BC79}"/>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1479;p44">
              <a:extLst>
                <a:ext uri="{FF2B5EF4-FFF2-40B4-BE49-F238E27FC236}">
                  <a16:creationId xmlns:a16="http://schemas.microsoft.com/office/drawing/2014/main" id="{913CBD77-7B6D-4DF4-B174-30009A1165A3}"/>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1480;p44">
              <a:extLst>
                <a:ext uri="{FF2B5EF4-FFF2-40B4-BE49-F238E27FC236}">
                  <a16:creationId xmlns:a16="http://schemas.microsoft.com/office/drawing/2014/main" id="{EB5BA653-95C7-49D9-9BDE-3C1243AD0B7B}"/>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1481;p44">
              <a:extLst>
                <a:ext uri="{FF2B5EF4-FFF2-40B4-BE49-F238E27FC236}">
                  <a16:creationId xmlns:a16="http://schemas.microsoft.com/office/drawing/2014/main" id="{7876E746-8727-4DD6-BB2A-1E0712A410F7}"/>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7" name="Google Shape;1482;p44">
              <a:extLst>
                <a:ext uri="{FF2B5EF4-FFF2-40B4-BE49-F238E27FC236}">
                  <a16:creationId xmlns:a16="http://schemas.microsoft.com/office/drawing/2014/main" id="{0C59D463-0AFC-4386-B098-5AA9BDFEACFD}"/>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2072" name="Google Shape;2072;p52"/>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4" name="Google Shape;2074;p52"/>
          <p:cNvSpPr/>
          <p:nvPr/>
        </p:nvSpPr>
        <p:spPr>
          <a:xfrm>
            <a:off x="1524000" y="685800"/>
            <a:ext cx="1447800" cy="762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647564" y="1455626"/>
            <a:ext cx="1251843"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latin typeface="Source Sans Pro"/>
                <a:ea typeface="Source Sans Pro"/>
                <a:cs typeface="Source Sans Pro"/>
                <a:sym typeface="Source Sans Pro"/>
              </a:rPr>
              <a:t>Dataset</a:t>
            </a:r>
            <a:endParaRPr sz="2400" b="1" dirty="0">
              <a:latin typeface="Source Sans Pro"/>
              <a:ea typeface="Source Sans Pro"/>
              <a:cs typeface="Source Sans Pro"/>
              <a:sym typeface="Source Sans Pro"/>
            </a:endParaRPr>
          </a:p>
        </p:txBody>
      </p:sp>
      <p:cxnSp>
        <p:nvCxnSpPr>
          <p:cNvPr id="2087" name="Google Shape;2087;p52"/>
          <p:cNvCxnSpPr>
            <a:cxnSpLocks/>
            <a:stCxn id="2080" idx="0"/>
            <a:endCxn id="143" idx="1"/>
          </p:cNvCxnSpPr>
          <p:nvPr/>
        </p:nvCxnSpPr>
        <p:spPr>
          <a:xfrm rot="5400000" flipH="1" flipV="1">
            <a:off x="1644601" y="688467"/>
            <a:ext cx="396044" cy="1138274"/>
          </a:xfrm>
          <a:prstGeom prst="curvedConnector2">
            <a:avLst/>
          </a:prstGeom>
          <a:noFill/>
          <a:ln w="38100" cap="flat" cmpd="sng">
            <a:solidFill>
              <a:srgbClr val="000000"/>
            </a:solidFill>
            <a:prstDash val="solid"/>
            <a:round/>
            <a:headEnd type="none" w="med" len="med"/>
            <a:tailEnd type="triangle" w="med" len="med"/>
          </a:ln>
        </p:spPr>
      </p:cxnSp>
      <p:sp>
        <p:nvSpPr>
          <p:cNvPr id="143" name="Google Shape;2082;p52">
            <a:extLst>
              <a:ext uri="{FF2B5EF4-FFF2-40B4-BE49-F238E27FC236}">
                <a16:creationId xmlns:a16="http://schemas.microsoft.com/office/drawing/2014/main" id="{C7153B86-658A-4AEE-83E1-F93928EE714A}"/>
              </a:ext>
            </a:extLst>
          </p:cNvPr>
          <p:cNvSpPr/>
          <p:nvPr/>
        </p:nvSpPr>
        <p:spPr>
          <a:xfrm>
            <a:off x="2411760" y="375506"/>
            <a:ext cx="1080120" cy="136815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oup 72">
            <a:extLst>
              <a:ext uri="{FF2B5EF4-FFF2-40B4-BE49-F238E27FC236}">
                <a16:creationId xmlns:a16="http://schemas.microsoft.com/office/drawing/2014/main" id="{FF74271F-D1F8-4022-9B69-73DF0A176A80}"/>
              </a:ext>
            </a:extLst>
          </p:cNvPr>
          <p:cNvGrpSpPr/>
          <p:nvPr/>
        </p:nvGrpSpPr>
        <p:grpSpPr>
          <a:xfrm>
            <a:off x="2411760" y="375506"/>
            <a:ext cx="1082029" cy="1347614"/>
            <a:chOff x="2424871" y="159482"/>
            <a:chExt cx="1082029" cy="1347614"/>
          </a:xfrm>
        </p:grpSpPr>
        <p:pic>
          <p:nvPicPr>
            <p:cNvPr id="74" name="Google Shape;286;p29">
              <a:extLst>
                <a:ext uri="{FF2B5EF4-FFF2-40B4-BE49-F238E27FC236}">
                  <a16:creationId xmlns:a16="http://schemas.microsoft.com/office/drawing/2014/main" id="{EBC28EBD-7C95-4B07-B3F3-6FC476C59200}"/>
                </a:ext>
              </a:extLst>
            </p:cNvPr>
            <p:cNvPicPr preferRelativeResize="0"/>
            <p:nvPr/>
          </p:nvPicPr>
          <p:blipFill>
            <a:blip r:embed="rId5">
              <a:alphaModFix/>
            </a:blip>
            <a:stretch>
              <a:fillRect/>
            </a:stretch>
          </p:blipFill>
          <p:spPr>
            <a:xfrm rot="1091597">
              <a:off x="2472510" y="621961"/>
              <a:ext cx="462807" cy="232623"/>
            </a:xfrm>
            <a:prstGeom prst="rect">
              <a:avLst/>
            </a:prstGeom>
            <a:noFill/>
            <a:ln>
              <a:noFill/>
            </a:ln>
          </p:spPr>
        </p:pic>
        <p:pic>
          <p:nvPicPr>
            <p:cNvPr id="75" name="Google Shape;287;p29">
              <a:extLst>
                <a:ext uri="{FF2B5EF4-FFF2-40B4-BE49-F238E27FC236}">
                  <a16:creationId xmlns:a16="http://schemas.microsoft.com/office/drawing/2014/main" id="{09066AD1-3BA7-4017-A05D-CAE6496925AB}"/>
                </a:ext>
              </a:extLst>
            </p:cNvPr>
            <p:cNvPicPr preferRelativeResize="0"/>
            <p:nvPr/>
          </p:nvPicPr>
          <p:blipFill>
            <a:blip r:embed="rId5">
              <a:alphaModFix/>
            </a:blip>
            <a:stretch>
              <a:fillRect/>
            </a:stretch>
          </p:blipFill>
          <p:spPr>
            <a:xfrm rot="-458565">
              <a:off x="2424871" y="729732"/>
              <a:ext cx="469260" cy="228493"/>
            </a:xfrm>
            <a:prstGeom prst="rect">
              <a:avLst/>
            </a:prstGeom>
            <a:noFill/>
            <a:ln>
              <a:noFill/>
            </a:ln>
          </p:spPr>
        </p:pic>
        <p:pic>
          <p:nvPicPr>
            <p:cNvPr id="76" name="Google Shape;288;p29">
              <a:extLst>
                <a:ext uri="{FF2B5EF4-FFF2-40B4-BE49-F238E27FC236}">
                  <a16:creationId xmlns:a16="http://schemas.microsoft.com/office/drawing/2014/main" id="{8A472B57-73D8-4CF9-80FD-9594B05D9255}"/>
                </a:ext>
              </a:extLst>
            </p:cNvPr>
            <p:cNvPicPr preferRelativeResize="0"/>
            <p:nvPr/>
          </p:nvPicPr>
          <p:blipFill>
            <a:blip r:embed="rId5">
              <a:alphaModFix/>
            </a:blip>
            <a:stretch>
              <a:fillRect/>
            </a:stretch>
          </p:blipFill>
          <p:spPr>
            <a:xfrm rot="-458565">
              <a:off x="2712901" y="837744"/>
              <a:ext cx="469260" cy="228493"/>
            </a:xfrm>
            <a:prstGeom prst="rect">
              <a:avLst/>
            </a:prstGeom>
            <a:noFill/>
            <a:ln>
              <a:noFill/>
            </a:ln>
          </p:spPr>
        </p:pic>
        <p:pic>
          <p:nvPicPr>
            <p:cNvPr id="77" name="Google Shape;289;p29">
              <a:extLst>
                <a:ext uri="{FF2B5EF4-FFF2-40B4-BE49-F238E27FC236}">
                  <a16:creationId xmlns:a16="http://schemas.microsoft.com/office/drawing/2014/main" id="{2AF23AE3-263D-4514-A559-FAA6B0A65E1A}"/>
                </a:ext>
              </a:extLst>
            </p:cNvPr>
            <p:cNvPicPr preferRelativeResize="0"/>
            <p:nvPr/>
          </p:nvPicPr>
          <p:blipFill>
            <a:blip r:embed="rId5">
              <a:alphaModFix/>
            </a:blip>
            <a:stretch>
              <a:fillRect/>
            </a:stretch>
          </p:blipFill>
          <p:spPr>
            <a:xfrm rot="879240">
              <a:off x="2721431" y="718661"/>
              <a:ext cx="465482" cy="230929"/>
            </a:xfrm>
            <a:prstGeom prst="rect">
              <a:avLst/>
            </a:prstGeom>
            <a:noFill/>
            <a:ln>
              <a:noFill/>
            </a:ln>
          </p:spPr>
        </p:pic>
        <p:pic>
          <p:nvPicPr>
            <p:cNvPr id="78" name="Google Shape;290;p29">
              <a:extLst>
                <a:ext uri="{FF2B5EF4-FFF2-40B4-BE49-F238E27FC236}">
                  <a16:creationId xmlns:a16="http://schemas.microsoft.com/office/drawing/2014/main" id="{53832D59-19FF-4C50-B3EC-04035E3F043F}"/>
                </a:ext>
              </a:extLst>
            </p:cNvPr>
            <p:cNvPicPr preferRelativeResize="0"/>
            <p:nvPr/>
          </p:nvPicPr>
          <p:blipFill>
            <a:blip r:embed="rId5">
              <a:alphaModFix/>
            </a:blip>
            <a:stretch>
              <a:fillRect/>
            </a:stretch>
          </p:blipFill>
          <p:spPr>
            <a:xfrm rot="35">
              <a:off x="2987825" y="699544"/>
              <a:ext cx="470731" cy="227537"/>
            </a:xfrm>
            <a:prstGeom prst="rect">
              <a:avLst/>
            </a:prstGeom>
            <a:noFill/>
            <a:ln>
              <a:noFill/>
            </a:ln>
          </p:spPr>
        </p:pic>
        <p:pic>
          <p:nvPicPr>
            <p:cNvPr id="79" name="Google Shape;291;p29">
              <a:extLst>
                <a:ext uri="{FF2B5EF4-FFF2-40B4-BE49-F238E27FC236}">
                  <a16:creationId xmlns:a16="http://schemas.microsoft.com/office/drawing/2014/main" id="{805C2AA6-5EA5-4EBA-A308-8665BD893FA5}"/>
                </a:ext>
              </a:extLst>
            </p:cNvPr>
            <p:cNvPicPr preferRelativeResize="0"/>
            <p:nvPr/>
          </p:nvPicPr>
          <p:blipFill>
            <a:blip r:embed="rId5">
              <a:alphaModFix/>
            </a:blip>
            <a:stretch>
              <a:fillRect/>
            </a:stretch>
          </p:blipFill>
          <p:spPr>
            <a:xfrm rot="-1108003">
              <a:off x="2436715" y="874823"/>
              <a:ext cx="462583" cy="232766"/>
            </a:xfrm>
            <a:prstGeom prst="rect">
              <a:avLst/>
            </a:prstGeom>
            <a:noFill/>
            <a:ln>
              <a:noFill/>
            </a:ln>
          </p:spPr>
        </p:pic>
        <p:pic>
          <p:nvPicPr>
            <p:cNvPr id="80" name="Google Shape;292;p29">
              <a:extLst>
                <a:ext uri="{FF2B5EF4-FFF2-40B4-BE49-F238E27FC236}">
                  <a16:creationId xmlns:a16="http://schemas.microsoft.com/office/drawing/2014/main" id="{A60FC36C-6308-4947-92EE-C6E7F4BC2617}"/>
                </a:ext>
              </a:extLst>
            </p:cNvPr>
            <p:cNvPicPr preferRelativeResize="0"/>
            <p:nvPr/>
          </p:nvPicPr>
          <p:blipFill>
            <a:blip r:embed="rId5">
              <a:alphaModFix/>
            </a:blip>
            <a:stretch>
              <a:fillRect/>
            </a:stretch>
          </p:blipFill>
          <p:spPr>
            <a:xfrm rot="433274">
              <a:off x="2604272" y="944164"/>
              <a:ext cx="469419" cy="228392"/>
            </a:xfrm>
            <a:prstGeom prst="rect">
              <a:avLst/>
            </a:prstGeom>
            <a:noFill/>
            <a:ln>
              <a:noFill/>
            </a:ln>
          </p:spPr>
        </p:pic>
        <p:pic>
          <p:nvPicPr>
            <p:cNvPr id="81" name="Google Shape;293;p29">
              <a:extLst>
                <a:ext uri="{FF2B5EF4-FFF2-40B4-BE49-F238E27FC236}">
                  <a16:creationId xmlns:a16="http://schemas.microsoft.com/office/drawing/2014/main" id="{0A51805A-82B3-4544-A4C8-214E291DB937}"/>
                </a:ext>
              </a:extLst>
            </p:cNvPr>
            <p:cNvPicPr preferRelativeResize="0"/>
            <p:nvPr/>
          </p:nvPicPr>
          <p:blipFill>
            <a:blip r:embed="rId5">
              <a:alphaModFix/>
            </a:blip>
            <a:stretch>
              <a:fillRect/>
            </a:stretch>
          </p:blipFill>
          <p:spPr>
            <a:xfrm rot="-603141">
              <a:off x="2680196" y="1098686"/>
              <a:ext cx="468208" cy="229177"/>
            </a:xfrm>
            <a:prstGeom prst="rect">
              <a:avLst/>
            </a:prstGeom>
            <a:noFill/>
            <a:ln>
              <a:noFill/>
            </a:ln>
          </p:spPr>
        </p:pic>
        <p:pic>
          <p:nvPicPr>
            <p:cNvPr id="82" name="Google Shape;294;p29">
              <a:extLst>
                <a:ext uri="{FF2B5EF4-FFF2-40B4-BE49-F238E27FC236}">
                  <a16:creationId xmlns:a16="http://schemas.microsoft.com/office/drawing/2014/main" id="{EA4454A9-E4B0-4FE3-A1F4-4C43345A6392}"/>
                </a:ext>
              </a:extLst>
            </p:cNvPr>
            <p:cNvPicPr preferRelativeResize="0"/>
            <p:nvPr/>
          </p:nvPicPr>
          <p:blipFill>
            <a:blip r:embed="rId5">
              <a:alphaModFix/>
            </a:blip>
            <a:stretch>
              <a:fillRect/>
            </a:stretch>
          </p:blipFill>
          <p:spPr>
            <a:xfrm rot="-603141">
              <a:off x="2824212" y="990673"/>
              <a:ext cx="468208" cy="229177"/>
            </a:xfrm>
            <a:prstGeom prst="rect">
              <a:avLst/>
            </a:prstGeom>
            <a:noFill/>
            <a:ln>
              <a:noFill/>
            </a:ln>
          </p:spPr>
        </p:pic>
        <p:pic>
          <p:nvPicPr>
            <p:cNvPr id="83" name="Google Shape;295;p29">
              <a:extLst>
                <a:ext uri="{FF2B5EF4-FFF2-40B4-BE49-F238E27FC236}">
                  <a16:creationId xmlns:a16="http://schemas.microsoft.com/office/drawing/2014/main" id="{15214363-E81D-4B6E-ABFE-4E25381171C0}"/>
                </a:ext>
              </a:extLst>
            </p:cNvPr>
            <p:cNvPicPr preferRelativeResize="0"/>
            <p:nvPr/>
          </p:nvPicPr>
          <p:blipFill>
            <a:blip r:embed="rId5">
              <a:alphaModFix/>
            </a:blip>
            <a:stretch>
              <a:fillRect/>
            </a:stretch>
          </p:blipFill>
          <p:spPr>
            <a:xfrm rot="499221">
              <a:off x="3001901" y="840285"/>
              <a:ext cx="468996" cy="228668"/>
            </a:xfrm>
            <a:prstGeom prst="rect">
              <a:avLst/>
            </a:prstGeom>
            <a:noFill/>
            <a:ln>
              <a:noFill/>
            </a:ln>
          </p:spPr>
        </p:pic>
        <p:pic>
          <p:nvPicPr>
            <p:cNvPr id="84" name="Google Shape;296;p29">
              <a:extLst>
                <a:ext uri="{FF2B5EF4-FFF2-40B4-BE49-F238E27FC236}">
                  <a16:creationId xmlns:a16="http://schemas.microsoft.com/office/drawing/2014/main" id="{44836265-A0E2-4474-836B-A58AF11F4625}"/>
                </a:ext>
              </a:extLst>
            </p:cNvPr>
            <p:cNvPicPr preferRelativeResize="0"/>
            <p:nvPr/>
          </p:nvPicPr>
          <p:blipFill>
            <a:blip r:embed="rId5">
              <a:alphaModFix/>
            </a:blip>
            <a:stretch>
              <a:fillRect/>
            </a:stretch>
          </p:blipFill>
          <p:spPr>
            <a:xfrm rot="499221">
              <a:off x="3037904" y="660265"/>
              <a:ext cx="468996" cy="228668"/>
            </a:xfrm>
            <a:prstGeom prst="rect">
              <a:avLst/>
            </a:prstGeom>
            <a:noFill/>
            <a:ln>
              <a:noFill/>
            </a:ln>
          </p:spPr>
        </p:pic>
        <p:pic>
          <p:nvPicPr>
            <p:cNvPr id="85" name="Google Shape;297;p29">
              <a:extLst>
                <a:ext uri="{FF2B5EF4-FFF2-40B4-BE49-F238E27FC236}">
                  <a16:creationId xmlns:a16="http://schemas.microsoft.com/office/drawing/2014/main" id="{89B10BF8-28E5-455E-9E75-F52FDB19B40F}"/>
                </a:ext>
              </a:extLst>
            </p:cNvPr>
            <p:cNvPicPr preferRelativeResize="0"/>
            <p:nvPr/>
          </p:nvPicPr>
          <p:blipFill>
            <a:blip r:embed="rId5">
              <a:alphaModFix/>
            </a:blip>
            <a:stretch>
              <a:fillRect/>
            </a:stretch>
          </p:blipFill>
          <p:spPr>
            <a:xfrm rot="499221">
              <a:off x="2425836" y="1020304"/>
              <a:ext cx="468996" cy="228668"/>
            </a:xfrm>
            <a:prstGeom prst="rect">
              <a:avLst/>
            </a:prstGeom>
            <a:noFill/>
            <a:ln>
              <a:noFill/>
            </a:ln>
          </p:spPr>
        </p:pic>
        <p:pic>
          <p:nvPicPr>
            <p:cNvPr id="86" name="Google Shape;298;p29">
              <a:extLst>
                <a:ext uri="{FF2B5EF4-FFF2-40B4-BE49-F238E27FC236}">
                  <a16:creationId xmlns:a16="http://schemas.microsoft.com/office/drawing/2014/main" id="{7AAC0A4F-9D12-4005-9143-C075E58FB1F4}"/>
                </a:ext>
              </a:extLst>
            </p:cNvPr>
            <p:cNvPicPr preferRelativeResize="0"/>
            <p:nvPr/>
          </p:nvPicPr>
          <p:blipFill>
            <a:blip r:embed="rId5">
              <a:alphaModFix/>
            </a:blip>
            <a:stretch>
              <a:fillRect/>
            </a:stretch>
          </p:blipFill>
          <p:spPr>
            <a:xfrm rot="-144441">
              <a:off x="2452337" y="1177377"/>
              <a:ext cx="470585" cy="227633"/>
            </a:xfrm>
            <a:prstGeom prst="rect">
              <a:avLst/>
            </a:prstGeom>
            <a:noFill/>
            <a:ln>
              <a:noFill/>
            </a:ln>
          </p:spPr>
        </p:pic>
        <p:pic>
          <p:nvPicPr>
            <p:cNvPr id="87" name="Google Shape;299;p29">
              <a:extLst>
                <a:ext uri="{FF2B5EF4-FFF2-40B4-BE49-F238E27FC236}">
                  <a16:creationId xmlns:a16="http://schemas.microsoft.com/office/drawing/2014/main" id="{E2B63E5A-CBDD-413A-8A98-C9E53C242A99}"/>
                </a:ext>
              </a:extLst>
            </p:cNvPr>
            <p:cNvPicPr preferRelativeResize="0"/>
            <p:nvPr/>
          </p:nvPicPr>
          <p:blipFill>
            <a:blip r:embed="rId5">
              <a:alphaModFix/>
            </a:blip>
            <a:stretch>
              <a:fillRect/>
            </a:stretch>
          </p:blipFill>
          <p:spPr>
            <a:xfrm rot="-1018844">
              <a:off x="2723562" y="1230260"/>
              <a:ext cx="463778" cy="232013"/>
            </a:xfrm>
            <a:prstGeom prst="rect">
              <a:avLst/>
            </a:prstGeom>
            <a:noFill/>
            <a:ln>
              <a:noFill/>
            </a:ln>
          </p:spPr>
        </p:pic>
        <p:pic>
          <p:nvPicPr>
            <p:cNvPr id="140" name="Google Shape;300;p29">
              <a:extLst>
                <a:ext uri="{FF2B5EF4-FFF2-40B4-BE49-F238E27FC236}">
                  <a16:creationId xmlns:a16="http://schemas.microsoft.com/office/drawing/2014/main" id="{15D1B905-1388-4446-87C0-ED54D51CDCBA}"/>
                </a:ext>
              </a:extLst>
            </p:cNvPr>
            <p:cNvPicPr preferRelativeResize="0"/>
            <p:nvPr/>
          </p:nvPicPr>
          <p:blipFill>
            <a:blip r:embed="rId5">
              <a:alphaModFix/>
            </a:blip>
            <a:stretch>
              <a:fillRect/>
            </a:stretch>
          </p:blipFill>
          <p:spPr>
            <a:xfrm rot="-478643">
              <a:off x="3001416" y="1019022"/>
              <a:ext cx="469132" cy="228579"/>
            </a:xfrm>
            <a:prstGeom prst="rect">
              <a:avLst/>
            </a:prstGeom>
            <a:noFill/>
            <a:ln>
              <a:noFill/>
            </a:ln>
          </p:spPr>
        </p:pic>
        <p:pic>
          <p:nvPicPr>
            <p:cNvPr id="141" name="Google Shape;301;p29">
              <a:extLst>
                <a:ext uri="{FF2B5EF4-FFF2-40B4-BE49-F238E27FC236}">
                  <a16:creationId xmlns:a16="http://schemas.microsoft.com/office/drawing/2014/main" id="{B218A83C-7542-4ADE-8036-B6D8817BAA67}"/>
                </a:ext>
              </a:extLst>
            </p:cNvPr>
            <p:cNvPicPr preferRelativeResize="0"/>
            <p:nvPr/>
          </p:nvPicPr>
          <p:blipFill>
            <a:blip r:embed="rId5">
              <a:alphaModFix/>
            </a:blip>
            <a:stretch>
              <a:fillRect/>
            </a:stretch>
          </p:blipFill>
          <p:spPr>
            <a:xfrm rot="499221">
              <a:off x="3001900" y="1164320"/>
              <a:ext cx="468996" cy="228668"/>
            </a:xfrm>
            <a:prstGeom prst="rect">
              <a:avLst/>
            </a:prstGeom>
            <a:noFill/>
            <a:ln>
              <a:noFill/>
            </a:ln>
          </p:spPr>
        </p:pic>
        <p:pic>
          <p:nvPicPr>
            <p:cNvPr id="142" name="Graphic 141">
              <a:extLst>
                <a:ext uri="{FF2B5EF4-FFF2-40B4-BE49-F238E27FC236}">
                  <a16:creationId xmlns:a16="http://schemas.microsoft.com/office/drawing/2014/main" id="{D5B09F21-4FBF-4623-A540-6CB0E1351B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7764" y="159482"/>
              <a:ext cx="1055040" cy="1347614"/>
            </a:xfrm>
            <a:prstGeom prst="rect">
              <a:avLst/>
            </a:prstGeom>
          </p:spPr>
        </p:pic>
      </p:grpSp>
    </p:spTree>
    <p:extLst>
      <p:ext uri="{BB962C8B-B14F-4D97-AF65-F5344CB8AC3E}">
        <p14:creationId xmlns:p14="http://schemas.microsoft.com/office/powerpoint/2010/main" val="2951220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grpSp>
        <p:nvGrpSpPr>
          <p:cNvPr id="88" name="Group 87">
            <a:extLst>
              <a:ext uri="{FF2B5EF4-FFF2-40B4-BE49-F238E27FC236}">
                <a16:creationId xmlns:a16="http://schemas.microsoft.com/office/drawing/2014/main" id="{EF511E11-B920-4A83-AEE7-68C2AA49EAE5}"/>
              </a:ext>
            </a:extLst>
          </p:cNvPr>
          <p:cNvGrpSpPr/>
          <p:nvPr/>
        </p:nvGrpSpPr>
        <p:grpSpPr>
          <a:xfrm>
            <a:off x="2339752" y="1181512"/>
            <a:ext cx="4568046" cy="3191380"/>
            <a:chOff x="2339752" y="1181512"/>
            <a:chExt cx="4568046" cy="3191380"/>
          </a:xfrm>
        </p:grpSpPr>
        <p:grpSp>
          <p:nvGrpSpPr>
            <p:cNvPr id="89" name="Group 88">
              <a:extLst>
                <a:ext uri="{FF2B5EF4-FFF2-40B4-BE49-F238E27FC236}">
                  <a16:creationId xmlns:a16="http://schemas.microsoft.com/office/drawing/2014/main" id="{81BB8473-77AD-4A12-B638-B35457B76F48}"/>
                </a:ext>
              </a:extLst>
            </p:cNvPr>
            <p:cNvGrpSpPr/>
            <p:nvPr/>
          </p:nvGrpSpPr>
          <p:grpSpPr>
            <a:xfrm>
              <a:off x="4215808" y="1181512"/>
              <a:ext cx="838200" cy="863313"/>
              <a:chOff x="4230975" y="1181512"/>
              <a:chExt cx="838200" cy="863313"/>
            </a:xfrm>
          </p:grpSpPr>
          <p:pic>
            <p:nvPicPr>
              <p:cNvPr id="138" name="Google Shape;392;p31">
                <a:extLst>
                  <a:ext uri="{FF2B5EF4-FFF2-40B4-BE49-F238E27FC236}">
                    <a16:creationId xmlns:a16="http://schemas.microsoft.com/office/drawing/2014/main" id="{AF2A9BD8-04FE-47A1-96AC-F29988D28B70}"/>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39" name="Google Shape;427;p31">
                <a:extLst>
                  <a:ext uri="{FF2B5EF4-FFF2-40B4-BE49-F238E27FC236}">
                    <a16:creationId xmlns:a16="http://schemas.microsoft.com/office/drawing/2014/main" id="{778D25DF-72FD-4AAE-A789-B0AD14F4FFCA}"/>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 name="Google Shape;392;p31">
              <a:extLst>
                <a:ext uri="{FF2B5EF4-FFF2-40B4-BE49-F238E27FC236}">
                  <a16:creationId xmlns:a16="http://schemas.microsoft.com/office/drawing/2014/main" id="{E75EABE5-CF96-495C-A717-6A20EF4B3D43}"/>
                </a:ext>
              </a:extLst>
            </p:cNvPr>
            <p:cNvPicPr>
              <a:picLocks/>
            </p:cNvPicPr>
            <p:nvPr/>
          </p:nvPicPr>
          <p:blipFill>
            <a:blip r:embed="rId3"/>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91" name="Google Shape;427;p31">
              <a:extLst>
                <a:ext uri="{FF2B5EF4-FFF2-40B4-BE49-F238E27FC236}">
                  <a16:creationId xmlns:a16="http://schemas.microsoft.com/office/drawing/2014/main" id="{7C4FB910-0C86-4BBE-A6F2-DF4683378D51}"/>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8;p29">
              <a:extLst>
                <a:ext uri="{FF2B5EF4-FFF2-40B4-BE49-F238E27FC236}">
                  <a16:creationId xmlns:a16="http://schemas.microsoft.com/office/drawing/2014/main" id="{015A942D-493F-4662-8843-41810DBE9A4E}"/>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392;p31">
              <a:extLst>
                <a:ext uri="{FF2B5EF4-FFF2-40B4-BE49-F238E27FC236}">
                  <a16:creationId xmlns:a16="http://schemas.microsoft.com/office/drawing/2014/main" id="{63DCCAEC-2572-49F3-8478-0E5D3423D36C}"/>
                </a:ext>
              </a:extLst>
            </p:cNvPr>
            <p:cNvPicPr>
              <a:picLocks/>
            </p:cNvPicPr>
            <p:nvPr/>
          </p:nvPicPr>
          <p:blipFill>
            <a:blip r:embed="rId4"/>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94" name="Google Shape;392;p31">
              <a:extLst>
                <a:ext uri="{FF2B5EF4-FFF2-40B4-BE49-F238E27FC236}">
                  <a16:creationId xmlns:a16="http://schemas.microsoft.com/office/drawing/2014/main" id="{74BE376B-A4AF-444B-9EBD-C21810FFFE47}"/>
                </a:ext>
              </a:extLst>
            </p:cNvPr>
            <p:cNvPicPr>
              <a:picLocks/>
            </p:cNvPicPr>
            <p:nvPr/>
          </p:nvPicPr>
          <p:blipFill>
            <a:blip r:embed="rId4"/>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95" name="Google Shape;268;p29">
              <a:extLst>
                <a:ext uri="{FF2B5EF4-FFF2-40B4-BE49-F238E27FC236}">
                  <a16:creationId xmlns:a16="http://schemas.microsoft.com/office/drawing/2014/main" id="{57F66299-BCF5-4D30-9FB2-0D0A7ED054B6}"/>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392;p31">
              <a:extLst>
                <a:ext uri="{FF2B5EF4-FFF2-40B4-BE49-F238E27FC236}">
                  <a16:creationId xmlns:a16="http://schemas.microsoft.com/office/drawing/2014/main" id="{2B57E62A-4A21-411C-9FB2-C85782E37442}"/>
                </a:ext>
              </a:extLst>
            </p:cNvPr>
            <p:cNvPicPr>
              <a:picLocks/>
            </p:cNvPicPr>
            <p:nvPr/>
          </p:nvPicPr>
          <p:blipFill>
            <a:blip r:embed="rId4"/>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D17DE25-163F-4697-A6C0-E58398FA916B}"/>
                </a:ext>
              </a:extLst>
            </p:cNvPr>
            <p:cNvPicPr>
              <a:picLocks/>
            </p:cNvPicPr>
            <p:nvPr/>
          </p:nvPicPr>
          <p:blipFill>
            <a:blip r:embed="rId4"/>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98" name="Google Shape;268;p29">
              <a:extLst>
                <a:ext uri="{FF2B5EF4-FFF2-40B4-BE49-F238E27FC236}">
                  <a16:creationId xmlns:a16="http://schemas.microsoft.com/office/drawing/2014/main" id="{9E895EE9-1076-471F-B3E4-B779AC8A99C1}"/>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392;p31">
              <a:extLst>
                <a:ext uri="{FF2B5EF4-FFF2-40B4-BE49-F238E27FC236}">
                  <a16:creationId xmlns:a16="http://schemas.microsoft.com/office/drawing/2014/main" id="{78EA4C7F-3B70-4AFA-BF23-54D86B02CE0A}"/>
                </a:ext>
              </a:extLst>
            </p:cNvPr>
            <p:cNvPicPr>
              <a:picLocks/>
            </p:cNvPicPr>
            <p:nvPr/>
          </p:nvPicPr>
          <p:blipFill>
            <a:blip r:embed="rId4"/>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6EAACCEB-15A9-48EE-A53E-EB69255A3EB0}"/>
                </a:ext>
              </a:extLst>
            </p:cNvPr>
            <p:cNvPicPr>
              <a:picLocks/>
            </p:cNvPicPr>
            <p:nvPr/>
          </p:nvPicPr>
          <p:blipFill>
            <a:blip r:embed="rId4"/>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01" name="Google Shape;268;p29">
              <a:extLst>
                <a:ext uri="{FF2B5EF4-FFF2-40B4-BE49-F238E27FC236}">
                  <a16:creationId xmlns:a16="http://schemas.microsoft.com/office/drawing/2014/main" id="{18A8DA93-710E-4D09-AB7D-19DFF4EAF5B5}"/>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392;p31">
              <a:extLst>
                <a:ext uri="{FF2B5EF4-FFF2-40B4-BE49-F238E27FC236}">
                  <a16:creationId xmlns:a16="http://schemas.microsoft.com/office/drawing/2014/main" id="{4359872D-D1E3-4748-9875-253D9637EFEB}"/>
                </a:ext>
              </a:extLst>
            </p:cNvPr>
            <p:cNvPicPr>
              <a:picLocks/>
            </p:cNvPicPr>
            <p:nvPr/>
          </p:nvPicPr>
          <p:blipFill>
            <a:blip r:embed="rId4"/>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A09597EE-D800-46B3-BBC7-088180192644}"/>
                </a:ext>
              </a:extLst>
            </p:cNvPr>
            <p:cNvPicPr>
              <a:picLocks/>
            </p:cNvPicPr>
            <p:nvPr/>
          </p:nvPicPr>
          <p:blipFill>
            <a:blip r:embed="rId4"/>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04" name="Google Shape;268;p29">
              <a:extLst>
                <a:ext uri="{FF2B5EF4-FFF2-40B4-BE49-F238E27FC236}">
                  <a16:creationId xmlns:a16="http://schemas.microsoft.com/office/drawing/2014/main" id="{695BC5BB-22AB-44F0-A7BE-B68BC2863108}"/>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392;p31">
              <a:extLst>
                <a:ext uri="{FF2B5EF4-FFF2-40B4-BE49-F238E27FC236}">
                  <a16:creationId xmlns:a16="http://schemas.microsoft.com/office/drawing/2014/main" id="{D1400881-AF01-4F27-96F3-A2060E9454B0}"/>
                </a:ext>
              </a:extLst>
            </p:cNvPr>
            <p:cNvPicPr>
              <a:picLocks/>
            </p:cNvPicPr>
            <p:nvPr/>
          </p:nvPicPr>
          <p:blipFill>
            <a:blip r:embed="rId4"/>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BC80B9EB-3E5E-46DC-A7C2-5F3B29EB7019}"/>
                </a:ext>
              </a:extLst>
            </p:cNvPr>
            <p:cNvPicPr>
              <a:picLocks/>
            </p:cNvPicPr>
            <p:nvPr/>
          </p:nvPicPr>
          <p:blipFill>
            <a:blip r:embed="rId4"/>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07" name="Google Shape;268;p29">
              <a:extLst>
                <a:ext uri="{FF2B5EF4-FFF2-40B4-BE49-F238E27FC236}">
                  <a16:creationId xmlns:a16="http://schemas.microsoft.com/office/drawing/2014/main" id="{ABEBAC46-6E82-4CB0-B6F3-DB4B585D51D3}"/>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392;p31">
              <a:extLst>
                <a:ext uri="{FF2B5EF4-FFF2-40B4-BE49-F238E27FC236}">
                  <a16:creationId xmlns:a16="http://schemas.microsoft.com/office/drawing/2014/main" id="{A8AD9EE4-F6E1-4FBA-8973-D69A99EFDE9B}"/>
                </a:ext>
              </a:extLst>
            </p:cNvPr>
            <p:cNvPicPr>
              <a:picLocks/>
            </p:cNvPicPr>
            <p:nvPr/>
          </p:nvPicPr>
          <p:blipFill>
            <a:blip r:embed="rId4"/>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09" name="Google Shape;392;p31">
              <a:extLst>
                <a:ext uri="{FF2B5EF4-FFF2-40B4-BE49-F238E27FC236}">
                  <a16:creationId xmlns:a16="http://schemas.microsoft.com/office/drawing/2014/main" id="{766A6650-C1F3-4A07-8BD4-69020453AF56}"/>
                </a:ext>
              </a:extLst>
            </p:cNvPr>
            <p:cNvPicPr>
              <a:picLocks/>
            </p:cNvPicPr>
            <p:nvPr/>
          </p:nvPicPr>
          <p:blipFill>
            <a:blip r:embed="rId4"/>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10" name="Google Shape;1447;p44">
              <a:extLst>
                <a:ext uri="{FF2B5EF4-FFF2-40B4-BE49-F238E27FC236}">
                  <a16:creationId xmlns:a16="http://schemas.microsoft.com/office/drawing/2014/main" id="{2C1BC1A0-5D24-4762-9A1A-7F6C1C11B86C}"/>
                </a:ext>
              </a:extLst>
            </p:cNvPr>
            <p:cNvPicPr preferRelativeResize="0"/>
            <p:nvPr/>
          </p:nvPicPr>
          <p:blipFill>
            <a:blip r:embed="rId5">
              <a:alphaModFix/>
            </a:blip>
            <a:stretch>
              <a:fillRect/>
            </a:stretch>
          </p:blipFill>
          <p:spPr>
            <a:xfrm rot="21141435">
              <a:off x="2801225" y="2411515"/>
              <a:ext cx="469260" cy="228493"/>
            </a:xfrm>
            <a:prstGeom prst="rect">
              <a:avLst/>
            </a:prstGeom>
            <a:noFill/>
            <a:ln>
              <a:noFill/>
            </a:ln>
          </p:spPr>
        </p:pic>
        <p:pic>
          <p:nvPicPr>
            <p:cNvPr id="111" name="Google Shape;1449;p44">
              <a:extLst>
                <a:ext uri="{FF2B5EF4-FFF2-40B4-BE49-F238E27FC236}">
                  <a16:creationId xmlns:a16="http://schemas.microsoft.com/office/drawing/2014/main" id="{4F308299-2D52-4051-9093-E718BCB946CB}"/>
                </a:ext>
              </a:extLst>
            </p:cNvPr>
            <p:cNvPicPr preferRelativeResize="0"/>
            <p:nvPr/>
          </p:nvPicPr>
          <p:blipFill>
            <a:blip r:embed="rId5">
              <a:alphaModFix/>
            </a:blip>
            <a:stretch>
              <a:fillRect/>
            </a:stretch>
          </p:blipFill>
          <p:spPr>
            <a:xfrm rot="35">
              <a:off x="4603390" y="2380893"/>
              <a:ext cx="470731" cy="227537"/>
            </a:xfrm>
            <a:prstGeom prst="rect">
              <a:avLst/>
            </a:prstGeom>
            <a:noFill/>
            <a:ln>
              <a:noFill/>
            </a:ln>
          </p:spPr>
        </p:pic>
        <p:pic>
          <p:nvPicPr>
            <p:cNvPr id="112" name="Google Shape;1450;p44">
              <a:extLst>
                <a:ext uri="{FF2B5EF4-FFF2-40B4-BE49-F238E27FC236}">
                  <a16:creationId xmlns:a16="http://schemas.microsoft.com/office/drawing/2014/main" id="{9ABFE5FF-74AB-4B61-BBC1-31DC7A030E0C}"/>
                </a:ext>
              </a:extLst>
            </p:cNvPr>
            <p:cNvPicPr preferRelativeResize="0"/>
            <p:nvPr/>
          </p:nvPicPr>
          <p:blipFill>
            <a:blip r:embed="rId5">
              <a:alphaModFix/>
            </a:blip>
            <a:stretch>
              <a:fillRect/>
            </a:stretch>
          </p:blipFill>
          <p:spPr>
            <a:xfrm rot="20491997">
              <a:off x="4198868" y="2370957"/>
              <a:ext cx="462583" cy="232766"/>
            </a:xfrm>
            <a:prstGeom prst="rect">
              <a:avLst/>
            </a:prstGeom>
            <a:noFill/>
            <a:ln>
              <a:noFill/>
            </a:ln>
          </p:spPr>
        </p:pic>
        <p:pic>
          <p:nvPicPr>
            <p:cNvPr id="113" name="Google Shape;1452;p44">
              <a:extLst>
                <a:ext uri="{FF2B5EF4-FFF2-40B4-BE49-F238E27FC236}">
                  <a16:creationId xmlns:a16="http://schemas.microsoft.com/office/drawing/2014/main" id="{09560B16-B91F-45D0-B2D2-38D372D0A26B}"/>
                </a:ext>
              </a:extLst>
            </p:cNvPr>
            <p:cNvPicPr preferRelativeResize="0"/>
            <p:nvPr/>
          </p:nvPicPr>
          <p:blipFill>
            <a:blip r:embed="rId5">
              <a:alphaModFix/>
            </a:blip>
            <a:stretch>
              <a:fillRect/>
            </a:stretch>
          </p:blipFill>
          <p:spPr>
            <a:xfrm rot="20996859">
              <a:off x="6308600" y="2457159"/>
              <a:ext cx="468208" cy="229177"/>
            </a:xfrm>
            <a:prstGeom prst="rect">
              <a:avLst/>
            </a:prstGeom>
            <a:noFill/>
            <a:ln>
              <a:noFill/>
            </a:ln>
          </p:spPr>
        </p:pic>
        <p:pic>
          <p:nvPicPr>
            <p:cNvPr id="114" name="Google Shape;1453;p44">
              <a:extLst>
                <a:ext uri="{FF2B5EF4-FFF2-40B4-BE49-F238E27FC236}">
                  <a16:creationId xmlns:a16="http://schemas.microsoft.com/office/drawing/2014/main" id="{DCA24D07-33FB-4F22-A50D-7EC6BCC931B2}"/>
                </a:ext>
              </a:extLst>
            </p:cNvPr>
            <p:cNvPicPr preferRelativeResize="0"/>
            <p:nvPr/>
          </p:nvPicPr>
          <p:blipFill>
            <a:blip r:embed="rId5">
              <a:alphaModFix/>
            </a:blip>
            <a:stretch>
              <a:fillRect/>
            </a:stretch>
          </p:blipFill>
          <p:spPr>
            <a:xfrm rot="499221">
              <a:off x="2387887" y="3563507"/>
              <a:ext cx="468996" cy="228668"/>
            </a:xfrm>
            <a:prstGeom prst="rect">
              <a:avLst/>
            </a:prstGeom>
            <a:noFill/>
            <a:ln>
              <a:noFill/>
            </a:ln>
          </p:spPr>
        </p:pic>
        <p:pic>
          <p:nvPicPr>
            <p:cNvPr id="115" name="Google Shape;1454;p44">
              <a:extLst>
                <a:ext uri="{FF2B5EF4-FFF2-40B4-BE49-F238E27FC236}">
                  <a16:creationId xmlns:a16="http://schemas.microsoft.com/office/drawing/2014/main" id="{5DC7716E-9EF7-4B52-A777-D48E129F90EA}"/>
                </a:ext>
              </a:extLst>
            </p:cNvPr>
            <p:cNvPicPr preferRelativeResize="0"/>
            <p:nvPr/>
          </p:nvPicPr>
          <p:blipFill>
            <a:blip r:embed="rId5">
              <a:alphaModFix/>
            </a:blip>
            <a:stretch>
              <a:fillRect/>
            </a:stretch>
          </p:blipFill>
          <p:spPr>
            <a:xfrm rot="499221">
              <a:off x="5888615" y="3563503"/>
              <a:ext cx="468996" cy="228668"/>
            </a:xfrm>
            <a:prstGeom prst="rect">
              <a:avLst/>
            </a:prstGeom>
            <a:noFill/>
            <a:ln>
              <a:noFill/>
            </a:ln>
          </p:spPr>
        </p:pic>
        <p:pic>
          <p:nvPicPr>
            <p:cNvPr id="116" name="Google Shape;1456;p44">
              <a:extLst>
                <a:ext uri="{FF2B5EF4-FFF2-40B4-BE49-F238E27FC236}">
                  <a16:creationId xmlns:a16="http://schemas.microsoft.com/office/drawing/2014/main" id="{0C700224-8F43-40C7-AE5C-CF82F9E194EF}"/>
                </a:ext>
              </a:extLst>
            </p:cNvPr>
            <p:cNvPicPr preferRelativeResize="0"/>
            <p:nvPr/>
          </p:nvPicPr>
          <p:blipFill>
            <a:blip r:embed="rId5">
              <a:alphaModFix/>
            </a:blip>
            <a:stretch>
              <a:fillRect/>
            </a:stretch>
          </p:blipFill>
          <p:spPr>
            <a:xfrm rot="20581156">
              <a:off x="4140846" y="3536685"/>
              <a:ext cx="463778" cy="232013"/>
            </a:xfrm>
            <a:prstGeom prst="rect">
              <a:avLst/>
            </a:prstGeom>
            <a:noFill/>
            <a:ln>
              <a:noFill/>
            </a:ln>
          </p:spPr>
        </p:pic>
        <p:pic>
          <p:nvPicPr>
            <p:cNvPr id="117" name="Google Shape;1457;p44">
              <a:extLst>
                <a:ext uri="{FF2B5EF4-FFF2-40B4-BE49-F238E27FC236}">
                  <a16:creationId xmlns:a16="http://schemas.microsoft.com/office/drawing/2014/main" id="{4C6E784C-2DBE-4118-AF58-E8AF3650424F}"/>
                </a:ext>
              </a:extLst>
            </p:cNvPr>
            <p:cNvPicPr preferRelativeResize="0"/>
            <p:nvPr/>
          </p:nvPicPr>
          <p:blipFill>
            <a:blip r:embed="rId5">
              <a:alphaModFix/>
            </a:blip>
            <a:stretch>
              <a:fillRect/>
            </a:stretch>
          </p:blipFill>
          <p:spPr>
            <a:xfrm rot="21121357">
              <a:off x="6308125" y="3614113"/>
              <a:ext cx="469132" cy="228579"/>
            </a:xfrm>
            <a:prstGeom prst="rect">
              <a:avLst/>
            </a:prstGeom>
            <a:noFill/>
            <a:ln>
              <a:noFill/>
            </a:ln>
          </p:spPr>
        </p:pic>
        <p:sp>
          <p:nvSpPr>
            <p:cNvPr id="118" name="Google Shape;1463;p44">
              <a:extLst>
                <a:ext uri="{FF2B5EF4-FFF2-40B4-BE49-F238E27FC236}">
                  <a16:creationId xmlns:a16="http://schemas.microsoft.com/office/drawing/2014/main" id="{45B9D743-C3F3-4285-9BAF-8F3C58343512}"/>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1464;p44">
              <a:extLst>
                <a:ext uri="{FF2B5EF4-FFF2-40B4-BE49-F238E27FC236}">
                  <a16:creationId xmlns:a16="http://schemas.microsoft.com/office/drawing/2014/main" id="{DDB52C17-CD29-483D-BCAC-9B20286D5B2F}"/>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1465;p44">
              <a:extLst>
                <a:ext uri="{FF2B5EF4-FFF2-40B4-BE49-F238E27FC236}">
                  <a16:creationId xmlns:a16="http://schemas.microsoft.com/office/drawing/2014/main" id="{8C21F7BC-0902-4392-B958-CB1D3AC30448}"/>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1466;p44">
              <a:extLst>
                <a:ext uri="{FF2B5EF4-FFF2-40B4-BE49-F238E27FC236}">
                  <a16:creationId xmlns:a16="http://schemas.microsoft.com/office/drawing/2014/main" id="{0464534A-10AB-4A20-A182-40140E0A5166}"/>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1467;p44">
              <a:extLst>
                <a:ext uri="{FF2B5EF4-FFF2-40B4-BE49-F238E27FC236}">
                  <a16:creationId xmlns:a16="http://schemas.microsoft.com/office/drawing/2014/main" id="{DBE33BC9-F15C-457F-BAA4-0D7396B3F8C3}"/>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68;p44">
              <a:extLst>
                <a:ext uri="{FF2B5EF4-FFF2-40B4-BE49-F238E27FC236}">
                  <a16:creationId xmlns:a16="http://schemas.microsoft.com/office/drawing/2014/main" id="{175614DA-0740-4217-B2A9-DBC1C50B7DDE}"/>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69;p44">
              <a:extLst>
                <a:ext uri="{FF2B5EF4-FFF2-40B4-BE49-F238E27FC236}">
                  <a16:creationId xmlns:a16="http://schemas.microsoft.com/office/drawing/2014/main" id="{D4639B30-20CA-4F6D-A5DD-917A1CB1958F}"/>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70;p44">
              <a:extLst>
                <a:ext uri="{FF2B5EF4-FFF2-40B4-BE49-F238E27FC236}">
                  <a16:creationId xmlns:a16="http://schemas.microsoft.com/office/drawing/2014/main" id="{E4FF919D-41D7-4141-8ED9-424B5E4878C5}"/>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71;p44">
              <a:extLst>
                <a:ext uri="{FF2B5EF4-FFF2-40B4-BE49-F238E27FC236}">
                  <a16:creationId xmlns:a16="http://schemas.microsoft.com/office/drawing/2014/main" id="{EE128181-14E9-4C11-8E87-D8D0B3D3ADDB}"/>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72;p44">
              <a:extLst>
                <a:ext uri="{FF2B5EF4-FFF2-40B4-BE49-F238E27FC236}">
                  <a16:creationId xmlns:a16="http://schemas.microsoft.com/office/drawing/2014/main" id="{27CED8B2-A882-4AEC-BBAE-B82A43956BB3}"/>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73;p44">
              <a:extLst>
                <a:ext uri="{FF2B5EF4-FFF2-40B4-BE49-F238E27FC236}">
                  <a16:creationId xmlns:a16="http://schemas.microsoft.com/office/drawing/2014/main" id="{A2D8E8CA-A0E6-499C-80D0-1995CA27305E}"/>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4;p44">
              <a:extLst>
                <a:ext uri="{FF2B5EF4-FFF2-40B4-BE49-F238E27FC236}">
                  <a16:creationId xmlns:a16="http://schemas.microsoft.com/office/drawing/2014/main" id="{C47981AE-CA17-47A6-8CC1-1F11B046DB87}"/>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75;p44">
              <a:extLst>
                <a:ext uri="{FF2B5EF4-FFF2-40B4-BE49-F238E27FC236}">
                  <a16:creationId xmlns:a16="http://schemas.microsoft.com/office/drawing/2014/main" id="{39EE6CB1-2477-4D1B-AF7D-F1F03A671BCD}"/>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76;p44">
              <a:extLst>
                <a:ext uri="{FF2B5EF4-FFF2-40B4-BE49-F238E27FC236}">
                  <a16:creationId xmlns:a16="http://schemas.microsoft.com/office/drawing/2014/main" id="{420BDA9B-FE4C-4465-A5A5-93CFD0FBD1DB}"/>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77;p44">
              <a:extLst>
                <a:ext uri="{FF2B5EF4-FFF2-40B4-BE49-F238E27FC236}">
                  <a16:creationId xmlns:a16="http://schemas.microsoft.com/office/drawing/2014/main" id="{668A7536-576E-46D4-8FC3-6CD2A818F81F}"/>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1478;p44">
              <a:extLst>
                <a:ext uri="{FF2B5EF4-FFF2-40B4-BE49-F238E27FC236}">
                  <a16:creationId xmlns:a16="http://schemas.microsoft.com/office/drawing/2014/main" id="{E803964E-42A1-4106-92DD-3F32A427BC79}"/>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1479;p44">
              <a:extLst>
                <a:ext uri="{FF2B5EF4-FFF2-40B4-BE49-F238E27FC236}">
                  <a16:creationId xmlns:a16="http://schemas.microsoft.com/office/drawing/2014/main" id="{913CBD77-7B6D-4DF4-B174-30009A1165A3}"/>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5" name="Google Shape;1480;p44">
              <a:extLst>
                <a:ext uri="{FF2B5EF4-FFF2-40B4-BE49-F238E27FC236}">
                  <a16:creationId xmlns:a16="http://schemas.microsoft.com/office/drawing/2014/main" id="{EB5BA653-95C7-49D9-9BDE-3C1243AD0B7B}"/>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6" name="Google Shape;1481;p44">
              <a:extLst>
                <a:ext uri="{FF2B5EF4-FFF2-40B4-BE49-F238E27FC236}">
                  <a16:creationId xmlns:a16="http://schemas.microsoft.com/office/drawing/2014/main" id="{7876E746-8727-4DD6-BB2A-1E0712A410F7}"/>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7" name="Google Shape;1482;p44">
              <a:extLst>
                <a:ext uri="{FF2B5EF4-FFF2-40B4-BE49-F238E27FC236}">
                  <a16:creationId xmlns:a16="http://schemas.microsoft.com/office/drawing/2014/main" id="{0C59D463-0AFC-4386-B098-5AA9BDFEACFD}"/>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2072" name="Google Shape;2072;p52"/>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4" name="Google Shape;2074;p52"/>
          <p:cNvSpPr/>
          <p:nvPr/>
        </p:nvSpPr>
        <p:spPr>
          <a:xfrm>
            <a:off x="1524000" y="685800"/>
            <a:ext cx="1447800" cy="762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6" name="Google Shape;2076;p52"/>
          <p:cNvPicPr preferRelativeResize="0"/>
          <p:nvPr/>
        </p:nvPicPr>
        <p:blipFill>
          <a:blip r:embed="rId5">
            <a:alphaModFix/>
          </a:blip>
          <a:stretch>
            <a:fillRect/>
          </a:stretch>
        </p:blipFill>
        <p:spPr>
          <a:xfrm rot="1091597">
            <a:off x="1884762" y="416951"/>
            <a:ext cx="462807" cy="232623"/>
          </a:xfrm>
          <a:prstGeom prst="rect">
            <a:avLst/>
          </a:prstGeom>
          <a:noFill/>
          <a:ln>
            <a:noFill/>
          </a:ln>
        </p:spPr>
      </p:pic>
      <p:pic>
        <p:nvPicPr>
          <p:cNvPr id="2077" name="Google Shape;2077;p52"/>
          <p:cNvPicPr preferRelativeResize="0"/>
          <p:nvPr/>
        </p:nvPicPr>
        <p:blipFill>
          <a:blip r:embed="rId5">
            <a:alphaModFix/>
          </a:blip>
          <a:stretch>
            <a:fillRect/>
          </a:stretch>
        </p:blipFill>
        <p:spPr>
          <a:xfrm rot="-458565">
            <a:off x="2629838" y="505980"/>
            <a:ext cx="469260" cy="228493"/>
          </a:xfrm>
          <a:prstGeom prst="rect">
            <a:avLst/>
          </a:prstGeom>
          <a:noFill/>
          <a:ln>
            <a:noFill/>
          </a:ln>
        </p:spPr>
      </p:pic>
      <p:pic>
        <p:nvPicPr>
          <p:cNvPr id="2078" name="Google Shape;2078;p52"/>
          <p:cNvPicPr preferRelativeResize="0"/>
          <p:nvPr/>
        </p:nvPicPr>
        <p:blipFill>
          <a:blip r:embed="rId5">
            <a:alphaModFix/>
          </a:blip>
          <a:stretch>
            <a:fillRect/>
          </a:stretch>
        </p:blipFill>
        <p:spPr>
          <a:xfrm rot="433274">
            <a:off x="2193115" y="703953"/>
            <a:ext cx="469419" cy="228392"/>
          </a:xfrm>
          <a:prstGeom prst="rect">
            <a:avLst/>
          </a:prstGeom>
          <a:noFill/>
          <a:ln>
            <a:noFill/>
          </a:ln>
        </p:spPr>
      </p:pic>
      <p:pic>
        <p:nvPicPr>
          <p:cNvPr id="2079" name="Google Shape;2079;p52"/>
          <p:cNvPicPr preferRelativeResize="0"/>
          <p:nvPr/>
        </p:nvPicPr>
        <p:blipFill>
          <a:blip r:embed="rId5">
            <a:alphaModFix/>
          </a:blip>
          <a:stretch>
            <a:fillRect/>
          </a:stretch>
        </p:blipFill>
        <p:spPr>
          <a:xfrm rot="-144441">
            <a:off x="2321194" y="939392"/>
            <a:ext cx="470585" cy="227633"/>
          </a:xfrm>
          <a:prstGeom prst="rect">
            <a:avLst/>
          </a:prstGeom>
          <a:noFill/>
          <a:ln>
            <a:noFill/>
          </a:ln>
        </p:spPr>
      </p:pic>
      <p:sp>
        <p:nvSpPr>
          <p:cNvPr id="2080" name="Google Shape;2080;p52"/>
          <p:cNvSpPr/>
          <p:nvPr/>
        </p:nvSpPr>
        <p:spPr>
          <a:xfrm>
            <a:off x="331825" y="1434694"/>
            <a:ext cx="1681200"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Sans Pro"/>
                <a:ea typeface="Source Sans Pro"/>
                <a:cs typeface="Source Sans Pro"/>
                <a:sym typeface="Source Sans Pro"/>
              </a:rPr>
              <a:t>Partitions</a:t>
            </a:r>
            <a:endParaRPr sz="2400" b="1">
              <a:latin typeface="Source Sans Pro"/>
              <a:ea typeface="Source Sans Pro"/>
              <a:cs typeface="Source Sans Pro"/>
              <a:sym typeface="Source Sans Pro"/>
            </a:endParaRPr>
          </a:p>
        </p:txBody>
      </p:sp>
      <p:sp>
        <p:nvSpPr>
          <p:cNvPr id="2081" name="Google Shape;2081;p52"/>
          <p:cNvSpPr/>
          <p:nvPr/>
        </p:nvSpPr>
        <p:spPr>
          <a:xfrm>
            <a:off x="2700800" y="498850"/>
            <a:ext cx="347100" cy="251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2382200" y="948725"/>
            <a:ext cx="357300" cy="224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83" name="Google Shape;2083;p52"/>
          <p:cNvCxnSpPr>
            <a:cxnSpLocks/>
            <a:stCxn id="2080" idx="3"/>
            <a:endCxn id="2082" idx="2"/>
          </p:cNvCxnSpPr>
          <p:nvPr/>
        </p:nvCxnSpPr>
        <p:spPr>
          <a:xfrm flipV="1">
            <a:off x="2013025" y="1173125"/>
            <a:ext cx="547825" cy="578069"/>
          </a:xfrm>
          <a:prstGeom prst="curvedConnector2">
            <a:avLst/>
          </a:prstGeom>
          <a:noFill/>
          <a:ln w="38100" cap="flat" cmpd="sng">
            <a:solidFill>
              <a:srgbClr val="000000"/>
            </a:solidFill>
            <a:prstDash val="solid"/>
            <a:round/>
            <a:headEnd type="none" w="med" len="med"/>
            <a:tailEnd type="triangle" w="med" len="med"/>
          </a:ln>
        </p:spPr>
      </p:cxnSp>
      <p:cxnSp>
        <p:nvCxnSpPr>
          <p:cNvPr id="2084" name="Google Shape;2084;p52"/>
          <p:cNvCxnSpPr>
            <a:cxnSpLocks/>
            <a:stCxn id="2080" idx="3"/>
            <a:endCxn id="2081" idx="2"/>
          </p:cNvCxnSpPr>
          <p:nvPr/>
        </p:nvCxnSpPr>
        <p:spPr>
          <a:xfrm flipV="1">
            <a:off x="2013025" y="749950"/>
            <a:ext cx="861325" cy="1001244"/>
          </a:xfrm>
          <a:prstGeom prst="curvedConnector2">
            <a:avLst/>
          </a:prstGeom>
          <a:noFill/>
          <a:ln w="38100" cap="flat" cmpd="sng">
            <a:solidFill>
              <a:srgbClr val="000000"/>
            </a:solidFill>
            <a:prstDash val="solid"/>
            <a:round/>
            <a:headEnd type="none" w="med" len="med"/>
            <a:tailEnd type="triangle" w="med" len="med"/>
          </a:ln>
        </p:spPr>
      </p:cxnSp>
      <p:cxnSp>
        <p:nvCxnSpPr>
          <p:cNvPr id="2087" name="Google Shape;2087;p52"/>
          <p:cNvCxnSpPr>
            <a:cxnSpLocks/>
            <a:stCxn id="2080" idx="2"/>
            <a:endCxn id="143" idx="1"/>
          </p:cNvCxnSpPr>
          <p:nvPr/>
        </p:nvCxnSpPr>
        <p:spPr>
          <a:xfrm rot="16200000" flipH="1">
            <a:off x="1786341" y="1453777"/>
            <a:ext cx="458181" cy="1686013"/>
          </a:xfrm>
          <a:prstGeom prst="curvedConnector2">
            <a:avLst/>
          </a:prstGeom>
          <a:noFill/>
          <a:ln w="38100" cap="flat" cmpd="sng">
            <a:solidFill>
              <a:srgbClr val="000000"/>
            </a:solidFill>
            <a:prstDash val="solid"/>
            <a:round/>
            <a:headEnd type="none" w="med" len="med"/>
            <a:tailEnd type="triangle" w="med" len="med"/>
          </a:ln>
        </p:spPr>
      </p:cxnSp>
      <p:cxnSp>
        <p:nvCxnSpPr>
          <p:cNvPr id="2088" name="Google Shape;2088;p52"/>
          <p:cNvCxnSpPr>
            <a:cxnSpLocks/>
            <a:stCxn id="2080" idx="2"/>
            <a:endCxn id="144" idx="1"/>
          </p:cNvCxnSpPr>
          <p:nvPr/>
        </p:nvCxnSpPr>
        <p:spPr>
          <a:xfrm rot="16200000" flipH="1">
            <a:off x="996153" y="2243965"/>
            <a:ext cx="1615992" cy="1263449"/>
          </a:xfrm>
          <a:prstGeom prst="curvedConnector2">
            <a:avLst/>
          </a:prstGeom>
          <a:noFill/>
          <a:ln w="38100" cap="flat" cmpd="sng">
            <a:solidFill>
              <a:srgbClr val="000000"/>
            </a:solidFill>
            <a:prstDash val="solid"/>
            <a:round/>
            <a:headEnd type="none" w="med" len="med"/>
            <a:tailEnd type="triangle" w="med" len="med"/>
          </a:ln>
        </p:spPr>
      </p:cxnSp>
      <p:sp>
        <p:nvSpPr>
          <p:cNvPr id="143" name="Google Shape;2082;p52">
            <a:extLst>
              <a:ext uri="{FF2B5EF4-FFF2-40B4-BE49-F238E27FC236}">
                <a16:creationId xmlns:a16="http://schemas.microsoft.com/office/drawing/2014/main" id="{C7153B86-658A-4AEE-83E1-F93928EE714A}"/>
              </a:ext>
            </a:extLst>
          </p:cNvPr>
          <p:cNvSpPr/>
          <p:nvPr/>
        </p:nvSpPr>
        <p:spPr>
          <a:xfrm>
            <a:off x="2858438" y="2413675"/>
            <a:ext cx="357300" cy="224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2;p52">
            <a:extLst>
              <a:ext uri="{FF2B5EF4-FFF2-40B4-BE49-F238E27FC236}">
                <a16:creationId xmlns:a16="http://schemas.microsoft.com/office/drawing/2014/main" id="{4DB21ABD-74BC-4641-8425-604B8755013C}"/>
              </a:ext>
            </a:extLst>
          </p:cNvPr>
          <p:cNvSpPr/>
          <p:nvPr/>
        </p:nvSpPr>
        <p:spPr>
          <a:xfrm>
            <a:off x="2435874" y="3571486"/>
            <a:ext cx="357300" cy="224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2084;p52">
            <a:extLst>
              <a:ext uri="{FF2B5EF4-FFF2-40B4-BE49-F238E27FC236}">
                <a16:creationId xmlns:a16="http://schemas.microsoft.com/office/drawing/2014/main" id="{9037CEF2-A580-4C6C-8CFB-3F74945F5FCE}"/>
              </a:ext>
            </a:extLst>
          </p:cNvPr>
          <p:cNvCxnSpPr>
            <a:cxnSpLocks/>
            <a:stCxn id="2080" idx="0"/>
            <a:endCxn id="156" idx="1"/>
          </p:cNvCxnSpPr>
          <p:nvPr/>
        </p:nvCxnSpPr>
        <p:spPr>
          <a:xfrm rot="5400000" flipH="1" flipV="1">
            <a:off x="1102220" y="607265"/>
            <a:ext cx="897634" cy="757224"/>
          </a:xfrm>
          <a:prstGeom prst="curvedConnector2">
            <a:avLst/>
          </a:prstGeom>
          <a:noFill/>
          <a:ln w="38100" cap="flat" cmpd="sng">
            <a:solidFill>
              <a:srgbClr val="000000"/>
            </a:solidFill>
            <a:prstDash val="solid"/>
            <a:round/>
            <a:headEnd type="none" w="med" len="med"/>
            <a:tailEnd type="triangle" w="med" len="med"/>
          </a:ln>
        </p:spPr>
      </p:cxnSp>
      <p:sp>
        <p:nvSpPr>
          <p:cNvPr id="155" name="Google Shape;2081;p52">
            <a:extLst>
              <a:ext uri="{FF2B5EF4-FFF2-40B4-BE49-F238E27FC236}">
                <a16:creationId xmlns:a16="http://schemas.microsoft.com/office/drawing/2014/main" id="{81FD9F83-79A7-4488-92E2-BE7AA1158AE2}"/>
              </a:ext>
            </a:extLst>
          </p:cNvPr>
          <p:cNvSpPr/>
          <p:nvPr/>
        </p:nvSpPr>
        <p:spPr>
          <a:xfrm>
            <a:off x="2251995" y="692227"/>
            <a:ext cx="347100" cy="251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1;p52">
            <a:extLst>
              <a:ext uri="{FF2B5EF4-FFF2-40B4-BE49-F238E27FC236}">
                <a16:creationId xmlns:a16="http://schemas.microsoft.com/office/drawing/2014/main" id="{35D65D2C-2CFE-4B46-B7A8-D18FA93DADAD}"/>
              </a:ext>
            </a:extLst>
          </p:cNvPr>
          <p:cNvSpPr/>
          <p:nvPr/>
        </p:nvSpPr>
        <p:spPr>
          <a:xfrm>
            <a:off x="1929649" y="411510"/>
            <a:ext cx="347100" cy="251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2084;p52">
            <a:extLst>
              <a:ext uri="{FF2B5EF4-FFF2-40B4-BE49-F238E27FC236}">
                <a16:creationId xmlns:a16="http://schemas.microsoft.com/office/drawing/2014/main" id="{C2876F7C-4F5D-405C-A323-DA2787BBB29E}"/>
              </a:ext>
            </a:extLst>
          </p:cNvPr>
          <p:cNvCxnSpPr>
            <a:cxnSpLocks/>
            <a:stCxn id="2080" idx="0"/>
            <a:endCxn id="2078" idx="1"/>
          </p:cNvCxnSpPr>
          <p:nvPr/>
        </p:nvCxnSpPr>
        <p:spPr>
          <a:xfrm rot="5400000" flipH="1" flipV="1">
            <a:off x="1360677" y="600394"/>
            <a:ext cx="646048" cy="1022552"/>
          </a:xfrm>
          <a:prstGeom prst="curvedConnector2">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0"/>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 name="Picture 2">
            <a:extLst>
              <a:ext uri="{FF2B5EF4-FFF2-40B4-BE49-F238E27FC236}">
                <a16:creationId xmlns:a16="http://schemas.microsoft.com/office/drawing/2014/main" id="{6E687440-9B2E-460B-BDEE-1FE037BF7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 y="4946904"/>
            <a:ext cx="1005840" cy="15908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8;p18">
            <a:extLst>
              <a:ext uri="{FF2B5EF4-FFF2-40B4-BE49-F238E27FC236}">
                <a16:creationId xmlns:a16="http://schemas.microsoft.com/office/drawing/2014/main" id="{578F9C76-E48E-4E08-A206-A17CFE057A14}"/>
              </a:ext>
            </a:extLst>
          </p:cNvPr>
          <p:cNvSpPr txBox="1">
            <a:spLocks noGrp="1"/>
          </p:cNvSpPr>
          <p:nvPr>
            <p:ph type="title"/>
          </p:nvPr>
        </p:nvSpPr>
        <p:spPr>
          <a:xfrm>
            <a:off x="0" y="228600"/>
            <a:ext cx="9144000" cy="457200"/>
          </a:xfrm>
          <a:prstGeom prst="rect">
            <a:avLst/>
          </a:prstGeom>
          <a:noFill/>
        </p:spPr>
        <p:txBody>
          <a:bodyPr spcFirstLastPara="1" wrap="square" lIns="320040" tIns="0" rIns="0" bIns="0" anchor="t" anchorCtr="0">
            <a:noAutofit/>
          </a:bodyPr>
          <a:lstStyle/>
          <a:p>
            <a:pPr marL="0" lvl="0" indent="0" algn="l" rtl="0">
              <a:spcBef>
                <a:spcPts val="0"/>
              </a:spcBef>
              <a:spcAft>
                <a:spcPts val="0"/>
              </a:spcAft>
              <a:buNone/>
            </a:pPr>
            <a:r>
              <a:rPr lang="en" sz="2300" dirty="0">
                <a:solidFill>
                  <a:schemeClr val="tx1"/>
                </a:solidFill>
                <a:latin typeface="Source Sans Pro"/>
                <a:ea typeface="Source Sans Pro"/>
                <a:cs typeface="Source Sans Pro"/>
                <a:sym typeface="Source Sans Pro"/>
              </a:rPr>
              <a:t>Introduction to Spark’s Architecturerview</a:t>
            </a:r>
            <a:endParaRPr sz="2300" dirty="0">
              <a:solidFill>
                <a:schemeClr val="tx1"/>
              </a:solidFill>
              <a:latin typeface="Source Sans Pro"/>
              <a:ea typeface="Source Sans Pro"/>
              <a:cs typeface="Source Sans Pro"/>
              <a:sym typeface="Source Sans Pro"/>
            </a:endParaRPr>
          </a:p>
        </p:txBody>
      </p:sp>
      <p:sp>
        <p:nvSpPr>
          <p:cNvPr id="12" name="Google Shape;78;p18">
            <a:extLst>
              <a:ext uri="{FF2B5EF4-FFF2-40B4-BE49-F238E27FC236}">
                <a16:creationId xmlns:a16="http://schemas.microsoft.com/office/drawing/2014/main" id="{CD72E8F0-FDC2-4C1C-8B2B-A858BD7E252A}"/>
              </a:ext>
            </a:extLst>
          </p:cNvPr>
          <p:cNvSpPr txBox="1">
            <a:spLocks/>
          </p:cNvSpPr>
          <p:nvPr/>
        </p:nvSpPr>
        <p:spPr>
          <a:xfrm>
            <a:off x="-508" y="530352"/>
            <a:ext cx="9144000" cy="457200"/>
          </a:xfrm>
          <a:prstGeom prst="rect">
            <a:avLst/>
          </a:prstGeom>
          <a:noFill/>
          <a:ln>
            <a:noFill/>
          </a:ln>
        </p:spPr>
        <p:txBody>
          <a:bodyPr spcFirstLastPara="1" wrap="square" lIns="32004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dirty="0">
                <a:solidFill>
                  <a:schemeClr val="tx1"/>
                </a:solidFill>
                <a:latin typeface="Source Sans Pro"/>
                <a:ea typeface="Source Sans Pro"/>
                <a:cs typeface="Source Sans Pro"/>
                <a:sym typeface="Source Sans Pro"/>
              </a:rPr>
              <a:t>Course Outline</a:t>
            </a:r>
          </a:p>
        </p:txBody>
      </p:sp>
      <p:sp>
        <p:nvSpPr>
          <p:cNvPr id="13" name="TextBox 12">
            <a:extLst>
              <a:ext uri="{FF2B5EF4-FFF2-40B4-BE49-F238E27FC236}">
                <a16:creationId xmlns:a16="http://schemas.microsoft.com/office/drawing/2014/main" id="{DC0F1EC8-5EEE-4440-8DF3-D51ED4CF5BD7}"/>
              </a:ext>
            </a:extLst>
          </p:cNvPr>
          <p:cNvSpPr txBox="1"/>
          <p:nvPr/>
        </p:nvSpPr>
        <p:spPr>
          <a:xfrm>
            <a:off x="320040" y="1124712"/>
            <a:ext cx="8823960" cy="3382464"/>
          </a:xfrm>
          <a:prstGeom prst="rect">
            <a:avLst/>
          </a:prstGeom>
          <a:noFill/>
        </p:spPr>
        <p:txBody>
          <a:bodyPr wrap="square" lIns="0" tIns="36576" rIns="0" bIns="36576" rtlCol="0">
            <a:spAutoFit/>
          </a:bodyPr>
          <a:lstStyle/>
          <a:p>
            <a:pPr>
              <a:buClr>
                <a:srgbClr val="FF3620"/>
              </a:buClr>
              <a:buSzPct val="120000"/>
            </a:pPr>
            <a:r>
              <a:rPr lang="en-US" sz="2000" dirty="0">
                <a:latin typeface="Barlow"/>
                <a:ea typeface="Source Sans Pro" panose="020B0503030403020204" pitchFamily="34" charset="0"/>
              </a:rPr>
              <a:t>This course is divided into three major sections:</a:t>
            </a:r>
          </a:p>
          <a:p>
            <a:pPr marL="342900" indent="-342900">
              <a:buClr>
                <a:srgbClr val="FF3620"/>
              </a:buClr>
              <a:buSzPct val="120000"/>
              <a:buFont typeface="Arial" panose="020B0604020202020204" pitchFamily="34" charset="0"/>
              <a:buChar char="•"/>
            </a:pP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500" b="1" dirty="0">
                <a:latin typeface="Barlow"/>
                <a:ea typeface="Source Sans Pro" panose="020B0503030403020204" pitchFamily="34" charset="0"/>
              </a:rPr>
              <a:t>Scenario #1: Filtering</a:t>
            </a:r>
            <a:br>
              <a:rPr lang="en-US" sz="2000" dirty="0">
                <a:latin typeface="Barlow"/>
                <a:ea typeface="Source Sans Pro" panose="020B0503030403020204" pitchFamily="34" charset="0"/>
              </a:rPr>
            </a:br>
            <a:r>
              <a:rPr lang="en-US" sz="2000" dirty="0">
                <a:latin typeface="Barlow"/>
                <a:ea typeface="Source Sans Pro" panose="020B0503030403020204" pitchFamily="34" charset="0"/>
              </a:rPr>
              <a:t>Distributed Computing</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500" b="1" dirty="0">
                <a:latin typeface="Barlow"/>
                <a:ea typeface="Source Sans Pro" panose="020B0503030403020204" pitchFamily="34" charset="0"/>
              </a:rPr>
              <a:t>Scenario #2: Counting</a:t>
            </a:r>
            <a:br>
              <a:rPr lang="en-US" sz="2000" dirty="0">
                <a:latin typeface="Barlow"/>
                <a:ea typeface="Source Sans Pro" panose="020B0503030403020204" pitchFamily="34" charset="0"/>
              </a:rPr>
            </a:br>
            <a:r>
              <a:rPr lang="en-US" sz="2000" dirty="0">
                <a:latin typeface="Barlow"/>
                <a:ea typeface="Source Sans Pro" panose="020B0503030403020204" pitchFamily="34" charset="0"/>
              </a:rPr>
              <a:t>Stages</a:t>
            </a:r>
            <a:br>
              <a:rPr lang="en-US" sz="2000" dirty="0">
                <a:latin typeface="Barlow"/>
                <a:ea typeface="Source Sans Pro" panose="020B0503030403020204" pitchFamily="34" charset="0"/>
              </a:rPr>
            </a:br>
            <a:endParaRPr lang="en-US" sz="2000" dirty="0">
              <a:latin typeface="Barlow"/>
              <a:ea typeface="Source Sans Pro" panose="020B0503030403020204" pitchFamily="34" charset="0"/>
            </a:endParaRPr>
          </a:p>
          <a:p>
            <a:pPr marL="342900" indent="-342900">
              <a:buClr>
                <a:srgbClr val="FF3620"/>
              </a:buClr>
              <a:buSzPct val="120000"/>
              <a:buFont typeface="Arial" panose="020B0604020202020204" pitchFamily="34" charset="0"/>
              <a:buChar char="•"/>
            </a:pPr>
            <a:r>
              <a:rPr lang="en-US" sz="2500" b="1" dirty="0">
                <a:latin typeface="Barlow"/>
                <a:ea typeface="Source Sans Pro" panose="020B0503030403020204" pitchFamily="34" charset="0"/>
              </a:rPr>
              <a:t>Scenario #3: Distinct</a:t>
            </a:r>
            <a:br>
              <a:rPr lang="en-US" sz="2000" dirty="0">
                <a:latin typeface="Barlow"/>
                <a:ea typeface="Source Sans Pro" panose="020B0503030403020204" pitchFamily="34" charset="0"/>
              </a:rPr>
            </a:br>
            <a:r>
              <a:rPr lang="en-US" sz="2000" dirty="0">
                <a:latin typeface="Barlow"/>
                <a:ea typeface="Source Sans Pro" panose="020B0503030403020204" pitchFamily="34" charset="0"/>
              </a:rPr>
              <a:t>The Shuffle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6" name="Google Shape;2096;p53"/>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8" name="Google Shape;2098;p53"/>
          <p:cNvSpPr/>
          <p:nvPr/>
        </p:nvSpPr>
        <p:spPr>
          <a:xfrm>
            <a:off x="1524000" y="685800"/>
            <a:ext cx="1447800" cy="762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6" name="Google Shape;2106;p53"/>
          <p:cNvCxnSpPr>
            <a:cxnSpLocks/>
            <a:stCxn id="145" idx="3"/>
            <a:endCxn id="2107" idx="1"/>
          </p:cNvCxnSpPr>
          <p:nvPr/>
        </p:nvCxnSpPr>
        <p:spPr>
          <a:xfrm flipV="1">
            <a:off x="3429000" y="1167594"/>
            <a:ext cx="577974" cy="2128"/>
          </a:xfrm>
          <a:prstGeom prst="curvedConnector3">
            <a:avLst>
              <a:gd name="adj1" fmla="val 50000"/>
            </a:avLst>
          </a:prstGeom>
          <a:noFill/>
          <a:ln w="38100" cap="flat" cmpd="sng">
            <a:solidFill>
              <a:srgbClr val="000000"/>
            </a:solidFill>
            <a:prstDash val="solid"/>
            <a:round/>
            <a:headEnd type="none" w="med" len="med"/>
            <a:tailEnd type="triangle" w="med" len="med"/>
          </a:ln>
        </p:spPr>
      </p:cxnSp>
      <p:sp>
        <p:nvSpPr>
          <p:cNvPr id="2107" name="Google Shape;2107;p53"/>
          <p:cNvSpPr/>
          <p:nvPr/>
        </p:nvSpPr>
        <p:spPr>
          <a:xfrm>
            <a:off x="4006974" y="123478"/>
            <a:ext cx="4021409" cy="208823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Speech Bubble: Oval 83">
            <a:extLst>
              <a:ext uri="{FF2B5EF4-FFF2-40B4-BE49-F238E27FC236}">
                <a16:creationId xmlns:a16="http://schemas.microsoft.com/office/drawing/2014/main" id="{2007D310-AD81-4613-AEBB-3019265D1698}"/>
              </a:ext>
            </a:extLst>
          </p:cNvPr>
          <p:cNvSpPr/>
          <p:nvPr/>
        </p:nvSpPr>
        <p:spPr>
          <a:xfrm>
            <a:off x="4856017" y="195487"/>
            <a:ext cx="3100359" cy="924654"/>
          </a:xfrm>
          <a:prstGeom prst="wedgeEllipseCallout">
            <a:avLst>
              <a:gd name="adj1" fmla="val -49129"/>
              <a:gd name="adj2" fmla="val 5905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dirty="0">
                <a:solidFill>
                  <a:schemeClr val="tx1"/>
                </a:solidFill>
              </a:rPr>
              <a:t>Instructions: Eliminate all the brown candies and pile the rest in the corner.</a:t>
            </a:r>
          </a:p>
        </p:txBody>
      </p:sp>
      <p:grpSp>
        <p:nvGrpSpPr>
          <p:cNvPr id="85" name="Group 84">
            <a:extLst>
              <a:ext uri="{FF2B5EF4-FFF2-40B4-BE49-F238E27FC236}">
                <a16:creationId xmlns:a16="http://schemas.microsoft.com/office/drawing/2014/main" id="{08508752-BB6E-4F1C-8863-5B76893DBA88}"/>
              </a:ext>
            </a:extLst>
          </p:cNvPr>
          <p:cNvGrpSpPr/>
          <p:nvPr/>
        </p:nvGrpSpPr>
        <p:grpSpPr>
          <a:xfrm>
            <a:off x="2339752" y="1181512"/>
            <a:ext cx="4568046" cy="3191380"/>
            <a:chOff x="2339752" y="1181512"/>
            <a:chExt cx="4568046" cy="3191380"/>
          </a:xfrm>
        </p:grpSpPr>
        <p:grpSp>
          <p:nvGrpSpPr>
            <p:cNvPr id="86" name="Group 85">
              <a:extLst>
                <a:ext uri="{FF2B5EF4-FFF2-40B4-BE49-F238E27FC236}">
                  <a16:creationId xmlns:a16="http://schemas.microsoft.com/office/drawing/2014/main" id="{AB67CFBF-D536-4812-8C31-8D1BF135843B}"/>
                </a:ext>
              </a:extLst>
            </p:cNvPr>
            <p:cNvGrpSpPr/>
            <p:nvPr/>
          </p:nvGrpSpPr>
          <p:grpSpPr>
            <a:xfrm>
              <a:off x="4215808" y="1181512"/>
              <a:ext cx="838200" cy="863313"/>
              <a:chOff x="4230975" y="1181512"/>
              <a:chExt cx="838200" cy="863313"/>
            </a:xfrm>
          </p:grpSpPr>
          <p:pic>
            <p:nvPicPr>
              <p:cNvPr id="135" name="Google Shape;392;p31">
                <a:extLst>
                  <a:ext uri="{FF2B5EF4-FFF2-40B4-BE49-F238E27FC236}">
                    <a16:creationId xmlns:a16="http://schemas.microsoft.com/office/drawing/2014/main" id="{7DC32F7B-D99F-41B9-8B0B-05F95AF3FE69}"/>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36" name="Google Shape;427;p31">
                <a:extLst>
                  <a:ext uri="{FF2B5EF4-FFF2-40B4-BE49-F238E27FC236}">
                    <a16:creationId xmlns:a16="http://schemas.microsoft.com/office/drawing/2014/main" id="{41F79772-9569-48D1-A169-B6CCCC5870CA}"/>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Google Shape;392;p31">
              <a:extLst>
                <a:ext uri="{FF2B5EF4-FFF2-40B4-BE49-F238E27FC236}">
                  <a16:creationId xmlns:a16="http://schemas.microsoft.com/office/drawing/2014/main" id="{6853B509-B10F-4638-8ABF-66B2BAB12D28}"/>
                </a:ext>
              </a:extLst>
            </p:cNvPr>
            <p:cNvPicPr>
              <a:picLocks/>
            </p:cNvPicPr>
            <p:nvPr/>
          </p:nvPicPr>
          <p:blipFill>
            <a:blip r:embed="rId3"/>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88" name="Google Shape;427;p31">
              <a:extLst>
                <a:ext uri="{FF2B5EF4-FFF2-40B4-BE49-F238E27FC236}">
                  <a16:creationId xmlns:a16="http://schemas.microsoft.com/office/drawing/2014/main" id="{D23758F6-C8FB-46C6-B3E2-4466EACF8F2E}"/>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8;p29">
              <a:extLst>
                <a:ext uri="{FF2B5EF4-FFF2-40B4-BE49-F238E27FC236}">
                  <a16:creationId xmlns:a16="http://schemas.microsoft.com/office/drawing/2014/main" id="{20B63DD6-ED9B-4EC2-A0B4-605A099A14A8}"/>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392;p31">
              <a:extLst>
                <a:ext uri="{FF2B5EF4-FFF2-40B4-BE49-F238E27FC236}">
                  <a16:creationId xmlns:a16="http://schemas.microsoft.com/office/drawing/2014/main" id="{1C82523C-5211-4E10-BF5A-413422E385FD}"/>
                </a:ext>
              </a:extLst>
            </p:cNvPr>
            <p:cNvPicPr>
              <a:picLocks/>
            </p:cNvPicPr>
            <p:nvPr/>
          </p:nvPicPr>
          <p:blipFill>
            <a:blip r:embed="rId4"/>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91" name="Google Shape;392;p31">
              <a:extLst>
                <a:ext uri="{FF2B5EF4-FFF2-40B4-BE49-F238E27FC236}">
                  <a16:creationId xmlns:a16="http://schemas.microsoft.com/office/drawing/2014/main" id="{CEABB58D-4102-4655-8FA5-1FBD081D7BCC}"/>
                </a:ext>
              </a:extLst>
            </p:cNvPr>
            <p:cNvPicPr>
              <a:picLocks/>
            </p:cNvPicPr>
            <p:nvPr/>
          </p:nvPicPr>
          <p:blipFill>
            <a:blip r:embed="rId4"/>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92" name="Google Shape;268;p29">
              <a:extLst>
                <a:ext uri="{FF2B5EF4-FFF2-40B4-BE49-F238E27FC236}">
                  <a16:creationId xmlns:a16="http://schemas.microsoft.com/office/drawing/2014/main" id="{0D423697-C339-46DE-A83D-6C3308740E25}"/>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392;p31">
              <a:extLst>
                <a:ext uri="{FF2B5EF4-FFF2-40B4-BE49-F238E27FC236}">
                  <a16:creationId xmlns:a16="http://schemas.microsoft.com/office/drawing/2014/main" id="{3E37B54D-1702-4B64-B8AA-FB6F7E9DEA5B}"/>
                </a:ext>
              </a:extLst>
            </p:cNvPr>
            <p:cNvPicPr>
              <a:picLocks/>
            </p:cNvPicPr>
            <p:nvPr/>
          </p:nvPicPr>
          <p:blipFill>
            <a:blip r:embed="rId4"/>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94" name="Google Shape;392;p31">
              <a:extLst>
                <a:ext uri="{FF2B5EF4-FFF2-40B4-BE49-F238E27FC236}">
                  <a16:creationId xmlns:a16="http://schemas.microsoft.com/office/drawing/2014/main" id="{7F6FB1EE-838C-47B7-94E2-109A306548C0}"/>
                </a:ext>
              </a:extLst>
            </p:cNvPr>
            <p:cNvPicPr>
              <a:picLocks/>
            </p:cNvPicPr>
            <p:nvPr/>
          </p:nvPicPr>
          <p:blipFill>
            <a:blip r:embed="rId4"/>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95" name="Google Shape;268;p29">
              <a:extLst>
                <a:ext uri="{FF2B5EF4-FFF2-40B4-BE49-F238E27FC236}">
                  <a16:creationId xmlns:a16="http://schemas.microsoft.com/office/drawing/2014/main" id="{1B813F42-B18E-4F1C-B48A-C1B1AE983F96}"/>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392;p31">
              <a:extLst>
                <a:ext uri="{FF2B5EF4-FFF2-40B4-BE49-F238E27FC236}">
                  <a16:creationId xmlns:a16="http://schemas.microsoft.com/office/drawing/2014/main" id="{AE1DC786-7008-4CC7-9FBA-F51454B61479}"/>
                </a:ext>
              </a:extLst>
            </p:cNvPr>
            <p:cNvPicPr>
              <a:picLocks/>
            </p:cNvPicPr>
            <p:nvPr/>
          </p:nvPicPr>
          <p:blipFill>
            <a:blip r:embed="rId4"/>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0D8FF08-544C-4B0A-AEA1-8CC29EA46760}"/>
                </a:ext>
              </a:extLst>
            </p:cNvPr>
            <p:cNvPicPr>
              <a:picLocks/>
            </p:cNvPicPr>
            <p:nvPr/>
          </p:nvPicPr>
          <p:blipFill>
            <a:blip r:embed="rId4"/>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98" name="Google Shape;268;p29">
              <a:extLst>
                <a:ext uri="{FF2B5EF4-FFF2-40B4-BE49-F238E27FC236}">
                  <a16:creationId xmlns:a16="http://schemas.microsoft.com/office/drawing/2014/main" id="{D1187B1F-1327-42C7-9151-6BF19934A212}"/>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392;p31">
              <a:extLst>
                <a:ext uri="{FF2B5EF4-FFF2-40B4-BE49-F238E27FC236}">
                  <a16:creationId xmlns:a16="http://schemas.microsoft.com/office/drawing/2014/main" id="{67B2D12A-E3F4-4FFC-9274-D03BB24E1ABF}"/>
                </a:ext>
              </a:extLst>
            </p:cNvPr>
            <p:cNvPicPr>
              <a:picLocks/>
            </p:cNvPicPr>
            <p:nvPr/>
          </p:nvPicPr>
          <p:blipFill>
            <a:blip r:embed="rId4"/>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05CB443F-1B97-4DD7-9AA1-CB60211615A5}"/>
                </a:ext>
              </a:extLst>
            </p:cNvPr>
            <p:cNvPicPr>
              <a:picLocks/>
            </p:cNvPicPr>
            <p:nvPr/>
          </p:nvPicPr>
          <p:blipFill>
            <a:blip r:embed="rId4"/>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01" name="Google Shape;268;p29">
              <a:extLst>
                <a:ext uri="{FF2B5EF4-FFF2-40B4-BE49-F238E27FC236}">
                  <a16:creationId xmlns:a16="http://schemas.microsoft.com/office/drawing/2014/main" id="{3143770C-0E22-458F-8C1E-57E0671E7276}"/>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392;p31">
              <a:extLst>
                <a:ext uri="{FF2B5EF4-FFF2-40B4-BE49-F238E27FC236}">
                  <a16:creationId xmlns:a16="http://schemas.microsoft.com/office/drawing/2014/main" id="{2A5362E6-B6CB-4963-8DB7-860B5EE2F39F}"/>
                </a:ext>
              </a:extLst>
            </p:cNvPr>
            <p:cNvPicPr>
              <a:picLocks/>
            </p:cNvPicPr>
            <p:nvPr/>
          </p:nvPicPr>
          <p:blipFill>
            <a:blip r:embed="rId4"/>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92E82C70-4C3D-4C25-AFEC-529B5FC548FC}"/>
                </a:ext>
              </a:extLst>
            </p:cNvPr>
            <p:cNvPicPr>
              <a:picLocks/>
            </p:cNvPicPr>
            <p:nvPr/>
          </p:nvPicPr>
          <p:blipFill>
            <a:blip r:embed="rId4"/>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04" name="Google Shape;268;p29">
              <a:extLst>
                <a:ext uri="{FF2B5EF4-FFF2-40B4-BE49-F238E27FC236}">
                  <a16:creationId xmlns:a16="http://schemas.microsoft.com/office/drawing/2014/main" id="{95EF6BFC-DC40-421C-8FE1-6859339C7AF3}"/>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392;p31">
              <a:extLst>
                <a:ext uri="{FF2B5EF4-FFF2-40B4-BE49-F238E27FC236}">
                  <a16:creationId xmlns:a16="http://schemas.microsoft.com/office/drawing/2014/main" id="{2A723127-1C8D-4A2D-93F8-9E52B652AAFB}"/>
                </a:ext>
              </a:extLst>
            </p:cNvPr>
            <p:cNvPicPr>
              <a:picLocks/>
            </p:cNvPicPr>
            <p:nvPr/>
          </p:nvPicPr>
          <p:blipFill>
            <a:blip r:embed="rId4"/>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5226AFB6-A42B-4D32-B3CA-09CF43644FF4}"/>
                </a:ext>
              </a:extLst>
            </p:cNvPr>
            <p:cNvPicPr>
              <a:picLocks/>
            </p:cNvPicPr>
            <p:nvPr/>
          </p:nvPicPr>
          <p:blipFill>
            <a:blip r:embed="rId4"/>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07" name="Google Shape;1447;p44">
              <a:extLst>
                <a:ext uri="{FF2B5EF4-FFF2-40B4-BE49-F238E27FC236}">
                  <a16:creationId xmlns:a16="http://schemas.microsoft.com/office/drawing/2014/main" id="{9D1CE1D8-174E-4647-B573-A79192554D0E}"/>
                </a:ext>
              </a:extLst>
            </p:cNvPr>
            <p:cNvPicPr preferRelativeResize="0"/>
            <p:nvPr/>
          </p:nvPicPr>
          <p:blipFill>
            <a:blip r:embed="rId5">
              <a:alphaModFix/>
            </a:blip>
            <a:stretch>
              <a:fillRect/>
            </a:stretch>
          </p:blipFill>
          <p:spPr>
            <a:xfrm rot="21141435">
              <a:off x="2801225" y="2411515"/>
              <a:ext cx="469260" cy="228493"/>
            </a:xfrm>
            <a:prstGeom prst="rect">
              <a:avLst/>
            </a:prstGeom>
            <a:noFill/>
            <a:ln>
              <a:noFill/>
            </a:ln>
          </p:spPr>
        </p:pic>
        <p:pic>
          <p:nvPicPr>
            <p:cNvPr id="108" name="Google Shape;1449;p44">
              <a:extLst>
                <a:ext uri="{FF2B5EF4-FFF2-40B4-BE49-F238E27FC236}">
                  <a16:creationId xmlns:a16="http://schemas.microsoft.com/office/drawing/2014/main" id="{AD71DE1F-4A89-433F-A0C9-0B76AE1AFEFB}"/>
                </a:ext>
              </a:extLst>
            </p:cNvPr>
            <p:cNvPicPr preferRelativeResize="0"/>
            <p:nvPr/>
          </p:nvPicPr>
          <p:blipFill>
            <a:blip r:embed="rId5">
              <a:alphaModFix/>
            </a:blip>
            <a:stretch>
              <a:fillRect/>
            </a:stretch>
          </p:blipFill>
          <p:spPr>
            <a:xfrm rot="35">
              <a:off x="4603390" y="2380893"/>
              <a:ext cx="470731" cy="227537"/>
            </a:xfrm>
            <a:prstGeom prst="rect">
              <a:avLst/>
            </a:prstGeom>
            <a:noFill/>
            <a:ln>
              <a:noFill/>
            </a:ln>
          </p:spPr>
        </p:pic>
        <p:pic>
          <p:nvPicPr>
            <p:cNvPr id="109" name="Google Shape;1450;p44">
              <a:extLst>
                <a:ext uri="{FF2B5EF4-FFF2-40B4-BE49-F238E27FC236}">
                  <a16:creationId xmlns:a16="http://schemas.microsoft.com/office/drawing/2014/main" id="{459C7633-7278-4E69-B097-CC9227E0FF6E}"/>
                </a:ext>
              </a:extLst>
            </p:cNvPr>
            <p:cNvPicPr preferRelativeResize="0"/>
            <p:nvPr/>
          </p:nvPicPr>
          <p:blipFill>
            <a:blip r:embed="rId5">
              <a:alphaModFix/>
            </a:blip>
            <a:stretch>
              <a:fillRect/>
            </a:stretch>
          </p:blipFill>
          <p:spPr>
            <a:xfrm rot="20491997">
              <a:off x="4198868" y="2370957"/>
              <a:ext cx="462583" cy="232766"/>
            </a:xfrm>
            <a:prstGeom prst="rect">
              <a:avLst/>
            </a:prstGeom>
            <a:noFill/>
            <a:ln>
              <a:noFill/>
            </a:ln>
          </p:spPr>
        </p:pic>
        <p:pic>
          <p:nvPicPr>
            <p:cNvPr id="110" name="Google Shape;1452;p44">
              <a:extLst>
                <a:ext uri="{FF2B5EF4-FFF2-40B4-BE49-F238E27FC236}">
                  <a16:creationId xmlns:a16="http://schemas.microsoft.com/office/drawing/2014/main" id="{CF5A1ABF-E8BD-4592-B95B-8D4DD7C9B31A}"/>
                </a:ext>
              </a:extLst>
            </p:cNvPr>
            <p:cNvPicPr preferRelativeResize="0"/>
            <p:nvPr/>
          </p:nvPicPr>
          <p:blipFill>
            <a:blip r:embed="rId5">
              <a:alphaModFix/>
            </a:blip>
            <a:stretch>
              <a:fillRect/>
            </a:stretch>
          </p:blipFill>
          <p:spPr>
            <a:xfrm rot="20996859">
              <a:off x="6308600" y="2457159"/>
              <a:ext cx="468208" cy="229177"/>
            </a:xfrm>
            <a:prstGeom prst="rect">
              <a:avLst/>
            </a:prstGeom>
            <a:noFill/>
            <a:ln>
              <a:noFill/>
            </a:ln>
          </p:spPr>
        </p:pic>
        <p:pic>
          <p:nvPicPr>
            <p:cNvPr id="111" name="Google Shape;1453;p44">
              <a:extLst>
                <a:ext uri="{FF2B5EF4-FFF2-40B4-BE49-F238E27FC236}">
                  <a16:creationId xmlns:a16="http://schemas.microsoft.com/office/drawing/2014/main" id="{56BEA28E-4351-4660-833E-A63701E506CF}"/>
                </a:ext>
              </a:extLst>
            </p:cNvPr>
            <p:cNvPicPr preferRelativeResize="0"/>
            <p:nvPr/>
          </p:nvPicPr>
          <p:blipFill>
            <a:blip r:embed="rId5">
              <a:alphaModFix/>
            </a:blip>
            <a:stretch>
              <a:fillRect/>
            </a:stretch>
          </p:blipFill>
          <p:spPr>
            <a:xfrm rot="499221">
              <a:off x="2387887" y="3563507"/>
              <a:ext cx="468996" cy="228668"/>
            </a:xfrm>
            <a:prstGeom prst="rect">
              <a:avLst/>
            </a:prstGeom>
            <a:noFill/>
            <a:ln>
              <a:noFill/>
            </a:ln>
          </p:spPr>
        </p:pic>
        <p:pic>
          <p:nvPicPr>
            <p:cNvPr id="112" name="Google Shape;1454;p44">
              <a:extLst>
                <a:ext uri="{FF2B5EF4-FFF2-40B4-BE49-F238E27FC236}">
                  <a16:creationId xmlns:a16="http://schemas.microsoft.com/office/drawing/2014/main" id="{5DAA90D8-0DBF-4F9B-938A-151326340796}"/>
                </a:ext>
              </a:extLst>
            </p:cNvPr>
            <p:cNvPicPr preferRelativeResize="0"/>
            <p:nvPr/>
          </p:nvPicPr>
          <p:blipFill>
            <a:blip r:embed="rId5">
              <a:alphaModFix/>
            </a:blip>
            <a:stretch>
              <a:fillRect/>
            </a:stretch>
          </p:blipFill>
          <p:spPr>
            <a:xfrm rot="499221">
              <a:off x="5888615" y="3563503"/>
              <a:ext cx="468996" cy="228668"/>
            </a:xfrm>
            <a:prstGeom prst="rect">
              <a:avLst/>
            </a:prstGeom>
            <a:noFill/>
            <a:ln>
              <a:noFill/>
            </a:ln>
          </p:spPr>
        </p:pic>
        <p:pic>
          <p:nvPicPr>
            <p:cNvPr id="113" name="Google Shape;1456;p44">
              <a:extLst>
                <a:ext uri="{FF2B5EF4-FFF2-40B4-BE49-F238E27FC236}">
                  <a16:creationId xmlns:a16="http://schemas.microsoft.com/office/drawing/2014/main" id="{DA1916E3-4AF8-4CEA-843E-0BA2CD1C80FB}"/>
                </a:ext>
              </a:extLst>
            </p:cNvPr>
            <p:cNvPicPr preferRelativeResize="0"/>
            <p:nvPr/>
          </p:nvPicPr>
          <p:blipFill>
            <a:blip r:embed="rId5">
              <a:alphaModFix/>
            </a:blip>
            <a:stretch>
              <a:fillRect/>
            </a:stretch>
          </p:blipFill>
          <p:spPr>
            <a:xfrm rot="20581156">
              <a:off x="4140846" y="3536685"/>
              <a:ext cx="463778" cy="232013"/>
            </a:xfrm>
            <a:prstGeom prst="rect">
              <a:avLst/>
            </a:prstGeom>
            <a:noFill/>
            <a:ln>
              <a:noFill/>
            </a:ln>
          </p:spPr>
        </p:pic>
        <p:pic>
          <p:nvPicPr>
            <p:cNvPr id="114" name="Google Shape;1457;p44">
              <a:extLst>
                <a:ext uri="{FF2B5EF4-FFF2-40B4-BE49-F238E27FC236}">
                  <a16:creationId xmlns:a16="http://schemas.microsoft.com/office/drawing/2014/main" id="{0FD841A4-8A88-424E-A9D6-8C0BEA2733DA}"/>
                </a:ext>
              </a:extLst>
            </p:cNvPr>
            <p:cNvPicPr preferRelativeResize="0"/>
            <p:nvPr/>
          </p:nvPicPr>
          <p:blipFill>
            <a:blip r:embed="rId5">
              <a:alphaModFix/>
            </a:blip>
            <a:stretch>
              <a:fillRect/>
            </a:stretch>
          </p:blipFill>
          <p:spPr>
            <a:xfrm rot="21121357">
              <a:off x="6308125" y="3614113"/>
              <a:ext cx="469132" cy="228579"/>
            </a:xfrm>
            <a:prstGeom prst="rect">
              <a:avLst/>
            </a:prstGeom>
            <a:noFill/>
            <a:ln>
              <a:noFill/>
            </a:ln>
          </p:spPr>
        </p:pic>
        <p:sp>
          <p:nvSpPr>
            <p:cNvPr id="115" name="Google Shape;1463;p44">
              <a:extLst>
                <a:ext uri="{FF2B5EF4-FFF2-40B4-BE49-F238E27FC236}">
                  <a16:creationId xmlns:a16="http://schemas.microsoft.com/office/drawing/2014/main" id="{665B9B8F-5C16-4E2C-9415-0BEF4BD1485C}"/>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1464;p44">
              <a:extLst>
                <a:ext uri="{FF2B5EF4-FFF2-40B4-BE49-F238E27FC236}">
                  <a16:creationId xmlns:a16="http://schemas.microsoft.com/office/drawing/2014/main" id="{8AC2F1E5-004B-4695-899C-77518D6AA280}"/>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1465;p44">
              <a:extLst>
                <a:ext uri="{FF2B5EF4-FFF2-40B4-BE49-F238E27FC236}">
                  <a16:creationId xmlns:a16="http://schemas.microsoft.com/office/drawing/2014/main" id="{8CE1C3EB-B8D6-40E1-8451-07D83C207B25}"/>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1466;p44">
              <a:extLst>
                <a:ext uri="{FF2B5EF4-FFF2-40B4-BE49-F238E27FC236}">
                  <a16:creationId xmlns:a16="http://schemas.microsoft.com/office/drawing/2014/main" id="{C836EDFA-39E6-4881-889C-2211B20149B1}"/>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9" name="Google Shape;1467;p44">
              <a:extLst>
                <a:ext uri="{FF2B5EF4-FFF2-40B4-BE49-F238E27FC236}">
                  <a16:creationId xmlns:a16="http://schemas.microsoft.com/office/drawing/2014/main" id="{C7FFB78A-3D0B-4662-8AF4-E00A8CCBAA52}"/>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0" name="Google Shape;1468;p44">
              <a:extLst>
                <a:ext uri="{FF2B5EF4-FFF2-40B4-BE49-F238E27FC236}">
                  <a16:creationId xmlns:a16="http://schemas.microsoft.com/office/drawing/2014/main" id="{09BB8F98-4227-4E57-90A0-C089456B1841}"/>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1469;p44">
              <a:extLst>
                <a:ext uri="{FF2B5EF4-FFF2-40B4-BE49-F238E27FC236}">
                  <a16:creationId xmlns:a16="http://schemas.microsoft.com/office/drawing/2014/main" id="{D971653D-BE61-419F-9150-DC3FF592E39B}"/>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1470;p44">
              <a:extLst>
                <a:ext uri="{FF2B5EF4-FFF2-40B4-BE49-F238E27FC236}">
                  <a16:creationId xmlns:a16="http://schemas.microsoft.com/office/drawing/2014/main" id="{E3E1D0C9-6013-46BC-9A03-B82E23399C59}"/>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1471;p44">
              <a:extLst>
                <a:ext uri="{FF2B5EF4-FFF2-40B4-BE49-F238E27FC236}">
                  <a16:creationId xmlns:a16="http://schemas.microsoft.com/office/drawing/2014/main" id="{435AB472-1058-45F4-86B7-2EF02BCF89DC}"/>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1472;p44">
              <a:extLst>
                <a:ext uri="{FF2B5EF4-FFF2-40B4-BE49-F238E27FC236}">
                  <a16:creationId xmlns:a16="http://schemas.microsoft.com/office/drawing/2014/main" id="{EA0C7348-9D6F-4CEE-B987-45316CF9A25F}"/>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1473;p44">
              <a:extLst>
                <a:ext uri="{FF2B5EF4-FFF2-40B4-BE49-F238E27FC236}">
                  <a16:creationId xmlns:a16="http://schemas.microsoft.com/office/drawing/2014/main" id="{758B875A-6737-419C-9785-7A07D0B1E025}"/>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6" name="Google Shape;1474;p44">
              <a:extLst>
                <a:ext uri="{FF2B5EF4-FFF2-40B4-BE49-F238E27FC236}">
                  <a16:creationId xmlns:a16="http://schemas.microsoft.com/office/drawing/2014/main" id="{61ADEB10-603C-4E2B-B12D-0414C9F9F2A7}"/>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7" name="Google Shape;1475;p44">
              <a:extLst>
                <a:ext uri="{FF2B5EF4-FFF2-40B4-BE49-F238E27FC236}">
                  <a16:creationId xmlns:a16="http://schemas.microsoft.com/office/drawing/2014/main" id="{65EBA689-9105-448A-A294-715413151E05}"/>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8" name="Google Shape;1476;p44">
              <a:extLst>
                <a:ext uri="{FF2B5EF4-FFF2-40B4-BE49-F238E27FC236}">
                  <a16:creationId xmlns:a16="http://schemas.microsoft.com/office/drawing/2014/main" id="{2A3918ED-83E7-4DF8-B163-D71E0AEEBFA1}"/>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9" name="Google Shape;1477;p44">
              <a:extLst>
                <a:ext uri="{FF2B5EF4-FFF2-40B4-BE49-F238E27FC236}">
                  <a16:creationId xmlns:a16="http://schemas.microsoft.com/office/drawing/2014/main" id="{665F62F2-6E01-4F38-BCB6-2D9A4CB49249}"/>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0" name="Google Shape;1478;p44">
              <a:extLst>
                <a:ext uri="{FF2B5EF4-FFF2-40B4-BE49-F238E27FC236}">
                  <a16:creationId xmlns:a16="http://schemas.microsoft.com/office/drawing/2014/main" id="{31B22997-10FB-445B-805E-22BB3309A0A9}"/>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1" name="Google Shape;1479;p44">
              <a:extLst>
                <a:ext uri="{FF2B5EF4-FFF2-40B4-BE49-F238E27FC236}">
                  <a16:creationId xmlns:a16="http://schemas.microsoft.com/office/drawing/2014/main" id="{F5E23AF2-768A-4B26-9778-FD33DC3E9AF3}"/>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2" name="Google Shape;1480;p44">
              <a:extLst>
                <a:ext uri="{FF2B5EF4-FFF2-40B4-BE49-F238E27FC236}">
                  <a16:creationId xmlns:a16="http://schemas.microsoft.com/office/drawing/2014/main" id="{25284889-E7A8-4E07-911F-89E99690EA8F}"/>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3" name="Google Shape;1481;p44">
              <a:extLst>
                <a:ext uri="{FF2B5EF4-FFF2-40B4-BE49-F238E27FC236}">
                  <a16:creationId xmlns:a16="http://schemas.microsoft.com/office/drawing/2014/main" id="{340DECD6-38D5-406C-9499-0B1737CE5FDE}"/>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34" name="Google Shape;1482;p44">
              <a:extLst>
                <a:ext uri="{FF2B5EF4-FFF2-40B4-BE49-F238E27FC236}">
                  <a16:creationId xmlns:a16="http://schemas.microsoft.com/office/drawing/2014/main" id="{B0D70AED-E062-4F24-A72F-DC44E416FCD4}"/>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145" name="Google Shape;2105;p53">
            <a:extLst>
              <a:ext uri="{FF2B5EF4-FFF2-40B4-BE49-F238E27FC236}">
                <a16:creationId xmlns:a16="http://schemas.microsoft.com/office/drawing/2014/main" id="{F6106BF9-D984-4901-9454-A68BB21EFF79}"/>
              </a:ext>
            </a:extLst>
          </p:cNvPr>
          <p:cNvSpPr/>
          <p:nvPr/>
        </p:nvSpPr>
        <p:spPr>
          <a:xfrm>
            <a:off x="1295400" y="798322"/>
            <a:ext cx="2133600" cy="7428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Source Sans Pro"/>
                <a:ea typeface="Source Sans Pro"/>
                <a:cs typeface="Source Sans Pro"/>
                <a:sym typeface="Source Sans Pro"/>
              </a:rPr>
              <a:t>A Spark Job</a:t>
            </a:r>
            <a:endParaRPr sz="2400" b="1" dirty="0">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800" b="1" dirty="0">
                <a:solidFill>
                  <a:schemeClr val="dk1"/>
                </a:solidFill>
                <a:latin typeface="Source Sans Pro"/>
                <a:ea typeface="Source Sans Pro"/>
                <a:cs typeface="Source Sans Pro"/>
                <a:sym typeface="Source Sans Pro"/>
              </a:rPr>
              <a:t>(with only 1 stage)</a:t>
            </a:r>
            <a:endParaRPr sz="2400" b="1" dirty="0">
              <a:latin typeface="Source Sans Pro"/>
              <a:ea typeface="Source Sans Pro"/>
              <a:cs typeface="Source Sans Pro"/>
              <a:sym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500" dirty="0">
                <a:solidFill>
                  <a:srgbClr val="FFFFFF"/>
                </a:solidFill>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#1, Part 3: Review Questions</a:t>
            </a:r>
            <a:br>
              <a:rPr lang="en-US" sz="3000" dirty="0">
                <a:solidFill>
                  <a:srgbClr val="FFFFFF"/>
                </a:solidFill>
                <a:latin typeface="Barlow"/>
              </a:rPr>
            </a:br>
            <a:r>
              <a:rPr lang="en-US" sz="2000" dirty="0">
                <a:solidFill>
                  <a:srgbClr val="FFFFFF"/>
                </a:solidFill>
                <a:latin typeface="Barlow"/>
              </a:rPr>
              <a:t>(Key Concept: Distributed Computing)</a:t>
            </a:r>
            <a:endParaRPr sz="2000" dirty="0">
              <a:solidFill>
                <a:srgbClr val="FFFFFF"/>
              </a:solidFill>
              <a:latin typeface="Barlow"/>
            </a:endParaRPr>
          </a:p>
        </p:txBody>
      </p:sp>
    </p:spTree>
    <p:extLst>
      <p:ext uri="{BB962C8B-B14F-4D97-AF65-F5344CB8AC3E}">
        <p14:creationId xmlns:p14="http://schemas.microsoft.com/office/powerpoint/2010/main" val="2187822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2" name="Google Shape;2282;p56"/>
          <p:cNvSpPr txBox="1"/>
          <p:nvPr/>
        </p:nvSpPr>
        <p:spPr>
          <a:xfrm>
            <a:off x="71500" y="87474"/>
            <a:ext cx="8964996" cy="20162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Source Sans Pro"/>
                <a:ea typeface="Source Sans Pro"/>
                <a:cs typeface="Source Sans Pro"/>
                <a:sym typeface="Source Sans Pro"/>
              </a:rPr>
              <a:t>What is the relationship between</a:t>
            </a:r>
            <a:br>
              <a:rPr lang="en" sz="3200" dirty="0">
                <a:latin typeface="Source Sans Pro"/>
                <a:ea typeface="Source Sans Pro"/>
                <a:cs typeface="Source Sans Pro"/>
                <a:sym typeface="Source Sans Pro"/>
              </a:rPr>
            </a:br>
            <a:r>
              <a:rPr lang="en" sz="3200" dirty="0">
                <a:latin typeface="Source Sans Pro"/>
                <a:ea typeface="Source Sans Pro"/>
                <a:cs typeface="Source Sans Pro"/>
                <a:sym typeface="Source Sans Pro"/>
              </a:rPr>
              <a:t>applications, jobs, stages, and tasks?</a:t>
            </a:r>
            <a:endParaRPr sz="3200" dirty="0">
              <a:latin typeface="Source Sans Pro"/>
              <a:ea typeface="Source Sans Pro"/>
              <a:cs typeface="Source Sans Pro"/>
              <a:sym typeface="Source Sans Pro"/>
            </a:endParaRPr>
          </a:p>
        </p:txBody>
      </p:sp>
      <p:pic>
        <p:nvPicPr>
          <p:cNvPr id="30" name="Picture 29" descr="A picture containing game, drawing&#10;&#10;Description automatically generated">
            <a:extLst>
              <a:ext uri="{FF2B5EF4-FFF2-40B4-BE49-F238E27FC236}">
                <a16:creationId xmlns:a16="http://schemas.microsoft.com/office/drawing/2014/main" id="{D8172CF3-ADDA-457A-A8E9-3802810ECBF9}"/>
              </a:ext>
            </a:extLst>
          </p:cNvPr>
          <p:cNvPicPr>
            <a:picLocks noChangeAspect="1"/>
          </p:cNvPicPr>
          <p:nvPr/>
        </p:nvPicPr>
        <p:blipFill>
          <a:blip r:embed="rId3"/>
          <a:stretch>
            <a:fillRect/>
          </a:stretch>
        </p:blipFill>
        <p:spPr>
          <a:xfrm>
            <a:off x="7236296" y="3615866"/>
            <a:ext cx="1872208" cy="1493353"/>
          </a:xfrm>
          <a:prstGeom prst="rect">
            <a:avLst/>
          </a:prstGeom>
        </p:spPr>
      </p:pic>
      <p:sp>
        <p:nvSpPr>
          <p:cNvPr id="37" name="Google Shape;2282;p56">
            <a:extLst>
              <a:ext uri="{FF2B5EF4-FFF2-40B4-BE49-F238E27FC236}">
                <a16:creationId xmlns:a16="http://schemas.microsoft.com/office/drawing/2014/main" id="{00D1B59D-BCD3-46DE-9EBD-E375DDBC4C45}"/>
              </a:ext>
            </a:extLst>
          </p:cNvPr>
          <p:cNvSpPr txBox="1"/>
          <p:nvPr/>
        </p:nvSpPr>
        <p:spPr>
          <a:xfrm>
            <a:off x="71500" y="2109378"/>
            <a:ext cx="8964996" cy="534380"/>
          </a:xfrm>
          <a:prstGeom prst="rect">
            <a:avLst/>
          </a:prstGeom>
          <a:noFill/>
          <a:ln>
            <a:noFill/>
          </a:ln>
        </p:spPr>
        <p:txBody>
          <a:bodyPr spcFirstLastPara="1" wrap="square" lIns="91425" tIns="45720" rIns="91425" bIns="45720" anchor="t" anchorCtr="0">
            <a:noAutofit/>
          </a:bodyPr>
          <a:lstStyle/>
          <a:p>
            <a:pPr marL="0" lvl="0" indent="0" algn="ctr" rtl="0">
              <a:spcBef>
                <a:spcPts val="0"/>
              </a:spcBef>
              <a:spcAft>
                <a:spcPts val="0"/>
              </a:spcAft>
              <a:buNone/>
            </a:pPr>
            <a:r>
              <a:rPr lang="en" sz="3200" dirty="0">
                <a:latin typeface="Source Sans Pro"/>
                <a:ea typeface="Source Sans Pro"/>
                <a:cs typeface="Source Sans Pro"/>
                <a:sym typeface="Source Sans Pro"/>
              </a:rPr>
              <a:t>Applications consists of zero or more jobs</a:t>
            </a:r>
            <a:endParaRPr sz="3200" dirty="0">
              <a:latin typeface="Source Sans Pro"/>
              <a:ea typeface="Source Sans Pro"/>
              <a:cs typeface="Source Sans Pro"/>
              <a:sym typeface="Source Sans Pro"/>
            </a:endParaRPr>
          </a:p>
        </p:txBody>
      </p:sp>
      <p:sp>
        <p:nvSpPr>
          <p:cNvPr id="38" name="Google Shape;2282;p56">
            <a:extLst>
              <a:ext uri="{FF2B5EF4-FFF2-40B4-BE49-F238E27FC236}">
                <a16:creationId xmlns:a16="http://schemas.microsoft.com/office/drawing/2014/main" id="{7BD11B40-0803-41ED-ADAF-9B7E02192E90}"/>
              </a:ext>
            </a:extLst>
          </p:cNvPr>
          <p:cNvSpPr txBox="1"/>
          <p:nvPr/>
        </p:nvSpPr>
        <p:spPr>
          <a:xfrm>
            <a:off x="71500" y="2643758"/>
            <a:ext cx="8964996" cy="540060"/>
          </a:xfrm>
          <a:prstGeom prst="rect">
            <a:avLst/>
          </a:prstGeom>
          <a:noFill/>
          <a:ln>
            <a:noFill/>
          </a:ln>
        </p:spPr>
        <p:txBody>
          <a:bodyPr spcFirstLastPara="1" wrap="square" lIns="91425" tIns="45720" rIns="91425" bIns="45720" anchor="t" anchorCtr="0">
            <a:noAutofit/>
          </a:bodyPr>
          <a:lstStyle/>
          <a:p>
            <a:pPr lvl="0" algn="ctr"/>
            <a:r>
              <a:rPr lang="en" sz="3200" dirty="0">
                <a:latin typeface="Source Sans Pro"/>
                <a:ea typeface="Source Sans Pro"/>
                <a:cs typeface="Source Sans Pro"/>
                <a:sym typeface="Source Sans Pro"/>
              </a:rPr>
              <a:t>Jobs consists of one or more stages</a:t>
            </a:r>
            <a:endParaRPr sz="3200" dirty="0">
              <a:latin typeface="Source Sans Pro"/>
              <a:ea typeface="Source Sans Pro"/>
              <a:cs typeface="Source Sans Pro"/>
              <a:sym typeface="Source Sans Pro"/>
            </a:endParaRPr>
          </a:p>
        </p:txBody>
      </p:sp>
      <p:sp>
        <p:nvSpPr>
          <p:cNvPr id="39" name="Google Shape;2282;p56">
            <a:extLst>
              <a:ext uri="{FF2B5EF4-FFF2-40B4-BE49-F238E27FC236}">
                <a16:creationId xmlns:a16="http://schemas.microsoft.com/office/drawing/2014/main" id="{14C404B3-978A-4B79-9E68-178E6C72B2B3}"/>
              </a:ext>
            </a:extLst>
          </p:cNvPr>
          <p:cNvSpPr txBox="1"/>
          <p:nvPr/>
        </p:nvSpPr>
        <p:spPr>
          <a:xfrm>
            <a:off x="71500" y="3183818"/>
            <a:ext cx="8964996" cy="534380"/>
          </a:xfrm>
          <a:prstGeom prst="rect">
            <a:avLst/>
          </a:prstGeom>
          <a:noFill/>
          <a:ln>
            <a:noFill/>
          </a:ln>
        </p:spPr>
        <p:txBody>
          <a:bodyPr spcFirstLastPara="1" wrap="square" lIns="91425" tIns="45720" rIns="91425" bIns="45720" anchor="t" anchorCtr="0">
            <a:noAutofit/>
          </a:bodyPr>
          <a:lstStyle/>
          <a:p>
            <a:pPr lvl="0" algn="ctr"/>
            <a:r>
              <a:rPr lang="en" sz="3200" dirty="0">
                <a:latin typeface="Source Sans Pro"/>
                <a:ea typeface="Source Sans Pro"/>
                <a:cs typeface="Source Sans Pro"/>
                <a:sym typeface="Source Sans Pro"/>
              </a:rPr>
              <a:t>Stages consists of one or more tasks</a:t>
            </a:r>
            <a:endParaRPr sz="3200" dirty="0">
              <a:latin typeface="Source Sans Pro"/>
              <a:ea typeface="Source Sans Pro"/>
              <a:cs typeface="Source Sans Pro"/>
              <a:sym typeface="Source Sans Pro"/>
            </a:endParaRPr>
          </a:p>
        </p:txBody>
      </p:sp>
      <p:sp>
        <p:nvSpPr>
          <p:cNvPr id="40" name="Google Shape;2282;p56">
            <a:extLst>
              <a:ext uri="{FF2B5EF4-FFF2-40B4-BE49-F238E27FC236}">
                <a16:creationId xmlns:a16="http://schemas.microsoft.com/office/drawing/2014/main" id="{BDFB0C36-736B-4F36-9010-0DB38E3E4382}"/>
              </a:ext>
            </a:extLst>
          </p:cNvPr>
          <p:cNvSpPr txBox="1"/>
          <p:nvPr/>
        </p:nvSpPr>
        <p:spPr>
          <a:xfrm>
            <a:off x="71500" y="3723878"/>
            <a:ext cx="8964996" cy="534380"/>
          </a:xfrm>
          <a:prstGeom prst="rect">
            <a:avLst/>
          </a:prstGeom>
          <a:noFill/>
          <a:ln>
            <a:noFill/>
          </a:ln>
        </p:spPr>
        <p:txBody>
          <a:bodyPr spcFirstLastPara="1" wrap="square" lIns="91425" tIns="45720" rIns="91425" bIns="45720" anchor="t" anchorCtr="0">
            <a:noAutofit/>
          </a:bodyPr>
          <a:lstStyle/>
          <a:p>
            <a:pPr lvl="0" algn="ctr"/>
            <a:r>
              <a:rPr lang="en" sz="3200" dirty="0">
                <a:latin typeface="Source Sans Pro"/>
                <a:ea typeface="Source Sans Pro"/>
                <a:cs typeface="Source Sans Pro"/>
                <a:sym typeface="Source Sans Pro"/>
              </a:rPr>
              <a:t>Tasks are a single unit of work</a:t>
            </a:r>
            <a:br>
              <a:rPr lang="en" sz="3200" dirty="0">
                <a:latin typeface="Source Sans Pro"/>
                <a:ea typeface="Source Sans Pro"/>
                <a:cs typeface="Source Sans Pro"/>
                <a:sym typeface="Source Sans Pro"/>
              </a:rPr>
            </a:br>
            <a:r>
              <a:rPr lang="en" sz="3200" dirty="0">
                <a:latin typeface="Source Sans Pro"/>
                <a:ea typeface="Source Sans Pro"/>
                <a:cs typeface="Source Sans Pro"/>
                <a:sym typeface="Source Sans Pro"/>
              </a:rPr>
              <a:t>against a single partition of data</a:t>
            </a:r>
            <a:endParaRPr sz="3200" dirty="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15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9" name="Google Shape;2282;p56">
            <a:extLst>
              <a:ext uri="{FF2B5EF4-FFF2-40B4-BE49-F238E27FC236}">
                <a16:creationId xmlns:a16="http://schemas.microsoft.com/office/drawing/2014/main" id="{DF5133E5-E7DF-4C3B-A206-A7311B46CF83}"/>
              </a:ext>
            </a:extLst>
          </p:cNvPr>
          <p:cNvSpPr txBox="1"/>
          <p:nvPr/>
        </p:nvSpPr>
        <p:spPr>
          <a:xfrm>
            <a:off x="71500" y="2109378"/>
            <a:ext cx="8964996" cy="2910644"/>
          </a:xfrm>
          <a:prstGeom prst="rect">
            <a:avLst/>
          </a:prstGeom>
          <a:noFill/>
          <a:ln>
            <a:noFill/>
          </a:ln>
        </p:spPr>
        <p:txBody>
          <a:bodyPr spcFirstLastPara="1" wrap="square" lIns="91425" tIns="45720" rIns="91425" bIns="45720" anchor="t" anchorCtr="0">
            <a:noAutofit/>
          </a:bodyPr>
          <a:lstStyle/>
          <a:p>
            <a:pPr algn="ctr"/>
            <a:r>
              <a:rPr lang="en-US" sz="3200" dirty="0"/>
              <a:t>The driver assigns one and only one partition</a:t>
            </a:r>
            <a:br>
              <a:rPr lang="en-US" sz="3200" dirty="0"/>
            </a:br>
            <a:r>
              <a:rPr lang="en-US" sz="3200" dirty="0"/>
              <a:t>of data to each task and in turn, dictates</a:t>
            </a:r>
            <a:br>
              <a:rPr lang="en-US" sz="3200" dirty="0"/>
            </a:br>
            <a:r>
              <a:rPr lang="en-US" sz="3200" dirty="0"/>
              <a:t>that the task be executed in a specific slot</a:t>
            </a:r>
          </a:p>
          <a:p>
            <a:pPr marL="0" lvl="0" indent="0" algn="ctr" rtl="0">
              <a:spcBef>
                <a:spcPts val="0"/>
              </a:spcBef>
              <a:spcAft>
                <a:spcPts val="0"/>
              </a:spcAft>
              <a:buNone/>
            </a:pPr>
            <a:endParaRPr sz="3200" dirty="0">
              <a:latin typeface="Source Sans Pro"/>
              <a:ea typeface="Source Sans Pro"/>
              <a:cs typeface="Source Sans Pro"/>
              <a:sym typeface="Source Sans Pro"/>
            </a:endParaRPr>
          </a:p>
        </p:txBody>
      </p:sp>
      <p:sp>
        <p:nvSpPr>
          <p:cNvPr id="2292" name="Google Shape;2292;p57"/>
          <p:cNvSpPr txBox="1"/>
          <p:nvPr/>
        </p:nvSpPr>
        <p:spPr>
          <a:xfrm>
            <a:off x="71500" y="87474"/>
            <a:ext cx="8961120" cy="20208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Source Sans Pro"/>
                <a:ea typeface="Source Sans Pro"/>
                <a:cs typeface="Source Sans Pro"/>
                <a:sym typeface="Source Sans Pro"/>
              </a:rPr>
              <a:t>How does each task know</a:t>
            </a:r>
            <a:br>
              <a:rPr lang="en" sz="3200" dirty="0">
                <a:latin typeface="Source Sans Pro"/>
                <a:ea typeface="Source Sans Pro"/>
                <a:cs typeface="Source Sans Pro"/>
                <a:sym typeface="Source Sans Pro"/>
              </a:rPr>
            </a:br>
            <a:r>
              <a:rPr lang="en" sz="3200" dirty="0">
                <a:latin typeface="Source Sans Pro"/>
                <a:ea typeface="Source Sans Pro"/>
                <a:cs typeface="Source Sans Pro"/>
                <a:sym typeface="Source Sans Pro"/>
              </a:rPr>
              <a:t>which piece of data to process?</a:t>
            </a:r>
            <a:endParaRPr sz="3200" dirty="0">
              <a:latin typeface="Source Sans Pro"/>
              <a:ea typeface="Source Sans Pro"/>
              <a:cs typeface="Source Sans Pro"/>
              <a:sym typeface="Source Sans Pro"/>
            </a:endParaRPr>
          </a:p>
        </p:txBody>
      </p:sp>
      <p:pic>
        <p:nvPicPr>
          <p:cNvPr id="8" name="Picture 7" descr="A picture containing game, drawing&#10;&#10;Description automatically generated">
            <a:extLst>
              <a:ext uri="{FF2B5EF4-FFF2-40B4-BE49-F238E27FC236}">
                <a16:creationId xmlns:a16="http://schemas.microsoft.com/office/drawing/2014/main" id="{EC0C5246-979B-49F2-924B-B0CF21AA0DBA}"/>
              </a:ext>
            </a:extLst>
          </p:cNvPr>
          <p:cNvPicPr>
            <a:picLocks noChangeAspect="1"/>
          </p:cNvPicPr>
          <p:nvPr/>
        </p:nvPicPr>
        <p:blipFill>
          <a:blip r:embed="rId3"/>
          <a:stretch>
            <a:fillRect/>
          </a:stretch>
        </p:blipFill>
        <p:spPr>
          <a:xfrm>
            <a:off x="7236296" y="3615866"/>
            <a:ext cx="1872208" cy="1493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15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313" name="Google Shape;2313;p58"/>
          <p:cNvSpPr txBox="1"/>
          <p:nvPr/>
        </p:nvSpPr>
        <p:spPr>
          <a:xfrm>
            <a:off x="0" y="685800"/>
            <a:ext cx="9144000" cy="8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Source Sans Pro"/>
                <a:ea typeface="Source Sans Pro"/>
                <a:cs typeface="Source Sans Pro"/>
                <a:sym typeface="Source Sans Pro"/>
              </a:rPr>
              <a:t>If I have 3 </a:t>
            </a:r>
            <a:r>
              <a:rPr lang="en-US" sz="2400" dirty="0">
                <a:latin typeface="Source Sans Pro"/>
                <a:ea typeface="Source Sans Pro"/>
                <a:cs typeface="Source Sans Pro"/>
                <a:sym typeface="Source Sans Pro"/>
              </a:rPr>
              <a:t>e</a:t>
            </a:r>
            <a:r>
              <a:rPr lang="en" sz="2400" dirty="0">
                <a:latin typeface="Source Sans Pro"/>
                <a:ea typeface="Source Sans Pro"/>
                <a:cs typeface="Source Sans Pro"/>
                <a:sym typeface="Source Sans Pro"/>
              </a:rPr>
              <a:t>xecutors and each </a:t>
            </a:r>
            <a:r>
              <a:rPr lang="en-US" sz="2400" dirty="0">
                <a:latin typeface="Source Sans Pro"/>
                <a:ea typeface="Source Sans Pro"/>
                <a:cs typeface="Source Sans Pro"/>
                <a:sym typeface="Source Sans Pro"/>
              </a:rPr>
              <a:t>e</a:t>
            </a:r>
            <a:r>
              <a:rPr lang="en" sz="2400" dirty="0">
                <a:latin typeface="Source Sans Pro"/>
                <a:ea typeface="Source Sans Pro"/>
                <a:cs typeface="Source Sans Pro"/>
                <a:sym typeface="Source Sans Pro"/>
              </a:rPr>
              <a:t>xecutor has 3 </a:t>
            </a:r>
            <a:r>
              <a:rPr lang="en-US" sz="2400" dirty="0">
                <a:latin typeface="Source Sans Pro"/>
                <a:ea typeface="Source Sans Pro"/>
                <a:cs typeface="Source Sans Pro"/>
                <a:sym typeface="Source Sans Pro"/>
              </a:rPr>
              <a:t>s</a:t>
            </a:r>
            <a:r>
              <a:rPr lang="en" sz="2400" dirty="0">
                <a:latin typeface="Source Sans Pro"/>
                <a:ea typeface="Source Sans Pro"/>
                <a:cs typeface="Source Sans Pro"/>
                <a:sym typeface="Source Sans Pro"/>
              </a:rPr>
              <a:t>lots,</a:t>
            </a:r>
            <a:br>
              <a:rPr lang="en" sz="2400" dirty="0">
                <a:latin typeface="Source Sans Pro"/>
                <a:ea typeface="Source Sans Pro"/>
                <a:cs typeface="Source Sans Pro"/>
                <a:sym typeface="Source Sans Pro"/>
              </a:rPr>
            </a:br>
            <a:r>
              <a:rPr lang="en" sz="2400" dirty="0">
                <a:latin typeface="Source Sans Pro"/>
                <a:ea typeface="Source Sans Pro"/>
                <a:cs typeface="Source Sans Pro"/>
                <a:sym typeface="Source Sans Pro"/>
              </a:rPr>
              <a:t>how many </a:t>
            </a:r>
            <a:r>
              <a:rPr lang="en-US" sz="2400" dirty="0">
                <a:latin typeface="Source Sans Pro"/>
                <a:ea typeface="Source Sans Pro"/>
                <a:cs typeface="Source Sans Pro"/>
                <a:sym typeface="Source Sans Pro"/>
              </a:rPr>
              <a:t>t</a:t>
            </a:r>
            <a:r>
              <a:rPr lang="en" sz="2400" dirty="0">
                <a:latin typeface="Source Sans Pro"/>
                <a:ea typeface="Source Sans Pro"/>
                <a:cs typeface="Source Sans Pro"/>
                <a:sym typeface="Source Sans Pro"/>
              </a:rPr>
              <a:t>asks can </a:t>
            </a:r>
            <a:r>
              <a:rPr lang="en-US" sz="2400" dirty="0">
                <a:latin typeface="Source Sans Pro"/>
                <a:ea typeface="Source Sans Pro"/>
                <a:cs typeface="Source Sans Pro"/>
                <a:sym typeface="Source Sans Pro"/>
              </a:rPr>
              <a:t>be</a:t>
            </a:r>
            <a:r>
              <a:rPr lang="en" sz="2400" dirty="0">
                <a:latin typeface="Source Sans Pro"/>
                <a:ea typeface="Source Sans Pro"/>
                <a:cs typeface="Source Sans Pro"/>
                <a:sym typeface="Source Sans Pro"/>
              </a:rPr>
              <a:t> </a:t>
            </a:r>
            <a:r>
              <a:rPr lang="en-US" sz="2400" dirty="0">
                <a:latin typeface="Source Sans Pro"/>
                <a:ea typeface="Source Sans Pro"/>
                <a:cs typeface="Source Sans Pro"/>
                <a:sym typeface="Source Sans Pro"/>
              </a:rPr>
              <a:t>executed </a:t>
            </a:r>
            <a:r>
              <a:rPr lang="en" sz="2400" dirty="0">
                <a:latin typeface="Source Sans Pro"/>
                <a:ea typeface="Source Sans Pro"/>
                <a:cs typeface="Source Sans Pro"/>
                <a:sym typeface="Source Sans Pro"/>
              </a:rPr>
              <a:t>in parallel?</a:t>
            </a:r>
            <a:endParaRPr sz="2400" dirty="0">
              <a:latin typeface="Source Sans Pro"/>
              <a:ea typeface="Source Sans Pro"/>
              <a:cs typeface="Source Sans Pro"/>
              <a:sym typeface="Source Sans Pro"/>
            </a:endParaRPr>
          </a:p>
        </p:txBody>
      </p:sp>
      <p:pic>
        <p:nvPicPr>
          <p:cNvPr id="71" name="Picture 70" descr="A picture containing game, drawing&#10;&#10;Description automatically generated">
            <a:extLst>
              <a:ext uri="{FF2B5EF4-FFF2-40B4-BE49-F238E27FC236}">
                <a16:creationId xmlns:a16="http://schemas.microsoft.com/office/drawing/2014/main" id="{1CB14490-3879-42B0-BCF1-2EE445D4EBC5}"/>
              </a:ext>
            </a:extLst>
          </p:cNvPr>
          <p:cNvPicPr>
            <a:picLocks noChangeAspect="1"/>
          </p:cNvPicPr>
          <p:nvPr/>
        </p:nvPicPr>
        <p:blipFill>
          <a:blip r:embed="rId3"/>
          <a:stretch>
            <a:fillRect/>
          </a:stretch>
        </p:blipFill>
        <p:spPr>
          <a:xfrm>
            <a:off x="7236296" y="3615866"/>
            <a:ext cx="1872208" cy="1493353"/>
          </a:xfrm>
          <a:prstGeom prst="rect">
            <a:avLst/>
          </a:prstGeom>
        </p:spPr>
      </p:pic>
      <p:sp>
        <p:nvSpPr>
          <p:cNvPr id="72" name="Google Shape;2313;p58">
            <a:extLst>
              <a:ext uri="{FF2B5EF4-FFF2-40B4-BE49-F238E27FC236}">
                <a16:creationId xmlns:a16="http://schemas.microsoft.com/office/drawing/2014/main" id="{88CA8602-069A-4BEF-B722-C34A8D6A0CD7}"/>
              </a:ext>
            </a:extLst>
          </p:cNvPr>
          <p:cNvSpPr txBox="1"/>
          <p:nvPr/>
        </p:nvSpPr>
        <p:spPr>
          <a:xfrm>
            <a:off x="3347864" y="3867894"/>
            <a:ext cx="2448272" cy="36004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Source Sans Pro"/>
                <a:ea typeface="Source Sans Pro"/>
                <a:cs typeface="Source Sans Pro"/>
                <a:sym typeface="Source Sans Pro"/>
              </a:rPr>
              <a:t>Answer: </a:t>
            </a:r>
            <a:r>
              <a:rPr lang="en-US" sz="2400" b="1" dirty="0">
                <a:latin typeface="Source Sans Pro"/>
                <a:ea typeface="Source Sans Pro"/>
                <a:cs typeface="Source Sans Pro"/>
                <a:sym typeface="Source Sans Pro"/>
              </a:rPr>
              <a:t>3 * 3 = </a:t>
            </a:r>
            <a:r>
              <a:rPr lang="en-US" sz="2400" b="1" dirty="0">
                <a:solidFill>
                  <a:srgbClr val="0070C0"/>
                </a:solidFill>
                <a:latin typeface="Source Sans Pro"/>
                <a:ea typeface="Source Sans Pro"/>
                <a:cs typeface="Source Sans Pro"/>
                <a:sym typeface="Source Sans Pro"/>
              </a:rPr>
              <a:t>9</a:t>
            </a:r>
            <a:endParaRPr sz="2400" b="1" dirty="0">
              <a:solidFill>
                <a:srgbClr val="0070C0"/>
              </a:solidFill>
              <a:latin typeface="Source Sans Pro"/>
              <a:ea typeface="Source Sans Pro"/>
              <a:cs typeface="Source Sans Pro"/>
              <a:sym typeface="Source Sans Pro"/>
            </a:endParaRPr>
          </a:p>
        </p:txBody>
      </p:sp>
      <p:grpSp>
        <p:nvGrpSpPr>
          <p:cNvPr id="2283" name="Group 2282">
            <a:extLst>
              <a:ext uri="{FF2B5EF4-FFF2-40B4-BE49-F238E27FC236}">
                <a16:creationId xmlns:a16="http://schemas.microsoft.com/office/drawing/2014/main" id="{37BAB56C-6502-4ABB-9516-19E22227731C}"/>
              </a:ext>
            </a:extLst>
          </p:cNvPr>
          <p:cNvGrpSpPr/>
          <p:nvPr/>
        </p:nvGrpSpPr>
        <p:grpSpPr>
          <a:xfrm>
            <a:off x="3145393" y="2331720"/>
            <a:ext cx="2916313" cy="898003"/>
            <a:chOff x="3145393" y="2331720"/>
            <a:chExt cx="2916313" cy="898003"/>
          </a:xfrm>
        </p:grpSpPr>
        <p:sp>
          <p:nvSpPr>
            <p:cNvPr id="35" name="Google Shape;268;p29">
              <a:extLst>
                <a:ext uri="{FF2B5EF4-FFF2-40B4-BE49-F238E27FC236}">
                  <a16:creationId xmlns:a16="http://schemas.microsoft.com/office/drawing/2014/main" id="{63FD996D-5A73-4F6D-A4D7-7104810A11BE}"/>
                </a:ext>
              </a:extLst>
            </p:cNvPr>
            <p:cNvSpPr/>
            <p:nvPr/>
          </p:nvSpPr>
          <p:spPr>
            <a:xfrm>
              <a:off x="32604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92;p31">
              <a:extLst>
                <a:ext uri="{FF2B5EF4-FFF2-40B4-BE49-F238E27FC236}">
                  <a16:creationId xmlns:a16="http://schemas.microsoft.com/office/drawing/2014/main" id="{F426FEA8-C536-482E-BA93-E15036686622}"/>
                </a:ext>
              </a:extLst>
            </p:cNvPr>
            <p:cNvPicPr>
              <a:picLocks/>
            </p:cNvPicPr>
            <p:nvPr/>
          </p:nvPicPr>
          <p:blipFill>
            <a:blip r:embed="rId4"/>
            <a:srcRect/>
            <a:stretch/>
          </p:blipFill>
          <p:spPr>
            <a:xfrm>
              <a:off x="3145393" y="2642447"/>
              <a:ext cx="489396" cy="587276"/>
            </a:xfrm>
            <a:prstGeom prst="rect">
              <a:avLst/>
            </a:prstGeom>
            <a:noFill/>
            <a:ln>
              <a:noFill/>
            </a:ln>
            <a:effectLst>
              <a:outerShdw blurRad="57150" dist="38100" dir="2760000" algn="bl" rotWithShape="0">
                <a:srgbClr val="000000">
                  <a:alpha val="86000"/>
                </a:srgbClr>
              </a:outerShdw>
            </a:effectLst>
          </p:spPr>
        </p:pic>
        <p:pic>
          <p:nvPicPr>
            <p:cNvPr id="37" name="Google Shape;392;p31">
              <a:extLst>
                <a:ext uri="{FF2B5EF4-FFF2-40B4-BE49-F238E27FC236}">
                  <a16:creationId xmlns:a16="http://schemas.microsoft.com/office/drawing/2014/main" id="{25D863D5-BBBE-4CD4-A1A1-CF4632435EC5}"/>
                </a:ext>
              </a:extLst>
            </p:cNvPr>
            <p:cNvPicPr>
              <a:picLocks/>
            </p:cNvPicPr>
            <p:nvPr/>
          </p:nvPicPr>
          <p:blipFill>
            <a:blip r:embed="rId4"/>
            <a:srcRect/>
            <a:stretch/>
          </p:blipFill>
          <p:spPr>
            <a:xfrm>
              <a:off x="3761702" y="2642237"/>
              <a:ext cx="489396" cy="587276"/>
            </a:xfrm>
            <a:prstGeom prst="rect">
              <a:avLst/>
            </a:prstGeom>
            <a:noFill/>
            <a:ln>
              <a:noFill/>
            </a:ln>
            <a:effectLst>
              <a:outerShdw blurRad="57150" dist="38100" dir="2760000" algn="bl" rotWithShape="0">
                <a:srgbClr val="000000">
                  <a:alpha val="86000"/>
                </a:srgbClr>
              </a:outerShdw>
            </a:effectLst>
          </p:spPr>
        </p:pic>
        <p:sp>
          <p:nvSpPr>
            <p:cNvPr id="138" name="Google Shape;268;p29">
              <a:extLst>
                <a:ext uri="{FF2B5EF4-FFF2-40B4-BE49-F238E27FC236}">
                  <a16:creationId xmlns:a16="http://schemas.microsoft.com/office/drawing/2014/main" id="{CC392459-87E5-4289-82CD-105B0537527A}"/>
                </a:ext>
              </a:extLst>
            </p:cNvPr>
            <p:cNvSpPr/>
            <p:nvPr/>
          </p:nvSpPr>
          <p:spPr>
            <a:xfrm>
              <a:off x="5071055"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392;p31">
              <a:extLst>
                <a:ext uri="{FF2B5EF4-FFF2-40B4-BE49-F238E27FC236}">
                  <a16:creationId xmlns:a16="http://schemas.microsoft.com/office/drawing/2014/main" id="{AD9A5E50-3E6C-45CD-AB11-F6EA3DFC1A8D}"/>
                </a:ext>
              </a:extLst>
            </p:cNvPr>
            <p:cNvPicPr>
              <a:picLocks/>
            </p:cNvPicPr>
            <p:nvPr/>
          </p:nvPicPr>
          <p:blipFill>
            <a:blip r:embed="rId4"/>
            <a:srcRect/>
            <a:stretch/>
          </p:blipFill>
          <p:spPr>
            <a:xfrm>
              <a:off x="4956001" y="2642447"/>
              <a:ext cx="489396" cy="587276"/>
            </a:xfrm>
            <a:prstGeom prst="rect">
              <a:avLst/>
            </a:prstGeom>
            <a:noFill/>
            <a:ln>
              <a:noFill/>
            </a:ln>
            <a:effectLst>
              <a:outerShdw blurRad="57150" dist="38100" dir="2760000" algn="bl" rotWithShape="0">
                <a:srgbClr val="000000">
                  <a:alpha val="86000"/>
                </a:srgbClr>
              </a:outerShdw>
            </a:effectLst>
          </p:spPr>
        </p:pic>
        <p:pic>
          <p:nvPicPr>
            <p:cNvPr id="140" name="Google Shape;392;p31">
              <a:extLst>
                <a:ext uri="{FF2B5EF4-FFF2-40B4-BE49-F238E27FC236}">
                  <a16:creationId xmlns:a16="http://schemas.microsoft.com/office/drawing/2014/main" id="{05626B20-898C-4EBE-B3D7-F30719E4DAD9}"/>
                </a:ext>
              </a:extLst>
            </p:cNvPr>
            <p:cNvPicPr>
              <a:picLocks/>
            </p:cNvPicPr>
            <p:nvPr/>
          </p:nvPicPr>
          <p:blipFill>
            <a:blip r:embed="rId4"/>
            <a:srcRect/>
            <a:stretch/>
          </p:blipFill>
          <p:spPr>
            <a:xfrm>
              <a:off x="5572310" y="2642237"/>
              <a:ext cx="489396" cy="587276"/>
            </a:xfrm>
            <a:prstGeom prst="rect">
              <a:avLst/>
            </a:prstGeom>
            <a:noFill/>
            <a:ln>
              <a:noFill/>
            </a:ln>
            <a:effectLst>
              <a:outerShdw blurRad="57150" dist="38100" dir="2760000" algn="bl" rotWithShape="0">
                <a:srgbClr val="000000">
                  <a:alpha val="86000"/>
                </a:srgbClr>
              </a:outerShdw>
            </a:effectLst>
          </p:spPr>
        </p:pic>
      </p:grpSp>
      <p:grpSp>
        <p:nvGrpSpPr>
          <p:cNvPr id="2285" name="Group 2284">
            <a:extLst>
              <a:ext uri="{FF2B5EF4-FFF2-40B4-BE49-F238E27FC236}">
                <a16:creationId xmlns:a16="http://schemas.microsoft.com/office/drawing/2014/main" id="{C4D4FDE8-9472-45CB-823B-F8E3FCFA765A}"/>
              </a:ext>
            </a:extLst>
          </p:cNvPr>
          <p:cNvGrpSpPr/>
          <p:nvPr/>
        </p:nvGrpSpPr>
        <p:grpSpPr>
          <a:xfrm>
            <a:off x="1554994" y="2319722"/>
            <a:ext cx="6034012" cy="899434"/>
            <a:chOff x="1403651" y="2319722"/>
            <a:chExt cx="6034012" cy="899434"/>
          </a:xfrm>
        </p:grpSpPr>
        <p:sp>
          <p:nvSpPr>
            <p:cNvPr id="196" name="Google Shape;268;p29">
              <a:extLst>
                <a:ext uri="{FF2B5EF4-FFF2-40B4-BE49-F238E27FC236}">
                  <a16:creationId xmlns:a16="http://schemas.microsoft.com/office/drawing/2014/main" id="{0B5C945D-C539-4ACE-A2AA-1823FB10D99A}"/>
                </a:ext>
              </a:extLst>
            </p:cNvPr>
            <p:cNvSpPr/>
            <p:nvPr/>
          </p:nvSpPr>
          <p:spPr>
            <a:xfrm>
              <a:off x="1511663" y="2319722"/>
              <a:ext cx="1475315"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392;p31">
              <a:extLst>
                <a:ext uri="{FF2B5EF4-FFF2-40B4-BE49-F238E27FC236}">
                  <a16:creationId xmlns:a16="http://schemas.microsoft.com/office/drawing/2014/main" id="{59FE4D7B-F3E0-4379-8BD2-82D23CEB0BCB}"/>
                </a:ext>
              </a:extLst>
            </p:cNvPr>
            <p:cNvPicPr>
              <a:picLocks/>
            </p:cNvPicPr>
            <p:nvPr/>
          </p:nvPicPr>
          <p:blipFill>
            <a:blip r:embed="rId4"/>
            <a:srcRect/>
            <a:stretch/>
          </p:blipFill>
          <p:spPr>
            <a:xfrm>
              <a:off x="2015719" y="2631880"/>
              <a:ext cx="489396" cy="587276"/>
            </a:xfrm>
            <a:prstGeom prst="rect">
              <a:avLst/>
            </a:prstGeom>
            <a:noFill/>
            <a:ln>
              <a:noFill/>
            </a:ln>
            <a:effectLst>
              <a:outerShdw blurRad="57150" dist="38100" dir="2760000" algn="bl" rotWithShape="0">
                <a:srgbClr val="000000">
                  <a:alpha val="86000"/>
                </a:srgbClr>
              </a:outerShdw>
            </a:effectLst>
          </p:spPr>
        </p:pic>
        <p:pic>
          <p:nvPicPr>
            <p:cNvPr id="198" name="Google Shape;392;p31">
              <a:extLst>
                <a:ext uri="{FF2B5EF4-FFF2-40B4-BE49-F238E27FC236}">
                  <a16:creationId xmlns:a16="http://schemas.microsoft.com/office/drawing/2014/main" id="{A1DAC32D-D88A-4387-AC30-0FB926E9EEED}"/>
                </a:ext>
              </a:extLst>
            </p:cNvPr>
            <p:cNvPicPr>
              <a:picLocks/>
            </p:cNvPicPr>
            <p:nvPr/>
          </p:nvPicPr>
          <p:blipFill>
            <a:blip r:embed="rId4"/>
            <a:srcRect/>
            <a:stretch/>
          </p:blipFill>
          <p:spPr>
            <a:xfrm>
              <a:off x="2627787" y="2631880"/>
              <a:ext cx="489396" cy="587276"/>
            </a:xfrm>
            <a:prstGeom prst="rect">
              <a:avLst/>
            </a:prstGeom>
            <a:noFill/>
            <a:ln>
              <a:noFill/>
            </a:ln>
            <a:effectLst>
              <a:outerShdw blurRad="57150" dist="38100" dir="2760000" algn="bl" rotWithShape="0">
                <a:srgbClr val="000000">
                  <a:alpha val="86000"/>
                </a:srgbClr>
              </a:outerShdw>
            </a:effectLst>
          </p:spPr>
        </p:pic>
        <p:pic>
          <p:nvPicPr>
            <p:cNvPr id="201" name="Google Shape;392;p31">
              <a:extLst>
                <a:ext uri="{FF2B5EF4-FFF2-40B4-BE49-F238E27FC236}">
                  <a16:creationId xmlns:a16="http://schemas.microsoft.com/office/drawing/2014/main" id="{6841E947-AEFC-4086-ACBA-C5C41AFFD30B}"/>
                </a:ext>
              </a:extLst>
            </p:cNvPr>
            <p:cNvPicPr>
              <a:picLocks/>
            </p:cNvPicPr>
            <p:nvPr/>
          </p:nvPicPr>
          <p:blipFill>
            <a:blip r:embed="rId4"/>
            <a:srcRect/>
            <a:stretch/>
          </p:blipFill>
          <p:spPr>
            <a:xfrm>
              <a:off x="1403651" y="2631880"/>
              <a:ext cx="489396" cy="587276"/>
            </a:xfrm>
            <a:prstGeom prst="rect">
              <a:avLst/>
            </a:prstGeom>
            <a:noFill/>
            <a:ln>
              <a:noFill/>
            </a:ln>
            <a:effectLst>
              <a:outerShdw blurRad="57150" dist="38100" dir="2760000" algn="bl" rotWithShape="0">
                <a:srgbClr val="000000">
                  <a:alpha val="86000"/>
                </a:srgbClr>
              </a:outerShdw>
            </a:effectLst>
          </p:spPr>
        </p:pic>
        <p:sp>
          <p:nvSpPr>
            <p:cNvPr id="189" name="Google Shape;268;p29">
              <a:extLst>
                <a:ext uri="{FF2B5EF4-FFF2-40B4-BE49-F238E27FC236}">
                  <a16:creationId xmlns:a16="http://schemas.microsoft.com/office/drawing/2014/main" id="{53D15439-F857-42DF-B685-40856FB4DC11}"/>
                </a:ext>
              </a:extLst>
            </p:cNvPr>
            <p:cNvSpPr/>
            <p:nvPr/>
          </p:nvSpPr>
          <p:spPr>
            <a:xfrm>
              <a:off x="3667661" y="2319722"/>
              <a:ext cx="1475315"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392;p31">
              <a:extLst>
                <a:ext uri="{FF2B5EF4-FFF2-40B4-BE49-F238E27FC236}">
                  <a16:creationId xmlns:a16="http://schemas.microsoft.com/office/drawing/2014/main" id="{6E4387ED-B4AE-4D78-A174-1EA82FED6B1C}"/>
                </a:ext>
              </a:extLst>
            </p:cNvPr>
            <p:cNvPicPr>
              <a:picLocks/>
            </p:cNvPicPr>
            <p:nvPr/>
          </p:nvPicPr>
          <p:blipFill>
            <a:blip r:embed="rId4"/>
            <a:srcRect/>
            <a:stretch/>
          </p:blipFill>
          <p:spPr>
            <a:xfrm>
              <a:off x="4171717" y="2631880"/>
              <a:ext cx="489396" cy="587276"/>
            </a:xfrm>
            <a:prstGeom prst="rect">
              <a:avLst/>
            </a:prstGeom>
            <a:noFill/>
            <a:ln>
              <a:noFill/>
            </a:ln>
            <a:effectLst>
              <a:outerShdw blurRad="57150" dist="38100" dir="2760000" algn="bl" rotWithShape="0">
                <a:srgbClr val="000000">
                  <a:alpha val="86000"/>
                </a:srgbClr>
              </a:outerShdw>
            </a:effectLst>
          </p:spPr>
        </p:pic>
        <p:pic>
          <p:nvPicPr>
            <p:cNvPr id="191" name="Google Shape;392;p31">
              <a:extLst>
                <a:ext uri="{FF2B5EF4-FFF2-40B4-BE49-F238E27FC236}">
                  <a16:creationId xmlns:a16="http://schemas.microsoft.com/office/drawing/2014/main" id="{620BB58A-3CAD-438F-A747-410A1921CB50}"/>
                </a:ext>
              </a:extLst>
            </p:cNvPr>
            <p:cNvPicPr>
              <a:picLocks/>
            </p:cNvPicPr>
            <p:nvPr/>
          </p:nvPicPr>
          <p:blipFill>
            <a:blip r:embed="rId4"/>
            <a:srcRect/>
            <a:stretch/>
          </p:blipFill>
          <p:spPr>
            <a:xfrm>
              <a:off x="4783785" y="2631880"/>
              <a:ext cx="489396" cy="587276"/>
            </a:xfrm>
            <a:prstGeom prst="rect">
              <a:avLst/>
            </a:prstGeom>
            <a:noFill/>
            <a:ln>
              <a:noFill/>
            </a:ln>
            <a:effectLst>
              <a:outerShdw blurRad="57150" dist="38100" dir="2760000" algn="bl" rotWithShape="0">
                <a:srgbClr val="000000">
                  <a:alpha val="86000"/>
                </a:srgbClr>
              </a:outerShdw>
            </a:effectLst>
          </p:spPr>
        </p:pic>
        <p:pic>
          <p:nvPicPr>
            <p:cNvPr id="194" name="Google Shape;392;p31">
              <a:extLst>
                <a:ext uri="{FF2B5EF4-FFF2-40B4-BE49-F238E27FC236}">
                  <a16:creationId xmlns:a16="http://schemas.microsoft.com/office/drawing/2014/main" id="{00E4B5A4-D09D-4F59-88DE-C9BE1BC1C240}"/>
                </a:ext>
              </a:extLst>
            </p:cNvPr>
            <p:cNvPicPr>
              <a:picLocks/>
            </p:cNvPicPr>
            <p:nvPr/>
          </p:nvPicPr>
          <p:blipFill>
            <a:blip r:embed="rId4"/>
            <a:srcRect/>
            <a:stretch/>
          </p:blipFill>
          <p:spPr>
            <a:xfrm>
              <a:off x="3559649" y="2631880"/>
              <a:ext cx="489396" cy="587276"/>
            </a:xfrm>
            <a:prstGeom prst="rect">
              <a:avLst/>
            </a:prstGeom>
            <a:noFill/>
            <a:ln>
              <a:noFill/>
            </a:ln>
            <a:effectLst>
              <a:outerShdw blurRad="57150" dist="38100" dir="2760000" algn="bl" rotWithShape="0">
                <a:srgbClr val="000000">
                  <a:alpha val="86000"/>
                </a:srgbClr>
              </a:outerShdw>
            </a:effectLst>
          </p:spPr>
        </p:pic>
        <p:sp>
          <p:nvSpPr>
            <p:cNvPr id="182" name="Google Shape;268;p29">
              <a:extLst>
                <a:ext uri="{FF2B5EF4-FFF2-40B4-BE49-F238E27FC236}">
                  <a16:creationId xmlns:a16="http://schemas.microsoft.com/office/drawing/2014/main" id="{0B061D49-F0E0-4EA0-8AF7-50B60A1CDC5E}"/>
                </a:ext>
              </a:extLst>
            </p:cNvPr>
            <p:cNvSpPr/>
            <p:nvPr/>
          </p:nvSpPr>
          <p:spPr>
            <a:xfrm>
              <a:off x="5832143" y="2319722"/>
              <a:ext cx="1475315"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392;p31">
              <a:extLst>
                <a:ext uri="{FF2B5EF4-FFF2-40B4-BE49-F238E27FC236}">
                  <a16:creationId xmlns:a16="http://schemas.microsoft.com/office/drawing/2014/main" id="{3B468A0F-C4F1-44F2-B258-C09FED6A8518}"/>
                </a:ext>
              </a:extLst>
            </p:cNvPr>
            <p:cNvPicPr>
              <a:picLocks/>
            </p:cNvPicPr>
            <p:nvPr/>
          </p:nvPicPr>
          <p:blipFill>
            <a:blip r:embed="rId4"/>
            <a:srcRect/>
            <a:stretch/>
          </p:blipFill>
          <p:spPr>
            <a:xfrm>
              <a:off x="6336199" y="2631880"/>
              <a:ext cx="489396" cy="587276"/>
            </a:xfrm>
            <a:prstGeom prst="rect">
              <a:avLst/>
            </a:prstGeom>
            <a:noFill/>
            <a:ln>
              <a:noFill/>
            </a:ln>
            <a:effectLst>
              <a:outerShdw blurRad="57150" dist="38100" dir="2760000" algn="bl" rotWithShape="0">
                <a:srgbClr val="000000">
                  <a:alpha val="86000"/>
                </a:srgbClr>
              </a:outerShdw>
            </a:effectLst>
          </p:spPr>
        </p:pic>
        <p:pic>
          <p:nvPicPr>
            <p:cNvPr id="184" name="Google Shape;392;p31">
              <a:extLst>
                <a:ext uri="{FF2B5EF4-FFF2-40B4-BE49-F238E27FC236}">
                  <a16:creationId xmlns:a16="http://schemas.microsoft.com/office/drawing/2014/main" id="{B7874FAB-FD9C-47D9-A943-91B2E8412D04}"/>
                </a:ext>
              </a:extLst>
            </p:cNvPr>
            <p:cNvPicPr>
              <a:picLocks/>
            </p:cNvPicPr>
            <p:nvPr/>
          </p:nvPicPr>
          <p:blipFill>
            <a:blip r:embed="rId4"/>
            <a:srcRect/>
            <a:stretch/>
          </p:blipFill>
          <p:spPr>
            <a:xfrm>
              <a:off x="6948267" y="2631880"/>
              <a:ext cx="489396" cy="587276"/>
            </a:xfrm>
            <a:prstGeom prst="rect">
              <a:avLst/>
            </a:prstGeom>
            <a:noFill/>
            <a:ln>
              <a:noFill/>
            </a:ln>
            <a:effectLst>
              <a:outerShdw blurRad="57150" dist="38100" dir="2760000" algn="bl" rotWithShape="0">
                <a:srgbClr val="000000">
                  <a:alpha val="86000"/>
                </a:srgbClr>
              </a:outerShdw>
            </a:effectLst>
          </p:spPr>
        </p:pic>
        <p:pic>
          <p:nvPicPr>
            <p:cNvPr id="187" name="Google Shape;392;p31">
              <a:extLst>
                <a:ext uri="{FF2B5EF4-FFF2-40B4-BE49-F238E27FC236}">
                  <a16:creationId xmlns:a16="http://schemas.microsoft.com/office/drawing/2014/main" id="{9987CDDE-EB60-40D1-8788-5D040C5833CC}"/>
                </a:ext>
              </a:extLst>
            </p:cNvPr>
            <p:cNvPicPr>
              <a:picLocks/>
            </p:cNvPicPr>
            <p:nvPr/>
          </p:nvPicPr>
          <p:blipFill>
            <a:blip r:embed="rId4"/>
            <a:srcRect/>
            <a:stretch/>
          </p:blipFill>
          <p:spPr>
            <a:xfrm>
              <a:off x="5724131" y="2631880"/>
              <a:ext cx="489396" cy="587276"/>
            </a:xfrm>
            <a:prstGeom prst="rect">
              <a:avLst/>
            </a:prstGeom>
            <a:noFill/>
            <a:ln>
              <a:noFill/>
            </a:ln>
            <a:effectLst>
              <a:outerShdw blurRad="57150" dist="38100" dir="2760000" algn="bl" rotWithShape="0">
                <a:srgbClr val="000000">
                  <a:alpha val="86000"/>
                </a:srgbClr>
              </a:outerShdw>
            </a:effectLst>
          </p:spPr>
        </p:pic>
      </p:grpSp>
      <p:sp>
        <p:nvSpPr>
          <p:cNvPr id="214" name="Google Shape;1999;p51">
            <a:extLst>
              <a:ext uri="{FF2B5EF4-FFF2-40B4-BE49-F238E27FC236}">
                <a16:creationId xmlns:a16="http://schemas.microsoft.com/office/drawing/2014/main" id="{E6FF668A-E3AC-4AFB-BB1E-3EBF7E4F81C2}"/>
              </a:ext>
            </a:extLst>
          </p:cNvPr>
          <p:cNvSpPr/>
          <p:nvPr/>
        </p:nvSpPr>
        <p:spPr>
          <a:xfrm>
            <a:off x="2127967"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99;p51">
            <a:extLst>
              <a:ext uri="{FF2B5EF4-FFF2-40B4-BE49-F238E27FC236}">
                <a16:creationId xmlns:a16="http://schemas.microsoft.com/office/drawing/2014/main" id="{9AB08239-17F9-4593-8D39-43F3068507F2}"/>
              </a:ext>
            </a:extLst>
          </p:cNvPr>
          <p:cNvSpPr/>
          <p:nvPr/>
        </p:nvSpPr>
        <p:spPr>
          <a:xfrm>
            <a:off x="2735796" y="2597517"/>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99;p51">
            <a:extLst>
              <a:ext uri="{FF2B5EF4-FFF2-40B4-BE49-F238E27FC236}">
                <a16:creationId xmlns:a16="http://schemas.microsoft.com/office/drawing/2014/main" id="{C7857FAC-113E-432A-8089-4D74F85A07BC}"/>
              </a:ext>
            </a:extLst>
          </p:cNvPr>
          <p:cNvSpPr/>
          <p:nvPr/>
        </p:nvSpPr>
        <p:spPr>
          <a:xfrm>
            <a:off x="1515899"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99;p51">
            <a:extLst>
              <a:ext uri="{FF2B5EF4-FFF2-40B4-BE49-F238E27FC236}">
                <a16:creationId xmlns:a16="http://schemas.microsoft.com/office/drawing/2014/main" id="{10805D1E-8344-4F97-89E3-0E2DE31D1269}"/>
              </a:ext>
            </a:extLst>
          </p:cNvPr>
          <p:cNvSpPr/>
          <p:nvPr/>
        </p:nvSpPr>
        <p:spPr>
          <a:xfrm>
            <a:off x="4283965"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99;p51">
            <a:extLst>
              <a:ext uri="{FF2B5EF4-FFF2-40B4-BE49-F238E27FC236}">
                <a16:creationId xmlns:a16="http://schemas.microsoft.com/office/drawing/2014/main" id="{D2781E75-F264-4634-BAAD-7256DC496121}"/>
              </a:ext>
            </a:extLst>
          </p:cNvPr>
          <p:cNvSpPr/>
          <p:nvPr/>
        </p:nvSpPr>
        <p:spPr>
          <a:xfrm>
            <a:off x="4891794" y="2597517"/>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99;p51">
            <a:extLst>
              <a:ext uri="{FF2B5EF4-FFF2-40B4-BE49-F238E27FC236}">
                <a16:creationId xmlns:a16="http://schemas.microsoft.com/office/drawing/2014/main" id="{2A1F5359-3DE8-4DBE-ACF0-474A19403377}"/>
              </a:ext>
            </a:extLst>
          </p:cNvPr>
          <p:cNvSpPr/>
          <p:nvPr/>
        </p:nvSpPr>
        <p:spPr>
          <a:xfrm>
            <a:off x="3671897"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99;p51">
            <a:extLst>
              <a:ext uri="{FF2B5EF4-FFF2-40B4-BE49-F238E27FC236}">
                <a16:creationId xmlns:a16="http://schemas.microsoft.com/office/drawing/2014/main" id="{3DE2BD8F-C0B2-4275-B79D-49693E6DB5C2}"/>
              </a:ext>
            </a:extLst>
          </p:cNvPr>
          <p:cNvSpPr/>
          <p:nvPr/>
        </p:nvSpPr>
        <p:spPr>
          <a:xfrm>
            <a:off x="6448447"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999;p51">
            <a:extLst>
              <a:ext uri="{FF2B5EF4-FFF2-40B4-BE49-F238E27FC236}">
                <a16:creationId xmlns:a16="http://schemas.microsoft.com/office/drawing/2014/main" id="{EEF99C73-0358-4F03-8DF5-00C907A3FF0F}"/>
              </a:ext>
            </a:extLst>
          </p:cNvPr>
          <p:cNvSpPr/>
          <p:nvPr/>
        </p:nvSpPr>
        <p:spPr>
          <a:xfrm>
            <a:off x="7056276" y="2597517"/>
            <a:ext cx="576064"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999;p51">
            <a:extLst>
              <a:ext uri="{FF2B5EF4-FFF2-40B4-BE49-F238E27FC236}">
                <a16:creationId xmlns:a16="http://schemas.microsoft.com/office/drawing/2014/main" id="{7096C02B-DC0A-4C39-9E4E-72C081A92CDA}"/>
              </a:ext>
            </a:extLst>
          </p:cNvPr>
          <p:cNvSpPr/>
          <p:nvPr/>
        </p:nvSpPr>
        <p:spPr>
          <a:xfrm>
            <a:off x="5836379" y="2597307"/>
            <a:ext cx="576065" cy="68407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par>
                          <p:cTn id="8" fill="hold">
                            <p:stCondLst>
                              <p:cond delay="15500"/>
                            </p:stCondLst>
                            <p:childTnLst>
                              <p:par>
                                <p:cTn id="9" presetID="10" presetClass="exit" presetSubtype="0" fill="hold" nodeType="afterEffect">
                                  <p:stCondLst>
                                    <p:cond delay="0"/>
                                  </p:stCondLst>
                                  <p:childTnLst>
                                    <p:animEffect transition="out" filter="fade">
                                      <p:cBhvr>
                                        <p:cTn id="10" dur="500"/>
                                        <p:tgtEl>
                                          <p:spTgt spid="2283"/>
                                        </p:tgtEl>
                                      </p:cBhvr>
                                    </p:animEffect>
                                    <p:set>
                                      <p:cBhvr>
                                        <p:cTn id="11" dur="1" fill="hold">
                                          <p:stCondLst>
                                            <p:cond delay="499"/>
                                          </p:stCondLst>
                                        </p:cTn>
                                        <p:tgtEl>
                                          <p:spTgt spid="2283"/>
                                        </p:tgtEl>
                                        <p:attrNameLst>
                                          <p:attrName>style.visibility</p:attrName>
                                        </p:attrNameLst>
                                      </p:cBhvr>
                                      <p:to>
                                        <p:strVal val="hidden"/>
                                      </p:to>
                                    </p:set>
                                  </p:childTnLst>
                                </p:cTn>
                              </p:par>
                            </p:childTnLst>
                          </p:cTn>
                        </p:par>
                        <p:par>
                          <p:cTn id="12" fill="hold">
                            <p:stCondLst>
                              <p:cond delay="16000"/>
                            </p:stCondLst>
                            <p:childTnLst>
                              <p:par>
                                <p:cTn id="13" presetID="10" presetClass="entr" presetSubtype="0" fill="hold" nodeType="afterEffect">
                                  <p:stCondLst>
                                    <p:cond delay="0"/>
                                  </p:stCondLst>
                                  <p:childTnLst>
                                    <p:set>
                                      <p:cBhvr>
                                        <p:cTn id="14" dur="1" fill="hold">
                                          <p:stCondLst>
                                            <p:cond delay="0"/>
                                          </p:stCondLst>
                                        </p:cTn>
                                        <p:tgtEl>
                                          <p:spTgt spid="2285"/>
                                        </p:tgtEl>
                                        <p:attrNameLst>
                                          <p:attrName>style.visibility</p:attrName>
                                        </p:attrNameLst>
                                      </p:cBhvr>
                                      <p:to>
                                        <p:strVal val="visible"/>
                                      </p:to>
                                    </p:set>
                                    <p:animEffect transition="in" filter="fade">
                                      <p:cBhvr>
                                        <p:cTn id="15" dur="500"/>
                                        <p:tgtEl>
                                          <p:spTgt spid="2285"/>
                                        </p:tgtEl>
                                      </p:cBhvr>
                                    </p:animEffect>
                                  </p:childTnLst>
                                </p:cTn>
                              </p:par>
                            </p:childTnLst>
                          </p:cTn>
                        </p:par>
                        <p:par>
                          <p:cTn id="16" fill="hold">
                            <p:stCondLst>
                              <p:cond delay="16500"/>
                            </p:stCondLst>
                            <p:childTnLst>
                              <p:par>
                                <p:cTn id="17" presetID="10" presetClass="entr" presetSubtype="0" fill="hold" grpId="0" nodeType="afterEffect">
                                  <p:stCondLst>
                                    <p:cond delay="0"/>
                                  </p:stCondLst>
                                  <p:childTnLst>
                                    <p:set>
                                      <p:cBhvr>
                                        <p:cTn id="18" dur="1" fill="hold">
                                          <p:stCondLst>
                                            <p:cond delay="0"/>
                                          </p:stCondLst>
                                        </p:cTn>
                                        <p:tgtEl>
                                          <p:spTgt spid="216"/>
                                        </p:tgtEl>
                                        <p:attrNameLst>
                                          <p:attrName>style.visibility</p:attrName>
                                        </p:attrNameLst>
                                      </p:cBhvr>
                                      <p:to>
                                        <p:strVal val="visible"/>
                                      </p:to>
                                    </p:set>
                                    <p:animEffect transition="in" filter="fade">
                                      <p:cBhvr>
                                        <p:cTn id="19" dur="100"/>
                                        <p:tgtEl>
                                          <p:spTgt spid="216"/>
                                        </p:tgtEl>
                                      </p:cBhvr>
                                    </p:animEffect>
                                  </p:childTnLst>
                                </p:cTn>
                              </p:par>
                            </p:childTnLst>
                          </p:cTn>
                        </p:par>
                        <p:par>
                          <p:cTn id="20" fill="hold">
                            <p:stCondLst>
                              <p:cond delay="16600"/>
                            </p:stCondLst>
                            <p:childTnLst>
                              <p:par>
                                <p:cTn id="21" presetID="10" presetClass="entr" presetSubtype="0" fill="hold" grpId="0" nodeType="afterEffect">
                                  <p:stCondLst>
                                    <p:cond delay="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
                                        <p:tgtEl>
                                          <p:spTgt spid="214"/>
                                        </p:tgtEl>
                                      </p:cBhvr>
                                    </p:animEffect>
                                  </p:childTnLst>
                                </p:cTn>
                              </p:par>
                            </p:childTnLst>
                          </p:cTn>
                        </p:par>
                        <p:par>
                          <p:cTn id="24" fill="hold">
                            <p:stCondLst>
                              <p:cond delay="16700"/>
                            </p:stCondLst>
                            <p:childTnLst>
                              <p:par>
                                <p:cTn id="25" presetID="10" presetClass="entr" presetSubtype="0" fill="hold" grpId="0" nodeType="after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fade">
                                      <p:cBhvr>
                                        <p:cTn id="27" dur="100"/>
                                        <p:tgtEl>
                                          <p:spTgt spid="215"/>
                                        </p:tgtEl>
                                      </p:cBhvr>
                                    </p:animEffect>
                                  </p:childTnLst>
                                </p:cTn>
                              </p:par>
                            </p:childTnLst>
                          </p:cTn>
                        </p:par>
                        <p:par>
                          <p:cTn id="28" fill="hold">
                            <p:stCondLst>
                              <p:cond delay="16800"/>
                            </p:stCondLst>
                            <p:childTnLst>
                              <p:par>
                                <p:cTn id="29" presetID="10" presetClass="entr" presetSubtype="0" fill="hold" grpId="0" nodeType="afterEffect">
                                  <p:stCondLst>
                                    <p:cond delay="0"/>
                                  </p:stCondLst>
                                  <p:childTnLst>
                                    <p:set>
                                      <p:cBhvr>
                                        <p:cTn id="30" dur="1" fill="hold">
                                          <p:stCondLst>
                                            <p:cond delay="0"/>
                                          </p:stCondLst>
                                        </p:cTn>
                                        <p:tgtEl>
                                          <p:spTgt spid="219"/>
                                        </p:tgtEl>
                                        <p:attrNameLst>
                                          <p:attrName>style.visibility</p:attrName>
                                        </p:attrNameLst>
                                      </p:cBhvr>
                                      <p:to>
                                        <p:strVal val="visible"/>
                                      </p:to>
                                    </p:set>
                                    <p:animEffect transition="in" filter="fade">
                                      <p:cBhvr>
                                        <p:cTn id="31" dur="100"/>
                                        <p:tgtEl>
                                          <p:spTgt spid="219"/>
                                        </p:tgtEl>
                                      </p:cBhvr>
                                    </p:animEffect>
                                  </p:childTnLst>
                                </p:cTn>
                              </p:par>
                            </p:childTnLst>
                          </p:cTn>
                        </p:par>
                        <p:par>
                          <p:cTn id="32" fill="hold">
                            <p:stCondLst>
                              <p:cond delay="16900"/>
                            </p:stCondLst>
                            <p:childTnLst>
                              <p:par>
                                <p:cTn id="33" presetID="10" presetClass="entr" presetSubtype="0" fill="hold" grpId="0" nodeType="afterEffect">
                                  <p:stCondLst>
                                    <p:cond delay="0"/>
                                  </p:stCondLst>
                                  <p:childTnLst>
                                    <p:set>
                                      <p:cBhvr>
                                        <p:cTn id="34" dur="1" fill="hold">
                                          <p:stCondLst>
                                            <p:cond delay="0"/>
                                          </p:stCondLst>
                                        </p:cTn>
                                        <p:tgtEl>
                                          <p:spTgt spid="217"/>
                                        </p:tgtEl>
                                        <p:attrNameLst>
                                          <p:attrName>style.visibility</p:attrName>
                                        </p:attrNameLst>
                                      </p:cBhvr>
                                      <p:to>
                                        <p:strVal val="visible"/>
                                      </p:to>
                                    </p:set>
                                    <p:animEffect transition="in" filter="fade">
                                      <p:cBhvr>
                                        <p:cTn id="35" dur="100"/>
                                        <p:tgtEl>
                                          <p:spTgt spid="217"/>
                                        </p:tgtEl>
                                      </p:cBhvr>
                                    </p:animEffect>
                                  </p:childTnLst>
                                </p:cTn>
                              </p:par>
                            </p:childTnLst>
                          </p:cTn>
                        </p:par>
                        <p:par>
                          <p:cTn id="36" fill="hold">
                            <p:stCondLst>
                              <p:cond delay="17000"/>
                            </p:stCondLst>
                            <p:childTnLst>
                              <p:par>
                                <p:cTn id="37" presetID="10" presetClass="entr" presetSubtype="0" fill="hold" grpId="0" nodeType="afterEffect">
                                  <p:stCondLst>
                                    <p:cond delay="0"/>
                                  </p:stCondLst>
                                  <p:childTnLst>
                                    <p:set>
                                      <p:cBhvr>
                                        <p:cTn id="38" dur="1" fill="hold">
                                          <p:stCondLst>
                                            <p:cond delay="0"/>
                                          </p:stCondLst>
                                        </p:cTn>
                                        <p:tgtEl>
                                          <p:spTgt spid="218"/>
                                        </p:tgtEl>
                                        <p:attrNameLst>
                                          <p:attrName>style.visibility</p:attrName>
                                        </p:attrNameLst>
                                      </p:cBhvr>
                                      <p:to>
                                        <p:strVal val="visible"/>
                                      </p:to>
                                    </p:set>
                                    <p:animEffect transition="in" filter="fade">
                                      <p:cBhvr>
                                        <p:cTn id="39" dur="100"/>
                                        <p:tgtEl>
                                          <p:spTgt spid="218"/>
                                        </p:tgtEl>
                                      </p:cBhvr>
                                    </p:animEffect>
                                  </p:childTnLst>
                                </p:cTn>
                              </p:par>
                            </p:childTnLst>
                          </p:cTn>
                        </p:par>
                        <p:par>
                          <p:cTn id="40" fill="hold">
                            <p:stCondLst>
                              <p:cond delay="17100"/>
                            </p:stCondLst>
                            <p:childTnLst>
                              <p:par>
                                <p:cTn id="41" presetID="10" presetClass="entr" presetSubtype="0" fill="hold" grpId="0" nodeType="afterEffect">
                                  <p:stCondLst>
                                    <p:cond delay="0"/>
                                  </p:stCondLst>
                                  <p:childTnLst>
                                    <p:set>
                                      <p:cBhvr>
                                        <p:cTn id="42" dur="1" fill="hold">
                                          <p:stCondLst>
                                            <p:cond delay="0"/>
                                          </p:stCondLst>
                                        </p:cTn>
                                        <p:tgtEl>
                                          <p:spTgt spid="222"/>
                                        </p:tgtEl>
                                        <p:attrNameLst>
                                          <p:attrName>style.visibility</p:attrName>
                                        </p:attrNameLst>
                                      </p:cBhvr>
                                      <p:to>
                                        <p:strVal val="visible"/>
                                      </p:to>
                                    </p:set>
                                    <p:animEffect transition="in" filter="fade">
                                      <p:cBhvr>
                                        <p:cTn id="43" dur="100"/>
                                        <p:tgtEl>
                                          <p:spTgt spid="222"/>
                                        </p:tgtEl>
                                      </p:cBhvr>
                                    </p:animEffect>
                                  </p:childTnLst>
                                </p:cTn>
                              </p:par>
                            </p:childTnLst>
                          </p:cTn>
                        </p:par>
                        <p:par>
                          <p:cTn id="44" fill="hold">
                            <p:stCondLst>
                              <p:cond delay="17200"/>
                            </p:stCondLst>
                            <p:childTnLst>
                              <p:par>
                                <p:cTn id="45" presetID="10" presetClass="entr" presetSubtype="0" fill="hold" grpId="0" nodeType="after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
                                        <p:tgtEl>
                                          <p:spTgt spid="220"/>
                                        </p:tgtEl>
                                      </p:cBhvr>
                                    </p:animEffect>
                                  </p:childTnLst>
                                </p:cTn>
                              </p:par>
                            </p:childTnLst>
                          </p:cTn>
                        </p:par>
                        <p:par>
                          <p:cTn id="48" fill="hold">
                            <p:stCondLst>
                              <p:cond delay="17300"/>
                            </p:stCondLst>
                            <p:childTnLst>
                              <p:par>
                                <p:cTn id="49" presetID="10" presetClass="entr" presetSubtype="0" fill="hold" grpId="0" nodeType="afterEffect">
                                  <p:stCondLst>
                                    <p:cond delay="0"/>
                                  </p:stCondLst>
                                  <p:childTnLst>
                                    <p:set>
                                      <p:cBhvr>
                                        <p:cTn id="50" dur="1" fill="hold">
                                          <p:stCondLst>
                                            <p:cond delay="0"/>
                                          </p:stCondLst>
                                        </p:cTn>
                                        <p:tgtEl>
                                          <p:spTgt spid="221"/>
                                        </p:tgtEl>
                                        <p:attrNameLst>
                                          <p:attrName>style.visibility</p:attrName>
                                        </p:attrNameLst>
                                      </p:cBhvr>
                                      <p:to>
                                        <p:strVal val="visible"/>
                                      </p:to>
                                    </p:set>
                                    <p:animEffect transition="in" filter="fade">
                                      <p:cBhvr>
                                        <p:cTn id="51" dur="100"/>
                                        <p:tgtEl>
                                          <p:spTgt spid="221"/>
                                        </p:tgtEl>
                                      </p:cBhvr>
                                    </p:animEffect>
                                  </p:childTnLst>
                                </p:cTn>
                              </p:par>
                            </p:childTnLst>
                          </p:cTn>
                        </p:par>
                        <p:par>
                          <p:cTn id="52" fill="hold">
                            <p:stCondLst>
                              <p:cond delay="17400"/>
                            </p:stCondLst>
                            <p:childTnLst>
                              <p:par>
                                <p:cTn id="53" presetID="10"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14" grpId="0" animBg="1"/>
      <p:bldP spid="215" grpId="0" animBg="1"/>
      <p:bldP spid="216" grpId="0" animBg="1"/>
      <p:bldP spid="217" grpId="0" animBg="1"/>
      <p:bldP spid="218" grpId="0" animBg="1"/>
      <p:bldP spid="219" grpId="0" animBg="1"/>
      <p:bldP spid="220" grpId="0" animBg="1"/>
      <p:bldP spid="221" grpId="0" animBg="1"/>
      <p:bldP spid="2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88" name="Google Shape;1652;p46">
            <a:extLst>
              <a:ext uri="{FF2B5EF4-FFF2-40B4-BE49-F238E27FC236}">
                <a16:creationId xmlns:a16="http://schemas.microsoft.com/office/drawing/2014/main" id="{16BE4C43-32CF-48E8-B459-3B1C596E3C2B}"/>
              </a:ext>
            </a:extLst>
          </p:cNvPr>
          <p:cNvSpPr/>
          <p:nvPr/>
        </p:nvSpPr>
        <p:spPr>
          <a:xfrm>
            <a:off x="2663083" y="1683498"/>
            <a:ext cx="1021800" cy="580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0"/>
          <p:cNvSpPr txBox="1"/>
          <p:nvPr/>
        </p:nvSpPr>
        <p:spPr>
          <a:xfrm>
            <a:off x="4148933" y="339502"/>
            <a:ext cx="4707543" cy="166060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Source Sans Pro"/>
                <a:ea typeface="Source Sans Pro"/>
                <a:cs typeface="Source Sans Pro"/>
                <a:sym typeface="Source Sans Pro"/>
              </a:rPr>
              <a:t>Which component decides how to partition the dataset so it can be distributed for parallel processing?</a:t>
            </a:r>
            <a:endParaRPr sz="2400" dirty="0">
              <a:latin typeface="Source Sans Pro"/>
              <a:ea typeface="Source Sans Pro"/>
              <a:cs typeface="Source Sans Pro"/>
              <a:sym typeface="Source Sans Pro"/>
            </a:endParaRPr>
          </a:p>
        </p:txBody>
      </p:sp>
      <p:pic>
        <p:nvPicPr>
          <p:cNvPr id="2359" name="Google Shape;2359;p60"/>
          <p:cNvPicPr preferRelativeResize="0"/>
          <p:nvPr/>
        </p:nvPicPr>
        <p:blipFill>
          <a:blip r:embed="rId3">
            <a:alphaModFix/>
          </a:blip>
          <a:stretch>
            <a:fillRect/>
          </a:stretch>
        </p:blipFill>
        <p:spPr>
          <a:xfrm rot="1091597">
            <a:off x="402187" y="577301"/>
            <a:ext cx="462807" cy="232623"/>
          </a:xfrm>
          <a:prstGeom prst="rect">
            <a:avLst/>
          </a:prstGeom>
          <a:noFill/>
          <a:ln>
            <a:noFill/>
          </a:ln>
        </p:spPr>
      </p:pic>
      <p:pic>
        <p:nvPicPr>
          <p:cNvPr id="2361" name="Google Shape;2361;p60"/>
          <p:cNvPicPr preferRelativeResize="0"/>
          <p:nvPr/>
        </p:nvPicPr>
        <p:blipFill>
          <a:blip r:embed="rId3">
            <a:alphaModFix/>
          </a:blip>
          <a:stretch>
            <a:fillRect/>
          </a:stretch>
        </p:blipFill>
        <p:spPr>
          <a:xfrm rot="-458565">
            <a:off x="1147263" y="666330"/>
            <a:ext cx="469260" cy="228493"/>
          </a:xfrm>
          <a:prstGeom prst="rect">
            <a:avLst/>
          </a:prstGeom>
          <a:noFill/>
          <a:ln>
            <a:noFill/>
          </a:ln>
        </p:spPr>
      </p:pic>
      <p:pic>
        <p:nvPicPr>
          <p:cNvPr id="2364" name="Google Shape;2364;p60"/>
          <p:cNvPicPr preferRelativeResize="0"/>
          <p:nvPr/>
        </p:nvPicPr>
        <p:blipFill>
          <a:blip r:embed="rId3">
            <a:alphaModFix/>
          </a:blip>
          <a:stretch>
            <a:fillRect/>
          </a:stretch>
        </p:blipFill>
        <p:spPr>
          <a:xfrm rot="433274">
            <a:off x="710540" y="864303"/>
            <a:ext cx="469419" cy="228392"/>
          </a:xfrm>
          <a:prstGeom prst="rect">
            <a:avLst/>
          </a:prstGeom>
          <a:noFill/>
          <a:ln>
            <a:noFill/>
          </a:ln>
        </p:spPr>
      </p:pic>
      <p:pic>
        <p:nvPicPr>
          <p:cNvPr id="2368" name="Google Shape;2368;p60"/>
          <p:cNvPicPr preferRelativeResize="0"/>
          <p:nvPr/>
        </p:nvPicPr>
        <p:blipFill>
          <a:blip r:embed="rId3">
            <a:alphaModFix/>
          </a:blip>
          <a:stretch>
            <a:fillRect/>
          </a:stretch>
        </p:blipFill>
        <p:spPr>
          <a:xfrm rot="-144441">
            <a:off x="838619" y="1099742"/>
            <a:ext cx="470585" cy="227633"/>
          </a:xfrm>
          <a:prstGeom prst="rect">
            <a:avLst/>
          </a:prstGeom>
          <a:noFill/>
          <a:ln>
            <a:noFill/>
          </a:ln>
        </p:spPr>
      </p:pic>
      <p:grpSp>
        <p:nvGrpSpPr>
          <p:cNvPr id="181" name="Group 180">
            <a:extLst>
              <a:ext uri="{FF2B5EF4-FFF2-40B4-BE49-F238E27FC236}">
                <a16:creationId xmlns:a16="http://schemas.microsoft.com/office/drawing/2014/main" id="{04E4F644-7F9A-40E1-8D86-714334F464DD}"/>
              </a:ext>
            </a:extLst>
          </p:cNvPr>
          <p:cNvGrpSpPr/>
          <p:nvPr/>
        </p:nvGrpSpPr>
        <p:grpSpPr>
          <a:xfrm>
            <a:off x="863588" y="1347614"/>
            <a:ext cx="4568046" cy="3191380"/>
            <a:chOff x="2339752" y="1181512"/>
            <a:chExt cx="4568046" cy="3191380"/>
          </a:xfrm>
        </p:grpSpPr>
        <p:grpSp>
          <p:nvGrpSpPr>
            <p:cNvPr id="182" name="Group 181">
              <a:extLst>
                <a:ext uri="{FF2B5EF4-FFF2-40B4-BE49-F238E27FC236}">
                  <a16:creationId xmlns:a16="http://schemas.microsoft.com/office/drawing/2014/main" id="{FE01B439-8312-4285-90D9-D1AD7CAC64D4}"/>
                </a:ext>
              </a:extLst>
            </p:cNvPr>
            <p:cNvGrpSpPr/>
            <p:nvPr/>
          </p:nvGrpSpPr>
          <p:grpSpPr>
            <a:xfrm>
              <a:off x="4215808" y="1181512"/>
              <a:ext cx="838200" cy="863313"/>
              <a:chOff x="4230975" y="1181512"/>
              <a:chExt cx="838200" cy="863313"/>
            </a:xfrm>
          </p:grpSpPr>
          <p:pic>
            <p:nvPicPr>
              <p:cNvPr id="231" name="Google Shape;392;p31">
                <a:extLst>
                  <a:ext uri="{FF2B5EF4-FFF2-40B4-BE49-F238E27FC236}">
                    <a16:creationId xmlns:a16="http://schemas.microsoft.com/office/drawing/2014/main" id="{96018CC1-85EA-4EB8-89ED-6205E94950CA}"/>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232" name="Google Shape;427;p31">
                <a:extLst>
                  <a:ext uri="{FF2B5EF4-FFF2-40B4-BE49-F238E27FC236}">
                    <a16:creationId xmlns:a16="http://schemas.microsoft.com/office/drawing/2014/main" id="{62B3E520-2B04-4501-847E-C202081204E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3" name="Google Shape;392;p31">
              <a:extLst>
                <a:ext uri="{FF2B5EF4-FFF2-40B4-BE49-F238E27FC236}">
                  <a16:creationId xmlns:a16="http://schemas.microsoft.com/office/drawing/2014/main" id="{03803F1D-1EA0-45A0-ACEB-5839ED9DDEF9}"/>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184" name="Google Shape;427;p31">
              <a:extLst>
                <a:ext uri="{FF2B5EF4-FFF2-40B4-BE49-F238E27FC236}">
                  <a16:creationId xmlns:a16="http://schemas.microsoft.com/office/drawing/2014/main" id="{E73BEF9C-A4EC-4DBF-B294-BE1A3B5EB087}"/>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p29">
              <a:extLst>
                <a:ext uri="{FF2B5EF4-FFF2-40B4-BE49-F238E27FC236}">
                  <a16:creationId xmlns:a16="http://schemas.microsoft.com/office/drawing/2014/main" id="{4EDE6FC5-EDC8-4D59-B067-7FC4136C15D3}"/>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392;p31">
              <a:extLst>
                <a:ext uri="{FF2B5EF4-FFF2-40B4-BE49-F238E27FC236}">
                  <a16:creationId xmlns:a16="http://schemas.microsoft.com/office/drawing/2014/main" id="{9E7B28AE-CC50-4CC2-8DF2-87E1576B08AD}"/>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187" name="Google Shape;392;p31">
              <a:extLst>
                <a:ext uri="{FF2B5EF4-FFF2-40B4-BE49-F238E27FC236}">
                  <a16:creationId xmlns:a16="http://schemas.microsoft.com/office/drawing/2014/main" id="{2C1B174E-A2EE-4A0F-872A-DEE7483BA707}"/>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188" name="Google Shape;268;p29">
              <a:extLst>
                <a:ext uri="{FF2B5EF4-FFF2-40B4-BE49-F238E27FC236}">
                  <a16:creationId xmlns:a16="http://schemas.microsoft.com/office/drawing/2014/main" id="{B7F03CF2-585A-48D4-86AE-5F184103A7C6}"/>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392;p31">
              <a:extLst>
                <a:ext uri="{FF2B5EF4-FFF2-40B4-BE49-F238E27FC236}">
                  <a16:creationId xmlns:a16="http://schemas.microsoft.com/office/drawing/2014/main" id="{8D2ABED1-2731-42FF-AB4D-87F8DF2E14E8}"/>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190" name="Google Shape;392;p31">
              <a:extLst>
                <a:ext uri="{FF2B5EF4-FFF2-40B4-BE49-F238E27FC236}">
                  <a16:creationId xmlns:a16="http://schemas.microsoft.com/office/drawing/2014/main" id="{AAF5C8E0-CD4B-4B34-A9AF-D3F027B289E1}"/>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191" name="Google Shape;268;p29">
              <a:extLst>
                <a:ext uri="{FF2B5EF4-FFF2-40B4-BE49-F238E27FC236}">
                  <a16:creationId xmlns:a16="http://schemas.microsoft.com/office/drawing/2014/main" id="{00AF8B55-2DB1-42AA-B91A-28EBEEFAAC0F}"/>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392;p31">
              <a:extLst>
                <a:ext uri="{FF2B5EF4-FFF2-40B4-BE49-F238E27FC236}">
                  <a16:creationId xmlns:a16="http://schemas.microsoft.com/office/drawing/2014/main" id="{23792B57-31D5-40BF-875F-40FE72C80EFD}"/>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93" name="Google Shape;392;p31">
              <a:extLst>
                <a:ext uri="{FF2B5EF4-FFF2-40B4-BE49-F238E27FC236}">
                  <a16:creationId xmlns:a16="http://schemas.microsoft.com/office/drawing/2014/main" id="{060CB116-0124-4675-B71D-73C94DAE880F}"/>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94" name="Google Shape;268;p29">
              <a:extLst>
                <a:ext uri="{FF2B5EF4-FFF2-40B4-BE49-F238E27FC236}">
                  <a16:creationId xmlns:a16="http://schemas.microsoft.com/office/drawing/2014/main" id="{13ADD573-B0C9-4E65-9A4A-A9C9D36B6392}"/>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392;p31">
              <a:extLst>
                <a:ext uri="{FF2B5EF4-FFF2-40B4-BE49-F238E27FC236}">
                  <a16:creationId xmlns:a16="http://schemas.microsoft.com/office/drawing/2014/main" id="{912B479F-B3D7-4CBF-B5EB-5E761D2FD067}"/>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96" name="Google Shape;392;p31">
              <a:extLst>
                <a:ext uri="{FF2B5EF4-FFF2-40B4-BE49-F238E27FC236}">
                  <a16:creationId xmlns:a16="http://schemas.microsoft.com/office/drawing/2014/main" id="{A3DA9A96-2979-40FA-A48B-4E5D9A01BC19}"/>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97" name="Google Shape;268;p29">
              <a:extLst>
                <a:ext uri="{FF2B5EF4-FFF2-40B4-BE49-F238E27FC236}">
                  <a16:creationId xmlns:a16="http://schemas.microsoft.com/office/drawing/2014/main" id="{C1D02F6C-3BA5-43F5-AE2C-AA81BAD3D098}"/>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392;p31">
              <a:extLst>
                <a:ext uri="{FF2B5EF4-FFF2-40B4-BE49-F238E27FC236}">
                  <a16:creationId xmlns:a16="http://schemas.microsoft.com/office/drawing/2014/main" id="{B472CF6E-13D5-4D10-9F26-3562E32779D2}"/>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99" name="Google Shape;392;p31">
              <a:extLst>
                <a:ext uri="{FF2B5EF4-FFF2-40B4-BE49-F238E27FC236}">
                  <a16:creationId xmlns:a16="http://schemas.microsoft.com/office/drawing/2014/main" id="{686A6414-4DED-4D68-93B8-27680F01C0DE}"/>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200" name="Google Shape;268;p29">
              <a:extLst>
                <a:ext uri="{FF2B5EF4-FFF2-40B4-BE49-F238E27FC236}">
                  <a16:creationId xmlns:a16="http://schemas.microsoft.com/office/drawing/2014/main" id="{F90343EF-EABA-4165-AA26-379A36071E2D}"/>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392;p31">
              <a:extLst>
                <a:ext uri="{FF2B5EF4-FFF2-40B4-BE49-F238E27FC236}">
                  <a16:creationId xmlns:a16="http://schemas.microsoft.com/office/drawing/2014/main" id="{93FB97E0-88B8-4819-B01D-D43A43F89E6E}"/>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202" name="Google Shape;392;p31">
              <a:extLst>
                <a:ext uri="{FF2B5EF4-FFF2-40B4-BE49-F238E27FC236}">
                  <a16:creationId xmlns:a16="http://schemas.microsoft.com/office/drawing/2014/main" id="{D18FE5EA-5A21-4FA0-81B3-506F10053F02}"/>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203" name="Google Shape;1447;p44">
              <a:extLst>
                <a:ext uri="{FF2B5EF4-FFF2-40B4-BE49-F238E27FC236}">
                  <a16:creationId xmlns:a16="http://schemas.microsoft.com/office/drawing/2014/main" id="{BB603E99-D182-4F9A-8F6A-8CD03026E4FA}"/>
                </a:ext>
              </a:extLst>
            </p:cNvPr>
            <p:cNvPicPr preferRelativeResize="0"/>
            <p:nvPr/>
          </p:nvPicPr>
          <p:blipFill>
            <a:blip r:embed="rId3">
              <a:alphaModFix/>
            </a:blip>
            <a:stretch>
              <a:fillRect/>
            </a:stretch>
          </p:blipFill>
          <p:spPr>
            <a:xfrm rot="21141435">
              <a:off x="2801225" y="2411515"/>
              <a:ext cx="469260" cy="228493"/>
            </a:xfrm>
            <a:prstGeom prst="rect">
              <a:avLst/>
            </a:prstGeom>
            <a:noFill/>
            <a:ln>
              <a:noFill/>
            </a:ln>
          </p:spPr>
        </p:pic>
        <p:pic>
          <p:nvPicPr>
            <p:cNvPr id="204" name="Google Shape;1449;p44">
              <a:extLst>
                <a:ext uri="{FF2B5EF4-FFF2-40B4-BE49-F238E27FC236}">
                  <a16:creationId xmlns:a16="http://schemas.microsoft.com/office/drawing/2014/main" id="{67A62951-1885-4FEE-9214-466F5D909EA8}"/>
                </a:ext>
              </a:extLst>
            </p:cNvPr>
            <p:cNvPicPr preferRelativeResize="0"/>
            <p:nvPr/>
          </p:nvPicPr>
          <p:blipFill>
            <a:blip r:embed="rId3">
              <a:alphaModFix/>
            </a:blip>
            <a:stretch>
              <a:fillRect/>
            </a:stretch>
          </p:blipFill>
          <p:spPr>
            <a:xfrm rot="35">
              <a:off x="4603390" y="2380893"/>
              <a:ext cx="470731" cy="227537"/>
            </a:xfrm>
            <a:prstGeom prst="rect">
              <a:avLst/>
            </a:prstGeom>
            <a:noFill/>
            <a:ln>
              <a:noFill/>
            </a:ln>
          </p:spPr>
        </p:pic>
        <p:pic>
          <p:nvPicPr>
            <p:cNvPr id="205" name="Google Shape;1450;p44">
              <a:extLst>
                <a:ext uri="{FF2B5EF4-FFF2-40B4-BE49-F238E27FC236}">
                  <a16:creationId xmlns:a16="http://schemas.microsoft.com/office/drawing/2014/main" id="{B5CD2294-93A3-4DA8-B5F6-FFE8BB889EDC}"/>
                </a:ext>
              </a:extLst>
            </p:cNvPr>
            <p:cNvPicPr preferRelativeResize="0"/>
            <p:nvPr/>
          </p:nvPicPr>
          <p:blipFill>
            <a:blip r:embed="rId3">
              <a:alphaModFix/>
            </a:blip>
            <a:stretch>
              <a:fillRect/>
            </a:stretch>
          </p:blipFill>
          <p:spPr>
            <a:xfrm rot="20491997">
              <a:off x="4198868" y="2370957"/>
              <a:ext cx="462583" cy="232766"/>
            </a:xfrm>
            <a:prstGeom prst="rect">
              <a:avLst/>
            </a:prstGeom>
            <a:noFill/>
            <a:ln>
              <a:noFill/>
            </a:ln>
          </p:spPr>
        </p:pic>
        <p:pic>
          <p:nvPicPr>
            <p:cNvPr id="206" name="Google Shape;1452;p44">
              <a:extLst>
                <a:ext uri="{FF2B5EF4-FFF2-40B4-BE49-F238E27FC236}">
                  <a16:creationId xmlns:a16="http://schemas.microsoft.com/office/drawing/2014/main" id="{A9B95AA1-D571-4B1A-BFF5-108151841119}"/>
                </a:ext>
              </a:extLst>
            </p:cNvPr>
            <p:cNvPicPr preferRelativeResize="0"/>
            <p:nvPr/>
          </p:nvPicPr>
          <p:blipFill>
            <a:blip r:embed="rId3">
              <a:alphaModFix/>
            </a:blip>
            <a:stretch>
              <a:fillRect/>
            </a:stretch>
          </p:blipFill>
          <p:spPr>
            <a:xfrm rot="20996859">
              <a:off x="6308600" y="2457159"/>
              <a:ext cx="468208" cy="229177"/>
            </a:xfrm>
            <a:prstGeom prst="rect">
              <a:avLst/>
            </a:prstGeom>
            <a:noFill/>
            <a:ln>
              <a:noFill/>
            </a:ln>
          </p:spPr>
        </p:pic>
        <p:pic>
          <p:nvPicPr>
            <p:cNvPr id="207" name="Google Shape;1453;p44">
              <a:extLst>
                <a:ext uri="{FF2B5EF4-FFF2-40B4-BE49-F238E27FC236}">
                  <a16:creationId xmlns:a16="http://schemas.microsoft.com/office/drawing/2014/main" id="{A4FAAD6F-2DE1-4D8E-930F-9986A7465805}"/>
                </a:ext>
              </a:extLst>
            </p:cNvPr>
            <p:cNvPicPr preferRelativeResize="0"/>
            <p:nvPr/>
          </p:nvPicPr>
          <p:blipFill>
            <a:blip r:embed="rId3">
              <a:alphaModFix/>
            </a:blip>
            <a:stretch>
              <a:fillRect/>
            </a:stretch>
          </p:blipFill>
          <p:spPr>
            <a:xfrm rot="499221">
              <a:off x="2387887" y="3563507"/>
              <a:ext cx="468996" cy="228668"/>
            </a:xfrm>
            <a:prstGeom prst="rect">
              <a:avLst/>
            </a:prstGeom>
            <a:noFill/>
            <a:ln>
              <a:noFill/>
            </a:ln>
          </p:spPr>
        </p:pic>
        <p:pic>
          <p:nvPicPr>
            <p:cNvPr id="208" name="Google Shape;1454;p44">
              <a:extLst>
                <a:ext uri="{FF2B5EF4-FFF2-40B4-BE49-F238E27FC236}">
                  <a16:creationId xmlns:a16="http://schemas.microsoft.com/office/drawing/2014/main" id="{8CD80B61-9BA1-4D48-9D1A-4EEC88CFF9F0}"/>
                </a:ext>
              </a:extLst>
            </p:cNvPr>
            <p:cNvPicPr preferRelativeResize="0"/>
            <p:nvPr/>
          </p:nvPicPr>
          <p:blipFill>
            <a:blip r:embed="rId3">
              <a:alphaModFix/>
            </a:blip>
            <a:stretch>
              <a:fillRect/>
            </a:stretch>
          </p:blipFill>
          <p:spPr>
            <a:xfrm rot="499221">
              <a:off x="5888615" y="3563503"/>
              <a:ext cx="468996" cy="228668"/>
            </a:xfrm>
            <a:prstGeom prst="rect">
              <a:avLst/>
            </a:prstGeom>
            <a:noFill/>
            <a:ln>
              <a:noFill/>
            </a:ln>
          </p:spPr>
        </p:pic>
        <p:pic>
          <p:nvPicPr>
            <p:cNvPr id="209" name="Google Shape;1456;p44">
              <a:extLst>
                <a:ext uri="{FF2B5EF4-FFF2-40B4-BE49-F238E27FC236}">
                  <a16:creationId xmlns:a16="http://schemas.microsoft.com/office/drawing/2014/main" id="{0E0BDC83-8D93-4209-8AB5-5A1C9496DB46}"/>
                </a:ext>
              </a:extLst>
            </p:cNvPr>
            <p:cNvPicPr preferRelativeResize="0"/>
            <p:nvPr/>
          </p:nvPicPr>
          <p:blipFill>
            <a:blip r:embed="rId3">
              <a:alphaModFix/>
            </a:blip>
            <a:stretch>
              <a:fillRect/>
            </a:stretch>
          </p:blipFill>
          <p:spPr>
            <a:xfrm rot="20581156">
              <a:off x="4140846" y="3536685"/>
              <a:ext cx="463778" cy="232013"/>
            </a:xfrm>
            <a:prstGeom prst="rect">
              <a:avLst/>
            </a:prstGeom>
            <a:noFill/>
            <a:ln>
              <a:noFill/>
            </a:ln>
          </p:spPr>
        </p:pic>
        <p:pic>
          <p:nvPicPr>
            <p:cNvPr id="210" name="Google Shape;1457;p44">
              <a:extLst>
                <a:ext uri="{FF2B5EF4-FFF2-40B4-BE49-F238E27FC236}">
                  <a16:creationId xmlns:a16="http://schemas.microsoft.com/office/drawing/2014/main" id="{D6CD5969-7858-4AD4-987B-7A785B8933C9}"/>
                </a:ext>
              </a:extLst>
            </p:cNvPr>
            <p:cNvPicPr preferRelativeResize="0"/>
            <p:nvPr/>
          </p:nvPicPr>
          <p:blipFill>
            <a:blip r:embed="rId3">
              <a:alphaModFix/>
            </a:blip>
            <a:stretch>
              <a:fillRect/>
            </a:stretch>
          </p:blipFill>
          <p:spPr>
            <a:xfrm rot="21121357">
              <a:off x="6308125" y="3614113"/>
              <a:ext cx="469132" cy="228579"/>
            </a:xfrm>
            <a:prstGeom prst="rect">
              <a:avLst/>
            </a:prstGeom>
            <a:noFill/>
            <a:ln>
              <a:noFill/>
            </a:ln>
          </p:spPr>
        </p:pic>
        <p:sp>
          <p:nvSpPr>
            <p:cNvPr id="211" name="Google Shape;1463;p44">
              <a:extLst>
                <a:ext uri="{FF2B5EF4-FFF2-40B4-BE49-F238E27FC236}">
                  <a16:creationId xmlns:a16="http://schemas.microsoft.com/office/drawing/2014/main" id="{D5603EE2-7778-43AD-93DE-B627EE41AAB7}"/>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2" name="Google Shape;1464;p44">
              <a:extLst>
                <a:ext uri="{FF2B5EF4-FFF2-40B4-BE49-F238E27FC236}">
                  <a16:creationId xmlns:a16="http://schemas.microsoft.com/office/drawing/2014/main" id="{1E46FAC2-B378-41B9-AE29-1E2DED9D94F8}"/>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3" name="Google Shape;1465;p44">
              <a:extLst>
                <a:ext uri="{FF2B5EF4-FFF2-40B4-BE49-F238E27FC236}">
                  <a16:creationId xmlns:a16="http://schemas.microsoft.com/office/drawing/2014/main" id="{4D16222E-3543-4472-B665-1EE99371FCE2}"/>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4" name="Google Shape;1466;p44">
              <a:extLst>
                <a:ext uri="{FF2B5EF4-FFF2-40B4-BE49-F238E27FC236}">
                  <a16:creationId xmlns:a16="http://schemas.microsoft.com/office/drawing/2014/main" id="{836A0177-DA69-4EBF-BDBD-F393FC224234}"/>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5" name="Google Shape;1467;p44">
              <a:extLst>
                <a:ext uri="{FF2B5EF4-FFF2-40B4-BE49-F238E27FC236}">
                  <a16:creationId xmlns:a16="http://schemas.microsoft.com/office/drawing/2014/main" id="{26A912D6-FE0E-4B7C-AE4A-91A380B897C1}"/>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6" name="Google Shape;1468;p44">
              <a:extLst>
                <a:ext uri="{FF2B5EF4-FFF2-40B4-BE49-F238E27FC236}">
                  <a16:creationId xmlns:a16="http://schemas.microsoft.com/office/drawing/2014/main" id="{9C360A64-E5DC-44AD-AF55-8E575A5B0F3A}"/>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7" name="Google Shape;1469;p44">
              <a:extLst>
                <a:ext uri="{FF2B5EF4-FFF2-40B4-BE49-F238E27FC236}">
                  <a16:creationId xmlns:a16="http://schemas.microsoft.com/office/drawing/2014/main" id="{95B6FDE8-01EB-478E-9409-826DD5DAC69D}"/>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8" name="Google Shape;1470;p44">
              <a:extLst>
                <a:ext uri="{FF2B5EF4-FFF2-40B4-BE49-F238E27FC236}">
                  <a16:creationId xmlns:a16="http://schemas.microsoft.com/office/drawing/2014/main" id="{3C4AA1D0-49E7-4DEC-8463-02A9A1145E03}"/>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9" name="Google Shape;1471;p44">
              <a:extLst>
                <a:ext uri="{FF2B5EF4-FFF2-40B4-BE49-F238E27FC236}">
                  <a16:creationId xmlns:a16="http://schemas.microsoft.com/office/drawing/2014/main" id="{63BF433A-BF18-4089-8909-796360D5EB9F}"/>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0" name="Google Shape;1472;p44">
              <a:extLst>
                <a:ext uri="{FF2B5EF4-FFF2-40B4-BE49-F238E27FC236}">
                  <a16:creationId xmlns:a16="http://schemas.microsoft.com/office/drawing/2014/main" id="{3DD00732-8B56-442F-9C62-9155362A4982}"/>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1" name="Google Shape;1473;p44">
              <a:extLst>
                <a:ext uri="{FF2B5EF4-FFF2-40B4-BE49-F238E27FC236}">
                  <a16:creationId xmlns:a16="http://schemas.microsoft.com/office/drawing/2014/main" id="{8444B92C-945C-464B-9B87-7BFE5426A02A}"/>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2" name="Google Shape;1474;p44">
              <a:extLst>
                <a:ext uri="{FF2B5EF4-FFF2-40B4-BE49-F238E27FC236}">
                  <a16:creationId xmlns:a16="http://schemas.microsoft.com/office/drawing/2014/main" id="{A2E944CF-3AAB-4EBB-9316-F4623722CA11}"/>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3" name="Google Shape;1475;p44">
              <a:extLst>
                <a:ext uri="{FF2B5EF4-FFF2-40B4-BE49-F238E27FC236}">
                  <a16:creationId xmlns:a16="http://schemas.microsoft.com/office/drawing/2014/main" id="{6A893F58-CDA3-47D0-BE54-27F359DF4E02}"/>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4" name="Google Shape;1476;p44">
              <a:extLst>
                <a:ext uri="{FF2B5EF4-FFF2-40B4-BE49-F238E27FC236}">
                  <a16:creationId xmlns:a16="http://schemas.microsoft.com/office/drawing/2014/main" id="{3A0209F2-3319-4067-8D3C-F181262E313F}"/>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5" name="Google Shape;1477;p44">
              <a:extLst>
                <a:ext uri="{FF2B5EF4-FFF2-40B4-BE49-F238E27FC236}">
                  <a16:creationId xmlns:a16="http://schemas.microsoft.com/office/drawing/2014/main" id="{8C3D10BE-4385-4FDA-BCB0-B37E61B76763}"/>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6" name="Google Shape;1478;p44">
              <a:extLst>
                <a:ext uri="{FF2B5EF4-FFF2-40B4-BE49-F238E27FC236}">
                  <a16:creationId xmlns:a16="http://schemas.microsoft.com/office/drawing/2014/main" id="{F6182ABB-C342-4F9D-87F0-A86374B3A24C}"/>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7" name="Google Shape;1479;p44">
              <a:extLst>
                <a:ext uri="{FF2B5EF4-FFF2-40B4-BE49-F238E27FC236}">
                  <a16:creationId xmlns:a16="http://schemas.microsoft.com/office/drawing/2014/main" id="{49A0B40F-0B49-4BC1-B2DA-3BCBEEBC6E37}"/>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8" name="Google Shape;1480;p44">
              <a:extLst>
                <a:ext uri="{FF2B5EF4-FFF2-40B4-BE49-F238E27FC236}">
                  <a16:creationId xmlns:a16="http://schemas.microsoft.com/office/drawing/2014/main" id="{9B8EB3DB-5079-42A2-BC87-650844D16918}"/>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29" name="Google Shape;1481;p44">
              <a:extLst>
                <a:ext uri="{FF2B5EF4-FFF2-40B4-BE49-F238E27FC236}">
                  <a16:creationId xmlns:a16="http://schemas.microsoft.com/office/drawing/2014/main" id="{820066A1-3060-4CE4-97E3-C72FA65C4865}"/>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30" name="Google Shape;1482;p44">
              <a:extLst>
                <a:ext uri="{FF2B5EF4-FFF2-40B4-BE49-F238E27FC236}">
                  <a16:creationId xmlns:a16="http://schemas.microsoft.com/office/drawing/2014/main" id="{EB184BD3-8113-4D9B-9EA8-A547EF92B16B}"/>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289" name="Google Shape;1458;p44">
            <a:extLst>
              <a:ext uri="{FF2B5EF4-FFF2-40B4-BE49-F238E27FC236}">
                <a16:creationId xmlns:a16="http://schemas.microsoft.com/office/drawing/2014/main" id="{B75F2F1C-7C17-45AF-8E5E-7A90F55801CF}"/>
              </a:ext>
            </a:extLst>
          </p:cNvPr>
          <p:cNvSpPr/>
          <p:nvPr/>
        </p:nvSpPr>
        <p:spPr>
          <a:xfrm>
            <a:off x="863588" y="915566"/>
            <a:ext cx="1636548" cy="633000"/>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Source Sans Pro"/>
                <a:ea typeface="Source Sans Pro"/>
                <a:cs typeface="Source Sans Pro"/>
                <a:sym typeface="Source Sans Pro"/>
              </a:rPr>
              <a:t>The </a:t>
            </a:r>
            <a:r>
              <a:rPr lang="en" sz="2400" b="1" dirty="0">
                <a:solidFill>
                  <a:srgbClr val="0070C0"/>
                </a:solidFill>
                <a:latin typeface="Source Sans Pro"/>
                <a:ea typeface="Source Sans Pro"/>
                <a:cs typeface="Source Sans Pro"/>
                <a:sym typeface="Source Sans Pro"/>
              </a:rPr>
              <a:t>driver</a:t>
            </a:r>
            <a:endParaRPr sz="2400" b="1" dirty="0">
              <a:solidFill>
                <a:srgbClr val="0070C0"/>
              </a:solidFill>
              <a:latin typeface="Source Sans Pro"/>
              <a:ea typeface="Source Sans Pro"/>
              <a:cs typeface="Source Sans Pro"/>
              <a:sym typeface="Source Sans Pro"/>
            </a:endParaRPr>
          </a:p>
        </p:txBody>
      </p:sp>
      <p:cxnSp>
        <p:nvCxnSpPr>
          <p:cNvPr id="290" name="Google Shape;1459;p44">
            <a:extLst>
              <a:ext uri="{FF2B5EF4-FFF2-40B4-BE49-F238E27FC236}">
                <a16:creationId xmlns:a16="http://schemas.microsoft.com/office/drawing/2014/main" id="{4EBAA982-519D-49DB-91FD-D51C8AE4E589}"/>
              </a:ext>
            </a:extLst>
          </p:cNvPr>
          <p:cNvCxnSpPr>
            <a:cxnSpLocks/>
            <a:stCxn id="289" idx="2"/>
            <a:endCxn id="288" idx="1"/>
          </p:cNvCxnSpPr>
          <p:nvPr/>
        </p:nvCxnSpPr>
        <p:spPr>
          <a:xfrm rot="16200000" flipH="1">
            <a:off x="1959956" y="1270471"/>
            <a:ext cx="425032" cy="981221"/>
          </a:xfrm>
          <a:prstGeom prst="curvedConnector2">
            <a:avLst/>
          </a:prstGeom>
          <a:noFill/>
          <a:ln w="38100" cap="flat" cmpd="sng">
            <a:solidFill>
              <a:srgbClr val="000000"/>
            </a:solidFill>
            <a:prstDash val="solid"/>
            <a:round/>
            <a:headEnd type="none" w="med" len="med"/>
            <a:tailEnd type="triangle" w="med" len="med"/>
          </a:ln>
        </p:spPr>
      </p:cxnSp>
      <p:pic>
        <p:nvPicPr>
          <p:cNvPr id="294" name="Picture 293" descr="A picture containing game, drawing&#10;&#10;Description automatically generated">
            <a:extLst>
              <a:ext uri="{FF2B5EF4-FFF2-40B4-BE49-F238E27FC236}">
                <a16:creationId xmlns:a16="http://schemas.microsoft.com/office/drawing/2014/main" id="{BB9F24B9-1B99-4197-B590-96E8A23206B7}"/>
              </a:ext>
            </a:extLst>
          </p:cNvPr>
          <p:cNvPicPr>
            <a:picLocks noChangeAspect="1"/>
          </p:cNvPicPr>
          <p:nvPr/>
        </p:nvPicPr>
        <p:blipFill>
          <a:blip r:embed="rId6"/>
          <a:stretch>
            <a:fillRect/>
          </a:stretch>
        </p:blipFill>
        <p:spPr>
          <a:xfrm>
            <a:off x="7236296" y="3615866"/>
            <a:ext cx="1872208" cy="1493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xit" presetSubtype="0" fill="hold" nodeType="withEffect">
                                  <p:stCondLst>
                                    <p:cond delay="15000"/>
                                  </p:stCondLst>
                                  <p:childTnLst>
                                    <p:animEffect transition="out" filter="fade">
                                      <p:cBhvr>
                                        <p:cTn id="9" dur="500"/>
                                        <p:tgtEl>
                                          <p:spTgt spid="294"/>
                                        </p:tgtEl>
                                      </p:cBhvr>
                                    </p:animEffect>
                                    <p:set>
                                      <p:cBhvr>
                                        <p:cTn id="10" dur="1" fill="hold">
                                          <p:stCondLst>
                                            <p:cond delay="499"/>
                                          </p:stCondLst>
                                        </p:cTn>
                                        <p:tgtEl>
                                          <p:spTgt spid="294"/>
                                        </p:tgtEl>
                                        <p:attrNameLst>
                                          <p:attrName>style.visibility</p:attrName>
                                        </p:attrNameLst>
                                      </p:cBhvr>
                                      <p:to>
                                        <p:strVal val="hidden"/>
                                      </p:to>
                                    </p:set>
                                  </p:childTnLst>
                                </p:cTn>
                              </p:par>
                            </p:childTnLst>
                          </p:cTn>
                        </p:par>
                        <p:par>
                          <p:cTn id="11" fill="hold">
                            <p:stCondLst>
                              <p:cond delay="15500"/>
                            </p:stCondLst>
                            <p:childTnLst>
                              <p:par>
                                <p:cTn id="12" presetID="10" presetClass="entr" presetSubtype="0" fill="hold" nodeType="afterEffect">
                                  <p:stCondLst>
                                    <p:cond delay="0"/>
                                  </p:stCondLst>
                                  <p:childTnLst>
                                    <p:set>
                                      <p:cBhvr>
                                        <p:cTn id="13" dur="1" fill="hold">
                                          <p:stCondLst>
                                            <p:cond delay="0"/>
                                          </p:stCondLst>
                                        </p:cTn>
                                        <p:tgtEl>
                                          <p:spTgt spid="290"/>
                                        </p:tgtEl>
                                        <p:attrNameLst>
                                          <p:attrName>style.visibility</p:attrName>
                                        </p:attrNameLst>
                                      </p:cBhvr>
                                      <p:to>
                                        <p:strVal val="visible"/>
                                      </p:to>
                                    </p:set>
                                    <p:animEffect transition="in" filter="fade">
                                      <p:cBhvr>
                                        <p:cTn id="14" dur="500"/>
                                        <p:tgtEl>
                                          <p:spTgt spid="29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9"/>
                                        </p:tgtEl>
                                        <p:attrNameLst>
                                          <p:attrName>style.visibility</p:attrName>
                                        </p:attrNameLst>
                                      </p:cBhvr>
                                      <p:to>
                                        <p:strVal val="visible"/>
                                      </p:to>
                                    </p:set>
                                    <p:animEffect transition="in" filter="fade">
                                      <p:cBhvr>
                                        <p:cTn id="17"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8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pic>
        <p:nvPicPr>
          <p:cNvPr id="217" name="Picture 216" descr="A picture containing game, drawing&#10;&#10;Description automatically generated">
            <a:extLst>
              <a:ext uri="{FF2B5EF4-FFF2-40B4-BE49-F238E27FC236}">
                <a16:creationId xmlns:a16="http://schemas.microsoft.com/office/drawing/2014/main" id="{5AA0BFC6-AC2E-47E3-A69F-1EAD97CF5957}"/>
              </a:ext>
            </a:extLst>
          </p:cNvPr>
          <p:cNvPicPr>
            <a:picLocks noChangeAspect="1"/>
          </p:cNvPicPr>
          <p:nvPr/>
        </p:nvPicPr>
        <p:blipFill>
          <a:blip r:embed="rId3"/>
          <a:stretch>
            <a:fillRect/>
          </a:stretch>
        </p:blipFill>
        <p:spPr>
          <a:xfrm>
            <a:off x="7236296" y="3615866"/>
            <a:ext cx="1872208" cy="1493353"/>
          </a:xfrm>
          <a:prstGeom prst="rect">
            <a:avLst/>
          </a:prstGeom>
        </p:spPr>
      </p:pic>
      <p:sp>
        <p:nvSpPr>
          <p:cNvPr id="2422" name="Google Shape;2422;p61"/>
          <p:cNvSpPr txBox="1"/>
          <p:nvPr/>
        </p:nvSpPr>
        <p:spPr>
          <a:xfrm>
            <a:off x="359532" y="339502"/>
            <a:ext cx="2745900" cy="12961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Source Sans Pro"/>
                <a:ea typeface="Source Sans Pro"/>
                <a:cs typeface="Source Sans Pro"/>
                <a:sym typeface="Source Sans Pro"/>
              </a:rPr>
              <a:t>What is the term for the lowest</a:t>
            </a:r>
            <a:r>
              <a:rPr lang="en" sz="2400" dirty="0">
                <a:solidFill>
                  <a:srgbClr val="333333"/>
                </a:solidFill>
                <a:highlight>
                  <a:srgbClr val="FFFFFF"/>
                </a:highlight>
                <a:latin typeface="Source Sans Pro"/>
                <a:ea typeface="Source Sans Pro"/>
                <a:cs typeface="Source Sans Pro"/>
                <a:sym typeface="Source Sans Pro"/>
              </a:rPr>
              <a:t> unit of work in a Spark job?</a:t>
            </a:r>
            <a:endParaRPr sz="2400" dirty="0">
              <a:latin typeface="Source Sans Pro"/>
              <a:ea typeface="Source Sans Pro"/>
              <a:cs typeface="Source Sans Pro"/>
              <a:sym typeface="Source Sans Pro"/>
            </a:endParaRPr>
          </a:p>
        </p:txBody>
      </p:sp>
      <p:sp>
        <p:nvSpPr>
          <p:cNvPr id="2424" name="Google Shape;2424;p61"/>
          <p:cNvSpPr/>
          <p:nvPr/>
        </p:nvSpPr>
        <p:spPr>
          <a:xfrm rot="-466620">
            <a:off x="7405222" y="8055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5" name="Google Shape;2425;p61"/>
          <p:cNvSpPr/>
          <p:nvPr/>
        </p:nvSpPr>
        <p:spPr>
          <a:xfrm rot="-466620">
            <a:off x="7357547" y="8716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6" name="Google Shape;2426;p61"/>
          <p:cNvSpPr/>
          <p:nvPr/>
        </p:nvSpPr>
        <p:spPr>
          <a:xfrm rot="7885">
            <a:off x="7552297" y="8716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7" name="Google Shape;2427;p61"/>
          <p:cNvSpPr/>
          <p:nvPr/>
        </p:nvSpPr>
        <p:spPr>
          <a:xfrm rot="292373">
            <a:off x="7493477" y="8363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8" name="Google Shape;2428;p61"/>
          <p:cNvSpPr/>
          <p:nvPr/>
        </p:nvSpPr>
        <p:spPr>
          <a:xfrm rot="410879">
            <a:off x="7441651" y="8716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29" name="Google Shape;2429;p61"/>
          <p:cNvSpPr/>
          <p:nvPr/>
        </p:nvSpPr>
        <p:spPr>
          <a:xfrm rot="-466620">
            <a:off x="7710535" y="11452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0" name="Google Shape;2430;p61"/>
          <p:cNvSpPr/>
          <p:nvPr/>
        </p:nvSpPr>
        <p:spPr>
          <a:xfrm rot="-466620">
            <a:off x="7662860" y="12113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1" name="Google Shape;2431;p61"/>
          <p:cNvSpPr/>
          <p:nvPr/>
        </p:nvSpPr>
        <p:spPr>
          <a:xfrm rot="7885">
            <a:off x="7857610" y="12113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2" name="Google Shape;2432;p61"/>
          <p:cNvSpPr/>
          <p:nvPr/>
        </p:nvSpPr>
        <p:spPr>
          <a:xfrm rot="292373">
            <a:off x="7798789" y="11760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3" name="Google Shape;2433;p61"/>
          <p:cNvSpPr/>
          <p:nvPr/>
        </p:nvSpPr>
        <p:spPr>
          <a:xfrm rot="410879">
            <a:off x="7746963" y="12114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4" name="Google Shape;2434;p61"/>
          <p:cNvSpPr/>
          <p:nvPr/>
        </p:nvSpPr>
        <p:spPr>
          <a:xfrm rot="-466620">
            <a:off x="8212360" y="12197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5" name="Google Shape;2435;p61"/>
          <p:cNvSpPr/>
          <p:nvPr/>
        </p:nvSpPr>
        <p:spPr>
          <a:xfrm rot="-466620">
            <a:off x="8164685" y="12858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6" name="Google Shape;2436;p61"/>
          <p:cNvSpPr/>
          <p:nvPr/>
        </p:nvSpPr>
        <p:spPr>
          <a:xfrm rot="7885">
            <a:off x="8359435" y="12858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7" name="Google Shape;2437;p61"/>
          <p:cNvSpPr/>
          <p:nvPr/>
        </p:nvSpPr>
        <p:spPr>
          <a:xfrm rot="292373">
            <a:off x="8300614" y="12505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8" name="Google Shape;2438;p61"/>
          <p:cNvSpPr/>
          <p:nvPr/>
        </p:nvSpPr>
        <p:spPr>
          <a:xfrm rot="410879">
            <a:off x="8248788" y="12859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39" name="Google Shape;2439;p61"/>
          <p:cNvSpPr/>
          <p:nvPr/>
        </p:nvSpPr>
        <p:spPr>
          <a:xfrm rot="-466620">
            <a:off x="8725335" y="15179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40" name="Google Shape;2440;p61"/>
          <p:cNvSpPr/>
          <p:nvPr/>
        </p:nvSpPr>
        <p:spPr>
          <a:xfrm rot="-466620">
            <a:off x="8677660" y="15840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41" name="Google Shape;2441;p61"/>
          <p:cNvSpPr/>
          <p:nvPr/>
        </p:nvSpPr>
        <p:spPr>
          <a:xfrm rot="7885">
            <a:off x="8872410" y="15840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42" name="Google Shape;2442;p61"/>
          <p:cNvSpPr/>
          <p:nvPr/>
        </p:nvSpPr>
        <p:spPr>
          <a:xfrm rot="292373">
            <a:off x="8813589" y="15487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443" name="Google Shape;2443;p61"/>
          <p:cNvSpPr/>
          <p:nvPr/>
        </p:nvSpPr>
        <p:spPr>
          <a:xfrm rot="410879">
            <a:off x="8761763" y="15841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nvGrpSpPr>
          <p:cNvPr id="162" name="Group 161">
            <a:extLst>
              <a:ext uri="{FF2B5EF4-FFF2-40B4-BE49-F238E27FC236}">
                <a16:creationId xmlns:a16="http://schemas.microsoft.com/office/drawing/2014/main" id="{B450AD61-BD71-4703-A3F5-84229DFF88AE}"/>
              </a:ext>
            </a:extLst>
          </p:cNvPr>
          <p:cNvGrpSpPr/>
          <p:nvPr/>
        </p:nvGrpSpPr>
        <p:grpSpPr>
          <a:xfrm>
            <a:off x="3172306" y="1203598"/>
            <a:ext cx="4568046" cy="3191380"/>
            <a:chOff x="2339752" y="1181512"/>
            <a:chExt cx="4568046" cy="3191380"/>
          </a:xfrm>
        </p:grpSpPr>
        <p:grpSp>
          <p:nvGrpSpPr>
            <p:cNvPr id="163" name="Group 162">
              <a:extLst>
                <a:ext uri="{FF2B5EF4-FFF2-40B4-BE49-F238E27FC236}">
                  <a16:creationId xmlns:a16="http://schemas.microsoft.com/office/drawing/2014/main" id="{81D44A6A-73B9-4697-87B8-7BF5477748DB}"/>
                </a:ext>
              </a:extLst>
            </p:cNvPr>
            <p:cNvGrpSpPr/>
            <p:nvPr/>
          </p:nvGrpSpPr>
          <p:grpSpPr>
            <a:xfrm>
              <a:off x="4215808" y="1181512"/>
              <a:ext cx="838200" cy="863313"/>
              <a:chOff x="4230975" y="1181512"/>
              <a:chExt cx="838200" cy="863313"/>
            </a:xfrm>
          </p:grpSpPr>
          <p:pic>
            <p:nvPicPr>
              <p:cNvPr id="212" name="Google Shape;392;p31">
                <a:extLst>
                  <a:ext uri="{FF2B5EF4-FFF2-40B4-BE49-F238E27FC236}">
                    <a16:creationId xmlns:a16="http://schemas.microsoft.com/office/drawing/2014/main" id="{E9A8A881-BC7B-4BAC-B638-81CAD848EC0A}"/>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213" name="Google Shape;427;p31">
                <a:extLst>
                  <a:ext uri="{FF2B5EF4-FFF2-40B4-BE49-F238E27FC236}">
                    <a16:creationId xmlns:a16="http://schemas.microsoft.com/office/drawing/2014/main" id="{D6F00FA8-0C92-4D86-ADB3-EFDAE25549B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4" name="Google Shape;392;p31">
              <a:extLst>
                <a:ext uri="{FF2B5EF4-FFF2-40B4-BE49-F238E27FC236}">
                  <a16:creationId xmlns:a16="http://schemas.microsoft.com/office/drawing/2014/main" id="{9A2B5DA4-0FDB-4B89-A50E-F6156C3F1BFD}"/>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165" name="Google Shape;427;p31">
              <a:extLst>
                <a:ext uri="{FF2B5EF4-FFF2-40B4-BE49-F238E27FC236}">
                  <a16:creationId xmlns:a16="http://schemas.microsoft.com/office/drawing/2014/main" id="{36885676-205F-4BC2-B86D-E221B39CF258}"/>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8;p29">
              <a:extLst>
                <a:ext uri="{FF2B5EF4-FFF2-40B4-BE49-F238E27FC236}">
                  <a16:creationId xmlns:a16="http://schemas.microsoft.com/office/drawing/2014/main" id="{D987EEFB-0BE5-4D91-8634-02ABFB653A4A}"/>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392;p31">
              <a:extLst>
                <a:ext uri="{FF2B5EF4-FFF2-40B4-BE49-F238E27FC236}">
                  <a16:creationId xmlns:a16="http://schemas.microsoft.com/office/drawing/2014/main" id="{F1CD3ED8-6C21-4E00-A62B-8DB279BAF835}"/>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168" name="Google Shape;392;p31">
              <a:extLst>
                <a:ext uri="{FF2B5EF4-FFF2-40B4-BE49-F238E27FC236}">
                  <a16:creationId xmlns:a16="http://schemas.microsoft.com/office/drawing/2014/main" id="{057470FA-626A-420E-9943-FC91FD88C49A}"/>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169" name="Google Shape;268;p29">
              <a:extLst>
                <a:ext uri="{FF2B5EF4-FFF2-40B4-BE49-F238E27FC236}">
                  <a16:creationId xmlns:a16="http://schemas.microsoft.com/office/drawing/2014/main" id="{81DED5B8-5035-48A9-8B4F-F03E089D1153}"/>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392;p31">
              <a:extLst>
                <a:ext uri="{FF2B5EF4-FFF2-40B4-BE49-F238E27FC236}">
                  <a16:creationId xmlns:a16="http://schemas.microsoft.com/office/drawing/2014/main" id="{83D3EAE5-4912-49D9-8B6F-8B521FFC421F}"/>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171" name="Google Shape;392;p31">
              <a:extLst>
                <a:ext uri="{FF2B5EF4-FFF2-40B4-BE49-F238E27FC236}">
                  <a16:creationId xmlns:a16="http://schemas.microsoft.com/office/drawing/2014/main" id="{1C5FCC30-01DB-4543-8A63-A9D432E0E681}"/>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172" name="Google Shape;268;p29">
              <a:extLst>
                <a:ext uri="{FF2B5EF4-FFF2-40B4-BE49-F238E27FC236}">
                  <a16:creationId xmlns:a16="http://schemas.microsoft.com/office/drawing/2014/main" id="{18009FF9-FB36-40C4-9038-F1B0CCCDC26E}"/>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392;p31">
              <a:extLst>
                <a:ext uri="{FF2B5EF4-FFF2-40B4-BE49-F238E27FC236}">
                  <a16:creationId xmlns:a16="http://schemas.microsoft.com/office/drawing/2014/main" id="{2F2EE33A-634C-40A5-BE3E-26C11C055EC2}"/>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174" name="Google Shape;392;p31">
              <a:extLst>
                <a:ext uri="{FF2B5EF4-FFF2-40B4-BE49-F238E27FC236}">
                  <a16:creationId xmlns:a16="http://schemas.microsoft.com/office/drawing/2014/main" id="{167EA86F-2774-499C-AA8F-6266F0CB145F}"/>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175" name="Google Shape;268;p29">
              <a:extLst>
                <a:ext uri="{FF2B5EF4-FFF2-40B4-BE49-F238E27FC236}">
                  <a16:creationId xmlns:a16="http://schemas.microsoft.com/office/drawing/2014/main" id="{311C0CD5-559C-4752-964B-8BCF13CD5BE4}"/>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392;p31">
              <a:extLst>
                <a:ext uri="{FF2B5EF4-FFF2-40B4-BE49-F238E27FC236}">
                  <a16:creationId xmlns:a16="http://schemas.microsoft.com/office/drawing/2014/main" id="{D6E7CC93-7D4E-4780-8C16-EDC761A16476}"/>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177" name="Google Shape;392;p31">
              <a:extLst>
                <a:ext uri="{FF2B5EF4-FFF2-40B4-BE49-F238E27FC236}">
                  <a16:creationId xmlns:a16="http://schemas.microsoft.com/office/drawing/2014/main" id="{F6A73377-EC3C-4F21-87E8-4A48BBBEF6AD}"/>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178" name="Google Shape;268;p29">
              <a:extLst>
                <a:ext uri="{FF2B5EF4-FFF2-40B4-BE49-F238E27FC236}">
                  <a16:creationId xmlns:a16="http://schemas.microsoft.com/office/drawing/2014/main" id="{CE5D0EAF-45CD-4A55-A09E-72F53BF05423}"/>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392;p31">
              <a:extLst>
                <a:ext uri="{FF2B5EF4-FFF2-40B4-BE49-F238E27FC236}">
                  <a16:creationId xmlns:a16="http://schemas.microsoft.com/office/drawing/2014/main" id="{7EF2ECAA-5670-45C6-B784-CB1AB291708D}"/>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180" name="Google Shape;392;p31">
              <a:extLst>
                <a:ext uri="{FF2B5EF4-FFF2-40B4-BE49-F238E27FC236}">
                  <a16:creationId xmlns:a16="http://schemas.microsoft.com/office/drawing/2014/main" id="{F113534E-FA97-4B1D-8844-3A021C573290}"/>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181" name="Google Shape;268;p29">
              <a:extLst>
                <a:ext uri="{FF2B5EF4-FFF2-40B4-BE49-F238E27FC236}">
                  <a16:creationId xmlns:a16="http://schemas.microsoft.com/office/drawing/2014/main" id="{37AFAAFC-1586-4657-A9EF-829E4C02D31A}"/>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392;p31">
              <a:extLst>
                <a:ext uri="{FF2B5EF4-FFF2-40B4-BE49-F238E27FC236}">
                  <a16:creationId xmlns:a16="http://schemas.microsoft.com/office/drawing/2014/main" id="{8CDE0F2D-9130-48C7-BC1A-7F86ABF2A15E}"/>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183" name="Google Shape;392;p31">
              <a:extLst>
                <a:ext uri="{FF2B5EF4-FFF2-40B4-BE49-F238E27FC236}">
                  <a16:creationId xmlns:a16="http://schemas.microsoft.com/office/drawing/2014/main" id="{4508FB33-65D7-46E6-94D5-A91D65B30A6C}"/>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184" name="Google Shape;1447;p44">
              <a:extLst>
                <a:ext uri="{FF2B5EF4-FFF2-40B4-BE49-F238E27FC236}">
                  <a16:creationId xmlns:a16="http://schemas.microsoft.com/office/drawing/2014/main" id="{ACEF4A70-5853-4E71-A29B-5B56DAB5C5D7}"/>
                </a:ext>
              </a:extLst>
            </p:cNvPr>
            <p:cNvPicPr preferRelativeResize="0"/>
            <p:nvPr/>
          </p:nvPicPr>
          <p:blipFill>
            <a:blip r:embed="rId6">
              <a:alphaModFix/>
            </a:blip>
            <a:stretch>
              <a:fillRect/>
            </a:stretch>
          </p:blipFill>
          <p:spPr>
            <a:xfrm rot="21141435">
              <a:off x="2801225" y="2411515"/>
              <a:ext cx="469260" cy="228493"/>
            </a:xfrm>
            <a:prstGeom prst="rect">
              <a:avLst/>
            </a:prstGeom>
            <a:noFill/>
            <a:ln>
              <a:noFill/>
            </a:ln>
          </p:spPr>
        </p:pic>
        <p:pic>
          <p:nvPicPr>
            <p:cNvPr id="185" name="Google Shape;1449;p44">
              <a:extLst>
                <a:ext uri="{FF2B5EF4-FFF2-40B4-BE49-F238E27FC236}">
                  <a16:creationId xmlns:a16="http://schemas.microsoft.com/office/drawing/2014/main" id="{8A827B69-B059-4364-BD75-7F61B061F851}"/>
                </a:ext>
              </a:extLst>
            </p:cNvPr>
            <p:cNvPicPr preferRelativeResize="0"/>
            <p:nvPr/>
          </p:nvPicPr>
          <p:blipFill>
            <a:blip r:embed="rId6">
              <a:alphaModFix/>
            </a:blip>
            <a:stretch>
              <a:fillRect/>
            </a:stretch>
          </p:blipFill>
          <p:spPr>
            <a:xfrm rot="35">
              <a:off x="4603390" y="2380893"/>
              <a:ext cx="470731" cy="227537"/>
            </a:xfrm>
            <a:prstGeom prst="rect">
              <a:avLst/>
            </a:prstGeom>
            <a:noFill/>
            <a:ln>
              <a:noFill/>
            </a:ln>
          </p:spPr>
        </p:pic>
        <p:pic>
          <p:nvPicPr>
            <p:cNvPr id="186" name="Google Shape;1450;p44">
              <a:extLst>
                <a:ext uri="{FF2B5EF4-FFF2-40B4-BE49-F238E27FC236}">
                  <a16:creationId xmlns:a16="http://schemas.microsoft.com/office/drawing/2014/main" id="{0B407578-9A73-4F1E-A9BF-9807EAEA1E0C}"/>
                </a:ext>
              </a:extLst>
            </p:cNvPr>
            <p:cNvPicPr preferRelativeResize="0"/>
            <p:nvPr/>
          </p:nvPicPr>
          <p:blipFill>
            <a:blip r:embed="rId6">
              <a:alphaModFix/>
            </a:blip>
            <a:stretch>
              <a:fillRect/>
            </a:stretch>
          </p:blipFill>
          <p:spPr>
            <a:xfrm rot="20491997">
              <a:off x="4198868" y="2370957"/>
              <a:ext cx="462583" cy="232766"/>
            </a:xfrm>
            <a:prstGeom prst="rect">
              <a:avLst/>
            </a:prstGeom>
            <a:noFill/>
            <a:ln>
              <a:noFill/>
            </a:ln>
          </p:spPr>
        </p:pic>
        <p:pic>
          <p:nvPicPr>
            <p:cNvPr id="187" name="Google Shape;1452;p44">
              <a:extLst>
                <a:ext uri="{FF2B5EF4-FFF2-40B4-BE49-F238E27FC236}">
                  <a16:creationId xmlns:a16="http://schemas.microsoft.com/office/drawing/2014/main" id="{395BB11A-CB0F-4A9F-8A1D-AE913F7CFC6D}"/>
                </a:ext>
              </a:extLst>
            </p:cNvPr>
            <p:cNvPicPr preferRelativeResize="0"/>
            <p:nvPr/>
          </p:nvPicPr>
          <p:blipFill>
            <a:blip r:embed="rId6">
              <a:alphaModFix/>
            </a:blip>
            <a:stretch>
              <a:fillRect/>
            </a:stretch>
          </p:blipFill>
          <p:spPr>
            <a:xfrm rot="20996859">
              <a:off x="6308600" y="2457159"/>
              <a:ext cx="468208" cy="229177"/>
            </a:xfrm>
            <a:prstGeom prst="rect">
              <a:avLst/>
            </a:prstGeom>
            <a:noFill/>
            <a:ln>
              <a:noFill/>
            </a:ln>
          </p:spPr>
        </p:pic>
        <p:pic>
          <p:nvPicPr>
            <p:cNvPr id="188" name="Google Shape;1453;p44">
              <a:extLst>
                <a:ext uri="{FF2B5EF4-FFF2-40B4-BE49-F238E27FC236}">
                  <a16:creationId xmlns:a16="http://schemas.microsoft.com/office/drawing/2014/main" id="{65871CCC-F7E1-42AF-8B6A-AF32CA54BDB1}"/>
                </a:ext>
              </a:extLst>
            </p:cNvPr>
            <p:cNvPicPr preferRelativeResize="0"/>
            <p:nvPr/>
          </p:nvPicPr>
          <p:blipFill>
            <a:blip r:embed="rId6">
              <a:alphaModFix/>
            </a:blip>
            <a:stretch>
              <a:fillRect/>
            </a:stretch>
          </p:blipFill>
          <p:spPr>
            <a:xfrm rot="499221">
              <a:off x="2387887" y="3563507"/>
              <a:ext cx="468996" cy="228668"/>
            </a:xfrm>
            <a:prstGeom prst="rect">
              <a:avLst/>
            </a:prstGeom>
            <a:noFill/>
            <a:ln>
              <a:noFill/>
            </a:ln>
          </p:spPr>
        </p:pic>
        <p:pic>
          <p:nvPicPr>
            <p:cNvPr id="189" name="Google Shape;1454;p44">
              <a:extLst>
                <a:ext uri="{FF2B5EF4-FFF2-40B4-BE49-F238E27FC236}">
                  <a16:creationId xmlns:a16="http://schemas.microsoft.com/office/drawing/2014/main" id="{47E9BFD3-C429-4BD0-8F01-B80E11A14816}"/>
                </a:ext>
              </a:extLst>
            </p:cNvPr>
            <p:cNvPicPr preferRelativeResize="0"/>
            <p:nvPr/>
          </p:nvPicPr>
          <p:blipFill>
            <a:blip r:embed="rId6">
              <a:alphaModFix/>
            </a:blip>
            <a:stretch>
              <a:fillRect/>
            </a:stretch>
          </p:blipFill>
          <p:spPr>
            <a:xfrm rot="499221">
              <a:off x="5888615" y="3563503"/>
              <a:ext cx="468996" cy="228668"/>
            </a:xfrm>
            <a:prstGeom prst="rect">
              <a:avLst/>
            </a:prstGeom>
            <a:noFill/>
            <a:ln>
              <a:noFill/>
            </a:ln>
          </p:spPr>
        </p:pic>
        <p:pic>
          <p:nvPicPr>
            <p:cNvPr id="190" name="Google Shape;1456;p44">
              <a:extLst>
                <a:ext uri="{FF2B5EF4-FFF2-40B4-BE49-F238E27FC236}">
                  <a16:creationId xmlns:a16="http://schemas.microsoft.com/office/drawing/2014/main" id="{C304187F-338E-45C1-86C1-43661DA0B7AD}"/>
                </a:ext>
              </a:extLst>
            </p:cNvPr>
            <p:cNvPicPr preferRelativeResize="0"/>
            <p:nvPr/>
          </p:nvPicPr>
          <p:blipFill>
            <a:blip r:embed="rId6">
              <a:alphaModFix/>
            </a:blip>
            <a:stretch>
              <a:fillRect/>
            </a:stretch>
          </p:blipFill>
          <p:spPr>
            <a:xfrm rot="20581156">
              <a:off x="4140846" y="3536685"/>
              <a:ext cx="463778" cy="232013"/>
            </a:xfrm>
            <a:prstGeom prst="rect">
              <a:avLst/>
            </a:prstGeom>
            <a:noFill/>
            <a:ln>
              <a:noFill/>
            </a:ln>
          </p:spPr>
        </p:pic>
        <p:pic>
          <p:nvPicPr>
            <p:cNvPr id="191" name="Google Shape;1457;p44">
              <a:extLst>
                <a:ext uri="{FF2B5EF4-FFF2-40B4-BE49-F238E27FC236}">
                  <a16:creationId xmlns:a16="http://schemas.microsoft.com/office/drawing/2014/main" id="{2C9FE4CD-8D88-4E9E-AB71-CCEA8882BF3F}"/>
                </a:ext>
              </a:extLst>
            </p:cNvPr>
            <p:cNvPicPr preferRelativeResize="0"/>
            <p:nvPr/>
          </p:nvPicPr>
          <p:blipFill>
            <a:blip r:embed="rId6">
              <a:alphaModFix/>
            </a:blip>
            <a:stretch>
              <a:fillRect/>
            </a:stretch>
          </p:blipFill>
          <p:spPr>
            <a:xfrm rot="21121357">
              <a:off x="6308125" y="3614113"/>
              <a:ext cx="469132" cy="228579"/>
            </a:xfrm>
            <a:prstGeom prst="rect">
              <a:avLst/>
            </a:prstGeom>
            <a:noFill/>
            <a:ln>
              <a:noFill/>
            </a:ln>
          </p:spPr>
        </p:pic>
        <p:sp>
          <p:nvSpPr>
            <p:cNvPr id="192" name="Google Shape;1463;p44">
              <a:extLst>
                <a:ext uri="{FF2B5EF4-FFF2-40B4-BE49-F238E27FC236}">
                  <a16:creationId xmlns:a16="http://schemas.microsoft.com/office/drawing/2014/main" id="{4036780D-5529-4FEB-85AA-08D100C73955}"/>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3" name="Google Shape;1464;p44">
              <a:extLst>
                <a:ext uri="{FF2B5EF4-FFF2-40B4-BE49-F238E27FC236}">
                  <a16:creationId xmlns:a16="http://schemas.microsoft.com/office/drawing/2014/main" id="{F45EA8C2-C471-44D5-8DA6-3D7DBDBC0430}"/>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4" name="Google Shape;1465;p44">
              <a:extLst>
                <a:ext uri="{FF2B5EF4-FFF2-40B4-BE49-F238E27FC236}">
                  <a16:creationId xmlns:a16="http://schemas.microsoft.com/office/drawing/2014/main" id="{13DA072D-AF0A-41D3-9012-17A6ED3D9644}"/>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5" name="Google Shape;1466;p44">
              <a:extLst>
                <a:ext uri="{FF2B5EF4-FFF2-40B4-BE49-F238E27FC236}">
                  <a16:creationId xmlns:a16="http://schemas.microsoft.com/office/drawing/2014/main" id="{6DA98899-5ADC-4322-8CA0-381AA19861C1}"/>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6" name="Google Shape;1467;p44">
              <a:extLst>
                <a:ext uri="{FF2B5EF4-FFF2-40B4-BE49-F238E27FC236}">
                  <a16:creationId xmlns:a16="http://schemas.microsoft.com/office/drawing/2014/main" id="{4FAB8B12-93C1-497E-9F99-2EB8D001D9DF}"/>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7" name="Google Shape;1468;p44">
              <a:extLst>
                <a:ext uri="{FF2B5EF4-FFF2-40B4-BE49-F238E27FC236}">
                  <a16:creationId xmlns:a16="http://schemas.microsoft.com/office/drawing/2014/main" id="{E0686A36-0837-47C0-B981-E5A596BB6C42}"/>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8" name="Google Shape;1469;p44">
              <a:extLst>
                <a:ext uri="{FF2B5EF4-FFF2-40B4-BE49-F238E27FC236}">
                  <a16:creationId xmlns:a16="http://schemas.microsoft.com/office/drawing/2014/main" id="{ADBF3E6F-05CC-42F3-B3FB-231205D0D842}"/>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99" name="Google Shape;1470;p44">
              <a:extLst>
                <a:ext uri="{FF2B5EF4-FFF2-40B4-BE49-F238E27FC236}">
                  <a16:creationId xmlns:a16="http://schemas.microsoft.com/office/drawing/2014/main" id="{A470C332-9650-4108-908A-B7180E649D6E}"/>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0" name="Google Shape;1471;p44">
              <a:extLst>
                <a:ext uri="{FF2B5EF4-FFF2-40B4-BE49-F238E27FC236}">
                  <a16:creationId xmlns:a16="http://schemas.microsoft.com/office/drawing/2014/main" id="{0D9CA6B5-FD70-493B-85E5-631F4899E801}"/>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1" name="Google Shape;1472;p44">
              <a:extLst>
                <a:ext uri="{FF2B5EF4-FFF2-40B4-BE49-F238E27FC236}">
                  <a16:creationId xmlns:a16="http://schemas.microsoft.com/office/drawing/2014/main" id="{40C98A71-836C-4D7D-B765-66592B3E8CC0}"/>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2" name="Google Shape;1473;p44">
              <a:extLst>
                <a:ext uri="{FF2B5EF4-FFF2-40B4-BE49-F238E27FC236}">
                  <a16:creationId xmlns:a16="http://schemas.microsoft.com/office/drawing/2014/main" id="{1ACE7C2F-F528-416B-983F-CA2A5A17EC17}"/>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3" name="Google Shape;1474;p44">
              <a:extLst>
                <a:ext uri="{FF2B5EF4-FFF2-40B4-BE49-F238E27FC236}">
                  <a16:creationId xmlns:a16="http://schemas.microsoft.com/office/drawing/2014/main" id="{4A6F1466-445F-4379-BE61-7A4829CBDDCA}"/>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4" name="Google Shape;1475;p44">
              <a:extLst>
                <a:ext uri="{FF2B5EF4-FFF2-40B4-BE49-F238E27FC236}">
                  <a16:creationId xmlns:a16="http://schemas.microsoft.com/office/drawing/2014/main" id="{6D1C0976-6432-4D22-B954-D46684520A71}"/>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5" name="Google Shape;1476;p44">
              <a:extLst>
                <a:ext uri="{FF2B5EF4-FFF2-40B4-BE49-F238E27FC236}">
                  <a16:creationId xmlns:a16="http://schemas.microsoft.com/office/drawing/2014/main" id="{A0FC1031-7A32-42AD-B98C-7257F4AFDC3E}"/>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6" name="Google Shape;1477;p44">
              <a:extLst>
                <a:ext uri="{FF2B5EF4-FFF2-40B4-BE49-F238E27FC236}">
                  <a16:creationId xmlns:a16="http://schemas.microsoft.com/office/drawing/2014/main" id="{06A43C5F-FB24-4965-B836-914C819719D2}"/>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7" name="Google Shape;1478;p44">
              <a:extLst>
                <a:ext uri="{FF2B5EF4-FFF2-40B4-BE49-F238E27FC236}">
                  <a16:creationId xmlns:a16="http://schemas.microsoft.com/office/drawing/2014/main" id="{99A49AEE-35A5-4AF7-9FDA-BEFC36DDF826}"/>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8" name="Google Shape;1479;p44">
              <a:extLst>
                <a:ext uri="{FF2B5EF4-FFF2-40B4-BE49-F238E27FC236}">
                  <a16:creationId xmlns:a16="http://schemas.microsoft.com/office/drawing/2014/main" id="{7F9B2EF1-ED7F-4FF1-9CB8-1CAC9222BDF9}"/>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09" name="Google Shape;1480;p44">
              <a:extLst>
                <a:ext uri="{FF2B5EF4-FFF2-40B4-BE49-F238E27FC236}">
                  <a16:creationId xmlns:a16="http://schemas.microsoft.com/office/drawing/2014/main" id="{D8F3BF9F-DC38-4ED1-9413-574A8D6ED73C}"/>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0" name="Google Shape;1481;p44">
              <a:extLst>
                <a:ext uri="{FF2B5EF4-FFF2-40B4-BE49-F238E27FC236}">
                  <a16:creationId xmlns:a16="http://schemas.microsoft.com/office/drawing/2014/main" id="{ABB42022-469B-4B45-859A-7E13919B856A}"/>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211" name="Google Shape;1482;p44">
              <a:extLst>
                <a:ext uri="{FF2B5EF4-FFF2-40B4-BE49-F238E27FC236}">
                  <a16:creationId xmlns:a16="http://schemas.microsoft.com/office/drawing/2014/main" id="{9F6DEC48-EDC0-43FF-9942-DE7D34A92C1D}"/>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cxnSp>
        <p:nvCxnSpPr>
          <p:cNvPr id="219" name="Google Shape;1459;p44">
            <a:extLst>
              <a:ext uri="{FF2B5EF4-FFF2-40B4-BE49-F238E27FC236}">
                <a16:creationId xmlns:a16="http://schemas.microsoft.com/office/drawing/2014/main" id="{FCF9B196-8FC2-4480-AB31-30B3CB7924FD}"/>
              </a:ext>
            </a:extLst>
          </p:cNvPr>
          <p:cNvCxnSpPr>
            <a:cxnSpLocks/>
            <a:stCxn id="230" idx="3"/>
            <a:endCxn id="231" idx="1"/>
          </p:cNvCxnSpPr>
          <p:nvPr/>
        </p:nvCxnSpPr>
        <p:spPr>
          <a:xfrm flipV="1">
            <a:off x="2303748" y="2958014"/>
            <a:ext cx="827544" cy="678812"/>
          </a:xfrm>
          <a:prstGeom prst="curvedConnector3">
            <a:avLst>
              <a:gd name="adj1" fmla="val 50000"/>
            </a:avLst>
          </a:prstGeom>
          <a:noFill/>
          <a:ln w="38100" cap="flat" cmpd="sng">
            <a:solidFill>
              <a:srgbClr val="000000"/>
            </a:solidFill>
            <a:prstDash val="solid"/>
            <a:round/>
            <a:headEnd type="none" w="med" len="med"/>
            <a:tailEnd type="triangle" w="med" len="med"/>
          </a:ln>
        </p:spPr>
      </p:cxnSp>
      <p:sp>
        <p:nvSpPr>
          <p:cNvPr id="230" name="Google Shape;1859;p49">
            <a:extLst>
              <a:ext uri="{FF2B5EF4-FFF2-40B4-BE49-F238E27FC236}">
                <a16:creationId xmlns:a16="http://schemas.microsoft.com/office/drawing/2014/main" id="{03C092A3-08B8-4B1E-BC90-8D356EC2B546}"/>
              </a:ext>
            </a:extLst>
          </p:cNvPr>
          <p:cNvSpPr/>
          <p:nvPr/>
        </p:nvSpPr>
        <p:spPr>
          <a:xfrm>
            <a:off x="143508" y="3255826"/>
            <a:ext cx="2160240" cy="762000"/>
          </a:xfrm>
          <a:prstGeom prst="roundRect">
            <a:avLst>
              <a:gd name="adj" fmla="val 16667"/>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Source Sans Pro"/>
                <a:ea typeface="Source Sans Pro"/>
                <a:cs typeface="Source Sans Pro"/>
                <a:sym typeface="Source Sans Pro"/>
              </a:rPr>
              <a:t>A </a:t>
            </a:r>
            <a:r>
              <a:rPr lang="en-US" sz="2400" b="1" dirty="0">
                <a:solidFill>
                  <a:srgbClr val="0070C0"/>
                </a:solidFill>
                <a:latin typeface="Source Sans Pro"/>
                <a:ea typeface="Source Sans Pro"/>
                <a:cs typeface="Source Sans Pro"/>
                <a:sym typeface="Source Sans Pro"/>
              </a:rPr>
              <a:t>task</a:t>
            </a:r>
            <a:endParaRPr sz="2400" b="1" dirty="0">
              <a:solidFill>
                <a:srgbClr val="0070C0"/>
              </a:solidFill>
              <a:latin typeface="Source Sans Pro"/>
              <a:ea typeface="Source Sans Pro"/>
              <a:cs typeface="Source Sans Pro"/>
              <a:sym typeface="Source Sans Pro"/>
            </a:endParaRPr>
          </a:p>
          <a:p>
            <a:pPr marL="0" lvl="0" indent="0" algn="ctr" rtl="0">
              <a:spcBef>
                <a:spcPts val="0"/>
              </a:spcBef>
              <a:spcAft>
                <a:spcPts val="0"/>
              </a:spcAft>
              <a:buNone/>
            </a:pPr>
            <a:r>
              <a:rPr lang="en" sz="1800" b="1" dirty="0">
                <a:latin typeface="Source Sans Pro"/>
                <a:ea typeface="Source Sans Pro"/>
                <a:cs typeface="Source Sans Pro"/>
                <a:sym typeface="Source Sans Pro"/>
              </a:rPr>
              <a:t>(executed by a slot)</a:t>
            </a:r>
            <a:endParaRPr sz="1800" b="1" dirty="0">
              <a:latin typeface="Source Sans Pro"/>
              <a:ea typeface="Source Sans Pro"/>
              <a:cs typeface="Source Sans Pro"/>
              <a:sym typeface="Source Sans Pro"/>
            </a:endParaRPr>
          </a:p>
        </p:txBody>
      </p:sp>
      <p:sp>
        <p:nvSpPr>
          <p:cNvPr id="231" name="Google Shape;1863;p49">
            <a:extLst>
              <a:ext uri="{FF2B5EF4-FFF2-40B4-BE49-F238E27FC236}">
                <a16:creationId xmlns:a16="http://schemas.microsoft.com/office/drawing/2014/main" id="{221D289C-0772-4225-BD49-D9EBBFD3991D}"/>
              </a:ext>
            </a:extLst>
          </p:cNvPr>
          <p:cNvSpPr/>
          <p:nvPr/>
        </p:nvSpPr>
        <p:spPr>
          <a:xfrm>
            <a:off x="3131292" y="2643758"/>
            <a:ext cx="576612" cy="628512"/>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par>
                                <p:cTn id="8" presetID="10" presetClass="exit" presetSubtype="0" fill="hold" nodeType="withEffect">
                                  <p:stCondLst>
                                    <p:cond delay="15000"/>
                                  </p:stCondLst>
                                  <p:childTnLst>
                                    <p:animEffect transition="out" filter="fade">
                                      <p:cBhvr>
                                        <p:cTn id="9" dur="500"/>
                                        <p:tgtEl>
                                          <p:spTgt spid="217"/>
                                        </p:tgtEl>
                                      </p:cBhvr>
                                    </p:animEffect>
                                    <p:set>
                                      <p:cBhvr>
                                        <p:cTn id="10" dur="1" fill="hold">
                                          <p:stCondLst>
                                            <p:cond delay="499"/>
                                          </p:stCondLst>
                                        </p:cTn>
                                        <p:tgtEl>
                                          <p:spTgt spid="217"/>
                                        </p:tgtEl>
                                        <p:attrNameLst>
                                          <p:attrName>style.visibility</p:attrName>
                                        </p:attrNameLst>
                                      </p:cBhvr>
                                      <p:to>
                                        <p:strVal val="hidden"/>
                                      </p:to>
                                    </p:set>
                                  </p:childTnLst>
                                </p:cTn>
                              </p:par>
                            </p:childTnLst>
                          </p:cTn>
                        </p:par>
                        <p:par>
                          <p:cTn id="11" fill="hold">
                            <p:stCondLst>
                              <p:cond delay="15500"/>
                            </p:stCondLst>
                            <p:childTnLst>
                              <p:par>
                                <p:cTn id="12" presetID="10" presetClass="entr" presetSubtype="0" fill="hold" nodeType="afterEffect">
                                  <p:stCondLst>
                                    <p:cond delay="0"/>
                                  </p:stCondLst>
                                  <p:childTnLst>
                                    <p:set>
                                      <p:cBhvr>
                                        <p:cTn id="13" dur="1" fill="hold">
                                          <p:stCondLst>
                                            <p:cond delay="0"/>
                                          </p:stCondLst>
                                        </p:cTn>
                                        <p:tgtEl>
                                          <p:spTgt spid="219"/>
                                        </p:tgtEl>
                                        <p:attrNameLst>
                                          <p:attrName>style.visibility</p:attrName>
                                        </p:attrNameLst>
                                      </p:cBhvr>
                                      <p:to>
                                        <p:strVal val="visible"/>
                                      </p:to>
                                    </p:set>
                                    <p:animEffect transition="in" filter="fade">
                                      <p:cBhvr>
                                        <p:cTn id="14" dur="500"/>
                                        <p:tgtEl>
                                          <p:spTgt spid="2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sp>
        <p:nvSpPr>
          <p:cNvPr id="8" name="Google Shape;1652;p46">
            <a:extLst>
              <a:ext uri="{FF2B5EF4-FFF2-40B4-BE49-F238E27FC236}">
                <a16:creationId xmlns:a16="http://schemas.microsoft.com/office/drawing/2014/main" id="{397F333D-3D8C-4845-9559-8C3410FA5602}"/>
              </a:ext>
            </a:extLst>
          </p:cNvPr>
          <p:cNvSpPr/>
          <p:nvPr/>
        </p:nvSpPr>
        <p:spPr>
          <a:xfrm>
            <a:off x="4355976" y="2442974"/>
            <a:ext cx="1021800" cy="580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49;p60">
            <a:extLst>
              <a:ext uri="{FF2B5EF4-FFF2-40B4-BE49-F238E27FC236}">
                <a16:creationId xmlns:a16="http://schemas.microsoft.com/office/drawing/2014/main" id="{DC0709FA-F00F-4ABE-ADCD-B3B8DF93745B}"/>
              </a:ext>
            </a:extLst>
          </p:cNvPr>
          <p:cNvSpPr txBox="1"/>
          <p:nvPr/>
        </p:nvSpPr>
        <p:spPr>
          <a:xfrm>
            <a:off x="4479775" y="515100"/>
            <a:ext cx="4187700" cy="10485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Source Sans Pro"/>
                <a:ea typeface="Source Sans Pro"/>
                <a:cs typeface="Source Sans Pro"/>
                <a:sym typeface="Source Sans Pro"/>
              </a:rPr>
              <a:t>In what environment is</a:t>
            </a:r>
            <a:br>
              <a:rPr lang="en-US" sz="2400" dirty="0">
                <a:latin typeface="Source Sans Pro"/>
                <a:ea typeface="Source Sans Pro"/>
                <a:cs typeface="Source Sans Pro"/>
                <a:sym typeface="Source Sans Pro"/>
              </a:rPr>
            </a:br>
            <a:r>
              <a:rPr lang="en-US" sz="2400" dirty="0">
                <a:latin typeface="Source Sans Pro"/>
                <a:ea typeface="Source Sans Pro"/>
                <a:cs typeface="Source Sans Pro"/>
                <a:sym typeface="Source Sans Pro"/>
              </a:rPr>
              <a:t>a task executed in?</a:t>
            </a:r>
            <a:endParaRPr sz="2400" dirty="0">
              <a:latin typeface="Source Sans Pro"/>
              <a:ea typeface="Source Sans Pro"/>
              <a:cs typeface="Source Sans Pro"/>
              <a:sym typeface="Source Sans Pro"/>
            </a:endParaRPr>
          </a:p>
        </p:txBody>
      </p:sp>
      <p:pic>
        <p:nvPicPr>
          <p:cNvPr id="10" name="Google Shape;2359;p60">
            <a:extLst>
              <a:ext uri="{FF2B5EF4-FFF2-40B4-BE49-F238E27FC236}">
                <a16:creationId xmlns:a16="http://schemas.microsoft.com/office/drawing/2014/main" id="{E9509655-8C28-412B-9235-AC0D19584501}"/>
              </a:ext>
            </a:extLst>
          </p:cNvPr>
          <p:cNvPicPr preferRelativeResize="0"/>
          <p:nvPr/>
        </p:nvPicPr>
        <p:blipFill>
          <a:blip r:embed="rId3">
            <a:alphaModFix/>
          </a:blip>
          <a:stretch>
            <a:fillRect/>
          </a:stretch>
        </p:blipFill>
        <p:spPr>
          <a:xfrm rot="1091597">
            <a:off x="402187" y="577301"/>
            <a:ext cx="462807" cy="232623"/>
          </a:xfrm>
          <a:prstGeom prst="rect">
            <a:avLst/>
          </a:prstGeom>
          <a:noFill/>
          <a:ln>
            <a:noFill/>
          </a:ln>
        </p:spPr>
      </p:pic>
      <p:pic>
        <p:nvPicPr>
          <p:cNvPr id="11" name="Google Shape;2361;p60">
            <a:extLst>
              <a:ext uri="{FF2B5EF4-FFF2-40B4-BE49-F238E27FC236}">
                <a16:creationId xmlns:a16="http://schemas.microsoft.com/office/drawing/2014/main" id="{DA890F82-4D68-400E-9CD0-27FA45CE010A}"/>
              </a:ext>
            </a:extLst>
          </p:cNvPr>
          <p:cNvPicPr preferRelativeResize="0"/>
          <p:nvPr/>
        </p:nvPicPr>
        <p:blipFill>
          <a:blip r:embed="rId3">
            <a:alphaModFix/>
          </a:blip>
          <a:stretch>
            <a:fillRect/>
          </a:stretch>
        </p:blipFill>
        <p:spPr>
          <a:xfrm rot="-458565">
            <a:off x="1147263" y="666330"/>
            <a:ext cx="469260" cy="228493"/>
          </a:xfrm>
          <a:prstGeom prst="rect">
            <a:avLst/>
          </a:prstGeom>
          <a:noFill/>
          <a:ln>
            <a:noFill/>
          </a:ln>
        </p:spPr>
      </p:pic>
      <p:pic>
        <p:nvPicPr>
          <p:cNvPr id="12" name="Google Shape;2364;p60">
            <a:extLst>
              <a:ext uri="{FF2B5EF4-FFF2-40B4-BE49-F238E27FC236}">
                <a16:creationId xmlns:a16="http://schemas.microsoft.com/office/drawing/2014/main" id="{5644DE7F-209D-4568-A78A-2745A099D86C}"/>
              </a:ext>
            </a:extLst>
          </p:cNvPr>
          <p:cNvPicPr preferRelativeResize="0"/>
          <p:nvPr/>
        </p:nvPicPr>
        <p:blipFill>
          <a:blip r:embed="rId3">
            <a:alphaModFix/>
          </a:blip>
          <a:stretch>
            <a:fillRect/>
          </a:stretch>
        </p:blipFill>
        <p:spPr>
          <a:xfrm rot="433274">
            <a:off x="710540" y="864303"/>
            <a:ext cx="469419" cy="228392"/>
          </a:xfrm>
          <a:prstGeom prst="rect">
            <a:avLst/>
          </a:prstGeom>
          <a:noFill/>
          <a:ln>
            <a:noFill/>
          </a:ln>
        </p:spPr>
      </p:pic>
      <p:pic>
        <p:nvPicPr>
          <p:cNvPr id="13" name="Google Shape;2368;p60">
            <a:extLst>
              <a:ext uri="{FF2B5EF4-FFF2-40B4-BE49-F238E27FC236}">
                <a16:creationId xmlns:a16="http://schemas.microsoft.com/office/drawing/2014/main" id="{582D9EC7-C101-4572-B434-8B27760A26D0}"/>
              </a:ext>
            </a:extLst>
          </p:cNvPr>
          <p:cNvPicPr preferRelativeResize="0"/>
          <p:nvPr/>
        </p:nvPicPr>
        <p:blipFill>
          <a:blip r:embed="rId3">
            <a:alphaModFix/>
          </a:blip>
          <a:stretch>
            <a:fillRect/>
          </a:stretch>
        </p:blipFill>
        <p:spPr>
          <a:xfrm rot="-144441">
            <a:off x="838619" y="1099742"/>
            <a:ext cx="470585" cy="227633"/>
          </a:xfrm>
          <a:prstGeom prst="rect">
            <a:avLst/>
          </a:prstGeom>
          <a:noFill/>
          <a:ln>
            <a:noFill/>
          </a:ln>
        </p:spPr>
      </p:pic>
      <p:grpSp>
        <p:nvGrpSpPr>
          <p:cNvPr id="14" name="Group 13">
            <a:extLst>
              <a:ext uri="{FF2B5EF4-FFF2-40B4-BE49-F238E27FC236}">
                <a16:creationId xmlns:a16="http://schemas.microsoft.com/office/drawing/2014/main" id="{5C9992D8-44F2-4B5B-8253-194AC437E8AD}"/>
              </a:ext>
            </a:extLst>
          </p:cNvPr>
          <p:cNvGrpSpPr/>
          <p:nvPr/>
        </p:nvGrpSpPr>
        <p:grpSpPr>
          <a:xfrm>
            <a:off x="863588" y="1347614"/>
            <a:ext cx="4568046" cy="3191380"/>
            <a:chOff x="2339752" y="1181512"/>
            <a:chExt cx="4568046" cy="3191380"/>
          </a:xfrm>
        </p:grpSpPr>
        <p:grpSp>
          <p:nvGrpSpPr>
            <p:cNvPr id="15" name="Group 14">
              <a:extLst>
                <a:ext uri="{FF2B5EF4-FFF2-40B4-BE49-F238E27FC236}">
                  <a16:creationId xmlns:a16="http://schemas.microsoft.com/office/drawing/2014/main" id="{338FF980-603E-4C0A-99AE-A5BB70026CE8}"/>
                </a:ext>
              </a:extLst>
            </p:cNvPr>
            <p:cNvGrpSpPr/>
            <p:nvPr/>
          </p:nvGrpSpPr>
          <p:grpSpPr>
            <a:xfrm>
              <a:off x="4215808" y="1181512"/>
              <a:ext cx="838200" cy="863313"/>
              <a:chOff x="4230975" y="1181512"/>
              <a:chExt cx="838200" cy="863313"/>
            </a:xfrm>
          </p:grpSpPr>
          <p:pic>
            <p:nvPicPr>
              <p:cNvPr id="64" name="Google Shape;392;p31">
                <a:extLst>
                  <a:ext uri="{FF2B5EF4-FFF2-40B4-BE49-F238E27FC236}">
                    <a16:creationId xmlns:a16="http://schemas.microsoft.com/office/drawing/2014/main" id="{BDFF683F-EE8D-45A0-A160-620105712C78}"/>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5" name="Google Shape;427;p31">
                <a:extLst>
                  <a:ext uri="{FF2B5EF4-FFF2-40B4-BE49-F238E27FC236}">
                    <a16:creationId xmlns:a16="http://schemas.microsoft.com/office/drawing/2014/main" id="{7E8D1CE5-C65D-457B-8526-4D3C7AFA91A2}"/>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Google Shape;392;p31">
              <a:extLst>
                <a:ext uri="{FF2B5EF4-FFF2-40B4-BE49-F238E27FC236}">
                  <a16:creationId xmlns:a16="http://schemas.microsoft.com/office/drawing/2014/main" id="{08CAF8FE-D55F-48E3-B687-77F101AD2C50}"/>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17" name="Google Shape;427;p31">
              <a:extLst>
                <a:ext uri="{FF2B5EF4-FFF2-40B4-BE49-F238E27FC236}">
                  <a16:creationId xmlns:a16="http://schemas.microsoft.com/office/drawing/2014/main" id="{2C579180-706F-415F-AC42-13629FFDB2FC}"/>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8;p29">
              <a:extLst>
                <a:ext uri="{FF2B5EF4-FFF2-40B4-BE49-F238E27FC236}">
                  <a16:creationId xmlns:a16="http://schemas.microsoft.com/office/drawing/2014/main" id="{52E4A2D0-F929-48D7-8183-9BEAEE1D9391}"/>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392;p31">
              <a:extLst>
                <a:ext uri="{FF2B5EF4-FFF2-40B4-BE49-F238E27FC236}">
                  <a16:creationId xmlns:a16="http://schemas.microsoft.com/office/drawing/2014/main" id="{81B07671-2A2E-4192-BDB7-10B3F961A2E7}"/>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20" name="Google Shape;392;p31">
              <a:extLst>
                <a:ext uri="{FF2B5EF4-FFF2-40B4-BE49-F238E27FC236}">
                  <a16:creationId xmlns:a16="http://schemas.microsoft.com/office/drawing/2014/main" id="{07891BCE-9C99-4AAB-8B36-44D07A25A3EE}"/>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21" name="Google Shape;268;p29">
              <a:extLst>
                <a:ext uri="{FF2B5EF4-FFF2-40B4-BE49-F238E27FC236}">
                  <a16:creationId xmlns:a16="http://schemas.microsoft.com/office/drawing/2014/main" id="{32CEA1D5-DDD8-4779-BE41-F0FEF88A5AAD}"/>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392;p31">
              <a:extLst>
                <a:ext uri="{FF2B5EF4-FFF2-40B4-BE49-F238E27FC236}">
                  <a16:creationId xmlns:a16="http://schemas.microsoft.com/office/drawing/2014/main" id="{4EF030CF-21EF-4233-A11D-598DB8C4E3D1}"/>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23" name="Google Shape;392;p31">
              <a:extLst>
                <a:ext uri="{FF2B5EF4-FFF2-40B4-BE49-F238E27FC236}">
                  <a16:creationId xmlns:a16="http://schemas.microsoft.com/office/drawing/2014/main" id="{03D4F1A9-DBF4-492B-973B-4A333BFA101A}"/>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24" name="Google Shape;268;p29">
              <a:extLst>
                <a:ext uri="{FF2B5EF4-FFF2-40B4-BE49-F238E27FC236}">
                  <a16:creationId xmlns:a16="http://schemas.microsoft.com/office/drawing/2014/main" id="{7322B140-7E69-478A-AFD2-EB8CFD34A10E}"/>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392;p31">
              <a:extLst>
                <a:ext uri="{FF2B5EF4-FFF2-40B4-BE49-F238E27FC236}">
                  <a16:creationId xmlns:a16="http://schemas.microsoft.com/office/drawing/2014/main" id="{65681305-09CC-4BF9-A4F1-DF20D9291B97}"/>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26" name="Google Shape;392;p31">
              <a:extLst>
                <a:ext uri="{FF2B5EF4-FFF2-40B4-BE49-F238E27FC236}">
                  <a16:creationId xmlns:a16="http://schemas.microsoft.com/office/drawing/2014/main" id="{1060B06C-2775-4AB8-B8C5-6CBD245F650D}"/>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27" name="Google Shape;268;p29">
              <a:extLst>
                <a:ext uri="{FF2B5EF4-FFF2-40B4-BE49-F238E27FC236}">
                  <a16:creationId xmlns:a16="http://schemas.microsoft.com/office/drawing/2014/main" id="{61EEB549-47B0-435D-9DAC-AAC1075397D2}"/>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392;p31">
              <a:extLst>
                <a:ext uri="{FF2B5EF4-FFF2-40B4-BE49-F238E27FC236}">
                  <a16:creationId xmlns:a16="http://schemas.microsoft.com/office/drawing/2014/main" id="{43FA53F4-48BB-4A37-B6A9-21DAA8960EE2}"/>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29" name="Google Shape;392;p31">
              <a:extLst>
                <a:ext uri="{FF2B5EF4-FFF2-40B4-BE49-F238E27FC236}">
                  <a16:creationId xmlns:a16="http://schemas.microsoft.com/office/drawing/2014/main" id="{5BEC5010-C20F-44B6-94FE-C6D5A38AB98F}"/>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30" name="Google Shape;268;p29">
              <a:extLst>
                <a:ext uri="{FF2B5EF4-FFF2-40B4-BE49-F238E27FC236}">
                  <a16:creationId xmlns:a16="http://schemas.microsoft.com/office/drawing/2014/main" id="{BC385338-5B16-45FF-B64C-7F9AEC8613EF}"/>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92;p31">
              <a:extLst>
                <a:ext uri="{FF2B5EF4-FFF2-40B4-BE49-F238E27FC236}">
                  <a16:creationId xmlns:a16="http://schemas.microsoft.com/office/drawing/2014/main" id="{959A5869-9140-4CCB-AC3D-94F69CBB2802}"/>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32" name="Google Shape;392;p31">
              <a:extLst>
                <a:ext uri="{FF2B5EF4-FFF2-40B4-BE49-F238E27FC236}">
                  <a16:creationId xmlns:a16="http://schemas.microsoft.com/office/drawing/2014/main" id="{E59B400B-A5A5-4FFB-A30C-9E3F588E008A}"/>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33" name="Google Shape;268;p29">
              <a:extLst>
                <a:ext uri="{FF2B5EF4-FFF2-40B4-BE49-F238E27FC236}">
                  <a16:creationId xmlns:a16="http://schemas.microsoft.com/office/drawing/2014/main" id="{7B733627-E30C-4B8C-A937-DA52829FA55B}"/>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92;p31">
              <a:extLst>
                <a:ext uri="{FF2B5EF4-FFF2-40B4-BE49-F238E27FC236}">
                  <a16:creationId xmlns:a16="http://schemas.microsoft.com/office/drawing/2014/main" id="{8595A466-3ED5-4F8E-BD17-3C022F0E1CFF}"/>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35" name="Google Shape;392;p31">
              <a:extLst>
                <a:ext uri="{FF2B5EF4-FFF2-40B4-BE49-F238E27FC236}">
                  <a16:creationId xmlns:a16="http://schemas.microsoft.com/office/drawing/2014/main" id="{41506786-F74E-4895-8425-F7024692F0DB}"/>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pic>
          <p:nvPicPr>
            <p:cNvPr id="36" name="Google Shape;1447;p44">
              <a:extLst>
                <a:ext uri="{FF2B5EF4-FFF2-40B4-BE49-F238E27FC236}">
                  <a16:creationId xmlns:a16="http://schemas.microsoft.com/office/drawing/2014/main" id="{D31AF756-62A4-4247-A820-5216BBC455B2}"/>
                </a:ext>
              </a:extLst>
            </p:cNvPr>
            <p:cNvPicPr preferRelativeResize="0"/>
            <p:nvPr/>
          </p:nvPicPr>
          <p:blipFill>
            <a:blip r:embed="rId3">
              <a:alphaModFix/>
            </a:blip>
            <a:stretch>
              <a:fillRect/>
            </a:stretch>
          </p:blipFill>
          <p:spPr>
            <a:xfrm rot="21141435">
              <a:off x="2801225" y="2411515"/>
              <a:ext cx="469260" cy="228493"/>
            </a:xfrm>
            <a:prstGeom prst="rect">
              <a:avLst/>
            </a:prstGeom>
            <a:noFill/>
            <a:ln>
              <a:noFill/>
            </a:ln>
          </p:spPr>
        </p:pic>
        <p:pic>
          <p:nvPicPr>
            <p:cNvPr id="37" name="Google Shape;1449;p44">
              <a:extLst>
                <a:ext uri="{FF2B5EF4-FFF2-40B4-BE49-F238E27FC236}">
                  <a16:creationId xmlns:a16="http://schemas.microsoft.com/office/drawing/2014/main" id="{E54E77C2-D4C9-4052-9F23-C81B33C0C8A2}"/>
                </a:ext>
              </a:extLst>
            </p:cNvPr>
            <p:cNvPicPr preferRelativeResize="0"/>
            <p:nvPr/>
          </p:nvPicPr>
          <p:blipFill>
            <a:blip r:embed="rId3">
              <a:alphaModFix/>
            </a:blip>
            <a:stretch>
              <a:fillRect/>
            </a:stretch>
          </p:blipFill>
          <p:spPr>
            <a:xfrm rot="35">
              <a:off x="4603390" y="2380893"/>
              <a:ext cx="470731" cy="227537"/>
            </a:xfrm>
            <a:prstGeom prst="rect">
              <a:avLst/>
            </a:prstGeom>
            <a:noFill/>
            <a:ln>
              <a:noFill/>
            </a:ln>
          </p:spPr>
        </p:pic>
        <p:pic>
          <p:nvPicPr>
            <p:cNvPr id="38" name="Google Shape;1450;p44">
              <a:extLst>
                <a:ext uri="{FF2B5EF4-FFF2-40B4-BE49-F238E27FC236}">
                  <a16:creationId xmlns:a16="http://schemas.microsoft.com/office/drawing/2014/main" id="{651DA8A1-ADA5-4071-8623-CCA5A9359CE0}"/>
                </a:ext>
              </a:extLst>
            </p:cNvPr>
            <p:cNvPicPr preferRelativeResize="0"/>
            <p:nvPr/>
          </p:nvPicPr>
          <p:blipFill>
            <a:blip r:embed="rId3">
              <a:alphaModFix/>
            </a:blip>
            <a:stretch>
              <a:fillRect/>
            </a:stretch>
          </p:blipFill>
          <p:spPr>
            <a:xfrm rot="20491997">
              <a:off x="4198868" y="2370957"/>
              <a:ext cx="462583" cy="232766"/>
            </a:xfrm>
            <a:prstGeom prst="rect">
              <a:avLst/>
            </a:prstGeom>
            <a:noFill/>
            <a:ln>
              <a:noFill/>
            </a:ln>
          </p:spPr>
        </p:pic>
        <p:pic>
          <p:nvPicPr>
            <p:cNvPr id="39" name="Google Shape;1452;p44">
              <a:extLst>
                <a:ext uri="{FF2B5EF4-FFF2-40B4-BE49-F238E27FC236}">
                  <a16:creationId xmlns:a16="http://schemas.microsoft.com/office/drawing/2014/main" id="{2F7D1F70-013F-498E-903D-5C0D10723FD0}"/>
                </a:ext>
              </a:extLst>
            </p:cNvPr>
            <p:cNvPicPr preferRelativeResize="0"/>
            <p:nvPr/>
          </p:nvPicPr>
          <p:blipFill>
            <a:blip r:embed="rId3">
              <a:alphaModFix/>
            </a:blip>
            <a:stretch>
              <a:fillRect/>
            </a:stretch>
          </p:blipFill>
          <p:spPr>
            <a:xfrm rot="20996859">
              <a:off x="6308600" y="2457159"/>
              <a:ext cx="468208" cy="229177"/>
            </a:xfrm>
            <a:prstGeom prst="rect">
              <a:avLst/>
            </a:prstGeom>
            <a:noFill/>
            <a:ln>
              <a:noFill/>
            </a:ln>
          </p:spPr>
        </p:pic>
        <p:pic>
          <p:nvPicPr>
            <p:cNvPr id="40" name="Google Shape;1453;p44">
              <a:extLst>
                <a:ext uri="{FF2B5EF4-FFF2-40B4-BE49-F238E27FC236}">
                  <a16:creationId xmlns:a16="http://schemas.microsoft.com/office/drawing/2014/main" id="{FF506E18-14F8-4F65-8AFC-C02348F35E7F}"/>
                </a:ext>
              </a:extLst>
            </p:cNvPr>
            <p:cNvPicPr preferRelativeResize="0"/>
            <p:nvPr/>
          </p:nvPicPr>
          <p:blipFill>
            <a:blip r:embed="rId3">
              <a:alphaModFix/>
            </a:blip>
            <a:stretch>
              <a:fillRect/>
            </a:stretch>
          </p:blipFill>
          <p:spPr>
            <a:xfrm rot="499221">
              <a:off x="2387887" y="3563507"/>
              <a:ext cx="468996" cy="228668"/>
            </a:xfrm>
            <a:prstGeom prst="rect">
              <a:avLst/>
            </a:prstGeom>
            <a:noFill/>
            <a:ln>
              <a:noFill/>
            </a:ln>
          </p:spPr>
        </p:pic>
        <p:pic>
          <p:nvPicPr>
            <p:cNvPr id="41" name="Google Shape;1454;p44">
              <a:extLst>
                <a:ext uri="{FF2B5EF4-FFF2-40B4-BE49-F238E27FC236}">
                  <a16:creationId xmlns:a16="http://schemas.microsoft.com/office/drawing/2014/main" id="{37E680F4-9354-4A5F-BA80-35B24E6BACD3}"/>
                </a:ext>
              </a:extLst>
            </p:cNvPr>
            <p:cNvPicPr preferRelativeResize="0"/>
            <p:nvPr/>
          </p:nvPicPr>
          <p:blipFill>
            <a:blip r:embed="rId3">
              <a:alphaModFix/>
            </a:blip>
            <a:stretch>
              <a:fillRect/>
            </a:stretch>
          </p:blipFill>
          <p:spPr>
            <a:xfrm rot="499221">
              <a:off x="5888615" y="3563503"/>
              <a:ext cx="468996" cy="228668"/>
            </a:xfrm>
            <a:prstGeom prst="rect">
              <a:avLst/>
            </a:prstGeom>
            <a:noFill/>
            <a:ln>
              <a:noFill/>
            </a:ln>
          </p:spPr>
        </p:pic>
        <p:pic>
          <p:nvPicPr>
            <p:cNvPr id="42" name="Google Shape;1456;p44">
              <a:extLst>
                <a:ext uri="{FF2B5EF4-FFF2-40B4-BE49-F238E27FC236}">
                  <a16:creationId xmlns:a16="http://schemas.microsoft.com/office/drawing/2014/main" id="{1F060856-ADD4-463E-87FD-3ED6CA33C3F0}"/>
                </a:ext>
              </a:extLst>
            </p:cNvPr>
            <p:cNvPicPr preferRelativeResize="0"/>
            <p:nvPr/>
          </p:nvPicPr>
          <p:blipFill>
            <a:blip r:embed="rId3">
              <a:alphaModFix/>
            </a:blip>
            <a:stretch>
              <a:fillRect/>
            </a:stretch>
          </p:blipFill>
          <p:spPr>
            <a:xfrm rot="20581156">
              <a:off x="4140846" y="3536685"/>
              <a:ext cx="463778" cy="232013"/>
            </a:xfrm>
            <a:prstGeom prst="rect">
              <a:avLst/>
            </a:prstGeom>
            <a:noFill/>
            <a:ln>
              <a:noFill/>
            </a:ln>
          </p:spPr>
        </p:pic>
        <p:pic>
          <p:nvPicPr>
            <p:cNvPr id="43" name="Google Shape;1457;p44">
              <a:extLst>
                <a:ext uri="{FF2B5EF4-FFF2-40B4-BE49-F238E27FC236}">
                  <a16:creationId xmlns:a16="http://schemas.microsoft.com/office/drawing/2014/main" id="{374B9AB2-6FCC-4ED9-B7D5-4777B22522FA}"/>
                </a:ext>
              </a:extLst>
            </p:cNvPr>
            <p:cNvPicPr preferRelativeResize="0"/>
            <p:nvPr/>
          </p:nvPicPr>
          <p:blipFill>
            <a:blip r:embed="rId3">
              <a:alphaModFix/>
            </a:blip>
            <a:stretch>
              <a:fillRect/>
            </a:stretch>
          </p:blipFill>
          <p:spPr>
            <a:xfrm rot="21121357">
              <a:off x="6308125" y="3614113"/>
              <a:ext cx="469132" cy="228579"/>
            </a:xfrm>
            <a:prstGeom prst="rect">
              <a:avLst/>
            </a:prstGeom>
            <a:noFill/>
            <a:ln>
              <a:noFill/>
            </a:ln>
          </p:spPr>
        </p:pic>
        <p:sp>
          <p:nvSpPr>
            <p:cNvPr id="44" name="Google Shape;1463;p44">
              <a:extLst>
                <a:ext uri="{FF2B5EF4-FFF2-40B4-BE49-F238E27FC236}">
                  <a16:creationId xmlns:a16="http://schemas.microsoft.com/office/drawing/2014/main" id="{BEEF8707-1D9E-410D-A970-3E0BA434D07F}"/>
                </a:ext>
              </a:extLst>
            </p:cNvPr>
            <p:cNvSpPr/>
            <p:nvPr/>
          </p:nvSpPr>
          <p:spPr>
            <a:xfrm rot="21133380">
              <a:off x="2553243" y="246090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5" name="Google Shape;1464;p44">
              <a:extLst>
                <a:ext uri="{FF2B5EF4-FFF2-40B4-BE49-F238E27FC236}">
                  <a16:creationId xmlns:a16="http://schemas.microsoft.com/office/drawing/2014/main" id="{7247580D-5370-46DA-B497-99EC74A2134C}"/>
                </a:ext>
              </a:extLst>
            </p:cNvPr>
            <p:cNvSpPr/>
            <p:nvPr/>
          </p:nvSpPr>
          <p:spPr>
            <a:xfrm rot="21133380">
              <a:off x="2505568" y="2527008"/>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6" name="Google Shape;1465;p44">
              <a:extLst>
                <a:ext uri="{FF2B5EF4-FFF2-40B4-BE49-F238E27FC236}">
                  <a16:creationId xmlns:a16="http://schemas.microsoft.com/office/drawing/2014/main" id="{4BD68670-95E3-4654-B2D7-F4B5209EB486}"/>
                </a:ext>
              </a:extLst>
            </p:cNvPr>
            <p:cNvSpPr/>
            <p:nvPr/>
          </p:nvSpPr>
          <p:spPr>
            <a:xfrm rot="7885">
              <a:off x="2700318" y="2527010"/>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7" name="Google Shape;1466;p44">
              <a:extLst>
                <a:ext uri="{FF2B5EF4-FFF2-40B4-BE49-F238E27FC236}">
                  <a16:creationId xmlns:a16="http://schemas.microsoft.com/office/drawing/2014/main" id="{05AFF75C-D4FB-4917-8009-CF17930DB1FB}"/>
                </a:ext>
              </a:extLst>
            </p:cNvPr>
            <p:cNvSpPr/>
            <p:nvPr/>
          </p:nvSpPr>
          <p:spPr>
            <a:xfrm rot="292373">
              <a:off x="2641497" y="249173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8" name="Google Shape;1467;p44">
              <a:extLst>
                <a:ext uri="{FF2B5EF4-FFF2-40B4-BE49-F238E27FC236}">
                  <a16:creationId xmlns:a16="http://schemas.microsoft.com/office/drawing/2014/main" id="{D2F5D164-DB3B-4E87-BE96-14164A695103}"/>
                </a:ext>
              </a:extLst>
            </p:cNvPr>
            <p:cNvSpPr/>
            <p:nvPr/>
          </p:nvSpPr>
          <p:spPr>
            <a:xfrm rot="410879">
              <a:off x="2589671" y="2527081"/>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9" name="Google Shape;1468;p44">
              <a:extLst>
                <a:ext uri="{FF2B5EF4-FFF2-40B4-BE49-F238E27FC236}">
                  <a16:creationId xmlns:a16="http://schemas.microsoft.com/office/drawing/2014/main" id="{41E49612-9EDC-4FB2-BFA2-FD0B174D2109}"/>
                </a:ext>
              </a:extLst>
            </p:cNvPr>
            <p:cNvSpPr/>
            <p:nvPr/>
          </p:nvSpPr>
          <p:spPr>
            <a:xfrm rot="21133380">
              <a:off x="2962993" y="36129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0" name="Google Shape;1469;p44">
              <a:extLst>
                <a:ext uri="{FF2B5EF4-FFF2-40B4-BE49-F238E27FC236}">
                  <a16:creationId xmlns:a16="http://schemas.microsoft.com/office/drawing/2014/main" id="{39D87436-B019-4787-8DC6-E44FC8C457DF}"/>
                </a:ext>
              </a:extLst>
            </p:cNvPr>
            <p:cNvSpPr/>
            <p:nvPr/>
          </p:nvSpPr>
          <p:spPr>
            <a:xfrm rot="21133380">
              <a:off x="2915318" y="36790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1" name="Google Shape;1470;p44">
              <a:extLst>
                <a:ext uri="{FF2B5EF4-FFF2-40B4-BE49-F238E27FC236}">
                  <a16:creationId xmlns:a16="http://schemas.microsoft.com/office/drawing/2014/main" id="{133AC22F-C7EA-4BFA-A9E0-1F6577D69E40}"/>
                </a:ext>
              </a:extLst>
            </p:cNvPr>
            <p:cNvSpPr/>
            <p:nvPr/>
          </p:nvSpPr>
          <p:spPr>
            <a:xfrm rot="7885">
              <a:off x="3110068" y="36790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2" name="Google Shape;1471;p44">
              <a:extLst>
                <a:ext uri="{FF2B5EF4-FFF2-40B4-BE49-F238E27FC236}">
                  <a16:creationId xmlns:a16="http://schemas.microsoft.com/office/drawing/2014/main" id="{D48658D7-DA68-4329-861B-699484A16CAC}"/>
                </a:ext>
              </a:extLst>
            </p:cNvPr>
            <p:cNvSpPr/>
            <p:nvPr/>
          </p:nvSpPr>
          <p:spPr>
            <a:xfrm rot="292373">
              <a:off x="3051247" y="36438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3" name="Google Shape;1472;p44">
              <a:extLst>
                <a:ext uri="{FF2B5EF4-FFF2-40B4-BE49-F238E27FC236}">
                  <a16:creationId xmlns:a16="http://schemas.microsoft.com/office/drawing/2014/main" id="{D8426DE2-18C6-4A9E-858B-88B893BDF6ED}"/>
                </a:ext>
              </a:extLst>
            </p:cNvPr>
            <p:cNvSpPr/>
            <p:nvPr/>
          </p:nvSpPr>
          <p:spPr>
            <a:xfrm rot="410879">
              <a:off x="2999421" y="36791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4" name="Google Shape;1473;p44">
              <a:extLst>
                <a:ext uri="{FF2B5EF4-FFF2-40B4-BE49-F238E27FC236}">
                  <a16:creationId xmlns:a16="http://schemas.microsoft.com/office/drawing/2014/main" id="{322BAF15-897C-4551-ADD9-2A2FCFD71739}"/>
                </a:ext>
              </a:extLst>
            </p:cNvPr>
            <p:cNvSpPr/>
            <p:nvPr/>
          </p:nvSpPr>
          <p:spPr>
            <a:xfrm rot="21133380">
              <a:off x="4738593" y="361072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5" name="Google Shape;1474;p44">
              <a:extLst>
                <a:ext uri="{FF2B5EF4-FFF2-40B4-BE49-F238E27FC236}">
                  <a16:creationId xmlns:a16="http://schemas.microsoft.com/office/drawing/2014/main" id="{09333995-6C3F-4A0A-90EC-E0DC513CFF6C}"/>
                </a:ext>
              </a:extLst>
            </p:cNvPr>
            <p:cNvSpPr/>
            <p:nvPr/>
          </p:nvSpPr>
          <p:spPr>
            <a:xfrm rot="21133380">
              <a:off x="4690918" y="367682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6" name="Google Shape;1475;p44">
              <a:extLst>
                <a:ext uri="{FF2B5EF4-FFF2-40B4-BE49-F238E27FC236}">
                  <a16:creationId xmlns:a16="http://schemas.microsoft.com/office/drawing/2014/main" id="{8245DF9B-E80B-4C05-A284-961DFECB4004}"/>
                </a:ext>
              </a:extLst>
            </p:cNvPr>
            <p:cNvSpPr/>
            <p:nvPr/>
          </p:nvSpPr>
          <p:spPr>
            <a:xfrm rot="7885">
              <a:off x="4885668" y="367682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7" name="Google Shape;1476;p44">
              <a:extLst>
                <a:ext uri="{FF2B5EF4-FFF2-40B4-BE49-F238E27FC236}">
                  <a16:creationId xmlns:a16="http://schemas.microsoft.com/office/drawing/2014/main" id="{33DF5ADA-5B65-4EDE-BBDF-CC9A8830F1B2}"/>
                </a:ext>
              </a:extLst>
            </p:cNvPr>
            <p:cNvSpPr/>
            <p:nvPr/>
          </p:nvSpPr>
          <p:spPr>
            <a:xfrm rot="292373">
              <a:off x="4826847" y="364154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8" name="Google Shape;1477;p44">
              <a:extLst>
                <a:ext uri="{FF2B5EF4-FFF2-40B4-BE49-F238E27FC236}">
                  <a16:creationId xmlns:a16="http://schemas.microsoft.com/office/drawing/2014/main" id="{43A2A935-C2AB-400D-8211-60A28C503AB4}"/>
                </a:ext>
              </a:extLst>
            </p:cNvPr>
            <p:cNvSpPr/>
            <p:nvPr/>
          </p:nvSpPr>
          <p:spPr>
            <a:xfrm rot="410879">
              <a:off x="4775021" y="367689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59" name="Google Shape;1478;p44">
              <a:extLst>
                <a:ext uri="{FF2B5EF4-FFF2-40B4-BE49-F238E27FC236}">
                  <a16:creationId xmlns:a16="http://schemas.microsoft.com/office/drawing/2014/main" id="{2A0D43A6-F563-4EA1-A1D7-06BF732EEAAB}"/>
                </a:ext>
              </a:extLst>
            </p:cNvPr>
            <p:cNvSpPr/>
            <p:nvPr/>
          </p:nvSpPr>
          <p:spPr>
            <a:xfrm rot="21133380">
              <a:off x="5985818" y="25068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0" name="Google Shape;1479;p44">
              <a:extLst>
                <a:ext uri="{FF2B5EF4-FFF2-40B4-BE49-F238E27FC236}">
                  <a16:creationId xmlns:a16="http://schemas.microsoft.com/office/drawing/2014/main" id="{21DD5E0E-1165-4631-BA16-6D5809D1E415}"/>
                </a:ext>
              </a:extLst>
            </p:cNvPr>
            <p:cNvSpPr/>
            <p:nvPr/>
          </p:nvSpPr>
          <p:spPr>
            <a:xfrm rot="21133380">
              <a:off x="5938143" y="25729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1" name="Google Shape;1480;p44">
              <a:extLst>
                <a:ext uri="{FF2B5EF4-FFF2-40B4-BE49-F238E27FC236}">
                  <a16:creationId xmlns:a16="http://schemas.microsoft.com/office/drawing/2014/main" id="{65710E6E-C786-4BF9-B6A1-B7FAA85611DB}"/>
                </a:ext>
              </a:extLst>
            </p:cNvPr>
            <p:cNvSpPr/>
            <p:nvPr/>
          </p:nvSpPr>
          <p:spPr>
            <a:xfrm rot="7885">
              <a:off x="6132893" y="257299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2" name="Google Shape;1481;p44">
              <a:extLst>
                <a:ext uri="{FF2B5EF4-FFF2-40B4-BE49-F238E27FC236}">
                  <a16:creationId xmlns:a16="http://schemas.microsoft.com/office/drawing/2014/main" id="{90DDBE54-1852-405B-B9AD-147E96EE8417}"/>
                </a:ext>
              </a:extLst>
            </p:cNvPr>
            <p:cNvSpPr/>
            <p:nvPr/>
          </p:nvSpPr>
          <p:spPr>
            <a:xfrm rot="292373">
              <a:off x="6074072" y="253771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3" name="Google Shape;1482;p44">
              <a:extLst>
                <a:ext uri="{FF2B5EF4-FFF2-40B4-BE49-F238E27FC236}">
                  <a16:creationId xmlns:a16="http://schemas.microsoft.com/office/drawing/2014/main" id="{4FF602C6-56A6-4153-9EB7-6A384BE9A0F9}"/>
                </a:ext>
              </a:extLst>
            </p:cNvPr>
            <p:cNvSpPr/>
            <p:nvPr/>
          </p:nvSpPr>
          <p:spPr>
            <a:xfrm rot="410879">
              <a:off x="6022246" y="257306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sp>
        <p:nvSpPr>
          <p:cNvPr id="66" name="Google Shape;1458;p44">
            <a:extLst>
              <a:ext uri="{FF2B5EF4-FFF2-40B4-BE49-F238E27FC236}">
                <a16:creationId xmlns:a16="http://schemas.microsoft.com/office/drawing/2014/main" id="{8AED8A00-B546-43DD-BD3D-186FD9777112}"/>
              </a:ext>
            </a:extLst>
          </p:cNvPr>
          <p:cNvSpPr/>
          <p:nvPr/>
        </p:nvSpPr>
        <p:spPr>
          <a:xfrm>
            <a:off x="5688124" y="1704114"/>
            <a:ext cx="3276364" cy="759624"/>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Source Sans Pro"/>
                <a:ea typeface="Source Sans Pro"/>
                <a:cs typeface="Source Sans Pro"/>
                <a:sym typeface="Source Sans Pro"/>
              </a:rPr>
              <a:t>The </a:t>
            </a:r>
            <a:r>
              <a:rPr lang="en" sz="2400" b="1" dirty="0">
                <a:solidFill>
                  <a:srgbClr val="0070C0"/>
                </a:solidFill>
                <a:latin typeface="Source Sans Pro"/>
                <a:ea typeface="Source Sans Pro"/>
                <a:cs typeface="Source Sans Pro"/>
                <a:sym typeface="Source Sans Pro"/>
              </a:rPr>
              <a:t>executor</a:t>
            </a:r>
          </a:p>
          <a:p>
            <a:pPr algn="ctr"/>
            <a:r>
              <a:rPr lang="en-US" sz="1800" b="1" dirty="0">
                <a:latin typeface="Source Sans Pro"/>
                <a:ea typeface="Source Sans Pro"/>
                <a:cs typeface="Source Sans Pro"/>
                <a:sym typeface="Source Sans Pro"/>
              </a:rPr>
              <a:t>(a Java Virtual Machine or JVM)</a:t>
            </a:r>
          </a:p>
        </p:txBody>
      </p:sp>
      <p:cxnSp>
        <p:nvCxnSpPr>
          <p:cNvPr id="67" name="Google Shape;1459;p44">
            <a:extLst>
              <a:ext uri="{FF2B5EF4-FFF2-40B4-BE49-F238E27FC236}">
                <a16:creationId xmlns:a16="http://schemas.microsoft.com/office/drawing/2014/main" id="{22D451C2-818D-4711-B9DF-F3D0C53B2FB5}"/>
              </a:ext>
            </a:extLst>
          </p:cNvPr>
          <p:cNvCxnSpPr>
            <a:cxnSpLocks/>
            <a:stCxn id="66" idx="1"/>
            <a:endCxn id="8" idx="0"/>
          </p:cNvCxnSpPr>
          <p:nvPr/>
        </p:nvCxnSpPr>
        <p:spPr>
          <a:xfrm rot="10800000" flipV="1">
            <a:off x="4866876" y="2083926"/>
            <a:ext cx="821248" cy="359048"/>
          </a:xfrm>
          <a:prstGeom prst="curvedConnector2">
            <a:avLst/>
          </a:prstGeom>
          <a:noFill/>
          <a:ln w="38100" cap="flat" cmpd="sng">
            <a:solidFill>
              <a:srgbClr val="000000"/>
            </a:solidFill>
            <a:prstDash val="solid"/>
            <a:round/>
            <a:headEnd type="none" w="med" len="med"/>
            <a:tailEnd type="triangle" w="med" len="med"/>
          </a:ln>
        </p:spPr>
      </p:cxnSp>
      <p:pic>
        <p:nvPicPr>
          <p:cNvPr id="68" name="Picture 67" descr="A picture containing game, drawing&#10;&#10;Description automatically generated">
            <a:extLst>
              <a:ext uri="{FF2B5EF4-FFF2-40B4-BE49-F238E27FC236}">
                <a16:creationId xmlns:a16="http://schemas.microsoft.com/office/drawing/2014/main" id="{5BEF4096-4AC1-4C0D-904A-B71624478D89}"/>
              </a:ext>
            </a:extLst>
          </p:cNvPr>
          <p:cNvPicPr>
            <a:picLocks noChangeAspect="1"/>
          </p:cNvPicPr>
          <p:nvPr/>
        </p:nvPicPr>
        <p:blipFill>
          <a:blip r:embed="rId6"/>
          <a:stretch>
            <a:fillRect/>
          </a:stretch>
        </p:blipFill>
        <p:spPr>
          <a:xfrm>
            <a:off x="7236296" y="3615866"/>
            <a:ext cx="1872208" cy="1493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1500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par>
                          <p:cTn id="11" fill="hold">
                            <p:stCondLst>
                              <p:cond delay="15500"/>
                            </p:stCondLst>
                            <p:childTnLst>
                              <p:par>
                                <p:cTn id="12" presetID="10" presetClass="entr" presetSubtype="0"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#2: Counting</a:t>
            </a:r>
            <a:br>
              <a:rPr lang="en-US" sz="3000" dirty="0">
                <a:solidFill>
                  <a:srgbClr val="FFFFFF"/>
                </a:solidFill>
                <a:latin typeface="Barlow"/>
              </a:rPr>
            </a:br>
            <a:r>
              <a:rPr lang="en-US" sz="2000" dirty="0">
                <a:solidFill>
                  <a:srgbClr val="FFFFFF"/>
                </a:solidFill>
                <a:latin typeface="Barlow"/>
              </a:rPr>
              <a:t>(Key Concept: Stages)</a:t>
            </a:r>
            <a:endParaRPr sz="2000" dirty="0">
              <a:solidFill>
                <a:srgbClr val="FFFFFF"/>
              </a:solidFill>
              <a:latin typeface="Barlow"/>
            </a:endParaRPr>
          </a:p>
        </p:txBody>
      </p:sp>
    </p:spTree>
    <p:extLst>
      <p:ext uri="{BB962C8B-B14F-4D97-AF65-F5344CB8AC3E}">
        <p14:creationId xmlns:p14="http://schemas.microsoft.com/office/powerpoint/2010/main" val="2558102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pic>
        <p:nvPicPr>
          <p:cNvPr id="2598" name="Google Shape;2598;p66"/>
          <p:cNvPicPr preferRelativeResize="0"/>
          <p:nvPr/>
        </p:nvPicPr>
        <p:blipFill>
          <a:blip r:embed="rId3">
            <a:alphaModFix/>
          </a:blip>
          <a:stretch>
            <a:fillRect/>
          </a:stretch>
        </p:blipFill>
        <p:spPr>
          <a:xfrm rot="-458565">
            <a:off x="2749488" y="807480"/>
            <a:ext cx="469260" cy="228493"/>
          </a:xfrm>
          <a:prstGeom prst="rect">
            <a:avLst/>
          </a:prstGeom>
          <a:noFill/>
          <a:ln>
            <a:noFill/>
          </a:ln>
        </p:spPr>
      </p:pic>
      <p:pic>
        <p:nvPicPr>
          <p:cNvPr id="2599" name="Google Shape;2599;p66"/>
          <p:cNvPicPr preferRelativeResize="0"/>
          <p:nvPr/>
        </p:nvPicPr>
        <p:blipFill>
          <a:blip r:embed="rId3">
            <a:alphaModFix/>
          </a:blip>
          <a:stretch>
            <a:fillRect/>
          </a:stretch>
        </p:blipFill>
        <p:spPr>
          <a:xfrm rot="-603141">
            <a:off x="2646242" y="1028834"/>
            <a:ext cx="468208" cy="229177"/>
          </a:xfrm>
          <a:prstGeom prst="rect">
            <a:avLst/>
          </a:prstGeom>
          <a:noFill/>
          <a:ln>
            <a:noFill/>
          </a:ln>
        </p:spPr>
      </p:pic>
      <p:pic>
        <p:nvPicPr>
          <p:cNvPr id="2600" name="Google Shape;2600;p66"/>
          <p:cNvPicPr preferRelativeResize="0"/>
          <p:nvPr/>
        </p:nvPicPr>
        <p:blipFill>
          <a:blip r:embed="rId3">
            <a:alphaModFix/>
          </a:blip>
          <a:stretch>
            <a:fillRect/>
          </a:stretch>
        </p:blipFill>
        <p:spPr>
          <a:xfrm rot="-603141">
            <a:off x="2997034" y="964316"/>
            <a:ext cx="468208" cy="229177"/>
          </a:xfrm>
          <a:prstGeom prst="rect">
            <a:avLst/>
          </a:prstGeom>
          <a:noFill/>
          <a:ln>
            <a:noFill/>
          </a:ln>
        </p:spPr>
      </p:pic>
      <p:pic>
        <p:nvPicPr>
          <p:cNvPr id="2601" name="Google Shape;2601;p66"/>
          <p:cNvPicPr preferRelativeResize="0"/>
          <p:nvPr/>
        </p:nvPicPr>
        <p:blipFill>
          <a:blip r:embed="rId3">
            <a:alphaModFix/>
          </a:blip>
          <a:stretch>
            <a:fillRect/>
          </a:stretch>
        </p:blipFill>
        <p:spPr>
          <a:xfrm rot="-1018844">
            <a:off x="2833863" y="1215822"/>
            <a:ext cx="463778" cy="232013"/>
          </a:xfrm>
          <a:prstGeom prst="rect">
            <a:avLst/>
          </a:prstGeom>
          <a:noFill/>
          <a:ln>
            <a:noFill/>
          </a:ln>
        </p:spPr>
      </p:pic>
      <p:grpSp>
        <p:nvGrpSpPr>
          <p:cNvPr id="56" name="Group 55">
            <a:extLst>
              <a:ext uri="{FF2B5EF4-FFF2-40B4-BE49-F238E27FC236}">
                <a16:creationId xmlns:a16="http://schemas.microsoft.com/office/drawing/2014/main" id="{8A0FB5AA-FEE3-489F-BF51-85C422EEB502}"/>
              </a:ext>
            </a:extLst>
          </p:cNvPr>
          <p:cNvGrpSpPr/>
          <p:nvPr/>
        </p:nvGrpSpPr>
        <p:grpSpPr>
          <a:xfrm>
            <a:off x="4215808" y="1181512"/>
            <a:ext cx="838200" cy="863313"/>
            <a:chOff x="4230975" y="1181512"/>
            <a:chExt cx="838200" cy="863313"/>
          </a:xfrm>
        </p:grpSpPr>
        <p:pic>
          <p:nvPicPr>
            <p:cNvPr id="105" name="Google Shape;392;p31">
              <a:extLst>
                <a:ext uri="{FF2B5EF4-FFF2-40B4-BE49-F238E27FC236}">
                  <a16:creationId xmlns:a16="http://schemas.microsoft.com/office/drawing/2014/main" id="{CBD05A05-0BD8-44EC-A802-D783A0CF689B}"/>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6" name="Google Shape;427;p31">
              <a:extLst>
                <a:ext uri="{FF2B5EF4-FFF2-40B4-BE49-F238E27FC236}">
                  <a16:creationId xmlns:a16="http://schemas.microsoft.com/office/drawing/2014/main" id="{6FBC5FA3-BFFF-4894-9B01-8962E1F8FEF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Google Shape;392;p31">
            <a:extLst>
              <a:ext uri="{FF2B5EF4-FFF2-40B4-BE49-F238E27FC236}">
                <a16:creationId xmlns:a16="http://schemas.microsoft.com/office/drawing/2014/main" id="{52DBDF9F-C0BF-4C65-BE95-CAECAC67DD17}"/>
              </a:ext>
            </a:extLst>
          </p:cNvPr>
          <p:cNvPicPr>
            <a:picLocks/>
          </p:cNvPicPr>
          <p:nvPr/>
        </p:nvPicPr>
        <p:blipFill>
          <a:blip r:embed="rId4"/>
          <a:srcRect/>
          <a:stretch/>
        </p:blipFill>
        <p:spPr>
          <a:xfrm>
            <a:off x="4375071" y="1181512"/>
            <a:ext cx="548640" cy="658369"/>
          </a:xfrm>
          <a:prstGeom prst="rect">
            <a:avLst/>
          </a:prstGeom>
          <a:noFill/>
          <a:ln>
            <a:noFill/>
          </a:ln>
          <a:effectLst>
            <a:outerShdw blurRad="57150" dist="38100" dir="2760000" algn="bl" rotWithShape="0">
              <a:srgbClr val="000000">
                <a:alpha val="86000"/>
              </a:srgbClr>
            </a:outerShdw>
          </a:effectLst>
        </p:spPr>
      </p:pic>
      <p:sp>
        <p:nvSpPr>
          <p:cNvPr id="58" name="Google Shape;427;p31">
            <a:extLst>
              <a:ext uri="{FF2B5EF4-FFF2-40B4-BE49-F238E27FC236}">
                <a16:creationId xmlns:a16="http://schemas.microsoft.com/office/drawing/2014/main" id="{2A7C34DF-0618-4153-88A6-3CA7F9F7822E}"/>
              </a:ext>
            </a:extLst>
          </p:cNvPr>
          <p:cNvSpPr/>
          <p:nvPr/>
        </p:nvSpPr>
        <p:spPr>
          <a:xfrm>
            <a:off x="4215808"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8;p29">
            <a:extLst>
              <a:ext uri="{FF2B5EF4-FFF2-40B4-BE49-F238E27FC236}">
                <a16:creationId xmlns:a16="http://schemas.microsoft.com/office/drawing/2014/main" id="{E8D0A56E-EDC4-422F-9232-D4F4976B542B}"/>
              </a:ext>
            </a:extLst>
          </p:cNvPr>
          <p:cNvSpPr/>
          <p:nvPr/>
        </p:nvSpPr>
        <p:spPr>
          <a:xfrm>
            <a:off x="5917145"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392;p31">
            <a:extLst>
              <a:ext uri="{FF2B5EF4-FFF2-40B4-BE49-F238E27FC236}">
                <a16:creationId xmlns:a16="http://schemas.microsoft.com/office/drawing/2014/main" id="{7F64412E-D56D-4039-B429-C22F890AE2C2}"/>
              </a:ext>
            </a:extLst>
          </p:cNvPr>
          <p:cNvPicPr>
            <a:picLocks/>
          </p:cNvPicPr>
          <p:nvPr/>
        </p:nvPicPr>
        <p:blipFill>
          <a:blip r:embed="rId5"/>
          <a:srcRect/>
          <a:stretch/>
        </p:blipFill>
        <p:spPr>
          <a:xfrm>
            <a:off x="5802091" y="3785442"/>
            <a:ext cx="489396" cy="587276"/>
          </a:xfrm>
          <a:prstGeom prst="rect">
            <a:avLst/>
          </a:prstGeom>
          <a:noFill/>
          <a:ln>
            <a:noFill/>
          </a:ln>
          <a:effectLst>
            <a:outerShdw blurRad="57150" dist="38100" dir="2760000" algn="bl" rotWithShape="0">
              <a:srgbClr val="000000">
                <a:alpha val="86000"/>
              </a:srgbClr>
            </a:outerShdw>
          </a:effectLst>
        </p:spPr>
      </p:pic>
      <p:pic>
        <p:nvPicPr>
          <p:cNvPr id="61" name="Google Shape;392;p31">
            <a:extLst>
              <a:ext uri="{FF2B5EF4-FFF2-40B4-BE49-F238E27FC236}">
                <a16:creationId xmlns:a16="http://schemas.microsoft.com/office/drawing/2014/main" id="{E1B63922-4F2A-4A4A-BE66-F5D101BFEC6B}"/>
              </a:ext>
            </a:extLst>
          </p:cNvPr>
          <p:cNvPicPr>
            <a:picLocks/>
          </p:cNvPicPr>
          <p:nvPr/>
        </p:nvPicPr>
        <p:blipFill>
          <a:blip r:embed="rId5"/>
          <a:srcRect/>
          <a:stretch/>
        </p:blipFill>
        <p:spPr>
          <a:xfrm>
            <a:off x="6418400" y="3785232"/>
            <a:ext cx="489396" cy="587276"/>
          </a:xfrm>
          <a:prstGeom prst="rect">
            <a:avLst/>
          </a:prstGeom>
          <a:noFill/>
          <a:ln>
            <a:noFill/>
          </a:ln>
          <a:effectLst>
            <a:outerShdw blurRad="57150" dist="38100" dir="2760000" algn="bl" rotWithShape="0">
              <a:srgbClr val="000000">
                <a:alpha val="86000"/>
              </a:srgbClr>
            </a:outerShdw>
          </a:effectLst>
        </p:spPr>
      </p:pic>
      <p:sp>
        <p:nvSpPr>
          <p:cNvPr id="62" name="Google Shape;268;p29">
            <a:extLst>
              <a:ext uri="{FF2B5EF4-FFF2-40B4-BE49-F238E27FC236}">
                <a16:creationId xmlns:a16="http://schemas.microsoft.com/office/drawing/2014/main" id="{438D65C7-61DA-4B73-A3B4-03D8F35FBFD8}"/>
              </a:ext>
            </a:extLst>
          </p:cNvPr>
          <p:cNvSpPr/>
          <p:nvPr/>
        </p:nvSpPr>
        <p:spPr>
          <a:xfrm>
            <a:off x="4214550"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392;p31">
            <a:extLst>
              <a:ext uri="{FF2B5EF4-FFF2-40B4-BE49-F238E27FC236}">
                <a16:creationId xmlns:a16="http://schemas.microsoft.com/office/drawing/2014/main" id="{4C050BDB-FB61-4492-85B5-139FDCD721FC}"/>
              </a:ext>
            </a:extLst>
          </p:cNvPr>
          <p:cNvPicPr>
            <a:picLocks/>
          </p:cNvPicPr>
          <p:nvPr/>
        </p:nvPicPr>
        <p:blipFill>
          <a:blip r:embed="rId5"/>
          <a:srcRect/>
          <a:stretch/>
        </p:blipFill>
        <p:spPr>
          <a:xfrm>
            <a:off x="4099496" y="3785442"/>
            <a:ext cx="489396" cy="587276"/>
          </a:xfrm>
          <a:prstGeom prst="rect">
            <a:avLst/>
          </a:prstGeom>
          <a:noFill/>
          <a:ln>
            <a:noFill/>
          </a:ln>
          <a:effectLst>
            <a:outerShdw blurRad="57150" dist="38100" dir="2760000" algn="bl" rotWithShape="0">
              <a:srgbClr val="000000">
                <a:alpha val="86000"/>
              </a:srgbClr>
            </a:outerShdw>
          </a:effectLst>
        </p:spPr>
      </p:pic>
      <p:pic>
        <p:nvPicPr>
          <p:cNvPr id="64" name="Google Shape;392;p31">
            <a:extLst>
              <a:ext uri="{FF2B5EF4-FFF2-40B4-BE49-F238E27FC236}">
                <a16:creationId xmlns:a16="http://schemas.microsoft.com/office/drawing/2014/main" id="{DD03D071-2BE3-4B2A-9D0D-DCBC8BF36E26}"/>
              </a:ext>
            </a:extLst>
          </p:cNvPr>
          <p:cNvPicPr>
            <a:picLocks/>
          </p:cNvPicPr>
          <p:nvPr/>
        </p:nvPicPr>
        <p:blipFill>
          <a:blip r:embed="rId5"/>
          <a:srcRect/>
          <a:stretch/>
        </p:blipFill>
        <p:spPr>
          <a:xfrm>
            <a:off x="4715805" y="3785232"/>
            <a:ext cx="489396" cy="587276"/>
          </a:xfrm>
          <a:prstGeom prst="rect">
            <a:avLst/>
          </a:prstGeom>
          <a:noFill/>
          <a:ln>
            <a:noFill/>
          </a:ln>
          <a:effectLst>
            <a:outerShdw blurRad="57150" dist="38100" dir="2760000" algn="bl" rotWithShape="0">
              <a:srgbClr val="000000">
                <a:alpha val="86000"/>
              </a:srgbClr>
            </a:outerShdw>
          </a:effectLst>
        </p:spPr>
      </p:pic>
      <p:sp>
        <p:nvSpPr>
          <p:cNvPr id="65" name="Google Shape;268;p29">
            <a:extLst>
              <a:ext uri="{FF2B5EF4-FFF2-40B4-BE49-F238E27FC236}">
                <a16:creationId xmlns:a16="http://schemas.microsoft.com/office/drawing/2014/main" id="{B0951E69-3E9F-4788-9C78-DFA2A55135DF}"/>
              </a:ext>
            </a:extLst>
          </p:cNvPr>
          <p:cNvSpPr/>
          <p:nvPr/>
        </p:nvSpPr>
        <p:spPr>
          <a:xfrm>
            <a:off x="2454806"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392;p31">
            <a:extLst>
              <a:ext uri="{FF2B5EF4-FFF2-40B4-BE49-F238E27FC236}">
                <a16:creationId xmlns:a16="http://schemas.microsoft.com/office/drawing/2014/main" id="{C25A1CB5-AF13-4691-ADBD-FF4BF739F3B2}"/>
              </a:ext>
            </a:extLst>
          </p:cNvPr>
          <p:cNvPicPr>
            <a:picLocks/>
          </p:cNvPicPr>
          <p:nvPr/>
        </p:nvPicPr>
        <p:blipFill>
          <a:blip r:embed="rId5"/>
          <a:srcRect/>
          <a:stretch/>
        </p:blipFill>
        <p:spPr>
          <a:xfrm>
            <a:off x="2339752" y="3785616"/>
            <a:ext cx="489396"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27006DAE-8443-47F1-841D-04EDE84097D3}"/>
              </a:ext>
            </a:extLst>
          </p:cNvPr>
          <p:cNvPicPr>
            <a:picLocks/>
          </p:cNvPicPr>
          <p:nvPr/>
        </p:nvPicPr>
        <p:blipFill>
          <a:blip r:embed="rId5"/>
          <a:srcRect/>
          <a:stretch/>
        </p:blipFill>
        <p:spPr>
          <a:xfrm>
            <a:off x="2956061" y="3785112"/>
            <a:ext cx="489396" cy="587276"/>
          </a:xfrm>
          <a:prstGeom prst="rect">
            <a:avLst/>
          </a:prstGeom>
          <a:noFill/>
          <a:ln>
            <a:noFill/>
          </a:ln>
          <a:effectLst>
            <a:outerShdw blurRad="57150" dist="38100" dir="2760000" algn="bl" rotWithShape="0">
              <a:srgbClr val="000000">
                <a:alpha val="86000"/>
              </a:srgbClr>
            </a:outerShdw>
          </a:effectLst>
        </p:spPr>
      </p:pic>
      <p:sp>
        <p:nvSpPr>
          <p:cNvPr id="68" name="Google Shape;268;p29">
            <a:extLst>
              <a:ext uri="{FF2B5EF4-FFF2-40B4-BE49-F238E27FC236}">
                <a16:creationId xmlns:a16="http://schemas.microsoft.com/office/drawing/2014/main" id="{E29A2968-8E6F-4DF5-8A93-56D02256DF8F}"/>
              </a:ext>
            </a:extLst>
          </p:cNvPr>
          <p:cNvSpPr/>
          <p:nvPr/>
        </p:nvSpPr>
        <p:spPr>
          <a:xfrm>
            <a:off x="5917147"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392;p31">
            <a:extLst>
              <a:ext uri="{FF2B5EF4-FFF2-40B4-BE49-F238E27FC236}">
                <a16:creationId xmlns:a16="http://schemas.microsoft.com/office/drawing/2014/main" id="{954CAEC9-20E6-4B8D-88A5-9E85E1456C9F}"/>
              </a:ext>
            </a:extLst>
          </p:cNvPr>
          <p:cNvPicPr>
            <a:picLocks/>
          </p:cNvPicPr>
          <p:nvPr/>
        </p:nvPicPr>
        <p:blipFill>
          <a:blip r:embed="rId5"/>
          <a:srcRect/>
          <a:stretch/>
        </p:blipFill>
        <p:spPr>
          <a:xfrm>
            <a:off x="5802093" y="2642447"/>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CBE72029-A33C-4CC1-A836-003FCFA9AF84}"/>
              </a:ext>
            </a:extLst>
          </p:cNvPr>
          <p:cNvPicPr>
            <a:picLocks/>
          </p:cNvPicPr>
          <p:nvPr/>
        </p:nvPicPr>
        <p:blipFill>
          <a:blip r:embed="rId5"/>
          <a:srcRect/>
          <a:stretch/>
        </p:blipFill>
        <p:spPr>
          <a:xfrm>
            <a:off x="6418402" y="2642237"/>
            <a:ext cx="489396" cy="587276"/>
          </a:xfrm>
          <a:prstGeom prst="rect">
            <a:avLst/>
          </a:prstGeom>
          <a:noFill/>
          <a:ln>
            <a:noFill/>
          </a:ln>
          <a:effectLst>
            <a:outerShdw blurRad="57150" dist="38100" dir="2760000" algn="bl" rotWithShape="0">
              <a:srgbClr val="000000">
                <a:alpha val="86000"/>
              </a:srgbClr>
            </a:outerShdw>
          </a:effectLst>
        </p:spPr>
      </p:pic>
      <p:sp>
        <p:nvSpPr>
          <p:cNvPr id="71" name="Google Shape;268;p29">
            <a:extLst>
              <a:ext uri="{FF2B5EF4-FFF2-40B4-BE49-F238E27FC236}">
                <a16:creationId xmlns:a16="http://schemas.microsoft.com/office/drawing/2014/main" id="{5D15D5DE-E9E1-4590-8E00-E1BDF3187762}"/>
              </a:ext>
            </a:extLst>
          </p:cNvPr>
          <p:cNvSpPr/>
          <p:nvPr/>
        </p:nvSpPr>
        <p:spPr>
          <a:xfrm>
            <a:off x="4214552"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392;p31">
            <a:extLst>
              <a:ext uri="{FF2B5EF4-FFF2-40B4-BE49-F238E27FC236}">
                <a16:creationId xmlns:a16="http://schemas.microsoft.com/office/drawing/2014/main" id="{800DCB1C-26D9-4C1B-87F2-04A273B41560}"/>
              </a:ext>
            </a:extLst>
          </p:cNvPr>
          <p:cNvPicPr>
            <a:picLocks/>
          </p:cNvPicPr>
          <p:nvPr/>
        </p:nvPicPr>
        <p:blipFill>
          <a:blip r:embed="rId5"/>
          <a:srcRect/>
          <a:stretch/>
        </p:blipFill>
        <p:spPr>
          <a:xfrm>
            <a:off x="4099498" y="2642447"/>
            <a:ext cx="489396"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B7DE4D53-728C-4BCC-8D92-3AF85CF62373}"/>
              </a:ext>
            </a:extLst>
          </p:cNvPr>
          <p:cNvPicPr>
            <a:picLocks/>
          </p:cNvPicPr>
          <p:nvPr/>
        </p:nvPicPr>
        <p:blipFill>
          <a:blip r:embed="rId5"/>
          <a:srcRect/>
          <a:stretch/>
        </p:blipFill>
        <p:spPr>
          <a:xfrm>
            <a:off x="4715807" y="2642237"/>
            <a:ext cx="489396" cy="587276"/>
          </a:xfrm>
          <a:prstGeom prst="rect">
            <a:avLst/>
          </a:prstGeom>
          <a:noFill/>
          <a:ln>
            <a:noFill/>
          </a:ln>
          <a:effectLst>
            <a:outerShdw blurRad="57150" dist="38100" dir="2760000" algn="bl" rotWithShape="0">
              <a:srgbClr val="000000">
                <a:alpha val="86000"/>
              </a:srgbClr>
            </a:outerShdw>
          </a:effectLst>
        </p:spPr>
      </p:pic>
      <p:sp>
        <p:nvSpPr>
          <p:cNvPr id="74" name="Google Shape;268;p29">
            <a:extLst>
              <a:ext uri="{FF2B5EF4-FFF2-40B4-BE49-F238E27FC236}">
                <a16:creationId xmlns:a16="http://schemas.microsoft.com/office/drawing/2014/main" id="{16D50E95-056E-4FA9-B634-FBC1CD72359D}"/>
              </a:ext>
            </a:extLst>
          </p:cNvPr>
          <p:cNvSpPr/>
          <p:nvPr/>
        </p:nvSpPr>
        <p:spPr>
          <a:xfrm>
            <a:off x="2454808"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392;p31">
            <a:extLst>
              <a:ext uri="{FF2B5EF4-FFF2-40B4-BE49-F238E27FC236}">
                <a16:creationId xmlns:a16="http://schemas.microsoft.com/office/drawing/2014/main" id="{36D8AF48-D838-4C73-A0FA-655591F7E868}"/>
              </a:ext>
            </a:extLst>
          </p:cNvPr>
          <p:cNvPicPr>
            <a:picLocks/>
          </p:cNvPicPr>
          <p:nvPr/>
        </p:nvPicPr>
        <p:blipFill>
          <a:blip r:embed="rId5"/>
          <a:srcRect/>
          <a:stretch/>
        </p:blipFill>
        <p:spPr>
          <a:xfrm>
            <a:off x="2339754" y="2642327"/>
            <a:ext cx="489396"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81CCC26E-E64D-4B21-BD84-A05C64C03827}"/>
              </a:ext>
            </a:extLst>
          </p:cNvPr>
          <p:cNvPicPr>
            <a:picLocks/>
          </p:cNvPicPr>
          <p:nvPr/>
        </p:nvPicPr>
        <p:blipFill>
          <a:blip r:embed="rId5"/>
          <a:srcRect/>
          <a:stretch/>
        </p:blipFill>
        <p:spPr>
          <a:xfrm>
            <a:off x="2956063" y="2642117"/>
            <a:ext cx="489396" cy="587276"/>
          </a:xfrm>
          <a:prstGeom prst="rect">
            <a:avLst/>
          </a:prstGeom>
          <a:noFill/>
          <a:ln>
            <a:noFill/>
          </a:ln>
          <a:effectLst>
            <a:outerShdw blurRad="57150" dist="38100" dir="2760000" algn="bl" rotWithShape="0">
              <a:srgbClr val="000000">
                <a:alpha val="86000"/>
              </a:srgbClr>
            </a:outerShdw>
          </a:effectLst>
        </p:spPr>
      </p:pic>
      <p:sp>
        <p:nvSpPr>
          <p:cNvPr id="107" name="Thought Bubble: Cloud 106">
            <a:extLst>
              <a:ext uri="{FF2B5EF4-FFF2-40B4-BE49-F238E27FC236}">
                <a16:creationId xmlns:a16="http://schemas.microsoft.com/office/drawing/2014/main" id="{140D3684-9F3C-4961-86E0-7E4593ABB0CF}"/>
              </a:ext>
            </a:extLst>
          </p:cNvPr>
          <p:cNvSpPr/>
          <p:nvPr/>
        </p:nvSpPr>
        <p:spPr>
          <a:xfrm>
            <a:off x="5256076" y="303498"/>
            <a:ext cx="2556284" cy="904853"/>
          </a:xfrm>
          <a:prstGeom prst="cloudCallout">
            <a:avLst>
              <a:gd name="adj1" fmla="val -65579"/>
              <a:gd name="adj2" fmla="val 52471"/>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lvl="0" algn="ctr"/>
            <a:r>
              <a:rPr lang="en-US" dirty="0">
                <a:latin typeface="Source Sans Pro"/>
                <a:ea typeface="Source Sans Pro"/>
                <a:cs typeface="Source Sans Pro"/>
                <a:sym typeface="Source Sans Pro"/>
              </a:rPr>
              <a:t>How would I go about counting all of the D&amp;Bs?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4"/>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4"/>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pic>
        <p:nvPicPr>
          <p:cNvPr id="139" name="Google Shape;139;p24"/>
          <p:cNvPicPr preferRelativeResize="0"/>
          <p:nvPr/>
        </p:nvPicPr>
        <p:blipFill>
          <a:blip r:embed="rId3">
            <a:alphaModFix/>
          </a:blip>
          <a:stretch>
            <a:fillRect/>
          </a:stretch>
        </p:blipFill>
        <p:spPr>
          <a:xfrm>
            <a:off x="1394650" y="1347350"/>
            <a:ext cx="5986310" cy="3367300"/>
          </a:xfrm>
          <a:prstGeom prst="rect">
            <a:avLst/>
          </a:prstGeom>
          <a:noFill/>
          <a:ln>
            <a:noFill/>
          </a:ln>
          <a:effectLst>
            <a:outerShdw blurRad="57150" dist="114300" dir="2220000" algn="bl" rotWithShape="0">
              <a:srgbClr val="000000">
                <a:alpha val="41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#2, Part 1: The Local Count</a:t>
            </a:r>
            <a:br>
              <a:rPr lang="en-US" sz="3000" dirty="0">
                <a:solidFill>
                  <a:srgbClr val="FFFFFF"/>
                </a:solidFill>
                <a:latin typeface="Barlow"/>
              </a:rPr>
            </a:br>
            <a:r>
              <a:rPr lang="en-US" sz="2000" dirty="0">
                <a:solidFill>
                  <a:srgbClr val="FFFFFF"/>
                </a:solidFill>
                <a:latin typeface="Barlow"/>
              </a:rPr>
              <a:t>(Key Concept: Stages)</a:t>
            </a:r>
            <a:endParaRPr sz="2000" dirty="0">
              <a:solidFill>
                <a:srgbClr val="FFFFFF"/>
              </a:solidFill>
              <a:latin typeface="Barlow"/>
            </a:endParaRPr>
          </a:p>
        </p:txBody>
      </p:sp>
    </p:spTree>
    <p:extLst>
      <p:ext uri="{BB962C8B-B14F-4D97-AF65-F5344CB8AC3E}">
        <p14:creationId xmlns:p14="http://schemas.microsoft.com/office/powerpoint/2010/main" val="45226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pic>
        <p:nvPicPr>
          <p:cNvPr id="2628" name="Google Shape;2628;p68"/>
          <p:cNvPicPr preferRelativeResize="0"/>
          <p:nvPr/>
        </p:nvPicPr>
        <p:blipFill>
          <a:blip r:embed="rId3">
            <a:alphaModFix/>
          </a:blip>
          <a:stretch>
            <a:fillRect/>
          </a:stretch>
        </p:blipFill>
        <p:spPr>
          <a:xfrm rot="-458565">
            <a:off x="2586989" y="924523"/>
            <a:ext cx="469260" cy="228493"/>
          </a:xfrm>
          <a:prstGeom prst="rect">
            <a:avLst/>
          </a:prstGeom>
          <a:noFill/>
          <a:ln>
            <a:noFill/>
          </a:ln>
        </p:spPr>
      </p:pic>
      <p:pic>
        <p:nvPicPr>
          <p:cNvPr id="2629" name="Google Shape;2629;p68"/>
          <p:cNvPicPr preferRelativeResize="0"/>
          <p:nvPr/>
        </p:nvPicPr>
        <p:blipFill>
          <a:blip r:embed="rId3">
            <a:alphaModFix/>
          </a:blip>
          <a:stretch>
            <a:fillRect/>
          </a:stretch>
        </p:blipFill>
        <p:spPr>
          <a:xfrm rot="-603141">
            <a:off x="2483743" y="1145877"/>
            <a:ext cx="468208" cy="229177"/>
          </a:xfrm>
          <a:prstGeom prst="rect">
            <a:avLst/>
          </a:prstGeom>
          <a:noFill/>
          <a:ln>
            <a:noFill/>
          </a:ln>
        </p:spPr>
      </p:pic>
      <p:pic>
        <p:nvPicPr>
          <p:cNvPr id="2630" name="Google Shape;2630;p68"/>
          <p:cNvPicPr preferRelativeResize="0"/>
          <p:nvPr/>
        </p:nvPicPr>
        <p:blipFill>
          <a:blip r:embed="rId3">
            <a:alphaModFix/>
          </a:blip>
          <a:stretch>
            <a:fillRect/>
          </a:stretch>
        </p:blipFill>
        <p:spPr>
          <a:xfrm rot="-603141">
            <a:off x="2834535" y="1081359"/>
            <a:ext cx="468208" cy="229177"/>
          </a:xfrm>
          <a:prstGeom prst="rect">
            <a:avLst/>
          </a:prstGeom>
          <a:noFill/>
          <a:ln>
            <a:noFill/>
          </a:ln>
        </p:spPr>
      </p:pic>
      <p:pic>
        <p:nvPicPr>
          <p:cNvPr id="2631" name="Google Shape;2631;p68"/>
          <p:cNvPicPr preferRelativeResize="0"/>
          <p:nvPr/>
        </p:nvPicPr>
        <p:blipFill>
          <a:blip r:embed="rId3">
            <a:alphaModFix/>
          </a:blip>
          <a:stretch>
            <a:fillRect/>
          </a:stretch>
        </p:blipFill>
        <p:spPr>
          <a:xfrm rot="-1018844">
            <a:off x="2671364" y="1332865"/>
            <a:ext cx="463778" cy="232013"/>
          </a:xfrm>
          <a:prstGeom prst="rect">
            <a:avLst/>
          </a:prstGeom>
          <a:noFill/>
          <a:ln>
            <a:noFill/>
          </a:ln>
        </p:spPr>
      </p:pic>
      <p:sp>
        <p:nvSpPr>
          <p:cNvPr id="2657" name="Google Shape;2657;p68"/>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54" name="Group 53">
            <a:extLst>
              <a:ext uri="{FF2B5EF4-FFF2-40B4-BE49-F238E27FC236}">
                <a16:creationId xmlns:a16="http://schemas.microsoft.com/office/drawing/2014/main" id="{380304B5-85AA-4EEE-A060-C52CAEB41CB8}"/>
              </a:ext>
            </a:extLst>
          </p:cNvPr>
          <p:cNvGrpSpPr/>
          <p:nvPr/>
        </p:nvGrpSpPr>
        <p:grpSpPr>
          <a:xfrm>
            <a:off x="1943708" y="1023578"/>
            <a:ext cx="573517" cy="383700"/>
            <a:chOff x="1478811" y="266803"/>
            <a:chExt cx="573517" cy="383700"/>
          </a:xfrm>
        </p:grpSpPr>
        <p:cxnSp>
          <p:nvCxnSpPr>
            <p:cNvPr id="55" name="Google Shape;345;p30">
              <a:extLst>
                <a:ext uri="{FF2B5EF4-FFF2-40B4-BE49-F238E27FC236}">
                  <a16:creationId xmlns:a16="http://schemas.microsoft.com/office/drawing/2014/main" id="{11E54DE7-CA77-4C75-84AA-1A720A77F780}"/>
                </a:ext>
              </a:extLst>
            </p:cNvPr>
            <p:cNvCxnSpPr>
              <a:cxnSpLocks/>
            </p:cNvCxnSpPr>
            <p:nvPr/>
          </p:nvCxnSpPr>
          <p:spPr>
            <a:xfrm>
              <a:off x="1664494" y="466725"/>
              <a:ext cx="387834" cy="56786"/>
            </a:xfrm>
            <a:prstGeom prst="straightConnector1">
              <a:avLst/>
            </a:prstGeom>
            <a:noFill/>
            <a:ln w="19050" cap="flat" cmpd="sng">
              <a:solidFill>
                <a:srgbClr val="FF0000"/>
              </a:solidFill>
              <a:prstDash val="solid"/>
              <a:round/>
              <a:headEnd type="none" w="med" len="med"/>
              <a:tailEnd type="triangle" w="med" len="med"/>
            </a:ln>
          </p:spPr>
        </p:cxnSp>
        <p:sp>
          <p:nvSpPr>
            <p:cNvPr id="56" name="Google Shape;344;p30">
              <a:extLst>
                <a:ext uri="{FF2B5EF4-FFF2-40B4-BE49-F238E27FC236}">
                  <a16:creationId xmlns:a16="http://schemas.microsoft.com/office/drawing/2014/main" id="{6FD34000-577C-46AE-95CF-5B0B560A1C5D}"/>
                </a:ext>
              </a:extLst>
            </p:cNvPr>
            <p:cNvSpPr txBox="1"/>
            <p:nvPr/>
          </p:nvSpPr>
          <p:spPr>
            <a:xfrm>
              <a:off x="1478811" y="266803"/>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a:t>
              </a:r>
              <a:endParaRPr dirty="0"/>
            </a:p>
          </p:txBody>
        </p:sp>
      </p:grpSp>
      <p:grpSp>
        <p:nvGrpSpPr>
          <p:cNvPr id="57" name="Group 56">
            <a:extLst>
              <a:ext uri="{FF2B5EF4-FFF2-40B4-BE49-F238E27FC236}">
                <a16:creationId xmlns:a16="http://schemas.microsoft.com/office/drawing/2014/main" id="{943E642C-9D50-4BD5-B130-853D950DDE05}"/>
              </a:ext>
            </a:extLst>
          </p:cNvPr>
          <p:cNvGrpSpPr/>
          <p:nvPr/>
        </p:nvGrpSpPr>
        <p:grpSpPr>
          <a:xfrm>
            <a:off x="2375756" y="1527634"/>
            <a:ext cx="367027" cy="443609"/>
            <a:chOff x="2103947" y="1054003"/>
            <a:chExt cx="367027" cy="443609"/>
          </a:xfrm>
        </p:grpSpPr>
        <p:cxnSp>
          <p:nvCxnSpPr>
            <p:cNvPr id="58" name="Google Shape;348;p30">
              <a:extLst>
                <a:ext uri="{FF2B5EF4-FFF2-40B4-BE49-F238E27FC236}">
                  <a16:creationId xmlns:a16="http://schemas.microsoft.com/office/drawing/2014/main" id="{66E8146E-4EEF-4079-BBE5-E2220B9DD55B}"/>
                </a:ext>
              </a:extLst>
            </p:cNvPr>
            <p:cNvCxnSpPr>
              <a:cxnSpLocks/>
            </p:cNvCxnSpPr>
            <p:nvPr/>
          </p:nvCxnSpPr>
          <p:spPr>
            <a:xfrm flipV="1">
              <a:off x="2305050" y="1054003"/>
              <a:ext cx="165924" cy="231872"/>
            </a:xfrm>
            <a:prstGeom prst="straightConnector1">
              <a:avLst/>
            </a:prstGeom>
            <a:noFill/>
            <a:ln w="19050" cap="flat" cmpd="sng">
              <a:solidFill>
                <a:srgbClr val="FF0000"/>
              </a:solidFill>
              <a:prstDash val="solid"/>
              <a:round/>
              <a:headEnd type="none" w="med" len="med"/>
              <a:tailEnd type="triangle" w="med" len="med"/>
            </a:ln>
          </p:spPr>
        </p:cxnSp>
        <p:sp>
          <p:nvSpPr>
            <p:cNvPr id="59" name="Google Shape;344;p30">
              <a:extLst>
                <a:ext uri="{FF2B5EF4-FFF2-40B4-BE49-F238E27FC236}">
                  <a16:creationId xmlns:a16="http://schemas.microsoft.com/office/drawing/2014/main" id="{3A9BC390-F22A-4043-8F8B-78EB711CBB40}"/>
                </a:ext>
              </a:extLst>
            </p:cNvPr>
            <p:cNvSpPr txBox="1"/>
            <p:nvPr/>
          </p:nvSpPr>
          <p:spPr>
            <a:xfrm>
              <a:off x="2103947" y="11139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4</a:t>
              </a:r>
              <a:endParaRPr dirty="0"/>
            </a:p>
          </p:txBody>
        </p:sp>
      </p:grpSp>
      <p:cxnSp>
        <p:nvCxnSpPr>
          <p:cNvPr id="61" name="Google Shape;349;p30">
            <a:extLst>
              <a:ext uri="{FF2B5EF4-FFF2-40B4-BE49-F238E27FC236}">
                <a16:creationId xmlns:a16="http://schemas.microsoft.com/office/drawing/2014/main" id="{7A3FC093-DB2F-4C9C-A681-92E355AF7CC4}"/>
              </a:ext>
            </a:extLst>
          </p:cNvPr>
          <p:cNvCxnSpPr>
            <a:cxnSpLocks/>
            <a:endCxn id="2628" idx="0"/>
          </p:cNvCxnSpPr>
          <p:nvPr/>
        </p:nvCxnSpPr>
        <p:spPr>
          <a:xfrm>
            <a:off x="2606591" y="764797"/>
            <a:ext cx="199834" cy="160741"/>
          </a:xfrm>
          <a:prstGeom prst="straightConnector1">
            <a:avLst/>
          </a:prstGeom>
          <a:noFill/>
          <a:ln w="19050" cap="flat" cmpd="sng">
            <a:solidFill>
              <a:srgbClr val="FF0000"/>
            </a:solidFill>
            <a:prstDash val="solid"/>
            <a:round/>
            <a:headEnd type="none" w="med" len="med"/>
            <a:tailEnd type="triangle" w="med" len="med"/>
          </a:ln>
        </p:spPr>
      </p:cxnSp>
      <p:sp>
        <p:nvSpPr>
          <p:cNvPr id="62" name="Google Shape;344;p30">
            <a:extLst>
              <a:ext uri="{FF2B5EF4-FFF2-40B4-BE49-F238E27FC236}">
                <a16:creationId xmlns:a16="http://schemas.microsoft.com/office/drawing/2014/main" id="{941EE13A-8F6B-4E03-8FEC-66E91F3EDFB3}"/>
              </a:ext>
            </a:extLst>
          </p:cNvPr>
          <p:cNvSpPr txBox="1"/>
          <p:nvPr/>
        </p:nvSpPr>
        <p:spPr>
          <a:xfrm>
            <a:off x="2411760" y="483519"/>
            <a:ext cx="272650" cy="3825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2</a:t>
            </a:r>
            <a:endParaRPr dirty="0"/>
          </a:p>
        </p:txBody>
      </p:sp>
      <p:grpSp>
        <p:nvGrpSpPr>
          <p:cNvPr id="63" name="Group 62">
            <a:extLst>
              <a:ext uri="{FF2B5EF4-FFF2-40B4-BE49-F238E27FC236}">
                <a16:creationId xmlns:a16="http://schemas.microsoft.com/office/drawing/2014/main" id="{A5B386EC-05AD-4188-A279-A8473C88D4B6}"/>
              </a:ext>
            </a:extLst>
          </p:cNvPr>
          <p:cNvGrpSpPr/>
          <p:nvPr/>
        </p:nvGrpSpPr>
        <p:grpSpPr>
          <a:xfrm>
            <a:off x="3167844" y="591530"/>
            <a:ext cx="258251" cy="500313"/>
            <a:chOff x="2803784" y="118812"/>
            <a:chExt cx="258251" cy="500313"/>
          </a:xfrm>
        </p:grpSpPr>
        <p:sp>
          <p:nvSpPr>
            <p:cNvPr id="64" name="Google Shape;344;p30">
              <a:extLst>
                <a:ext uri="{FF2B5EF4-FFF2-40B4-BE49-F238E27FC236}">
                  <a16:creationId xmlns:a16="http://schemas.microsoft.com/office/drawing/2014/main" id="{6B18BB12-7497-432C-83B9-2E498CCADFA8}"/>
                </a:ext>
              </a:extLst>
            </p:cNvPr>
            <p:cNvSpPr txBox="1"/>
            <p:nvPr/>
          </p:nvSpPr>
          <p:spPr>
            <a:xfrm>
              <a:off x="2803784" y="1188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3</a:t>
              </a:r>
              <a:endParaRPr dirty="0"/>
            </a:p>
          </p:txBody>
        </p:sp>
        <p:cxnSp>
          <p:nvCxnSpPr>
            <p:cNvPr id="65" name="Google Shape;350;p30">
              <a:extLst>
                <a:ext uri="{FF2B5EF4-FFF2-40B4-BE49-F238E27FC236}">
                  <a16:creationId xmlns:a16="http://schemas.microsoft.com/office/drawing/2014/main" id="{35B1AA8F-B811-4B1F-8408-E4DEC0DEF618}"/>
                </a:ext>
              </a:extLst>
            </p:cNvPr>
            <p:cNvCxnSpPr>
              <a:cxnSpLocks/>
            </p:cNvCxnSpPr>
            <p:nvPr/>
          </p:nvCxnSpPr>
          <p:spPr>
            <a:xfrm flipH="1">
              <a:off x="2874715" y="404813"/>
              <a:ext cx="49460" cy="214312"/>
            </a:xfrm>
            <a:prstGeom prst="straightConnector1">
              <a:avLst/>
            </a:prstGeom>
            <a:noFill/>
            <a:ln w="19050" cap="flat" cmpd="sng">
              <a:solidFill>
                <a:srgbClr val="FF0000"/>
              </a:solidFill>
              <a:prstDash val="solid"/>
              <a:round/>
              <a:headEnd type="none" w="med" len="med"/>
              <a:tailEnd type="triangle" w="med" len="med"/>
            </a:ln>
          </p:spPr>
        </p:cxnSp>
      </p:grpSp>
      <p:sp>
        <p:nvSpPr>
          <p:cNvPr id="68" name="Speech Bubble: Oval 67">
            <a:extLst>
              <a:ext uri="{FF2B5EF4-FFF2-40B4-BE49-F238E27FC236}">
                <a16:creationId xmlns:a16="http://schemas.microsoft.com/office/drawing/2014/main" id="{A2FF4014-738B-405C-B59D-C253B17A9B6B}"/>
              </a:ext>
            </a:extLst>
          </p:cNvPr>
          <p:cNvSpPr/>
          <p:nvPr/>
        </p:nvSpPr>
        <p:spPr>
          <a:xfrm>
            <a:off x="4856016" y="123478"/>
            <a:ext cx="3928451" cy="1088102"/>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Student A, grab &amp; count bag #1.</a:t>
            </a:r>
          </a:p>
          <a:p>
            <a:pPr algn="ctr"/>
            <a:r>
              <a:rPr lang="en-US" dirty="0">
                <a:solidFill>
                  <a:schemeClr val="tx1"/>
                </a:solidFill>
              </a:rPr>
              <a:t>Student D, grab &amp; count bag #2.</a:t>
            </a:r>
          </a:p>
          <a:p>
            <a:pPr algn="ctr"/>
            <a:r>
              <a:rPr lang="en-US" dirty="0">
                <a:solidFill>
                  <a:schemeClr val="tx1"/>
                </a:solidFill>
              </a:rPr>
              <a:t>Student I, grab &amp; count bag #3.</a:t>
            </a:r>
          </a:p>
          <a:p>
            <a:pPr algn="ctr"/>
            <a:r>
              <a:rPr lang="en-US" dirty="0">
                <a:solidFill>
                  <a:schemeClr val="tx1"/>
                </a:solidFill>
              </a:rPr>
              <a:t>Student J, grab &amp; count bag #4.</a:t>
            </a:r>
          </a:p>
        </p:txBody>
      </p:sp>
      <p:grpSp>
        <p:nvGrpSpPr>
          <p:cNvPr id="113" name="Group 112">
            <a:extLst>
              <a:ext uri="{FF2B5EF4-FFF2-40B4-BE49-F238E27FC236}">
                <a16:creationId xmlns:a16="http://schemas.microsoft.com/office/drawing/2014/main" id="{C0314566-11E0-422F-82CE-0EA1AAF06887}"/>
              </a:ext>
            </a:extLst>
          </p:cNvPr>
          <p:cNvGrpSpPr/>
          <p:nvPr/>
        </p:nvGrpSpPr>
        <p:grpSpPr>
          <a:xfrm>
            <a:off x="4230975" y="1181512"/>
            <a:ext cx="838200" cy="863313"/>
            <a:chOff x="4230975" y="1181512"/>
            <a:chExt cx="838200" cy="863313"/>
          </a:xfrm>
        </p:grpSpPr>
        <p:pic>
          <p:nvPicPr>
            <p:cNvPr id="114" name="Google Shape;392;p31">
              <a:extLst>
                <a:ext uri="{FF2B5EF4-FFF2-40B4-BE49-F238E27FC236}">
                  <a16:creationId xmlns:a16="http://schemas.microsoft.com/office/drawing/2014/main" id="{6F5141D8-0B83-46CB-917A-8327F7CCF51A}"/>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5" name="Google Shape;427;p31">
              <a:extLst>
                <a:ext uri="{FF2B5EF4-FFF2-40B4-BE49-F238E27FC236}">
                  <a16:creationId xmlns:a16="http://schemas.microsoft.com/office/drawing/2014/main" id="{362BAC5B-455C-42F8-82F4-8D393BE3869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268;p29">
            <a:extLst>
              <a:ext uri="{FF2B5EF4-FFF2-40B4-BE49-F238E27FC236}">
                <a16:creationId xmlns:a16="http://schemas.microsoft.com/office/drawing/2014/main" id="{BFC1A903-01CE-4E5C-AA3E-B86F84D1C2D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392;p31">
            <a:extLst>
              <a:ext uri="{FF2B5EF4-FFF2-40B4-BE49-F238E27FC236}">
                <a16:creationId xmlns:a16="http://schemas.microsoft.com/office/drawing/2014/main" id="{3BA7A773-1600-459D-8C2B-05E73DA63DF3}"/>
              </a:ext>
            </a:extLst>
          </p:cNvPr>
          <p:cNvPicPr>
            <a:picLocks/>
          </p:cNvPicPr>
          <p:nvPr/>
        </p:nvPicPr>
        <p:blipFill>
          <a:blip r:embed="rId5"/>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711631F3-4255-4222-8667-8DAB0A2C17CD}"/>
              </a:ext>
            </a:extLst>
          </p:cNvPr>
          <p:cNvPicPr>
            <a:picLocks/>
          </p:cNvPicPr>
          <p:nvPr/>
        </p:nvPicPr>
        <p:blipFill>
          <a:blip r:embed="rId6"/>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sp>
        <p:nvSpPr>
          <p:cNvPr id="119" name="Google Shape;268;p29">
            <a:extLst>
              <a:ext uri="{FF2B5EF4-FFF2-40B4-BE49-F238E27FC236}">
                <a16:creationId xmlns:a16="http://schemas.microsoft.com/office/drawing/2014/main" id="{AF721649-69EE-41FA-86E1-43E9D365CB1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392;p31">
            <a:extLst>
              <a:ext uri="{FF2B5EF4-FFF2-40B4-BE49-F238E27FC236}">
                <a16:creationId xmlns:a16="http://schemas.microsoft.com/office/drawing/2014/main" id="{211DA06B-7D49-4433-B6EA-AC92F4FF4D5F}"/>
              </a:ext>
            </a:extLst>
          </p:cNvPr>
          <p:cNvPicPr>
            <a:picLocks/>
          </p:cNvPicPr>
          <p:nvPr/>
        </p:nvPicPr>
        <p:blipFill>
          <a:blip r:embed="rId7"/>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3FE4EAA0-C658-42DD-8253-EECC8AF14B50}"/>
              </a:ext>
            </a:extLst>
          </p:cNvPr>
          <p:cNvPicPr>
            <a:picLocks/>
          </p:cNvPicPr>
          <p:nvPr/>
        </p:nvPicPr>
        <p:blipFill>
          <a:blip r:embed="rId8"/>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
        <p:nvSpPr>
          <p:cNvPr id="122" name="Google Shape;268;p29">
            <a:extLst>
              <a:ext uri="{FF2B5EF4-FFF2-40B4-BE49-F238E27FC236}">
                <a16:creationId xmlns:a16="http://schemas.microsoft.com/office/drawing/2014/main" id="{93F38048-73F1-4C24-843E-D593166CF90E}"/>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392;p31">
            <a:extLst>
              <a:ext uri="{FF2B5EF4-FFF2-40B4-BE49-F238E27FC236}">
                <a16:creationId xmlns:a16="http://schemas.microsoft.com/office/drawing/2014/main" id="{D4902DD1-6283-40BA-9E4E-0D9EFA691E79}"/>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24" name="Google Shape;392;p31">
            <a:extLst>
              <a:ext uri="{FF2B5EF4-FFF2-40B4-BE49-F238E27FC236}">
                <a16:creationId xmlns:a16="http://schemas.microsoft.com/office/drawing/2014/main" id="{295CF77D-A92E-40F0-8E69-C12A256ED6B3}"/>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sp>
        <p:nvSpPr>
          <p:cNvPr id="125" name="Google Shape;268;p29">
            <a:extLst>
              <a:ext uri="{FF2B5EF4-FFF2-40B4-BE49-F238E27FC236}">
                <a16:creationId xmlns:a16="http://schemas.microsoft.com/office/drawing/2014/main" id="{1CFD2B18-DD4C-40E3-8D81-0FC7D5BA9332}"/>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392;p31">
            <a:extLst>
              <a:ext uri="{FF2B5EF4-FFF2-40B4-BE49-F238E27FC236}">
                <a16:creationId xmlns:a16="http://schemas.microsoft.com/office/drawing/2014/main" id="{3BB84566-06B1-4ADF-BE6F-1186DAA707E2}"/>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E1C88D35-1E9A-4286-9859-1186679A8748}"/>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sp>
        <p:nvSpPr>
          <p:cNvPr id="128" name="Google Shape;268;p29">
            <a:extLst>
              <a:ext uri="{FF2B5EF4-FFF2-40B4-BE49-F238E27FC236}">
                <a16:creationId xmlns:a16="http://schemas.microsoft.com/office/drawing/2014/main" id="{E6F02348-8C2E-4E96-8785-FB4CE5B19A15}"/>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392;p31">
            <a:extLst>
              <a:ext uri="{FF2B5EF4-FFF2-40B4-BE49-F238E27FC236}">
                <a16:creationId xmlns:a16="http://schemas.microsoft.com/office/drawing/2014/main" id="{0FAD3ABA-576C-47B5-BC8C-123F2453178C}"/>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618B1FBB-5B8B-49F2-97C0-C12570D583D4}"/>
              </a:ext>
            </a:extLst>
          </p:cNvPr>
          <p:cNvPicPr>
            <a:picLocks/>
          </p:cNvPicPr>
          <p:nvPr/>
        </p:nvPicPr>
        <p:blipFill>
          <a:blip r:embed="rId14"/>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sp>
        <p:nvSpPr>
          <p:cNvPr id="131" name="Google Shape;268;p29">
            <a:extLst>
              <a:ext uri="{FF2B5EF4-FFF2-40B4-BE49-F238E27FC236}">
                <a16:creationId xmlns:a16="http://schemas.microsoft.com/office/drawing/2014/main" id="{3A9E83C8-89A8-47C4-A3F7-10ADD0ECECF0}"/>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392;p31">
            <a:extLst>
              <a:ext uri="{FF2B5EF4-FFF2-40B4-BE49-F238E27FC236}">
                <a16:creationId xmlns:a16="http://schemas.microsoft.com/office/drawing/2014/main" id="{161B7CF8-2283-43A3-980A-959D789E34DA}"/>
              </a:ext>
            </a:extLst>
          </p:cNvPr>
          <p:cNvPicPr>
            <a:picLocks/>
          </p:cNvPicPr>
          <p:nvPr/>
        </p:nvPicPr>
        <p:blipFill>
          <a:blip r:embed="rId15"/>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6B2C7D82-F0AF-4BBB-8ABF-C04ECC9F29A9}"/>
              </a:ext>
            </a:extLst>
          </p:cNvPr>
          <p:cNvPicPr>
            <a:picLocks/>
          </p:cNvPicPr>
          <p:nvPr/>
        </p:nvPicPr>
        <p:blipFill>
          <a:blip r:embed="rId16"/>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pic>
        <p:nvPicPr>
          <p:cNvPr id="70" name="Google Shape;2628;p68">
            <a:extLst>
              <a:ext uri="{FF2B5EF4-FFF2-40B4-BE49-F238E27FC236}">
                <a16:creationId xmlns:a16="http://schemas.microsoft.com/office/drawing/2014/main" id="{D9C934C7-EC2A-4AA9-8F83-F1D84169B67C}"/>
              </a:ext>
            </a:extLst>
          </p:cNvPr>
          <p:cNvPicPr preferRelativeResize="0"/>
          <p:nvPr/>
        </p:nvPicPr>
        <p:blipFill>
          <a:blip r:embed="rId3">
            <a:alphaModFix/>
          </a:blip>
          <a:stretch>
            <a:fillRect/>
          </a:stretch>
        </p:blipFill>
        <p:spPr>
          <a:xfrm rot="-458565">
            <a:off x="2586989" y="924523"/>
            <a:ext cx="469260" cy="228493"/>
          </a:xfrm>
          <a:prstGeom prst="rect">
            <a:avLst/>
          </a:prstGeom>
          <a:noFill/>
          <a:ln>
            <a:noFill/>
          </a:ln>
        </p:spPr>
      </p:pic>
      <p:pic>
        <p:nvPicPr>
          <p:cNvPr id="71" name="Google Shape;2629;p68">
            <a:extLst>
              <a:ext uri="{FF2B5EF4-FFF2-40B4-BE49-F238E27FC236}">
                <a16:creationId xmlns:a16="http://schemas.microsoft.com/office/drawing/2014/main" id="{00947B6D-4847-434C-84E7-B09521E15E79}"/>
              </a:ext>
            </a:extLst>
          </p:cNvPr>
          <p:cNvPicPr preferRelativeResize="0"/>
          <p:nvPr/>
        </p:nvPicPr>
        <p:blipFill>
          <a:blip r:embed="rId3">
            <a:alphaModFix/>
          </a:blip>
          <a:stretch>
            <a:fillRect/>
          </a:stretch>
        </p:blipFill>
        <p:spPr>
          <a:xfrm rot="-603141">
            <a:off x="2483743" y="1145877"/>
            <a:ext cx="468208" cy="229177"/>
          </a:xfrm>
          <a:prstGeom prst="rect">
            <a:avLst/>
          </a:prstGeom>
          <a:noFill/>
          <a:ln>
            <a:noFill/>
          </a:ln>
        </p:spPr>
      </p:pic>
      <p:pic>
        <p:nvPicPr>
          <p:cNvPr id="72" name="Google Shape;2630;p68">
            <a:extLst>
              <a:ext uri="{FF2B5EF4-FFF2-40B4-BE49-F238E27FC236}">
                <a16:creationId xmlns:a16="http://schemas.microsoft.com/office/drawing/2014/main" id="{8170D25E-F3FA-4B53-A92F-F954A8565542}"/>
              </a:ext>
            </a:extLst>
          </p:cNvPr>
          <p:cNvPicPr preferRelativeResize="0"/>
          <p:nvPr/>
        </p:nvPicPr>
        <p:blipFill>
          <a:blip r:embed="rId3">
            <a:alphaModFix/>
          </a:blip>
          <a:stretch>
            <a:fillRect/>
          </a:stretch>
        </p:blipFill>
        <p:spPr>
          <a:xfrm rot="-603141">
            <a:off x="2834535" y="1081359"/>
            <a:ext cx="468208" cy="229177"/>
          </a:xfrm>
          <a:prstGeom prst="rect">
            <a:avLst/>
          </a:prstGeom>
          <a:noFill/>
          <a:ln>
            <a:noFill/>
          </a:ln>
        </p:spPr>
      </p:pic>
      <p:pic>
        <p:nvPicPr>
          <p:cNvPr id="73" name="Google Shape;2631;p68">
            <a:extLst>
              <a:ext uri="{FF2B5EF4-FFF2-40B4-BE49-F238E27FC236}">
                <a16:creationId xmlns:a16="http://schemas.microsoft.com/office/drawing/2014/main" id="{E5859E6A-6BAC-433D-B97B-D0A577B26294}"/>
              </a:ext>
            </a:extLst>
          </p:cNvPr>
          <p:cNvPicPr preferRelativeResize="0"/>
          <p:nvPr/>
        </p:nvPicPr>
        <p:blipFill>
          <a:blip r:embed="rId3">
            <a:alphaModFix/>
          </a:blip>
          <a:stretch>
            <a:fillRect/>
          </a:stretch>
        </p:blipFill>
        <p:spPr>
          <a:xfrm rot="-1018844">
            <a:off x="2671364" y="1332865"/>
            <a:ext cx="463778" cy="232013"/>
          </a:xfrm>
          <a:prstGeom prst="rect">
            <a:avLst/>
          </a:prstGeom>
          <a:noFill/>
          <a:ln>
            <a:noFill/>
          </a:ln>
        </p:spPr>
      </p:pic>
      <p:sp>
        <p:nvSpPr>
          <p:cNvPr id="52" name="Google Shape;268;p29">
            <a:extLst>
              <a:ext uri="{FF2B5EF4-FFF2-40B4-BE49-F238E27FC236}">
                <a16:creationId xmlns:a16="http://schemas.microsoft.com/office/drawing/2014/main" id="{8B741418-BD35-4AFD-BB21-976F98C07C28}"/>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9">
            <a:extLst>
              <a:ext uri="{FF2B5EF4-FFF2-40B4-BE49-F238E27FC236}">
                <a16:creationId xmlns:a16="http://schemas.microsoft.com/office/drawing/2014/main" id="{CC9DB85C-B26D-4F27-AD26-40A13EAC682E}"/>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8;p29">
            <a:extLst>
              <a:ext uri="{FF2B5EF4-FFF2-40B4-BE49-F238E27FC236}">
                <a16:creationId xmlns:a16="http://schemas.microsoft.com/office/drawing/2014/main" id="{8397B7F8-9348-4884-ACD7-D825E4E1D470}"/>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8;p29">
            <a:extLst>
              <a:ext uri="{FF2B5EF4-FFF2-40B4-BE49-F238E27FC236}">
                <a16:creationId xmlns:a16="http://schemas.microsoft.com/office/drawing/2014/main" id="{7004B1D4-E694-4A2E-B519-46150F0E2C3B}"/>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8;p29">
            <a:extLst>
              <a:ext uri="{FF2B5EF4-FFF2-40B4-BE49-F238E27FC236}">
                <a16:creationId xmlns:a16="http://schemas.microsoft.com/office/drawing/2014/main" id="{5621870F-3767-4B84-A4CF-309F1C431733}"/>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8;p29">
            <a:extLst>
              <a:ext uri="{FF2B5EF4-FFF2-40B4-BE49-F238E27FC236}">
                <a16:creationId xmlns:a16="http://schemas.microsoft.com/office/drawing/2014/main" id="{386D30AE-C21D-44ED-8B3E-E77075485105}"/>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392;p31">
            <a:extLst>
              <a:ext uri="{FF2B5EF4-FFF2-40B4-BE49-F238E27FC236}">
                <a16:creationId xmlns:a16="http://schemas.microsoft.com/office/drawing/2014/main" id="{80E5036A-CE1A-4E87-A0D9-E2D6B47FEC0B}"/>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1E4F4625-EFE9-4ED5-9F64-BC3EEB269574}"/>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7549CC75-95E6-4C5C-9716-AFD083A48579}"/>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66044A08-AEB1-4066-9484-2EB9EEB13CBE}"/>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sp>
        <p:nvSpPr>
          <p:cNvPr id="2702" name="Google Shape;2702;p69"/>
          <p:cNvSpPr txBox="1"/>
          <p:nvPr/>
        </p:nvSpPr>
        <p:spPr>
          <a:xfrm>
            <a:off x="244150" y="2353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49" name="Group 48">
            <a:extLst>
              <a:ext uri="{FF2B5EF4-FFF2-40B4-BE49-F238E27FC236}">
                <a16:creationId xmlns:a16="http://schemas.microsoft.com/office/drawing/2014/main" id="{F7A80C67-E9A1-4A26-B86E-5D7FF93613A3}"/>
              </a:ext>
            </a:extLst>
          </p:cNvPr>
          <p:cNvGrpSpPr/>
          <p:nvPr/>
        </p:nvGrpSpPr>
        <p:grpSpPr>
          <a:xfrm>
            <a:off x="4230975" y="1181512"/>
            <a:ext cx="838200" cy="863313"/>
            <a:chOff x="4230975" y="1181512"/>
            <a:chExt cx="838200" cy="863313"/>
          </a:xfrm>
        </p:grpSpPr>
        <p:pic>
          <p:nvPicPr>
            <p:cNvPr id="50" name="Google Shape;392;p31">
              <a:extLst>
                <a:ext uri="{FF2B5EF4-FFF2-40B4-BE49-F238E27FC236}">
                  <a16:creationId xmlns:a16="http://schemas.microsoft.com/office/drawing/2014/main" id="{9BC3E36D-B4D4-4955-8027-2602AB08921D}"/>
                </a:ext>
              </a:extLst>
            </p:cNvPr>
            <p:cNvPicPr>
              <a:picLocks/>
            </p:cNvPicPr>
            <p:nvPr/>
          </p:nvPicPr>
          <p:blipFill>
            <a:blip r:embed="rId8"/>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1" name="Google Shape;427;p31">
              <a:extLst>
                <a:ext uri="{FF2B5EF4-FFF2-40B4-BE49-F238E27FC236}">
                  <a16:creationId xmlns:a16="http://schemas.microsoft.com/office/drawing/2014/main" id="{BEF4FC54-67BA-4BDD-B7DA-DD930E1FB968}"/>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Google Shape;392;p31">
            <a:extLst>
              <a:ext uri="{FF2B5EF4-FFF2-40B4-BE49-F238E27FC236}">
                <a16:creationId xmlns:a16="http://schemas.microsoft.com/office/drawing/2014/main" id="{E1329E3D-75C8-4A02-88E6-4D59DD922BD2}"/>
              </a:ext>
            </a:extLst>
          </p:cNvPr>
          <p:cNvPicPr>
            <a:picLocks/>
          </p:cNvPicPr>
          <p:nvPr/>
        </p:nvPicPr>
        <p:blipFill>
          <a:blip r:embed="rId9"/>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54" name="Google Shape;392;p31">
            <a:extLst>
              <a:ext uri="{FF2B5EF4-FFF2-40B4-BE49-F238E27FC236}">
                <a16:creationId xmlns:a16="http://schemas.microsoft.com/office/drawing/2014/main" id="{B7A318D5-4D74-4F66-B508-9ED179132D29}"/>
              </a:ext>
            </a:extLst>
          </p:cNvPr>
          <p:cNvPicPr>
            <a:picLocks/>
          </p:cNvPicPr>
          <p:nvPr/>
        </p:nvPicPr>
        <p:blipFill>
          <a:blip r:embed="rId10"/>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56" name="Google Shape;392;p31">
            <a:extLst>
              <a:ext uri="{FF2B5EF4-FFF2-40B4-BE49-F238E27FC236}">
                <a16:creationId xmlns:a16="http://schemas.microsoft.com/office/drawing/2014/main" id="{68996CDB-A8EE-4299-A741-840C2078DED2}"/>
              </a:ext>
            </a:extLst>
          </p:cNvPr>
          <p:cNvPicPr>
            <a:picLocks/>
          </p:cNvPicPr>
          <p:nvPr/>
        </p:nvPicPr>
        <p:blipFill>
          <a:blip r:embed="rId11"/>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57" name="Google Shape;392;p31">
            <a:extLst>
              <a:ext uri="{FF2B5EF4-FFF2-40B4-BE49-F238E27FC236}">
                <a16:creationId xmlns:a16="http://schemas.microsoft.com/office/drawing/2014/main" id="{03947B12-C952-4A4B-9316-735BE90D7909}"/>
              </a:ext>
            </a:extLst>
          </p:cNvPr>
          <p:cNvPicPr>
            <a:picLocks/>
          </p:cNvPicPr>
          <p:nvPr/>
        </p:nvPicPr>
        <p:blipFill>
          <a:blip r:embed="rId12"/>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59" name="Google Shape;392;p31">
            <a:extLst>
              <a:ext uri="{FF2B5EF4-FFF2-40B4-BE49-F238E27FC236}">
                <a16:creationId xmlns:a16="http://schemas.microsoft.com/office/drawing/2014/main" id="{9FA7F7F3-763D-4CAB-AA7C-521ADD42DED1}"/>
              </a:ext>
            </a:extLst>
          </p:cNvPr>
          <p:cNvPicPr>
            <a:picLocks/>
          </p:cNvPicPr>
          <p:nvPr/>
        </p:nvPicPr>
        <p:blipFill>
          <a:blip r:embed="rId13"/>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60" name="Google Shape;392;p31">
            <a:extLst>
              <a:ext uri="{FF2B5EF4-FFF2-40B4-BE49-F238E27FC236}">
                <a16:creationId xmlns:a16="http://schemas.microsoft.com/office/drawing/2014/main" id="{30F64B62-4C8B-40C4-911A-537886FF4176}"/>
              </a:ext>
            </a:extLst>
          </p:cNvPr>
          <p:cNvPicPr>
            <a:picLocks/>
          </p:cNvPicPr>
          <p:nvPr/>
        </p:nvPicPr>
        <p:blipFill>
          <a:blip r:embed="rId14"/>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62" name="Google Shape;392;p31">
            <a:extLst>
              <a:ext uri="{FF2B5EF4-FFF2-40B4-BE49-F238E27FC236}">
                <a16:creationId xmlns:a16="http://schemas.microsoft.com/office/drawing/2014/main" id="{21610115-DC1E-4D28-B7D0-4AB73B495CEE}"/>
              </a:ext>
            </a:extLst>
          </p:cNvPr>
          <p:cNvPicPr>
            <a:picLocks/>
          </p:cNvPicPr>
          <p:nvPr/>
        </p:nvPicPr>
        <p:blipFill>
          <a:blip r:embed="rId15"/>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63" name="Google Shape;392;p31">
            <a:extLst>
              <a:ext uri="{FF2B5EF4-FFF2-40B4-BE49-F238E27FC236}">
                <a16:creationId xmlns:a16="http://schemas.microsoft.com/office/drawing/2014/main" id="{2FCB0A23-0699-440F-A6A4-1F614DD525DB}"/>
              </a:ext>
            </a:extLst>
          </p:cNvPr>
          <p:cNvPicPr>
            <a:picLocks/>
          </p:cNvPicPr>
          <p:nvPr/>
        </p:nvPicPr>
        <p:blipFill>
          <a:blip r:embed="rId16"/>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3A6CDAA0-13BC-46EC-9143-B26FB602E181}"/>
              </a:ext>
            </a:extLst>
          </p:cNvPr>
          <p:cNvPicPr>
            <a:picLocks/>
          </p:cNvPicPr>
          <p:nvPr/>
        </p:nvPicPr>
        <p:blipFill>
          <a:blip r:embed="rId17"/>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47AF3E86-7949-46A4-9FAD-A94E82CC761D}"/>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23191890-1CBC-4F28-8E15-782825EA960C}"/>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69" name="Google Shape;392;p31">
            <a:extLst>
              <a:ext uri="{FF2B5EF4-FFF2-40B4-BE49-F238E27FC236}">
                <a16:creationId xmlns:a16="http://schemas.microsoft.com/office/drawing/2014/main" id="{1E634719-A171-4237-81F9-E29B831AC4AC}"/>
              </a:ext>
            </a:extLst>
          </p:cNvPr>
          <p:cNvPicPr>
            <a:picLocks/>
          </p:cNvPicPr>
          <p:nvPr/>
        </p:nvPicPr>
        <p:blipFill>
          <a:blip r:embed="rId20"/>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2629;p68">
            <a:extLst>
              <a:ext uri="{FF2B5EF4-FFF2-40B4-BE49-F238E27FC236}">
                <a16:creationId xmlns:a16="http://schemas.microsoft.com/office/drawing/2014/main" id="{6590C0E4-DA74-42DD-92F5-C7C829E461F4}"/>
              </a:ext>
            </a:extLst>
          </p:cNvPr>
          <p:cNvPicPr preferRelativeResize="0"/>
          <p:nvPr/>
        </p:nvPicPr>
        <p:blipFill>
          <a:blip r:embed="rId3">
            <a:alphaModFix/>
          </a:blip>
          <a:stretch>
            <a:fillRect/>
          </a:stretch>
        </p:blipFill>
        <p:spPr>
          <a:xfrm rot="802487">
            <a:off x="2428168" y="2394830"/>
            <a:ext cx="468208" cy="229177"/>
          </a:xfrm>
          <a:prstGeom prst="rect">
            <a:avLst/>
          </a:prstGeom>
          <a:noFill/>
          <a:ln>
            <a:noFill/>
          </a:ln>
        </p:spPr>
      </p:pic>
      <p:pic>
        <p:nvPicPr>
          <p:cNvPr id="79" name="Google Shape;2629;p68">
            <a:extLst>
              <a:ext uri="{FF2B5EF4-FFF2-40B4-BE49-F238E27FC236}">
                <a16:creationId xmlns:a16="http://schemas.microsoft.com/office/drawing/2014/main" id="{8E948883-4D97-4CA0-B507-AFF0F4CB3BF6}"/>
              </a:ext>
            </a:extLst>
          </p:cNvPr>
          <p:cNvPicPr preferRelativeResize="0"/>
          <p:nvPr/>
        </p:nvPicPr>
        <p:blipFill>
          <a:blip r:embed="rId3">
            <a:alphaModFix/>
          </a:blip>
          <a:stretch>
            <a:fillRect/>
          </a:stretch>
        </p:blipFill>
        <p:spPr>
          <a:xfrm rot="-603141">
            <a:off x="4663448" y="2394830"/>
            <a:ext cx="468208" cy="229177"/>
          </a:xfrm>
          <a:prstGeom prst="rect">
            <a:avLst/>
          </a:prstGeom>
          <a:noFill/>
          <a:ln>
            <a:noFill/>
          </a:ln>
        </p:spPr>
      </p:pic>
      <p:pic>
        <p:nvPicPr>
          <p:cNvPr id="80" name="Google Shape;2629;p68">
            <a:extLst>
              <a:ext uri="{FF2B5EF4-FFF2-40B4-BE49-F238E27FC236}">
                <a16:creationId xmlns:a16="http://schemas.microsoft.com/office/drawing/2014/main" id="{6A3C5AF7-265D-4633-A3F2-92392ED2C8FF}"/>
              </a:ext>
            </a:extLst>
          </p:cNvPr>
          <p:cNvPicPr preferRelativeResize="0"/>
          <p:nvPr/>
        </p:nvPicPr>
        <p:blipFill>
          <a:blip r:embed="rId3">
            <a:alphaModFix/>
          </a:blip>
          <a:stretch>
            <a:fillRect/>
          </a:stretch>
        </p:blipFill>
        <p:spPr>
          <a:xfrm rot="-603141">
            <a:off x="4156360" y="3546958"/>
            <a:ext cx="468208" cy="229177"/>
          </a:xfrm>
          <a:prstGeom prst="rect">
            <a:avLst/>
          </a:prstGeom>
          <a:noFill/>
          <a:ln>
            <a:noFill/>
          </a:ln>
        </p:spPr>
      </p:pic>
      <p:pic>
        <p:nvPicPr>
          <p:cNvPr id="81" name="Google Shape;2629;p68">
            <a:extLst>
              <a:ext uri="{FF2B5EF4-FFF2-40B4-BE49-F238E27FC236}">
                <a16:creationId xmlns:a16="http://schemas.microsoft.com/office/drawing/2014/main" id="{F3FC3EBF-18CF-4989-A3AF-828BE40496FC}"/>
              </a:ext>
            </a:extLst>
          </p:cNvPr>
          <p:cNvPicPr preferRelativeResize="0"/>
          <p:nvPr/>
        </p:nvPicPr>
        <p:blipFill>
          <a:blip r:embed="rId3">
            <a:alphaModFix/>
          </a:blip>
          <a:stretch>
            <a:fillRect/>
          </a:stretch>
        </p:blipFill>
        <p:spPr>
          <a:xfrm rot="1259467">
            <a:off x="4663448" y="3546958"/>
            <a:ext cx="468208" cy="229177"/>
          </a:xfrm>
          <a:prstGeom prst="rect">
            <a:avLst/>
          </a:prstGeom>
          <a:noFill/>
          <a:ln>
            <a:noFill/>
          </a:ln>
        </p:spPr>
      </p:pic>
      <p:sp>
        <p:nvSpPr>
          <p:cNvPr id="82" name="Thought Bubble: Cloud 81">
            <a:extLst>
              <a:ext uri="{FF2B5EF4-FFF2-40B4-BE49-F238E27FC236}">
                <a16:creationId xmlns:a16="http://schemas.microsoft.com/office/drawing/2014/main" id="{0B26590E-F56E-4BC9-9962-671BC431D22D}"/>
              </a:ext>
            </a:extLst>
          </p:cNvPr>
          <p:cNvSpPr/>
          <p:nvPr/>
        </p:nvSpPr>
        <p:spPr>
          <a:xfrm>
            <a:off x="5364088" y="231490"/>
            <a:ext cx="2376264" cy="1044116"/>
          </a:xfrm>
          <a:prstGeom prst="cloudCallout">
            <a:avLst>
              <a:gd name="adj1" fmla="val -65579"/>
              <a:gd name="adj2" fmla="val 52471"/>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Each student </a:t>
            </a:r>
            <a:r>
              <a:rPr lang="en-US" dirty="0"/>
              <a:t>is </a:t>
            </a:r>
            <a:r>
              <a:rPr lang="en-US" dirty="0">
                <a:solidFill>
                  <a:schemeClr val="tx1"/>
                </a:solidFill>
              </a:rPr>
              <a:t>fetching their partition of D&amp;Bs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000"/>
                                        <p:tgtEl>
                                          <p:spTgt spid="68"/>
                                        </p:tgtEl>
                                      </p:cBhvr>
                                    </p:animEffect>
                                    <p:set>
                                      <p:cBhvr>
                                        <p:cTn id="7" dur="1" fill="hold">
                                          <p:stCondLst>
                                            <p:cond delay="999"/>
                                          </p:stCondLst>
                                        </p:cTn>
                                        <p:tgtEl>
                                          <p:spTgt spid="68"/>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66"/>
                                        </p:tgtEl>
                                      </p:cBhvr>
                                    </p:animEffect>
                                    <p:set>
                                      <p:cBhvr>
                                        <p:cTn id="10" dur="1" fill="hold">
                                          <p:stCondLst>
                                            <p:cond delay="999"/>
                                          </p:stCondLst>
                                        </p:cTn>
                                        <p:tgtEl>
                                          <p:spTgt spid="66"/>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57"/>
                                        </p:tgtEl>
                                      </p:cBhvr>
                                    </p:animEffect>
                                    <p:set>
                                      <p:cBhvr>
                                        <p:cTn id="13" dur="1" fill="hold">
                                          <p:stCondLst>
                                            <p:cond delay="999"/>
                                          </p:stCondLst>
                                        </p:cTn>
                                        <p:tgtEl>
                                          <p:spTgt spid="57"/>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1000"/>
                                        <p:tgtEl>
                                          <p:spTgt spid="56"/>
                                        </p:tgtEl>
                                      </p:cBhvr>
                                    </p:animEffect>
                                    <p:set>
                                      <p:cBhvr>
                                        <p:cTn id="16" dur="1" fill="hold">
                                          <p:stCondLst>
                                            <p:cond delay="999"/>
                                          </p:stCondLst>
                                        </p:cTn>
                                        <p:tgtEl>
                                          <p:spTgt spid="56"/>
                                        </p:tgtEl>
                                        <p:attrNameLst>
                                          <p:attrName>style.visibility</p:attrName>
                                        </p:attrNameLst>
                                      </p:cBhvr>
                                      <p:to>
                                        <p:strVal val="hidden"/>
                                      </p:to>
                                    </p:set>
                                  </p:childTnLst>
                                </p:cTn>
                              </p:par>
                            </p:childTnLst>
                          </p:cTn>
                        </p:par>
                        <p:par>
                          <p:cTn id="17" fill="hold">
                            <p:stCondLst>
                              <p:cond delay="2000"/>
                            </p:stCondLst>
                            <p:childTnLst>
                              <p:par>
                                <p:cTn id="18" presetID="42" presetClass="path" presetSubtype="0" accel="50000" decel="50000" autoRev="1" fill="hold" nodeType="afterEffect">
                                  <p:stCondLst>
                                    <p:cond delay="0"/>
                                  </p:stCondLst>
                                  <p:childTnLst>
                                    <p:animMotion origin="layout" path="M -1.38889E-6 9.87654E-7 L -0.00868 -0.32963 " pathEditMode="relative" rAng="0" ptsTypes="AA">
                                      <p:cBhvr>
                                        <p:cTn id="19" dur="5000" fill="hold"/>
                                        <p:tgtEl>
                                          <p:spTgt spid="77"/>
                                        </p:tgtEl>
                                        <p:attrNameLst>
                                          <p:attrName>ppt_x</p:attrName>
                                          <p:attrName>ppt_y</p:attrName>
                                        </p:attrNameLst>
                                      </p:cBhvr>
                                      <p:rCtr x="-434" y="-16481"/>
                                    </p:animMotion>
                                  </p:childTnLst>
                                </p:cTn>
                              </p:par>
                              <p:par>
                                <p:cTn id="20" presetID="42" presetClass="path" presetSubtype="0" accel="50000" decel="50000" autoRev="1" fill="hold" nodeType="withEffect">
                                  <p:stCondLst>
                                    <p:cond delay="0"/>
                                  </p:stCondLst>
                                  <p:childTnLst>
                                    <p:animMotion origin="layout" path="M 2.77778E-6 9.87654E-7 L -0.23316 -0.39259 " pathEditMode="relative" rAng="0" ptsTypes="AA">
                                      <p:cBhvr>
                                        <p:cTn id="21" dur="5000" fill="hold"/>
                                        <p:tgtEl>
                                          <p:spTgt spid="76"/>
                                        </p:tgtEl>
                                        <p:attrNameLst>
                                          <p:attrName>ppt_x</p:attrName>
                                          <p:attrName>ppt_y</p:attrName>
                                        </p:attrNameLst>
                                      </p:cBhvr>
                                      <p:rCtr x="-11667" y="-19630"/>
                                    </p:animMotion>
                                  </p:childTnLst>
                                </p:cTn>
                              </p:par>
                              <p:par>
                                <p:cTn id="22" presetID="42" presetClass="path" presetSubtype="0" accel="50000" decel="50000" autoRev="1" fill="hold" nodeType="withEffect">
                                  <p:stCondLst>
                                    <p:cond delay="0"/>
                                  </p:stCondLst>
                                  <p:childTnLst>
                                    <p:animMotion origin="layout" path="M 2.77778E-6 -1.23457E-6 L -0.19775 -0.56605 " pathEditMode="relative" rAng="0" ptsTypes="AA">
                                      <p:cBhvr>
                                        <p:cTn id="23" dur="5000" fill="hold"/>
                                        <p:tgtEl>
                                          <p:spTgt spid="75"/>
                                        </p:tgtEl>
                                        <p:attrNameLst>
                                          <p:attrName>ppt_x</p:attrName>
                                          <p:attrName>ppt_y</p:attrName>
                                        </p:attrNameLst>
                                      </p:cBhvr>
                                      <p:rCtr x="-9896" y="-28302"/>
                                    </p:animMotion>
                                  </p:childTnLst>
                                </p:cTn>
                              </p:par>
                              <p:par>
                                <p:cTn id="24" presetID="42" presetClass="path" presetSubtype="0" accel="50000" decel="50000" autoRev="1" fill="hold" nodeType="withEffect">
                                  <p:stCondLst>
                                    <p:cond delay="0"/>
                                  </p:stCondLst>
                                  <p:childTnLst>
                                    <p:animMotion origin="layout" path="M 3.88889E-6 -1.23457E-6 L -0.15782 -0.50988 " pathEditMode="relative" rAng="0" ptsTypes="AA">
                                      <p:cBhvr>
                                        <p:cTn id="25" dur="5000" fill="hold"/>
                                        <p:tgtEl>
                                          <p:spTgt spid="74"/>
                                        </p:tgtEl>
                                        <p:attrNameLst>
                                          <p:attrName>ppt_x</p:attrName>
                                          <p:attrName>ppt_y</p:attrName>
                                        </p:attrNameLst>
                                      </p:cBhvr>
                                      <p:rCtr x="-7899" y="-25494"/>
                                    </p:animMotion>
                                  </p:childTnLst>
                                </p:cTn>
                              </p:par>
                              <p:par>
                                <p:cTn id="26" presetID="10" presetClass="exit" presetSubtype="0" fill="hold" nodeType="withEffect">
                                  <p:stCondLst>
                                    <p:cond delay="500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5000"/>
                                  </p:stCondLst>
                                  <p:childTnLst>
                                    <p:animEffect transition="out" filter="fade">
                                      <p:cBhvr>
                                        <p:cTn id="30" dur="500"/>
                                        <p:tgtEl>
                                          <p:spTgt spid="71"/>
                                        </p:tgtEl>
                                      </p:cBhvr>
                                    </p:animEffect>
                                    <p:set>
                                      <p:cBhvr>
                                        <p:cTn id="31" dur="1" fill="hold">
                                          <p:stCondLst>
                                            <p:cond delay="499"/>
                                          </p:stCondLst>
                                        </p:cTn>
                                        <p:tgtEl>
                                          <p:spTgt spid="71"/>
                                        </p:tgtEl>
                                        <p:attrNameLst>
                                          <p:attrName>style.visibility</p:attrName>
                                        </p:attrNameLst>
                                      </p:cBhvr>
                                      <p:to>
                                        <p:strVal val="hidden"/>
                                      </p:to>
                                    </p:set>
                                  </p:childTnLst>
                                </p:cTn>
                              </p:par>
                              <p:par>
                                <p:cTn id="32" presetID="10" presetClass="exit" presetSubtype="0" fill="hold" nodeType="withEffect">
                                  <p:stCondLst>
                                    <p:cond delay="5000"/>
                                  </p:stCondLst>
                                  <p:childTnLst>
                                    <p:animEffect transition="out" filter="fade">
                                      <p:cBhvr>
                                        <p:cTn id="33" dur="500"/>
                                        <p:tgtEl>
                                          <p:spTgt spid="72"/>
                                        </p:tgtEl>
                                      </p:cBhvr>
                                    </p:animEffect>
                                    <p:set>
                                      <p:cBhvr>
                                        <p:cTn id="34" dur="1" fill="hold">
                                          <p:stCondLst>
                                            <p:cond delay="499"/>
                                          </p:stCondLst>
                                        </p:cTn>
                                        <p:tgtEl>
                                          <p:spTgt spid="72"/>
                                        </p:tgtEl>
                                        <p:attrNameLst>
                                          <p:attrName>style.visibility</p:attrName>
                                        </p:attrNameLst>
                                      </p:cBhvr>
                                      <p:to>
                                        <p:strVal val="hidden"/>
                                      </p:to>
                                    </p:set>
                                  </p:childTnLst>
                                </p:cTn>
                              </p:par>
                              <p:par>
                                <p:cTn id="35" presetID="10" presetClass="exit" presetSubtype="0" fill="hold" nodeType="withEffect">
                                  <p:stCondLst>
                                    <p:cond delay="5000"/>
                                  </p:stCondLst>
                                  <p:childTnLst>
                                    <p:animEffect transition="out" filter="fade">
                                      <p:cBhvr>
                                        <p:cTn id="36" dur="500"/>
                                        <p:tgtEl>
                                          <p:spTgt spid="73"/>
                                        </p:tgtEl>
                                      </p:cBhvr>
                                    </p:animEffect>
                                    <p:set>
                                      <p:cBhvr>
                                        <p:cTn id="37" dur="1" fill="hold">
                                          <p:stCondLst>
                                            <p:cond delay="499"/>
                                          </p:stCondLst>
                                        </p:cTn>
                                        <p:tgtEl>
                                          <p:spTgt spid="73"/>
                                        </p:tgtEl>
                                        <p:attrNameLst>
                                          <p:attrName>style.visibility</p:attrName>
                                        </p:attrNameLst>
                                      </p:cBhvr>
                                      <p:to>
                                        <p:strVal val="hidden"/>
                                      </p:to>
                                    </p:set>
                                  </p:childTnLst>
                                </p:cTn>
                              </p:par>
                              <p:par>
                                <p:cTn id="38" presetID="10" presetClass="entr" presetSubtype="0" fill="hold" nodeType="withEffect">
                                  <p:stCondLst>
                                    <p:cond delay="900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nodeType="withEffect">
                                  <p:stCondLst>
                                    <p:cond delay="900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nodeType="withEffect">
                                  <p:stCondLst>
                                    <p:cond delay="900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900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sp>
        <p:nvSpPr>
          <p:cNvPr id="89" name="Google Shape;268;p29">
            <a:extLst>
              <a:ext uri="{FF2B5EF4-FFF2-40B4-BE49-F238E27FC236}">
                <a16:creationId xmlns:a16="http://schemas.microsoft.com/office/drawing/2014/main" id="{033444E3-A611-4620-973F-F9EC6D93CDDE}"/>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8;p29">
            <a:extLst>
              <a:ext uri="{FF2B5EF4-FFF2-40B4-BE49-F238E27FC236}">
                <a16:creationId xmlns:a16="http://schemas.microsoft.com/office/drawing/2014/main" id="{C26D2E9C-F754-4515-A1B3-F19EC325E64F}"/>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8;p29">
            <a:extLst>
              <a:ext uri="{FF2B5EF4-FFF2-40B4-BE49-F238E27FC236}">
                <a16:creationId xmlns:a16="http://schemas.microsoft.com/office/drawing/2014/main" id="{AE264C59-64FA-41A8-93B3-EB61E9B2F17A}"/>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8;p29">
            <a:extLst>
              <a:ext uri="{FF2B5EF4-FFF2-40B4-BE49-F238E27FC236}">
                <a16:creationId xmlns:a16="http://schemas.microsoft.com/office/drawing/2014/main" id="{BA8CEBD6-6E55-4006-BCF2-CD1853BF16DA}"/>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8;p29">
            <a:extLst>
              <a:ext uri="{FF2B5EF4-FFF2-40B4-BE49-F238E27FC236}">
                <a16:creationId xmlns:a16="http://schemas.microsoft.com/office/drawing/2014/main" id="{7249E6AD-0622-4157-915C-596B7F518B93}"/>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8;p29">
            <a:extLst>
              <a:ext uri="{FF2B5EF4-FFF2-40B4-BE49-F238E27FC236}">
                <a16:creationId xmlns:a16="http://schemas.microsoft.com/office/drawing/2014/main" id="{DC5E03E3-9695-4257-89EE-6371AE0930CD}"/>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0"/>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61" name="Group 60">
            <a:extLst>
              <a:ext uri="{FF2B5EF4-FFF2-40B4-BE49-F238E27FC236}">
                <a16:creationId xmlns:a16="http://schemas.microsoft.com/office/drawing/2014/main" id="{8ECA12CF-143C-4372-B471-BDE7DF83CF4D}"/>
              </a:ext>
            </a:extLst>
          </p:cNvPr>
          <p:cNvGrpSpPr/>
          <p:nvPr/>
        </p:nvGrpSpPr>
        <p:grpSpPr>
          <a:xfrm>
            <a:off x="2483768" y="2427734"/>
            <a:ext cx="325550" cy="129702"/>
            <a:chOff x="6412860" y="2489970"/>
            <a:chExt cx="325550" cy="129702"/>
          </a:xfrm>
        </p:grpSpPr>
        <p:sp>
          <p:nvSpPr>
            <p:cNvPr id="62" name="Google Shape;815;p37">
              <a:extLst>
                <a:ext uri="{FF2B5EF4-FFF2-40B4-BE49-F238E27FC236}">
                  <a16:creationId xmlns:a16="http://schemas.microsoft.com/office/drawing/2014/main" id="{BE26CD22-5F75-407E-9DC6-C63A5FE27D17}"/>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3" name="Google Shape;816;p37">
              <a:extLst>
                <a:ext uri="{FF2B5EF4-FFF2-40B4-BE49-F238E27FC236}">
                  <a16:creationId xmlns:a16="http://schemas.microsoft.com/office/drawing/2014/main" id="{E1A12EA0-EF9D-4719-B83D-B1C9DA49992B}"/>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4" name="Google Shape;817;p37">
              <a:extLst>
                <a:ext uri="{FF2B5EF4-FFF2-40B4-BE49-F238E27FC236}">
                  <a16:creationId xmlns:a16="http://schemas.microsoft.com/office/drawing/2014/main" id="{75E72C6B-33E7-4D9D-AC14-CFF7E1DEF174}"/>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5" name="Google Shape;818;p37">
              <a:extLst>
                <a:ext uri="{FF2B5EF4-FFF2-40B4-BE49-F238E27FC236}">
                  <a16:creationId xmlns:a16="http://schemas.microsoft.com/office/drawing/2014/main" id="{13162108-790C-447F-8657-2CAC27458702}"/>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6" name="Google Shape;819;p37">
              <a:extLst>
                <a:ext uri="{FF2B5EF4-FFF2-40B4-BE49-F238E27FC236}">
                  <a16:creationId xmlns:a16="http://schemas.microsoft.com/office/drawing/2014/main" id="{41F4B9AF-3BDC-482C-A82D-7E05A3723A3B}"/>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67" name="Group 66">
            <a:extLst>
              <a:ext uri="{FF2B5EF4-FFF2-40B4-BE49-F238E27FC236}">
                <a16:creationId xmlns:a16="http://schemas.microsoft.com/office/drawing/2014/main" id="{093FA188-2718-4E59-9D66-356F6EE9B92F}"/>
              </a:ext>
            </a:extLst>
          </p:cNvPr>
          <p:cNvGrpSpPr/>
          <p:nvPr/>
        </p:nvGrpSpPr>
        <p:grpSpPr>
          <a:xfrm>
            <a:off x="4752020" y="2463738"/>
            <a:ext cx="325550" cy="129702"/>
            <a:chOff x="6412860" y="2489970"/>
            <a:chExt cx="325550" cy="129702"/>
          </a:xfrm>
        </p:grpSpPr>
        <p:sp>
          <p:nvSpPr>
            <p:cNvPr id="68" name="Google Shape;815;p37">
              <a:extLst>
                <a:ext uri="{FF2B5EF4-FFF2-40B4-BE49-F238E27FC236}">
                  <a16:creationId xmlns:a16="http://schemas.microsoft.com/office/drawing/2014/main" id="{655F1D16-CBAF-4E48-AFB4-991E266CBCD5}"/>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69" name="Google Shape;816;p37">
              <a:extLst>
                <a:ext uri="{FF2B5EF4-FFF2-40B4-BE49-F238E27FC236}">
                  <a16:creationId xmlns:a16="http://schemas.microsoft.com/office/drawing/2014/main" id="{1AB52A55-3C5D-47BF-BAA5-D3BD8B6A0553}"/>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0" name="Google Shape;817;p37">
              <a:extLst>
                <a:ext uri="{FF2B5EF4-FFF2-40B4-BE49-F238E27FC236}">
                  <a16:creationId xmlns:a16="http://schemas.microsoft.com/office/drawing/2014/main" id="{DEF4B8A8-72FE-4AC0-B173-4ED27FB3751A}"/>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1" name="Google Shape;818;p37">
              <a:extLst>
                <a:ext uri="{FF2B5EF4-FFF2-40B4-BE49-F238E27FC236}">
                  <a16:creationId xmlns:a16="http://schemas.microsoft.com/office/drawing/2014/main" id="{A435CEDD-26B4-46E8-AFC0-DB60027AD5C3}"/>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2" name="Google Shape;819;p37">
              <a:extLst>
                <a:ext uri="{FF2B5EF4-FFF2-40B4-BE49-F238E27FC236}">
                  <a16:creationId xmlns:a16="http://schemas.microsoft.com/office/drawing/2014/main" id="{9E073DE1-A52A-442D-962C-C4D962691D66}"/>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73" name="Group 72">
            <a:extLst>
              <a:ext uri="{FF2B5EF4-FFF2-40B4-BE49-F238E27FC236}">
                <a16:creationId xmlns:a16="http://schemas.microsoft.com/office/drawing/2014/main" id="{FA53EACB-556C-4269-A14C-188434818859}"/>
              </a:ext>
            </a:extLst>
          </p:cNvPr>
          <p:cNvGrpSpPr/>
          <p:nvPr/>
        </p:nvGrpSpPr>
        <p:grpSpPr>
          <a:xfrm>
            <a:off x="4247964" y="3579862"/>
            <a:ext cx="325550" cy="129702"/>
            <a:chOff x="6412860" y="2489970"/>
            <a:chExt cx="325550" cy="129702"/>
          </a:xfrm>
        </p:grpSpPr>
        <p:sp>
          <p:nvSpPr>
            <p:cNvPr id="74" name="Google Shape;815;p37">
              <a:extLst>
                <a:ext uri="{FF2B5EF4-FFF2-40B4-BE49-F238E27FC236}">
                  <a16:creationId xmlns:a16="http://schemas.microsoft.com/office/drawing/2014/main" id="{EEAC180C-34F2-4FB8-A427-5592D59A511D}"/>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5" name="Google Shape;816;p37">
              <a:extLst>
                <a:ext uri="{FF2B5EF4-FFF2-40B4-BE49-F238E27FC236}">
                  <a16:creationId xmlns:a16="http://schemas.microsoft.com/office/drawing/2014/main" id="{4684300D-258D-452D-9054-027369BCA7C4}"/>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6" name="Google Shape;817;p37">
              <a:extLst>
                <a:ext uri="{FF2B5EF4-FFF2-40B4-BE49-F238E27FC236}">
                  <a16:creationId xmlns:a16="http://schemas.microsoft.com/office/drawing/2014/main" id="{7B689D42-6EB6-4F0B-BD6D-8A05F2EBD5B1}"/>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7" name="Google Shape;818;p37">
              <a:extLst>
                <a:ext uri="{FF2B5EF4-FFF2-40B4-BE49-F238E27FC236}">
                  <a16:creationId xmlns:a16="http://schemas.microsoft.com/office/drawing/2014/main" id="{DEB4EAD0-86D7-4112-9EC9-6110E399549B}"/>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8" name="Google Shape;819;p37">
              <a:extLst>
                <a:ext uri="{FF2B5EF4-FFF2-40B4-BE49-F238E27FC236}">
                  <a16:creationId xmlns:a16="http://schemas.microsoft.com/office/drawing/2014/main" id="{3D63004A-77F4-4B10-95C0-35AFB8CBB0DC}"/>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pic>
        <p:nvPicPr>
          <p:cNvPr id="85" name="Google Shape;392;p31">
            <a:extLst>
              <a:ext uri="{FF2B5EF4-FFF2-40B4-BE49-F238E27FC236}">
                <a16:creationId xmlns:a16="http://schemas.microsoft.com/office/drawing/2014/main" id="{42DA1DFD-66BD-4659-A4B8-4AF8CC160E4E}"/>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86" name="Google Shape;392;p31">
            <a:extLst>
              <a:ext uri="{FF2B5EF4-FFF2-40B4-BE49-F238E27FC236}">
                <a16:creationId xmlns:a16="http://schemas.microsoft.com/office/drawing/2014/main" id="{21222616-5539-45BD-971D-F260EDBC1FEB}"/>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87" name="Google Shape;392;p31">
            <a:extLst>
              <a:ext uri="{FF2B5EF4-FFF2-40B4-BE49-F238E27FC236}">
                <a16:creationId xmlns:a16="http://schemas.microsoft.com/office/drawing/2014/main" id="{4AC8AEDB-DAD3-42E1-AF2E-D9B98E3E5550}"/>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88" name="Google Shape;392;p31">
            <a:extLst>
              <a:ext uri="{FF2B5EF4-FFF2-40B4-BE49-F238E27FC236}">
                <a16:creationId xmlns:a16="http://schemas.microsoft.com/office/drawing/2014/main" id="{64BE5963-EF90-482A-A808-EE1716175EBB}"/>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95" name="Google Shape;392;p31">
            <a:extLst>
              <a:ext uri="{FF2B5EF4-FFF2-40B4-BE49-F238E27FC236}">
                <a16:creationId xmlns:a16="http://schemas.microsoft.com/office/drawing/2014/main" id="{A93FD4D2-A7E4-4DD5-A448-9712725CEEE5}"/>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53F1EBEA-E982-413C-BD0B-DBD9ADDDC337}"/>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B1F16190-E802-45AF-947D-4A0BF6865915}"/>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BFB6AF0B-9A2F-4415-B9A1-06EEE8D10D81}"/>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B55B4654-7D0E-4F8F-B2FB-5CCDA0383B72}"/>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47129CCC-29CD-4367-B30D-E8D9BBC87A14}"/>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C004C88F-EC8F-43ED-8D6D-BCACF8F41692}"/>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60B79B93-FD21-4A10-8E73-593EFF604B04}"/>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03" name="Google Shape;2629;p68">
            <a:extLst>
              <a:ext uri="{FF2B5EF4-FFF2-40B4-BE49-F238E27FC236}">
                <a16:creationId xmlns:a16="http://schemas.microsoft.com/office/drawing/2014/main" id="{C9D6FB6D-2DFC-400D-8087-5B7A85634DC8}"/>
              </a:ext>
            </a:extLst>
          </p:cNvPr>
          <p:cNvPicPr preferRelativeResize="0"/>
          <p:nvPr/>
        </p:nvPicPr>
        <p:blipFill>
          <a:blip r:embed="rId15">
            <a:alphaModFix/>
          </a:blip>
          <a:stretch>
            <a:fillRect/>
          </a:stretch>
        </p:blipFill>
        <p:spPr>
          <a:xfrm rot="802487">
            <a:off x="2428168" y="2394830"/>
            <a:ext cx="468208" cy="229177"/>
          </a:xfrm>
          <a:prstGeom prst="rect">
            <a:avLst/>
          </a:prstGeom>
          <a:noFill/>
          <a:ln>
            <a:noFill/>
          </a:ln>
        </p:spPr>
      </p:pic>
      <p:pic>
        <p:nvPicPr>
          <p:cNvPr id="104" name="Google Shape;2629;p68">
            <a:extLst>
              <a:ext uri="{FF2B5EF4-FFF2-40B4-BE49-F238E27FC236}">
                <a16:creationId xmlns:a16="http://schemas.microsoft.com/office/drawing/2014/main" id="{3D77D442-1208-4AE9-A2CB-CE7C8CEE0A6D}"/>
              </a:ext>
            </a:extLst>
          </p:cNvPr>
          <p:cNvPicPr preferRelativeResize="0"/>
          <p:nvPr/>
        </p:nvPicPr>
        <p:blipFill>
          <a:blip r:embed="rId15">
            <a:alphaModFix/>
          </a:blip>
          <a:stretch>
            <a:fillRect/>
          </a:stretch>
        </p:blipFill>
        <p:spPr>
          <a:xfrm rot="-603141">
            <a:off x="4663448" y="2394830"/>
            <a:ext cx="468208" cy="229177"/>
          </a:xfrm>
          <a:prstGeom prst="rect">
            <a:avLst/>
          </a:prstGeom>
          <a:noFill/>
          <a:ln>
            <a:noFill/>
          </a:ln>
        </p:spPr>
      </p:pic>
      <p:pic>
        <p:nvPicPr>
          <p:cNvPr id="105" name="Google Shape;2629;p68">
            <a:extLst>
              <a:ext uri="{FF2B5EF4-FFF2-40B4-BE49-F238E27FC236}">
                <a16:creationId xmlns:a16="http://schemas.microsoft.com/office/drawing/2014/main" id="{48081C58-8C14-43B1-B4E4-009E7BE94C12}"/>
              </a:ext>
            </a:extLst>
          </p:cNvPr>
          <p:cNvPicPr preferRelativeResize="0"/>
          <p:nvPr/>
        </p:nvPicPr>
        <p:blipFill>
          <a:blip r:embed="rId15">
            <a:alphaModFix/>
          </a:blip>
          <a:stretch>
            <a:fillRect/>
          </a:stretch>
        </p:blipFill>
        <p:spPr>
          <a:xfrm rot="-603141">
            <a:off x="4156360" y="3546958"/>
            <a:ext cx="468208" cy="229177"/>
          </a:xfrm>
          <a:prstGeom prst="rect">
            <a:avLst/>
          </a:prstGeom>
          <a:noFill/>
          <a:ln>
            <a:noFill/>
          </a:ln>
        </p:spPr>
      </p:pic>
      <p:pic>
        <p:nvPicPr>
          <p:cNvPr id="110" name="Google Shape;2629;p68">
            <a:extLst>
              <a:ext uri="{FF2B5EF4-FFF2-40B4-BE49-F238E27FC236}">
                <a16:creationId xmlns:a16="http://schemas.microsoft.com/office/drawing/2014/main" id="{9122C06E-AF73-4C11-9566-CE2AAC36B885}"/>
              </a:ext>
            </a:extLst>
          </p:cNvPr>
          <p:cNvPicPr preferRelativeResize="0"/>
          <p:nvPr/>
        </p:nvPicPr>
        <p:blipFill>
          <a:blip r:embed="rId15">
            <a:alphaModFix/>
          </a:blip>
          <a:stretch>
            <a:fillRect/>
          </a:stretch>
        </p:blipFill>
        <p:spPr>
          <a:xfrm rot="1259467">
            <a:off x="4663448" y="3546958"/>
            <a:ext cx="468208" cy="229177"/>
          </a:xfrm>
          <a:prstGeom prst="rect">
            <a:avLst/>
          </a:prstGeom>
          <a:noFill/>
          <a:ln>
            <a:noFill/>
          </a:ln>
        </p:spPr>
      </p:pic>
      <p:sp>
        <p:nvSpPr>
          <p:cNvPr id="113" name="Speech Bubble: Oval 112">
            <a:extLst>
              <a:ext uri="{FF2B5EF4-FFF2-40B4-BE49-F238E27FC236}">
                <a16:creationId xmlns:a16="http://schemas.microsoft.com/office/drawing/2014/main" id="{B22FDA7B-FBF9-4FF7-9DB2-0FB8FD698A74}"/>
              </a:ext>
            </a:extLst>
          </p:cNvPr>
          <p:cNvSpPr/>
          <p:nvPr/>
        </p:nvSpPr>
        <p:spPr>
          <a:xfrm>
            <a:off x="3275856" y="663538"/>
            <a:ext cx="1228151" cy="432048"/>
          </a:xfrm>
          <a:prstGeom prst="wedgeEllipseCallout">
            <a:avLst>
              <a:gd name="adj1" fmla="val 49562"/>
              <a:gd name="adj2" fmla="val 6701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err="1">
                <a:solidFill>
                  <a:schemeClr val="tx1"/>
                </a:solidFill>
              </a:rPr>
              <a:t>Yo</a:t>
            </a:r>
            <a:r>
              <a:rPr lang="en-US" dirty="0">
                <a:solidFill>
                  <a:schemeClr val="tx1"/>
                </a:solidFill>
              </a:rPr>
              <a:t> </a:t>
            </a:r>
            <a:r>
              <a:rPr lang="en-US" b="1" dirty="0">
                <a:solidFill>
                  <a:schemeClr val="tx1"/>
                </a:solidFill>
              </a:rPr>
              <a:t>J</a:t>
            </a:r>
            <a:r>
              <a:rPr lang="en-US" dirty="0">
                <a:solidFill>
                  <a:schemeClr val="tx1"/>
                </a:solidFill>
              </a:rPr>
              <a:t>…</a:t>
            </a:r>
          </a:p>
        </p:txBody>
      </p:sp>
      <p:sp>
        <p:nvSpPr>
          <p:cNvPr id="115" name="Speech Bubble: Oval 114">
            <a:extLst>
              <a:ext uri="{FF2B5EF4-FFF2-40B4-BE49-F238E27FC236}">
                <a16:creationId xmlns:a16="http://schemas.microsoft.com/office/drawing/2014/main" id="{22A06CDF-6ECD-455C-9973-7DCE3C775F9C}"/>
              </a:ext>
            </a:extLst>
          </p:cNvPr>
          <p:cNvSpPr/>
          <p:nvPr/>
        </p:nvSpPr>
        <p:spPr>
          <a:xfrm>
            <a:off x="4644008" y="519522"/>
            <a:ext cx="1404156" cy="504056"/>
          </a:xfrm>
          <a:prstGeom prst="wedgeEllipseCallout">
            <a:avLst>
              <a:gd name="adj1" fmla="val -38428"/>
              <a:gd name="adj2" fmla="val 9694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Are you there?</a:t>
            </a:r>
          </a:p>
        </p:txBody>
      </p:sp>
      <p:sp>
        <p:nvSpPr>
          <p:cNvPr id="2" name="Rectangle 1">
            <a:extLst>
              <a:ext uri="{FF2B5EF4-FFF2-40B4-BE49-F238E27FC236}">
                <a16:creationId xmlns:a16="http://schemas.microsoft.com/office/drawing/2014/main" id="{66DA5C81-09EA-4BA5-B262-4174F4014B74}"/>
              </a:ext>
            </a:extLst>
          </p:cNvPr>
          <p:cNvSpPr/>
          <p:nvPr/>
        </p:nvSpPr>
        <p:spPr>
          <a:xfrm>
            <a:off x="3563888" y="411510"/>
            <a:ext cx="2916324" cy="9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hought Bubble: Cloud 111">
            <a:extLst>
              <a:ext uri="{FF2B5EF4-FFF2-40B4-BE49-F238E27FC236}">
                <a16:creationId xmlns:a16="http://schemas.microsoft.com/office/drawing/2014/main" id="{5BA248BC-83FA-4BF4-91E4-6DC5C4CC0F78}"/>
              </a:ext>
            </a:extLst>
          </p:cNvPr>
          <p:cNvSpPr/>
          <p:nvPr/>
        </p:nvSpPr>
        <p:spPr>
          <a:xfrm>
            <a:off x="5364088" y="231490"/>
            <a:ext cx="2880320" cy="1044116"/>
          </a:xfrm>
          <a:prstGeom prst="cloudCallout">
            <a:avLst>
              <a:gd name="adj1" fmla="val -65579"/>
              <a:gd name="adj2" fmla="val 52471"/>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 think </a:t>
            </a:r>
            <a:r>
              <a:rPr lang="en-US" b="1" dirty="0">
                <a:solidFill>
                  <a:schemeClr val="tx1"/>
                </a:solidFill>
              </a:rPr>
              <a:t>J</a:t>
            </a:r>
            <a:r>
              <a:rPr lang="en-US" dirty="0">
                <a:solidFill>
                  <a:schemeClr val="tx1"/>
                </a:solidFill>
              </a:rPr>
              <a:t> is stuck…</a:t>
            </a:r>
            <a:br>
              <a:rPr lang="en-US" dirty="0">
                <a:solidFill>
                  <a:schemeClr val="tx1"/>
                </a:solidFill>
              </a:rPr>
            </a:br>
            <a:r>
              <a:rPr lang="en-US" dirty="0">
                <a:solidFill>
                  <a:schemeClr val="tx1"/>
                </a:solidFill>
              </a:rPr>
              <a:t>I can’t continue, now!</a:t>
            </a:r>
            <a:br>
              <a:rPr lang="en-US" dirty="0">
                <a:solidFill>
                  <a:schemeClr val="tx1"/>
                </a:solidFill>
              </a:rPr>
            </a:br>
            <a:r>
              <a:rPr lang="en-US" dirty="0">
                <a:solidFill>
                  <a:schemeClr val="tx1"/>
                </a:solidFill>
              </a:rPr>
              <a:t>What should I do?</a:t>
            </a:r>
          </a:p>
        </p:txBody>
      </p:sp>
      <p:sp>
        <p:nvSpPr>
          <p:cNvPr id="117" name="Rectangle 116">
            <a:extLst>
              <a:ext uri="{FF2B5EF4-FFF2-40B4-BE49-F238E27FC236}">
                <a16:creationId xmlns:a16="http://schemas.microsoft.com/office/drawing/2014/main" id="{006520DD-B54F-4EAF-AB78-0845FD039204}"/>
              </a:ext>
            </a:extLst>
          </p:cNvPr>
          <p:cNvSpPr/>
          <p:nvPr/>
        </p:nvSpPr>
        <p:spPr>
          <a:xfrm>
            <a:off x="3167844" y="591530"/>
            <a:ext cx="1404156" cy="612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71E3C1BA-7759-4026-B731-1AEB182A8681}"/>
              </a:ext>
            </a:extLst>
          </p:cNvPr>
          <p:cNvGrpSpPr/>
          <p:nvPr/>
        </p:nvGrpSpPr>
        <p:grpSpPr>
          <a:xfrm>
            <a:off x="4230975" y="1181512"/>
            <a:ext cx="838200" cy="863313"/>
            <a:chOff x="4230975" y="1181512"/>
            <a:chExt cx="838200" cy="863313"/>
          </a:xfrm>
        </p:grpSpPr>
        <p:pic>
          <p:nvPicPr>
            <p:cNvPr id="108" name="Google Shape;392;p31">
              <a:extLst>
                <a:ext uri="{FF2B5EF4-FFF2-40B4-BE49-F238E27FC236}">
                  <a16:creationId xmlns:a16="http://schemas.microsoft.com/office/drawing/2014/main" id="{6BF9D921-CA71-4BDD-B9DF-0A7D743B090D}"/>
                </a:ext>
              </a:extLst>
            </p:cNvPr>
            <p:cNvPicPr>
              <a:picLocks/>
            </p:cNvPicPr>
            <p:nvPr/>
          </p:nvPicPr>
          <p:blipFill>
            <a:blip r:embed="rId16"/>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9" name="Google Shape;427;p31">
              <a:extLst>
                <a:ext uri="{FF2B5EF4-FFF2-40B4-BE49-F238E27FC236}">
                  <a16:creationId xmlns:a16="http://schemas.microsoft.com/office/drawing/2014/main" id="{91108C00-C48D-465F-8ADC-A82E5A171C42}"/>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000"/>
                                        <p:tgtEl>
                                          <p:spTgt spid="103"/>
                                        </p:tgtEl>
                                      </p:cBhvr>
                                    </p:animEffect>
                                    <p:set>
                                      <p:cBhvr>
                                        <p:cTn id="7" dur="1" fill="hold">
                                          <p:stCondLst>
                                            <p:cond delay="999"/>
                                          </p:stCondLst>
                                        </p:cTn>
                                        <p:tgtEl>
                                          <p:spTgt spid="103"/>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104"/>
                                        </p:tgtEl>
                                      </p:cBhvr>
                                    </p:animEffect>
                                    <p:set>
                                      <p:cBhvr>
                                        <p:cTn id="10" dur="1" fill="hold">
                                          <p:stCondLst>
                                            <p:cond delay="999"/>
                                          </p:stCondLst>
                                        </p:cTn>
                                        <p:tgtEl>
                                          <p:spTgt spid="104"/>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105"/>
                                        </p:tgtEl>
                                      </p:cBhvr>
                                    </p:animEffect>
                                    <p:set>
                                      <p:cBhvr>
                                        <p:cTn id="13" dur="1" fill="hold">
                                          <p:stCondLst>
                                            <p:cond delay="999"/>
                                          </p:stCondLst>
                                        </p:cTn>
                                        <p:tgtEl>
                                          <p:spTgt spid="105"/>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par>
                                <p:cTn id="18" presetID="10"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childTnLst>
                                </p:cTn>
                              </p:par>
                            </p:childTnLst>
                          </p:cTn>
                        </p:par>
                        <p:par>
                          <p:cTn id="24" fill="hold">
                            <p:stCondLst>
                              <p:cond delay="3000"/>
                            </p:stCondLst>
                            <p:childTnLst>
                              <p:par>
                                <p:cTn id="25" presetID="10" presetClass="entr" presetSubtype="0" fill="hold" grpId="0" nodeType="afterEffect">
                                  <p:stCondLst>
                                    <p:cond delay="300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childTnLst>
                          </p:cTn>
                        </p:par>
                        <p:par>
                          <p:cTn id="28" fill="hold">
                            <p:stCondLst>
                              <p:cond delay="6500"/>
                            </p:stCondLst>
                            <p:childTnLst>
                              <p:par>
                                <p:cTn id="29" presetID="10" presetClass="entr" presetSubtype="0" fill="hold" grpId="0" nodeType="afterEffect">
                                  <p:stCondLst>
                                    <p:cond delay="300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100"/>
                                        <p:tgtEl>
                                          <p:spTgt spid="117"/>
                                        </p:tgtEl>
                                      </p:cBhvr>
                                    </p:animEffect>
                                  </p:childTnLst>
                                </p:cTn>
                              </p:par>
                            </p:childTnLst>
                          </p:cTn>
                        </p:par>
                        <p:par>
                          <p:cTn id="32" fill="hold">
                            <p:stCondLst>
                              <p:cond delay="96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10100"/>
                            </p:stCondLst>
                            <p:childTnLst>
                              <p:par>
                                <p:cTn id="37" presetID="10" presetClass="entr" presetSubtype="0" fill="hold" grpId="0" nodeType="afterEffect">
                                  <p:stCondLst>
                                    <p:cond delay="30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
                                        <p:tgtEl>
                                          <p:spTgt spid="2"/>
                                        </p:tgtEl>
                                      </p:cBhvr>
                                    </p:animEffect>
                                  </p:childTnLst>
                                </p:cTn>
                              </p:par>
                            </p:childTnLst>
                          </p:cTn>
                        </p:par>
                        <p:par>
                          <p:cTn id="40" fill="hold">
                            <p:stCondLst>
                              <p:cond delay="13200"/>
                            </p:stCondLst>
                            <p:childTnLst>
                              <p:par>
                                <p:cTn id="41" presetID="10"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2" grpId="0" animBg="1"/>
      <p:bldP spid="112" grpId="0" animBg="1"/>
      <p:bldP spid="1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825" name="Google Shape;2825;p71"/>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sp>
        <p:nvSpPr>
          <p:cNvPr id="70" name="Google Shape;268;p29">
            <a:extLst>
              <a:ext uri="{FF2B5EF4-FFF2-40B4-BE49-F238E27FC236}">
                <a16:creationId xmlns:a16="http://schemas.microsoft.com/office/drawing/2014/main" id="{97143824-09CF-4C54-8CBA-C1722DA3E8BB}"/>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8;p29">
            <a:extLst>
              <a:ext uri="{FF2B5EF4-FFF2-40B4-BE49-F238E27FC236}">
                <a16:creationId xmlns:a16="http://schemas.microsoft.com/office/drawing/2014/main" id="{737027D8-9E18-4BF3-B494-43D989FD7B7A}"/>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8;p29">
            <a:extLst>
              <a:ext uri="{FF2B5EF4-FFF2-40B4-BE49-F238E27FC236}">
                <a16:creationId xmlns:a16="http://schemas.microsoft.com/office/drawing/2014/main" id="{9CC348F5-F021-4D89-8640-46436937CC67}"/>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8;p29">
            <a:extLst>
              <a:ext uri="{FF2B5EF4-FFF2-40B4-BE49-F238E27FC236}">
                <a16:creationId xmlns:a16="http://schemas.microsoft.com/office/drawing/2014/main" id="{BB76AD42-6081-494C-9311-9E3E054A62A8}"/>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8;p29">
            <a:extLst>
              <a:ext uri="{FF2B5EF4-FFF2-40B4-BE49-F238E27FC236}">
                <a16:creationId xmlns:a16="http://schemas.microsoft.com/office/drawing/2014/main" id="{216019BD-3AF9-4C35-A039-CE9081A5BBD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8;p29">
            <a:extLst>
              <a:ext uri="{FF2B5EF4-FFF2-40B4-BE49-F238E27FC236}">
                <a16:creationId xmlns:a16="http://schemas.microsoft.com/office/drawing/2014/main" id="{78E0DA56-2C08-4883-A86C-B2D42A283DFE}"/>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43;p70">
            <a:extLst>
              <a:ext uri="{FF2B5EF4-FFF2-40B4-BE49-F238E27FC236}">
                <a16:creationId xmlns:a16="http://schemas.microsoft.com/office/drawing/2014/main" id="{6868E7E8-33B1-4F78-BC3C-FD649710D011}"/>
              </a:ext>
            </a:extLst>
          </p:cNvPr>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77" name="Group 76">
            <a:extLst>
              <a:ext uri="{FF2B5EF4-FFF2-40B4-BE49-F238E27FC236}">
                <a16:creationId xmlns:a16="http://schemas.microsoft.com/office/drawing/2014/main" id="{B1E8355B-7EAA-4E61-BCF5-DF3FF01D6974}"/>
              </a:ext>
            </a:extLst>
          </p:cNvPr>
          <p:cNvGrpSpPr/>
          <p:nvPr/>
        </p:nvGrpSpPr>
        <p:grpSpPr>
          <a:xfrm>
            <a:off x="2483768" y="2427734"/>
            <a:ext cx="325550" cy="129702"/>
            <a:chOff x="6412860" y="2489970"/>
            <a:chExt cx="325550" cy="129702"/>
          </a:xfrm>
        </p:grpSpPr>
        <p:sp>
          <p:nvSpPr>
            <p:cNvPr id="78" name="Google Shape;815;p37">
              <a:extLst>
                <a:ext uri="{FF2B5EF4-FFF2-40B4-BE49-F238E27FC236}">
                  <a16:creationId xmlns:a16="http://schemas.microsoft.com/office/drawing/2014/main" id="{9BCF3888-C20B-4A16-BB4A-D253554C6608}"/>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9" name="Google Shape;816;p37">
              <a:extLst>
                <a:ext uri="{FF2B5EF4-FFF2-40B4-BE49-F238E27FC236}">
                  <a16:creationId xmlns:a16="http://schemas.microsoft.com/office/drawing/2014/main" id="{8271BFA1-5D09-4EC5-BB3D-12B6BD2B5695}"/>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 name="Google Shape;817;p37">
              <a:extLst>
                <a:ext uri="{FF2B5EF4-FFF2-40B4-BE49-F238E27FC236}">
                  <a16:creationId xmlns:a16="http://schemas.microsoft.com/office/drawing/2014/main" id="{9A038181-483C-4B88-B402-1BCD87DD0ED1}"/>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 name="Google Shape;818;p37">
              <a:extLst>
                <a:ext uri="{FF2B5EF4-FFF2-40B4-BE49-F238E27FC236}">
                  <a16:creationId xmlns:a16="http://schemas.microsoft.com/office/drawing/2014/main" id="{BBA09309-F51F-4E0C-B881-987CDE1C5233}"/>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 name="Google Shape;819;p37">
              <a:extLst>
                <a:ext uri="{FF2B5EF4-FFF2-40B4-BE49-F238E27FC236}">
                  <a16:creationId xmlns:a16="http://schemas.microsoft.com/office/drawing/2014/main" id="{BCE95C9A-6F98-4AE0-996F-D4938A9762DC}"/>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3" name="Group 82">
            <a:extLst>
              <a:ext uri="{FF2B5EF4-FFF2-40B4-BE49-F238E27FC236}">
                <a16:creationId xmlns:a16="http://schemas.microsoft.com/office/drawing/2014/main" id="{B4A31326-A66F-4194-B0DA-BC35C65719C4}"/>
              </a:ext>
            </a:extLst>
          </p:cNvPr>
          <p:cNvGrpSpPr/>
          <p:nvPr/>
        </p:nvGrpSpPr>
        <p:grpSpPr>
          <a:xfrm>
            <a:off x="4752020" y="2463738"/>
            <a:ext cx="325550" cy="129702"/>
            <a:chOff x="6412860" y="2489970"/>
            <a:chExt cx="325550" cy="129702"/>
          </a:xfrm>
        </p:grpSpPr>
        <p:sp>
          <p:nvSpPr>
            <p:cNvPr id="84" name="Google Shape;815;p37">
              <a:extLst>
                <a:ext uri="{FF2B5EF4-FFF2-40B4-BE49-F238E27FC236}">
                  <a16:creationId xmlns:a16="http://schemas.microsoft.com/office/drawing/2014/main" id="{FDFD1B73-2AC6-4C5E-9B60-D6A7AF44ECBA}"/>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5" name="Google Shape;816;p37">
              <a:extLst>
                <a:ext uri="{FF2B5EF4-FFF2-40B4-BE49-F238E27FC236}">
                  <a16:creationId xmlns:a16="http://schemas.microsoft.com/office/drawing/2014/main" id="{D3DF6374-A07C-43D6-9A7C-9DC113E4E758}"/>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6" name="Google Shape;817;p37">
              <a:extLst>
                <a:ext uri="{FF2B5EF4-FFF2-40B4-BE49-F238E27FC236}">
                  <a16:creationId xmlns:a16="http://schemas.microsoft.com/office/drawing/2014/main" id="{C42B7283-8275-4739-AE0A-EB54F4B1038A}"/>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7" name="Google Shape;818;p37">
              <a:extLst>
                <a:ext uri="{FF2B5EF4-FFF2-40B4-BE49-F238E27FC236}">
                  <a16:creationId xmlns:a16="http://schemas.microsoft.com/office/drawing/2014/main" id="{6080DC29-E457-4C6C-BD7A-6F4FED51021A}"/>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8" name="Google Shape;819;p37">
              <a:extLst>
                <a:ext uri="{FF2B5EF4-FFF2-40B4-BE49-F238E27FC236}">
                  <a16:creationId xmlns:a16="http://schemas.microsoft.com/office/drawing/2014/main" id="{8B10C385-8822-46DC-BC69-F5EC5CB4D0E9}"/>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9" name="Group 88">
            <a:extLst>
              <a:ext uri="{FF2B5EF4-FFF2-40B4-BE49-F238E27FC236}">
                <a16:creationId xmlns:a16="http://schemas.microsoft.com/office/drawing/2014/main" id="{F4A43722-3855-4354-A3A3-4E6C6CAD4C94}"/>
              </a:ext>
            </a:extLst>
          </p:cNvPr>
          <p:cNvGrpSpPr/>
          <p:nvPr/>
        </p:nvGrpSpPr>
        <p:grpSpPr>
          <a:xfrm>
            <a:off x="4247964" y="3579862"/>
            <a:ext cx="325550" cy="129702"/>
            <a:chOff x="6412860" y="2489970"/>
            <a:chExt cx="325550" cy="129702"/>
          </a:xfrm>
        </p:grpSpPr>
        <p:sp>
          <p:nvSpPr>
            <p:cNvPr id="90" name="Google Shape;815;p37">
              <a:extLst>
                <a:ext uri="{FF2B5EF4-FFF2-40B4-BE49-F238E27FC236}">
                  <a16:creationId xmlns:a16="http://schemas.microsoft.com/office/drawing/2014/main" id="{AD7259F2-93F0-4EB5-9401-4A4C685C9E55}"/>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 name="Google Shape;816;p37">
              <a:extLst>
                <a:ext uri="{FF2B5EF4-FFF2-40B4-BE49-F238E27FC236}">
                  <a16:creationId xmlns:a16="http://schemas.microsoft.com/office/drawing/2014/main" id="{2CC74465-9E2B-431C-A053-E7A85DC36766}"/>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 name="Google Shape;817;p37">
              <a:extLst>
                <a:ext uri="{FF2B5EF4-FFF2-40B4-BE49-F238E27FC236}">
                  <a16:creationId xmlns:a16="http://schemas.microsoft.com/office/drawing/2014/main" id="{7347148F-BB75-4CC2-9B5F-071CF5FD64AA}"/>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 name="Google Shape;818;p37">
              <a:extLst>
                <a:ext uri="{FF2B5EF4-FFF2-40B4-BE49-F238E27FC236}">
                  <a16:creationId xmlns:a16="http://schemas.microsoft.com/office/drawing/2014/main" id="{CC8B2FE7-7A5F-4E2C-83BB-B2C273FE60CF}"/>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 name="Google Shape;819;p37">
              <a:extLst>
                <a:ext uri="{FF2B5EF4-FFF2-40B4-BE49-F238E27FC236}">
                  <a16:creationId xmlns:a16="http://schemas.microsoft.com/office/drawing/2014/main" id="{3B32A261-2455-4F69-BA38-E0029A366C5D}"/>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pic>
        <p:nvPicPr>
          <p:cNvPr id="95" name="Google Shape;392;p31">
            <a:extLst>
              <a:ext uri="{FF2B5EF4-FFF2-40B4-BE49-F238E27FC236}">
                <a16:creationId xmlns:a16="http://schemas.microsoft.com/office/drawing/2014/main" id="{7A81A826-60C3-48C5-96EC-989FCB40DD8D}"/>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5C1C4B6A-6D9E-4394-A816-C2052FB60E3B}"/>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2FA605A-2C51-4C5F-9C61-B66D033B9193}"/>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D0AA72C8-00AA-47D8-B605-213869B294ED}"/>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2B6998F6-9B17-449F-9E5B-11D802C7F75B}"/>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ED21FD02-5CFD-4045-8784-3DF038B1F567}"/>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78645969-141B-4FB4-A7EA-B01333EDAF2E}"/>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A5FE83BF-602D-44A4-B421-EFB01007E92E}"/>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DFD14A99-D55D-473E-B04B-A0FBB6437776}"/>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04" name="Google Shape;392;p31">
            <a:extLst>
              <a:ext uri="{FF2B5EF4-FFF2-40B4-BE49-F238E27FC236}">
                <a16:creationId xmlns:a16="http://schemas.microsoft.com/office/drawing/2014/main" id="{072F22D3-E0F9-4F7C-A8DD-75A6C6A5EEF3}"/>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8134D52F-417E-49F4-9035-095CAF881F43}"/>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5D1625A7-54FC-436B-9D62-126E246A8769}"/>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10" name="Google Shape;2629;p68">
            <a:extLst>
              <a:ext uri="{FF2B5EF4-FFF2-40B4-BE49-F238E27FC236}">
                <a16:creationId xmlns:a16="http://schemas.microsoft.com/office/drawing/2014/main" id="{C41FE19C-5D37-4581-B3C9-DC0907475E70}"/>
              </a:ext>
            </a:extLst>
          </p:cNvPr>
          <p:cNvPicPr preferRelativeResize="0"/>
          <p:nvPr/>
        </p:nvPicPr>
        <p:blipFill>
          <a:blip r:embed="rId15">
            <a:alphaModFix/>
          </a:blip>
          <a:stretch>
            <a:fillRect/>
          </a:stretch>
        </p:blipFill>
        <p:spPr>
          <a:xfrm rot="1259467">
            <a:off x="4663448" y="3546958"/>
            <a:ext cx="468208" cy="229177"/>
          </a:xfrm>
          <a:prstGeom prst="rect">
            <a:avLst/>
          </a:prstGeom>
          <a:noFill/>
          <a:ln>
            <a:noFill/>
          </a:ln>
        </p:spPr>
      </p:pic>
      <p:sp>
        <p:nvSpPr>
          <p:cNvPr id="114" name="Thought Bubble: Cloud 113">
            <a:extLst>
              <a:ext uri="{FF2B5EF4-FFF2-40B4-BE49-F238E27FC236}">
                <a16:creationId xmlns:a16="http://schemas.microsoft.com/office/drawing/2014/main" id="{90D03BBC-7DBA-41E3-8497-41A2D9A3E76F}"/>
              </a:ext>
            </a:extLst>
          </p:cNvPr>
          <p:cNvSpPr/>
          <p:nvPr/>
        </p:nvSpPr>
        <p:spPr>
          <a:xfrm>
            <a:off x="5436096" y="627534"/>
            <a:ext cx="2196244" cy="1044116"/>
          </a:xfrm>
          <a:prstGeom prst="cloudCallout">
            <a:avLst>
              <a:gd name="adj1" fmla="val -75251"/>
              <a:gd name="adj2" fmla="val 13548"/>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 can cancel </a:t>
            </a:r>
            <a:r>
              <a:rPr lang="en-US" b="1" dirty="0">
                <a:solidFill>
                  <a:schemeClr val="tx1"/>
                </a:solidFill>
              </a:rPr>
              <a:t>J</a:t>
            </a:r>
            <a:r>
              <a:rPr lang="en-US" dirty="0">
                <a:solidFill>
                  <a:schemeClr val="tx1"/>
                </a:solidFill>
              </a:rPr>
              <a:t>’s task and retry it in another slot</a:t>
            </a:r>
            <a:endParaRPr lang="en-US" b="1" dirty="0">
              <a:solidFill>
                <a:schemeClr val="tx1"/>
              </a:solidFill>
            </a:endParaRPr>
          </a:p>
        </p:txBody>
      </p:sp>
      <p:grpSp>
        <p:nvGrpSpPr>
          <p:cNvPr id="116" name="Group 115">
            <a:extLst>
              <a:ext uri="{FF2B5EF4-FFF2-40B4-BE49-F238E27FC236}">
                <a16:creationId xmlns:a16="http://schemas.microsoft.com/office/drawing/2014/main" id="{CD3496E3-0750-43C3-8C3C-56AA13328B16}"/>
              </a:ext>
            </a:extLst>
          </p:cNvPr>
          <p:cNvGrpSpPr/>
          <p:nvPr/>
        </p:nvGrpSpPr>
        <p:grpSpPr>
          <a:xfrm>
            <a:off x="4230975" y="1181512"/>
            <a:ext cx="838200" cy="863313"/>
            <a:chOff x="4230975" y="1181512"/>
            <a:chExt cx="838200" cy="863313"/>
          </a:xfrm>
        </p:grpSpPr>
        <p:pic>
          <p:nvPicPr>
            <p:cNvPr id="117" name="Google Shape;392;p31">
              <a:extLst>
                <a:ext uri="{FF2B5EF4-FFF2-40B4-BE49-F238E27FC236}">
                  <a16:creationId xmlns:a16="http://schemas.microsoft.com/office/drawing/2014/main" id="{CE6C2444-2B5B-4E13-B441-84E5BD39B7B7}"/>
                </a:ext>
              </a:extLst>
            </p:cNvPr>
            <p:cNvPicPr>
              <a:picLocks/>
            </p:cNvPicPr>
            <p:nvPr/>
          </p:nvPicPr>
          <p:blipFill>
            <a:blip r:embed="rId16"/>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8" name="Google Shape;427;p31">
              <a:extLst>
                <a:ext uri="{FF2B5EF4-FFF2-40B4-BE49-F238E27FC236}">
                  <a16:creationId xmlns:a16="http://schemas.microsoft.com/office/drawing/2014/main" id="{34918BB0-4DA4-4F8E-ACB0-776962B3ACDD}"/>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3015;p74">
            <a:extLst>
              <a:ext uri="{FF2B5EF4-FFF2-40B4-BE49-F238E27FC236}">
                <a16:creationId xmlns:a16="http://schemas.microsoft.com/office/drawing/2014/main" id="{C4D11CC7-A726-4984-9A43-A1A7CC04751B}"/>
              </a:ext>
            </a:extLst>
          </p:cNvPr>
          <p:cNvSpPr/>
          <p:nvPr/>
        </p:nvSpPr>
        <p:spPr>
          <a:xfrm>
            <a:off x="4394705" y="3541133"/>
            <a:ext cx="1146678" cy="792088"/>
          </a:xfrm>
          <a:prstGeom prst="mathMultiply">
            <a:avLst>
              <a:gd name="adj1" fmla="val 23520"/>
            </a:avLst>
          </a:prstGeom>
          <a:solidFill>
            <a:srgbClr val="FF0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825" name="Google Shape;2825;p71"/>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sp>
        <p:nvSpPr>
          <p:cNvPr id="70" name="Google Shape;268;p29">
            <a:extLst>
              <a:ext uri="{FF2B5EF4-FFF2-40B4-BE49-F238E27FC236}">
                <a16:creationId xmlns:a16="http://schemas.microsoft.com/office/drawing/2014/main" id="{97143824-09CF-4C54-8CBA-C1722DA3E8BB}"/>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8;p29">
            <a:extLst>
              <a:ext uri="{FF2B5EF4-FFF2-40B4-BE49-F238E27FC236}">
                <a16:creationId xmlns:a16="http://schemas.microsoft.com/office/drawing/2014/main" id="{737027D8-9E18-4BF3-B494-43D989FD7B7A}"/>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8;p29">
            <a:extLst>
              <a:ext uri="{FF2B5EF4-FFF2-40B4-BE49-F238E27FC236}">
                <a16:creationId xmlns:a16="http://schemas.microsoft.com/office/drawing/2014/main" id="{9CC348F5-F021-4D89-8640-46436937CC67}"/>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8;p29">
            <a:extLst>
              <a:ext uri="{FF2B5EF4-FFF2-40B4-BE49-F238E27FC236}">
                <a16:creationId xmlns:a16="http://schemas.microsoft.com/office/drawing/2014/main" id="{BB76AD42-6081-494C-9311-9E3E054A62A8}"/>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8;p29">
            <a:extLst>
              <a:ext uri="{FF2B5EF4-FFF2-40B4-BE49-F238E27FC236}">
                <a16:creationId xmlns:a16="http://schemas.microsoft.com/office/drawing/2014/main" id="{216019BD-3AF9-4C35-A039-CE9081A5BBD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8;p29">
            <a:extLst>
              <a:ext uri="{FF2B5EF4-FFF2-40B4-BE49-F238E27FC236}">
                <a16:creationId xmlns:a16="http://schemas.microsoft.com/office/drawing/2014/main" id="{78E0DA56-2C08-4883-A86C-B2D42A283DFE}"/>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43;p70">
            <a:extLst>
              <a:ext uri="{FF2B5EF4-FFF2-40B4-BE49-F238E27FC236}">
                <a16:creationId xmlns:a16="http://schemas.microsoft.com/office/drawing/2014/main" id="{6868E7E8-33B1-4F78-BC3C-FD649710D011}"/>
              </a:ext>
            </a:extLst>
          </p:cNvPr>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77" name="Group 76">
            <a:extLst>
              <a:ext uri="{FF2B5EF4-FFF2-40B4-BE49-F238E27FC236}">
                <a16:creationId xmlns:a16="http://schemas.microsoft.com/office/drawing/2014/main" id="{B1E8355B-7EAA-4E61-BCF5-DF3FF01D6974}"/>
              </a:ext>
            </a:extLst>
          </p:cNvPr>
          <p:cNvGrpSpPr/>
          <p:nvPr/>
        </p:nvGrpSpPr>
        <p:grpSpPr>
          <a:xfrm>
            <a:off x="2483768" y="2427734"/>
            <a:ext cx="325550" cy="129702"/>
            <a:chOff x="6412860" y="2489970"/>
            <a:chExt cx="325550" cy="129702"/>
          </a:xfrm>
        </p:grpSpPr>
        <p:sp>
          <p:nvSpPr>
            <p:cNvPr id="78" name="Google Shape;815;p37">
              <a:extLst>
                <a:ext uri="{FF2B5EF4-FFF2-40B4-BE49-F238E27FC236}">
                  <a16:creationId xmlns:a16="http://schemas.microsoft.com/office/drawing/2014/main" id="{9BCF3888-C20B-4A16-BB4A-D253554C6608}"/>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9" name="Google Shape;816;p37">
              <a:extLst>
                <a:ext uri="{FF2B5EF4-FFF2-40B4-BE49-F238E27FC236}">
                  <a16:creationId xmlns:a16="http://schemas.microsoft.com/office/drawing/2014/main" id="{8271BFA1-5D09-4EC5-BB3D-12B6BD2B5695}"/>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 name="Google Shape;817;p37">
              <a:extLst>
                <a:ext uri="{FF2B5EF4-FFF2-40B4-BE49-F238E27FC236}">
                  <a16:creationId xmlns:a16="http://schemas.microsoft.com/office/drawing/2014/main" id="{9A038181-483C-4B88-B402-1BCD87DD0ED1}"/>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 name="Google Shape;818;p37">
              <a:extLst>
                <a:ext uri="{FF2B5EF4-FFF2-40B4-BE49-F238E27FC236}">
                  <a16:creationId xmlns:a16="http://schemas.microsoft.com/office/drawing/2014/main" id="{BBA09309-F51F-4E0C-B881-987CDE1C5233}"/>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2" name="Google Shape;819;p37">
              <a:extLst>
                <a:ext uri="{FF2B5EF4-FFF2-40B4-BE49-F238E27FC236}">
                  <a16:creationId xmlns:a16="http://schemas.microsoft.com/office/drawing/2014/main" id="{BCE95C9A-6F98-4AE0-996F-D4938A9762DC}"/>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3" name="Group 82">
            <a:extLst>
              <a:ext uri="{FF2B5EF4-FFF2-40B4-BE49-F238E27FC236}">
                <a16:creationId xmlns:a16="http://schemas.microsoft.com/office/drawing/2014/main" id="{B4A31326-A66F-4194-B0DA-BC35C65719C4}"/>
              </a:ext>
            </a:extLst>
          </p:cNvPr>
          <p:cNvGrpSpPr/>
          <p:nvPr/>
        </p:nvGrpSpPr>
        <p:grpSpPr>
          <a:xfrm>
            <a:off x="4752020" y="2463738"/>
            <a:ext cx="325550" cy="129702"/>
            <a:chOff x="6412860" y="2489970"/>
            <a:chExt cx="325550" cy="129702"/>
          </a:xfrm>
        </p:grpSpPr>
        <p:sp>
          <p:nvSpPr>
            <p:cNvPr id="84" name="Google Shape;815;p37">
              <a:extLst>
                <a:ext uri="{FF2B5EF4-FFF2-40B4-BE49-F238E27FC236}">
                  <a16:creationId xmlns:a16="http://schemas.microsoft.com/office/drawing/2014/main" id="{FDFD1B73-2AC6-4C5E-9B60-D6A7AF44ECBA}"/>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5" name="Google Shape;816;p37">
              <a:extLst>
                <a:ext uri="{FF2B5EF4-FFF2-40B4-BE49-F238E27FC236}">
                  <a16:creationId xmlns:a16="http://schemas.microsoft.com/office/drawing/2014/main" id="{D3DF6374-A07C-43D6-9A7C-9DC113E4E758}"/>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6" name="Google Shape;817;p37">
              <a:extLst>
                <a:ext uri="{FF2B5EF4-FFF2-40B4-BE49-F238E27FC236}">
                  <a16:creationId xmlns:a16="http://schemas.microsoft.com/office/drawing/2014/main" id="{C42B7283-8275-4739-AE0A-EB54F4B1038A}"/>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7" name="Google Shape;818;p37">
              <a:extLst>
                <a:ext uri="{FF2B5EF4-FFF2-40B4-BE49-F238E27FC236}">
                  <a16:creationId xmlns:a16="http://schemas.microsoft.com/office/drawing/2014/main" id="{6080DC29-E457-4C6C-BD7A-6F4FED51021A}"/>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8" name="Google Shape;819;p37">
              <a:extLst>
                <a:ext uri="{FF2B5EF4-FFF2-40B4-BE49-F238E27FC236}">
                  <a16:creationId xmlns:a16="http://schemas.microsoft.com/office/drawing/2014/main" id="{8B10C385-8822-46DC-BC69-F5EC5CB4D0E9}"/>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9" name="Group 88">
            <a:extLst>
              <a:ext uri="{FF2B5EF4-FFF2-40B4-BE49-F238E27FC236}">
                <a16:creationId xmlns:a16="http://schemas.microsoft.com/office/drawing/2014/main" id="{F4A43722-3855-4354-A3A3-4E6C6CAD4C94}"/>
              </a:ext>
            </a:extLst>
          </p:cNvPr>
          <p:cNvGrpSpPr/>
          <p:nvPr/>
        </p:nvGrpSpPr>
        <p:grpSpPr>
          <a:xfrm>
            <a:off x="4247964" y="3579862"/>
            <a:ext cx="325550" cy="129702"/>
            <a:chOff x="6412860" y="2489970"/>
            <a:chExt cx="325550" cy="129702"/>
          </a:xfrm>
        </p:grpSpPr>
        <p:sp>
          <p:nvSpPr>
            <p:cNvPr id="90" name="Google Shape;815;p37">
              <a:extLst>
                <a:ext uri="{FF2B5EF4-FFF2-40B4-BE49-F238E27FC236}">
                  <a16:creationId xmlns:a16="http://schemas.microsoft.com/office/drawing/2014/main" id="{AD7259F2-93F0-4EB5-9401-4A4C685C9E55}"/>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 name="Google Shape;816;p37">
              <a:extLst>
                <a:ext uri="{FF2B5EF4-FFF2-40B4-BE49-F238E27FC236}">
                  <a16:creationId xmlns:a16="http://schemas.microsoft.com/office/drawing/2014/main" id="{2CC74465-9E2B-431C-A053-E7A85DC36766}"/>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 name="Google Shape;817;p37">
              <a:extLst>
                <a:ext uri="{FF2B5EF4-FFF2-40B4-BE49-F238E27FC236}">
                  <a16:creationId xmlns:a16="http://schemas.microsoft.com/office/drawing/2014/main" id="{7347148F-BB75-4CC2-9B5F-071CF5FD64AA}"/>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 name="Google Shape;818;p37">
              <a:extLst>
                <a:ext uri="{FF2B5EF4-FFF2-40B4-BE49-F238E27FC236}">
                  <a16:creationId xmlns:a16="http://schemas.microsoft.com/office/drawing/2014/main" id="{CC8B2FE7-7A5F-4E2C-83BB-B2C273FE60CF}"/>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 name="Google Shape;819;p37">
              <a:extLst>
                <a:ext uri="{FF2B5EF4-FFF2-40B4-BE49-F238E27FC236}">
                  <a16:creationId xmlns:a16="http://schemas.microsoft.com/office/drawing/2014/main" id="{3B32A261-2455-4F69-BA38-E0029A366C5D}"/>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pic>
        <p:nvPicPr>
          <p:cNvPr id="95" name="Google Shape;392;p31">
            <a:extLst>
              <a:ext uri="{FF2B5EF4-FFF2-40B4-BE49-F238E27FC236}">
                <a16:creationId xmlns:a16="http://schemas.microsoft.com/office/drawing/2014/main" id="{7A81A826-60C3-48C5-96EC-989FCB40DD8D}"/>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5C1C4B6A-6D9E-4394-A816-C2052FB60E3B}"/>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2FA605A-2C51-4C5F-9C61-B66D033B9193}"/>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D0AA72C8-00AA-47D8-B605-213869B294ED}"/>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2B6998F6-9B17-449F-9E5B-11D802C7F75B}"/>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ED21FD02-5CFD-4045-8784-3DF038B1F567}"/>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78645969-141B-4FB4-A7EA-B01333EDAF2E}"/>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A5FE83BF-602D-44A4-B421-EFB01007E92E}"/>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DFD14A99-D55D-473E-B04B-A0FBB6437776}"/>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04" name="Google Shape;392;p31">
            <a:extLst>
              <a:ext uri="{FF2B5EF4-FFF2-40B4-BE49-F238E27FC236}">
                <a16:creationId xmlns:a16="http://schemas.microsoft.com/office/drawing/2014/main" id="{072F22D3-E0F9-4F7C-A8DD-75A6C6A5EEF3}"/>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8134D52F-417E-49F4-9035-095CAF881F43}"/>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5D1625A7-54FC-436B-9D62-126E246A8769}"/>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10" name="Google Shape;2629;p68">
            <a:extLst>
              <a:ext uri="{FF2B5EF4-FFF2-40B4-BE49-F238E27FC236}">
                <a16:creationId xmlns:a16="http://schemas.microsoft.com/office/drawing/2014/main" id="{C41FE19C-5D37-4581-B3C9-DC0907475E70}"/>
              </a:ext>
            </a:extLst>
          </p:cNvPr>
          <p:cNvPicPr preferRelativeResize="0"/>
          <p:nvPr/>
        </p:nvPicPr>
        <p:blipFill>
          <a:blip r:embed="rId15">
            <a:alphaModFix/>
          </a:blip>
          <a:stretch>
            <a:fillRect/>
          </a:stretch>
        </p:blipFill>
        <p:spPr>
          <a:xfrm rot="1259467">
            <a:off x="4663448" y="3546958"/>
            <a:ext cx="468208" cy="229177"/>
          </a:xfrm>
          <a:prstGeom prst="rect">
            <a:avLst/>
          </a:prstGeom>
          <a:noFill/>
          <a:ln>
            <a:noFill/>
          </a:ln>
        </p:spPr>
      </p:pic>
      <p:sp>
        <p:nvSpPr>
          <p:cNvPr id="114" name="Thought Bubble: Cloud 113">
            <a:extLst>
              <a:ext uri="{FF2B5EF4-FFF2-40B4-BE49-F238E27FC236}">
                <a16:creationId xmlns:a16="http://schemas.microsoft.com/office/drawing/2014/main" id="{90D03BBC-7DBA-41E3-8497-41A2D9A3E76F}"/>
              </a:ext>
            </a:extLst>
          </p:cNvPr>
          <p:cNvSpPr/>
          <p:nvPr/>
        </p:nvSpPr>
        <p:spPr>
          <a:xfrm>
            <a:off x="5328084" y="87474"/>
            <a:ext cx="3420380" cy="1296144"/>
          </a:xfrm>
          <a:prstGeom prst="cloudCallout">
            <a:avLst>
              <a:gd name="adj1" fmla="val -65478"/>
              <a:gd name="adj2" fmla="val 33910"/>
            </a:avLst>
          </a:prstGeom>
          <a:solidFill>
            <a:schemeClr val="tx2"/>
          </a:solidFill>
        </p:spPr>
        <p:style>
          <a:lnRef idx="2">
            <a:schemeClr val="dk1"/>
          </a:lnRef>
          <a:fillRef idx="1">
            <a:schemeClr val="lt1"/>
          </a:fillRef>
          <a:effectRef idx="0">
            <a:schemeClr val="dk1"/>
          </a:effectRef>
          <a:fontRef idx="minor">
            <a:schemeClr val="dk1"/>
          </a:fontRef>
        </p:style>
        <p:txBody>
          <a:bodyPr tIns="91440" rtlCol="0" anchor="ctr"/>
          <a:lstStyle/>
          <a:p>
            <a:pPr algn="ctr"/>
            <a:r>
              <a:rPr lang="en-US" dirty="0">
                <a:solidFill>
                  <a:schemeClr val="tx1"/>
                </a:solidFill>
              </a:rPr>
              <a:t>…or I can let </a:t>
            </a:r>
            <a:r>
              <a:rPr lang="en-US" b="1" dirty="0">
                <a:solidFill>
                  <a:schemeClr val="tx1"/>
                </a:solidFill>
              </a:rPr>
              <a:t>J</a:t>
            </a:r>
            <a:r>
              <a:rPr lang="en-US" dirty="0">
                <a:solidFill>
                  <a:schemeClr val="tx1"/>
                </a:solidFill>
              </a:rPr>
              <a:t> keep running, respawn the task with </a:t>
            </a:r>
            <a:r>
              <a:rPr lang="en-US" b="1" dirty="0">
                <a:solidFill>
                  <a:schemeClr val="tx1"/>
                </a:solidFill>
              </a:rPr>
              <a:t>K</a:t>
            </a:r>
            <a:r>
              <a:rPr lang="en-US" dirty="0">
                <a:solidFill>
                  <a:schemeClr val="tx1"/>
                </a:solidFill>
              </a:rPr>
              <a:t>, and speculate that </a:t>
            </a:r>
            <a:r>
              <a:rPr lang="en-US" b="1" dirty="0">
                <a:solidFill>
                  <a:schemeClr val="tx1"/>
                </a:solidFill>
              </a:rPr>
              <a:t>K</a:t>
            </a:r>
            <a:r>
              <a:rPr lang="en-US" dirty="0">
                <a:solidFill>
                  <a:schemeClr val="tx1"/>
                </a:solidFill>
              </a:rPr>
              <a:t> will finish first!</a:t>
            </a:r>
            <a:endParaRPr lang="en-US" b="1" dirty="0">
              <a:solidFill>
                <a:schemeClr val="tx1"/>
              </a:solidFill>
            </a:endParaRPr>
          </a:p>
        </p:txBody>
      </p:sp>
      <p:grpSp>
        <p:nvGrpSpPr>
          <p:cNvPr id="116" name="Group 115">
            <a:extLst>
              <a:ext uri="{FF2B5EF4-FFF2-40B4-BE49-F238E27FC236}">
                <a16:creationId xmlns:a16="http://schemas.microsoft.com/office/drawing/2014/main" id="{CD3496E3-0750-43C3-8C3C-56AA13328B16}"/>
              </a:ext>
            </a:extLst>
          </p:cNvPr>
          <p:cNvGrpSpPr/>
          <p:nvPr/>
        </p:nvGrpSpPr>
        <p:grpSpPr>
          <a:xfrm>
            <a:off x="4230975" y="1181512"/>
            <a:ext cx="838200" cy="863313"/>
            <a:chOff x="4230975" y="1181512"/>
            <a:chExt cx="838200" cy="863313"/>
          </a:xfrm>
        </p:grpSpPr>
        <p:pic>
          <p:nvPicPr>
            <p:cNvPr id="117" name="Google Shape;392;p31">
              <a:extLst>
                <a:ext uri="{FF2B5EF4-FFF2-40B4-BE49-F238E27FC236}">
                  <a16:creationId xmlns:a16="http://schemas.microsoft.com/office/drawing/2014/main" id="{CE6C2444-2B5B-4E13-B441-84E5BD39B7B7}"/>
                </a:ext>
              </a:extLst>
            </p:cNvPr>
            <p:cNvPicPr>
              <a:picLocks/>
            </p:cNvPicPr>
            <p:nvPr/>
          </p:nvPicPr>
          <p:blipFill>
            <a:blip r:embed="rId16"/>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8" name="Google Shape;427;p31">
              <a:extLst>
                <a:ext uri="{FF2B5EF4-FFF2-40B4-BE49-F238E27FC236}">
                  <a16:creationId xmlns:a16="http://schemas.microsoft.com/office/drawing/2014/main" id="{34918BB0-4DA4-4F8E-ACB0-776962B3ACDD}"/>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6577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29"/>
        <p:cNvGrpSpPr/>
        <p:nvPr/>
      </p:nvGrpSpPr>
      <p:grpSpPr>
        <a:xfrm>
          <a:off x="0" y="0"/>
          <a:ext cx="0" cy="0"/>
          <a:chOff x="0" y="0"/>
          <a:chExt cx="0" cy="0"/>
        </a:xfrm>
      </p:grpSpPr>
      <p:pic>
        <p:nvPicPr>
          <p:cNvPr id="111" name="Google Shape;2631;p68">
            <a:extLst>
              <a:ext uri="{FF2B5EF4-FFF2-40B4-BE49-F238E27FC236}">
                <a16:creationId xmlns:a16="http://schemas.microsoft.com/office/drawing/2014/main" id="{DD44D664-F300-4420-8968-3A89771CEA4E}"/>
              </a:ext>
            </a:extLst>
          </p:cNvPr>
          <p:cNvPicPr preferRelativeResize="0"/>
          <p:nvPr/>
        </p:nvPicPr>
        <p:blipFill>
          <a:blip r:embed="rId3">
            <a:alphaModFix/>
          </a:blip>
          <a:stretch>
            <a:fillRect/>
          </a:stretch>
        </p:blipFill>
        <p:spPr>
          <a:xfrm rot="-1018844">
            <a:off x="2671364" y="1332865"/>
            <a:ext cx="463778" cy="232013"/>
          </a:xfrm>
          <a:prstGeom prst="rect">
            <a:avLst/>
          </a:prstGeom>
          <a:noFill/>
          <a:ln>
            <a:noFill/>
          </a:ln>
        </p:spPr>
      </p:pic>
      <p:sp>
        <p:nvSpPr>
          <p:cNvPr id="70" name="Google Shape;268;p29">
            <a:extLst>
              <a:ext uri="{FF2B5EF4-FFF2-40B4-BE49-F238E27FC236}">
                <a16:creationId xmlns:a16="http://schemas.microsoft.com/office/drawing/2014/main" id="{EBAB6C58-DF81-455E-968E-D9F2DCC5C388}"/>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2"/>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sp>
        <p:nvSpPr>
          <p:cNvPr id="71" name="Google Shape;268;p29">
            <a:extLst>
              <a:ext uri="{FF2B5EF4-FFF2-40B4-BE49-F238E27FC236}">
                <a16:creationId xmlns:a16="http://schemas.microsoft.com/office/drawing/2014/main" id="{F299268D-8478-4193-8780-EDD63C8298E4}"/>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8;p29">
            <a:extLst>
              <a:ext uri="{FF2B5EF4-FFF2-40B4-BE49-F238E27FC236}">
                <a16:creationId xmlns:a16="http://schemas.microsoft.com/office/drawing/2014/main" id="{1E5AC493-0208-432B-B584-FB98EA2F1804}"/>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8;p29">
            <a:extLst>
              <a:ext uri="{FF2B5EF4-FFF2-40B4-BE49-F238E27FC236}">
                <a16:creationId xmlns:a16="http://schemas.microsoft.com/office/drawing/2014/main" id="{D8D42CE9-917F-44FB-A124-861674CAA3AE}"/>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8;p29">
            <a:extLst>
              <a:ext uri="{FF2B5EF4-FFF2-40B4-BE49-F238E27FC236}">
                <a16:creationId xmlns:a16="http://schemas.microsoft.com/office/drawing/2014/main" id="{908791FF-E112-4F31-A474-3BC9D56DFFBA}"/>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8;p29">
            <a:extLst>
              <a:ext uri="{FF2B5EF4-FFF2-40B4-BE49-F238E27FC236}">
                <a16:creationId xmlns:a16="http://schemas.microsoft.com/office/drawing/2014/main" id="{0DC13C7A-3F13-4609-946B-6F4E7AD04D67}"/>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46D3B33-6136-40E0-A44E-542626AEAC20}"/>
              </a:ext>
            </a:extLst>
          </p:cNvPr>
          <p:cNvGrpSpPr/>
          <p:nvPr/>
        </p:nvGrpSpPr>
        <p:grpSpPr>
          <a:xfrm>
            <a:off x="2483768" y="2427734"/>
            <a:ext cx="325550" cy="129702"/>
            <a:chOff x="6412860" y="2489970"/>
            <a:chExt cx="325550" cy="129702"/>
          </a:xfrm>
        </p:grpSpPr>
        <p:sp>
          <p:nvSpPr>
            <p:cNvPr id="77" name="Google Shape;815;p37">
              <a:extLst>
                <a:ext uri="{FF2B5EF4-FFF2-40B4-BE49-F238E27FC236}">
                  <a16:creationId xmlns:a16="http://schemas.microsoft.com/office/drawing/2014/main" id="{767C958E-94F6-41A8-B00E-F2CD39A969A2}"/>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8" name="Google Shape;816;p37">
              <a:extLst>
                <a:ext uri="{FF2B5EF4-FFF2-40B4-BE49-F238E27FC236}">
                  <a16:creationId xmlns:a16="http://schemas.microsoft.com/office/drawing/2014/main" id="{3A75046E-8FBD-447A-BB40-6D94AD58D96D}"/>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79" name="Google Shape;817;p37">
              <a:extLst>
                <a:ext uri="{FF2B5EF4-FFF2-40B4-BE49-F238E27FC236}">
                  <a16:creationId xmlns:a16="http://schemas.microsoft.com/office/drawing/2014/main" id="{3A91964C-834D-4646-A32F-3466886C7787}"/>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0" name="Google Shape;818;p37">
              <a:extLst>
                <a:ext uri="{FF2B5EF4-FFF2-40B4-BE49-F238E27FC236}">
                  <a16:creationId xmlns:a16="http://schemas.microsoft.com/office/drawing/2014/main" id="{A009A004-BCCC-49EC-98B1-3A2E46830C42}"/>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1" name="Google Shape;819;p37">
              <a:extLst>
                <a:ext uri="{FF2B5EF4-FFF2-40B4-BE49-F238E27FC236}">
                  <a16:creationId xmlns:a16="http://schemas.microsoft.com/office/drawing/2014/main" id="{07937453-22B3-4C98-8595-30041A0E2B53}"/>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2" name="Group 81">
            <a:extLst>
              <a:ext uri="{FF2B5EF4-FFF2-40B4-BE49-F238E27FC236}">
                <a16:creationId xmlns:a16="http://schemas.microsoft.com/office/drawing/2014/main" id="{ADCCA866-3E7C-4C02-A759-9F25CA14AB8B}"/>
              </a:ext>
            </a:extLst>
          </p:cNvPr>
          <p:cNvGrpSpPr/>
          <p:nvPr/>
        </p:nvGrpSpPr>
        <p:grpSpPr>
          <a:xfrm>
            <a:off x="4752020" y="2463738"/>
            <a:ext cx="325550" cy="129702"/>
            <a:chOff x="6412860" y="2489970"/>
            <a:chExt cx="325550" cy="129702"/>
          </a:xfrm>
        </p:grpSpPr>
        <p:sp>
          <p:nvSpPr>
            <p:cNvPr id="83" name="Google Shape;815;p37">
              <a:extLst>
                <a:ext uri="{FF2B5EF4-FFF2-40B4-BE49-F238E27FC236}">
                  <a16:creationId xmlns:a16="http://schemas.microsoft.com/office/drawing/2014/main" id="{909074E2-C57E-4368-9CA4-28D74190108D}"/>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4" name="Google Shape;816;p37">
              <a:extLst>
                <a:ext uri="{FF2B5EF4-FFF2-40B4-BE49-F238E27FC236}">
                  <a16:creationId xmlns:a16="http://schemas.microsoft.com/office/drawing/2014/main" id="{7AFB7B75-F0EA-49F4-B586-94A33DFC37FE}"/>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5" name="Google Shape;817;p37">
              <a:extLst>
                <a:ext uri="{FF2B5EF4-FFF2-40B4-BE49-F238E27FC236}">
                  <a16:creationId xmlns:a16="http://schemas.microsoft.com/office/drawing/2014/main" id="{9A2ABA32-D40D-4464-927F-326E504176E2}"/>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6" name="Google Shape;818;p37">
              <a:extLst>
                <a:ext uri="{FF2B5EF4-FFF2-40B4-BE49-F238E27FC236}">
                  <a16:creationId xmlns:a16="http://schemas.microsoft.com/office/drawing/2014/main" id="{36BAF11F-6272-4739-82DA-CF7FF4018568}"/>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7" name="Google Shape;819;p37">
              <a:extLst>
                <a:ext uri="{FF2B5EF4-FFF2-40B4-BE49-F238E27FC236}">
                  <a16:creationId xmlns:a16="http://schemas.microsoft.com/office/drawing/2014/main" id="{9968B5D6-7321-410A-B482-ACAA0D9AB567}"/>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88" name="Group 87">
            <a:extLst>
              <a:ext uri="{FF2B5EF4-FFF2-40B4-BE49-F238E27FC236}">
                <a16:creationId xmlns:a16="http://schemas.microsoft.com/office/drawing/2014/main" id="{A3A5EEF0-F7C7-405A-B2D9-CCBFCA6C8588}"/>
              </a:ext>
            </a:extLst>
          </p:cNvPr>
          <p:cNvGrpSpPr/>
          <p:nvPr/>
        </p:nvGrpSpPr>
        <p:grpSpPr>
          <a:xfrm>
            <a:off x="4247964" y="3579862"/>
            <a:ext cx="325550" cy="129702"/>
            <a:chOff x="6412860" y="2489970"/>
            <a:chExt cx="325550" cy="129702"/>
          </a:xfrm>
        </p:grpSpPr>
        <p:sp>
          <p:nvSpPr>
            <p:cNvPr id="89" name="Google Shape;815;p37">
              <a:extLst>
                <a:ext uri="{FF2B5EF4-FFF2-40B4-BE49-F238E27FC236}">
                  <a16:creationId xmlns:a16="http://schemas.microsoft.com/office/drawing/2014/main" id="{17802478-B412-4895-8F2D-D5CF3F522CFC}"/>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 name="Google Shape;816;p37">
              <a:extLst>
                <a:ext uri="{FF2B5EF4-FFF2-40B4-BE49-F238E27FC236}">
                  <a16:creationId xmlns:a16="http://schemas.microsoft.com/office/drawing/2014/main" id="{8F83EE35-9F6E-4705-AB78-51465728DC8E}"/>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 name="Google Shape;817;p37">
              <a:extLst>
                <a:ext uri="{FF2B5EF4-FFF2-40B4-BE49-F238E27FC236}">
                  <a16:creationId xmlns:a16="http://schemas.microsoft.com/office/drawing/2014/main" id="{5345A187-8F04-4C4B-BA24-FF5800B3C404}"/>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2" name="Google Shape;818;p37">
              <a:extLst>
                <a:ext uri="{FF2B5EF4-FFF2-40B4-BE49-F238E27FC236}">
                  <a16:creationId xmlns:a16="http://schemas.microsoft.com/office/drawing/2014/main" id="{7EDC197C-7A7F-4857-9159-19210F5C0220}"/>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3" name="Google Shape;819;p37">
              <a:extLst>
                <a:ext uri="{FF2B5EF4-FFF2-40B4-BE49-F238E27FC236}">
                  <a16:creationId xmlns:a16="http://schemas.microsoft.com/office/drawing/2014/main" id="{2B9E3EB5-D941-4DDA-A34A-FBFE78A34802}"/>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pic>
        <p:nvPicPr>
          <p:cNvPr id="94" name="Google Shape;392;p31">
            <a:extLst>
              <a:ext uri="{FF2B5EF4-FFF2-40B4-BE49-F238E27FC236}">
                <a16:creationId xmlns:a16="http://schemas.microsoft.com/office/drawing/2014/main" id="{2E538FBF-F7FB-4736-8EAF-AE5B0B7900DE}"/>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95" name="Google Shape;392;p31">
            <a:extLst>
              <a:ext uri="{FF2B5EF4-FFF2-40B4-BE49-F238E27FC236}">
                <a16:creationId xmlns:a16="http://schemas.microsoft.com/office/drawing/2014/main" id="{5B91D517-9E48-44E7-A9AC-58997A8E1CB3}"/>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81EC2338-2212-4ACC-8968-411FAF6C18B5}"/>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502E9F81-2E83-4992-A138-88E7B7076619}"/>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228F9B02-6E19-465B-AB1B-77A0AF4E2F4B}"/>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FA1FBD7A-04DF-4E34-900D-A34B8E096358}"/>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01" name="Google Shape;392;p31">
            <a:extLst>
              <a:ext uri="{FF2B5EF4-FFF2-40B4-BE49-F238E27FC236}">
                <a16:creationId xmlns:a16="http://schemas.microsoft.com/office/drawing/2014/main" id="{B6E0FBE5-B99C-4EB3-8898-99E07FCE65A8}"/>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9CECCDC9-D206-4A68-BBA2-B99E4A9F94E5}"/>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03" name="Google Shape;392;p31">
            <a:extLst>
              <a:ext uri="{FF2B5EF4-FFF2-40B4-BE49-F238E27FC236}">
                <a16:creationId xmlns:a16="http://schemas.microsoft.com/office/drawing/2014/main" id="{5D153406-05F8-41E5-BA5D-60B8DFEF7E1A}"/>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04" name="Google Shape;392;p31">
            <a:extLst>
              <a:ext uri="{FF2B5EF4-FFF2-40B4-BE49-F238E27FC236}">
                <a16:creationId xmlns:a16="http://schemas.microsoft.com/office/drawing/2014/main" id="{36AF5499-5E9B-4B31-8152-E775B8B29866}"/>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AEAF7A64-BA15-460C-BF7E-095E84AB4DDE}"/>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06" name="Google Shape;2629;p68">
            <a:extLst>
              <a:ext uri="{FF2B5EF4-FFF2-40B4-BE49-F238E27FC236}">
                <a16:creationId xmlns:a16="http://schemas.microsoft.com/office/drawing/2014/main" id="{DE48EC00-73AC-48F6-A421-D47725762A87}"/>
              </a:ext>
            </a:extLst>
          </p:cNvPr>
          <p:cNvPicPr preferRelativeResize="0"/>
          <p:nvPr/>
        </p:nvPicPr>
        <p:blipFill>
          <a:blip r:embed="rId3">
            <a:alphaModFix/>
          </a:blip>
          <a:stretch>
            <a:fillRect/>
          </a:stretch>
        </p:blipFill>
        <p:spPr>
          <a:xfrm rot="1259467">
            <a:off x="4663448" y="3546958"/>
            <a:ext cx="468208" cy="229177"/>
          </a:xfrm>
          <a:prstGeom prst="rect">
            <a:avLst/>
          </a:prstGeom>
          <a:noFill/>
          <a:ln>
            <a:noFill/>
          </a:ln>
        </p:spPr>
      </p:pic>
      <p:grpSp>
        <p:nvGrpSpPr>
          <p:cNvPr id="107" name="Group 106">
            <a:extLst>
              <a:ext uri="{FF2B5EF4-FFF2-40B4-BE49-F238E27FC236}">
                <a16:creationId xmlns:a16="http://schemas.microsoft.com/office/drawing/2014/main" id="{5E945B84-21F3-438E-9D48-B4DA052A8D24}"/>
              </a:ext>
            </a:extLst>
          </p:cNvPr>
          <p:cNvGrpSpPr/>
          <p:nvPr/>
        </p:nvGrpSpPr>
        <p:grpSpPr>
          <a:xfrm>
            <a:off x="4230975" y="1181512"/>
            <a:ext cx="838200" cy="863313"/>
            <a:chOff x="4230975" y="1181512"/>
            <a:chExt cx="838200" cy="863313"/>
          </a:xfrm>
        </p:grpSpPr>
        <p:pic>
          <p:nvPicPr>
            <p:cNvPr id="108" name="Google Shape;392;p31">
              <a:extLst>
                <a:ext uri="{FF2B5EF4-FFF2-40B4-BE49-F238E27FC236}">
                  <a16:creationId xmlns:a16="http://schemas.microsoft.com/office/drawing/2014/main" id="{70897B72-66AD-4429-9CFD-DFE9366637AB}"/>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9" name="Google Shape;427;p31">
              <a:extLst>
                <a:ext uri="{FF2B5EF4-FFF2-40B4-BE49-F238E27FC236}">
                  <a16:creationId xmlns:a16="http://schemas.microsoft.com/office/drawing/2014/main" id="{67B7DA12-D6F7-4528-8BD4-970DB572E00A}"/>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Speech Bubble: Oval 109">
            <a:extLst>
              <a:ext uri="{FF2B5EF4-FFF2-40B4-BE49-F238E27FC236}">
                <a16:creationId xmlns:a16="http://schemas.microsoft.com/office/drawing/2014/main" id="{FEFF53A9-3DBB-43DC-9822-15DC63E4BA47}"/>
              </a:ext>
            </a:extLst>
          </p:cNvPr>
          <p:cNvSpPr/>
          <p:nvPr/>
        </p:nvSpPr>
        <p:spPr>
          <a:xfrm>
            <a:off x="4856017" y="519522"/>
            <a:ext cx="2308271" cy="692058"/>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Student </a:t>
            </a:r>
            <a:r>
              <a:rPr lang="en-US" b="1" dirty="0">
                <a:solidFill>
                  <a:schemeClr val="tx1"/>
                </a:solidFill>
              </a:rPr>
              <a:t>K</a:t>
            </a:r>
            <a:r>
              <a:rPr lang="en-US" dirty="0">
                <a:solidFill>
                  <a:schemeClr val="tx1"/>
                </a:solidFill>
              </a:rPr>
              <a:t>, grab and count bag #4.</a:t>
            </a:r>
          </a:p>
        </p:txBody>
      </p:sp>
      <p:pic>
        <p:nvPicPr>
          <p:cNvPr id="117" name="Google Shape;2629;p68">
            <a:extLst>
              <a:ext uri="{FF2B5EF4-FFF2-40B4-BE49-F238E27FC236}">
                <a16:creationId xmlns:a16="http://schemas.microsoft.com/office/drawing/2014/main" id="{0A11A8DA-943E-4FD1-8D13-EAB678A30508}"/>
              </a:ext>
            </a:extLst>
          </p:cNvPr>
          <p:cNvPicPr preferRelativeResize="0"/>
          <p:nvPr/>
        </p:nvPicPr>
        <p:blipFill>
          <a:blip r:embed="rId3">
            <a:alphaModFix/>
          </a:blip>
          <a:stretch>
            <a:fillRect/>
          </a:stretch>
        </p:blipFill>
        <p:spPr>
          <a:xfrm rot="20270573">
            <a:off x="5857652" y="3512102"/>
            <a:ext cx="468208" cy="229177"/>
          </a:xfrm>
          <a:prstGeom prst="rect">
            <a:avLst/>
          </a:prstGeom>
          <a:noFill/>
          <a:ln>
            <a:noFill/>
          </a:ln>
        </p:spPr>
      </p:pic>
      <p:pic>
        <p:nvPicPr>
          <p:cNvPr id="115" name="Google Shape;392;p31">
            <a:extLst>
              <a:ext uri="{FF2B5EF4-FFF2-40B4-BE49-F238E27FC236}">
                <a16:creationId xmlns:a16="http://schemas.microsoft.com/office/drawing/2014/main" id="{218161C7-E6F5-4BA0-8581-9AF03246A802}"/>
              </a:ext>
            </a:extLst>
          </p:cNvPr>
          <p:cNvPicPr>
            <a:picLocks/>
          </p:cNvPicPr>
          <p:nvPr/>
        </p:nvPicPr>
        <p:blipFill>
          <a:blip r:embed="rId16"/>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45296956-9889-45D1-8AA1-FA7222E37454}"/>
              </a:ext>
            </a:extLst>
          </p:cNvPr>
          <p:cNvPicPr>
            <a:picLocks/>
          </p:cNvPicPr>
          <p:nvPr/>
        </p:nvPicPr>
        <p:blipFill>
          <a:blip r:embed="rId1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500"/>
                                        <p:tgtEl>
                                          <p:spTgt spid="98"/>
                                        </p:tgtEl>
                                      </p:cBhvr>
                                    </p:animEffect>
                                    <p:set>
                                      <p:cBhvr>
                                        <p:cTn id="7" dur="1" fill="hold">
                                          <p:stCondLst>
                                            <p:cond delay="499"/>
                                          </p:stCondLst>
                                        </p:cTn>
                                        <p:tgtEl>
                                          <p:spTgt spid="98"/>
                                        </p:tgtEl>
                                        <p:attrNameLst>
                                          <p:attrName>style.visibility</p:attrName>
                                        </p:attrNameLst>
                                      </p:cBhvr>
                                      <p:to>
                                        <p:strVal val="hidden"/>
                                      </p:to>
                                    </p:set>
                                  </p:childTnLst>
                                </p:cTn>
                              </p:par>
                            </p:childTnLst>
                          </p:cTn>
                        </p:par>
                        <p:par>
                          <p:cTn id="8" fill="hold">
                            <p:stCondLst>
                              <p:cond delay="1500"/>
                            </p:stCondLst>
                            <p:childTnLst>
                              <p:par>
                                <p:cTn id="9" presetID="42" presetClass="path" presetSubtype="0" accel="50000" decel="50000" autoRev="1" fill="hold" nodeType="afterEffect">
                                  <p:stCondLst>
                                    <p:cond delay="0"/>
                                  </p:stCondLst>
                                  <p:childTnLst>
                                    <p:animMotion origin="layout" path="M 2.77778E-6 -1.23457E-6 L -0.34393 -0.52376 " pathEditMode="relative" rAng="0" ptsTypes="AA">
                                      <p:cBhvr>
                                        <p:cTn id="10" dur="5000" fill="hold"/>
                                        <p:tgtEl>
                                          <p:spTgt spid="115"/>
                                        </p:tgtEl>
                                        <p:attrNameLst>
                                          <p:attrName>ppt_x</p:attrName>
                                          <p:attrName>ppt_y</p:attrName>
                                        </p:attrNameLst>
                                      </p:cBhvr>
                                      <p:rCtr x="-17205" y="-26204"/>
                                    </p:animMotion>
                                  </p:childTnLst>
                                </p:cTn>
                              </p:par>
                              <p:par>
                                <p:cTn id="11" presetID="10" presetClass="entr" presetSubtype="0" fill="hold" nodeType="withEffect">
                                  <p:stCondLst>
                                    <p:cond delay="900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xit" presetSubtype="0" fill="hold" nodeType="withEffect">
                                  <p:stCondLst>
                                    <p:cond delay="5000"/>
                                  </p:stCondLst>
                                  <p:childTnLst>
                                    <p:animEffect transition="out" filter="fade">
                                      <p:cBhvr>
                                        <p:cTn id="15" dur="500"/>
                                        <p:tgtEl>
                                          <p:spTgt spid="111"/>
                                        </p:tgtEl>
                                      </p:cBhvr>
                                    </p:animEffect>
                                    <p:set>
                                      <p:cBhvr>
                                        <p:cTn id="16"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95"/>
        <p:cNvGrpSpPr/>
        <p:nvPr/>
      </p:nvGrpSpPr>
      <p:grpSpPr>
        <a:xfrm>
          <a:off x="0" y="0"/>
          <a:ext cx="0" cy="0"/>
          <a:chOff x="0" y="0"/>
          <a:chExt cx="0" cy="0"/>
        </a:xfrm>
      </p:grpSpPr>
      <p:sp>
        <p:nvSpPr>
          <p:cNvPr id="2949" name="Google Shape;2949;p73"/>
          <p:cNvSpPr txBox="1"/>
          <p:nvPr/>
        </p:nvSpPr>
        <p:spPr>
          <a:xfrm>
            <a:off x="5185288" y="2456737"/>
            <a:ext cx="635700" cy="9108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E69138"/>
                </a:solidFill>
              </a:rPr>
              <a:t>?</a:t>
            </a:r>
            <a:endParaRPr sz="6000" b="1" dirty="0">
              <a:solidFill>
                <a:srgbClr val="E69138"/>
              </a:solidFill>
            </a:endParaRPr>
          </a:p>
        </p:txBody>
      </p:sp>
      <p:cxnSp>
        <p:nvCxnSpPr>
          <p:cNvPr id="2950" name="Google Shape;2950;p73"/>
          <p:cNvCxnSpPr>
            <a:cxnSpLocks/>
          </p:cNvCxnSpPr>
          <p:nvPr/>
        </p:nvCxnSpPr>
        <p:spPr>
          <a:xfrm flipH="1">
            <a:off x="5091036" y="3372542"/>
            <a:ext cx="309000" cy="315000"/>
          </a:xfrm>
          <a:prstGeom prst="straightConnector1">
            <a:avLst/>
          </a:prstGeom>
          <a:noFill/>
          <a:ln w="28575" cap="flat" cmpd="sng">
            <a:solidFill>
              <a:srgbClr val="E69138"/>
            </a:solidFill>
            <a:prstDash val="solid"/>
            <a:round/>
            <a:headEnd type="none" w="med" len="med"/>
            <a:tailEnd type="triangle" w="med" len="med"/>
          </a:ln>
        </p:spPr>
      </p:cxnSp>
      <p:cxnSp>
        <p:nvCxnSpPr>
          <p:cNvPr id="2951" name="Google Shape;2951;p73"/>
          <p:cNvCxnSpPr>
            <a:cxnSpLocks/>
          </p:cNvCxnSpPr>
          <p:nvPr/>
        </p:nvCxnSpPr>
        <p:spPr>
          <a:xfrm>
            <a:off x="5675650" y="3367563"/>
            <a:ext cx="290100" cy="277500"/>
          </a:xfrm>
          <a:prstGeom prst="straightConnector1">
            <a:avLst/>
          </a:prstGeom>
          <a:noFill/>
          <a:ln w="28575" cap="flat" cmpd="sng">
            <a:solidFill>
              <a:srgbClr val="E69138"/>
            </a:solidFill>
            <a:prstDash val="solid"/>
            <a:round/>
            <a:headEnd type="none" w="med" len="med"/>
            <a:tailEnd type="triangle" w="med" len="med"/>
          </a:ln>
        </p:spPr>
      </p:cxnSp>
      <p:sp>
        <p:nvSpPr>
          <p:cNvPr id="2960" name="Google Shape;2960;p73"/>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sp>
        <p:nvSpPr>
          <p:cNvPr id="78" name="Google Shape;268;p29">
            <a:extLst>
              <a:ext uri="{FF2B5EF4-FFF2-40B4-BE49-F238E27FC236}">
                <a16:creationId xmlns:a16="http://schemas.microsoft.com/office/drawing/2014/main" id="{BCACE807-5204-403D-801B-23BE12772D5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392;p31">
            <a:extLst>
              <a:ext uri="{FF2B5EF4-FFF2-40B4-BE49-F238E27FC236}">
                <a16:creationId xmlns:a16="http://schemas.microsoft.com/office/drawing/2014/main" id="{30675B67-9AAC-4CCF-BCCF-57FC20FCA21F}"/>
              </a:ext>
            </a:extLst>
          </p:cNvPr>
          <p:cNvPicPr>
            <a:picLocks/>
          </p:cNvPicPr>
          <p:nvPr/>
        </p:nvPicPr>
        <p:blipFill>
          <a:blip r:embed="rId3"/>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sp>
        <p:nvSpPr>
          <p:cNvPr id="81" name="Google Shape;268;p29">
            <a:extLst>
              <a:ext uri="{FF2B5EF4-FFF2-40B4-BE49-F238E27FC236}">
                <a16:creationId xmlns:a16="http://schemas.microsoft.com/office/drawing/2014/main" id="{AF88F5EB-E143-45AC-9196-9A8E005CE395}"/>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8;p29">
            <a:extLst>
              <a:ext uri="{FF2B5EF4-FFF2-40B4-BE49-F238E27FC236}">
                <a16:creationId xmlns:a16="http://schemas.microsoft.com/office/drawing/2014/main" id="{141309A3-E2AC-4A34-9787-CBD20BB910A5}"/>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8;p29">
            <a:extLst>
              <a:ext uri="{FF2B5EF4-FFF2-40B4-BE49-F238E27FC236}">
                <a16:creationId xmlns:a16="http://schemas.microsoft.com/office/drawing/2014/main" id="{3518068F-01CF-4D17-A5F9-64C8BD20131E}"/>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8;p29">
            <a:extLst>
              <a:ext uri="{FF2B5EF4-FFF2-40B4-BE49-F238E27FC236}">
                <a16:creationId xmlns:a16="http://schemas.microsoft.com/office/drawing/2014/main" id="{EA0E1982-1B32-45CF-AE50-7588B3FDAC6D}"/>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8;p29">
            <a:extLst>
              <a:ext uri="{FF2B5EF4-FFF2-40B4-BE49-F238E27FC236}">
                <a16:creationId xmlns:a16="http://schemas.microsoft.com/office/drawing/2014/main" id="{55BB92FA-B269-4A84-A95B-4CAD068A753F}"/>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roup 85">
            <a:extLst>
              <a:ext uri="{FF2B5EF4-FFF2-40B4-BE49-F238E27FC236}">
                <a16:creationId xmlns:a16="http://schemas.microsoft.com/office/drawing/2014/main" id="{DED83AB0-C617-4808-AB02-096E4632C7C0}"/>
              </a:ext>
            </a:extLst>
          </p:cNvPr>
          <p:cNvGrpSpPr/>
          <p:nvPr/>
        </p:nvGrpSpPr>
        <p:grpSpPr>
          <a:xfrm>
            <a:off x="2483768" y="2427734"/>
            <a:ext cx="325550" cy="129702"/>
            <a:chOff x="6412860" y="2489970"/>
            <a:chExt cx="325550" cy="129702"/>
          </a:xfrm>
        </p:grpSpPr>
        <p:sp>
          <p:nvSpPr>
            <p:cNvPr id="87" name="Google Shape;815;p37">
              <a:extLst>
                <a:ext uri="{FF2B5EF4-FFF2-40B4-BE49-F238E27FC236}">
                  <a16:creationId xmlns:a16="http://schemas.microsoft.com/office/drawing/2014/main" id="{DC5FF2D1-93C1-486B-9445-370C498A83BD}"/>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8" name="Google Shape;816;p37">
              <a:extLst>
                <a:ext uri="{FF2B5EF4-FFF2-40B4-BE49-F238E27FC236}">
                  <a16:creationId xmlns:a16="http://schemas.microsoft.com/office/drawing/2014/main" id="{BC7CF4F8-8C25-4B16-8BBA-E37699315DBC}"/>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89" name="Google Shape;817;p37">
              <a:extLst>
                <a:ext uri="{FF2B5EF4-FFF2-40B4-BE49-F238E27FC236}">
                  <a16:creationId xmlns:a16="http://schemas.microsoft.com/office/drawing/2014/main" id="{ECD981FC-294D-4E1B-8BD8-3F29DC9DEC5C}"/>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0" name="Google Shape;818;p37">
              <a:extLst>
                <a:ext uri="{FF2B5EF4-FFF2-40B4-BE49-F238E27FC236}">
                  <a16:creationId xmlns:a16="http://schemas.microsoft.com/office/drawing/2014/main" id="{74A1B5B2-78D2-43DD-8E14-79E972188B8B}"/>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1" name="Google Shape;819;p37">
              <a:extLst>
                <a:ext uri="{FF2B5EF4-FFF2-40B4-BE49-F238E27FC236}">
                  <a16:creationId xmlns:a16="http://schemas.microsoft.com/office/drawing/2014/main" id="{D94F22BB-F887-4CA1-A510-D8DC3152512C}"/>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92" name="Group 91">
            <a:extLst>
              <a:ext uri="{FF2B5EF4-FFF2-40B4-BE49-F238E27FC236}">
                <a16:creationId xmlns:a16="http://schemas.microsoft.com/office/drawing/2014/main" id="{D45879DB-98CD-4361-BEF8-135B70BE64ED}"/>
              </a:ext>
            </a:extLst>
          </p:cNvPr>
          <p:cNvGrpSpPr/>
          <p:nvPr/>
        </p:nvGrpSpPr>
        <p:grpSpPr>
          <a:xfrm>
            <a:off x="4752020" y="2463738"/>
            <a:ext cx="325550" cy="129702"/>
            <a:chOff x="6412860" y="2489970"/>
            <a:chExt cx="325550" cy="129702"/>
          </a:xfrm>
        </p:grpSpPr>
        <p:sp>
          <p:nvSpPr>
            <p:cNvPr id="93" name="Google Shape;815;p37">
              <a:extLst>
                <a:ext uri="{FF2B5EF4-FFF2-40B4-BE49-F238E27FC236}">
                  <a16:creationId xmlns:a16="http://schemas.microsoft.com/office/drawing/2014/main" id="{308FBF04-E8A2-4305-B71D-F626FB815A0D}"/>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4" name="Google Shape;816;p37">
              <a:extLst>
                <a:ext uri="{FF2B5EF4-FFF2-40B4-BE49-F238E27FC236}">
                  <a16:creationId xmlns:a16="http://schemas.microsoft.com/office/drawing/2014/main" id="{E58D427C-140F-4433-B540-84DEE0C04CDE}"/>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 name="Google Shape;817;p37">
              <a:extLst>
                <a:ext uri="{FF2B5EF4-FFF2-40B4-BE49-F238E27FC236}">
                  <a16:creationId xmlns:a16="http://schemas.microsoft.com/office/drawing/2014/main" id="{7E8670DB-24E6-4E31-AC5F-E13BD122F619}"/>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6" name="Google Shape;818;p37">
              <a:extLst>
                <a:ext uri="{FF2B5EF4-FFF2-40B4-BE49-F238E27FC236}">
                  <a16:creationId xmlns:a16="http://schemas.microsoft.com/office/drawing/2014/main" id="{2F69D2FA-0AC4-4C73-9045-93F0245D385E}"/>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7" name="Google Shape;819;p37">
              <a:extLst>
                <a:ext uri="{FF2B5EF4-FFF2-40B4-BE49-F238E27FC236}">
                  <a16:creationId xmlns:a16="http://schemas.microsoft.com/office/drawing/2014/main" id="{B61324DF-33FE-4EBF-AA9A-6EA6B300CBF3}"/>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98" name="Group 97">
            <a:extLst>
              <a:ext uri="{FF2B5EF4-FFF2-40B4-BE49-F238E27FC236}">
                <a16:creationId xmlns:a16="http://schemas.microsoft.com/office/drawing/2014/main" id="{1416AB46-BBDC-4674-B2B7-C7874DD77012}"/>
              </a:ext>
            </a:extLst>
          </p:cNvPr>
          <p:cNvGrpSpPr/>
          <p:nvPr/>
        </p:nvGrpSpPr>
        <p:grpSpPr>
          <a:xfrm>
            <a:off x="4247964" y="3579862"/>
            <a:ext cx="325550" cy="129702"/>
            <a:chOff x="6412860" y="2489970"/>
            <a:chExt cx="325550" cy="129702"/>
          </a:xfrm>
        </p:grpSpPr>
        <p:sp>
          <p:nvSpPr>
            <p:cNvPr id="99" name="Google Shape;815;p37">
              <a:extLst>
                <a:ext uri="{FF2B5EF4-FFF2-40B4-BE49-F238E27FC236}">
                  <a16:creationId xmlns:a16="http://schemas.microsoft.com/office/drawing/2014/main" id="{253AA3CE-7866-470E-BBC0-699B7ACAA9D6}"/>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0" name="Google Shape;816;p37">
              <a:extLst>
                <a:ext uri="{FF2B5EF4-FFF2-40B4-BE49-F238E27FC236}">
                  <a16:creationId xmlns:a16="http://schemas.microsoft.com/office/drawing/2014/main" id="{B43AA438-C33D-4301-B7CD-4244DAA7BD59}"/>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1" name="Google Shape;817;p37">
              <a:extLst>
                <a:ext uri="{FF2B5EF4-FFF2-40B4-BE49-F238E27FC236}">
                  <a16:creationId xmlns:a16="http://schemas.microsoft.com/office/drawing/2014/main" id="{2DFEFC97-B877-4670-A744-06A11A939AA8}"/>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2" name="Google Shape;818;p37">
              <a:extLst>
                <a:ext uri="{FF2B5EF4-FFF2-40B4-BE49-F238E27FC236}">
                  <a16:creationId xmlns:a16="http://schemas.microsoft.com/office/drawing/2014/main" id="{1CFDBD90-0BDC-4248-9AF9-56280205254E}"/>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3" name="Google Shape;819;p37">
              <a:extLst>
                <a:ext uri="{FF2B5EF4-FFF2-40B4-BE49-F238E27FC236}">
                  <a16:creationId xmlns:a16="http://schemas.microsoft.com/office/drawing/2014/main" id="{0BC13CE6-5D7D-4A93-8FA7-E66609575DA1}"/>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pic>
        <p:nvPicPr>
          <p:cNvPr id="104" name="Google Shape;392;p31">
            <a:extLst>
              <a:ext uri="{FF2B5EF4-FFF2-40B4-BE49-F238E27FC236}">
                <a16:creationId xmlns:a16="http://schemas.microsoft.com/office/drawing/2014/main" id="{79DBEDDF-09E1-4709-BE9F-1B1E730EA564}"/>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B8DA1040-715B-49E4-A8B7-AC1CAA5E9B1B}"/>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06" name="Google Shape;392;p31">
            <a:extLst>
              <a:ext uri="{FF2B5EF4-FFF2-40B4-BE49-F238E27FC236}">
                <a16:creationId xmlns:a16="http://schemas.microsoft.com/office/drawing/2014/main" id="{23FBE2B8-B1D4-4FE8-8946-9E2B90E74590}"/>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07" name="Google Shape;392;p31">
            <a:extLst>
              <a:ext uri="{FF2B5EF4-FFF2-40B4-BE49-F238E27FC236}">
                <a16:creationId xmlns:a16="http://schemas.microsoft.com/office/drawing/2014/main" id="{A6154323-6E0C-40FE-BA14-5AFA4988CF98}"/>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08" name="Google Shape;392;p31">
            <a:extLst>
              <a:ext uri="{FF2B5EF4-FFF2-40B4-BE49-F238E27FC236}">
                <a16:creationId xmlns:a16="http://schemas.microsoft.com/office/drawing/2014/main" id="{E138B4C9-35D9-45B9-9B43-A622CE2C8284}"/>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09" name="Google Shape;392;p31">
            <a:extLst>
              <a:ext uri="{FF2B5EF4-FFF2-40B4-BE49-F238E27FC236}">
                <a16:creationId xmlns:a16="http://schemas.microsoft.com/office/drawing/2014/main" id="{6858C23E-094F-4E00-A61E-16886A39B2B1}"/>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10" name="Google Shape;392;p31">
            <a:extLst>
              <a:ext uri="{FF2B5EF4-FFF2-40B4-BE49-F238E27FC236}">
                <a16:creationId xmlns:a16="http://schemas.microsoft.com/office/drawing/2014/main" id="{5440260D-F190-4815-A12B-C4795D017827}"/>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11" name="Google Shape;392;p31">
            <a:extLst>
              <a:ext uri="{FF2B5EF4-FFF2-40B4-BE49-F238E27FC236}">
                <a16:creationId xmlns:a16="http://schemas.microsoft.com/office/drawing/2014/main" id="{4813863B-B044-45CC-B846-455C8F452C4C}"/>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970AE4C1-61AF-4688-AC66-2E4BF822C81F}"/>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156A1726-FF7B-4B92-B681-8D2933A2A615}"/>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254ABF06-6128-4E10-85DD-B081F062721C}"/>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15" name="Google Shape;2629;p68">
            <a:extLst>
              <a:ext uri="{FF2B5EF4-FFF2-40B4-BE49-F238E27FC236}">
                <a16:creationId xmlns:a16="http://schemas.microsoft.com/office/drawing/2014/main" id="{1450B941-9ADC-4AB9-A1C4-FF4112A0A166}"/>
              </a:ext>
            </a:extLst>
          </p:cNvPr>
          <p:cNvPicPr preferRelativeResize="0"/>
          <p:nvPr/>
        </p:nvPicPr>
        <p:blipFill>
          <a:blip r:embed="rId15">
            <a:alphaModFix/>
          </a:blip>
          <a:stretch>
            <a:fillRect/>
          </a:stretch>
        </p:blipFill>
        <p:spPr>
          <a:xfrm rot="1259467">
            <a:off x="4663448" y="3546958"/>
            <a:ext cx="468208" cy="229177"/>
          </a:xfrm>
          <a:prstGeom prst="rect">
            <a:avLst/>
          </a:prstGeom>
          <a:noFill/>
          <a:ln>
            <a:noFill/>
          </a:ln>
        </p:spPr>
      </p:pic>
      <p:grpSp>
        <p:nvGrpSpPr>
          <p:cNvPr id="116" name="Group 115">
            <a:extLst>
              <a:ext uri="{FF2B5EF4-FFF2-40B4-BE49-F238E27FC236}">
                <a16:creationId xmlns:a16="http://schemas.microsoft.com/office/drawing/2014/main" id="{8B6E2D79-847B-42F6-B69F-FDD7AB30F2F6}"/>
              </a:ext>
            </a:extLst>
          </p:cNvPr>
          <p:cNvGrpSpPr/>
          <p:nvPr/>
        </p:nvGrpSpPr>
        <p:grpSpPr>
          <a:xfrm>
            <a:off x="4230975" y="1181512"/>
            <a:ext cx="838200" cy="863313"/>
            <a:chOff x="4230975" y="1181512"/>
            <a:chExt cx="838200" cy="863313"/>
          </a:xfrm>
        </p:grpSpPr>
        <p:pic>
          <p:nvPicPr>
            <p:cNvPr id="117" name="Google Shape;392;p31">
              <a:extLst>
                <a:ext uri="{FF2B5EF4-FFF2-40B4-BE49-F238E27FC236}">
                  <a16:creationId xmlns:a16="http://schemas.microsoft.com/office/drawing/2014/main" id="{9A0A61F4-27E6-4618-A3C9-71B30529478C}"/>
                </a:ext>
              </a:extLst>
            </p:cNvPr>
            <p:cNvPicPr>
              <a:picLocks/>
            </p:cNvPicPr>
            <p:nvPr/>
          </p:nvPicPr>
          <p:blipFill>
            <a:blip r:embed="rId16"/>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8" name="Google Shape;427;p31">
              <a:extLst>
                <a:ext uri="{FF2B5EF4-FFF2-40B4-BE49-F238E27FC236}">
                  <a16:creationId xmlns:a16="http://schemas.microsoft.com/office/drawing/2014/main" id="{D38E0025-9B66-43FD-91C9-002CDD25E01F}"/>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 name="Google Shape;2629;p68">
            <a:extLst>
              <a:ext uri="{FF2B5EF4-FFF2-40B4-BE49-F238E27FC236}">
                <a16:creationId xmlns:a16="http://schemas.microsoft.com/office/drawing/2014/main" id="{109F2341-F6CB-425D-817F-DFEBBB0A684B}"/>
              </a:ext>
            </a:extLst>
          </p:cNvPr>
          <p:cNvPicPr preferRelativeResize="0"/>
          <p:nvPr/>
        </p:nvPicPr>
        <p:blipFill>
          <a:blip r:embed="rId15">
            <a:alphaModFix/>
          </a:blip>
          <a:stretch>
            <a:fillRect/>
          </a:stretch>
        </p:blipFill>
        <p:spPr>
          <a:xfrm rot="20270573">
            <a:off x="5857652" y="3512102"/>
            <a:ext cx="468208" cy="229177"/>
          </a:xfrm>
          <a:prstGeom prst="rect">
            <a:avLst/>
          </a:prstGeom>
          <a:noFill/>
          <a:ln>
            <a:noFill/>
          </a:ln>
        </p:spPr>
      </p:pic>
      <p:grpSp>
        <p:nvGrpSpPr>
          <p:cNvPr id="120" name="Group 119">
            <a:extLst>
              <a:ext uri="{FF2B5EF4-FFF2-40B4-BE49-F238E27FC236}">
                <a16:creationId xmlns:a16="http://schemas.microsoft.com/office/drawing/2014/main" id="{BD9443CD-B35F-41EF-B935-2EABC90D223D}"/>
              </a:ext>
            </a:extLst>
          </p:cNvPr>
          <p:cNvGrpSpPr/>
          <p:nvPr/>
        </p:nvGrpSpPr>
        <p:grpSpPr>
          <a:xfrm>
            <a:off x="5940152" y="3543858"/>
            <a:ext cx="325550" cy="129702"/>
            <a:chOff x="6412860" y="2489970"/>
            <a:chExt cx="325550" cy="129702"/>
          </a:xfrm>
        </p:grpSpPr>
        <p:sp>
          <p:nvSpPr>
            <p:cNvPr id="121" name="Google Shape;815;p37">
              <a:extLst>
                <a:ext uri="{FF2B5EF4-FFF2-40B4-BE49-F238E27FC236}">
                  <a16:creationId xmlns:a16="http://schemas.microsoft.com/office/drawing/2014/main" id="{1F672474-4DDD-4067-BFB4-567A43292960}"/>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816;p37">
              <a:extLst>
                <a:ext uri="{FF2B5EF4-FFF2-40B4-BE49-F238E27FC236}">
                  <a16:creationId xmlns:a16="http://schemas.microsoft.com/office/drawing/2014/main" id="{38BBA641-D06A-4EF6-BC03-F47336AE9105}"/>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817;p37">
              <a:extLst>
                <a:ext uri="{FF2B5EF4-FFF2-40B4-BE49-F238E27FC236}">
                  <a16:creationId xmlns:a16="http://schemas.microsoft.com/office/drawing/2014/main" id="{3C04CC49-F5C3-4CAB-A0F9-F10E839D3BF5}"/>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818;p37">
              <a:extLst>
                <a:ext uri="{FF2B5EF4-FFF2-40B4-BE49-F238E27FC236}">
                  <a16:creationId xmlns:a16="http://schemas.microsoft.com/office/drawing/2014/main" id="{C9EC0A8D-B400-49A6-8017-ADD308DB3F11}"/>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5" name="Google Shape;819;p37">
              <a:extLst>
                <a:ext uri="{FF2B5EF4-FFF2-40B4-BE49-F238E27FC236}">
                  <a16:creationId xmlns:a16="http://schemas.microsoft.com/office/drawing/2014/main" id="{94F6EEE4-6137-400F-8681-16C5072CC8FB}"/>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sp>
        <p:nvSpPr>
          <p:cNvPr id="126" name="Google Shape;3015;p74">
            <a:extLst>
              <a:ext uri="{FF2B5EF4-FFF2-40B4-BE49-F238E27FC236}">
                <a16:creationId xmlns:a16="http://schemas.microsoft.com/office/drawing/2014/main" id="{67598F53-820E-486E-89FE-EE2B0DB7D336}"/>
              </a:ext>
            </a:extLst>
          </p:cNvPr>
          <p:cNvSpPr/>
          <p:nvPr/>
        </p:nvSpPr>
        <p:spPr>
          <a:xfrm>
            <a:off x="4716016" y="3543858"/>
            <a:ext cx="360040" cy="248704"/>
          </a:xfrm>
          <a:prstGeom prst="mathMultiply">
            <a:avLst>
              <a:gd name="adj1" fmla="val 23520"/>
            </a:avLst>
          </a:prstGeom>
          <a:solidFill>
            <a:srgbClr val="FF0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Thought Bubble: Cloud 126">
            <a:extLst>
              <a:ext uri="{FF2B5EF4-FFF2-40B4-BE49-F238E27FC236}">
                <a16:creationId xmlns:a16="http://schemas.microsoft.com/office/drawing/2014/main" id="{90E3A45E-CA63-4565-9B81-F4FB4936D1A8}"/>
              </a:ext>
            </a:extLst>
          </p:cNvPr>
          <p:cNvSpPr/>
          <p:nvPr/>
        </p:nvSpPr>
        <p:spPr>
          <a:xfrm>
            <a:off x="5292080" y="87474"/>
            <a:ext cx="3348372" cy="1080120"/>
          </a:xfrm>
          <a:prstGeom prst="cloudCallout">
            <a:avLst>
              <a:gd name="adj1" fmla="val -62725"/>
              <a:gd name="adj2" fmla="val 50038"/>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I’ll settle for the results of Student </a:t>
            </a:r>
            <a:r>
              <a:rPr lang="en-US" b="1" dirty="0">
                <a:solidFill>
                  <a:schemeClr val="tx1"/>
                </a:solidFill>
              </a:rPr>
              <a:t>J</a:t>
            </a:r>
            <a:r>
              <a:rPr lang="en-US" dirty="0">
                <a:solidFill>
                  <a:schemeClr val="tx1"/>
                </a:solidFill>
              </a:rPr>
              <a:t> or Student </a:t>
            </a:r>
            <a:r>
              <a:rPr lang="en-US" b="1" dirty="0">
                <a:solidFill>
                  <a:schemeClr val="tx1"/>
                </a:solidFill>
              </a:rPr>
              <a:t>K</a:t>
            </a:r>
            <a:r>
              <a:rPr lang="en-US" dirty="0">
                <a:solidFill>
                  <a:schemeClr val="tx1"/>
                </a:solidFill>
              </a:rPr>
              <a:t>… Whomever finishes first.</a:t>
            </a:r>
            <a:endParaRPr lang="en-US" b="1" dirty="0">
              <a:solidFill>
                <a:schemeClr val="tx1"/>
              </a:solidFill>
            </a:endParaRPr>
          </a:p>
        </p:txBody>
      </p:sp>
      <p:sp>
        <p:nvSpPr>
          <p:cNvPr id="130" name="Speech Bubble: Oval 129">
            <a:extLst>
              <a:ext uri="{FF2B5EF4-FFF2-40B4-BE49-F238E27FC236}">
                <a16:creationId xmlns:a16="http://schemas.microsoft.com/office/drawing/2014/main" id="{4A1F64E8-7AB1-494B-88DF-37280F381C4A}"/>
              </a:ext>
            </a:extLst>
          </p:cNvPr>
          <p:cNvSpPr/>
          <p:nvPr/>
        </p:nvSpPr>
        <p:spPr>
          <a:xfrm>
            <a:off x="4856017" y="375506"/>
            <a:ext cx="2020239" cy="836074"/>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And… Student </a:t>
            </a:r>
            <a:r>
              <a:rPr lang="en-US" b="1" dirty="0">
                <a:solidFill>
                  <a:schemeClr val="tx1"/>
                </a:solidFill>
              </a:rPr>
              <a:t>K</a:t>
            </a:r>
            <a:r>
              <a:rPr lang="en-US" dirty="0">
                <a:solidFill>
                  <a:schemeClr val="tx1"/>
                </a:solidFill>
              </a:rPr>
              <a:t> finished first!</a:t>
            </a:r>
            <a:br>
              <a:rPr lang="en-US" dirty="0">
                <a:solidFill>
                  <a:schemeClr val="tx1"/>
                </a:solidFill>
              </a:rPr>
            </a:br>
            <a:r>
              <a:rPr lang="en-US" dirty="0">
                <a:solidFill>
                  <a:schemeClr val="tx1"/>
                </a:solidFill>
              </a:rPr>
              <a:t>Cancel </a:t>
            </a:r>
            <a:r>
              <a:rPr lang="en-US" b="1" dirty="0">
                <a:solidFill>
                  <a:schemeClr val="tx1"/>
                </a:solidFill>
              </a:rPr>
              <a:t>J</a:t>
            </a:r>
            <a:r>
              <a:rPr lang="en-US" dirty="0">
                <a:solidFill>
                  <a:schemeClr val="tx1"/>
                </a:solidFill>
              </a:rPr>
              <a:t>’s task</a:t>
            </a:r>
          </a:p>
        </p:txBody>
      </p:sp>
      <p:sp>
        <p:nvSpPr>
          <p:cNvPr id="132" name="Google Shape;3014;p74">
            <a:extLst>
              <a:ext uri="{FF2B5EF4-FFF2-40B4-BE49-F238E27FC236}">
                <a16:creationId xmlns:a16="http://schemas.microsoft.com/office/drawing/2014/main" id="{A28888EF-55DC-4197-BCAC-2D2A11406197}"/>
              </a:ext>
            </a:extLst>
          </p:cNvPr>
          <p:cNvSpPr txBox="1"/>
          <p:nvPr/>
        </p:nvSpPr>
        <p:spPr>
          <a:xfrm>
            <a:off x="5343997" y="2474474"/>
            <a:ext cx="489000" cy="8893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dirty="0">
                <a:solidFill>
                  <a:srgbClr val="E69138"/>
                </a:solidFill>
              </a:rPr>
              <a:t>!</a:t>
            </a:r>
            <a:endParaRPr sz="6000" b="1" dirty="0">
              <a:solidFill>
                <a:srgbClr val="E69138"/>
              </a:solidFill>
            </a:endParaRPr>
          </a:p>
        </p:txBody>
      </p:sp>
      <p:cxnSp>
        <p:nvCxnSpPr>
          <p:cNvPr id="133" name="Google Shape;3021;p74">
            <a:extLst>
              <a:ext uri="{FF2B5EF4-FFF2-40B4-BE49-F238E27FC236}">
                <a16:creationId xmlns:a16="http://schemas.microsoft.com/office/drawing/2014/main" id="{AEDEEFB4-2691-4F57-984D-49545A7F97CA}"/>
              </a:ext>
            </a:extLst>
          </p:cNvPr>
          <p:cNvCxnSpPr>
            <a:cxnSpLocks/>
          </p:cNvCxnSpPr>
          <p:nvPr/>
        </p:nvCxnSpPr>
        <p:spPr>
          <a:xfrm>
            <a:off x="5675650" y="3250988"/>
            <a:ext cx="290100" cy="277500"/>
          </a:xfrm>
          <a:prstGeom prst="straightConnector1">
            <a:avLst/>
          </a:prstGeom>
          <a:noFill/>
          <a:ln w="28575" cap="flat" cmpd="sng">
            <a:solidFill>
              <a:srgbClr val="E69138"/>
            </a:solidFill>
            <a:prstDash val="solid"/>
            <a:round/>
            <a:headEnd type="none" w="med" len="med"/>
            <a:tailEnd type="triangle" w="med" len="med"/>
          </a:ln>
        </p:spPr>
      </p:cxnSp>
      <p:pic>
        <p:nvPicPr>
          <p:cNvPr id="134" name="Google Shape;392;p31">
            <a:extLst>
              <a:ext uri="{FF2B5EF4-FFF2-40B4-BE49-F238E27FC236}">
                <a16:creationId xmlns:a16="http://schemas.microsoft.com/office/drawing/2014/main" id="{DB165371-50F7-4A7C-B674-9BB828F7410A}"/>
              </a:ext>
            </a:extLst>
          </p:cNvPr>
          <p:cNvPicPr>
            <a:picLocks/>
          </p:cNvPicPr>
          <p:nvPr/>
        </p:nvPicPr>
        <p:blipFill>
          <a:blip r:embed="rId17"/>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3000"/>
                                  </p:stCondLst>
                                  <p:childTnLst>
                                    <p:animEffect transition="out" filter="fade">
                                      <p:cBhvr>
                                        <p:cTn id="6" dur="1000"/>
                                        <p:tgtEl>
                                          <p:spTgt spid="119"/>
                                        </p:tgtEl>
                                      </p:cBhvr>
                                    </p:animEffect>
                                    <p:set>
                                      <p:cBhvr>
                                        <p:cTn id="7" dur="1" fill="hold">
                                          <p:stCondLst>
                                            <p:cond delay="999"/>
                                          </p:stCondLst>
                                        </p:cTn>
                                        <p:tgtEl>
                                          <p:spTgt spid="119"/>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1000"/>
                                        <p:tgtEl>
                                          <p:spTgt spid="120"/>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500"/>
                                        <p:tgtEl>
                                          <p:spTgt spid="134"/>
                                        </p:tgtEl>
                                      </p:cBhvr>
                                    </p:animEffect>
                                  </p:childTnLst>
                                </p:cTn>
                              </p:par>
                            </p:childTnLst>
                          </p:cTn>
                        </p:par>
                        <p:par>
                          <p:cTn id="19" fill="hold">
                            <p:stCondLst>
                              <p:cond delay="5500"/>
                            </p:stCondLst>
                            <p:childTnLst>
                              <p:par>
                                <p:cTn id="20" presetID="10" presetClass="exit" presetSubtype="0" fill="hold" grpId="0" nodeType="afterEffect">
                                  <p:stCondLst>
                                    <p:cond delay="0"/>
                                  </p:stCondLst>
                                  <p:childTnLst>
                                    <p:animEffect transition="out" filter="fade">
                                      <p:cBhvr>
                                        <p:cTn id="21" dur="500"/>
                                        <p:tgtEl>
                                          <p:spTgt spid="2949"/>
                                        </p:tgtEl>
                                      </p:cBhvr>
                                    </p:animEffect>
                                    <p:set>
                                      <p:cBhvr>
                                        <p:cTn id="22" dur="1" fill="hold">
                                          <p:stCondLst>
                                            <p:cond delay="499"/>
                                          </p:stCondLst>
                                        </p:cTn>
                                        <p:tgtEl>
                                          <p:spTgt spid="294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950"/>
                                        </p:tgtEl>
                                      </p:cBhvr>
                                    </p:animEffect>
                                    <p:set>
                                      <p:cBhvr>
                                        <p:cTn id="25" dur="1" fill="hold">
                                          <p:stCondLst>
                                            <p:cond delay="499"/>
                                          </p:stCondLst>
                                        </p:cTn>
                                        <p:tgtEl>
                                          <p:spTgt spid="295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951"/>
                                        </p:tgtEl>
                                      </p:cBhvr>
                                    </p:animEffect>
                                    <p:set>
                                      <p:cBhvr>
                                        <p:cTn id="28" dur="1" fill="hold">
                                          <p:stCondLst>
                                            <p:cond delay="499"/>
                                          </p:stCondLst>
                                        </p:cTn>
                                        <p:tgtEl>
                                          <p:spTgt spid="2951"/>
                                        </p:tgtEl>
                                        <p:attrNameLst>
                                          <p:attrName>style.visibility</p:attrName>
                                        </p:attrNameLst>
                                      </p:cBhvr>
                                      <p:to>
                                        <p:strVal val="hidden"/>
                                      </p:to>
                                    </p:set>
                                  </p:childTnLst>
                                </p:cTn>
                              </p:par>
                            </p:childTnLst>
                          </p:cTn>
                        </p:par>
                        <p:par>
                          <p:cTn id="29" fill="hold">
                            <p:stCondLst>
                              <p:cond delay="6000"/>
                            </p:stCondLst>
                            <p:childTnLst>
                              <p:par>
                                <p:cTn id="30" presetID="10" presetClass="exit" presetSubtype="0" fill="hold" grpId="0" nodeType="afterEffect">
                                  <p:stCondLst>
                                    <p:cond delay="0"/>
                                  </p:stCondLst>
                                  <p:childTnLst>
                                    <p:animEffect transition="out" filter="fade">
                                      <p:cBhvr>
                                        <p:cTn id="31" dur="500"/>
                                        <p:tgtEl>
                                          <p:spTgt spid="127"/>
                                        </p:tgtEl>
                                      </p:cBhvr>
                                    </p:animEffect>
                                    <p:set>
                                      <p:cBhvr>
                                        <p:cTn id="32" dur="1" fill="hold">
                                          <p:stCondLst>
                                            <p:cond delay="499"/>
                                          </p:stCondLst>
                                        </p:cTn>
                                        <p:tgtEl>
                                          <p:spTgt spid="127"/>
                                        </p:tgtEl>
                                        <p:attrNameLst>
                                          <p:attrName>style.visibility</p:attrName>
                                        </p:attrNameLst>
                                      </p:cBhvr>
                                      <p:to>
                                        <p:strVal val="hidden"/>
                                      </p:to>
                                    </p:set>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fade">
                                      <p:cBhvr>
                                        <p:cTn id="4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 grpId="0"/>
      <p:bldP spid="126" grpId="0" animBg="1"/>
      <p:bldP spid="127" grpId="0" animBg="1"/>
      <p:bldP spid="130" grpId="0" animBg="1"/>
      <p:bldP spid="1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100" name="Google Shape;268;p29">
            <a:extLst>
              <a:ext uri="{FF2B5EF4-FFF2-40B4-BE49-F238E27FC236}">
                <a16:creationId xmlns:a16="http://schemas.microsoft.com/office/drawing/2014/main" id="{E1003657-40AE-4225-9A49-8951B117F7B5}"/>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8;p29">
            <a:extLst>
              <a:ext uri="{FF2B5EF4-FFF2-40B4-BE49-F238E27FC236}">
                <a16:creationId xmlns:a16="http://schemas.microsoft.com/office/drawing/2014/main" id="{3A603512-AF6C-42EC-BC86-B3094307F26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8;p29">
            <a:extLst>
              <a:ext uri="{FF2B5EF4-FFF2-40B4-BE49-F238E27FC236}">
                <a16:creationId xmlns:a16="http://schemas.microsoft.com/office/drawing/2014/main" id="{1B18D901-62E4-4F2C-B668-2ADAC7C5935B}"/>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8;p29">
            <a:extLst>
              <a:ext uri="{FF2B5EF4-FFF2-40B4-BE49-F238E27FC236}">
                <a16:creationId xmlns:a16="http://schemas.microsoft.com/office/drawing/2014/main" id="{6EFE8744-AD63-43AD-AE10-630F5301BE99}"/>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8;p29">
            <a:extLst>
              <a:ext uri="{FF2B5EF4-FFF2-40B4-BE49-F238E27FC236}">
                <a16:creationId xmlns:a16="http://schemas.microsoft.com/office/drawing/2014/main" id="{1DBC1F5F-06BD-4F03-A962-80429E0948F9}"/>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8;p29">
            <a:extLst>
              <a:ext uri="{FF2B5EF4-FFF2-40B4-BE49-F238E27FC236}">
                <a16:creationId xmlns:a16="http://schemas.microsoft.com/office/drawing/2014/main" id="{2B03910F-473B-42D0-8D97-9277E84C6F2D}"/>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3C0F8C73-338E-42E7-8471-CE0AC010CBBF}"/>
              </a:ext>
            </a:extLst>
          </p:cNvPr>
          <p:cNvGrpSpPr/>
          <p:nvPr/>
        </p:nvGrpSpPr>
        <p:grpSpPr>
          <a:xfrm>
            <a:off x="2507196" y="2379154"/>
            <a:ext cx="3720988" cy="1380728"/>
            <a:chOff x="2507196" y="2379154"/>
            <a:chExt cx="3720988" cy="1380728"/>
          </a:xfrm>
        </p:grpSpPr>
        <p:sp>
          <p:nvSpPr>
            <p:cNvPr id="3017" name="Google Shape;3017;p74"/>
            <p:cNvSpPr txBox="1"/>
            <p:nvPr/>
          </p:nvSpPr>
          <p:spPr>
            <a:xfrm>
              <a:off x="2507196" y="2379154"/>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5</a:t>
              </a:r>
              <a:endParaRPr sz="1000"/>
            </a:p>
          </p:txBody>
        </p:sp>
        <p:sp>
          <p:nvSpPr>
            <p:cNvPr id="3018" name="Google Shape;3018;p74"/>
            <p:cNvSpPr txBox="1"/>
            <p:nvPr/>
          </p:nvSpPr>
          <p:spPr>
            <a:xfrm>
              <a:off x="4271392" y="3531282"/>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5</a:t>
              </a:r>
              <a:endParaRPr sz="1000"/>
            </a:p>
          </p:txBody>
        </p:sp>
        <p:sp>
          <p:nvSpPr>
            <p:cNvPr id="3019" name="Google Shape;3019;p74"/>
            <p:cNvSpPr txBox="1"/>
            <p:nvPr/>
          </p:nvSpPr>
          <p:spPr>
            <a:xfrm>
              <a:off x="4788024" y="2415158"/>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4</a:t>
              </a:r>
              <a:endParaRPr sz="1000"/>
            </a:p>
          </p:txBody>
        </p:sp>
        <p:sp>
          <p:nvSpPr>
            <p:cNvPr id="3020" name="Google Shape;3020;p74"/>
            <p:cNvSpPr txBox="1"/>
            <p:nvPr/>
          </p:nvSpPr>
          <p:spPr>
            <a:xfrm>
              <a:off x="5999584" y="3495278"/>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6</a:t>
              </a:r>
              <a:endParaRPr sz="1000"/>
            </a:p>
          </p:txBody>
        </p:sp>
      </p:grpSp>
      <p:sp>
        <p:nvSpPr>
          <p:cNvPr id="3027" name="Google Shape;3027;p74"/>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grpSp>
        <p:nvGrpSpPr>
          <p:cNvPr id="68" name="Group 67">
            <a:extLst>
              <a:ext uri="{FF2B5EF4-FFF2-40B4-BE49-F238E27FC236}">
                <a16:creationId xmlns:a16="http://schemas.microsoft.com/office/drawing/2014/main" id="{53F3F9B7-5657-42BA-8269-621A7969445D}"/>
              </a:ext>
            </a:extLst>
          </p:cNvPr>
          <p:cNvGrpSpPr/>
          <p:nvPr/>
        </p:nvGrpSpPr>
        <p:grpSpPr>
          <a:xfrm>
            <a:off x="4230975" y="1181512"/>
            <a:ext cx="838200" cy="863313"/>
            <a:chOff x="4230975" y="1181512"/>
            <a:chExt cx="838200" cy="863313"/>
          </a:xfrm>
        </p:grpSpPr>
        <p:pic>
          <p:nvPicPr>
            <p:cNvPr id="69" name="Google Shape;392;p31">
              <a:extLst>
                <a:ext uri="{FF2B5EF4-FFF2-40B4-BE49-F238E27FC236}">
                  <a16:creationId xmlns:a16="http://schemas.microsoft.com/office/drawing/2014/main" id="{5476F1C1-3226-4EA7-AF56-DE7A4823C7B0}"/>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70" name="Google Shape;427;p31">
              <a:extLst>
                <a:ext uri="{FF2B5EF4-FFF2-40B4-BE49-F238E27FC236}">
                  <a16:creationId xmlns:a16="http://schemas.microsoft.com/office/drawing/2014/main" id="{8640379B-1A18-4874-88AF-1ED446190F61}"/>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2960;p73">
            <a:extLst>
              <a:ext uri="{FF2B5EF4-FFF2-40B4-BE49-F238E27FC236}">
                <a16:creationId xmlns:a16="http://schemas.microsoft.com/office/drawing/2014/main" id="{9F294511-4B10-481C-B6F0-A3986115B898}"/>
              </a:ext>
            </a:extLst>
          </p:cNvPr>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4D00"/>
                </a:solidFill>
              </a:rPr>
              <a:t>Stage #1: Local Count</a:t>
            </a:r>
            <a:endParaRPr sz="2400">
              <a:solidFill>
                <a:srgbClr val="FF4D00"/>
              </a:solidFill>
            </a:endParaRPr>
          </a:p>
        </p:txBody>
      </p:sp>
      <p:pic>
        <p:nvPicPr>
          <p:cNvPr id="101" name="Google Shape;392;p31">
            <a:extLst>
              <a:ext uri="{FF2B5EF4-FFF2-40B4-BE49-F238E27FC236}">
                <a16:creationId xmlns:a16="http://schemas.microsoft.com/office/drawing/2014/main" id="{1E1B23BE-8696-44F7-BFDA-7783BBE55C2B}"/>
              </a:ext>
            </a:extLst>
          </p:cNvPr>
          <p:cNvPicPr>
            <a:picLocks/>
          </p:cNvPicPr>
          <p:nvPr/>
        </p:nvPicPr>
        <p:blipFill>
          <a:blip r:embed="rId4"/>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25" name="Google Shape;392;p31">
            <a:extLst>
              <a:ext uri="{FF2B5EF4-FFF2-40B4-BE49-F238E27FC236}">
                <a16:creationId xmlns:a16="http://schemas.microsoft.com/office/drawing/2014/main" id="{DDF9F323-0436-4C24-896E-165DC9AC5C3F}"/>
              </a:ext>
            </a:extLst>
          </p:cNvPr>
          <p:cNvPicPr>
            <a:picLocks/>
          </p:cNvPicPr>
          <p:nvPr/>
        </p:nvPicPr>
        <p:blipFill>
          <a:blip r:embed="rId5"/>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27" name="Google Shape;392;p31">
            <a:extLst>
              <a:ext uri="{FF2B5EF4-FFF2-40B4-BE49-F238E27FC236}">
                <a16:creationId xmlns:a16="http://schemas.microsoft.com/office/drawing/2014/main" id="{91611D2C-4197-4F7F-B583-801F8BDB2E60}"/>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28" name="Google Shape;392;p31">
            <a:extLst>
              <a:ext uri="{FF2B5EF4-FFF2-40B4-BE49-F238E27FC236}">
                <a16:creationId xmlns:a16="http://schemas.microsoft.com/office/drawing/2014/main" id="{565ECD5E-4CD5-42FC-93DC-0E07A738BAD3}"/>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29" name="Google Shape;392;p31">
            <a:extLst>
              <a:ext uri="{FF2B5EF4-FFF2-40B4-BE49-F238E27FC236}">
                <a16:creationId xmlns:a16="http://schemas.microsoft.com/office/drawing/2014/main" id="{AEAA83C1-8F6F-4A4C-8D0C-70418A000DF8}"/>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CB3C90AA-6CEC-42F9-B1BA-FC84CD90B70C}"/>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31" name="Google Shape;392;p31">
            <a:extLst>
              <a:ext uri="{FF2B5EF4-FFF2-40B4-BE49-F238E27FC236}">
                <a16:creationId xmlns:a16="http://schemas.microsoft.com/office/drawing/2014/main" id="{39202430-F9A7-4C05-BFFF-286939A1F614}"/>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32" name="Google Shape;392;p31">
            <a:extLst>
              <a:ext uri="{FF2B5EF4-FFF2-40B4-BE49-F238E27FC236}">
                <a16:creationId xmlns:a16="http://schemas.microsoft.com/office/drawing/2014/main" id="{1FE20844-DEFB-4DFE-BE7F-242D985692E9}"/>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33" name="Google Shape;392;p31">
            <a:extLst>
              <a:ext uri="{FF2B5EF4-FFF2-40B4-BE49-F238E27FC236}">
                <a16:creationId xmlns:a16="http://schemas.microsoft.com/office/drawing/2014/main" id="{DEA2BF2B-7ECA-45F1-BA0E-4D52C1BCA403}"/>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34" name="Google Shape;392;p31">
            <a:extLst>
              <a:ext uri="{FF2B5EF4-FFF2-40B4-BE49-F238E27FC236}">
                <a16:creationId xmlns:a16="http://schemas.microsoft.com/office/drawing/2014/main" id="{EF53F58E-34DD-419F-B951-20225BEC023E}"/>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35" name="Google Shape;392;p31">
            <a:extLst>
              <a:ext uri="{FF2B5EF4-FFF2-40B4-BE49-F238E27FC236}">
                <a16:creationId xmlns:a16="http://schemas.microsoft.com/office/drawing/2014/main" id="{91B4648A-2294-4399-9E79-15E2E0921F2D}"/>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grpSp>
        <p:nvGrpSpPr>
          <p:cNvPr id="137" name="Group 136">
            <a:extLst>
              <a:ext uri="{FF2B5EF4-FFF2-40B4-BE49-F238E27FC236}">
                <a16:creationId xmlns:a16="http://schemas.microsoft.com/office/drawing/2014/main" id="{6A7CD72C-4950-4EE1-B8FE-BE15B3F24C61}"/>
              </a:ext>
            </a:extLst>
          </p:cNvPr>
          <p:cNvGrpSpPr/>
          <p:nvPr/>
        </p:nvGrpSpPr>
        <p:grpSpPr>
          <a:xfrm>
            <a:off x="4230975" y="1181512"/>
            <a:ext cx="838200" cy="863313"/>
            <a:chOff x="4230975" y="1181512"/>
            <a:chExt cx="838200" cy="863313"/>
          </a:xfrm>
        </p:grpSpPr>
        <p:pic>
          <p:nvPicPr>
            <p:cNvPr id="138" name="Google Shape;392;p31">
              <a:extLst>
                <a:ext uri="{FF2B5EF4-FFF2-40B4-BE49-F238E27FC236}">
                  <a16:creationId xmlns:a16="http://schemas.microsoft.com/office/drawing/2014/main" id="{37617F4B-0C6F-4F62-BACD-90DB2C520BCD}"/>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39" name="Google Shape;427;p31">
              <a:extLst>
                <a:ext uri="{FF2B5EF4-FFF2-40B4-BE49-F238E27FC236}">
                  <a16:creationId xmlns:a16="http://schemas.microsoft.com/office/drawing/2014/main" id="{D0226C9A-D7CC-448A-A444-815107ADA76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53FA46D3-672E-4B22-A41C-672D1427AA60}"/>
              </a:ext>
            </a:extLst>
          </p:cNvPr>
          <p:cNvGrpSpPr/>
          <p:nvPr/>
        </p:nvGrpSpPr>
        <p:grpSpPr>
          <a:xfrm>
            <a:off x="2483768" y="2427734"/>
            <a:ext cx="3781934" cy="1281830"/>
            <a:chOff x="2483768" y="2427734"/>
            <a:chExt cx="3781934" cy="1281830"/>
          </a:xfrm>
        </p:grpSpPr>
        <p:grpSp>
          <p:nvGrpSpPr>
            <p:cNvPr id="107" name="Group 106">
              <a:extLst>
                <a:ext uri="{FF2B5EF4-FFF2-40B4-BE49-F238E27FC236}">
                  <a16:creationId xmlns:a16="http://schemas.microsoft.com/office/drawing/2014/main" id="{B8A28FD4-AB50-481C-99F3-FC8CB15FC28E}"/>
                </a:ext>
              </a:extLst>
            </p:cNvPr>
            <p:cNvGrpSpPr/>
            <p:nvPr/>
          </p:nvGrpSpPr>
          <p:grpSpPr>
            <a:xfrm>
              <a:off x="2483768" y="2427734"/>
              <a:ext cx="325550" cy="129702"/>
              <a:chOff x="6412860" y="2489970"/>
              <a:chExt cx="325550" cy="129702"/>
            </a:xfrm>
          </p:grpSpPr>
          <p:sp>
            <p:nvSpPr>
              <p:cNvPr id="108" name="Google Shape;815;p37">
                <a:extLst>
                  <a:ext uri="{FF2B5EF4-FFF2-40B4-BE49-F238E27FC236}">
                    <a16:creationId xmlns:a16="http://schemas.microsoft.com/office/drawing/2014/main" id="{4ED893FE-ECE8-4C47-A2A7-02FCD8C4BA2E}"/>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9" name="Google Shape;816;p37">
                <a:extLst>
                  <a:ext uri="{FF2B5EF4-FFF2-40B4-BE49-F238E27FC236}">
                    <a16:creationId xmlns:a16="http://schemas.microsoft.com/office/drawing/2014/main" id="{9C66C70E-C46D-46D5-A690-80ED0F519858}"/>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0" name="Google Shape;817;p37">
                <a:extLst>
                  <a:ext uri="{FF2B5EF4-FFF2-40B4-BE49-F238E27FC236}">
                    <a16:creationId xmlns:a16="http://schemas.microsoft.com/office/drawing/2014/main" id="{E6E81F17-D707-4D1A-96B6-99D86970A7BC}"/>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1" name="Google Shape;818;p37">
                <a:extLst>
                  <a:ext uri="{FF2B5EF4-FFF2-40B4-BE49-F238E27FC236}">
                    <a16:creationId xmlns:a16="http://schemas.microsoft.com/office/drawing/2014/main" id="{7D1960F4-7804-4AA5-BCAC-6FD52D087480}"/>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2" name="Google Shape;819;p37">
                <a:extLst>
                  <a:ext uri="{FF2B5EF4-FFF2-40B4-BE49-F238E27FC236}">
                    <a16:creationId xmlns:a16="http://schemas.microsoft.com/office/drawing/2014/main" id="{C3D16BDF-3653-4DAA-B629-CC759C899980}"/>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13" name="Group 112">
              <a:extLst>
                <a:ext uri="{FF2B5EF4-FFF2-40B4-BE49-F238E27FC236}">
                  <a16:creationId xmlns:a16="http://schemas.microsoft.com/office/drawing/2014/main" id="{1D4FB6CF-F2F2-4D0E-A458-3FFE2096B947}"/>
                </a:ext>
              </a:extLst>
            </p:cNvPr>
            <p:cNvGrpSpPr/>
            <p:nvPr/>
          </p:nvGrpSpPr>
          <p:grpSpPr>
            <a:xfrm>
              <a:off x="4752020" y="2463738"/>
              <a:ext cx="325550" cy="129702"/>
              <a:chOff x="6412860" y="2489970"/>
              <a:chExt cx="325550" cy="129702"/>
            </a:xfrm>
          </p:grpSpPr>
          <p:sp>
            <p:nvSpPr>
              <p:cNvPr id="114" name="Google Shape;815;p37">
                <a:extLst>
                  <a:ext uri="{FF2B5EF4-FFF2-40B4-BE49-F238E27FC236}">
                    <a16:creationId xmlns:a16="http://schemas.microsoft.com/office/drawing/2014/main" id="{015F50FA-571B-4512-B369-2F8B460F403C}"/>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5" name="Google Shape;816;p37">
                <a:extLst>
                  <a:ext uri="{FF2B5EF4-FFF2-40B4-BE49-F238E27FC236}">
                    <a16:creationId xmlns:a16="http://schemas.microsoft.com/office/drawing/2014/main" id="{B9C0A82B-272B-4F61-B88C-1629DC9FECDD}"/>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817;p37">
                <a:extLst>
                  <a:ext uri="{FF2B5EF4-FFF2-40B4-BE49-F238E27FC236}">
                    <a16:creationId xmlns:a16="http://schemas.microsoft.com/office/drawing/2014/main" id="{B1E9DC9E-9AD9-4BC5-9DF1-8CCA697CA4E1}"/>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7" name="Google Shape;818;p37">
                <a:extLst>
                  <a:ext uri="{FF2B5EF4-FFF2-40B4-BE49-F238E27FC236}">
                    <a16:creationId xmlns:a16="http://schemas.microsoft.com/office/drawing/2014/main" id="{632F0EA1-0C91-4C79-8FB7-CAF5EDEAA44C}"/>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8" name="Google Shape;819;p37">
                <a:extLst>
                  <a:ext uri="{FF2B5EF4-FFF2-40B4-BE49-F238E27FC236}">
                    <a16:creationId xmlns:a16="http://schemas.microsoft.com/office/drawing/2014/main" id="{BA015CAC-618E-4DBD-8759-C8D792460218}"/>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19" name="Group 118">
              <a:extLst>
                <a:ext uri="{FF2B5EF4-FFF2-40B4-BE49-F238E27FC236}">
                  <a16:creationId xmlns:a16="http://schemas.microsoft.com/office/drawing/2014/main" id="{92437167-EE1A-4CEB-9390-EB4C10D22B4E}"/>
                </a:ext>
              </a:extLst>
            </p:cNvPr>
            <p:cNvGrpSpPr/>
            <p:nvPr/>
          </p:nvGrpSpPr>
          <p:grpSpPr>
            <a:xfrm>
              <a:off x="4247964" y="3579862"/>
              <a:ext cx="325550" cy="129702"/>
              <a:chOff x="6412860" y="2489970"/>
              <a:chExt cx="325550" cy="129702"/>
            </a:xfrm>
          </p:grpSpPr>
          <p:sp>
            <p:nvSpPr>
              <p:cNvPr id="120" name="Google Shape;815;p37">
                <a:extLst>
                  <a:ext uri="{FF2B5EF4-FFF2-40B4-BE49-F238E27FC236}">
                    <a16:creationId xmlns:a16="http://schemas.microsoft.com/office/drawing/2014/main" id="{DEC99ED4-18F7-4E66-9F97-3560B05B9F8A}"/>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1" name="Google Shape;816;p37">
                <a:extLst>
                  <a:ext uri="{FF2B5EF4-FFF2-40B4-BE49-F238E27FC236}">
                    <a16:creationId xmlns:a16="http://schemas.microsoft.com/office/drawing/2014/main" id="{3D3F6BE2-2A3E-4CF9-8F34-315CE38FBAA1}"/>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2" name="Google Shape;817;p37">
                <a:extLst>
                  <a:ext uri="{FF2B5EF4-FFF2-40B4-BE49-F238E27FC236}">
                    <a16:creationId xmlns:a16="http://schemas.microsoft.com/office/drawing/2014/main" id="{7C6CC3FE-E098-4E22-98C1-959F5F11D6F3}"/>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3" name="Google Shape;818;p37">
                <a:extLst>
                  <a:ext uri="{FF2B5EF4-FFF2-40B4-BE49-F238E27FC236}">
                    <a16:creationId xmlns:a16="http://schemas.microsoft.com/office/drawing/2014/main" id="{F601AC7B-E2D2-4131-94B4-4DAE174EA777}"/>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24" name="Google Shape;819;p37">
                <a:extLst>
                  <a:ext uri="{FF2B5EF4-FFF2-40B4-BE49-F238E27FC236}">
                    <a16:creationId xmlns:a16="http://schemas.microsoft.com/office/drawing/2014/main" id="{01CC941A-C127-4D45-9763-1C3A277ADD56}"/>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nvGrpSpPr>
            <p:cNvPr id="141" name="Group 140">
              <a:extLst>
                <a:ext uri="{FF2B5EF4-FFF2-40B4-BE49-F238E27FC236}">
                  <a16:creationId xmlns:a16="http://schemas.microsoft.com/office/drawing/2014/main" id="{BF5BA3CA-E139-4977-9D7E-4C02D77B9696}"/>
                </a:ext>
              </a:extLst>
            </p:cNvPr>
            <p:cNvGrpSpPr/>
            <p:nvPr/>
          </p:nvGrpSpPr>
          <p:grpSpPr>
            <a:xfrm>
              <a:off x="5940152" y="3543858"/>
              <a:ext cx="325550" cy="129702"/>
              <a:chOff x="6412860" y="2489970"/>
              <a:chExt cx="325550" cy="129702"/>
            </a:xfrm>
          </p:grpSpPr>
          <p:sp>
            <p:nvSpPr>
              <p:cNvPr id="142" name="Google Shape;815;p37">
                <a:extLst>
                  <a:ext uri="{FF2B5EF4-FFF2-40B4-BE49-F238E27FC236}">
                    <a16:creationId xmlns:a16="http://schemas.microsoft.com/office/drawing/2014/main" id="{B4EC0690-7066-4C80-8463-105F2E060FB8}"/>
                  </a:ext>
                </a:extLst>
              </p:cNvPr>
              <p:cNvSpPr/>
              <p:nvPr/>
            </p:nvSpPr>
            <p:spPr>
              <a:xfrm rot="-466620">
                <a:off x="6460535" y="2489970"/>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3" name="Google Shape;816;p37">
                <a:extLst>
                  <a:ext uri="{FF2B5EF4-FFF2-40B4-BE49-F238E27FC236}">
                    <a16:creationId xmlns:a16="http://schemas.microsoft.com/office/drawing/2014/main" id="{B991F4A6-D132-4F88-BCE9-9DC6BB90C015}"/>
                  </a:ext>
                </a:extLst>
              </p:cNvPr>
              <p:cNvSpPr/>
              <p:nvPr/>
            </p:nvSpPr>
            <p:spPr>
              <a:xfrm rot="-466620">
                <a:off x="6412860" y="2556070"/>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4" name="Google Shape;817;p37">
                <a:extLst>
                  <a:ext uri="{FF2B5EF4-FFF2-40B4-BE49-F238E27FC236}">
                    <a16:creationId xmlns:a16="http://schemas.microsoft.com/office/drawing/2014/main" id="{DA9817B4-E060-41EB-8C7C-C737407B3543}"/>
                  </a:ext>
                </a:extLst>
              </p:cNvPr>
              <p:cNvSpPr/>
              <p:nvPr/>
            </p:nvSpPr>
            <p:spPr>
              <a:xfrm rot="7885">
                <a:off x="6607610" y="2556072"/>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5" name="Google Shape;818;p37">
                <a:extLst>
                  <a:ext uri="{FF2B5EF4-FFF2-40B4-BE49-F238E27FC236}">
                    <a16:creationId xmlns:a16="http://schemas.microsoft.com/office/drawing/2014/main" id="{C82B2D41-1F48-4BD1-B332-5DEDDEDE8D33}"/>
                  </a:ext>
                </a:extLst>
              </p:cNvPr>
              <p:cNvSpPr/>
              <p:nvPr/>
            </p:nvSpPr>
            <p:spPr>
              <a:xfrm rot="292373">
                <a:off x="6548789" y="2520793"/>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46" name="Google Shape;819;p37">
                <a:extLst>
                  <a:ext uri="{FF2B5EF4-FFF2-40B4-BE49-F238E27FC236}">
                    <a16:creationId xmlns:a16="http://schemas.microsoft.com/office/drawing/2014/main" id="{CE75C999-CA72-4664-B43C-2DF983158ABA}"/>
                  </a:ext>
                </a:extLst>
              </p:cNvPr>
              <p:cNvSpPr/>
              <p:nvPr/>
            </p:nvSpPr>
            <p:spPr>
              <a:xfrm rot="410879">
                <a:off x="6496963" y="2556143"/>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grpSp>
      </p:grpSp>
      <p:pic>
        <p:nvPicPr>
          <p:cNvPr id="153" name="Google Shape;392;p31">
            <a:extLst>
              <a:ext uri="{FF2B5EF4-FFF2-40B4-BE49-F238E27FC236}">
                <a16:creationId xmlns:a16="http://schemas.microsoft.com/office/drawing/2014/main" id="{A66C1AA7-2785-4D03-9A7C-4B88EFD6B518}"/>
              </a:ext>
            </a:extLst>
          </p:cNvPr>
          <p:cNvPicPr>
            <a:picLocks/>
          </p:cNvPicPr>
          <p:nvPr/>
        </p:nvPicPr>
        <p:blipFill>
          <a:blip r:embed="rId15"/>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
        <p:nvSpPr>
          <p:cNvPr id="156" name="Thought Bubble: Cloud 155">
            <a:extLst>
              <a:ext uri="{FF2B5EF4-FFF2-40B4-BE49-F238E27FC236}">
                <a16:creationId xmlns:a16="http://schemas.microsoft.com/office/drawing/2014/main" id="{4441BB36-0508-41D1-B92E-2F30F8992483}"/>
              </a:ext>
            </a:extLst>
          </p:cNvPr>
          <p:cNvSpPr/>
          <p:nvPr/>
        </p:nvSpPr>
        <p:spPr>
          <a:xfrm>
            <a:off x="5292080" y="447514"/>
            <a:ext cx="2880320" cy="720080"/>
          </a:xfrm>
          <a:prstGeom prst="cloudCallout">
            <a:avLst>
              <a:gd name="adj1" fmla="val -62725"/>
              <a:gd name="adj2" fmla="val 50038"/>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Each task is counting their set of D&amp;Bs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sp>
        <p:nvSpPr>
          <p:cNvPr id="172" name="Speech Bubble: Oval 171">
            <a:extLst>
              <a:ext uri="{FF2B5EF4-FFF2-40B4-BE49-F238E27FC236}">
                <a16:creationId xmlns:a16="http://schemas.microsoft.com/office/drawing/2014/main" id="{2B1825DF-6C83-40E8-9828-75CEB612F8AA}"/>
              </a:ext>
            </a:extLst>
          </p:cNvPr>
          <p:cNvSpPr/>
          <p:nvPr/>
        </p:nvSpPr>
        <p:spPr>
          <a:xfrm>
            <a:off x="2879812" y="735546"/>
            <a:ext cx="1624195" cy="512038"/>
          </a:xfrm>
          <a:prstGeom prst="wedgeEllipseCallout">
            <a:avLst>
              <a:gd name="adj1" fmla="val 49071"/>
              <a:gd name="adj2" fmla="val 4661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Okay, stage #1 is done</a:t>
            </a:r>
          </a:p>
        </p:txBody>
      </p:sp>
      <p:sp>
        <p:nvSpPr>
          <p:cNvPr id="133" name="Google Shape;3107;p76">
            <a:extLst>
              <a:ext uri="{FF2B5EF4-FFF2-40B4-BE49-F238E27FC236}">
                <a16:creationId xmlns:a16="http://schemas.microsoft.com/office/drawing/2014/main" id="{4DDE733A-9B97-42E9-80D9-FF43F23D3C84}"/>
              </a:ext>
            </a:extLst>
          </p:cNvPr>
          <p:cNvSpPr txBox="1"/>
          <p:nvPr/>
        </p:nvSpPr>
        <p:spPr>
          <a:xfrm>
            <a:off x="5747556" y="3315258"/>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999999"/>
                </a:solidFill>
              </a:rPr>
              <a:t>6</a:t>
            </a:r>
            <a:endParaRPr sz="1000">
              <a:solidFill>
                <a:srgbClr val="999999"/>
              </a:solidFill>
            </a:endParaRPr>
          </a:p>
        </p:txBody>
      </p:sp>
      <p:sp>
        <p:nvSpPr>
          <p:cNvPr id="134" name="Google Shape;3105;p76">
            <a:extLst>
              <a:ext uri="{FF2B5EF4-FFF2-40B4-BE49-F238E27FC236}">
                <a16:creationId xmlns:a16="http://schemas.microsoft.com/office/drawing/2014/main" id="{DBF55DFF-7BB7-4EF8-91A8-9BEAB8E3DA65}"/>
              </a:ext>
            </a:extLst>
          </p:cNvPr>
          <p:cNvSpPr txBox="1"/>
          <p:nvPr/>
        </p:nvSpPr>
        <p:spPr>
          <a:xfrm>
            <a:off x="4067944" y="3315258"/>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999999"/>
                </a:solidFill>
              </a:rPr>
              <a:t>5</a:t>
            </a:r>
            <a:endParaRPr sz="1000">
              <a:solidFill>
                <a:srgbClr val="999999"/>
              </a:solidFill>
            </a:endParaRPr>
          </a:p>
        </p:txBody>
      </p:sp>
      <p:sp>
        <p:nvSpPr>
          <p:cNvPr id="135" name="Google Shape;3104;p76">
            <a:extLst>
              <a:ext uri="{FF2B5EF4-FFF2-40B4-BE49-F238E27FC236}">
                <a16:creationId xmlns:a16="http://schemas.microsoft.com/office/drawing/2014/main" id="{D0EF0E0D-37A8-44C4-A660-0F89A6FB4879}"/>
              </a:ext>
            </a:extLst>
          </p:cNvPr>
          <p:cNvSpPr txBox="1"/>
          <p:nvPr/>
        </p:nvSpPr>
        <p:spPr>
          <a:xfrm>
            <a:off x="2291172" y="2163130"/>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999999"/>
                </a:solidFill>
              </a:rPr>
              <a:t>5</a:t>
            </a:r>
            <a:endParaRPr sz="1000" dirty="0">
              <a:solidFill>
                <a:srgbClr val="999999"/>
              </a:solidFill>
            </a:endParaRPr>
          </a:p>
        </p:txBody>
      </p:sp>
      <p:sp>
        <p:nvSpPr>
          <p:cNvPr id="136" name="Google Shape;3106;p76">
            <a:extLst>
              <a:ext uri="{FF2B5EF4-FFF2-40B4-BE49-F238E27FC236}">
                <a16:creationId xmlns:a16="http://schemas.microsoft.com/office/drawing/2014/main" id="{81A9DD3D-B71A-426B-9682-8D78F86EA2E7}"/>
              </a:ext>
            </a:extLst>
          </p:cNvPr>
          <p:cNvSpPr txBox="1"/>
          <p:nvPr/>
        </p:nvSpPr>
        <p:spPr>
          <a:xfrm>
            <a:off x="5004048" y="2163130"/>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999999"/>
                </a:solidFill>
              </a:rPr>
              <a:t>4</a:t>
            </a:r>
            <a:endParaRPr sz="1000" dirty="0">
              <a:solidFill>
                <a:srgbClr val="999999"/>
              </a:solidFill>
            </a:endParaRPr>
          </a:p>
        </p:txBody>
      </p:sp>
      <p:sp>
        <p:nvSpPr>
          <p:cNvPr id="3099" name="Google Shape;3099;p75"/>
          <p:cNvSpPr txBox="1"/>
          <p:nvPr/>
        </p:nvSpPr>
        <p:spPr>
          <a:xfrm>
            <a:off x="91750" y="82970"/>
            <a:ext cx="32274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#1: Local Count</a:t>
            </a:r>
            <a:endParaRPr sz="2400" dirty="0">
              <a:solidFill>
                <a:srgbClr val="FF4D00"/>
              </a:solidFill>
            </a:endParaRPr>
          </a:p>
        </p:txBody>
      </p:sp>
      <p:sp>
        <p:nvSpPr>
          <p:cNvPr id="76" name="Google Shape;268;p29">
            <a:extLst>
              <a:ext uri="{FF2B5EF4-FFF2-40B4-BE49-F238E27FC236}">
                <a16:creationId xmlns:a16="http://schemas.microsoft.com/office/drawing/2014/main" id="{FC1B779E-C17F-4A02-A800-7CD37228CD03}"/>
              </a:ext>
            </a:extLst>
          </p:cNvPr>
          <p:cNvSpPr/>
          <p:nvPr/>
        </p:nvSpPr>
        <p:spPr>
          <a:xfrm>
            <a:off x="5932312"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8;p29">
            <a:extLst>
              <a:ext uri="{FF2B5EF4-FFF2-40B4-BE49-F238E27FC236}">
                <a16:creationId xmlns:a16="http://schemas.microsoft.com/office/drawing/2014/main" id="{AF00B4B7-F6A6-4CF7-ABA4-273C3CC9E1B7}"/>
              </a:ext>
            </a:extLst>
          </p:cNvPr>
          <p:cNvSpPr/>
          <p:nvPr/>
        </p:nvSpPr>
        <p:spPr>
          <a:xfrm>
            <a:off x="4229717"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8;p29">
            <a:extLst>
              <a:ext uri="{FF2B5EF4-FFF2-40B4-BE49-F238E27FC236}">
                <a16:creationId xmlns:a16="http://schemas.microsoft.com/office/drawing/2014/main" id="{3A3AE76C-7912-46F1-A169-F73ED3C39131}"/>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8;p29">
            <a:extLst>
              <a:ext uri="{FF2B5EF4-FFF2-40B4-BE49-F238E27FC236}">
                <a16:creationId xmlns:a16="http://schemas.microsoft.com/office/drawing/2014/main" id="{5A46A884-B201-48A0-A8D3-3EC1D684688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8;p29">
            <a:extLst>
              <a:ext uri="{FF2B5EF4-FFF2-40B4-BE49-F238E27FC236}">
                <a16:creationId xmlns:a16="http://schemas.microsoft.com/office/drawing/2014/main" id="{DF6E5ACA-A5A9-4E2D-B0ED-FA8C74DD2B0A}"/>
              </a:ext>
            </a:extLst>
          </p:cNvPr>
          <p:cNvSpPr/>
          <p:nvPr/>
        </p:nvSpPr>
        <p:spPr>
          <a:xfrm>
            <a:off x="4229719" y="233172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8;p29">
            <a:extLst>
              <a:ext uri="{FF2B5EF4-FFF2-40B4-BE49-F238E27FC236}">
                <a16:creationId xmlns:a16="http://schemas.microsoft.com/office/drawing/2014/main" id="{2980E58B-D7F2-4D82-9A44-9265F02F6F54}"/>
              </a:ext>
            </a:extLst>
          </p:cNvPr>
          <p:cNvSpPr/>
          <p:nvPr/>
        </p:nvSpPr>
        <p:spPr>
          <a:xfrm>
            <a:off x="2469975" y="233160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7;p74">
            <a:extLst>
              <a:ext uri="{FF2B5EF4-FFF2-40B4-BE49-F238E27FC236}">
                <a16:creationId xmlns:a16="http://schemas.microsoft.com/office/drawing/2014/main" id="{DD8F4A57-3B75-478B-80DC-4304376A53F4}"/>
              </a:ext>
            </a:extLst>
          </p:cNvPr>
          <p:cNvSpPr txBox="1"/>
          <p:nvPr/>
        </p:nvSpPr>
        <p:spPr>
          <a:xfrm>
            <a:off x="2507196" y="2379154"/>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t>5</a:t>
            </a:r>
            <a:endParaRPr sz="1000" dirty="0"/>
          </a:p>
        </p:txBody>
      </p:sp>
      <p:sp>
        <p:nvSpPr>
          <p:cNvPr id="84" name="Google Shape;3018;p74">
            <a:extLst>
              <a:ext uri="{FF2B5EF4-FFF2-40B4-BE49-F238E27FC236}">
                <a16:creationId xmlns:a16="http://schemas.microsoft.com/office/drawing/2014/main" id="{3B8DD3C0-E576-4E9B-B6CE-ACEB92A0E2AB}"/>
              </a:ext>
            </a:extLst>
          </p:cNvPr>
          <p:cNvSpPr txBox="1"/>
          <p:nvPr/>
        </p:nvSpPr>
        <p:spPr>
          <a:xfrm>
            <a:off x="4271392" y="3531282"/>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5</a:t>
            </a:r>
            <a:endParaRPr sz="1000"/>
          </a:p>
        </p:txBody>
      </p:sp>
      <p:sp>
        <p:nvSpPr>
          <p:cNvPr id="85" name="Google Shape;3019;p74">
            <a:extLst>
              <a:ext uri="{FF2B5EF4-FFF2-40B4-BE49-F238E27FC236}">
                <a16:creationId xmlns:a16="http://schemas.microsoft.com/office/drawing/2014/main" id="{00438B66-F13E-4A24-83A4-5E7C92234D8F}"/>
              </a:ext>
            </a:extLst>
          </p:cNvPr>
          <p:cNvSpPr txBox="1"/>
          <p:nvPr/>
        </p:nvSpPr>
        <p:spPr>
          <a:xfrm>
            <a:off x="4788024" y="2415158"/>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4</a:t>
            </a:r>
            <a:endParaRPr sz="1000"/>
          </a:p>
        </p:txBody>
      </p:sp>
      <p:sp>
        <p:nvSpPr>
          <p:cNvPr id="86" name="Google Shape;3020;p74">
            <a:extLst>
              <a:ext uri="{FF2B5EF4-FFF2-40B4-BE49-F238E27FC236}">
                <a16:creationId xmlns:a16="http://schemas.microsoft.com/office/drawing/2014/main" id="{3A644F74-42D8-4DD0-ABD5-86E0560F3733}"/>
              </a:ext>
            </a:extLst>
          </p:cNvPr>
          <p:cNvSpPr txBox="1"/>
          <p:nvPr/>
        </p:nvSpPr>
        <p:spPr>
          <a:xfrm>
            <a:off x="5999584" y="3495278"/>
            <a:ext cx="228600" cy="22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6</a:t>
            </a:r>
            <a:endParaRPr sz="1000"/>
          </a:p>
        </p:txBody>
      </p:sp>
      <p:grpSp>
        <p:nvGrpSpPr>
          <p:cNvPr id="87" name="Group 86">
            <a:extLst>
              <a:ext uri="{FF2B5EF4-FFF2-40B4-BE49-F238E27FC236}">
                <a16:creationId xmlns:a16="http://schemas.microsoft.com/office/drawing/2014/main" id="{273921EF-BE0E-4724-9C36-AA24C185A1D2}"/>
              </a:ext>
            </a:extLst>
          </p:cNvPr>
          <p:cNvGrpSpPr/>
          <p:nvPr/>
        </p:nvGrpSpPr>
        <p:grpSpPr>
          <a:xfrm>
            <a:off x="4230975" y="1181512"/>
            <a:ext cx="838200" cy="863313"/>
            <a:chOff x="4230975" y="1181512"/>
            <a:chExt cx="838200" cy="863313"/>
          </a:xfrm>
        </p:grpSpPr>
        <p:pic>
          <p:nvPicPr>
            <p:cNvPr id="88" name="Google Shape;392;p31">
              <a:extLst>
                <a:ext uri="{FF2B5EF4-FFF2-40B4-BE49-F238E27FC236}">
                  <a16:creationId xmlns:a16="http://schemas.microsoft.com/office/drawing/2014/main" id="{693E19DF-82CC-4391-8D98-27980CCF1F4C}"/>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89" name="Google Shape;427;p31">
              <a:extLst>
                <a:ext uri="{FF2B5EF4-FFF2-40B4-BE49-F238E27FC236}">
                  <a16:creationId xmlns:a16="http://schemas.microsoft.com/office/drawing/2014/main" id="{C2C9AF17-B5F2-44CF-A1E9-C6A6A7A82AB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roup 100">
            <a:extLst>
              <a:ext uri="{FF2B5EF4-FFF2-40B4-BE49-F238E27FC236}">
                <a16:creationId xmlns:a16="http://schemas.microsoft.com/office/drawing/2014/main" id="{3B47EEBA-6563-4E98-8D3B-BFD803C6359E}"/>
              </a:ext>
            </a:extLst>
          </p:cNvPr>
          <p:cNvGrpSpPr/>
          <p:nvPr/>
        </p:nvGrpSpPr>
        <p:grpSpPr>
          <a:xfrm>
            <a:off x="4230975" y="1181512"/>
            <a:ext cx="838200" cy="863313"/>
            <a:chOff x="4230975" y="1181512"/>
            <a:chExt cx="838200" cy="863313"/>
          </a:xfrm>
        </p:grpSpPr>
        <p:pic>
          <p:nvPicPr>
            <p:cNvPr id="102" name="Google Shape;392;p31">
              <a:extLst>
                <a:ext uri="{FF2B5EF4-FFF2-40B4-BE49-F238E27FC236}">
                  <a16:creationId xmlns:a16="http://schemas.microsoft.com/office/drawing/2014/main" id="{1F0F4642-02E5-4F69-BCBB-6F2D13D15094}"/>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03" name="Google Shape;427;p31">
              <a:extLst>
                <a:ext uri="{FF2B5EF4-FFF2-40B4-BE49-F238E27FC236}">
                  <a16:creationId xmlns:a16="http://schemas.microsoft.com/office/drawing/2014/main" id="{F8C1D3B9-E5E2-41E5-8166-C7DD9D85A8FB}"/>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268;p29">
            <a:extLst>
              <a:ext uri="{FF2B5EF4-FFF2-40B4-BE49-F238E27FC236}">
                <a16:creationId xmlns:a16="http://schemas.microsoft.com/office/drawing/2014/main" id="{5A775300-1590-4D87-8F93-C6AE2032576B}"/>
              </a:ext>
            </a:extLst>
          </p:cNvPr>
          <p:cNvSpPr/>
          <p:nvPr/>
        </p:nvSpPr>
        <p:spPr>
          <a:xfrm>
            <a:off x="5932326" y="3474742"/>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8;p29">
            <a:extLst>
              <a:ext uri="{FF2B5EF4-FFF2-40B4-BE49-F238E27FC236}">
                <a16:creationId xmlns:a16="http://schemas.microsoft.com/office/drawing/2014/main" id="{6CB8EDB5-D396-4BCC-BF1E-E1DB703F72BD}"/>
              </a:ext>
            </a:extLst>
          </p:cNvPr>
          <p:cNvSpPr/>
          <p:nvPr/>
        </p:nvSpPr>
        <p:spPr>
          <a:xfrm>
            <a:off x="4229731" y="3474742"/>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8;p29">
            <a:extLst>
              <a:ext uri="{FF2B5EF4-FFF2-40B4-BE49-F238E27FC236}">
                <a16:creationId xmlns:a16="http://schemas.microsoft.com/office/drawing/2014/main" id="{78644B1D-6276-4651-AAC8-ECDC6DC12AC3}"/>
              </a:ext>
            </a:extLst>
          </p:cNvPr>
          <p:cNvSpPr/>
          <p:nvPr/>
        </p:nvSpPr>
        <p:spPr>
          <a:xfrm>
            <a:off x="4229733" y="2331747"/>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8;p29">
            <a:extLst>
              <a:ext uri="{FF2B5EF4-FFF2-40B4-BE49-F238E27FC236}">
                <a16:creationId xmlns:a16="http://schemas.microsoft.com/office/drawing/2014/main" id="{783BBF58-5DDC-4584-ADD6-304E2F090619}"/>
              </a:ext>
            </a:extLst>
          </p:cNvPr>
          <p:cNvSpPr/>
          <p:nvPr/>
        </p:nvSpPr>
        <p:spPr>
          <a:xfrm>
            <a:off x="2469989" y="2331627"/>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392;p31">
            <a:extLst>
              <a:ext uri="{FF2B5EF4-FFF2-40B4-BE49-F238E27FC236}">
                <a16:creationId xmlns:a16="http://schemas.microsoft.com/office/drawing/2014/main" id="{37D2D854-3691-4383-B23C-10C7A3827471}"/>
              </a:ext>
            </a:extLst>
          </p:cNvPr>
          <p:cNvPicPr>
            <a:picLocks/>
          </p:cNvPicPr>
          <p:nvPr/>
        </p:nvPicPr>
        <p:blipFill>
          <a:blip r:embed="rId4"/>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95" name="Google Shape;392;p31">
            <a:extLst>
              <a:ext uri="{FF2B5EF4-FFF2-40B4-BE49-F238E27FC236}">
                <a16:creationId xmlns:a16="http://schemas.microsoft.com/office/drawing/2014/main" id="{68DB42EC-E446-4225-9D16-7372DF084B63}"/>
              </a:ext>
            </a:extLst>
          </p:cNvPr>
          <p:cNvPicPr>
            <a:picLocks/>
          </p:cNvPicPr>
          <p:nvPr/>
        </p:nvPicPr>
        <p:blipFill>
          <a:blip r:embed="rId5"/>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96" name="Google Shape;392;p31">
            <a:extLst>
              <a:ext uri="{FF2B5EF4-FFF2-40B4-BE49-F238E27FC236}">
                <a16:creationId xmlns:a16="http://schemas.microsoft.com/office/drawing/2014/main" id="{4555EB91-4EF1-4850-94BF-1360F86D010B}"/>
              </a:ext>
            </a:extLst>
          </p:cNvPr>
          <p:cNvPicPr>
            <a:picLocks/>
          </p:cNvPicPr>
          <p:nvPr/>
        </p:nvPicPr>
        <p:blipFill>
          <a:blip r:embed="rId6"/>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97" name="Google Shape;392;p31">
            <a:extLst>
              <a:ext uri="{FF2B5EF4-FFF2-40B4-BE49-F238E27FC236}">
                <a16:creationId xmlns:a16="http://schemas.microsoft.com/office/drawing/2014/main" id="{91F961A9-24EE-4761-B33C-AE510A05EC03}"/>
              </a:ext>
            </a:extLst>
          </p:cNvPr>
          <p:cNvPicPr>
            <a:picLocks/>
          </p:cNvPicPr>
          <p:nvPr/>
        </p:nvPicPr>
        <p:blipFill>
          <a:blip r:embed="rId7"/>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98" name="Google Shape;392;p31">
            <a:extLst>
              <a:ext uri="{FF2B5EF4-FFF2-40B4-BE49-F238E27FC236}">
                <a16:creationId xmlns:a16="http://schemas.microsoft.com/office/drawing/2014/main" id="{7FCC7F40-E540-4D11-900C-F56675206DB2}"/>
              </a:ext>
            </a:extLst>
          </p:cNvPr>
          <p:cNvPicPr>
            <a:picLocks/>
          </p:cNvPicPr>
          <p:nvPr/>
        </p:nvPicPr>
        <p:blipFill>
          <a:blip r:embed="rId8"/>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99" name="Google Shape;392;p31">
            <a:extLst>
              <a:ext uri="{FF2B5EF4-FFF2-40B4-BE49-F238E27FC236}">
                <a16:creationId xmlns:a16="http://schemas.microsoft.com/office/drawing/2014/main" id="{1A62C9EA-3E15-41B4-91D7-36F2557F4A74}"/>
              </a:ext>
            </a:extLst>
          </p:cNvPr>
          <p:cNvPicPr>
            <a:picLocks/>
          </p:cNvPicPr>
          <p:nvPr/>
        </p:nvPicPr>
        <p:blipFill>
          <a:blip r:embed="rId9"/>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00" name="Google Shape;392;p31">
            <a:extLst>
              <a:ext uri="{FF2B5EF4-FFF2-40B4-BE49-F238E27FC236}">
                <a16:creationId xmlns:a16="http://schemas.microsoft.com/office/drawing/2014/main" id="{78F510B6-25EB-4640-B61F-105658C99C3F}"/>
              </a:ext>
            </a:extLst>
          </p:cNvPr>
          <p:cNvPicPr>
            <a:picLocks/>
          </p:cNvPicPr>
          <p:nvPr/>
        </p:nvPicPr>
        <p:blipFill>
          <a:blip r:embed="rId10"/>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29" name="Google Shape;392;p31">
            <a:extLst>
              <a:ext uri="{FF2B5EF4-FFF2-40B4-BE49-F238E27FC236}">
                <a16:creationId xmlns:a16="http://schemas.microsoft.com/office/drawing/2014/main" id="{A640D44E-0047-4C13-B1D9-672B8F94720A}"/>
              </a:ext>
            </a:extLst>
          </p:cNvPr>
          <p:cNvPicPr>
            <a:picLocks/>
          </p:cNvPicPr>
          <p:nvPr/>
        </p:nvPicPr>
        <p:blipFill>
          <a:blip r:embed="rId11"/>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
        <p:nvSpPr>
          <p:cNvPr id="154" name="Thought Bubble: Cloud 153">
            <a:extLst>
              <a:ext uri="{FF2B5EF4-FFF2-40B4-BE49-F238E27FC236}">
                <a16:creationId xmlns:a16="http://schemas.microsoft.com/office/drawing/2014/main" id="{3348C91F-3E2E-4933-932D-496E488AA741}"/>
              </a:ext>
            </a:extLst>
          </p:cNvPr>
          <p:cNvSpPr/>
          <p:nvPr/>
        </p:nvSpPr>
        <p:spPr>
          <a:xfrm>
            <a:off x="4788024" y="267494"/>
            <a:ext cx="2556284" cy="756084"/>
          </a:xfrm>
          <a:prstGeom prst="cloudCallout">
            <a:avLst>
              <a:gd name="adj1" fmla="val -47459"/>
              <a:gd name="adj2" fmla="val 68179"/>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lvl="0" algn="ctr"/>
            <a:r>
              <a:rPr lang="en-US" b="1" dirty="0">
                <a:latin typeface="Source Sans Pro"/>
                <a:ea typeface="Source Sans Pro"/>
                <a:cs typeface="Source Sans Pro"/>
                <a:sym typeface="Source Sans Pro"/>
              </a:rPr>
              <a:t>A</a:t>
            </a:r>
            <a:r>
              <a:rPr lang="en-US" dirty="0">
                <a:latin typeface="Source Sans Pro"/>
                <a:ea typeface="Source Sans Pro"/>
                <a:cs typeface="Source Sans Pro"/>
                <a:sym typeface="Source Sans Pro"/>
              </a:rPr>
              <a:t>, </a:t>
            </a:r>
            <a:r>
              <a:rPr lang="en-US" b="1" dirty="0">
                <a:latin typeface="Source Sans Pro"/>
                <a:ea typeface="Source Sans Pro"/>
                <a:cs typeface="Source Sans Pro"/>
                <a:sym typeface="Source Sans Pro"/>
              </a:rPr>
              <a:t>D</a:t>
            </a:r>
            <a:r>
              <a:rPr lang="en-US" dirty="0">
                <a:latin typeface="Source Sans Pro"/>
                <a:ea typeface="Source Sans Pro"/>
                <a:cs typeface="Source Sans Pro"/>
                <a:sym typeface="Source Sans Pro"/>
              </a:rPr>
              <a:t>, </a:t>
            </a:r>
            <a:r>
              <a:rPr lang="en-US" b="1" dirty="0">
                <a:latin typeface="Source Sans Pro"/>
                <a:ea typeface="Source Sans Pro"/>
                <a:cs typeface="Source Sans Pro"/>
                <a:sym typeface="Source Sans Pro"/>
              </a:rPr>
              <a:t>I</a:t>
            </a:r>
            <a:r>
              <a:rPr lang="en-US" dirty="0">
                <a:latin typeface="Source Sans Pro"/>
                <a:ea typeface="Source Sans Pro"/>
                <a:cs typeface="Source Sans Pro"/>
                <a:sym typeface="Source Sans Pro"/>
              </a:rPr>
              <a:t> &amp; </a:t>
            </a:r>
            <a:r>
              <a:rPr lang="en-US" b="1" dirty="0">
                <a:latin typeface="Source Sans Pro"/>
                <a:ea typeface="Source Sans Pro"/>
                <a:cs typeface="Source Sans Pro"/>
                <a:sym typeface="Source Sans Pro"/>
              </a:rPr>
              <a:t>K</a:t>
            </a:r>
            <a:r>
              <a:rPr lang="en-US" dirty="0">
                <a:latin typeface="Source Sans Pro"/>
                <a:ea typeface="Source Sans Pro"/>
                <a:cs typeface="Source Sans Pro"/>
                <a:sym typeface="Source Sans Pro"/>
              </a:rPr>
              <a:t> persist their totals for later</a:t>
            </a:r>
          </a:p>
        </p:txBody>
      </p:sp>
      <p:pic>
        <p:nvPicPr>
          <p:cNvPr id="159" name="Google Shape;392;p31">
            <a:extLst>
              <a:ext uri="{FF2B5EF4-FFF2-40B4-BE49-F238E27FC236}">
                <a16:creationId xmlns:a16="http://schemas.microsoft.com/office/drawing/2014/main" id="{92789C9C-4644-4B03-A615-5C9B3305277F}"/>
              </a:ext>
            </a:extLst>
          </p:cNvPr>
          <p:cNvPicPr>
            <a:picLocks/>
          </p:cNvPicPr>
          <p:nvPr/>
        </p:nvPicPr>
        <p:blipFill>
          <a:blip r:embed="rId12"/>
          <a:srcRect/>
          <a:stretch/>
        </p:blipFill>
        <p:spPr>
          <a:xfrm>
            <a:off x="5817258" y="3785442"/>
            <a:ext cx="489396" cy="587276"/>
          </a:xfrm>
          <a:prstGeom prst="rect">
            <a:avLst/>
          </a:prstGeom>
          <a:noFill/>
          <a:ln>
            <a:noFill/>
          </a:ln>
          <a:effectLst>
            <a:outerShdw blurRad="57150" dist="38100" dir="2760000" algn="bl" rotWithShape="0">
              <a:srgbClr val="000000">
                <a:alpha val="86000"/>
              </a:srgbClr>
            </a:outerShdw>
          </a:effectLst>
        </p:spPr>
      </p:pic>
      <p:pic>
        <p:nvPicPr>
          <p:cNvPr id="160" name="Google Shape;392;p31">
            <a:extLst>
              <a:ext uri="{FF2B5EF4-FFF2-40B4-BE49-F238E27FC236}">
                <a16:creationId xmlns:a16="http://schemas.microsoft.com/office/drawing/2014/main" id="{A89BC25E-A02C-4295-931A-C48FD58604D2}"/>
              </a:ext>
            </a:extLst>
          </p:cNvPr>
          <p:cNvPicPr>
            <a:picLocks/>
          </p:cNvPicPr>
          <p:nvPr/>
        </p:nvPicPr>
        <p:blipFill>
          <a:blip r:embed="rId1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61" name="Google Shape;392;p31">
            <a:extLst>
              <a:ext uri="{FF2B5EF4-FFF2-40B4-BE49-F238E27FC236}">
                <a16:creationId xmlns:a16="http://schemas.microsoft.com/office/drawing/2014/main" id="{98E42366-C8FC-458D-B9DA-9EF5E3636588}"/>
              </a:ext>
            </a:extLst>
          </p:cNvPr>
          <p:cNvPicPr>
            <a:picLocks/>
          </p:cNvPicPr>
          <p:nvPr/>
        </p:nvPicPr>
        <p:blipFill>
          <a:blip r:embed="rId14"/>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62" name="Google Shape;392;p31">
            <a:extLst>
              <a:ext uri="{FF2B5EF4-FFF2-40B4-BE49-F238E27FC236}">
                <a16:creationId xmlns:a16="http://schemas.microsoft.com/office/drawing/2014/main" id="{D5CA9938-55D9-4306-87F3-C3A33E0A3A63}"/>
              </a:ext>
            </a:extLst>
          </p:cNvPr>
          <p:cNvPicPr>
            <a:picLocks/>
          </p:cNvPicPr>
          <p:nvPr/>
        </p:nvPicPr>
        <p:blipFill>
          <a:blip r:embed="rId15"/>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grpSp>
        <p:nvGrpSpPr>
          <p:cNvPr id="4" name="Group 3">
            <a:extLst>
              <a:ext uri="{FF2B5EF4-FFF2-40B4-BE49-F238E27FC236}">
                <a16:creationId xmlns:a16="http://schemas.microsoft.com/office/drawing/2014/main" id="{8DAA702B-3C5F-45B6-949E-B1CA296809B1}"/>
              </a:ext>
            </a:extLst>
          </p:cNvPr>
          <p:cNvGrpSpPr/>
          <p:nvPr/>
        </p:nvGrpSpPr>
        <p:grpSpPr>
          <a:xfrm>
            <a:off x="2354921" y="2642237"/>
            <a:ext cx="3951734" cy="1730481"/>
            <a:chOff x="2354921" y="2642237"/>
            <a:chExt cx="3951734" cy="1730481"/>
          </a:xfrm>
        </p:grpSpPr>
        <p:pic>
          <p:nvPicPr>
            <p:cNvPr id="173" name="Google Shape;392;p31">
              <a:extLst>
                <a:ext uri="{FF2B5EF4-FFF2-40B4-BE49-F238E27FC236}">
                  <a16:creationId xmlns:a16="http://schemas.microsoft.com/office/drawing/2014/main" id="{93DD74F9-582F-4DF5-BD96-9D7358776EA3}"/>
                </a:ext>
              </a:extLst>
            </p:cNvPr>
            <p:cNvPicPr>
              <a:picLocks/>
            </p:cNvPicPr>
            <p:nvPr/>
          </p:nvPicPr>
          <p:blipFill>
            <a:blip r:embed="rId16"/>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74" name="Google Shape;392;p31">
              <a:extLst>
                <a:ext uri="{FF2B5EF4-FFF2-40B4-BE49-F238E27FC236}">
                  <a16:creationId xmlns:a16="http://schemas.microsoft.com/office/drawing/2014/main" id="{80A9B757-4772-41ED-8FB7-17F02987C2E6}"/>
                </a:ext>
              </a:extLst>
            </p:cNvPr>
            <p:cNvPicPr>
              <a:picLocks/>
            </p:cNvPicPr>
            <p:nvPr/>
          </p:nvPicPr>
          <p:blipFill>
            <a:blip r:embed="rId17"/>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75" name="Google Shape;392;p31">
              <a:extLst>
                <a:ext uri="{FF2B5EF4-FFF2-40B4-BE49-F238E27FC236}">
                  <a16:creationId xmlns:a16="http://schemas.microsoft.com/office/drawing/2014/main" id="{77CDC252-5990-4ACC-A742-6DAFA762D93A}"/>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176" name="Google Shape;392;p31">
              <a:extLst>
                <a:ext uri="{FF2B5EF4-FFF2-40B4-BE49-F238E27FC236}">
                  <a16:creationId xmlns:a16="http://schemas.microsoft.com/office/drawing/2014/main" id="{32DE1D09-F0B3-46DB-BD6F-6CF6D0815D32}"/>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grpSp>
      <p:sp>
        <p:nvSpPr>
          <p:cNvPr id="5" name="Diamond 4">
            <a:extLst>
              <a:ext uri="{FF2B5EF4-FFF2-40B4-BE49-F238E27FC236}">
                <a16:creationId xmlns:a16="http://schemas.microsoft.com/office/drawing/2014/main" id="{6863D8BD-E475-4F3A-BBB1-DE5B44951A32}"/>
              </a:ext>
            </a:extLst>
          </p:cNvPr>
          <p:cNvSpPr/>
          <p:nvPr/>
        </p:nvSpPr>
        <p:spPr>
          <a:xfrm>
            <a:off x="8676456" y="87474"/>
            <a:ext cx="360040" cy="36004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50" presetClass="path" presetSubtype="0" accel="50000" decel="50000" fill="hold" grpId="0" nodeType="afterEffect">
                                  <p:stCondLst>
                                    <p:cond delay="0"/>
                                  </p:stCondLst>
                                  <p:childTnLst>
                                    <p:animMotion origin="layout" path="M -1.94444E-6 3.45679E-6 L -0.01163 3.45679E-6 C -0.01666 3.45679E-6 -0.02291 -0.01173 -0.02291 -0.02037 L -0.02291 -0.04074 " pathEditMode="relative" rAng="0" ptsTypes="AAAA">
                                      <p:cBhvr>
                                        <p:cTn id="10" dur="2000" fill="hold"/>
                                        <p:tgtEl>
                                          <p:spTgt spid="83"/>
                                        </p:tgtEl>
                                        <p:attrNameLst>
                                          <p:attrName>ppt_x</p:attrName>
                                          <p:attrName>ppt_y</p:attrName>
                                        </p:attrNameLst>
                                      </p:cBhvr>
                                      <p:rCtr x="-1146" y="-2037"/>
                                    </p:animMotion>
                                  </p:childTnLst>
                                  <p:subTnLst>
                                    <p:set>
                                      <p:cBhvr override="childStyle">
                                        <p:cTn dur="1" fill="hold" display="0" masterRel="sameClick" afterEffect="1">
                                          <p:stCondLst>
                                            <p:cond evt="end" delay="0">
                                              <p:tn val="9"/>
                                            </p:cond>
                                          </p:stCondLst>
                                        </p:cTn>
                                        <p:tgtEl>
                                          <p:spTgt spid="83"/>
                                        </p:tgtEl>
                                        <p:attrNameLst>
                                          <p:attrName>style.visibility</p:attrName>
                                        </p:attrNameLst>
                                      </p:cBhvr>
                                      <p:to>
                                        <p:strVal val="hidden"/>
                                      </p:to>
                                    </p:set>
                                  </p:subTnLst>
                                </p:cTn>
                              </p:par>
                              <p:par>
                                <p:cTn id="11" presetID="14" presetClass="entr" presetSubtype="10" fill="hold" grpId="0" nodeType="withEffect">
                                  <p:stCondLst>
                                    <p:cond delay="1500"/>
                                  </p:stCondLst>
                                  <p:childTnLst>
                                    <p:set>
                                      <p:cBhvr>
                                        <p:cTn id="12" dur="1" fill="hold">
                                          <p:stCondLst>
                                            <p:cond delay="0"/>
                                          </p:stCondLst>
                                        </p:cTn>
                                        <p:tgtEl>
                                          <p:spTgt spid="135"/>
                                        </p:tgtEl>
                                        <p:attrNameLst>
                                          <p:attrName>style.visibility</p:attrName>
                                        </p:attrNameLst>
                                      </p:cBhvr>
                                      <p:to>
                                        <p:strVal val="visible"/>
                                      </p:to>
                                    </p:set>
                                    <p:animEffect transition="in" filter="randombar(horizontal)">
                                      <p:cBhvr>
                                        <p:cTn id="13" dur="500"/>
                                        <p:tgtEl>
                                          <p:spTgt spid="13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500"/>
                                        <p:tgtEl>
                                          <p:spTgt spid="153"/>
                                        </p:tgtEl>
                                      </p:cBhvr>
                                    </p:animEffect>
                                  </p:childTnLst>
                                </p:cTn>
                              </p:par>
                              <p:par>
                                <p:cTn id="17" presetID="50" presetClass="path" presetSubtype="0" accel="50000" decel="50000" fill="hold" grpId="0" nodeType="withEffect">
                                  <p:stCondLst>
                                    <p:cond delay="0"/>
                                  </p:stCondLst>
                                  <p:childTnLst>
                                    <p:animMotion origin="layout" path="M -1.11111E-6 3.33333E-6 L 0.01146 3.33333E-6 C 0.01649 3.33333E-6 0.02292 -0.01358 0.02292 -0.02377 L 0.02292 -0.04753 " pathEditMode="relative" rAng="0" ptsTypes="AAAA">
                                      <p:cBhvr>
                                        <p:cTn id="18" dur="2000" fill="hold"/>
                                        <p:tgtEl>
                                          <p:spTgt spid="85"/>
                                        </p:tgtEl>
                                        <p:attrNameLst>
                                          <p:attrName>ppt_x</p:attrName>
                                          <p:attrName>ppt_y</p:attrName>
                                        </p:attrNameLst>
                                      </p:cBhvr>
                                      <p:rCtr x="1146" y="-2377"/>
                                    </p:animMotion>
                                  </p:childTnLst>
                                  <p:subTnLst>
                                    <p:set>
                                      <p:cBhvr override="childStyle">
                                        <p:cTn dur="1" fill="hold" display="0" masterRel="sameClick" afterEffect="1">
                                          <p:stCondLst>
                                            <p:cond evt="end" delay="0">
                                              <p:tn val="17"/>
                                            </p:cond>
                                          </p:stCondLst>
                                        </p:cTn>
                                        <p:tgtEl>
                                          <p:spTgt spid="85"/>
                                        </p:tgtEl>
                                        <p:attrNameLst>
                                          <p:attrName>style.visibility</p:attrName>
                                        </p:attrNameLst>
                                      </p:cBhvr>
                                      <p:to>
                                        <p:strVal val="hidden"/>
                                      </p:to>
                                    </p:set>
                                  </p:subTnLst>
                                </p:cTn>
                              </p:par>
                              <p:par>
                                <p:cTn id="19" presetID="14" presetClass="entr" presetSubtype="10" fill="hold" grpId="0" nodeType="withEffect">
                                  <p:stCondLst>
                                    <p:cond delay="1500"/>
                                  </p:stCondLst>
                                  <p:childTnLst>
                                    <p:set>
                                      <p:cBhvr>
                                        <p:cTn id="20" dur="1" fill="hold">
                                          <p:stCondLst>
                                            <p:cond delay="0"/>
                                          </p:stCondLst>
                                        </p:cTn>
                                        <p:tgtEl>
                                          <p:spTgt spid="136"/>
                                        </p:tgtEl>
                                        <p:attrNameLst>
                                          <p:attrName>style.visibility</p:attrName>
                                        </p:attrNameLst>
                                      </p:cBhvr>
                                      <p:to>
                                        <p:strVal val="visible"/>
                                      </p:to>
                                    </p:set>
                                    <p:animEffect transition="in" filter="randombar(horizontal)">
                                      <p:cBhvr>
                                        <p:cTn id="21" dur="500"/>
                                        <p:tgtEl>
                                          <p:spTgt spid="136"/>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52"/>
                                        </p:tgtEl>
                                        <p:attrNameLst>
                                          <p:attrName>style.visibility</p:attrName>
                                        </p:attrNameLst>
                                      </p:cBhvr>
                                      <p:to>
                                        <p:strVal val="visible"/>
                                      </p:to>
                                    </p:set>
                                    <p:animEffect transition="in" filter="fade">
                                      <p:cBhvr>
                                        <p:cTn id="24" dur="500"/>
                                        <p:tgtEl>
                                          <p:spTgt spid="152"/>
                                        </p:tgtEl>
                                      </p:cBhvr>
                                    </p:animEffect>
                                  </p:childTnLst>
                                </p:cTn>
                              </p:par>
                              <p:par>
                                <p:cTn id="25" presetID="50" presetClass="path" presetSubtype="0" accel="50000" decel="50000" fill="hold" grpId="0" nodeType="withEffect">
                                  <p:stCondLst>
                                    <p:cond delay="0"/>
                                  </p:stCondLst>
                                  <p:childTnLst>
                                    <p:animMotion origin="layout" path="M 2.5E-6 -1.97531E-6 L -0.01146 -1.97531E-6 C -0.01667 -1.97531E-6 -0.02292 -0.01142 -0.02292 -0.02037 L -0.02292 -0.04074 " pathEditMode="relative" rAng="0" ptsTypes="AAAA">
                                      <p:cBhvr>
                                        <p:cTn id="26" dur="2000" fill="hold"/>
                                        <p:tgtEl>
                                          <p:spTgt spid="84"/>
                                        </p:tgtEl>
                                        <p:attrNameLst>
                                          <p:attrName>ppt_x</p:attrName>
                                          <p:attrName>ppt_y</p:attrName>
                                        </p:attrNameLst>
                                      </p:cBhvr>
                                      <p:rCtr x="-1146" y="-2037"/>
                                    </p:animMotion>
                                  </p:childTnLst>
                                  <p:subTnLst>
                                    <p:set>
                                      <p:cBhvr override="childStyle">
                                        <p:cTn dur="1" fill="hold" display="0" masterRel="sameClick" afterEffect="1">
                                          <p:stCondLst>
                                            <p:cond evt="end" delay="0">
                                              <p:tn val="25"/>
                                            </p:cond>
                                          </p:stCondLst>
                                        </p:cTn>
                                        <p:tgtEl>
                                          <p:spTgt spid="84"/>
                                        </p:tgtEl>
                                        <p:attrNameLst>
                                          <p:attrName>style.visibility</p:attrName>
                                        </p:attrNameLst>
                                      </p:cBhvr>
                                      <p:to>
                                        <p:strVal val="hidden"/>
                                      </p:to>
                                    </p:set>
                                  </p:subTnLst>
                                </p:cTn>
                              </p:par>
                              <p:par>
                                <p:cTn id="27" presetID="14" presetClass="entr" presetSubtype="10" fill="hold" grpId="0" nodeType="withEffect">
                                  <p:stCondLst>
                                    <p:cond delay="1500"/>
                                  </p:stCondLst>
                                  <p:childTnLst>
                                    <p:set>
                                      <p:cBhvr>
                                        <p:cTn id="28" dur="1" fill="hold">
                                          <p:stCondLst>
                                            <p:cond delay="0"/>
                                          </p:stCondLst>
                                        </p:cTn>
                                        <p:tgtEl>
                                          <p:spTgt spid="134"/>
                                        </p:tgtEl>
                                        <p:attrNameLst>
                                          <p:attrName>style.visibility</p:attrName>
                                        </p:attrNameLst>
                                      </p:cBhvr>
                                      <p:to>
                                        <p:strVal val="visible"/>
                                      </p:to>
                                    </p:set>
                                    <p:animEffect transition="in" filter="randombar(horizontal)">
                                      <p:cBhvr>
                                        <p:cTn id="29" dur="500"/>
                                        <p:tgtEl>
                                          <p:spTgt spid="134"/>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500"/>
                                        <p:tgtEl>
                                          <p:spTgt spid="151"/>
                                        </p:tgtEl>
                                      </p:cBhvr>
                                    </p:animEffect>
                                  </p:childTnLst>
                                </p:cTn>
                              </p:par>
                              <p:par>
                                <p:cTn id="33" presetID="50" presetClass="path" presetSubtype="0" accel="50000" decel="50000" fill="hold" grpId="0" nodeType="withEffect">
                                  <p:stCondLst>
                                    <p:cond delay="0"/>
                                  </p:stCondLst>
                                  <p:childTnLst>
                                    <p:animMotion origin="layout" path="M 3.61111E-6 -1.85185E-6 L -0.01355 -1.85185E-6 C -0.01962 -1.85185E-6 -0.02691 -0.00987 -0.02691 -0.01728 L -0.02691 -0.03395 " pathEditMode="relative" rAng="0" ptsTypes="AAAA">
                                      <p:cBhvr>
                                        <p:cTn id="34" dur="2000" fill="hold"/>
                                        <p:tgtEl>
                                          <p:spTgt spid="86"/>
                                        </p:tgtEl>
                                        <p:attrNameLst>
                                          <p:attrName>ppt_x</p:attrName>
                                          <p:attrName>ppt_y</p:attrName>
                                        </p:attrNameLst>
                                      </p:cBhvr>
                                      <p:rCtr x="-1354" y="-1698"/>
                                    </p:animMotion>
                                  </p:childTnLst>
                                  <p:subTnLst>
                                    <p:set>
                                      <p:cBhvr override="childStyle">
                                        <p:cTn dur="1" fill="hold" display="0" masterRel="sameClick" afterEffect="1">
                                          <p:stCondLst>
                                            <p:cond evt="end" delay="0">
                                              <p:tn val="33"/>
                                            </p:cond>
                                          </p:stCondLst>
                                        </p:cTn>
                                        <p:tgtEl>
                                          <p:spTgt spid="86"/>
                                        </p:tgtEl>
                                        <p:attrNameLst>
                                          <p:attrName>style.visibility</p:attrName>
                                        </p:attrNameLst>
                                      </p:cBhvr>
                                      <p:to>
                                        <p:strVal val="hidden"/>
                                      </p:to>
                                    </p:set>
                                  </p:subTnLst>
                                </p:cTn>
                              </p:par>
                              <p:par>
                                <p:cTn id="35" presetID="14" presetClass="entr" presetSubtype="10" fill="hold" grpId="0" nodeType="withEffect">
                                  <p:stCondLst>
                                    <p:cond delay="1500"/>
                                  </p:stCondLst>
                                  <p:childTnLst>
                                    <p:set>
                                      <p:cBhvr>
                                        <p:cTn id="36" dur="1" fill="hold">
                                          <p:stCondLst>
                                            <p:cond delay="0"/>
                                          </p:stCondLst>
                                        </p:cTn>
                                        <p:tgtEl>
                                          <p:spTgt spid="133"/>
                                        </p:tgtEl>
                                        <p:attrNameLst>
                                          <p:attrName>style.visibility</p:attrName>
                                        </p:attrNameLst>
                                      </p:cBhvr>
                                      <p:to>
                                        <p:strVal val="visible"/>
                                      </p:to>
                                    </p:set>
                                    <p:animEffect transition="in" filter="randombar(horizontal)">
                                      <p:cBhvr>
                                        <p:cTn id="37" dur="500"/>
                                        <p:tgtEl>
                                          <p:spTgt spid="133"/>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150"/>
                                        </p:tgtEl>
                                        <p:attrNameLst>
                                          <p:attrName>style.visibility</p:attrName>
                                        </p:attrNameLst>
                                      </p:cBhvr>
                                      <p:to>
                                        <p:strVal val="visible"/>
                                      </p:to>
                                    </p:set>
                                    <p:animEffect transition="in" filter="fade">
                                      <p:cBhvr>
                                        <p:cTn id="40" dur="500"/>
                                        <p:tgtEl>
                                          <p:spTgt spid="150"/>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5500"/>
                            </p:stCondLst>
                            <p:childTnLst>
                              <p:par>
                                <p:cTn id="46" presetID="10" presetClass="exit" presetSubtype="0" fill="hold" grpId="0" nodeType="afterEffect">
                                  <p:stCondLst>
                                    <p:cond delay="1000"/>
                                  </p:stCondLst>
                                  <p:childTnLst>
                                    <p:animEffect transition="out" filter="fade">
                                      <p:cBhvr>
                                        <p:cTn id="47" dur="1000"/>
                                        <p:tgtEl>
                                          <p:spTgt spid="154"/>
                                        </p:tgtEl>
                                      </p:cBhvr>
                                    </p:animEffect>
                                    <p:set>
                                      <p:cBhvr>
                                        <p:cTn id="48" dur="1" fill="hold">
                                          <p:stCondLst>
                                            <p:cond delay="999"/>
                                          </p:stCondLst>
                                        </p:cTn>
                                        <p:tgtEl>
                                          <p:spTgt spid="154"/>
                                        </p:tgtEl>
                                        <p:attrNameLst>
                                          <p:attrName>style.visibility</p:attrName>
                                        </p:attrNameLst>
                                      </p:cBhvr>
                                      <p:to>
                                        <p:strVal val="hidden"/>
                                      </p:to>
                                    </p:set>
                                  </p:childTnLst>
                                </p:cTn>
                              </p:par>
                            </p:childTnLst>
                          </p:cTn>
                        </p:par>
                        <p:par>
                          <p:cTn id="49" fill="hold">
                            <p:stCondLst>
                              <p:cond delay="7500"/>
                            </p:stCondLst>
                            <p:childTnLst>
                              <p:par>
                                <p:cTn id="50" presetID="10" presetClass="entr" presetSubtype="0" fill="hold" grpId="0" nodeType="afterEffect">
                                  <p:stCondLst>
                                    <p:cond delay="0"/>
                                  </p:stCondLst>
                                  <p:childTnLst>
                                    <p:set>
                                      <p:cBhvr>
                                        <p:cTn id="51" dur="1" fill="hold">
                                          <p:stCondLst>
                                            <p:cond delay="0"/>
                                          </p:stCondLst>
                                        </p:cTn>
                                        <p:tgtEl>
                                          <p:spTgt spid="172"/>
                                        </p:tgtEl>
                                        <p:attrNameLst>
                                          <p:attrName>style.visibility</p:attrName>
                                        </p:attrNameLst>
                                      </p:cBhvr>
                                      <p:to>
                                        <p:strVal val="visible"/>
                                      </p:to>
                                    </p:set>
                                    <p:animEffect transition="in" filter="fade">
                                      <p:cBhvr>
                                        <p:cTn id="5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33" grpId="0" animBg="1"/>
      <p:bldP spid="134" grpId="0" animBg="1"/>
      <p:bldP spid="135" grpId="0" animBg="1"/>
      <p:bldP spid="136" grpId="0" animBg="1"/>
      <p:bldP spid="83" grpId="0" animBg="1"/>
      <p:bldP spid="84" grpId="0" animBg="1"/>
      <p:bldP spid="85" grpId="0" animBg="1"/>
      <p:bldP spid="86" grpId="0" animBg="1"/>
      <p:bldP spid="150" grpId="0" animBg="1"/>
      <p:bldP spid="151" grpId="0" animBg="1"/>
      <p:bldP spid="152" grpId="0" animBg="1"/>
      <p:bldP spid="153" grpId="0" animBg="1"/>
      <p:bldP spid="15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4"/>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4"/>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sp>
        <p:nvSpPr>
          <p:cNvPr id="138" name="Google Shape;138;p24"/>
          <p:cNvSpPr txBox="1"/>
          <p:nvPr/>
        </p:nvSpPr>
        <p:spPr>
          <a:xfrm>
            <a:off x="2239468" y="562500"/>
            <a:ext cx="4665064"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Source Sans Pro"/>
                <a:ea typeface="Source Sans Pro"/>
                <a:cs typeface="Source Sans Pro"/>
                <a:sym typeface="Source Sans Pro"/>
              </a:rPr>
              <a:t>I hate the brown D&amp;Bs</a:t>
            </a:r>
            <a:endParaRPr sz="3600" dirty="0">
              <a:latin typeface="Source Sans Pro"/>
              <a:ea typeface="Source Sans Pro"/>
              <a:cs typeface="Source Sans Pro"/>
              <a:sym typeface="Source Sans Pro"/>
            </a:endParaRPr>
          </a:p>
        </p:txBody>
      </p:sp>
      <p:pic>
        <p:nvPicPr>
          <p:cNvPr id="139" name="Google Shape;139;p24"/>
          <p:cNvPicPr preferRelativeResize="0"/>
          <p:nvPr/>
        </p:nvPicPr>
        <p:blipFill>
          <a:blip r:embed="rId3">
            <a:alphaModFix/>
          </a:blip>
          <a:stretch>
            <a:fillRect/>
          </a:stretch>
        </p:blipFill>
        <p:spPr>
          <a:xfrm>
            <a:off x="1394650" y="1347350"/>
            <a:ext cx="5986310" cy="3367300"/>
          </a:xfrm>
          <a:prstGeom prst="rect">
            <a:avLst/>
          </a:prstGeom>
          <a:noFill/>
          <a:ln>
            <a:noFill/>
          </a:ln>
          <a:effectLst>
            <a:outerShdw blurRad="57150" dist="114300" dir="2220000" algn="bl" rotWithShape="0">
              <a:srgbClr val="000000">
                <a:alpha val="41000"/>
              </a:srgbClr>
            </a:outerShdw>
          </a:effectLst>
        </p:spPr>
      </p:pic>
    </p:spTree>
    <p:extLst>
      <p:ext uri="{BB962C8B-B14F-4D97-AF65-F5344CB8AC3E}">
        <p14:creationId xmlns:p14="http://schemas.microsoft.com/office/powerpoint/2010/main" val="437294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500" dirty="0">
                <a:solidFill>
                  <a:srgbClr val="FFFFFF"/>
                </a:solidFill>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#2, Part 2: The Global Count</a:t>
            </a:r>
            <a:br>
              <a:rPr lang="en-US" sz="3000" dirty="0">
                <a:solidFill>
                  <a:srgbClr val="FFFFFF"/>
                </a:solidFill>
                <a:latin typeface="Barlow"/>
              </a:rPr>
            </a:br>
            <a:r>
              <a:rPr lang="en-US" sz="2000" dirty="0">
                <a:solidFill>
                  <a:srgbClr val="FFFFFF"/>
                </a:solidFill>
                <a:latin typeface="Barlow"/>
              </a:rPr>
              <a:t>(Key Concept: Distributed Computing)</a:t>
            </a:r>
            <a:endParaRPr sz="2000" dirty="0">
              <a:solidFill>
                <a:srgbClr val="FFFFFF"/>
              </a:solidFill>
              <a:latin typeface="Barlow"/>
            </a:endParaRPr>
          </a:p>
        </p:txBody>
      </p:sp>
    </p:spTree>
    <p:extLst>
      <p:ext uri="{BB962C8B-B14F-4D97-AF65-F5344CB8AC3E}">
        <p14:creationId xmlns:p14="http://schemas.microsoft.com/office/powerpoint/2010/main" val="1763348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142" name="Google Shape;3107;p76">
            <a:extLst>
              <a:ext uri="{FF2B5EF4-FFF2-40B4-BE49-F238E27FC236}">
                <a16:creationId xmlns:a16="http://schemas.microsoft.com/office/drawing/2014/main" id="{30DCA831-FDAC-4109-A067-FAFB61A6E460}"/>
              </a:ext>
            </a:extLst>
          </p:cNvPr>
          <p:cNvSpPr txBox="1"/>
          <p:nvPr/>
        </p:nvSpPr>
        <p:spPr>
          <a:xfrm>
            <a:off x="5747556" y="3315258"/>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999999"/>
                </a:solidFill>
              </a:rPr>
              <a:t>6</a:t>
            </a:r>
            <a:endParaRPr sz="1000">
              <a:solidFill>
                <a:srgbClr val="999999"/>
              </a:solidFill>
            </a:endParaRPr>
          </a:p>
        </p:txBody>
      </p:sp>
      <p:sp>
        <p:nvSpPr>
          <p:cNvPr id="143" name="Google Shape;3105;p76">
            <a:extLst>
              <a:ext uri="{FF2B5EF4-FFF2-40B4-BE49-F238E27FC236}">
                <a16:creationId xmlns:a16="http://schemas.microsoft.com/office/drawing/2014/main" id="{EA95C4D2-1C77-437C-B03C-7B9A4749EA14}"/>
              </a:ext>
            </a:extLst>
          </p:cNvPr>
          <p:cNvSpPr txBox="1"/>
          <p:nvPr/>
        </p:nvSpPr>
        <p:spPr>
          <a:xfrm>
            <a:off x="4067944" y="3315258"/>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999999"/>
                </a:solidFill>
              </a:rPr>
              <a:t>5</a:t>
            </a:r>
            <a:endParaRPr sz="1000">
              <a:solidFill>
                <a:srgbClr val="999999"/>
              </a:solidFill>
            </a:endParaRPr>
          </a:p>
        </p:txBody>
      </p:sp>
      <p:sp>
        <p:nvSpPr>
          <p:cNvPr id="144" name="Google Shape;3104;p76">
            <a:extLst>
              <a:ext uri="{FF2B5EF4-FFF2-40B4-BE49-F238E27FC236}">
                <a16:creationId xmlns:a16="http://schemas.microsoft.com/office/drawing/2014/main" id="{CAF96128-1629-439B-89D8-357D74BB5C1C}"/>
              </a:ext>
            </a:extLst>
          </p:cNvPr>
          <p:cNvSpPr txBox="1"/>
          <p:nvPr/>
        </p:nvSpPr>
        <p:spPr>
          <a:xfrm>
            <a:off x="2291172" y="2163130"/>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999999"/>
                </a:solidFill>
              </a:rPr>
              <a:t>5</a:t>
            </a:r>
            <a:endParaRPr sz="1000" dirty="0">
              <a:solidFill>
                <a:srgbClr val="999999"/>
              </a:solidFill>
            </a:endParaRPr>
          </a:p>
        </p:txBody>
      </p:sp>
      <p:sp>
        <p:nvSpPr>
          <p:cNvPr id="145" name="Google Shape;3106;p76">
            <a:extLst>
              <a:ext uri="{FF2B5EF4-FFF2-40B4-BE49-F238E27FC236}">
                <a16:creationId xmlns:a16="http://schemas.microsoft.com/office/drawing/2014/main" id="{8ADB162C-AD20-42BC-BC3F-5942C009C1FB}"/>
              </a:ext>
            </a:extLst>
          </p:cNvPr>
          <p:cNvSpPr txBox="1"/>
          <p:nvPr/>
        </p:nvSpPr>
        <p:spPr>
          <a:xfrm>
            <a:off x="5004048" y="2163130"/>
            <a:ext cx="228600" cy="228600"/>
          </a:xfrm>
          <a:prstGeom prst="rect">
            <a:avLst/>
          </a:prstGeom>
          <a:solidFill>
            <a:srgbClr val="D9D9D9"/>
          </a:solidFill>
          <a:ln w="9525"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999999"/>
                </a:solidFill>
              </a:rPr>
              <a:t>4</a:t>
            </a:r>
            <a:endParaRPr sz="1000" dirty="0">
              <a:solidFill>
                <a:srgbClr val="999999"/>
              </a:solidFill>
            </a:endParaRPr>
          </a:p>
        </p:txBody>
      </p:sp>
      <p:sp>
        <p:nvSpPr>
          <p:cNvPr id="102" name="Google Shape;268;p29">
            <a:extLst>
              <a:ext uri="{FF2B5EF4-FFF2-40B4-BE49-F238E27FC236}">
                <a16:creationId xmlns:a16="http://schemas.microsoft.com/office/drawing/2014/main" id="{7A5752A4-C993-4EDA-8157-8B1078AA1228}"/>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8"/>
          <p:cNvSpPr txBox="1"/>
          <p:nvPr/>
        </p:nvSpPr>
        <p:spPr>
          <a:xfrm>
            <a:off x="91749" y="82970"/>
            <a:ext cx="3384421"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#2: </a:t>
            </a:r>
            <a:r>
              <a:rPr lang="en-US" sz="2400" dirty="0">
                <a:solidFill>
                  <a:srgbClr val="FF4D00"/>
                </a:solidFill>
              </a:rPr>
              <a:t>Global</a:t>
            </a:r>
            <a:r>
              <a:rPr lang="en" sz="2400" dirty="0">
                <a:solidFill>
                  <a:srgbClr val="FF4D00"/>
                </a:solidFill>
              </a:rPr>
              <a:t> Count</a:t>
            </a:r>
            <a:endParaRPr sz="2400" dirty="0">
              <a:solidFill>
                <a:srgbClr val="FF4D00"/>
              </a:solidFill>
            </a:endParaRPr>
          </a:p>
        </p:txBody>
      </p:sp>
      <p:sp>
        <p:nvSpPr>
          <p:cNvPr id="99" name="Google Shape;268;p29">
            <a:extLst>
              <a:ext uri="{FF2B5EF4-FFF2-40B4-BE49-F238E27FC236}">
                <a16:creationId xmlns:a16="http://schemas.microsoft.com/office/drawing/2014/main" id="{63FBBE07-B1D9-4D1A-96DE-C0B3145813BF}"/>
              </a:ext>
            </a:extLst>
          </p:cNvPr>
          <p:cNvSpPr/>
          <p:nvPr/>
        </p:nvSpPr>
        <p:spPr>
          <a:xfrm>
            <a:off x="5932312"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8;p29">
            <a:extLst>
              <a:ext uri="{FF2B5EF4-FFF2-40B4-BE49-F238E27FC236}">
                <a16:creationId xmlns:a16="http://schemas.microsoft.com/office/drawing/2014/main" id="{54939D2D-4237-4034-884D-3594FB481AE4}"/>
              </a:ext>
            </a:extLst>
          </p:cNvPr>
          <p:cNvSpPr/>
          <p:nvPr/>
        </p:nvSpPr>
        <p:spPr>
          <a:xfrm>
            <a:off x="4229717"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8;p29">
            <a:extLst>
              <a:ext uri="{FF2B5EF4-FFF2-40B4-BE49-F238E27FC236}">
                <a16:creationId xmlns:a16="http://schemas.microsoft.com/office/drawing/2014/main" id="{F332DADE-8805-4820-8F47-27A1D9DA03FE}"/>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8;p29">
            <a:extLst>
              <a:ext uri="{FF2B5EF4-FFF2-40B4-BE49-F238E27FC236}">
                <a16:creationId xmlns:a16="http://schemas.microsoft.com/office/drawing/2014/main" id="{DA54984D-0035-456F-A837-8E8B55273113}"/>
              </a:ext>
            </a:extLst>
          </p:cNvPr>
          <p:cNvSpPr/>
          <p:nvPr/>
        </p:nvSpPr>
        <p:spPr>
          <a:xfrm>
            <a:off x="4229719" y="233172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8;p29">
            <a:extLst>
              <a:ext uri="{FF2B5EF4-FFF2-40B4-BE49-F238E27FC236}">
                <a16:creationId xmlns:a16="http://schemas.microsoft.com/office/drawing/2014/main" id="{E46BE490-161A-486B-B129-519B55F4CD44}"/>
              </a:ext>
            </a:extLst>
          </p:cNvPr>
          <p:cNvSpPr/>
          <p:nvPr/>
        </p:nvSpPr>
        <p:spPr>
          <a:xfrm>
            <a:off x="2469975" y="233160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roup 108">
            <a:extLst>
              <a:ext uri="{FF2B5EF4-FFF2-40B4-BE49-F238E27FC236}">
                <a16:creationId xmlns:a16="http://schemas.microsoft.com/office/drawing/2014/main" id="{48849A63-B162-4C31-BD30-A40D9D7C6703}"/>
              </a:ext>
            </a:extLst>
          </p:cNvPr>
          <p:cNvGrpSpPr/>
          <p:nvPr/>
        </p:nvGrpSpPr>
        <p:grpSpPr>
          <a:xfrm>
            <a:off x="4230975" y="1181512"/>
            <a:ext cx="838200" cy="863313"/>
            <a:chOff x="4230975" y="1181512"/>
            <a:chExt cx="838200" cy="863313"/>
          </a:xfrm>
        </p:grpSpPr>
        <p:pic>
          <p:nvPicPr>
            <p:cNvPr id="110" name="Google Shape;392;p31">
              <a:extLst>
                <a:ext uri="{FF2B5EF4-FFF2-40B4-BE49-F238E27FC236}">
                  <a16:creationId xmlns:a16="http://schemas.microsoft.com/office/drawing/2014/main" id="{BE1FF1D8-736E-4B01-9E8F-C5ECCCFE1E27}"/>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1" name="Google Shape;427;p31">
              <a:extLst>
                <a:ext uri="{FF2B5EF4-FFF2-40B4-BE49-F238E27FC236}">
                  <a16:creationId xmlns:a16="http://schemas.microsoft.com/office/drawing/2014/main" id="{B17DE8DA-4784-432B-937C-1C0237B81C42}"/>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roup 111">
            <a:extLst>
              <a:ext uri="{FF2B5EF4-FFF2-40B4-BE49-F238E27FC236}">
                <a16:creationId xmlns:a16="http://schemas.microsoft.com/office/drawing/2014/main" id="{0D47621D-E5FE-4D37-B262-DF5B12853C49}"/>
              </a:ext>
            </a:extLst>
          </p:cNvPr>
          <p:cNvGrpSpPr/>
          <p:nvPr/>
        </p:nvGrpSpPr>
        <p:grpSpPr>
          <a:xfrm>
            <a:off x="4230975" y="1181512"/>
            <a:ext cx="838200" cy="863313"/>
            <a:chOff x="4230975" y="1181512"/>
            <a:chExt cx="838200" cy="863313"/>
          </a:xfrm>
        </p:grpSpPr>
        <p:pic>
          <p:nvPicPr>
            <p:cNvPr id="113" name="Google Shape;392;p31">
              <a:extLst>
                <a:ext uri="{FF2B5EF4-FFF2-40B4-BE49-F238E27FC236}">
                  <a16:creationId xmlns:a16="http://schemas.microsoft.com/office/drawing/2014/main" id="{86C05A8C-B480-4120-9969-80A3DB442957}"/>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14" name="Google Shape;427;p31">
              <a:extLst>
                <a:ext uri="{FF2B5EF4-FFF2-40B4-BE49-F238E27FC236}">
                  <a16:creationId xmlns:a16="http://schemas.microsoft.com/office/drawing/2014/main" id="{54E6AA62-215F-4FDE-AFCD-8B57864D974C}"/>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 name="Google Shape;392;p31">
            <a:extLst>
              <a:ext uri="{FF2B5EF4-FFF2-40B4-BE49-F238E27FC236}">
                <a16:creationId xmlns:a16="http://schemas.microsoft.com/office/drawing/2014/main" id="{8B115833-68AC-48B5-9F27-7ACCDC5E5B41}"/>
              </a:ext>
            </a:extLst>
          </p:cNvPr>
          <p:cNvPicPr>
            <a:picLocks/>
          </p:cNvPicPr>
          <p:nvPr/>
        </p:nvPicPr>
        <p:blipFill>
          <a:blip r:embed="rId4"/>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D8C7FAD4-A561-495F-95B5-A95F06A44211}"/>
              </a:ext>
            </a:extLst>
          </p:cNvPr>
          <p:cNvPicPr>
            <a:picLocks/>
          </p:cNvPicPr>
          <p:nvPr/>
        </p:nvPicPr>
        <p:blipFill>
          <a:blip r:embed="rId5"/>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D5386852-3C94-4CBF-B3EE-71EF77210F91}"/>
              </a:ext>
            </a:extLst>
          </p:cNvPr>
          <p:cNvPicPr>
            <a:picLocks/>
          </p:cNvPicPr>
          <p:nvPr/>
        </p:nvPicPr>
        <p:blipFill>
          <a:blip r:embed="rId6"/>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22" name="Google Shape;392;p31">
            <a:extLst>
              <a:ext uri="{FF2B5EF4-FFF2-40B4-BE49-F238E27FC236}">
                <a16:creationId xmlns:a16="http://schemas.microsoft.com/office/drawing/2014/main" id="{A24A1E18-4CA4-47BE-AEB2-91F1DF05B9FE}"/>
              </a:ext>
            </a:extLst>
          </p:cNvPr>
          <p:cNvPicPr>
            <a:picLocks/>
          </p:cNvPicPr>
          <p:nvPr/>
        </p:nvPicPr>
        <p:blipFill>
          <a:blip r:embed="rId7"/>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24" name="Google Shape;392;p31">
            <a:extLst>
              <a:ext uri="{FF2B5EF4-FFF2-40B4-BE49-F238E27FC236}">
                <a16:creationId xmlns:a16="http://schemas.microsoft.com/office/drawing/2014/main" id="{1FCBE7B4-C0D2-4481-98DF-0F4DCC13841B}"/>
              </a:ext>
            </a:extLst>
          </p:cNvPr>
          <p:cNvPicPr>
            <a:picLocks/>
          </p:cNvPicPr>
          <p:nvPr/>
        </p:nvPicPr>
        <p:blipFill>
          <a:blip r:embed="rId8"/>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25" name="Google Shape;392;p31">
            <a:extLst>
              <a:ext uri="{FF2B5EF4-FFF2-40B4-BE49-F238E27FC236}">
                <a16:creationId xmlns:a16="http://schemas.microsoft.com/office/drawing/2014/main" id="{D3F6DC08-3B11-4EF5-A897-9D43FF8C3318}"/>
              </a:ext>
            </a:extLst>
          </p:cNvPr>
          <p:cNvPicPr>
            <a:picLocks/>
          </p:cNvPicPr>
          <p:nvPr/>
        </p:nvPicPr>
        <p:blipFill>
          <a:blip r:embed="rId9"/>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126" name="Google Shape;392;p31">
            <a:extLst>
              <a:ext uri="{FF2B5EF4-FFF2-40B4-BE49-F238E27FC236}">
                <a16:creationId xmlns:a16="http://schemas.microsoft.com/office/drawing/2014/main" id="{FBB54BA0-F05D-4B53-892A-04209CB37497}"/>
              </a:ext>
            </a:extLst>
          </p:cNvPr>
          <p:cNvPicPr>
            <a:picLocks/>
          </p:cNvPicPr>
          <p:nvPr/>
        </p:nvPicPr>
        <p:blipFill>
          <a:blip r:embed="rId10"/>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137" name="Google Shape;392;p31">
            <a:extLst>
              <a:ext uri="{FF2B5EF4-FFF2-40B4-BE49-F238E27FC236}">
                <a16:creationId xmlns:a16="http://schemas.microsoft.com/office/drawing/2014/main" id="{646BBC71-681D-4957-8EEE-083A5E4E45E3}"/>
              </a:ext>
            </a:extLst>
          </p:cNvPr>
          <p:cNvPicPr>
            <a:picLocks/>
          </p:cNvPicPr>
          <p:nvPr/>
        </p:nvPicPr>
        <p:blipFill>
          <a:blip r:embed="rId11"/>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38" name="Google Shape;392;p31">
            <a:extLst>
              <a:ext uri="{FF2B5EF4-FFF2-40B4-BE49-F238E27FC236}">
                <a16:creationId xmlns:a16="http://schemas.microsoft.com/office/drawing/2014/main" id="{77E5C9A2-C1A9-4865-9CCD-66D1356BE7B9}"/>
              </a:ext>
            </a:extLst>
          </p:cNvPr>
          <p:cNvPicPr>
            <a:picLocks/>
          </p:cNvPicPr>
          <p:nvPr/>
        </p:nvPicPr>
        <p:blipFill>
          <a:blip r:embed="rId12"/>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39" name="Google Shape;392;p31">
            <a:extLst>
              <a:ext uri="{FF2B5EF4-FFF2-40B4-BE49-F238E27FC236}">
                <a16:creationId xmlns:a16="http://schemas.microsoft.com/office/drawing/2014/main" id="{41DFCFAF-FA52-4A3D-87C4-D6CE88BACB0B}"/>
              </a:ext>
            </a:extLst>
          </p:cNvPr>
          <p:cNvPicPr>
            <a:picLocks/>
          </p:cNvPicPr>
          <p:nvPr/>
        </p:nvPicPr>
        <p:blipFill>
          <a:blip r:embed="rId13"/>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140" name="Google Shape;392;p31">
            <a:extLst>
              <a:ext uri="{FF2B5EF4-FFF2-40B4-BE49-F238E27FC236}">
                <a16:creationId xmlns:a16="http://schemas.microsoft.com/office/drawing/2014/main" id="{3E756605-6E91-4781-B7B0-18DA4BB04832}"/>
              </a:ext>
            </a:extLst>
          </p:cNvPr>
          <p:cNvPicPr>
            <a:picLocks/>
          </p:cNvPicPr>
          <p:nvPr/>
        </p:nvPicPr>
        <p:blipFill>
          <a:blip r:embed="rId14"/>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
        <p:nvSpPr>
          <p:cNvPr id="141" name="Speech Bubble: Oval 140">
            <a:extLst>
              <a:ext uri="{FF2B5EF4-FFF2-40B4-BE49-F238E27FC236}">
                <a16:creationId xmlns:a16="http://schemas.microsoft.com/office/drawing/2014/main" id="{7862953A-F788-4D57-BF46-E8A9144F83E5}"/>
              </a:ext>
            </a:extLst>
          </p:cNvPr>
          <p:cNvSpPr/>
          <p:nvPr/>
        </p:nvSpPr>
        <p:spPr>
          <a:xfrm>
            <a:off x="4856017" y="519522"/>
            <a:ext cx="3316384" cy="692058"/>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Student </a:t>
            </a:r>
            <a:r>
              <a:rPr lang="en-US" b="1" dirty="0">
                <a:solidFill>
                  <a:schemeClr val="tx1"/>
                </a:solidFill>
              </a:rPr>
              <a:t>F</a:t>
            </a:r>
            <a:r>
              <a:rPr lang="en-US" dirty="0">
                <a:solidFill>
                  <a:schemeClr val="tx1"/>
                </a:solidFill>
              </a:rPr>
              <a:t>, fetch the counts from Students </a:t>
            </a:r>
            <a:r>
              <a:rPr lang="en-US" b="1" dirty="0">
                <a:solidFill>
                  <a:schemeClr val="tx1"/>
                </a:solidFill>
              </a:rPr>
              <a:t>A</a:t>
            </a:r>
            <a:r>
              <a:rPr lang="en-US" dirty="0">
                <a:solidFill>
                  <a:schemeClr val="tx1"/>
                </a:solidFill>
              </a:rPr>
              <a:t>, </a:t>
            </a:r>
            <a:r>
              <a:rPr lang="en-US" b="1" dirty="0">
                <a:solidFill>
                  <a:schemeClr val="tx1"/>
                </a:solidFill>
              </a:rPr>
              <a:t>D</a:t>
            </a:r>
            <a:r>
              <a:rPr lang="en-US" dirty="0">
                <a:solidFill>
                  <a:schemeClr val="tx1"/>
                </a:solidFill>
              </a:rPr>
              <a:t>, </a:t>
            </a:r>
            <a:r>
              <a:rPr lang="en-US" b="1" dirty="0">
                <a:solidFill>
                  <a:schemeClr val="tx1"/>
                </a:solidFill>
              </a:rPr>
              <a:t>I</a:t>
            </a:r>
            <a:r>
              <a:rPr lang="en-US" dirty="0">
                <a:solidFill>
                  <a:schemeClr val="tx1"/>
                </a:solidFill>
              </a:rPr>
              <a:t> &amp; </a:t>
            </a:r>
            <a:r>
              <a:rPr lang="en-US" b="1" dirty="0">
                <a:solidFill>
                  <a:schemeClr val="tx1"/>
                </a:solidFill>
              </a:rPr>
              <a:t>K</a:t>
            </a:r>
          </a:p>
        </p:txBody>
      </p:sp>
      <p:grpSp>
        <p:nvGrpSpPr>
          <p:cNvPr id="3" name="Group 2">
            <a:extLst>
              <a:ext uri="{FF2B5EF4-FFF2-40B4-BE49-F238E27FC236}">
                <a16:creationId xmlns:a16="http://schemas.microsoft.com/office/drawing/2014/main" id="{F55CD229-86AF-4457-849E-E9657C4F8BA4}"/>
              </a:ext>
            </a:extLst>
          </p:cNvPr>
          <p:cNvGrpSpPr/>
          <p:nvPr/>
        </p:nvGrpSpPr>
        <p:grpSpPr>
          <a:xfrm>
            <a:off x="6480212" y="1959682"/>
            <a:ext cx="684076" cy="660648"/>
            <a:chOff x="6480212" y="1959682"/>
            <a:chExt cx="684076" cy="660648"/>
          </a:xfrm>
        </p:grpSpPr>
        <p:sp>
          <p:nvSpPr>
            <p:cNvPr id="146" name="Google Shape;3228;p79">
              <a:extLst>
                <a:ext uri="{FF2B5EF4-FFF2-40B4-BE49-F238E27FC236}">
                  <a16:creationId xmlns:a16="http://schemas.microsoft.com/office/drawing/2014/main" id="{9C47C1DE-1573-418B-B38A-E2E05BB7E827}"/>
                </a:ext>
              </a:extLst>
            </p:cNvPr>
            <p:cNvSpPr txBox="1"/>
            <p:nvPr/>
          </p:nvSpPr>
          <p:spPr>
            <a:xfrm>
              <a:off x="6935688" y="1959682"/>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FFFFFF"/>
                  </a:solidFill>
                </a:rPr>
                <a:t>6</a:t>
              </a:r>
              <a:endParaRPr sz="1000" dirty="0">
                <a:solidFill>
                  <a:srgbClr val="FFFFFF"/>
                </a:solidFill>
              </a:endParaRPr>
            </a:p>
          </p:txBody>
        </p:sp>
        <p:sp>
          <p:nvSpPr>
            <p:cNvPr id="147" name="Google Shape;3229;p79">
              <a:extLst>
                <a:ext uri="{FF2B5EF4-FFF2-40B4-BE49-F238E27FC236}">
                  <a16:creationId xmlns:a16="http://schemas.microsoft.com/office/drawing/2014/main" id="{A01A5A05-75F8-4EA5-8457-B1C88FF5EB62}"/>
                </a:ext>
              </a:extLst>
            </p:cNvPr>
            <p:cNvSpPr txBox="1"/>
            <p:nvPr/>
          </p:nvSpPr>
          <p:spPr>
            <a:xfrm>
              <a:off x="6779096" y="2103698"/>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5</a:t>
              </a:r>
              <a:endParaRPr sz="1000">
                <a:solidFill>
                  <a:srgbClr val="FFFFFF"/>
                </a:solidFill>
              </a:endParaRPr>
            </a:p>
          </p:txBody>
        </p:sp>
        <p:sp>
          <p:nvSpPr>
            <p:cNvPr id="148" name="Google Shape;3230;p79">
              <a:extLst>
                <a:ext uri="{FF2B5EF4-FFF2-40B4-BE49-F238E27FC236}">
                  <a16:creationId xmlns:a16="http://schemas.microsoft.com/office/drawing/2014/main" id="{9F3AE6B4-CF4B-4002-A6AF-0902926F7791}"/>
                </a:ext>
              </a:extLst>
            </p:cNvPr>
            <p:cNvSpPr txBox="1"/>
            <p:nvPr/>
          </p:nvSpPr>
          <p:spPr>
            <a:xfrm>
              <a:off x="6635080" y="2247714"/>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5</a:t>
              </a:r>
              <a:endParaRPr sz="1000">
                <a:solidFill>
                  <a:srgbClr val="FFFFFF"/>
                </a:solidFill>
              </a:endParaRPr>
            </a:p>
          </p:txBody>
        </p:sp>
        <p:sp>
          <p:nvSpPr>
            <p:cNvPr id="149" name="Google Shape;3231;p79">
              <a:extLst>
                <a:ext uri="{FF2B5EF4-FFF2-40B4-BE49-F238E27FC236}">
                  <a16:creationId xmlns:a16="http://schemas.microsoft.com/office/drawing/2014/main" id="{00B59808-147A-4E2F-B1EA-C32CF797A876}"/>
                </a:ext>
              </a:extLst>
            </p:cNvPr>
            <p:cNvSpPr txBox="1"/>
            <p:nvPr/>
          </p:nvSpPr>
          <p:spPr>
            <a:xfrm>
              <a:off x="6480212" y="2391730"/>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4</a:t>
              </a:r>
              <a:endParaRPr sz="1000">
                <a:solidFill>
                  <a:srgbClr val="FFFFFF"/>
                </a:solidFill>
              </a:endParaRPr>
            </a:p>
          </p:txBody>
        </p:sp>
      </p:grpSp>
      <p:pic>
        <p:nvPicPr>
          <p:cNvPr id="151" name="Google Shape;392;p31">
            <a:extLst>
              <a:ext uri="{FF2B5EF4-FFF2-40B4-BE49-F238E27FC236}">
                <a16:creationId xmlns:a16="http://schemas.microsoft.com/office/drawing/2014/main" id="{3ACDFF15-37DF-486F-9573-0076740FA93A}"/>
              </a:ext>
            </a:extLst>
          </p:cNvPr>
          <p:cNvPicPr>
            <a:picLocks/>
          </p:cNvPicPr>
          <p:nvPr/>
        </p:nvPicPr>
        <p:blipFill>
          <a:blip r:embed="rId15"/>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pic>
        <p:nvPicPr>
          <p:cNvPr id="153" name="Google Shape;392;p31">
            <a:extLst>
              <a:ext uri="{FF2B5EF4-FFF2-40B4-BE49-F238E27FC236}">
                <a16:creationId xmlns:a16="http://schemas.microsoft.com/office/drawing/2014/main" id="{3ABA696D-D9EE-45D1-9D94-A905C64382E5}"/>
              </a:ext>
            </a:extLst>
          </p:cNvPr>
          <p:cNvPicPr>
            <a:picLocks/>
          </p:cNvPicPr>
          <p:nvPr/>
        </p:nvPicPr>
        <p:blipFill>
          <a:blip r:embed="rId16"/>
          <a:srcRect/>
          <a:stretch/>
        </p:blipFill>
        <p:spPr>
          <a:xfrm>
            <a:off x="6434684" y="2642616"/>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3"/>
                                        </p:tgtEl>
                                      </p:cBhvr>
                                    </p:animEffect>
                                    <p:set>
                                      <p:cBhvr>
                                        <p:cTn id="7" dur="1" fill="hold">
                                          <p:stCondLst>
                                            <p:cond delay="499"/>
                                          </p:stCondLst>
                                        </p:cTn>
                                        <p:tgtEl>
                                          <p:spTgt spid="153"/>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30000" decel="30000" fill="hold" nodeType="afterEffect">
                                  <p:stCondLst>
                                    <p:cond delay="0"/>
                                  </p:stCondLst>
                                  <p:childTnLst>
                                    <p:animMotion origin="layout" path="M -0.00035 0.00092 L -0.09045 0.09444 L -0.27465 0.09599 L -0.46962 -0.12809 L -0.17048 -0.12932 L -0.00035 0.00092 Z " pathEditMode="relative" ptsTypes="AAAAAA">
                                      <p:cBhvr>
                                        <p:cTn id="10" dur="10000" fill="hold"/>
                                        <p:tgtEl>
                                          <p:spTgt spid="151"/>
                                        </p:tgtEl>
                                        <p:attrNameLst>
                                          <p:attrName>ppt_x</p:attrName>
                                          <p:attrName>ppt_y</p:attrName>
                                        </p:attrNameLst>
                                      </p:cBhvr>
                                    </p:animMotion>
                                  </p:childTnLst>
                                </p:cTn>
                              </p:par>
                              <p:par>
                                <p:cTn id="11" presetID="10" presetClass="exit" presetSubtype="0" fill="hold" grpId="0" nodeType="withEffect">
                                  <p:stCondLst>
                                    <p:cond delay="2000"/>
                                  </p:stCondLst>
                                  <p:childTnLst>
                                    <p:animEffect transition="out" filter="fade">
                                      <p:cBhvr>
                                        <p:cTn id="12" dur="500"/>
                                        <p:tgtEl>
                                          <p:spTgt spid="142"/>
                                        </p:tgtEl>
                                      </p:cBhvr>
                                    </p:animEffect>
                                    <p:set>
                                      <p:cBhvr>
                                        <p:cTn id="13" dur="1" fill="hold">
                                          <p:stCondLst>
                                            <p:cond delay="499"/>
                                          </p:stCondLst>
                                        </p:cTn>
                                        <p:tgtEl>
                                          <p:spTgt spid="142"/>
                                        </p:tgtEl>
                                        <p:attrNameLst>
                                          <p:attrName>style.visibility</p:attrName>
                                        </p:attrNameLst>
                                      </p:cBhvr>
                                      <p:to>
                                        <p:strVal val="hidden"/>
                                      </p:to>
                                    </p:set>
                                  </p:childTnLst>
                                </p:cTn>
                              </p:par>
                              <p:par>
                                <p:cTn id="14" presetID="10" presetClass="exit" presetSubtype="0" fill="hold" grpId="0" nodeType="withEffect">
                                  <p:stCondLst>
                                    <p:cond delay="3600"/>
                                  </p:stCondLst>
                                  <p:childTnLst>
                                    <p:animEffect transition="out" filter="fade">
                                      <p:cBhvr>
                                        <p:cTn id="15" dur="500"/>
                                        <p:tgtEl>
                                          <p:spTgt spid="143"/>
                                        </p:tgtEl>
                                      </p:cBhvr>
                                    </p:animEffect>
                                    <p:set>
                                      <p:cBhvr>
                                        <p:cTn id="16" dur="1" fill="hold">
                                          <p:stCondLst>
                                            <p:cond delay="499"/>
                                          </p:stCondLst>
                                        </p:cTn>
                                        <p:tgtEl>
                                          <p:spTgt spid="143"/>
                                        </p:tgtEl>
                                        <p:attrNameLst>
                                          <p:attrName>style.visibility</p:attrName>
                                        </p:attrNameLst>
                                      </p:cBhvr>
                                      <p:to>
                                        <p:strVal val="hidden"/>
                                      </p:to>
                                    </p:set>
                                  </p:childTnLst>
                                </p:cTn>
                              </p:par>
                              <p:par>
                                <p:cTn id="17" presetID="10" presetClass="exit" presetSubtype="0" fill="hold" grpId="0" nodeType="withEffect">
                                  <p:stCondLst>
                                    <p:cond delay="5000"/>
                                  </p:stCondLst>
                                  <p:childTnLst>
                                    <p:animEffect transition="out" filter="fade">
                                      <p:cBhvr>
                                        <p:cTn id="18" dur="500"/>
                                        <p:tgtEl>
                                          <p:spTgt spid="144"/>
                                        </p:tgtEl>
                                      </p:cBhvr>
                                    </p:animEffect>
                                    <p:set>
                                      <p:cBhvr>
                                        <p:cTn id="19" dur="1" fill="hold">
                                          <p:stCondLst>
                                            <p:cond delay="499"/>
                                          </p:stCondLst>
                                        </p:cTn>
                                        <p:tgtEl>
                                          <p:spTgt spid="144"/>
                                        </p:tgtEl>
                                        <p:attrNameLst>
                                          <p:attrName>style.visibility</p:attrName>
                                        </p:attrNameLst>
                                      </p:cBhvr>
                                      <p:to>
                                        <p:strVal val="hidden"/>
                                      </p:to>
                                    </p:set>
                                  </p:childTnLst>
                                </p:cTn>
                              </p:par>
                              <p:par>
                                <p:cTn id="20" presetID="10" presetClass="exit" presetSubtype="0" fill="hold" grpId="0" nodeType="withEffect">
                                  <p:stCondLst>
                                    <p:cond delay="7000"/>
                                  </p:stCondLst>
                                  <p:childTnLst>
                                    <p:animEffect transition="out" filter="fade">
                                      <p:cBhvr>
                                        <p:cTn id="21" dur="500"/>
                                        <p:tgtEl>
                                          <p:spTgt spid="145"/>
                                        </p:tgtEl>
                                      </p:cBhvr>
                                    </p:animEffect>
                                    <p:set>
                                      <p:cBhvr>
                                        <p:cTn id="22" dur="1" fill="hold">
                                          <p:stCondLst>
                                            <p:cond delay="499"/>
                                          </p:stCondLst>
                                        </p:cTn>
                                        <p:tgtEl>
                                          <p:spTgt spid="145"/>
                                        </p:tgtEl>
                                        <p:attrNameLst>
                                          <p:attrName>style.visibility</p:attrName>
                                        </p:attrNameLst>
                                      </p:cBhvr>
                                      <p:to>
                                        <p:strVal val="hidden"/>
                                      </p:to>
                                    </p:set>
                                  </p:childTnLst>
                                </p:cTn>
                              </p:par>
                              <p:par>
                                <p:cTn id="23" presetID="10" presetClass="entr" presetSubtype="0" fill="hold" nodeType="withEffect">
                                  <p:stCondLst>
                                    <p:cond delay="9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72"/>
        <p:cNvGrpSpPr/>
        <p:nvPr/>
      </p:nvGrpSpPr>
      <p:grpSpPr>
        <a:xfrm>
          <a:off x="0" y="0"/>
          <a:ext cx="0" cy="0"/>
          <a:chOff x="0" y="0"/>
          <a:chExt cx="0" cy="0"/>
        </a:xfrm>
      </p:grpSpPr>
      <p:sp>
        <p:nvSpPr>
          <p:cNvPr id="51" name="Google Shape;268;p29">
            <a:extLst>
              <a:ext uri="{FF2B5EF4-FFF2-40B4-BE49-F238E27FC236}">
                <a16:creationId xmlns:a16="http://schemas.microsoft.com/office/drawing/2014/main" id="{87F5A28C-CE21-4B77-8F8C-A02091254620}"/>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23;p78">
            <a:extLst>
              <a:ext uri="{FF2B5EF4-FFF2-40B4-BE49-F238E27FC236}">
                <a16:creationId xmlns:a16="http://schemas.microsoft.com/office/drawing/2014/main" id="{6CC2EA2A-0670-439C-A7B1-ECB4715A47CC}"/>
              </a:ext>
            </a:extLst>
          </p:cNvPr>
          <p:cNvSpPr txBox="1"/>
          <p:nvPr/>
        </p:nvSpPr>
        <p:spPr>
          <a:xfrm>
            <a:off x="91749" y="82970"/>
            <a:ext cx="3384421"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#2: </a:t>
            </a:r>
            <a:r>
              <a:rPr lang="en-US" sz="2400" dirty="0">
                <a:solidFill>
                  <a:srgbClr val="FF4D00"/>
                </a:solidFill>
              </a:rPr>
              <a:t>Global</a:t>
            </a:r>
            <a:r>
              <a:rPr lang="en" sz="2400" dirty="0">
                <a:solidFill>
                  <a:srgbClr val="FF4D00"/>
                </a:solidFill>
              </a:rPr>
              <a:t> Count</a:t>
            </a:r>
            <a:endParaRPr sz="2400" dirty="0">
              <a:solidFill>
                <a:srgbClr val="FF4D00"/>
              </a:solidFill>
            </a:endParaRPr>
          </a:p>
        </p:txBody>
      </p:sp>
      <p:sp>
        <p:nvSpPr>
          <p:cNvPr id="53" name="Google Shape;268;p29">
            <a:extLst>
              <a:ext uri="{FF2B5EF4-FFF2-40B4-BE49-F238E27FC236}">
                <a16:creationId xmlns:a16="http://schemas.microsoft.com/office/drawing/2014/main" id="{8D7AEFE4-9069-46D6-BF2E-C2EEDC3C31F1}"/>
              </a:ext>
            </a:extLst>
          </p:cNvPr>
          <p:cNvSpPr/>
          <p:nvPr/>
        </p:nvSpPr>
        <p:spPr>
          <a:xfrm>
            <a:off x="5932312"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8;p29">
            <a:extLst>
              <a:ext uri="{FF2B5EF4-FFF2-40B4-BE49-F238E27FC236}">
                <a16:creationId xmlns:a16="http://schemas.microsoft.com/office/drawing/2014/main" id="{2483A149-F3CA-4B93-A532-4DD1BFB3B227}"/>
              </a:ext>
            </a:extLst>
          </p:cNvPr>
          <p:cNvSpPr/>
          <p:nvPr/>
        </p:nvSpPr>
        <p:spPr>
          <a:xfrm>
            <a:off x="4229717"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9">
            <a:extLst>
              <a:ext uri="{FF2B5EF4-FFF2-40B4-BE49-F238E27FC236}">
                <a16:creationId xmlns:a16="http://schemas.microsoft.com/office/drawing/2014/main" id="{F2EC7DBB-E827-4A43-B179-8E204A3183EE}"/>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8;p29">
            <a:extLst>
              <a:ext uri="{FF2B5EF4-FFF2-40B4-BE49-F238E27FC236}">
                <a16:creationId xmlns:a16="http://schemas.microsoft.com/office/drawing/2014/main" id="{3DA0A42E-FC17-4D5B-BF4D-9702CAEEA510}"/>
              </a:ext>
            </a:extLst>
          </p:cNvPr>
          <p:cNvSpPr/>
          <p:nvPr/>
        </p:nvSpPr>
        <p:spPr>
          <a:xfrm>
            <a:off x="4229719" y="233172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8;p29">
            <a:extLst>
              <a:ext uri="{FF2B5EF4-FFF2-40B4-BE49-F238E27FC236}">
                <a16:creationId xmlns:a16="http://schemas.microsoft.com/office/drawing/2014/main" id="{D4BA83F1-077E-4B70-BE87-AD27965C2D17}"/>
              </a:ext>
            </a:extLst>
          </p:cNvPr>
          <p:cNvSpPr/>
          <p:nvPr/>
        </p:nvSpPr>
        <p:spPr>
          <a:xfrm>
            <a:off x="2469975" y="233160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roup 57">
            <a:extLst>
              <a:ext uri="{FF2B5EF4-FFF2-40B4-BE49-F238E27FC236}">
                <a16:creationId xmlns:a16="http://schemas.microsoft.com/office/drawing/2014/main" id="{3EEFD532-2C95-4B7E-A439-857F548C7252}"/>
              </a:ext>
            </a:extLst>
          </p:cNvPr>
          <p:cNvGrpSpPr/>
          <p:nvPr/>
        </p:nvGrpSpPr>
        <p:grpSpPr>
          <a:xfrm>
            <a:off x="4230975" y="1181512"/>
            <a:ext cx="838200" cy="863313"/>
            <a:chOff x="4230975" y="1181512"/>
            <a:chExt cx="838200" cy="863313"/>
          </a:xfrm>
        </p:grpSpPr>
        <p:pic>
          <p:nvPicPr>
            <p:cNvPr id="59" name="Google Shape;392;p31">
              <a:extLst>
                <a:ext uri="{FF2B5EF4-FFF2-40B4-BE49-F238E27FC236}">
                  <a16:creationId xmlns:a16="http://schemas.microsoft.com/office/drawing/2014/main" id="{B1375A44-8E9C-45AF-9F15-098A3C805437}"/>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0" name="Google Shape;427;p31">
              <a:extLst>
                <a:ext uri="{FF2B5EF4-FFF2-40B4-BE49-F238E27FC236}">
                  <a16:creationId xmlns:a16="http://schemas.microsoft.com/office/drawing/2014/main" id="{56BA9169-BFA7-4E89-AF0D-65218A1F6F92}"/>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roup 60">
            <a:extLst>
              <a:ext uri="{FF2B5EF4-FFF2-40B4-BE49-F238E27FC236}">
                <a16:creationId xmlns:a16="http://schemas.microsoft.com/office/drawing/2014/main" id="{84240386-68E6-489F-82E9-A7AE5A8AB180}"/>
              </a:ext>
            </a:extLst>
          </p:cNvPr>
          <p:cNvGrpSpPr/>
          <p:nvPr/>
        </p:nvGrpSpPr>
        <p:grpSpPr>
          <a:xfrm>
            <a:off x="4230975" y="1181512"/>
            <a:ext cx="838200" cy="863313"/>
            <a:chOff x="4230975" y="1181512"/>
            <a:chExt cx="838200" cy="863313"/>
          </a:xfrm>
        </p:grpSpPr>
        <p:pic>
          <p:nvPicPr>
            <p:cNvPr id="62" name="Google Shape;392;p31">
              <a:extLst>
                <a:ext uri="{FF2B5EF4-FFF2-40B4-BE49-F238E27FC236}">
                  <a16:creationId xmlns:a16="http://schemas.microsoft.com/office/drawing/2014/main" id="{F0459532-99AC-449E-9953-1A9AA166EBA8}"/>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3" name="Google Shape;427;p31">
              <a:extLst>
                <a:ext uri="{FF2B5EF4-FFF2-40B4-BE49-F238E27FC236}">
                  <a16:creationId xmlns:a16="http://schemas.microsoft.com/office/drawing/2014/main" id="{10CB4373-41CB-4981-AFAF-AE5E29A5CB1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Google Shape;392;p31">
            <a:extLst>
              <a:ext uri="{FF2B5EF4-FFF2-40B4-BE49-F238E27FC236}">
                <a16:creationId xmlns:a16="http://schemas.microsoft.com/office/drawing/2014/main" id="{5006015C-DD81-4E0D-88A7-6642FEEDFB6B}"/>
              </a:ext>
            </a:extLst>
          </p:cNvPr>
          <p:cNvPicPr>
            <a:picLocks/>
          </p:cNvPicPr>
          <p:nvPr/>
        </p:nvPicPr>
        <p:blipFill>
          <a:blip r:embed="rId4"/>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449A4A14-7719-418A-A7BD-453B6A495A51}"/>
              </a:ext>
            </a:extLst>
          </p:cNvPr>
          <p:cNvPicPr>
            <a:picLocks/>
          </p:cNvPicPr>
          <p:nvPr/>
        </p:nvPicPr>
        <p:blipFill>
          <a:blip r:embed="rId5"/>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A9D4E854-E8DD-4BE7-B426-98AA819C76D8}"/>
              </a:ext>
            </a:extLst>
          </p:cNvPr>
          <p:cNvPicPr>
            <a:picLocks/>
          </p:cNvPicPr>
          <p:nvPr/>
        </p:nvPicPr>
        <p:blipFill>
          <a:blip r:embed="rId6"/>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AB6B67A7-300E-49A3-BF51-E338F0F29A1B}"/>
              </a:ext>
            </a:extLst>
          </p:cNvPr>
          <p:cNvPicPr>
            <a:picLocks/>
          </p:cNvPicPr>
          <p:nvPr/>
        </p:nvPicPr>
        <p:blipFill>
          <a:blip r:embed="rId7"/>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C7583B27-5347-443D-BF85-AA5053AF2ECB}"/>
              </a:ext>
            </a:extLst>
          </p:cNvPr>
          <p:cNvPicPr>
            <a:picLocks/>
          </p:cNvPicPr>
          <p:nvPr/>
        </p:nvPicPr>
        <p:blipFill>
          <a:blip r:embed="rId8"/>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69" name="Google Shape;392;p31">
            <a:extLst>
              <a:ext uri="{FF2B5EF4-FFF2-40B4-BE49-F238E27FC236}">
                <a16:creationId xmlns:a16="http://schemas.microsoft.com/office/drawing/2014/main" id="{E177A60F-2525-404C-AD7B-3E9CE5B53028}"/>
              </a:ext>
            </a:extLst>
          </p:cNvPr>
          <p:cNvPicPr>
            <a:picLocks/>
          </p:cNvPicPr>
          <p:nvPr/>
        </p:nvPicPr>
        <p:blipFill>
          <a:blip r:embed="rId9"/>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C2B14D57-38D5-46BB-9DD1-AAD724BDF15F}"/>
              </a:ext>
            </a:extLst>
          </p:cNvPr>
          <p:cNvPicPr>
            <a:picLocks/>
          </p:cNvPicPr>
          <p:nvPr/>
        </p:nvPicPr>
        <p:blipFill>
          <a:blip r:embed="rId10"/>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CF4A81D9-A084-4220-8E2A-F4979028CAD3}"/>
              </a:ext>
            </a:extLst>
          </p:cNvPr>
          <p:cNvPicPr>
            <a:picLocks/>
          </p:cNvPicPr>
          <p:nvPr/>
        </p:nvPicPr>
        <p:blipFill>
          <a:blip r:embed="rId11"/>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207164D5-3186-4457-A2DF-61AA019EC213}"/>
              </a:ext>
            </a:extLst>
          </p:cNvPr>
          <p:cNvPicPr>
            <a:picLocks/>
          </p:cNvPicPr>
          <p:nvPr/>
        </p:nvPicPr>
        <p:blipFill>
          <a:blip r:embed="rId12"/>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A03F0B09-BADA-4325-BA29-33D5D9E581F5}"/>
              </a:ext>
            </a:extLst>
          </p:cNvPr>
          <p:cNvPicPr>
            <a:picLocks/>
          </p:cNvPicPr>
          <p:nvPr/>
        </p:nvPicPr>
        <p:blipFill>
          <a:blip r:embed="rId13"/>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4F8972A4-8CEA-46BC-80A4-C5F9CCDC1BCC}"/>
              </a:ext>
            </a:extLst>
          </p:cNvPr>
          <p:cNvPicPr>
            <a:picLocks/>
          </p:cNvPicPr>
          <p:nvPr/>
        </p:nvPicPr>
        <p:blipFill>
          <a:blip r:embed="rId14"/>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
        <p:nvSpPr>
          <p:cNvPr id="75" name="Speech Bubble: Oval 74">
            <a:extLst>
              <a:ext uri="{FF2B5EF4-FFF2-40B4-BE49-F238E27FC236}">
                <a16:creationId xmlns:a16="http://schemas.microsoft.com/office/drawing/2014/main" id="{D639B8B2-E24F-4B9B-8213-0F22E6948418}"/>
              </a:ext>
            </a:extLst>
          </p:cNvPr>
          <p:cNvSpPr/>
          <p:nvPr/>
        </p:nvSpPr>
        <p:spPr>
          <a:xfrm>
            <a:off x="2087724" y="555526"/>
            <a:ext cx="2416283" cy="692058"/>
          </a:xfrm>
          <a:prstGeom prst="wedgeEllipseCallout">
            <a:avLst>
              <a:gd name="adj1" fmla="val 49255"/>
              <a:gd name="adj2" fmla="val 4467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…sum up the individual counts…</a:t>
            </a:r>
            <a:endParaRPr lang="en-US" b="1" dirty="0">
              <a:solidFill>
                <a:schemeClr val="tx1"/>
              </a:solidFill>
            </a:endParaRPr>
          </a:p>
        </p:txBody>
      </p:sp>
      <p:grpSp>
        <p:nvGrpSpPr>
          <p:cNvPr id="76" name="Group 75">
            <a:extLst>
              <a:ext uri="{FF2B5EF4-FFF2-40B4-BE49-F238E27FC236}">
                <a16:creationId xmlns:a16="http://schemas.microsoft.com/office/drawing/2014/main" id="{9125A283-65DF-490E-A8DE-9BF970931F3D}"/>
              </a:ext>
            </a:extLst>
          </p:cNvPr>
          <p:cNvGrpSpPr/>
          <p:nvPr/>
        </p:nvGrpSpPr>
        <p:grpSpPr>
          <a:xfrm>
            <a:off x="6480212" y="1959682"/>
            <a:ext cx="684076" cy="660648"/>
            <a:chOff x="6480212" y="1959682"/>
            <a:chExt cx="684076" cy="660648"/>
          </a:xfrm>
        </p:grpSpPr>
        <p:sp>
          <p:nvSpPr>
            <p:cNvPr id="77" name="Google Shape;3228;p79">
              <a:extLst>
                <a:ext uri="{FF2B5EF4-FFF2-40B4-BE49-F238E27FC236}">
                  <a16:creationId xmlns:a16="http://schemas.microsoft.com/office/drawing/2014/main" id="{B6CD23F3-A1F3-40FC-8373-81FEDAE59B6B}"/>
                </a:ext>
              </a:extLst>
            </p:cNvPr>
            <p:cNvSpPr txBox="1"/>
            <p:nvPr/>
          </p:nvSpPr>
          <p:spPr>
            <a:xfrm>
              <a:off x="6935688" y="1959682"/>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FFFFFF"/>
                  </a:solidFill>
                </a:rPr>
                <a:t>6</a:t>
              </a:r>
              <a:endParaRPr sz="1000" dirty="0">
                <a:solidFill>
                  <a:srgbClr val="FFFFFF"/>
                </a:solidFill>
              </a:endParaRPr>
            </a:p>
          </p:txBody>
        </p:sp>
        <p:sp>
          <p:nvSpPr>
            <p:cNvPr id="78" name="Google Shape;3229;p79">
              <a:extLst>
                <a:ext uri="{FF2B5EF4-FFF2-40B4-BE49-F238E27FC236}">
                  <a16:creationId xmlns:a16="http://schemas.microsoft.com/office/drawing/2014/main" id="{97027FB0-1970-4D5A-9C5D-4D57A990D43A}"/>
                </a:ext>
              </a:extLst>
            </p:cNvPr>
            <p:cNvSpPr txBox="1"/>
            <p:nvPr/>
          </p:nvSpPr>
          <p:spPr>
            <a:xfrm>
              <a:off x="6779096" y="2103698"/>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5</a:t>
              </a:r>
              <a:endParaRPr sz="1000">
                <a:solidFill>
                  <a:srgbClr val="FFFFFF"/>
                </a:solidFill>
              </a:endParaRPr>
            </a:p>
          </p:txBody>
        </p:sp>
        <p:sp>
          <p:nvSpPr>
            <p:cNvPr id="79" name="Google Shape;3230;p79">
              <a:extLst>
                <a:ext uri="{FF2B5EF4-FFF2-40B4-BE49-F238E27FC236}">
                  <a16:creationId xmlns:a16="http://schemas.microsoft.com/office/drawing/2014/main" id="{0554B36C-207F-4363-8C33-80CD57ABA722}"/>
                </a:ext>
              </a:extLst>
            </p:cNvPr>
            <p:cNvSpPr txBox="1"/>
            <p:nvPr/>
          </p:nvSpPr>
          <p:spPr>
            <a:xfrm>
              <a:off x="6635080" y="2247714"/>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5</a:t>
              </a:r>
              <a:endParaRPr sz="1000">
                <a:solidFill>
                  <a:srgbClr val="FFFFFF"/>
                </a:solidFill>
              </a:endParaRPr>
            </a:p>
          </p:txBody>
        </p:sp>
        <p:sp>
          <p:nvSpPr>
            <p:cNvPr id="80" name="Google Shape;3231;p79">
              <a:extLst>
                <a:ext uri="{FF2B5EF4-FFF2-40B4-BE49-F238E27FC236}">
                  <a16:creationId xmlns:a16="http://schemas.microsoft.com/office/drawing/2014/main" id="{B633E88C-6C36-4ED0-9735-220B12BFA1B8}"/>
                </a:ext>
              </a:extLst>
            </p:cNvPr>
            <p:cNvSpPr txBox="1"/>
            <p:nvPr/>
          </p:nvSpPr>
          <p:spPr>
            <a:xfrm>
              <a:off x="6480212" y="2391730"/>
              <a:ext cx="228600" cy="2286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rPr>
                <a:t>4</a:t>
              </a:r>
              <a:endParaRPr sz="1000">
                <a:solidFill>
                  <a:srgbClr val="FFFFFF"/>
                </a:solidFill>
              </a:endParaRPr>
            </a:p>
          </p:txBody>
        </p:sp>
      </p:grpSp>
      <p:sp>
        <p:nvSpPr>
          <p:cNvPr id="3273" name="Google Shape;3273;p80"/>
          <p:cNvSpPr txBox="1"/>
          <p:nvPr/>
        </p:nvSpPr>
        <p:spPr>
          <a:xfrm>
            <a:off x="6408204" y="2319722"/>
            <a:ext cx="387900" cy="3714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dirty="0">
                <a:solidFill>
                  <a:srgbClr val="FFFFFF"/>
                </a:solidFill>
              </a:rPr>
              <a:t>20</a:t>
            </a:r>
            <a:endParaRPr sz="1800" dirty="0">
              <a:solidFill>
                <a:srgbClr val="FFFFFF"/>
              </a:solidFill>
            </a:endParaRPr>
          </a:p>
        </p:txBody>
      </p:sp>
      <p:pic>
        <p:nvPicPr>
          <p:cNvPr id="81" name="Google Shape;392;p31">
            <a:extLst>
              <a:ext uri="{FF2B5EF4-FFF2-40B4-BE49-F238E27FC236}">
                <a16:creationId xmlns:a16="http://schemas.microsoft.com/office/drawing/2014/main" id="{467577BC-A336-49FD-B4DC-59A05D5DBC5D}"/>
              </a:ext>
            </a:extLst>
          </p:cNvPr>
          <p:cNvPicPr>
            <a:picLocks/>
          </p:cNvPicPr>
          <p:nvPr/>
        </p:nvPicPr>
        <p:blipFill>
          <a:blip r:embed="rId15"/>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1000"/>
                                        <p:tgtEl>
                                          <p:spTgt spid="76"/>
                                        </p:tgtEl>
                                      </p:cBhvr>
                                    </p:animEffect>
                                    <p:set>
                                      <p:cBhvr>
                                        <p:cTn id="7" dur="1" fill="hold">
                                          <p:stCondLst>
                                            <p:cond delay="999"/>
                                          </p:stCondLst>
                                        </p:cTn>
                                        <p:tgtEl>
                                          <p:spTgt spid="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73"/>
                                        </p:tgtEl>
                                        <p:attrNameLst>
                                          <p:attrName>style.visibility</p:attrName>
                                        </p:attrNameLst>
                                      </p:cBhvr>
                                      <p:to>
                                        <p:strVal val="visible"/>
                                      </p:to>
                                    </p:set>
                                    <p:animEffect transition="in" filter="fade">
                                      <p:cBhvr>
                                        <p:cTn id="11" dur="1000"/>
                                        <p:tgtEl>
                                          <p:spTgt spid="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314"/>
        <p:cNvGrpSpPr/>
        <p:nvPr/>
      </p:nvGrpSpPr>
      <p:grpSpPr>
        <a:xfrm>
          <a:off x="0" y="0"/>
          <a:ext cx="0" cy="0"/>
          <a:chOff x="0" y="0"/>
          <a:chExt cx="0" cy="0"/>
        </a:xfrm>
      </p:grpSpPr>
      <p:grpSp>
        <p:nvGrpSpPr>
          <p:cNvPr id="55" name="Group 54">
            <a:extLst>
              <a:ext uri="{FF2B5EF4-FFF2-40B4-BE49-F238E27FC236}">
                <a16:creationId xmlns:a16="http://schemas.microsoft.com/office/drawing/2014/main" id="{FA95607A-55E6-4BB6-A5A4-DFE7876C1287}"/>
              </a:ext>
            </a:extLst>
          </p:cNvPr>
          <p:cNvGrpSpPr/>
          <p:nvPr/>
        </p:nvGrpSpPr>
        <p:grpSpPr>
          <a:xfrm>
            <a:off x="4230975" y="1181512"/>
            <a:ext cx="838200" cy="863313"/>
            <a:chOff x="4230975" y="1181512"/>
            <a:chExt cx="838200" cy="863313"/>
          </a:xfrm>
        </p:grpSpPr>
        <p:pic>
          <p:nvPicPr>
            <p:cNvPr id="56" name="Google Shape;392;p31">
              <a:extLst>
                <a:ext uri="{FF2B5EF4-FFF2-40B4-BE49-F238E27FC236}">
                  <a16:creationId xmlns:a16="http://schemas.microsoft.com/office/drawing/2014/main" id="{D2A7B1B9-6A73-47D5-9A6B-FEE619517F9E}"/>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7" name="Google Shape;427;p31">
              <a:extLst>
                <a:ext uri="{FF2B5EF4-FFF2-40B4-BE49-F238E27FC236}">
                  <a16:creationId xmlns:a16="http://schemas.microsoft.com/office/drawing/2014/main" id="{99DE4C22-EF14-44BB-B19E-CE17B830417E}"/>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roup 57">
            <a:extLst>
              <a:ext uri="{FF2B5EF4-FFF2-40B4-BE49-F238E27FC236}">
                <a16:creationId xmlns:a16="http://schemas.microsoft.com/office/drawing/2014/main" id="{57DC47FB-A97D-4AB8-92D0-E60E952087CE}"/>
              </a:ext>
            </a:extLst>
          </p:cNvPr>
          <p:cNvGrpSpPr/>
          <p:nvPr/>
        </p:nvGrpSpPr>
        <p:grpSpPr>
          <a:xfrm>
            <a:off x="4230975" y="1181512"/>
            <a:ext cx="838200" cy="863313"/>
            <a:chOff x="4230975" y="1181512"/>
            <a:chExt cx="838200" cy="863313"/>
          </a:xfrm>
        </p:grpSpPr>
        <p:pic>
          <p:nvPicPr>
            <p:cNvPr id="59" name="Google Shape;392;p31">
              <a:extLst>
                <a:ext uri="{FF2B5EF4-FFF2-40B4-BE49-F238E27FC236}">
                  <a16:creationId xmlns:a16="http://schemas.microsoft.com/office/drawing/2014/main" id="{B60E579E-C41D-490F-A129-F7C965AF2820}"/>
                </a:ext>
              </a:extLst>
            </p:cNvPr>
            <p:cNvPicPr>
              <a:picLocks/>
            </p:cNvPicPr>
            <p:nvPr/>
          </p:nvPicPr>
          <p:blipFill>
            <a:blip r:embed="rId3"/>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0" name="Google Shape;427;p31">
              <a:extLst>
                <a:ext uri="{FF2B5EF4-FFF2-40B4-BE49-F238E27FC236}">
                  <a16:creationId xmlns:a16="http://schemas.microsoft.com/office/drawing/2014/main" id="{0B9FEB64-0CAA-44B2-86D1-8504EF5A0FB7}"/>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2" name="Google Shape;3352;p81"/>
          <p:cNvSpPr txBox="1"/>
          <p:nvPr/>
        </p:nvSpPr>
        <p:spPr>
          <a:xfrm>
            <a:off x="4662866" y="1664030"/>
            <a:ext cx="387900" cy="371400"/>
          </a:xfrm>
          <a:prstGeom prst="rect">
            <a:avLst/>
          </a:prstGeom>
          <a:solidFill>
            <a:srgbClr val="CC0000"/>
          </a:solidFill>
          <a:ln w="9525"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dirty="0">
                <a:solidFill>
                  <a:srgbClr val="FFFFFF"/>
                </a:solidFill>
              </a:rPr>
              <a:t>20</a:t>
            </a:r>
            <a:endParaRPr sz="1800" dirty="0">
              <a:solidFill>
                <a:srgbClr val="FFFFFF"/>
              </a:solidFill>
            </a:endParaRPr>
          </a:p>
        </p:txBody>
      </p:sp>
      <p:sp>
        <p:nvSpPr>
          <p:cNvPr id="42" name="Google Shape;3223;p78">
            <a:extLst>
              <a:ext uri="{FF2B5EF4-FFF2-40B4-BE49-F238E27FC236}">
                <a16:creationId xmlns:a16="http://schemas.microsoft.com/office/drawing/2014/main" id="{37B95E3D-93DD-4066-A4AC-DE2929800230}"/>
              </a:ext>
            </a:extLst>
          </p:cNvPr>
          <p:cNvSpPr txBox="1"/>
          <p:nvPr/>
        </p:nvSpPr>
        <p:spPr>
          <a:xfrm>
            <a:off x="91749" y="82970"/>
            <a:ext cx="3384421"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#2: </a:t>
            </a:r>
            <a:r>
              <a:rPr lang="en-US" sz="2400" dirty="0">
                <a:solidFill>
                  <a:srgbClr val="FF4D00"/>
                </a:solidFill>
              </a:rPr>
              <a:t>Global</a:t>
            </a:r>
            <a:r>
              <a:rPr lang="en" sz="2400" dirty="0">
                <a:solidFill>
                  <a:srgbClr val="FF4D00"/>
                </a:solidFill>
              </a:rPr>
              <a:t> Count</a:t>
            </a:r>
            <a:endParaRPr sz="2400" dirty="0">
              <a:solidFill>
                <a:srgbClr val="FF4D00"/>
              </a:solidFill>
            </a:endParaRPr>
          </a:p>
        </p:txBody>
      </p:sp>
      <p:sp>
        <p:nvSpPr>
          <p:cNvPr id="49" name="Google Shape;268;p29">
            <a:extLst>
              <a:ext uri="{FF2B5EF4-FFF2-40B4-BE49-F238E27FC236}">
                <a16:creationId xmlns:a16="http://schemas.microsoft.com/office/drawing/2014/main" id="{500EA614-2057-42DD-82DF-2E61C1174828}"/>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3FA9608E-5DB3-4061-A281-A11F8FDEBD57}"/>
              </a:ext>
            </a:extLst>
          </p:cNvPr>
          <p:cNvSpPr/>
          <p:nvPr/>
        </p:nvSpPr>
        <p:spPr>
          <a:xfrm>
            <a:off x="5932312"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8;p29">
            <a:extLst>
              <a:ext uri="{FF2B5EF4-FFF2-40B4-BE49-F238E27FC236}">
                <a16:creationId xmlns:a16="http://schemas.microsoft.com/office/drawing/2014/main" id="{F7FB13BC-A36A-49EA-9CFB-0758A8EAF563}"/>
              </a:ext>
            </a:extLst>
          </p:cNvPr>
          <p:cNvSpPr/>
          <p:nvPr/>
        </p:nvSpPr>
        <p:spPr>
          <a:xfrm>
            <a:off x="4229717"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8;p29">
            <a:extLst>
              <a:ext uri="{FF2B5EF4-FFF2-40B4-BE49-F238E27FC236}">
                <a16:creationId xmlns:a16="http://schemas.microsoft.com/office/drawing/2014/main" id="{174CDD22-27FF-4032-82A0-55F0781DDE4C}"/>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8;p29">
            <a:extLst>
              <a:ext uri="{FF2B5EF4-FFF2-40B4-BE49-F238E27FC236}">
                <a16:creationId xmlns:a16="http://schemas.microsoft.com/office/drawing/2014/main" id="{1CEE565B-AE29-47C5-A500-D54D92F87209}"/>
              </a:ext>
            </a:extLst>
          </p:cNvPr>
          <p:cNvSpPr/>
          <p:nvPr/>
        </p:nvSpPr>
        <p:spPr>
          <a:xfrm>
            <a:off x="4229719" y="233172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8;p29">
            <a:extLst>
              <a:ext uri="{FF2B5EF4-FFF2-40B4-BE49-F238E27FC236}">
                <a16:creationId xmlns:a16="http://schemas.microsoft.com/office/drawing/2014/main" id="{E4B8388C-5A73-4DF8-9C50-547AE6746EBF}"/>
              </a:ext>
            </a:extLst>
          </p:cNvPr>
          <p:cNvSpPr/>
          <p:nvPr/>
        </p:nvSpPr>
        <p:spPr>
          <a:xfrm>
            <a:off x="2469975" y="233160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392;p31">
            <a:extLst>
              <a:ext uri="{FF2B5EF4-FFF2-40B4-BE49-F238E27FC236}">
                <a16:creationId xmlns:a16="http://schemas.microsoft.com/office/drawing/2014/main" id="{3CC9CDB6-6D66-457D-9E84-3B0EB2B6AEF7}"/>
              </a:ext>
            </a:extLst>
          </p:cNvPr>
          <p:cNvPicPr>
            <a:picLocks/>
          </p:cNvPicPr>
          <p:nvPr/>
        </p:nvPicPr>
        <p:blipFill>
          <a:blip r:embed="rId4"/>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62" name="Google Shape;392;p31">
            <a:extLst>
              <a:ext uri="{FF2B5EF4-FFF2-40B4-BE49-F238E27FC236}">
                <a16:creationId xmlns:a16="http://schemas.microsoft.com/office/drawing/2014/main" id="{3C8A6DE2-73B2-4EB8-9065-C1F9147366B8}"/>
              </a:ext>
            </a:extLst>
          </p:cNvPr>
          <p:cNvPicPr>
            <a:picLocks/>
          </p:cNvPicPr>
          <p:nvPr/>
        </p:nvPicPr>
        <p:blipFill>
          <a:blip r:embed="rId5"/>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63" name="Google Shape;392;p31">
            <a:extLst>
              <a:ext uri="{FF2B5EF4-FFF2-40B4-BE49-F238E27FC236}">
                <a16:creationId xmlns:a16="http://schemas.microsoft.com/office/drawing/2014/main" id="{B8460C2A-451C-4F64-A2B7-CDF56D7091F8}"/>
              </a:ext>
            </a:extLst>
          </p:cNvPr>
          <p:cNvPicPr>
            <a:picLocks/>
          </p:cNvPicPr>
          <p:nvPr/>
        </p:nvPicPr>
        <p:blipFill>
          <a:blip r:embed="rId6"/>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64" name="Google Shape;392;p31">
            <a:extLst>
              <a:ext uri="{FF2B5EF4-FFF2-40B4-BE49-F238E27FC236}">
                <a16:creationId xmlns:a16="http://schemas.microsoft.com/office/drawing/2014/main" id="{4E06947E-5A42-4276-BB8F-B03196131EAB}"/>
              </a:ext>
            </a:extLst>
          </p:cNvPr>
          <p:cNvPicPr>
            <a:picLocks/>
          </p:cNvPicPr>
          <p:nvPr/>
        </p:nvPicPr>
        <p:blipFill>
          <a:blip r:embed="rId7"/>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7F1D0CE4-FABD-4403-91EF-1DE50387F407}"/>
              </a:ext>
            </a:extLst>
          </p:cNvPr>
          <p:cNvPicPr>
            <a:picLocks/>
          </p:cNvPicPr>
          <p:nvPr/>
        </p:nvPicPr>
        <p:blipFill>
          <a:blip r:embed="rId8"/>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62F86821-3D8A-455C-B9CB-6A123C490BFF}"/>
              </a:ext>
            </a:extLst>
          </p:cNvPr>
          <p:cNvPicPr>
            <a:picLocks/>
          </p:cNvPicPr>
          <p:nvPr/>
        </p:nvPicPr>
        <p:blipFill>
          <a:blip r:embed="rId9"/>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74D7EDDE-D8D1-418B-A6A9-EC86AE2E9BBC}"/>
              </a:ext>
            </a:extLst>
          </p:cNvPr>
          <p:cNvPicPr>
            <a:picLocks/>
          </p:cNvPicPr>
          <p:nvPr/>
        </p:nvPicPr>
        <p:blipFill>
          <a:blip r:embed="rId10"/>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670F796B-52A7-4D26-9FAA-D1D7D5EF23F5}"/>
              </a:ext>
            </a:extLst>
          </p:cNvPr>
          <p:cNvPicPr>
            <a:picLocks/>
          </p:cNvPicPr>
          <p:nvPr/>
        </p:nvPicPr>
        <p:blipFill>
          <a:blip r:embed="rId11"/>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69" name="Google Shape;392;p31">
            <a:extLst>
              <a:ext uri="{FF2B5EF4-FFF2-40B4-BE49-F238E27FC236}">
                <a16:creationId xmlns:a16="http://schemas.microsoft.com/office/drawing/2014/main" id="{813159F4-6CB0-4862-819B-C0007BCD58F2}"/>
              </a:ext>
            </a:extLst>
          </p:cNvPr>
          <p:cNvPicPr>
            <a:picLocks/>
          </p:cNvPicPr>
          <p:nvPr/>
        </p:nvPicPr>
        <p:blipFill>
          <a:blip r:embed="rId12"/>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A45336D5-D384-4448-B178-714C676322B4}"/>
              </a:ext>
            </a:extLst>
          </p:cNvPr>
          <p:cNvPicPr>
            <a:picLocks/>
          </p:cNvPicPr>
          <p:nvPr/>
        </p:nvPicPr>
        <p:blipFill>
          <a:blip r:embed="rId13"/>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D7E0C6E5-09DD-4AE5-A2DD-57C0823BC077}"/>
              </a:ext>
            </a:extLst>
          </p:cNvPr>
          <p:cNvPicPr>
            <a:picLocks/>
          </p:cNvPicPr>
          <p:nvPr/>
        </p:nvPicPr>
        <p:blipFill>
          <a:blip r:embed="rId14"/>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
        <p:nvSpPr>
          <p:cNvPr id="72" name="Speech Bubble: Oval 71">
            <a:extLst>
              <a:ext uri="{FF2B5EF4-FFF2-40B4-BE49-F238E27FC236}">
                <a16:creationId xmlns:a16="http://schemas.microsoft.com/office/drawing/2014/main" id="{18F76953-D875-4698-BFF6-F65A999D060F}"/>
              </a:ext>
            </a:extLst>
          </p:cNvPr>
          <p:cNvSpPr/>
          <p:nvPr/>
        </p:nvSpPr>
        <p:spPr>
          <a:xfrm>
            <a:off x="4716016" y="375506"/>
            <a:ext cx="2272267" cy="692058"/>
          </a:xfrm>
          <a:prstGeom prst="wedgeEllipseCallout">
            <a:avLst>
              <a:gd name="adj1" fmla="val -48103"/>
              <a:gd name="adj2" fmla="val 64691"/>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Return the results to the driver</a:t>
            </a:r>
            <a:endParaRPr lang="en-US" b="1" dirty="0">
              <a:solidFill>
                <a:schemeClr val="tx1"/>
              </a:solidFill>
            </a:endParaRPr>
          </a:p>
        </p:txBody>
      </p:sp>
      <p:sp>
        <p:nvSpPr>
          <p:cNvPr id="78" name="Google Shape;3273;p80">
            <a:extLst>
              <a:ext uri="{FF2B5EF4-FFF2-40B4-BE49-F238E27FC236}">
                <a16:creationId xmlns:a16="http://schemas.microsoft.com/office/drawing/2014/main" id="{D22FCB1B-21D8-403A-BC9F-935BFEE6CD18}"/>
              </a:ext>
            </a:extLst>
          </p:cNvPr>
          <p:cNvSpPr txBox="1"/>
          <p:nvPr/>
        </p:nvSpPr>
        <p:spPr>
          <a:xfrm>
            <a:off x="6408204" y="2319722"/>
            <a:ext cx="387900" cy="371400"/>
          </a:xfrm>
          <a:prstGeom prst="rect">
            <a:avLst/>
          </a:prstGeom>
          <a:solidFill>
            <a:srgbClr val="3D85C6"/>
          </a:solidFill>
          <a:ln w="9525" cap="flat" cmpd="sng">
            <a:solidFill>
              <a:srgbClr val="00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dirty="0">
                <a:solidFill>
                  <a:srgbClr val="FFFFFF"/>
                </a:solidFill>
              </a:rPr>
              <a:t>20</a:t>
            </a:r>
            <a:endParaRPr sz="1800" dirty="0">
              <a:solidFill>
                <a:srgbClr val="FFFFFF"/>
              </a:solidFill>
            </a:endParaRPr>
          </a:p>
        </p:txBody>
      </p:sp>
      <p:pic>
        <p:nvPicPr>
          <p:cNvPr id="79" name="Google Shape;392;p31">
            <a:extLst>
              <a:ext uri="{FF2B5EF4-FFF2-40B4-BE49-F238E27FC236}">
                <a16:creationId xmlns:a16="http://schemas.microsoft.com/office/drawing/2014/main" id="{43E3A312-F328-49A4-9D0B-BD8E3B8898A7}"/>
              </a:ext>
            </a:extLst>
          </p:cNvPr>
          <p:cNvPicPr>
            <a:picLocks/>
          </p:cNvPicPr>
          <p:nvPr/>
        </p:nvPicPr>
        <p:blipFill>
          <a:blip r:embed="rId15"/>
          <a:srcRect/>
          <a:stretch/>
        </p:blipFill>
        <p:spPr>
          <a:xfrm>
            <a:off x="6433569" y="2642237"/>
            <a:ext cx="489396" cy="587276"/>
          </a:xfrm>
          <a:prstGeom prst="rect">
            <a:avLst/>
          </a:prstGeom>
          <a:noFill/>
          <a:ln>
            <a:noFill/>
          </a:ln>
          <a:effectLst>
            <a:outerShdw blurRad="57150" dist="38100" dir="2760000" algn="bl" rotWithShape="0">
              <a:srgbClr val="000000">
                <a:alpha val="86000"/>
              </a:srgbClr>
            </a:outerShdw>
          </a:effectLst>
        </p:spPr>
      </p:pic>
      <p:sp>
        <p:nvSpPr>
          <p:cNvPr id="81" name="Speech Bubble: Oval 80">
            <a:extLst>
              <a:ext uri="{FF2B5EF4-FFF2-40B4-BE49-F238E27FC236}">
                <a16:creationId xmlns:a16="http://schemas.microsoft.com/office/drawing/2014/main" id="{95F5974F-ADF6-4873-9A72-7C0FCCECE264}"/>
              </a:ext>
            </a:extLst>
          </p:cNvPr>
          <p:cNvSpPr/>
          <p:nvPr/>
        </p:nvSpPr>
        <p:spPr>
          <a:xfrm>
            <a:off x="4860032" y="771550"/>
            <a:ext cx="1624195" cy="512038"/>
          </a:xfrm>
          <a:prstGeom prst="wedgeEllipseCallout">
            <a:avLst>
              <a:gd name="adj1" fmla="val -51306"/>
              <a:gd name="adj2" fmla="val 4107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Okay, stage #2 is done</a:t>
            </a:r>
          </a:p>
        </p:txBody>
      </p:sp>
      <p:pic>
        <p:nvPicPr>
          <p:cNvPr id="83" name="Google Shape;392;p31">
            <a:extLst>
              <a:ext uri="{FF2B5EF4-FFF2-40B4-BE49-F238E27FC236}">
                <a16:creationId xmlns:a16="http://schemas.microsoft.com/office/drawing/2014/main" id="{366A60C7-729F-4DF2-B9DA-D3FA7ABE8FEE}"/>
              </a:ext>
            </a:extLst>
          </p:cNvPr>
          <p:cNvPicPr>
            <a:picLocks/>
          </p:cNvPicPr>
          <p:nvPr/>
        </p:nvPicPr>
        <p:blipFill>
          <a:blip r:embed="rId16"/>
          <a:srcRect/>
          <a:stretch/>
        </p:blipFill>
        <p:spPr>
          <a:xfrm>
            <a:off x="6434684" y="2643758"/>
            <a:ext cx="489396" cy="587275"/>
          </a:xfrm>
          <a:prstGeom prst="rect">
            <a:avLst/>
          </a:prstGeom>
          <a:noFill/>
          <a:ln>
            <a:noFill/>
          </a:ln>
          <a:effectLst>
            <a:outerShdw blurRad="57150" dist="38100" dir="2760000" algn="bl" rotWithShape="0">
              <a:srgbClr val="000000">
                <a:alpha val="8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52 -0.00093 L -0.19115 -0.12809 " pathEditMode="relative" rAng="0" ptsTypes="AA">
                                      <p:cBhvr>
                                        <p:cTn id="6" dur="3000" fill="hold"/>
                                        <p:tgtEl>
                                          <p:spTgt spid="78"/>
                                        </p:tgtEl>
                                        <p:attrNameLst>
                                          <p:attrName>ppt_x</p:attrName>
                                          <p:attrName>ppt_y</p:attrName>
                                        </p:attrNameLst>
                                      </p:cBhvr>
                                      <p:rCtr x="-9531" y="-6358"/>
                                    </p:animMotion>
                                  </p:childTnLst>
                                  <p:subTnLst>
                                    <p:set>
                                      <p:cBhvr override="childStyle">
                                        <p:cTn dur="1" fill="hold" display="0" masterRel="sameClick" afterEffect="1">
                                          <p:stCondLst>
                                            <p:cond evt="end" delay="0">
                                              <p:tn val="5"/>
                                            </p:cond>
                                          </p:stCondLst>
                                        </p:cTn>
                                        <p:tgtEl>
                                          <p:spTgt spid="78"/>
                                        </p:tgtEl>
                                        <p:attrNameLst>
                                          <p:attrName>style.visibility</p:attrName>
                                        </p:attrNameLst>
                                      </p:cBhvr>
                                      <p:to>
                                        <p:strVal val="hidden"/>
                                      </p:to>
                                    </p:set>
                                  </p:subTnLst>
                                </p:cTn>
                              </p:par>
                              <p:par>
                                <p:cTn id="7" presetID="10" presetClass="entr" presetSubtype="0" fill="hold" grpId="0" nodeType="withEffect">
                                  <p:stCondLst>
                                    <p:cond delay="2500"/>
                                  </p:stCondLst>
                                  <p:childTnLst>
                                    <p:set>
                                      <p:cBhvr>
                                        <p:cTn id="8" dur="1" fill="hold">
                                          <p:stCondLst>
                                            <p:cond delay="0"/>
                                          </p:stCondLst>
                                        </p:cTn>
                                        <p:tgtEl>
                                          <p:spTgt spid="3352"/>
                                        </p:tgtEl>
                                        <p:attrNameLst>
                                          <p:attrName>style.visibility</p:attrName>
                                        </p:attrNameLst>
                                      </p:cBhvr>
                                      <p:to>
                                        <p:strVal val="visible"/>
                                      </p:to>
                                    </p:set>
                                    <p:animEffect transition="in" filter="fade">
                                      <p:cBhvr>
                                        <p:cTn id="9" dur="1500"/>
                                        <p:tgtEl>
                                          <p:spTgt spid="3352"/>
                                        </p:tgtEl>
                                      </p:cBhvr>
                                    </p:animEffect>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4500"/>
                            </p:stCondLst>
                            <p:childTnLst>
                              <p:par>
                                <p:cTn id="15" presetID="10" presetClass="exit" presetSubtype="0" fill="hold" grpId="0" nodeType="afterEffect">
                                  <p:stCondLst>
                                    <p:cond delay="0"/>
                                  </p:stCondLst>
                                  <p:childTnLst>
                                    <p:animEffect transition="out" filter="fade">
                                      <p:cBhvr>
                                        <p:cTn id="16" dur="1000"/>
                                        <p:tgtEl>
                                          <p:spTgt spid="72"/>
                                        </p:tgtEl>
                                      </p:cBhvr>
                                    </p:animEffect>
                                    <p:set>
                                      <p:cBhvr>
                                        <p:cTn id="17" dur="1" fill="hold">
                                          <p:stCondLst>
                                            <p:cond delay="999"/>
                                          </p:stCondLst>
                                        </p:cTn>
                                        <p:tgtEl>
                                          <p:spTgt spid="72"/>
                                        </p:tgtEl>
                                        <p:attrNameLst>
                                          <p:attrName>style.visibility</p:attrName>
                                        </p:attrNameLst>
                                      </p:cBhvr>
                                      <p:to>
                                        <p:strVal val="hidden"/>
                                      </p:to>
                                    </p:set>
                                  </p:childTnLst>
                                </p:cTn>
                              </p:par>
                            </p:childTnLst>
                          </p:cTn>
                        </p:par>
                        <p:par>
                          <p:cTn id="18" fill="hold">
                            <p:stCondLst>
                              <p:cond delay="5500"/>
                            </p:stCondLst>
                            <p:childTnLst>
                              <p:par>
                                <p:cTn id="19" presetID="10"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2" grpId="0" animBg="1"/>
      <p:bldP spid="72" grpId="0" animBg="1"/>
      <p:bldP spid="78" grpId="0" animBg="1"/>
      <p:bldP spid="8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tx1"/>
                </a:solidFill>
                <a:latin typeface="Source Sans Pro"/>
                <a:ea typeface="Source Sans Pro"/>
                <a:cs typeface="Source Sans Pro"/>
                <a:sym typeface="Source Sans Pro"/>
              </a:rPr>
              <a:t>Spark Architecture Concept: </a:t>
            </a:r>
            <a:r>
              <a:rPr lang="en-US" sz="3600" dirty="0">
                <a:solidFill>
                  <a:schemeClr val="tx1"/>
                </a:solidFill>
                <a:latin typeface="Source Sans Pro"/>
                <a:ea typeface="Source Sans Pro"/>
                <a:cs typeface="Source Sans Pro"/>
                <a:sym typeface="Source Sans Pro"/>
              </a:rPr>
              <a:t>Stages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1134938"/>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 Local Count</a:t>
            </a:r>
            <a:endParaRPr sz="1600" dirty="0">
              <a:solidFill>
                <a:srgbClr val="FF4D00"/>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1131590"/>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r>
              <a:rPr lang="en-US" sz="1600" dirty="0">
                <a:solidFill>
                  <a:srgbClr val="FF4D00"/>
                </a:solidFill>
              </a:rPr>
              <a:t>Global</a:t>
            </a:r>
            <a:r>
              <a:rPr lang="en" sz="1600" dirty="0">
                <a:solidFill>
                  <a:srgbClr val="FF4D00"/>
                </a:solidFill>
              </a:rPr>
              <a:t> Count</a:t>
            </a:r>
            <a:endParaRPr sz="1600" dirty="0">
              <a:solidFill>
                <a:srgbClr val="FF4D00"/>
              </a:solidFill>
            </a:endParaRPr>
          </a:p>
        </p:txBody>
      </p:sp>
      <p:sp>
        <p:nvSpPr>
          <p:cNvPr id="2" name="Rectangle 1">
            <a:extLst>
              <a:ext uri="{FF2B5EF4-FFF2-40B4-BE49-F238E27FC236}">
                <a16:creationId xmlns:a16="http://schemas.microsoft.com/office/drawing/2014/main" id="{2470D86C-EE64-4E3F-9D4D-8C1C03CA7BA6}"/>
              </a:ext>
            </a:extLst>
          </p:cNvPr>
          <p:cNvSpPr/>
          <p:nvPr/>
        </p:nvSpPr>
        <p:spPr>
          <a:xfrm>
            <a:off x="2355473" y="2077152"/>
            <a:ext cx="2064008" cy="408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B0F357-21A0-4C05-BA48-1797507BEDE5}"/>
              </a:ext>
            </a:extLst>
          </p:cNvPr>
          <p:cNvPicPr>
            <a:picLocks noChangeAspect="1"/>
          </p:cNvPicPr>
          <p:nvPr/>
        </p:nvPicPr>
        <p:blipFill>
          <a:blip r:embed="rId3">
            <a:alphaModFix/>
          </a:blip>
          <a:stretch>
            <a:fillRect/>
          </a:stretch>
        </p:blipFill>
        <p:spPr>
          <a:xfrm>
            <a:off x="520228" y="1739948"/>
            <a:ext cx="3547716" cy="2808312"/>
          </a:xfrm>
          <a:prstGeom prst="rect">
            <a:avLst/>
          </a:prstGeom>
          <a:ln>
            <a:noFill/>
          </a:ln>
        </p:spPr>
      </p:pic>
      <p:pic>
        <p:nvPicPr>
          <p:cNvPr id="9" name="Picture 8">
            <a:extLst>
              <a:ext uri="{FF2B5EF4-FFF2-40B4-BE49-F238E27FC236}">
                <a16:creationId xmlns:a16="http://schemas.microsoft.com/office/drawing/2014/main" id="{BEDCCB7F-05E1-41F6-805C-D7D8A65C1E60}"/>
              </a:ext>
            </a:extLst>
          </p:cNvPr>
          <p:cNvPicPr>
            <a:picLocks noChangeAspect="1"/>
          </p:cNvPicPr>
          <p:nvPr/>
        </p:nvPicPr>
        <p:blipFill>
          <a:blip r:embed="rId4">
            <a:alphaModFix/>
          </a:blip>
          <a:stretch>
            <a:fillRect/>
          </a:stretch>
        </p:blipFill>
        <p:spPr>
          <a:xfrm>
            <a:off x="5148064" y="1703944"/>
            <a:ext cx="3492388" cy="2844316"/>
          </a:xfrm>
          <a:prstGeom prst="rect">
            <a:avLst/>
          </a:prstGeom>
        </p:spPr>
      </p:pic>
    </p:spTree>
    <p:extLst>
      <p:ext uri="{BB962C8B-B14F-4D97-AF65-F5344CB8AC3E}">
        <p14:creationId xmlns:p14="http://schemas.microsoft.com/office/powerpoint/2010/main" val="3992032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solidFill>
                <a:latin typeface="Source Sans Pro"/>
                <a:ea typeface="Source Sans Pro"/>
                <a:cs typeface="Source Sans Pro"/>
                <a:sym typeface="Source Sans Pro"/>
              </a:rPr>
              <a:t>The Local &amp; Global Results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1134938"/>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 sz="1600" dirty="0">
                <a:solidFill>
                  <a:schemeClr val="tx1"/>
                </a:solidFill>
              </a:rPr>
              <a:t>Local Filter</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Count</a:t>
            </a:r>
          </a:p>
          <a:p>
            <a:pPr marL="0" lvl="0" indent="0" algn="ctr" rtl="0">
              <a:spcBef>
                <a:spcPts val="0"/>
              </a:spcBef>
              <a:spcAft>
                <a:spcPts val="0"/>
              </a:spcAft>
              <a:buNone/>
            </a:pPr>
            <a:endParaRPr lang="en" sz="1600" dirty="0">
              <a:solidFill>
                <a:schemeClr val="tx1"/>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1131590"/>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US" sz="1600" strike="sngStrike" dirty="0">
                <a:solidFill>
                  <a:schemeClr val="tx1"/>
                </a:solidFill>
              </a:rPr>
              <a:t>Global Filter</a:t>
            </a:r>
          </a:p>
          <a:p>
            <a:pPr marL="0" lvl="0" indent="0" algn="ctr" rtl="0">
              <a:spcBef>
                <a:spcPts val="0"/>
              </a:spcBef>
              <a:spcAft>
                <a:spcPts val="0"/>
              </a:spcAft>
              <a:buNone/>
            </a:pPr>
            <a:endParaRPr lang="en-US" sz="1600" dirty="0">
              <a:solidFill>
                <a:schemeClr val="tx1"/>
              </a:solidFill>
            </a:endParaRPr>
          </a:p>
          <a:p>
            <a:pPr marL="0" lvl="0" indent="0" algn="ctr" rtl="0">
              <a:spcBef>
                <a:spcPts val="0"/>
              </a:spcBef>
              <a:spcAft>
                <a:spcPts val="0"/>
              </a:spcAft>
              <a:buNone/>
            </a:pPr>
            <a:r>
              <a:rPr lang="en-US" sz="1600" dirty="0">
                <a:solidFill>
                  <a:schemeClr val="tx1"/>
                </a:solidFill>
              </a:rPr>
              <a:t>Global</a:t>
            </a:r>
            <a:r>
              <a:rPr lang="en" sz="1600" dirty="0">
                <a:solidFill>
                  <a:schemeClr val="tx1"/>
                </a:solidFill>
              </a:rPr>
              <a:t> Count</a:t>
            </a:r>
          </a:p>
          <a:p>
            <a:pPr marL="0" lvl="0" indent="0" algn="ctr" rtl="0">
              <a:spcBef>
                <a:spcPts val="0"/>
              </a:spcBef>
              <a:spcAft>
                <a:spcPts val="0"/>
              </a:spcAft>
              <a:buNone/>
            </a:pPr>
            <a:endParaRPr lang="en-US" sz="16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solidFill>
                <a:latin typeface="Source Sans Pro"/>
                <a:ea typeface="Source Sans Pro"/>
                <a:cs typeface="Source Sans Pro"/>
                <a:sym typeface="Source Sans Pro"/>
              </a:rPr>
              <a:t>The Local &amp; Global Results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1134938"/>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 sz="1600" dirty="0">
                <a:solidFill>
                  <a:schemeClr val="tx1"/>
                </a:solidFill>
              </a:rPr>
              <a:t>Local Filter</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Distinct</a:t>
            </a:r>
          </a:p>
          <a:p>
            <a:pPr marL="0" lvl="0" indent="0" algn="ctr" rtl="0">
              <a:spcBef>
                <a:spcPts val="0"/>
              </a:spcBef>
              <a:spcAft>
                <a:spcPts val="0"/>
              </a:spcAft>
              <a:buNone/>
            </a:pPr>
            <a:endParaRPr lang="en" sz="1600" dirty="0">
              <a:solidFill>
                <a:schemeClr val="tx1"/>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1131590"/>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US" sz="1600" strike="sngStrike" dirty="0">
                <a:solidFill>
                  <a:schemeClr val="tx1"/>
                </a:solidFill>
              </a:rPr>
              <a:t>Global Filter</a:t>
            </a:r>
          </a:p>
          <a:p>
            <a:pPr marL="0" lvl="0" indent="0" algn="ctr" rtl="0">
              <a:spcBef>
                <a:spcPts val="0"/>
              </a:spcBef>
              <a:spcAft>
                <a:spcPts val="0"/>
              </a:spcAft>
              <a:buNone/>
            </a:pPr>
            <a:endParaRPr lang="en-US" sz="1600" dirty="0">
              <a:solidFill>
                <a:schemeClr val="tx1"/>
              </a:solidFill>
            </a:endParaRPr>
          </a:p>
          <a:p>
            <a:pPr marL="0" lvl="0" indent="0" algn="ctr" rtl="0">
              <a:spcBef>
                <a:spcPts val="0"/>
              </a:spcBef>
              <a:spcAft>
                <a:spcPts val="0"/>
              </a:spcAft>
              <a:buNone/>
            </a:pPr>
            <a:r>
              <a:rPr lang="en-US" sz="1600" dirty="0">
                <a:solidFill>
                  <a:schemeClr val="tx1"/>
                </a:solidFill>
              </a:rPr>
              <a:t>Global</a:t>
            </a:r>
            <a:r>
              <a:rPr lang="en" sz="1600" dirty="0">
                <a:solidFill>
                  <a:schemeClr val="tx1"/>
                </a:solidFill>
              </a:rPr>
              <a:t>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Distinct</a:t>
            </a:r>
          </a:p>
          <a:p>
            <a:pPr marL="0" lvl="0" indent="0" algn="ctr" rtl="0">
              <a:spcBef>
                <a:spcPts val="0"/>
              </a:spcBef>
              <a:spcAft>
                <a:spcPts val="0"/>
              </a:spcAft>
              <a:buNone/>
            </a:pPr>
            <a:endParaRPr lang="en" sz="1600" dirty="0">
              <a:solidFill>
                <a:schemeClr val="tx1"/>
              </a:solidFill>
            </a:endParaRPr>
          </a:p>
        </p:txBody>
      </p:sp>
    </p:spTree>
    <p:extLst>
      <p:ext uri="{BB962C8B-B14F-4D97-AF65-F5344CB8AC3E}">
        <p14:creationId xmlns:p14="http://schemas.microsoft.com/office/powerpoint/2010/main" val="2322824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solidFill>
                <a:latin typeface="Source Sans Pro"/>
                <a:ea typeface="Source Sans Pro"/>
                <a:cs typeface="Source Sans Pro"/>
                <a:sym typeface="Source Sans Pro"/>
              </a:rPr>
              <a:t>The Local &amp; Global Results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1134938"/>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 sz="1600" dirty="0">
                <a:solidFill>
                  <a:schemeClr val="tx1"/>
                </a:solidFill>
              </a:rPr>
              <a:t>Local Filter</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Distinct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Sort</a:t>
            </a:r>
          </a:p>
          <a:p>
            <a:pPr marL="0" lvl="0" indent="0" algn="ctr" rtl="0">
              <a:spcBef>
                <a:spcPts val="0"/>
              </a:spcBef>
              <a:spcAft>
                <a:spcPts val="0"/>
              </a:spcAft>
              <a:buNone/>
            </a:pPr>
            <a:endParaRPr lang="en" sz="1600" dirty="0">
              <a:solidFill>
                <a:schemeClr val="tx1"/>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1131590"/>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US" sz="1600" strike="sngStrike" dirty="0">
                <a:solidFill>
                  <a:schemeClr val="tx1"/>
                </a:solidFill>
              </a:rPr>
              <a:t>Global Filter</a:t>
            </a:r>
          </a:p>
          <a:p>
            <a:pPr marL="0" lvl="0" indent="0" algn="ctr" rtl="0">
              <a:spcBef>
                <a:spcPts val="0"/>
              </a:spcBef>
              <a:spcAft>
                <a:spcPts val="0"/>
              </a:spcAft>
              <a:buNone/>
            </a:pPr>
            <a:endParaRPr lang="en-US" sz="1600" dirty="0">
              <a:solidFill>
                <a:schemeClr val="tx1"/>
              </a:solidFill>
            </a:endParaRPr>
          </a:p>
          <a:p>
            <a:pPr marL="0" lvl="0" indent="0" algn="ctr" rtl="0">
              <a:spcBef>
                <a:spcPts val="0"/>
              </a:spcBef>
              <a:spcAft>
                <a:spcPts val="0"/>
              </a:spcAft>
              <a:buNone/>
            </a:pPr>
            <a:r>
              <a:rPr lang="en-US" sz="1600" dirty="0">
                <a:solidFill>
                  <a:schemeClr val="tx1"/>
                </a:solidFill>
              </a:rPr>
              <a:t>Global</a:t>
            </a:r>
            <a:r>
              <a:rPr lang="en" sz="1600" dirty="0">
                <a:solidFill>
                  <a:schemeClr val="tx1"/>
                </a:solidFill>
              </a:rPr>
              <a:t>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Distinct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Sort</a:t>
            </a:r>
          </a:p>
          <a:p>
            <a:pPr marL="0" lvl="0" indent="0" algn="ctr" rtl="0">
              <a:spcBef>
                <a:spcPts val="0"/>
              </a:spcBef>
              <a:spcAft>
                <a:spcPts val="0"/>
              </a:spcAft>
              <a:buNone/>
            </a:pPr>
            <a:endParaRPr lang="en" sz="1600" dirty="0">
              <a:solidFill>
                <a:schemeClr val="tx1"/>
              </a:solidFill>
            </a:endParaRPr>
          </a:p>
        </p:txBody>
      </p:sp>
    </p:spTree>
    <p:extLst>
      <p:ext uri="{BB962C8B-B14F-4D97-AF65-F5344CB8AC3E}">
        <p14:creationId xmlns:p14="http://schemas.microsoft.com/office/powerpoint/2010/main" val="2909000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solidFill>
                <a:latin typeface="Source Sans Pro"/>
                <a:ea typeface="Source Sans Pro"/>
                <a:cs typeface="Source Sans Pro"/>
                <a:sym typeface="Source Sans Pro"/>
              </a:rPr>
              <a:t>The Local &amp; Global Results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1134938"/>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 sz="1600" dirty="0">
                <a:solidFill>
                  <a:schemeClr val="tx1"/>
                </a:solidFill>
              </a:rPr>
              <a:t>Local Filter</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Distinct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Sort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Local Aggregate</a:t>
            </a:r>
            <a:endParaRPr sz="1600" dirty="0">
              <a:solidFill>
                <a:schemeClr val="tx1"/>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1131590"/>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p>
          <a:p>
            <a:pPr marL="0" lvl="0" indent="0" algn="ctr" rtl="0">
              <a:spcBef>
                <a:spcPts val="0"/>
              </a:spcBef>
              <a:spcAft>
                <a:spcPts val="0"/>
              </a:spcAft>
              <a:buNone/>
            </a:pPr>
            <a:endParaRPr lang="en" sz="1600" dirty="0">
              <a:solidFill>
                <a:srgbClr val="FF4D00"/>
              </a:solidFill>
            </a:endParaRPr>
          </a:p>
          <a:p>
            <a:pPr marL="0" lvl="0" indent="0" algn="ctr" rtl="0">
              <a:spcBef>
                <a:spcPts val="0"/>
              </a:spcBef>
              <a:spcAft>
                <a:spcPts val="0"/>
              </a:spcAft>
              <a:buNone/>
            </a:pPr>
            <a:r>
              <a:rPr lang="en-US" sz="1600" strike="sngStrike" dirty="0">
                <a:solidFill>
                  <a:schemeClr val="tx1"/>
                </a:solidFill>
              </a:rPr>
              <a:t>Global Filter</a:t>
            </a:r>
          </a:p>
          <a:p>
            <a:pPr marL="0" lvl="0" indent="0" algn="ctr" rtl="0">
              <a:spcBef>
                <a:spcPts val="0"/>
              </a:spcBef>
              <a:spcAft>
                <a:spcPts val="0"/>
              </a:spcAft>
              <a:buNone/>
            </a:pPr>
            <a:endParaRPr lang="en-US" sz="1600" dirty="0">
              <a:solidFill>
                <a:schemeClr val="tx1"/>
              </a:solidFill>
            </a:endParaRPr>
          </a:p>
          <a:p>
            <a:pPr marL="0" lvl="0" indent="0" algn="ctr" rtl="0">
              <a:spcBef>
                <a:spcPts val="0"/>
              </a:spcBef>
              <a:spcAft>
                <a:spcPts val="0"/>
              </a:spcAft>
              <a:buNone/>
            </a:pPr>
            <a:r>
              <a:rPr lang="en-US" sz="1600" dirty="0">
                <a:solidFill>
                  <a:schemeClr val="tx1"/>
                </a:solidFill>
              </a:rPr>
              <a:t>Global</a:t>
            </a:r>
            <a:r>
              <a:rPr lang="en" sz="1600" dirty="0">
                <a:solidFill>
                  <a:schemeClr val="tx1"/>
                </a:solidFill>
              </a:rPr>
              <a:t> Count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Distinct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Sort</a:t>
            </a:r>
          </a:p>
          <a:p>
            <a:pPr marL="0" lvl="0" indent="0" algn="ctr" rtl="0">
              <a:spcBef>
                <a:spcPts val="0"/>
              </a:spcBef>
              <a:spcAft>
                <a:spcPts val="0"/>
              </a:spcAft>
              <a:buNone/>
            </a:pPr>
            <a:endParaRPr lang="en" sz="1600" dirty="0">
              <a:solidFill>
                <a:schemeClr val="tx1"/>
              </a:solidFill>
            </a:endParaRPr>
          </a:p>
          <a:p>
            <a:pPr marL="0" lvl="0" indent="0" algn="ctr" rtl="0">
              <a:spcBef>
                <a:spcPts val="0"/>
              </a:spcBef>
              <a:spcAft>
                <a:spcPts val="0"/>
              </a:spcAft>
              <a:buNone/>
            </a:pPr>
            <a:r>
              <a:rPr lang="en" sz="1600" dirty="0">
                <a:solidFill>
                  <a:schemeClr val="tx1"/>
                </a:solidFill>
              </a:rPr>
              <a:t>Global Aggregate</a:t>
            </a:r>
            <a:endParaRPr sz="1600" dirty="0">
              <a:solidFill>
                <a:schemeClr val="tx1"/>
              </a:solidFill>
            </a:endParaRPr>
          </a:p>
        </p:txBody>
      </p:sp>
    </p:spTree>
    <p:extLst>
      <p:ext uri="{BB962C8B-B14F-4D97-AF65-F5344CB8AC3E}">
        <p14:creationId xmlns:p14="http://schemas.microsoft.com/office/powerpoint/2010/main" val="946677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500" dirty="0">
                <a:solidFill>
                  <a:srgbClr val="FFFFFF"/>
                </a:solidFill>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#2, Part 3: Review Questions</a:t>
            </a:r>
            <a:br>
              <a:rPr lang="en-US" sz="3000" dirty="0">
                <a:solidFill>
                  <a:srgbClr val="FFFFFF"/>
                </a:solidFill>
                <a:latin typeface="Barlow"/>
              </a:rPr>
            </a:br>
            <a:r>
              <a:rPr lang="en-US" sz="2000" dirty="0">
                <a:solidFill>
                  <a:srgbClr val="FFFFFF"/>
                </a:solidFill>
                <a:latin typeface="Barlow"/>
              </a:rPr>
              <a:t>(Key Concept: Distributed Computing)</a:t>
            </a:r>
            <a:endParaRPr sz="2000" dirty="0">
              <a:solidFill>
                <a:srgbClr val="FFFFFF"/>
              </a:solidFill>
              <a:latin typeface="Barlow"/>
            </a:endParaRPr>
          </a:p>
        </p:txBody>
      </p:sp>
    </p:spTree>
    <p:extLst>
      <p:ext uri="{BB962C8B-B14F-4D97-AF65-F5344CB8AC3E}">
        <p14:creationId xmlns:p14="http://schemas.microsoft.com/office/powerpoint/2010/main" val="162645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4"/>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4"/>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sp>
        <p:nvSpPr>
          <p:cNvPr id="138" name="Google Shape;138;p24"/>
          <p:cNvSpPr txBox="1"/>
          <p:nvPr/>
        </p:nvSpPr>
        <p:spPr>
          <a:xfrm>
            <a:off x="2239468" y="562500"/>
            <a:ext cx="4665064"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Source Sans Pro"/>
                <a:ea typeface="Source Sans Pro"/>
                <a:cs typeface="Source Sans Pro"/>
                <a:sym typeface="Source Sans Pro"/>
              </a:rPr>
              <a:t>Can you grab the bag...</a:t>
            </a:r>
            <a:endParaRPr sz="3600" dirty="0">
              <a:latin typeface="Source Sans Pro"/>
              <a:ea typeface="Source Sans Pro"/>
              <a:cs typeface="Source Sans Pro"/>
              <a:sym typeface="Source Sans Pro"/>
            </a:endParaRPr>
          </a:p>
        </p:txBody>
      </p:sp>
      <p:pic>
        <p:nvPicPr>
          <p:cNvPr id="139" name="Google Shape;139;p24"/>
          <p:cNvPicPr preferRelativeResize="0"/>
          <p:nvPr/>
        </p:nvPicPr>
        <p:blipFill>
          <a:blip r:embed="rId3">
            <a:alphaModFix/>
          </a:blip>
          <a:stretch>
            <a:fillRect/>
          </a:stretch>
        </p:blipFill>
        <p:spPr>
          <a:xfrm>
            <a:off x="1394650" y="1347350"/>
            <a:ext cx="5986310" cy="3367300"/>
          </a:xfrm>
          <a:prstGeom prst="rect">
            <a:avLst/>
          </a:prstGeom>
          <a:noFill/>
          <a:ln>
            <a:noFill/>
          </a:ln>
          <a:effectLst>
            <a:outerShdw blurRad="57150" dist="114300" dir="2220000" algn="bl" rotWithShape="0">
              <a:srgbClr val="000000">
                <a:alpha val="41000"/>
              </a:srgbClr>
            </a:outerShdw>
          </a:effectLst>
        </p:spPr>
      </p:pic>
    </p:spTree>
    <p:extLst>
      <p:ext uri="{BB962C8B-B14F-4D97-AF65-F5344CB8AC3E}">
        <p14:creationId xmlns:p14="http://schemas.microsoft.com/office/powerpoint/2010/main" val="2123817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496"/>
        <p:cNvGrpSpPr/>
        <p:nvPr/>
      </p:nvGrpSpPr>
      <p:grpSpPr>
        <a:xfrm>
          <a:off x="0" y="0"/>
          <a:ext cx="0" cy="0"/>
          <a:chOff x="0" y="0"/>
          <a:chExt cx="0" cy="0"/>
        </a:xfrm>
      </p:grpSpPr>
      <p:pic>
        <p:nvPicPr>
          <p:cNvPr id="77" name="Picture 76" descr="A picture containing game, drawing&#10;&#10;Description automatically generated">
            <a:extLst>
              <a:ext uri="{FF2B5EF4-FFF2-40B4-BE49-F238E27FC236}">
                <a16:creationId xmlns:a16="http://schemas.microsoft.com/office/drawing/2014/main" id="{AB55B762-E479-4CF2-AE27-CD921B6564B3}"/>
              </a:ext>
            </a:extLst>
          </p:cNvPr>
          <p:cNvPicPr>
            <a:picLocks noChangeAspect="1"/>
          </p:cNvPicPr>
          <p:nvPr/>
        </p:nvPicPr>
        <p:blipFill>
          <a:blip r:embed="rId3"/>
          <a:stretch>
            <a:fillRect/>
          </a:stretch>
        </p:blipFill>
        <p:spPr>
          <a:xfrm>
            <a:off x="7236296" y="3615866"/>
            <a:ext cx="1872208" cy="1493353"/>
          </a:xfrm>
          <a:prstGeom prst="rect">
            <a:avLst/>
          </a:prstGeom>
        </p:spPr>
      </p:pic>
      <p:sp>
        <p:nvSpPr>
          <p:cNvPr id="3500" name="Google Shape;3500;p85"/>
          <p:cNvSpPr txBox="1"/>
          <p:nvPr/>
        </p:nvSpPr>
        <p:spPr>
          <a:xfrm>
            <a:off x="3923928" y="159482"/>
            <a:ext cx="4788024" cy="97210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dirty="0">
                <a:latin typeface="Source Sans Pro"/>
                <a:ea typeface="Source Sans Pro"/>
                <a:cs typeface="Source Sans Pro"/>
                <a:sym typeface="Source Sans Pro"/>
              </a:rPr>
              <a:t>What were the </a:t>
            </a:r>
            <a:r>
              <a:rPr lang="en" sz="3000" b="1" dirty="0">
                <a:latin typeface="Source Sans Pro"/>
                <a:ea typeface="Source Sans Pro"/>
                <a:cs typeface="Source Sans Pro"/>
                <a:sym typeface="Source Sans Pro"/>
              </a:rPr>
              <a:t>jobs</a:t>
            </a:r>
            <a:r>
              <a:rPr lang="en" sz="3000" dirty="0">
                <a:latin typeface="Source Sans Pro"/>
                <a:ea typeface="Source Sans Pro"/>
                <a:cs typeface="Source Sans Pro"/>
                <a:sym typeface="Source Sans Pro"/>
              </a:rPr>
              <a:t>, </a:t>
            </a:r>
            <a:r>
              <a:rPr lang="en" sz="3000" b="1" dirty="0">
                <a:latin typeface="Source Sans Pro"/>
                <a:ea typeface="Source Sans Pro"/>
                <a:cs typeface="Source Sans Pro"/>
                <a:sym typeface="Source Sans Pro"/>
              </a:rPr>
              <a:t>stages</a:t>
            </a:r>
            <a:r>
              <a:rPr lang="en" sz="3000" dirty="0">
                <a:latin typeface="Source Sans Pro"/>
                <a:ea typeface="Source Sans Pro"/>
                <a:cs typeface="Source Sans Pro"/>
                <a:sym typeface="Source Sans Pro"/>
              </a:rPr>
              <a:t>,</a:t>
            </a:r>
            <a:br>
              <a:rPr lang="en" sz="3000" dirty="0">
                <a:latin typeface="Source Sans Pro"/>
                <a:ea typeface="Source Sans Pro"/>
                <a:cs typeface="Source Sans Pro"/>
                <a:sym typeface="Source Sans Pro"/>
              </a:rPr>
            </a:br>
            <a:r>
              <a:rPr lang="en" sz="3000" dirty="0">
                <a:latin typeface="Source Sans Pro"/>
                <a:ea typeface="Source Sans Pro"/>
                <a:cs typeface="Source Sans Pro"/>
                <a:sym typeface="Source Sans Pro"/>
              </a:rPr>
              <a:t>and </a:t>
            </a:r>
            <a:r>
              <a:rPr lang="en" sz="3000" b="1" dirty="0">
                <a:latin typeface="Source Sans Pro"/>
                <a:ea typeface="Source Sans Pro"/>
                <a:cs typeface="Source Sans Pro"/>
                <a:sym typeface="Source Sans Pro"/>
              </a:rPr>
              <a:t>tasks </a:t>
            </a:r>
            <a:r>
              <a:rPr lang="en" sz="3000" dirty="0">
                <a:latin typeface="Source Sans Pro"/>
                <a:ea typeface="Source Sans Pro"/>
                <a:cs typeface="Source Sans Pro"/>
                <a:sym typeface="Source Sans Pro"/>
              </a:rPr>
              <a:t>in this scenario?</a:t>
            </a:r>
            <a:endParaRPr lang="en-US" sz="2800" dirty="0">
              <a:latin typeface="Source Sans Pro"/>
              <a:ea typeface="Source Sans Pro"/>
              <a:cs typeface="Source Sans Pro"/>
              <a:sym typeface="Source Sans Pro"/>
            </a:endParaRPr>
          </a:p>
        </p:txBody>
      </p:sp>
      <p:grpSp>
        <p:nvGrpSpPr>
          <p:cNvPr id="51" name="Group 50">
            <a:extLst>
              <a:ext uri="{FF2B5EF4-FFF2-40B4-BE49-F238E27FC236}">
                <a16:creationId xmlns:a16="http://schemas.microsoft.com/office/drawing/2014/main" id="{CE80BE50-6CAB-4C6B-A219-D872FEC6B4F4}"/>
              </a:ext>
            </a:extLst>
          </p:cNvPr>
          <p:cNvGrpSpPr/>
          <p:nvPr/>
        </p:nvGrpSpPr>
        <p:grpSpPr>
          <a:xfrm>
            <a:off x="1613103" y="1684626"/>
            <a:ext cx="838200" cy="863313"/>
            <a:chOff x="4230975" y="1181512"/>
            <a:chExt cx="838200" cy="863313"/>
          </a:xfrm>
        </p:grpSpPr>
        <p:pic>
          <p:nvPicPr>
            <p:cNvPr id="52" name="Google Shape;392;p31">
              <a:extLst>
                <a:ext uri="{FF2B5EF4-FFF2-40B4-BE49-F238E27FC236}">
                  <a16:creationId xmlns:a16="http://schemas.microsoft.com/office/drawing/2014/main" id="{F36FF8C0-82BB-41A3-94FF-9C9D2E95E4BB}"/>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3" name="Google Shape;427;p31">
              <a:extLst>
                <a:ext uri="{FF2B5EF4-FFF2-40B4-BE49-F238E27FC236}">
                  <a16:creationId xmlns:a16="http://schemas.microsoft.com/office/drawing/2014/main" id="{E3B4B53D-4477-42B6-9CD6-28E1A35B1025}"/>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392;p31">
            <a:extLst>
              <a:ext uri="{FF2B5EF4-FFF2-40B4-BE49-F238E27FC236}">
                <a16:creationId xmlns:a16="http://schemas.microsoft.com/office/drawing/2014/main" id="{A6AB1218-90E5-4D3E-8C8C-B852850AAC58}"/>
              </a:ext>
            </a:extLst>
          </p:cNvPr>
          <p:cNvPicPr>
            <a:picLocks/>
          </p:cNvPicPr>
          <p:nvPr/>
        </p:nvPicPr>
        <p:blipFill>
          <a:blip r:embed="rId4"/>
          <a:srcRect/>
          <a:stretch/>
        </p:blipFill>
        <p:spPr>
          <a:xfrm>
            <a:off x="1772366" y="1684626"/>
            <a:ext cx="548640" cy="658369"/>
          </a:xfrm>
          <a:prstGeom prst="rect">
            <a:avLst/>
          </a:prstGeom>
          <a:noFill/>
          <a:ln>
            <a:noFill/>
          </a:ln>
          <a:effectLst>
            <a:outerShdw blurRad="57150" dist="38100" dir="2760000" algn="bl" rotWithShape="0">
              <a:srgbClr val="000000">
                <a:alpha val="86000"/>
              </a:srgbClr>
            </a:outerShdw>
          </a:effectLst>
        </p:spPr>
      </p:pic>
      <p:sp>
        <p:nvSpPr>
          <p:cNvPr id="55" name="Google Shape;427;p31">
            <a:extLst>
              <a:ext uri="{FF2B5EF4-FFF2-40B4-BE49-F238E27FC236}">
                <a16:creationId xmlns:a16="http://schemas.microsoft.com/office/drawing/2014/main" id="{2294471E-4C80-41D4-970E-3E0F99073F15}"/>
              </a:ext>
            </a:extLst>
          </p:cNvPr>
          <p:cNvSpPr/>
          <p:nvPr/>
        </p:nvSpPr>
        <p:spPr>
          <a:xfrm>
            <a:off x="1613103" y="2067639"/>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8;p29">
            <a:extLst>
              <a:ext uri="{FF2B5EF4-FFF2-40B4-BE49-F238E27FC236}">
                <a16:creationId xmlns:a16="http://schemas.microsoft.com/office/drawing/2014/main" id="{21AA40B9-2731-4521-95E0-5B26992CFFBF}"/>
              </a:ext>
            </a:extLst>
          </p:cNvPr>
          <p:cNvSpPr/>
          <p:nvPr/>
        </p:nvSpPr>
        <p:spPr>
          <a:xfrm>
            <a:off x="2912441" y="3977829"/>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392;p31">
            <a:extLst>
              <a:ext uri="{FF2B5EF4-FFF2-40B4-BE49-F238E27FC236}">
                <a16:creationId xmlns:a16="http://schemas.microsoft.com/office/drawing/2014/main" id="{842324DD-E2D9-4D22-A3AE-B38ACA49AC18}"/>
              </a:ext>
            </a:extLst>
          </p:cNvPr>
          <p:cNvPicPr>
            <a:picLocks/>
          </p:cNvPicPr>
          <p:nvPr/>
        </p:nvPicPr>
        <p:blipFill>
          <a:blip r:embed="rId5"/>
          <a:srcRect/>
          <a:stretch/>
        </p:blipFill>
        <p:spPr>
          <a:xfrm>
            <a:off x="2797387" y="4288556"/>
            <a:ext cx="489396" cy="587276"/>
          </a:xfrm>
          <a:prstGeom prst="rect">
            <a:avLst/>
          </a:prstGeom>
          <a:noFill/>
          <a:ln>
            <a:noFill/>
          </a:ln>
          <a:effectLst>
            <a:outerShdw blurRad="57150" dist="38100" dir="2760000" algn="bl" rotWithShape="0">
              <a:srgbClr val="000000">
                <a:alpha val="86000"/>
              </a:srgbClr>
            </a:outerShdw>
          </a:effectLst>
        </p:spPr>
      </p:pic>
      <p:pic>
        <p:nvPicPr>
          <p:cNvPr id="58" name="Google Shape;392;p31">
            <a:extLst>
              <a:ext uri="{FF2B5EF4-FFF2-40B4-BE49-F238E27FC236}">
                <a16:creationId xmlns:a16="http://schemas.microsoft.com/office/drawing/2014/main" id="{D35A171B-32B4-4F7D-BA7F-E148DE7D1D1E}"/>
              </a:ext>
            </a:extLst>
          </p:cNvPr>
          <p:cNvPicPr>
            <a:picLocks/>
          </p:cNvPicPr>
          <p:nvPr/>
        </p:nvPicPr>
        <p:blipFill>
          <a:blip r:embed="rId5"/>
          <a:srcRect/>
          <a:stretch/>
        </p:blipFill>
        <p:spPr>
          <a:xfrm>
            <a:off x="3413696" y="4288346"/>
            <a:ext cx="489396" cy="587276"/>
          </a:xfrm>
          <a:prstGeom prst="rect">
            <a:avLst/>
          </a:prstGeom>
          <a:noFill/>
          <a:ln>
            <a:noFill/>
          </a:ln>
          <a:effectLst>
            <a:outerShdw blurRad="57150" dist="38100" dir="2760000" algn="bl" rotWithShape="0">
              <a:srgbClr val="000000">
                <a:alpha val="86000"/>
              </a:srgbClr>
            </a:outerShdw>
          </a:effectLst>
        </p:spPr>
      </p:pic>
      <p:sp>
        <p:nvSpPr>
          <p:cNvPr id="59" name="Google Shape;268;p29">
            <a:extLst>
              <a:ext uri="{FF2B5EF4-FFF2-40B4-BE49-F238E27FC236}">
                <a16:creationId xmlns:a16="http://schemas.microsoft.com/office/drawing/2014/main" id="{47482984-F3B5-4200-BBA7-C5730BAF0BFF}"/>
              </a:ext>
            </a:extLst>
          </p:cNvPr>
          <p:cNvSpPr/>
          <p:nvPr/>
        </p:nvSpPr>
        <p:spPr>
          <a:xfrm>
            <a:off x="1611845" y="3977829"/>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392;p31">
            <a:extLst>
              <a:ext uri="{FF2B5EF4-FFF2-40B4-BE49-F238E27FC236}">
                <a16:creationId xmlns:a16="http://schemas.microsoft.com/office/drawing/2014/main" id="{A182BC1A-F1BA-4332-86D5-BA2C44A8F5DA}"/>
              </a:ext>
            </a:extLst>
          </p:cNvPr>
          <p:cNvPicPr>
            <a:picLocks/>
          </p:cNvPicPr>
          <p:nvPr/>
        </p:nvPicPr>
        <p:blipFill>
          <a:blip r:embed="rId5"/>
          <a:srcRect/>
          <a:stretch/>
        </p:blipFill>
        <p:spPr>
          <a:xfrm>
            <a:off x="1496791" y="4288556"/>
            <a:ext cx="489396" cy="587276"/>
          </a:xfrm>
          <a:prstGeom prst="rect">
            <a:avLst/>
          </a:prstGeom>
          <a:noFill/>
          <a:ln>
            <a:noFill/>
          </a:ln>
          <a:effectLst>
            <a:outerShdw blurRad="57150" dist="38100" dir="2760000" algn="bl" rotWithShape="0">
              <a:srgbClr val="000000">
                <a:alpha val="86000"/>
              </a:srgbClr>
            </a:outerShdw>
          </a:effectLst>
        </p:spPr>
      </p:pic>
      <p:pic>
        <p:nvPicPr>
          <p:cNvPr id="61" name="Google Shape;392;p31">
            <a:extLst>
              <a:ext uri="{FF2B5EF4-FFF2-40B4-BE49-F238E27FC236}">
                <a16:creationId xmlns:a16="http://schemas.microsoft.com/office/drawing/2014/main" id="{0DA7E0A2-1738-4A62-A964-4D270498F504}"/>
              </a:ext>
            </a:extLst>
          </p:cNvPr>
          <p:cNvPicPr>
            <a:picLocks/>
          </p:cNvPicPr>
          <p:nvPr/>
        </p:nvPicPr>
        <p:blipFill>
          <a:blip r:embed="rId5"/>
          <a:srcRect/>
          <a:stretch/>
        </p:blipFill>
        <p:spPr>
          <a:xfrm>
            <a:off x="2113100" y="4288346"/>
            <a:ext cx="489396" cy="587276"/>
          </a:xfrm>
          <a:prstGeom prst="rect">
            <a:avLst/>
          </a:prstGeom>
          <a:noFill/>
          <a:ln>
            <a:noFill/>
          </a:ln>
          <a:effectLst>
            <a:outerShdw blurRad="57150" dist="38100" dir="2760000" algn="bl" rotWithShape="0">
              <a:srgbClr val="000000">
                <a:alpha val="86000"/>
              </a:srgbClr>
            </a:outerShdw>
          </a:effectLst>
        </p:spPr>
      </p:pic>
      <p:sp>
        <p:nvSpPr>
          <p:cNvPr id="62" name="Google Shape;268;p29">
            <a:extLst>
              <a:ext uri="{FF2B5EF4-FFF2-40B4-BE49-F238E27FC236}">
                <a16:creationId xmlns:a16="http://schemas.microsoft.com/office/drawing/2014/main" id="{A0980C96-AE59-4D18-B17E-827FAAC1D139}"/>
              </a:ext>
            </a:extLst>
          </p:cNvPr>
          <p:cNvSpPr/>
          <p:nvPr/>
        </p:nvSpPr>
        <p:spPr>
          <a:xfrm>
            <a:off x="330570" y="3977709"/>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392;p31">
            <a:extLst>
              <a:ext uri="{FF2B5EF4-FFF2-40B4-BE49-F238E27FC236}">
                <a16:creationId xmlns:a16="http://schemas.microsoft.com/office/drawing/2014/main" id="{7CE8D93A-2CFD-4B05-8E18-C67239F33F0C}"/>
              </a:ext>
            </a:extLst>
          </p:cNvPr>
          <p:cNvPicPr>
            <a:picLocks/>
          </p:cNvPicPr>
          <p:nvPr/>
        </p:nvPicPr>
        <p:blipFill>
          <a:blip r:embed="rId5"/>
          <a:srcRect/>
          <a:stretch/>
        </p:blipFill>
        <p:spPr>
          <a:xfrm>
            <a:off x="215516" y="4288730"/>
            <a:ext cx="489396" cy="587276"/>
          </a:xfrm>
          <a:prstGeom prst="rect">
            <a:avLst/>
          </a:prstGeom>
          <a:noFill/>
          <a:ln>
            <a:noFill/>
          </a:ln>
          <a:effectLst>
            <a:outerShdw blurRad="57150" dist="38100" dir="2760000" algn="bl" rotWithShape="0">
              <a:srgbClr val="000000">
                <a:alpha val="86000"/>
              </a:srgbClr>
            </a:outerShdw>
          </a:effectLst>
        </p:spPr>
      </p:pic>
      <p:pic>
        <p:nvPicPr>
          <p:cNvPr id="64" name="Google Shape;392;p31">
            <a:extLst>
              <a:ext uri="{FF2B5EF4-FFF2-40B4-BE49-F238E27FC236}">
                <a16:creationId xmlns:a16="http://schemas.microsoft.com/office/drawing/2014/main" id="{0A6A7B5D-B93D-4382-88F2-6EF61C213967}"/>
              </a:ext>
            </a:extLst>
          </p:cNvPr>
          <p:cNvPicPr>
            <a:picLocks/>
          </p:cNvPicPr>
          <p:nvPr/>
        </p:nvPicPr>
        <p:blipFill>
          <a:blip r:embed="rId5"/>
          <a:srcRect/>
          <a:stretch/>
        </p:blipFill>
        <p:spPr>
          <a:xfrm>
            <a:off x="831825" y="4288226"/>
            <a:ext cx="489396" cy="587276"/>
          </a:xfrm>
          <a:prstGeom prst="rect">
            <a:avLst/>
          </a:prstGeom>
          <a:noFill/>
          <a:ln>
            <a:noFill/>
          </a:ln>
          <a:effectLst>
            <a:outerShdw blurRad="57150" dist="38100" dir="2760000" algn="bl" rotWithShape="0">
              <a:srgbClr val="000000">
                <a:alpha val="86000"/>
              </a:srgbClr>
            </a:outerShdw>
          </a:effectLst>
        </p:spPr>
      </p:pic>
      <p:sp>
        <p:nvSpPr>
          <p:cNvPr id="65" name="Google Shape;268;p29">
            <a:extLst>
              <a:ext uri="{FF2B5EF4-FFF2-40B4-BE49-F238E27FC236}">
                <a16:creationId xmlns:a16="http://schemas.microsoft.com/office/drawing/2014/main" id="{55FC1AAF-3F82-4AB1-8279-F72163B073B3}"/>
              </a:ext>
            </a:extLst>
          </p:cNvPr>
          <p:cNvSpPr/>
          <p:nvPr/>
        </p:nvSpPr>
        <p:spPr>
          <a:xfrm>
            <a:off x="2912443" y="2834834"/>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392;p31">
            <a:extLst>
              <a:ext uri="{FF2B5EF4-FFF2-40B4-BE49-F238E27FC236}">
                <a16:creationId xmlns:a16="http://schemas.microsoft.com/office/drawing/2014/main" id="{5C84F595-7B65-4F56-87A4-D8E617DFB123}"/>
              </a:ext>
            </a:extLst>
          </p:cNvPr>
          <p:cNvPicPr>
            <a:picLocks/>
          </p:cNvPicPr>
          <p:nvPr/>
        </p:nvPicPr>
        <p:blipFill>
          <a:blip r:embed="rId5"/>
          <a:srcRect/>
          <a:stretch/>
        </p:blipFill>
        <p:spPr>
          <a:xfrm>
            <a:off x="2797389" y="3145561"/>
            <a:ext cx="489396"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6A0A08BF-66A6-498B-87BE-637B8202C319}"/>
              </a:ext>
            </a:extLst>
          </p:cNvPr>
          <p:cNvPicPr>
            <a:picLocks/>
          </p:cNvPicPr>
          <p:nvPr/>
        </p:nvPicPr>
        <p:blipFill>
          <a:blip r:embed="rId5"/>
          <a:srcRect/>
          <a:stretch/>
        </p:blipFill>
        <p:spPr>
          <a:xfrm>
            <a:off x="3413698" y="3145351"/>
            <a:ext cx="489396" cy="587276"/>
          </a:xfrm>
          <a:prstGeom prst="rect">
            <a:avLst/>
          </a:prstGeom>
          <a:noFill/>
          <a:ln>
            <a:noFill/>
          </a:ln>
          <a:effectLst>
            <a:outerShdw blurRad="57150" dist="38100" dir="2760000" algn="bl" rotWithShape="0">
              <a:srgbClr val="000000">
                <a:alpha val="86000"/>
              </a:srgbClr>
            </a:outerShdw>
          </a:effectLst>
        </p:spPr>
      </p:pic>
      <p:sp>
        <p:nvSpPr>
          <p:cNvPr id="68" name="Google Shape;268;p29">
            <a:extLst>
              <a:ext uri="{FF2B5EF4-FFF2-40B4-BE49-F238E27FC236}">
                <a16:creationId xmlns:a16="http://schemas.microsoft.com/office/drawing/2014/main" id="{30788580-8611-4FA3-81B7-ABFCE04470CD}"/>
              </a:ext>
            </a:extLst>
          </p:cNvPr>
          <p:cNvSpPr/>
          <p:nvPr/>
        </p:nvSpPr>
        <p:spPr>
          <a:xfrm>
            <a:off x="1611847" y="2834834"/>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392;p31">
            <a:extLst>
              <a:ext uri="{FF2B5EF4-FFF2-40B4-BE49-F238E27FC236}">
                <a16:creationId xmlns:a16="http://schemas.microsoft.com/office/drawing/2014/main" id="{2E189302-E050-48A6-B5B9-4F46DAF619EC}"/>
              </a:ext>
            </a:extLst>
          </p:cNvPr>
          <p:cNvPicPr>
            <a:picLocks/>
          </p:cNvPicPr>
          <p:nvPr/>
        </p:nvPicPr>
        <p:blipFill>
          <a:blip r:embed="rId5"/>
          <a:srcRect/>
          <a:stretch/>
        </p:blipFill>
        <p:spPr>
          <a:xfrm>
            <a:off x="1496793" y="3145561"/>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F49C2579-9778-46F0-B215-1582C4958F9D}"/>
              </a:ext>
            </a:extLst>
          </p:cNvPr>
          <p:cNvPicPr>
            <a:picLocks/>
          </p:cNvPicPr>
          <p:nvPr/>
        </p:nvPicPr>
        <p:blipFill>
          <a:blip r:embed="rId5"/>
          <a:srcRect/>
          <a:stretch/>
        </p:blipFill>
        <p:spPr>
          <a:xfrm>
            <a:off x="2113102" y="3145351"/>
            <a:ext cx="489396" cy="587276"/>
          </a:xfrm>
          <a:prstGeom prst="rect">
            <a:avLst/>
          </a:prstGeom>
          <a:noFill/>
          <a:ln>
            <a:noFill/>
          </a:ln>
          <a:effectLst>
            <a:outerShdw blurRad="57150" dist="38100" dir="2760000" algn="bl" rotWithShape="0">
              <a:srgbClr val="000000">
                <a:alpha val="86000"/>
              </a:srgbClr>
            </a:outerShdw>
          </a:effectLst>
        </p:spPr>
      </p:pic>
      <p:sp>
        <p:nvSpPr>
          <p:cNvPr id="71" name="Google Shape;268;p29">
            <a:extLst>
              <a:ext uri="{FF2B5EF4-FFF2-40B4-BE49-F238E27FC236}">
                <a16:creationId xmlns:a16="http://schemas.microsoft.com/office/drawing/2014/main" id="{3C9CCC04-FFEC-4301-9EC5-ACDF60D2350A}"/>
              </a:ext>
            </a:extLst>
          </p:cNvPr>
          <p:cNvSpPr/>
          <p:nvPr/>
        </p:nvSpPr>
        <p:spPr>
          <a:xfrm>
            <a:off x="330572" y="2834714"/>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392;p31">
            <a:extLst>
              <a:ext uri="{FF2B5EF4-FFF2-40B4-BE49-F238E27FC236}">
                <a16:creationId xmlns:a16="http://schemas.microsoft.com/office/drawing/2014/main" id="{B9D7204F-67EF-4028-BE45-E89825480DD3}"/>
              </a:ext>
            </a:extLst>
          </p:cNvPr>
          <p:cNvPicPr>
            <a:picLocks/>
          </p:cNvPicPr>
          <p:nvPr/>
        </p:nvPicPr>
        <p:blipFill>
          <a:blip r:embed="rId5"/>
          <a:srcRect/>
          <a:stretch/>
        </p:blipFill>
        <p:spPr>
          <a:xfrm>
            <a:off x="215518" y="3145441"/>
            <a:ext cx="489396"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EA2094E0-3DFE-4B45-B55B-6A596927F25F}"/>
              </a:ext>
            </a:extLst>
          </p:cNvPr>
          <p:cNvPicPr>
            <a:picLocks/>
          </p:cNvPicPr>
          <p:nvPr/>
        </p:nvPicPr>
        <p:blipFill>
          <a:blip r:embed="rId5"/>
          <a:srcRect/>
          <a:stretch/>
        </p:blipFill>
        <p:spPr>
          <a:xfrm>
            <a:off x="831827" y="3145231"/>
            <a:ext cx="489396" cy="587276"/>
          </a:xfrm>
          <a:prstGeom prst="rect">
            <a:avLst/>
          </a:prstGeom>
          <a:noFill/>
          <a:ln>
            <a:noFill/>
          </a:ln>
          <a:effectLst>
            <a:outerShdw blurRad="57150" dist="38100" dir="2760000" algn="bl" rotWithShape="0">
              <a:srgbClr val="000000">
                <a:alpha val="86000"/>
              </a:srgbClr>
            </a:outerShdw>
          </a:effectLst>
        </p:spPr>
      </p:pic>
      <p:sp>
        <p:nvSpPr>
          <p:cNvPr id="74" name="Thought Bubble: Cloud 73">
            <a:extLst>
              <a:ext uri="{FF2B5EF4-FFF2-40B4-BE49-F238E27FC236}">
                <a16:creationId xmlns:a16="http://schemas.microsoft.com/office/drawing/2014/main" id="{A9FF0F89-91DB-4899-9497-901248AB2430}"/>
              </a:ext>
            </a:extLst>
          </p:cNvPr>
          <p:cNvSpPr/>
          <p:nvPr/>
        </p:nvSpPr>
        <p:spPr>
          <a:xfrm>
            <a:off x="179512" y="555526"/>
            <a:ext cx="2556284" cy="904853"/>
          </a:xfrm>
          <a:prstGeom prst="cloudCallout">
            <a:avLst>
              <a:gd name="adj1" fmla="val 16567"/>
              <a:gd name="adj2" fmla="val 78537"/>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lvl="0" algn="ctr"/>
            <a:r>
              <a:rPr lang="en-US" dirty="0">
                <a:latin typeface="Source Sans Pro"/>
                <a:ea typeface="Source Sans Pro"/>
                <a:cs typeface="Source Sans Pro"/>
                <a:sym typeface="Source Sans Pro"/>
              </a:rPr>
              <a:t>How would I go about counting all of the D&amp;Bs?</a:t>
            </a:r>
          </a:p>
        </p:txBody>
      </p:sp>
      <p:sp>
        <p:nvSpPr>
          <p:cNvPr id="78" name="Google Shape;3500;p85">
            <a:extLst>
              <a:ext uri="{FF2B5EF4-FFF2-40B4-BE49-F238E27FC236}">
                <a16:creationId xmlns:a16="http://schemas.microsoft.com/office/drawing/2014/main" id="{C5F13FB7-2C10-4336-9BAA-175392BC384C}"/>
              </a:ext>
            </a:extLst>
          </p:cNvPr>
          <p:cNvSpPr txBox="1"/>
          <p:nvPr/>
        </p:nvSpPr>
        <p:spPr>
          <a:xfrm>
            <a:off x="3923928" y="1239602"/>
            <a:ext cx="5220072" cy="504056"/>
          </a:xfrm>
          <a:prstGeom prst="rect">
            <a:avLst/>
          </a:prstGeom>
          <a:noFill/>
          <a:ln>
            <a:noFill/>
          </a:ln>
        </p:spPr>
        <p:txBody>
          <a:bodyPr spcFirstLastPara="1" wrap="square" lIns="91425" tIns="91425" rIns="91425" bIns="91425" anchor="t" anchorCtr="0">
            <a:noAutofit/>
          </a:bodyPr>
          <a:lstStyle/>
          <a:p>
            <a:pPr marL="457200" indent="-457200">
              <a:buFont typeface="Arial" panose="020B0604020202020204" pitchFamily="34" charset="0"/>
              <a:buChar char="•"/>
            </a:pPr>
            <a:r>
              <a:rPr lang="en-US" sz="2800" dirty="0">
                <a:latin typeface="Source Sans Pro"/>
                <a:ea typeface="Source Sans Pro"/>
                <a:cs typeface="Source Sans Pro"/>
                <a:sym typeface="Source Sans Pro"/>
              </a:rPr>
              <a:t>The job was to count the D&amp;Bs</a:t>
            </a:r>
          </a:p>
        </p:txBody>
      </p:sp>
      <p:sp>
        <p:nvSpPr>
          <p:cNvPr id="79" name="Google Shape;3500;p85">
            <a:extLst>
              <a:ext uri="{FF2B5EF4-FFF2-40B4-BE49-F238E27FC236}">
                <a16:creationId xmlns:a16="http://schemas.microsoft.com/office/drawing/2014/main" id="{1017322C-8654-44F3-AEA6-F03A5D60E332}"/>
              </a:ext>
            </a:extLst>
          </p:cNvPr>
          <p:cNvSpPr txBox="1"/>
          <p:nvPr/>
        </p:nvSpPr>
        <p:spPr>
          <a:xfrm>
            <a:off x="3923928" y="1851670"/>
            <a:ext cx="5220072" cy="504056"/>
          </a:xfrm>
          <a:prstGeom prst="rect">
            <a:avLst/>
          </a:prstGeom>
          <a:noFill/>
          <a:ln>
            <a:noFill/>
          </a:ln>
        </p:spPr>
        <p:txBody>
          <a:bodyPr spcFirstLastPara="1" wrap="square" lIns="91425" tIns="91425" rIns="91425" bIns="91425" anchor="t" anchorCtr="0">
            <a:noAutofit/>
          </a:bodyPr>
          <a:lstStyle/>
          <a:p>
            <a:pPr marL="457200" indent="-457200">
              <a:buFont typeface="Arial" panose="020B0604020202020204" pitchFamily="34" charset="0"/>
              <a:buChar char="•"/>
            </a:pPr>
            <a:r>
              <a:rPr lang="en-US" sz="2800" dirty="0">
                <a:latin typeface="Source Sans Pro"/>
                <a:ea typeface="Source Sans Pro"/>
                <a:cs typeface="Source Sans Pro"/>
                <a:sym typeface="Source Sans Pro"/>
              </a:rPr>
              <a:t>Stage #1 was the local count</a:t>
            </a:r>
          </a:p>
        </p:txBody>
      </p:sp>
      <p:sp>
        <p:nvSpPr>
          <p:cNvPr id="80" name="Google Shape;3500;p85">
            <a:extLst>
              <a:ext uri="{FF2B5EF4-FFF2-40B4-BE49-F238E27FC236}">
                <a16:creationId xmlns:a16="http://schemas.microsoft.com/office/drawing/2014/main" id="{256FBB2F-6BED-4B69-8D34-BB4DD375A9D3}"/>
              </a:ext>
            </a:extLst>
          </p:cNvPr>
          <p:cNvSpPr txBox="1"/>
          <p:nvPr/>
        </p:nvSpPr>
        <p:spPr>
          <a:xfrm>
            <a:off x="3923928" y="3075806"/>
            <a:ext cx="5220072" cy="1800200"/>
          </a:xfrm>
          <a:prstGeom prst="rect">
            <a:avLst/>
          </a:prstGeom>
          <a:noFill/>
          <a:ln>
            <a:noFill/>
          </a:ln>
        </p:spPr>
        <p:txBody>
          <a:bodyPr spcFirstLastPara="1" wrap="square" lIns="91425" tIns="91425" rIns="91425" bIns="91425" anchor="t" anchorCtr="0">
            <a:noAutofit/>
          </a:bodyPr>
          <a:lstStyle/>
          <a:p>
            <a:pPr marL="457200" indent="-457200">
              <a:buFont typeface="Arial" panose="020B0604020202020204" pitchFamily="34" charset="0"/>
              <a:buChar char="•"/>
            </a:pPr>
            <a:r>
              <a:rPr lang="en-US" sz="2800" dirty="0">
                <a:latin typeface="Source Sans Pro"/>
                <a:ea typeface="Source Sans Pro"/>
                <a:cs typeface="Source Sans Pro"/>
                <a:sym typeface="Source Sans Pro"/>
              </a:rPr>
              <a:t>The tasks were first to count each D&amp;B in stage #1, and</a:t>
            </a:r>
            <a:br>
              <a:rPr lang="en-US" sz="2800" dirty="0">
                <a:latin typeface="Source Sans Pro"/>
                <a:ea typeface="Source Sans Pro"/>
                <a:cs typeface="Source Sans Pro"/>
                <a:sym typeface="Source Sans Pro"/>
              </a:rPr>
            </a:br>
            <a:r>
              <a:rPr lang="en-US" sz="2800" dirty="0">
                <a:latin typeface="Source Sans Pro"/>
                <a:ea typeface="Source Sans Pro"/>
                <a:cs typeface="Source Sans Pro"/>
                <a:sym typeface="Source Sans Pro"/>
              </a:rPr>
              <a:t>later to aggregate &amp; sum the individual counts in stage #2</a:t>
            </a:r>
          </a:p>
        </p:txBody>
      </p:sp>
      <p:sp>
        <p:nvSpPr>
          <p:cNvPr id="81" name="Google Shape;3500;p85">
            <a:extLst>
              <a:ext uri="{FF2B5EF4-FFF2-40B4-BE49-F238E27FC236}">
                <a16:creationId xmlns:a16="http://schemas.microsoft.com/office/drawing/2014/main" id="{E7CE5129-512B-4EF9-BE14-F569303FAEE2}"/>
              </a:ext>
            </a:extLst>
          </p:cNvPr>
          <p:cNvSpPr txBox="1"/>
          <p:nvPr/>
        </p:nvSpPr>
        <p:spPr>
          <a:xfrm>
            <a:off x="3923928" y="2463738"/>
            <a:ext cx="5220072" cy="504056"/>
          </a:xfrm>
          <a:prstGeom prst="rect">
            <a:avLst/>
          </a:prstGeom>
          <a:noFill/>
          <a:ln>
            <a:noFill/>
          </a:ln>
        </p:spPr>
        <p:txBody>
          <a:bodyPr spcFirstLastPara="1" wrap="square" lIns="91425" tIns="91425" rIns="91425" bIns="91425" anchor="t" anchorCtr="0">
            <a:noAutofit/>
          </a:bodyPr>
          <a:lstStyle/>
          <a:p>
            <a:pPr marL="457200" indent="-457200">
              <a:buFont typeface="Arial" panose="020B0604020202020204" pitchFamily="34" charset="0"/>
              <a:buChar char="•"/>
            </a:pPr>
            <a:r>
              <a:rPr lang="en-US" sz="2800" dirty="0">
                <a:latin typeface="Source Sans Pro"/>
                <a:ea typeface="Source Sans Pro"/>
                <a:cs typeface="Source Sans Pro"/>
                <a:sym typeface="Source Sans Pro"/>
              </a:rPr>
              <a:t>Stage #2 was the global count</a:t>
            </a:r>
          </a:p>
        </p:txBody>
      </p:sp>
      <p:pic>
        <p:nvPicPr>
          <p:cNvPr id="82" name="Google Shape;2598;p66">
            <a:extLst>
              <a:ext uri="{FF2B5EF4-FFF2-40B4-BE49-F238E27FC236}">
                <a16:creationId xmlns:a16="http://schemas.microsoft.com/office/drawing/2014/main" id="{F0C5DC25-D408-4CF0-86EB-DB7C07D16722}"/>
              </a:ext>
            </a:extLst>
          </p:cNvPr>
          <p:cNvPicPr preferRelativeResize="0"/>
          <p:nvPr/>
        </p:nvPicPr>
        <p:blipFill>
          <a:blip r:embed="rId6">
            <a:alphaModFix/>
          </a:blip>
          <a:stretch>
            <a:fillRect/>
          </a:stretch>
        </p:blipFill>
        <p:spPr>
          <a:xfrm rot="-458565">
            <a:off x="514951" y="1686014"/>
            <a:ext cx="469260" cy="228493"/>
          </a:xfrm>
          <a:prstGeom prst="rect">
            <a:avLst/>
          </a:prstGeom>
          <a:noFill/>
          <a:ln>
            <a:noFill/>
          </a:ln>
        </p:spPr>
      </p:pic>
      <p:pic>
        <p:nvPicPr>
          <p:cNvPr id="83" name="Google Shape;2599;p66">
            <a:extLst>
              <a:ext uri="{FF2B5EF4-FFF2-40B4-BE49-F238E27FC236}">
                <a16:creationId xmlns:a16="http://schemas.microsoft.com/office/drawing/2014/main" id="{E1ACD484-35AB-4917-8E4A-00062A7190C9}"/>
              </a:ext>
            </a:extLst>
          </p:cNvPr>
          <p:cNvPicPr preferRelativeResize="0"/>
          <p:nvPr/>
        </p:nvPicPr>
        <p:blipFill>
          <a:blip r:embed="rId6">
            <a:alphaModFix/>
          </a:blip>
          <a:stretch>
            <a:fillRect/>
          </a:stretch>
        </p:blipFill>
        <p:spPr>
          <a:xfrm rot="-603141">
            <a:off x="411705" y="1907368"/>
            <a:ext cx="468208" cy="229177"/>
          </a:xfrm>
          <a:prstGeom prst="rect">
            <a:avLst/>
          </a:prstGeom>
          <a:noFill/>
          <a:ln>
            <a:noFill/>
          </a:ln>
        </p:spPr>
      </p:pic>
      <p:pic>
        <p:nvPicPr>
          <p:cNvPr id="84" name="Google Shape;2600;p66">
            <a:extLst>
              <a:ext uri="{FF2B5EF4-FFF2-40B4-BE49-F238E27FC236}">
                <a16:creationId xmlns:a16="http://schemas.microsoft.com/office/drawing/2014/main" id="{878A9301-494E-4A4E-BEDB-1F141F8EF3EA}"/>
              </a:ext>
            </a:extLst>
          </p:cNvPr>
          <p:cNvPicPr preferRelativeResize="0"/>
          <p:nvPr/>
        </p:nvPicPr>
        <p:blipFill>
          <a:blip r:embed="rId6">
            <a:alphaModFix/>
          </a:blip>
          <a:stretch>
            <a:fillRect/>
          </a:stretch>
        </p:blipFill>
        <p:spPr>
          <a:xfrm rot="-603141">
            <a:off x="762497" y="1842850"/>
            <a:ext cx="468208" cy="229177"/>
          </a:xfrm>
          <a:prstGeom prst="rect">
            <a:avLst/>
          </a:prstGeom>
          <a:noFill/>
          <a:ln>
            <a:noFill/>
          </a:ln>
        </p:spPr>
      </p:pic>
      <p:pic>
        <p:nvPicPr>
          <p:cNvPr id="85" name="Google Shape;2601;p66">
            <a:extLst>
              <a:ext uri="{FF2B5EF4-FFF2-40B4-BE49-F238E27FC236}">
                <a16:creationId xmlns:a16="http://schemas.microsoft.com/office/drawing/2014/main" id="{B69E7814-426F-4CBD-BC6F-246E272DD80E}"/>
              </a:ext>
            </a:extLst>
          </p:cNvPr>
          <p:cNvPicPr preferRelativeResize="0"/>
          <p:nvPr/>
        </p:nvPicPr>
        <p:blipFill>
          <a:blip r:embed="rId6">
            <a:alphaModFix/>
          </a:blip>
          <a:stretch>
            <a:fillRect/>
          </a:stretch>
        </p:blipFill>
        <p:spPr>
          <a:xfrm rot="-1018844">
            <a:off x="599326" y="2094356"/>
            <a:ext cx="463778" cy="232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par>
                          <p:cTn id="8" fill="hold">
                            <p:stCondLst>
                              <p:cond delay="15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#3: Distinct</a:t>
            </a:r>
            <a:br>
              <a:rPr lang="en-US" sz="3000" dirty="0">
                <a:solidFill>
                  <a:srgbClr val="FFFFFF"/>
                </a:solidFill>
                <a:latin typeface="Barlow"/>
              </a:rPr>
            </a:br>
            <a:r>
              <a:rPr lang="en-US" sz="2000" dirty="0">
                <a:solidFill>
                  <a:srgbClr val="FFFFFF"/>
                </a:solidFill>
                <a:latin typeface="Barlow"/>
              </a:rPr>
              <a:t>(Key Concept: The Shuffle)</a:t>
            </a:r>
            <a:endParaRPr sz="2000" dirty="0">
              <a:solidFill>
                <a:srgbClr val="FFFFFF"/>
              </a:solidFill>
              <a:latin typeface="Barlow"/>
            </a:endParaRPr>
          </a:p>
        </p:txBody>
      </p:sp>
    </p:spTree>
    <p:extLst>
      <p:ext uri="{BB962C8B-B14F-4D97-AF65-F5344CB8AC3E}">
        <p14:creationId xmlns:p14="http://schemas.microsoft.com/office/powerpoint/2010/main" val="34068959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613"/>
        <p:cNvGrpSpPr/>
        <p:nvPr/>
      </p:nvGrpSpPr>
      <p:grpSpPr>
        <a:xfrm>
          <a:off x="0" y="0"/>
          <a:ext cx="0" cy="0"/>
          <a:chOff x="0" y="0"/>
          <a:chExt cx="0" cy="0"/>
        </a:xfrm>
      </p:grpSpPr>
      <p:pic>
        <p:nvPicPr>
          <p:cNvPr id="3651" name="Google Shape;3651;p93"/>
          <p:cNvPicPr preferRelativeResize="0"/>
          <p:nvPr/>
        </p:nvPicPr>
        <p:blipFill>
          <a:blip r:embed="rId3">
            <a:alphaModFix/>
          </a:blip>
          <a:stretch>
            <a:fillRect/>
          </a:stretch>
        </p:blipFill>
        <p:spPr>
          <a:xfrm rot="-458565">
            <a:off x="2640813" y="771755"/>
            <a:ext cx="469260" cy="228493"/>
          </a:xfrm>
          <a:prstGeom prst="rect">
            <a:avLst/>
          </a:prstGeom>
          <a:noFill/>
          <a:ln>
            <a:noFill/>
          </a:ln>
        </p:spPr>
      </p:pic>
      <p:pic>
        <p:nvPicPr>
          <p:cNvPr id="3652" name="Google Shape;3652;p93"/>
          <p:cNvPicPr preferRelativeResize="0"/>
          <p:nvPr/>
        </p:nvPicPr>
        <p:blipFill>
          <a:blip r:embed="rId3">
            <a:alphaModFix/>
          </a:blip>
          <a:stretch>
            <a:fillRect/>
          </a:stretch>
        </p:blipFill>
        <p:spPr>
          <a:xfrm rot="-603141">
            <a:off x="2537567" y="993109"/>
            <a:ext cx="468208" cy="229177"/>
          </a:xfrm>
          <a:prstGeom prst="rect">
            <a:avLst/>
          </a:prstGeom>
          <a:noFill/>
          <a:ln>
            <a:noFill/>
          </a:ln>
        </p:spPr>
      </p:pic>
      <p:pic>
        <p:nvPicPr>
          <p:cNvPr id="3653" name="Google Shape;3653;p93"/>
          <p:cNvPicPr preferRelativeResize="0"/>
          <p:nvPr/>
        </p:nvPicPr>
        <p:blipFill>
          <a:blip r:embed="rId3">
            <a:alphaModFix/>
          </a:blip>
          <a:stretch>
            <a:fillRect/>
          </a:stretch>
        </p:blipFill>
        <p:spPr>
          <a:xfrm rot="-603141">
            <a:off x="2888359" y="928591"/>
            <a:ext cx="468208" cy="229177"/>
          </a:xfrm>
          <a:prstGeom prst="rect">
            <a:avLst/>
          </a:prstGeom>
          <a:noFill/>
          <a:ln>
            <a:noFill/>
          </a:ln>
        </p:spPr>
      </p:pic>
      <p:pic>
        <p:nvPicPr>
          <p:cNvPr id="3654" name="Google Shape;3654;p93"/>
          <p:cNvPicPr preferRelativeResize="0"/>
          <p:nvPr/>
        </p:nvPicPr>
        <p:blipFill>
          <a:blip r:embed="rId3">
            <a:alphaModFix/>
          </a:blip>
          <a:stretch>
            <a:fillRect/>
          </a:stretch>
        </p:blipFill>
        <p:spPr>
          <a:xfrm rot="-1018844">
            <a:off x="2725188" y="1180097"/>
            <a:ext cx="463778" cy="232013"/>
          </a:xfrm>
          <a:prstGeom prst="rect">
            <a:avLst/>
          </a:prstGeom>
          <a:noFill/>
          <a:ln>
            <a:noFill/>
          </a:ln>
        </p:spPr>
      </p:pic>
      <p:sp>
        <p:nvSpPr>
          <p:cNvPr id="40" name="Google Shape;268;p29">
            <a:extLst>
              <a:ext uri="{FF2B5EF4-FFF2-40B4-BE49-F238E27FC236}">
                <a16:creationId xmlns:a16="http://schemas.microsoft.com/office/drawing/2014/main" id="{4B0501D7-30DF-4801-BF3A-25F4A71E965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8;p29">
            <a:extLst>
              <a:ext uri="{FF2B5EF4-FFF2-40B4-BE49-F238E27FC236}">
                <a16:creationId xmlns:a16="http://schemas.microsoft.com/office/drawing/2014/main" id="{E9F1BD84-02FF-448A-B649-E3F8C7CB5678}"/>
              </a:ext>
            </a:extLst>
          </p:cNvPr>
          <p:cNvSpPr/>
          <p:nvPr/>
        </p:nvSpPr>
        <p:spPr>
          <a:xfrm>
            <a:off x="5932312"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8;p29">
            <a:extLst>
              <a:ext uri="{FF2B5EF4-FFF2-40B4-BE49-F238E27FC236}">
                <a16:creationId xmlns:a16="http://schemas.microsoft.com/office/drawing/2014/main" id="{9D8AF888-B2ED-4790-A1B4-705F71C198A4}"/>
              </a:ext>
            </a:extLst>
          </p:cNvPr>
          <p:cNvSpPr/>
          <p:nvPr/>
        </p:nvSpPr>
        <p:spPr>
          <a:xfrm>
            <a:off x="4229717" y="3474715"/>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8;p29">
            <a:extLst>
              <a:ext uri="{FF2B5EF4-FFF2-40B4-BE49-F238E27FC236}">
                <a16:creationId xmlns:a16="http://schemas.microsoft.com/office/drawing/2014/main" id="{6619682F-78BC-4C68-9A38-DD6A058F744C}"/>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8;p29">
            <a:extLst>
              <a:ext uri="{FF2B5EF4-FFF2-40B4-BE49-F238E27FC236}">
                <a16:creationId xmlns:a16="http://schemas.microsoft.com/office/drawing/2014/main" id="{B4CAFB24-A3B1-4234-A435-D5616F5A8B15}"/>
              </a:ext>
            </a:extLst>
          </p:cNvPr>
          <p:cNvSpPr/>
          <p:nvPr/>
        </p:nvSpPr>
        <p:spPr>
          <a:xfrm>
            <a:off x="4229719" y="233172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8;p29">
            <a:extLst>
              <a:ext uri="{FF2B5EF4-FFF2-40B4-BE49-F238E27FC236}">
                <a16:creationId xmlns:a16="http://schemas.microsoft.com/office/drawing/2014/main" id="{B96AC18F-2E93-4D55-859A-30E720D4BFC9}"/>
              </a:ext>
            </a:extLst>
          </p:cNvPr>
          <p:cNvSpPr/>
          <p:nvPr/>
        </p:nvSpPr>
        <p:spPr>
          <a:xfrm>
            <a:off x="2469975" y="2331600"/>
            <a:ext cx="838200" cy="480300"/>
          </a:xfrm>
          <a:prstGeom prst="rect">
            <a:avLst/>
          </a:prstGeom>
          <a:solidFill>
            <a:srgbClr val="783F04"/>
          </a:solidFill>
          <a:ln w="28575" cap="flat" cmpd="sng">
            <a:solidFill>
              <a:schemeClr val="tx1"/>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roup 48">
            <a:extLst>
              <a:ext uri="{FF2B5EF4-FFF2-40B4-BE49-F238E27FC236}">
                <a16:creationId xmlns:a16="http://schemas.microsoft.com/office/drawing/2014/main" id="{CFE6D3A0-DCB1-481C-9A6A-7F95754DAB5E}"/>
              </a:ext>
            </a:extLst>
          </p:cNvPr>
          <p:cNvGrpSpPr/>
          <p:nvPr/>
        </p:nvGrpSpPr>
        <p:grpSpPr>
          <a:xfrm>
            <a:off x="4230975" y="1181512"/>
            <a:ext cx="838200" cy="863313"/>
            <a:chOff x="4230975" y="1181512"/>
            <a:chExt cx="838200" cy="863313"/>
          </a:xfrm>
        </p:grpSpPr>
        <p:pic>
          <p:nvPicPr>
            <p:cNvPr id="50" name="Google Shape;392;p31">
              <a:extLst>
                <a:ext uri="{FF2B5EF4-FFF2-40B4-BE49-F238E27FC236}">
                  <a16:creationId xmlns:a16="http://schemas.microsoft.com/office/drawing/2014/main" id="{6CC16BA4-4DC6-4E54-8007-C3DB7282D6D4}"/>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1" name="Google Shape;427;p31">
              <a:extLst>
                <a:ext uri="{FF2B5EF4-FFF2-40B4-BE49-F238E27FC236}">
                  <a16:creationId xmlns:a16="http://schemas.microsoft.com/office/drawing/2014/main" id="{391C0F45-2D8E-421F-AE06-9B3D74916FB5}"/>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roup 51">
            <a:extLst>
              <a:ext uri="{FF2B5EF4-FFF2-40B4-BE49-F238E27FC236}">
                <a16:creationId xmlns:a16="http://schemas.microsoft.com/office/drawing/2014/main" id="{138024A7-92A1-4ABB-9767-725185A2A92A}"/>
              </a:ext>
            </a:extLst>
          </p:cNvPr>
          <p:cNvGrpSpPr/>
          <p:nvPr/>
        </p:nvGrpSpPr>
        <p:grpSpPr>
          <a:xfrm>
            <a:off x="4230975" y="1181512"/>
            <a:ext cx="838200" cy="863313"/>
            <a:chOff x="4230975" y="1181512"/>
            <a:chExt cx="838200" cy="863313"/>
          </a:xfrm>
        </p:grpSpPr>
        <p:pic>
          <p:nvPicPr>
            <p:cNvPr id="53" name="Google Shape;392;p31">
              <a:extLst>
                <a:ext uri="{FF2B5EF4-FFF2-40B4-BE49-F238E27FC236}">
                  <a16:creationId xmlns:a16="http://schemas.microsoft.com/office/drawing/2014/main" id="{5DD70A6E-FE98-45C6-85FC-C25BCAB3A6C6}"/>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54" name="Google Shape;427;p31">
              <a:extLst>
                <a:ext uri="{FF2B5EF4-FFF2-40B4-BE49-F238E27FC236}">
                  <a16:creationId xmlns:a16="http://schemas.microsoft.com/office/drawing/2014/main" id="{5F8A1B00-D776-4FD8-926B-E94A781849B3}"/>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Google Shape;392;p31">
            <a:extLst>
              <a:ext uri="{FF2B5EF4-FFF2-40B4-BE49-F238E27FC236}">
                <a16:creationId xmlns:a16="http://schemas.microsoft.com/office/drawing/2014/main" id="{4F35C3D2-02D5-4C9E-BAB6-6C0E058F9881}"/>
              </a:ext>
            </a:extLst>
          </p:cNvPr>
          <p:cNvPicPr>
            <a:picLocks/>
          </p:cNvPicPr>
          <p:nvPr/>
        </p:nvPicPr>
        <p:blipFill>
          <a:blip r:embed="rId5"/>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56" name="Google Shape;392;p31">
            <a:extLst>
              <a:ext uri="{FF2B5EF4-FFF2-40B4-BE49-F238E27FC236}">
                <a16:creationId xmlns:a16="http://schemas.microsoft.com/office/drawing/2014/main" id="{8835DA4F-AD6D-407D-A36E-1B693A29E794}"/>
              </a:ext>
            </a:extLst>
          </p:cNvPr>
          <p:cNvPicPr>
            <a:picLocks/>
          </p:cNvPicPr>
          <p:nvPr/>
        </p:nvPicPr>
        <p:blipFill>
          <a:blip r:embed="rId6"/>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57" name="Google Shape;392;p31">
            <a:extLst>
              <a:ext uri="{FF2B5EF4-FFF2-40B4-BE49-F238E27FC236}">
                <a16:creationId xmlns:a16="http://schemas.microsoft.com/office/drawing/2014/main" id="{AE2C7986-0323-4CAE-BA05-3F6C00D1DBE0}"/>
              </a:ext>
            </a:extLst>
          </p:cNvPr>
          <p:cNvPicPr>
            <a:picLocks/>
          </p:cNvPicPr>
          <p:nvPr/>
        </p:nvPicPr>
        <p:blipFill>
          <a:blip r:embed="rId7"/>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58" name="Google Shape;392;p31">
            <a:extLst>
              <a:ext uri="{FF2B5EF4-FFF2-40B4-BE49-F238E27FC236}">
                <a16:creationId xmlns:a16="http://schemas.microsoft.com/office/drawing/2014/main" id="{CF968DF8-2CE0-4AF7-B09E-0667E747CD20}"/>
              </a:ext>
            </a:extLst>
          </p:cNvPr>
          <p:cNvPicPr>
            <a:picLocks/>
          </p:cNvPicPr>
          <p:nvPr/>
        </p:nvPicPr>
        <p:blipFill>
          <a:blip r:embed="rId8"/>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59" name="Google Shape;392;p31">
            <a:extLst>
              <a:ext uri="{FF2B5EF4-FFF2-40B4-BE49-F238E27FC236}">
                <a16:creationId xmlns:a16="http://schemas.microsoft.com/office/drawing/2014/main" id="{06831368-3AF1-4125-834E-9153EFD5795A}"/>
              </a:ext>
            </a:extLst>
          </p:cNvPr>
          <p:cNvPicPr>
            <a:picLocks/>
          </p:cNvPicPr>
          <p:nvPr/>
        </p:nvPicPr>
        <p:blipFill>
          <a:blip r:embed="rId9"/>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60" name="Google Shape;392;p31">
            <a:extLst>
              <a:ext uri="{FF2B5EF4-FFF2-40B4-BE49-F238E27FC236}">
                <a16:creationId xmlns:a16="http://schemas.microsoft.com/office/drawing/2014/main" id="{098D75AE-CFD6-4FCB-A1ED-27EB46A71A37}"/>
              </a:ext>
            </a:extLst>
          </p:cNvPr>
          <p:cNvPicPr>
            <a:picLocks/>
          </p:cNvPicPr>
          <p:nvPr/>
        </p:nvPicPr>
        <p:blipFill>
          <a:blip r:embed="rId10"/>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61" name="Google Shape;392;p31">
            <a:extLst>
              <a:ext uri="{FF2B5EF4-FFF2-40B4-BE49-F238E27FC236}">
                <a16:creationId xmlns:a16="http://schemas.microsoft.com/office/drawing/2014/main" id="{4E90C432-049F-49AC-B149-648EF0508DDB}"/>
              </a:ext>
            </a:extLst>
          </p:cNvPr>
          <p:cNvPicPr>
            <a:picLocks/>
          </p:cNvPicPr>
          <p:nvPr/>
        </p:nvPicPr>
        <p:blipFill>
          <a:blip r:embed="rId11"/>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62" name="Google Shape;392;p31">
            <a:extLst>
              <a:ext uri="{FF2B5EF4-FFF2-40B4-BE49-F238E27FC236}">
                <a16:creationId xmlns:a16="http://schemas.microsoft.com/office/drawing/2014/main" id="{EA234947-CC0A-48AE-9A86-C3102249A25F}"/>
              </a:ext>
            </a:extLst>
          </p:cNvPr>
          <p:cNvPicPr>
            <a:picLocks/>
          </p:cNvPicPr>
          <p:nvPr/>
        </p:nvPicPr>
        <p:blipFill>
          <a:blip r:embed="rId12"/>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63" name="Google Shape;392;p31">
            <a:extLst>
              <a:ext uri="{FF2B5EF4-FFF2-40B4-BE49-F238E27FC236}">
                <a16:creationId xmlns:a16="http://schemas.microsoft.com/office/drawing/2014/main" id="{CFF76EE7-2E1A-4F5B-8E09-05DF1D44D273}"/>
              </a:ext>
            </a:extLst>
          </p:cNvPr>
          <p:cNvPicPr>
            <a:picLocks/>
          </p:cNvPicPr>
          <p:nvPr/>
        </p:nvPicPr>
        <p:blipFill>
          <a:blip r:embed="rId13"/>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64" name="Google Shape;392;p31">
            <a:extLst>
              <a:ext uri="{FF2B5EF4-FFF2-40B4-BE49-F238E27FC236}">
                <a16:creationId xmlns:a16="http://schemas.microsoft.com/office/drawing/2014/main" id="{DAC7A88F-9F4E-4872-BFF4-D27B6F5FF76F}"/>
              </a:ext>
            </a:extLst>
          </p:cNvPr>
          <p:cNvPicPr>
            <a:picLocks/>
          </p:cNvPicPr>
          <p:nvPr/>
        </p:nvPicPr>
        <p:blipFill>
          <a:blip r:embed="rId14"/>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20EADE5D-9C5E-432E-8C4A-D5DA9A5B39EB}"/>
              </a:ext>
            </a:extLst>
          </p:cNvPr>
          <p:cNvPicPr>
            <a:picLocks/>
          </p:cNvPicPr>
          <p:nvPr/>
        </p:nvPicPr>
        <p:blipFill>
          <a:blip r:embed="rId15"/>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D22239B2-6666-425A-A169-3BF65B8B2BE2}"/>
              </a:ext>
            </a:extLst>
          </p:cNvPr>
          <p:cNvPicPr>
            <a:picLocks/>
          </p:cNvPicPr>
          <p:nvPr/>
        </p:nvPicPr>
        <p:blipFill>
          <a:blip r:embed="rId16"/>
          <a:srcRect/>
          <a:stretch/>
        </p:blipFill>
        <p:spPr>
          <a:xfrm>
            <a:off x="6433569" y="2642237"/>
            <a:ext cx="489396" cy="587275"/>
          </a:xfrm>
          <a:prstGeom prst="rect">
            <a:avLst/>
          </a:prstGeom>
          <a:noFill/>
          <a:ln>
            <a:noFill/>
          </a:ln>
          <a:effectLst>
            <a:outerShdw blurRad="57150" dist="38100" dir="2760000" algn="bl" rotWithShape="0">
              <a:srgbClr val="000000">
                <a:alpha val="86000"/>
              </a:srgbClr>
            </a:outerShdw>
          </a:effectLst>
        </p:spPr>
      </p:pic>
      <p:sp>
        <p:nvSpPr>
          <p:cNvPr id="74" name="Thought Bubble: Cloud 73">
            <a:extLst>
              <a:ext uri="{FF2B5EF4-FFF2-40B4-BE49-F238E27FC236}">
                <a16:creationId xmlns:a16="http://schemas.microsoft.com/office/drawing/2014/main" id="{FFD468BA-13FF-4D0B-A572-662112E4B171}"/>
              </a:ext>
            </a:extLst>
          </p:cNvPr>
          <p:cNvSpPr/>
          <p:nvPr/>
        </p:nvSpPr>
        <p:spPr>
          <a:xfrm>
            <a:off x="5148064" y="87474"/>
            <a:ext cx="3204356" cy="1260140"/>
          </a:xfrm>
          <a:prstGeom prst="cloudCallout">
            <a:avLst>
              <a:gd name="adj1" fmla="val -58569"/>
              <a:gd name="adj2" fmla="val 46979"/>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lvl="0" algn="ctr"/>
            <a:r>
              <a:rPr lang="en-US" dirty="0">
                <a:latin typeface="Source Sans Pro"/>
                <a:ea typeface="Source Sans Pro"/>
                <a:cs typeface="Source Sans Pro"/>
                <a:sym typeface="Source Sans Pro"/>
              </a:rPr>
              <a:t>Between the Christmas, Halloween and Valentine D&amp;Bs, how many distinct colors are there?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#3, Part 1: Local Distinct</a:t>
            </a:r>
            <a:br>
              <a:rPr lang="en-US" sz="3000" dirty="0">
                <a:solidFill>
                  <a:srgbClr val="FFFFFF"/>
                </a:solidFill>
                <a:latin typeface="Barlow"/>
              </a:rPr>
            </a:br>
            <a:r>
              <a:rPr lang="en-US" sz="2000" dirty="0">
                <a:solidFill>
                  <a:srgbClr val="FFFFFF"/>
                </a:solidFill>
                <a:latin typeface="Barlow"/>
              </a:rPr>
              <a:t>(Key Concept: The Shuffle)</a:t>
            </a:r>
            <a:endParaRPr sz="2000" dirty="0">
              <a:solidFill>
                <a:srgbClr val="FFFFFF"/>
              </a:solidFill>
              <a:latin typeface="Barlow"/>
            </a:endParaRPr>
          </a:p>
        </p:txBody>
      </p:sp>
    </p:spTree>
    <p:extLst>
      <p:ext uri="{BB962C8B-B14F-4D97-AF65-F5344CB8AC3E}">
        <p14:creationId xmlns:p14="http://schemas.microsoft.com/office/powerpoint/2010/main" val="352304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713"/>
        <p:cNvGrpSpPr/>
        <p:nvPr/>
      </p:nvGrpSpPr>
      <p:grpSpPr>
        <a:xfrm>
          <a:off x="0" y="0"/>
          <a:ext cx="0" cy="0"/>
          <a:chOff x="0" y="0"/>
          <a:chExt cx="0" cy="0"/>
        </a:xfrm>
      </p:grpSpPr>
      <p:sp>
        <p:nvSpPr>
          <p:cNvPr id="3755" name="Google Shape;3755;p96"/>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#1: Local </a:t>
            </a:r>
            <a:r>
              <a:rPr lang="en-US" sz="2400" dirty="0">
                <a:solidFill>
                  <a:srgbClr val="FF4D00"/>
                </a:solidFill>
              </a:rPr>
              <a:t>Distinct</a:t>
            </a:r>
            <a:endParaRPr sz="2400" dirty="0">
              <a:solidFill>
                <a:srgbClr val="FF4D00"/>
              </a:solidFill>
            </a:endParaRPr>
          </a:p>
        </p:txBody>
      </p:sp>
      <p:pic>
        <p:nvPicPr>
          <p:cNvPr id="81" name="Google Shape;2628;p68">
            <a:extLst>
              <a:ext uri="{FF2B5EF4-FFF2-40B4-BE49-F238E27FC236}">
                <a16:creationId xmlns:a16="http://schemas.microsoft.com/office/drawing/2014/main" id="{E59EB898-F98F-4AD2-98A1-9CBC61744F95}"/>
              </a:ext>
            </a:extLst>
          </p:cNvPr>
          <p:cNvPicPr preferRelativeResize="0"/>
          <p:nvPr/>
        </p:nvPicPr>
        <p:blipFill>
          <a:blip r:embed="rId3">
            <a:alphaModFix/>
          </a:blip>
          <a:stretch>
            <a:fillRect/>
          </a:stretch>
        </p:blipFill>
        <p:spPr>
          <a:xfrm rot="-458565">
            <a:off x="2478977" y="1124935"/>
            <a:ext cx="469260" cy="228493"/>
          </a:xfrm>
          <a:prstGeom prst="rect">
            <a:avLst/>
          </a:prstGeom>
          <a:noFill/>
          <a:ln>
            <a:noFill/>
          </a:ln>
        </p:spPr>
      </p:pic>
      <p:pic>
        <p:nvPicPr>
          <p:cNvPr id="82" name="Google Shape;2629;p68">
            <a:extLst>
              <a:ext uri="{FF2B5EF4-FFF2-40B4-BE49-F238E27FC236}">
                <a16:creationId xmlns:a16="http://schemas.microsoft.com/office/drawing/2014/main" id="{849BE946-5BEC-40D4-B6A1-D7D1E1BE8EB8}"/>
              </a:ext>
            </a:extLst>
          </p:cNvPr>
          <p:cNvPicPr preferRelativeResize="0"/>
          <p:nvPr/>
        </p:nvPicPr>
        <p:blipFill>
          <a:blip r:embed="rId3">
            <a:alphaModFix/>
          </a:blip>
          <a:stretch>
            <a:fillRect/>
          </a:stretch>
        </p:blipFill>
        <p:spPr>
          <a:xfrm rot="-603141">
            <a:off x="2068129" y="1134689"/>
            <a:ext cx="468208" cy="229177"/>
          </a:xfrm>
          <a:prstGeom prst="rect">
            <a:avLst/>
          </a:prstGeom>
          <a:noFill/>
          <a:ln>
            <a:noFill/>
          </a:ln>
        </p:spPr>
      </p:pic>
      <p:pic>
        <p:nvPicPr>
          <p:cNvPr id="83" name="Google Shape;2630;p68">
            <a:extLst>
              <a:ext uri="{FF2B5EF4-FFF2-40B4-BE49-F238E27FC236}">
                <a16:creationId xmlns:a16="http://schemas.microsoft.com/office/drawing/2014/main" id="{EB616583-BA7C-4759-A3C3-EE0702C8FAF8}"/>
              </a:ext>
            </a:extLst>
          </p:cNvPr>
          <p:cNvPicPr preferRelativeResize="0"/>
          <p:nvPr/>
        </p:nvPicPr>
        <p:blipFill>
          <a:blip r:embed="rId3">
            <a:alphaModFix/>
          </a:blip>
          <a:stretch>
            <a:fillRect/>
          </a:stretch>
        </p:blipFill>
        <p:spPr>
          <a:xfrm rot="-603141">
            <a:off x="2834535" y="1081359"/>
            <a:ext cx="468208" cy="229177"/>
          </a:xfrm>
          <a:prstGeom prst="rect">
            <a:avLst/>
          </a:prstGeom>
          <a:noFill/>
          <a:ln>
            <a:noFill/>
          </a:ln>
        </p:spPr>
      </p:pic>
      <p:pic>
        <p:nvPicPr>
          <p:cNvPr id="84" name="Google Shape;2631;p68">
            <a:extLst>
              <a:ext uri="{FF2B5EF4-FFF2-40B4-BE49-F238E27FC236}">
                <a16:creationId xmlns:a16="http://schemas.microsoft.com/office/drawing/2014/main" id="{5CC25F83-3957-4059-9E1C-F5511FBA661C}"/>
              </a:ext>
            </a:extLst>
          </p:cNvPr>
          <p:cNvPicPr preferRelativeResize="0"/>
          <p:nvPr/>
        </p:nvPicPr>
        <p:blipFill>
          <a:blip r:embed="rId3">
            <a:alphaModFix/>
          </a:blip>
          <a:stretch>
            <a:fillRect/>
          </a:stretch>
        </p:blipFill>
        <p:spPr>
          <a:xfrm rot="-1018844">
            <a:off x="3220355" y="1014236"/>
            <a:ext cx="463778" cy="232013"/>
          </a:xfrm>
          <a:prstGeom prst="rect">
            <a:avLst/>
          </a:prstGeom>
          <a:noFill/>
          <a:ln>
            <a:noFill/>
          </a:ln>
        </p:spPr>
      </p:pic>
      <p:grpSp>
        <p:nvGrpSpPr>
          <p:cNvPr id="85" name="Group 84">
            <a:extLst>
              <a:ext uri="{FF2B5EF4-FFF2-40B4-BE49-F238E27FC236}">
                <a16:creationId xmlns:a16="http://schemas.microsoft.com/office/drawing/2014/main" id="{B3326219-7DBA-43D2-9172-3A28A2AB765C}"/>
              </a:ext>
            </a:extLst>
          </p:cNvPr>
          <p:cNvGrpSpPr/>
          <p:nvPr/>
        </p:nvGrpSpPr>
        <p:grpSpPr>
          <a:xfrm>
            <a:off x="1547664" y="1023578"/>
            <a:ext cx="573517" cy="383700"/>
            <a:chOff x="1478811" y="266803"/>
            <a:chExt cx="573517" cy="383700"/>
          </a:xfrm>
        </p:grpSpPr>
        <p:cxnSp>
          <p:nvCxnSpPr>
            <p:cNvPr id="86" name="Google Shape;345;p30">
              <a:extLst>
                <a:ext uri="{FF2B5EF4-FFF2-40B4-BE49-F238E27FC236}">
                  <a16:creationId xmlns:a16="http://schemas.microsoft.com/office/drawing/2014/main" id="{5341EEBA-DA16-4FE7-9C06-E6DAC437B19D}"/>
                </a:ext>
              </a:extLst>
            </p:cNvPr>
            <p:cNvCxnSpPr>
              <a:cxnSpLocks/>
            </p:cNvCxnSpPr>
            <p:nvPr/>
          </p:nvCxnSpPr>
          <p:spPr>
            <a:xfrm>
              <a:off x="1664494" y="466725"/>
              <a:ext cx="387834" cy="56786"/>
            </a:xfrm>
            <a:prstGeom prst="straightConnector1">
              <a:avLst/>
            </a:prstGeom>
            <a:noFill/>
            <a:ln w="19050" cap="flat" cmpd="sng">
              <a:solidFill>
                <a:srgbClr val="FF0000"/>
              </a:solidFill>
              <a:prstDash val="solid"/>
              <a:round/>
              <a:headEnd type="none" w="med" len="med"/>
              <a:tailEnd type="triangle" w="med" len="med"/>
            </a:ln>
          </p:spPr>
        </p:cxnSp>
        <p:sp>
          <p:nvSpPr>
            <p:cNvPr id="87" name="Google Shape;344;p30">
              <a:extLst>
                <a:ext uri="{FF2B5EF4-FFF2-40B4-BE49-F238E27FC236}">
                  <a16:creationId xmlns:a16="http://schemas.microsoft.com/office/drawing/2014/main" id="{A8FD9FA0-BDA3-482B-98CB-106653D8350F}"/>
                </a:ext>
              </a:extLst>
            </p:cNvPr>
            <p:cNvSpPr txBox="1"/>
            <p:nvPr/>
          </p:nvSpPr>
          <p:spPr>
            <a:xfrm>
              <a:off x="1478811" y="266803"/>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a:t>
              </a:r>
              <a:endParaRPr dirty="0"/>
            </a:p>
          </p:txBody>
        </p:sp>
      </p:grpSp>
      <p:grpSp>
        <p:nvGrpSpPr>
          <p:cNvPr id="4" name="Group 3">
            <a:extLst>
              <a:ext uri="{FF2B5EF4-FFF2-40B4-BE49-F238E27FC236}">
                <a16:creationId xmlns:a16="http://schemas.microsoft.com/office/drawing/2014/main" id="{7650E015-B64E-4365-BF9E-24C00A51109C}"/>
              </a:ext>
            </a:extLst>
          </p:cNvPr>
          <p:cNvGrpSpPr/>
          <p:nvPr/>
        </p:nvGrpSpPr>
        <p:grpSpPr>
          <a:xfrm>
            <a:off x="3455876" y="579431"/>
            <a:ext cx="278337" cy="408143"/>
            <a:chOff x="3455876" y="579431"/>
            <a:chExt cx="278337" cy="408143"/>
          </a:xfrm>
        </p:grpSpPr>
        <p:cxnSp>
          <p:nvCxnSpPr>
            <p:cNvPr id="89" name="Google Shape;348;p30">
              <a:extLst>
                <a:ext uri="{FF2B5EF4-FFF2-40B4-BE49-F238E27FC236}">
                  <a16:creationId xmlns:a16="http://schemas.microsoft.com/office/drawing/2014/main" id="{E2E2AA53-AE19-4665-ABBC-023A14ACAE2A}"/>
                </a:ext>
              </a:extLst>
            </p:cNvPr>
            <p:cNvCxnSpPr>
              <a:cxnSpLocks/>
            </p:cNvCxnSpPr>
            <p:nvPr/>
          </p:nvCxnSpPr>
          <p:spPr>
            <a:xfrm flipH="1">
              <a:off x="3455876" y="843558"/>
              <a:ext cx="108012" cy="144016"/>
            </a:xfrm>
            <a:prstGeom prst="straightConnector1">
              <a:avLst/>
            </a:prstGeom>
            <a:noFill/>
            <a:ln w="19050" cap="flat" cmpd="sng">
              <a:solidFill>
                <a:srgbClr val="FF0000"/>
              </a:solidFill>
              <a:prstDash val="solid"/>
              <a:round/>
              <a:headEnd type="none" w="med" len="med"/>
              <a:tailEnd type="triangle" w="med" len="med"/>
            </a:ln>
          </p:spPr>
        </p:cxnSp>
        <p:sp>
          <p:nvSpPr>
            <p:cNvPr id="90" name="Google Shape;344;p30">
              <a:extLst>
                <a:ext uri="{FF2B5EF4-FFF2-40B4-BE49-F238E27FC236}">
                  <a16:creationId xmlns:a16="http://schemas.microsoft.com/office/drawing/2014/main" id="{2AA1FC5E-3870-4B22-828F-7BB8D1DCD6DD}"/>
                </a:ext>
              </a:extLst>
            </p:cNvPr>
            <p:cNvSpPr txBox="1"/>
            <p:nvPr/>
          </p:nvSpPr>
          <p:spPr>
            <a:xfrm>
              <a:off x="3475962" y="579431"/>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4</a:t>
              </a:r>
              <a:endParaRPr dirty="0"/>
            </a:p>
          </p:txBody>
        </p:sp>
      </p:grpSp>
      <p:cxnSp>
        <p:nvCxnSpPr>
          <p:cNvPr id="91" name="Google Shape;349;p30">
            <a:extLst>
              <a:ext uri="{FF2B5EF4-FFF2-40B4-BE49-F238E27FC236}">
                <a16:creationId xmlns:a16="http://schemas.microsoft.com/office/drawing/2014/main" id="{D5817FC8-490C-49E9-B2A0-2243BB818317}"/>
              </a:ext>
            </a:extLst>
          </p:cNvPr>
          <p:cNvCxnSpPr>
            <a:cxnSpLocks/>
            <a:endCxn id="81" idx="0"/>
          </p:cNvCxnSpPr>
          <p:nvPr/>
        </p:nvCxnSpPr>
        <p:spPr>
          <a:xfrm>
            <a:off x="2498579" y="965209"/>
            <a:ext cx="199834" cy="160741"/>
          </a:xfrm>
          <a:prstGeom prst="straightConnector1">
            <a:avLst/>
          </a:prstGeom>
          <a:noFill/>
          <a:ln w="19050" cap="flat" cmpd="sng">
            <a:solidFill>
              <a:srgbClr val="FF0000"/>
            </a:solidFill>
            <a:prstDash val="solid"/>
            <a:round/>
            <a:headEnd type="none" w="med" len="med"/>
            <a:tailEnd type="triangle" w="med" len="med"/>
          </a:ln>
        </p:spPr>
      </p:cxnSp>
      <p:sp>
        <p:nvSpPr>
          <p:cNvPr id="92" name="Google Shape;344;p30">
            <a:extLst>
              <a:ext uri="{FF2B5EF4-FFF2-40B4-BE49-F238E27FC236}">
                <a16:creationId xmlns:a16="http://schemas.microsoft.com/office/drawing/2014/main" id="{ACEAA7BF-CB54-4B61-9BDA-0E8422BC2534}"/>
              </a:ext>
            </a:extLst>
          </p:cNvPr>
          <p:cNvSpPr txBox="1"/>
          <p:nvPr/>
        </p:nvSpPr>
        <p:spPr>
          <a:xfrm>
            <a:off x="2303748" y="683931"/>
            <a:ext cx="272650" cy="3825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2</a:t>
            </a:r>
            <a:endParaRPr dirty="0"/>
          </a:p>
        </p:txBody>
      </p:sp>
      <p:grpSp>
        <p:nvGrpSpPr>
          <p:cNvPr id="93" name="Group 92">
            <a:extLst>
              <a:ext uri="{FF2B5EF4-FFF2-40B4-BE49-F238E27FC236}">
                <a16:creationId xmlns:a16="http://schemas.microsoft.com/office/drawing/2014/main" id="{F1738A50-B135-470E-AF02-CE18B48230D4}"/>
              </a:ext>
            </a:extLst>
          </p:cNvPr>
          <p:cNvGrpSpPr/>
          <p:nvPr/>
        </p:nvGrpSpPr>
        <p:grpSpPr>
          <a:xfrm>
            <a:off x="2987824" y="591530"/>
            <a:ext cx="258251" cy="500313"/>
            <a:chOff x="2803784" y="118812"/>
            <a:chExt cx="258251" cy="500313"/>
          </a:xfrm>
        </p:grpSpPr>
        <p:sp>
          <p:nvSpPr>
            <p:cNvPr id="94" name="Google Shape;344;p30">
              <a:extLst>
                <a:ext uri="{FF2B5EF4-FFF2-40B4-BE49-F238E27FC236}">
                  <a16:creationId xmlns:a16="http://schemas.microsoft.com/office/drawing/2014/main" id="{F7789534-D67D-4C5B-B413-0D095B758DF1}"/>
                </a:ext>
              </a:extLst>
            </p:cNvPr>
            <p:cNvSpPr txBox="1"/>
            <p:nvPr/>
          </p:nvSpPr>
          <p:spPr>
            <a:xfrm>
              <a:off x="2803784" y="118812"/>
              <a:ext cx="258251"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3</a:t>
              </a:r>
              <a:endParaRPr dirty="0"/>
            </a:p>
          </p:txBody>
        </p:sp>
        <p:cxnSp>
          <p:nvCxnSpPr>
            <p:cNvPr id="95" name="Google Shape;350;p30">
              <a:extLst>
                <a:ext uri="{FF2B5EF4-FFF2-40B4-BE49-F238E27FC236}">
                  <a16:creationId xmlns:a16="http://schemas.microsoft.com/office/drawing/2014/main" id="{D9E68EA4-A4B4-410E-BF8A-2013F663109E}"/>
                </a:ext>
              </a:extLst>
            </p:cNvPr>
            <p:cNvCxnSpPr>
              <a:cxnSpLocks/>
            </p:cNvCxnSpPr>
            <p:nvPr/>
          </p:nvCxnSpPr>
          <p:spPr>
            <a:xfrm flipH="1">
              <a:off x="2874715" y="404813"/>
              <a:ext cx="49460" cy="214312"/>
            </a:xfrm>
            <a:prstGeom prst="straightConnector1">
              <a:avLst/>
            </a:prstGeom>
            <a:noFill/>
            <a:ln w="19050" cap="flat" cmpd="sng">
              <a:solidFill>
                <a:srgbClr val="FF0000"/>
              </a:solidFill>
              <a:prstDash val="solid"/>
              <a:round/>
              <a:headEnd type="none" w="med" len="med"/>
              <a:tailEnd type="triangle" w="med" len="med"/>
            </a:ln>
          </p:spPr>
        </p:cxnSp>
      </p:grpSp>
      <p:sp>
        <p:nvSpPr>
          <p:cNvPr id="96" name="Speech Bubble: Oval 95">
            <a:extLst>
              <a:ext uri="{FF2B5EF4-FFF2-40B4-BE49-F238E27FC236}">
                <a16:creationId xmlns:a16="http://schemas.microsoft.com/office/drawing/2014/main" id="{69A5DD1F-30D5-4961-9AC5-1DEF68091DAA}"/>
              </a:ext>
            </a:extLst>
          </p:cNvPr>
          <p:cNvSpPr/>
          <p:nvPr/>
        </p:nvSpPr>
        <p:spPr>
          <a:xfrm>
            <a:off x="4856016" y="123478"/>
            <a:ext cx="3928451" cy="1088102"/>
          </a:xfrm>
          <a:prstGeom prst="wedgeEllipseCallout">
            <a:avLst>
              <a:gd name="adj1" fmla="val -48957"/>
              <a:gd name="adj2" fmla="val 4991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Student A, grab &amp; count bag #1.</a:t>
            </a:r>
          </a:p>
          <a:p>
            <a:pPr algn="ctr"/>
            <a:r>
              <a:rPr lang="en-US" dirty="0">
                <a:solidFill>
                  <a:schemeClr val="tx1"/>
                </a:solidFill>
              </a:rPr>
              <a:t>Student D, grab &amp; count bag #2.</a:t>
            </a:r>
          </a:p>
          <a:p>
            <a:pPr algn="ctr"/>
            <a:r>
              <a:rPr lang="en-US" dirty="0">
                <a:solidFill>
                  <a:schemeClr val="tx1"/>
                </a:solidFill>
              </a:rPr>
              <a:t>Student I, grab &amp; count bag #3.</a:t>
            </a:r>
          </a:p>
          <a:p>
            <a:pPr algn="ctr"/>
            <a:r>
              <a:rPr lang="en-US" dirty="0">
                <a:solidFill>
                  <a:schemeClr val="tx1"/>
                </a:solidFill>
              </a:rPr>
              <a:t>Student J, grab &amp; count bag #4.</a:t>
            </a:r>
          </a:p>
        </p:txBody>
      </p:sp>
      <p:grpSp>
        <p:nvGrpSpPr>
          <p:cNvPr id="97" name="Group 96">
            <a:extLst>
              <a:ext uri="{FF2B5EF4-FFF2-40B4-BE49-F238E27FC236}">
                <a16:creationId xmlns:a16="http://schemas.microsoft.com/office/drawing/2014/main" id="{83E6C3EB-842C-4F6C-A272-9F6652DD5CFA}"/>
              </a:ext>
            </a:extLst>
          </p:cNvPr>
          <p:cNvGrpSpPr/>
          <p:nvPr/>
        </p:nvGrpSpPr>
        <p:grpSpPr>
          <a:xfrm>
            <a:off x="4230975" y="1181512"/>
            <a:ext cx="838200" cy="863313"/>
            <a:chOff x="4230975" y="1181512"/>
            <a:chExt cx="838200" cy="863313"/>
          </a:xfrm>
        </p:grpSpPr>
        <p:pic>
          <p:nvPicPr>
            <p:cNvPr id="98" name="Google Shape;392;p31">
              <a:extLst>
                <a:ext uri="{FF2B5EF4-FFF2-40B4-BE49-F238E27FC236}">
                  <a16:creationId xmlns:a16="http://schemas.microsoft.com/office/drawing/2014/main" id="{E3C24008-06DB-4FBC-B3B7-0BFD4EE28A76}"/>
                </a:ext>
              </a:extLst>
            </p:cNvPr>
            <p:cNvPicPr>
              <a:picLocks/>
            </p:cNvPicPr>
            <p:nvPr/>
          </p:nvPicPr>
          <p:blipFill>
            <a:blip r:embed="rId4"/>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99" name="Google Shape;427;p31">
              <a:extLst>
                <a:ext uri="{FF2B5EF4-FFF2-40B4-BE49-F238E27FC236}">
                  <a16:creationId xmlns:a16="http://schemas.microsoft.com/office/drawing/2014/main" id="{9C2FD3EB-D9DA-427E-A887-21EC4B13C035}"/>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268;p29">
            <a:extLst>
              <a:ext uri="{FF2B5EF4-FFF2-40B4-BE49-F238E27FC236}">
                <a16:creationId xmlns:a16="http://schemas.microsoft.com/office/drawing/2014/main" id="{6B62AB59-52BF-4EDD-A53B-E2804830719A}"/>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392;p31">
            <a:extLst>
              <a:ext uri="{FF2B5EF4-FFF2-40B4-BE49-F238E27FC236}">
                <a16:creationId xmlns:a16="http://schemas.microsoft.com/office/drawing/2014/main" id="{5AA92249-DF7A-4F1C-AB91-4BF827D8ADBB}"/>
              </a:ext>
            </a:extLst>
          </p:cNvPr>
          <p:cNvPicPr>
            <a:picLocks/>
          </p:cNvPicPr>
          <p:nvPr/>
        </p:nvPicPr>
        <p:blipFill>
          <a:blip r:embed="rId5"/>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02" name="Google Shape;392;p31">
            <a:extLst>
              <a:ext uri="{FF2B5EF4-FFF2-40B4-BE49-F238E27FC236}">
                <a16:creationId xmlns:a16="http://schemas.microsoft.com/office/drawing/2014/main" id="{BB60D4D4-1D37-4D97-9AC5-C71B6CCF7B6A}"/>
              </a:ext>
            </a:extLst>
          </p:cNvPr>
          <p:cNvPicPr>
            <a:picLocks/>
          </p:cNvPicPr>
          <p:nvPr/>
        </p:nvPicPr>
        <p:blipFill>
          <a:blip r:embed="rId6"/>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sp>
        <p:nvSpPr>
          <p:cNvPr id="103" name="Google Shape;268;p29">
            <a:extLst>
              <a:ext uri="{FF2B5EF4-FFF2-40B4-BE49-F238E27FC236}">
                <a16:creationId xmlns:a16="http://schemas.microsoft.com/office/drawing/2014/main" id="{E0BD1AD2-39EE-4FB2-8A8C-F372F93C7FAF}"/>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392;p31">
            <a:extLst>
              <a:ext uri="{FF2B5EF4-FFF2-40B4-BE49-F238E27FC236}">
                <a16:creationId xmlns:a16="http://schemas.microsoft.com/office/drawing/2014/main" id="{2B4A1CC4-18F5-4143-9D37-1E09C3A2863A}"/>
              </a:ext>
            </a:extLst>
          </p:cNvPr>
          <p:cNvPicPr>
            <a:picLocks/>
          </p:cNvPicPr>
          <p:nvPr/>
        </p:nvPicPr>
        <p:blipFill>
          <a:blip r:embed="rId7"/>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05" name="Google Shape;392;p31">
            <a:extLst>
              <a:ext uri="{FF2B5EF4-FFF2-40B4-BE49-F238E27FC236}">
                <a16:creationId xmlns:a16="http://schemas.microsoft.com/office/drawing/2014/main" id="{357D9EED-9B90-43D0-BD62-D15D1ABA68FC}"/>
              </a:ext>
            </a:extLst>
          </p:cNvPr>
          <p:cNvPicPr>
            <a:picLocks/>
          </p:cNvPicPr>
          <p:nvPr/>
        </p:nvPicPr>
        <p:blipFill>
          <a:blip r:embed="rId8"/>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sp>
        <p:nvSpPr>
          <p:cNvPr id="106" name="Google Shape;268;p29">
            <a:extLst>
              <a:ext uri="{FF2B5EF4-FFF2-40B4-BE49-F238E27FC236}">
                <a16:creationId xmlns:a16="http://schemas.microsoft.com/office/drawing/2014/main" id="{65D4B062-186F-44B3-8A7F-BF4D0421898B}"/>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392;p31">
            <a:extLst>
              <a:ext uri="{FF2B5EF4-FFF2-40B4-BE49-F238E27FC236}">
                <a16:creationId xmlns:a16="http://schemas.microsoft.com/office/drawing/2014/main" id="{C3A50C2A-F4E7-430F-ADD0-1F551DF49BF9}"/>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08" name="Google Shape;392;p31">
            <a:extLst>
              <a:ext uri="{FF2B5EF4-FFF2-40B4-BE49-F238E27FC236}">
                <a16:creationId xmlns:a16="http://schemas.microsoft.com/office/drawing/2014/main" id="{48F87A8E-DDAD-4463-8B49-0635D00AAFD1}"/>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sp>
        <p:nvSpPr>
          <p:cNvPr id="109" name="Google Shape;268;p29">
            <a:extLst>
              <a:ext uri="{FF2B5EF4-FFF2-40B4-BE49-F238E27FC236}">
                <a16:creationId xmlns:a16="http://schemas.microsoft.com/office/drawing/2014/main" id="{EEDD252A-3532-48D9-858B-AF20B1009AA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392;p31">
            <a:extLst>
              <a:ext uri="{FF2B5EF4-FFF2-40B4-BE49-F238E27FC236}">
                <a16:creationId xmlns:a16="http://schemas.microsoft.com/office/drawing/2014/main" id="{8C10A6D7-D238-4FDE-8D3C-BB7778A54074}"/>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11" name="Google Shape;392;p31">
            <a:extLst>
              <a:ext uri="{FF2B5EF4-FFF2-40B4-BE49-F238E27FC236}">
                <a16:creationId xmlns:a16="http://schemas.microsoft.com/office/drawing/2014/main" id="{1BDDAE5F-11AA-4684-B31C-9CF99125A524}"/>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sp>
        <p:nvSpPr>
          <p:cNvPr id="112" name="Google Shape;268;p29">
            <a:extLst>
              <a:ext uri="{FF2B5EF4-FFF2-40B4-BE49-F238E27FC236}">
                <a16:creationId xmlns:a16="http://schemas.microsoft.com/office/drawing/2014/main" id="{D50FE379-D36C-4AC0-8BB5-49EE0CFE123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392;p31">
            <a:extLst>
              <a:ext uri="{FF2B5EF4-FFF2-40B4-BE49-F238E27FC236}">
                <a16:creationId xmlns:a16="http://schemas.microsoft.com/office/drawing/2014/main" id="{90989827-97D7-4AEA-8753-26FF27DADB98}"/>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54EAE68C-3A8E-43D4-A1AB-18B2C4082294}"/>
              </a:ext>
            </a:extLst>
          </p:cNvPr>
          <p:cNvPicPr>
            <a:picLocks/>
          </p:cNvPicPr>
          <p:nvPr/>
        </p:nvPicPr>
        <p:blipFill>
          <a:blip r:embed="rId14"/>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sp>
        <p:nvSpPr>
          <p:cNvPr id="115" name="Google Shape;268;p29">
            <a:extLst>
              <a:ext uri="{FF2B5EF4-FFF2-40B4-BE49-F238E27FC236}">
                <a16:creationId xmlns:a16="http://schemas.microsoft.com/office/drawing/2014/main" id="{EC929F52-327A-4556-AD7E-E216A034440F}"/>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392;p31">
            <a:extLst>
              <a:ext uri="{FF2B5EF4-FFF2-40B4-BE49-F238E27FC236}">
                <a16:creationId xmlns:a16="http://schemas.microsoft.com/office/drawing/2014/main" id="{7352472A-330D-4001-932A-70774904BD67}"/>
              </a:ext>
            </a:extLst>
          </p:cNvPr>
          <p:cNvPicPr>
            <a:picLocks/>
          </p:cNvPicPr>
          <p:nvPr/>
        </p:nvPicPr>
        <p:blipFill>
          <a:blip r:embed="rId15"/>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6C5CFF27-C014-4661-845E-A6D9607C5379}"/>
              </a:ext>
            </a:extLst>
          </p:cNvPr>
          <p:cNvPicPr>
            <a:picLocks/>
          </p:cNvPicPr>
          <p:nvPr/>
        </p:nvPicPr>
        <p:blipFill>
          <a:blip r:embed="rId16"/>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759"/>
        <p:cNvGrpSpPr/>
        <p:nvPr/>
      </p:nvGrpSpPr>
      <p:grpSpPr>
        <a:xfrm>
          <a:off x="0" y="0"/>
          <a:ext cx="0" cy="0"/>
          <a:chOff x="0" y="0"/>
          <a:chExt cx="0" cy="0"/>
        </a:xfrm>
      </p:grpSpPr>
      <p:grpSp>
        <p:nvGrpSpPr>
          <p:cNvPr id="2" name="Group 1">
            <a:extLst>
              <a:ext uri="{FF2B5EF4-FFF2-40B4-BE49-F238E27FC236}">
                <a16:creationId xmlns:a16="http://schemas.microsoft.com/office/drawing/2014/main" id="{EC2840EF-CCAF-49ED-B875-54B03F18135A}"/>
              </a:ext>
            </a:extLst>
          </p:cNvPr>
          <p:cNvGrpSpPr/>
          <p:nvPr/>
        </p:nvGrpSpPr>
        <p:grpSpPr>
          <a:xfrm>
            <a:off x="2068129" y="1014236"/>
            <a:ext cx="1616004" cy="349630"/>
            <a:chOff x="2068129" y="1014236"/>
            <a:chExt cx="1616004" cy="349630"/>
          </a:xfrm>
        </p:grpSpPr>
        <p:pic>
          <p:nvPicPr>
            <p:cNvPr id="79" name="Google Shape;2628;p68">
              <a:extLst>
                <a:ext uri="{FF2B5EF4-FFF2-40B4-BE49-F238E27FC236}">
                  <a16:creationId xmlns:a16="http://schemas.microsoft.com/office/drawing/2014/main" id="{88ACB695-7E7A-405E-A05C-4BC3E02C4402}"/>
                </a:ext>
              </a:extLst>
            </p:cNvPr>
            <p:cNvPicPr preferRelativeResize="0"/>
            <p:nvPr/>
          </p:nvPicPr>
          <p:blipFill>
            <a:blip r:embed="rId3">
              <a:alphaModFix/>
            </a:blip>
            <a:stretch>
              <a:fillRect/>
            </a:stretch>
          </p:blipFill>
          <p:spPr>
            <a:xfrm rot="-458565">
              <a:off x="2478977" y="1124935"/>
              <a:ext cx="469260" cy="228493"/>
            </a:xfrm>
            <a:prstGeom prst="rect">
              <a:avLst/>
            </a:prstGeom>
            <a:noFill/>
            <a:ln>
              <a:noFill/>
            </a:ln>
          </p:spPr>
        </p:pic>
        <p:pic>
          <p:nvPicPr>
            <p:cNvPr id="80" name="Google Shape;2629;p68">
              <a:extLst>
                <a:ext uri="{FF2B5EF4-FFF2-40B4-BE49-F238E27FC236}">
                  <a16:creationId xmlns:a16="http://schemas.microsoft.com/office/drawing/2014/main" id="{D5F21E52-211C-4594-ACA5-10871502B542}"/>
                </a:ext>
              </a:extLst>
            </p:cNvPr>
            <p:cNvPicPr preferRelativeResize="0"/>
            <p:nvPr/>
          </p:nvPicPr>
          <p:blipFill>
            <a:blip r:embed="rId3">
              <a:alphaModFix/>
            </a:blip>
            <a:stretch>
              <a:fillRect/>
            </a:stretch>
          </p:blipFill>
          <p:spPr>
            <a:xfrm rot="-603141">
              <a:off x="2068129" y="1134689"/>
              <a:ext cx="468208" cy="229177"/>
            </a:xfrm>
            <a:prstGeom prst="rect">
              <a:avLst/>
            </a:prstGeom>
            <a:noFill/>
            <a:ln>
              <a:noFill/>
            </a:ln>
          </p:spPr>
        </p:pic>
        <p:pic>
          <p:nvPicPr>
            <p:cNvPr id="81" name="Google Shape;2630;p68">
              <a:extLst>
                <a:ext uri="{FF2B5EF4-FFF2-40B4-BE49-F238E27FC236}">
                  <a16:creationId xmlns:a16="http://schemas.microsoft.com/office/drawing/2014/main" id="{79E6134F-1F12-4363-B6F9-34E6C2B94C4F}"/>
                </a:ext>
              </a:extLst>
            </p:cNvPr>
            <p:cNvPicPr preferRelativeResize="0"/>
            <p:nvPr/>
          </p:nvPicPr>
          <p:blipFill>
            <a:blip r:embed="rId3">
              <a:alphaModFix/>
            </a:blip>
            <a:stretch>
              <a:fillRect/>
            </a:stretch>
          </p:blipFill>
          <p:spPr>
            <a:xfrm rot="-603141">
              <a:off x="2834535" y="1081359"/>
              <a:ext cx="468208" cy="229177"/>
            </a:xfrm>
            <a:prstGeom prst="rect">
              <a:avLst/>
            </a:prstGeom>
            <a:noFill/>
            <a:ln>
              <a:noFill/>
            </a:ln>
          </p:spPr>
        </p:pic>
        <p:pic>
          <p:nvPicPr>
            <p:cNvPr id="82" name="Google Shape;2631;p68">
              <a:extLst>
                <a:ext uri="{FF2B5EF4-FFF2-40B4-BE49-F238E27FC236}">
                  <a16:creationId xmlns:a16="http://schemas.microsoft.com/office/drawing/2014/main" id="{B5A409C2-6D18-47D7-AF53-4A3C9E64B16A}"/>
                </a:ext>
              </a:extLst>
            </p:cNvPr>
            <p:cNvPicPr preferRelativeResize="0"/>
            <p:nvPr/>
          </p:nvPicPr>
          <p:blipFill>
            <a:blip r:embed="rId3">
              <a:alphaModFix/>
            </a:blip>
            <a:stretch>
              <a:fillRect/>
            </a:stretch>
          </p:blipFill>
          <p:spPr>
            <a:xfrm rot="-1018844">
              <a:off x="3220355" y="1014236"/>
              <a:ext cx="463778" cy="232013"/>
            </a:xfrm>
            <a:prstGeom prst="rect">
              <a:avLst/>
            </a:prstGeom>
            <a:noFill/>
            <a:ln>
              <a:noFill/>
            </a:ln>
          </p:spPr>
        </p:pic>
      </p:grpSp>
      <p:sp>
        <p:nvSpPr>
          <p:cNvPr id="47" name="Google Shape;3755;p96">
            <a:extLst>
              <a:ext uri="{FF2B5EF4-FFF2-40B4-BE49-F238E27FC236}">
                <a16:creationId xmlns:a16="http://schemas.microsoft.com/office/drawing/2014/main" id="{A8813016-BE01-4070-B360-A0A8105721AF}"/>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#1: Local </a:t>
            </a:r>
            <a:r>
              <a:rPr lang="en-US" sz="2400" dirty="0">
                <a:solidFill>
                  <a:srgbClr val="FF4D00"/>
                </a:solidFill>
              </a:rPr>
              <a:t>Distinct</a:t>
            </a:r>
            <a:endParaRPr sz="2400" dirty="0">
              <a:solidFill>
                <a:srgbClr val="FF4D00"/>
              </a:solidFill>
            </a:endParaRPr>
          </a:p>
        </p:txBody>
      </p:sp>
      <p:sp>
        <p:nvSpPr>
          <p:cNvPr id="49" name="Google Shape;268;p29">
            <a:extLst>
              <a:ext uri="{FF2B5EF4-FFF2-40B4-BE49-F238E27FC236}">
                <a16:creationId xmlns:a16="http://schemas.microsoft.com/office/drawing/2014/main" id="{269AC194-FC23-4228-B512-1512D15042DF}"/>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37764049-9C84-4A7E-93D5-7847D5CB8FAF}"/>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8;p29">
            <a:extLst>
              <a:ext uri="{FF2B5EF4-FFF2-40B4-BE49-F238E27FC236}">
                <a16:creationId xmlns:a16="http://schemas.microsoft.com/office/drawing/2014/main" id="{5010D16D-EE55-46B1-9E82-611212CE553F}"/>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8;p29">
            <a:extLst>
              <a:ext uri="{FF2B5EF4-FFF2-40B4-BE49-F238E27FC236}">
                <a16:creationId xmlns:a16="http://schemas.microsoft.com/office/drawing/2014/main" id="{3C4FFF1F-ACD8-4A9B-840D-01343C40BFF5}"/>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8;p29">
            <a:extLst>
              <a:ext uri="{FF2B5EF4-FFF2-40B4-BE49-F238E27FC236}">
                <a16:creationId xmlns:a16="http://schemas.microsoft.com/office/drawing/2014/main" id="{DE0065B6-91FD-4B42-A03B-6E805DC8AA57}"/>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8;p29">
            <a:extLst>
              <a:ext uri="{FF2B5EF4-FFF2-40B4-BE49-F238E27FC236}">
                <a16:creationId xmlns:a16="http://schemas.microsoft.com/office/drawing/2014/main" id="{CA47CC68-F33C-4A0B-92ED-810D03B06C09}"/>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392;p31">
            <a:extLst>
              <a:ext uri="{FF2B5EF4-FFF2-40B4-BE49-F238E27FC236}">
                <a16:creationId xmlns:a16="http://schemas.microsoft.com/office/drawing/2014/main" id="{B0D6B64E-9178-4892-8F71-469BADB2FD2C}"/>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56" name="Google Shape;392;p31">
            <a:extLst>
              <a:ext uri="{FF2B5EF4-FFF2-40B4-BE49-F238E27FC236}">
                <a16:creationId xmlns:a16="http://schemas.microsoft.com/office/drawing/2014/main" id="{6CCBF779-1E8A-4FEF-81A1-E9A96172AEA7}"/>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57" name="Google Shape;392;p31">
            <a:extLst>
              <a:ext uri="{FF2B5EF4-FFF2-40B4-BE49-F238E27FC236}">
                <a16:creationId xmlns:a16="http://schemas.microsoft.com/office/drawing/2014/main" id="{40B76FC0-334A-435D-AB12-D7380BF4816E}"/>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58" name="Google Shape;392;p31">
            <a:extLst>
              <a:ext uri="{FF2B5EF4-FFF2-40B4-BE49-F238E27FC236}">
                <a16:creationId xmlns:a16="http://schemas.microsoft.com/office/drawing/2014/main" id="{5127E728-E7C3-4CE6-BEC1-22795BED616A}"/>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grpSp>
        <p:nvGrpSpPr>
          <p:cNvPr id="59" name="Group 58">
            <a:extLst>
              <a:ext uri="{FF2B5EF4-FFF2-40B4-BE49-F238E27FC236}">
                <a16:creationId xmlns:a16="http://schemas.microsoft.com/office/drawing/2014/main" id="{4660830B-1BE7-43F0-B9AA-893B329A7516}"/>
              </a:ext>
            </a:extLst>
          </p:cNvPr>
          <p:cNvGrpSpPr/>
          <p:nvPr/>
        </p:nvGrpSpPr>
        <p:grpSpPr>
          <a:xfrm>
            <a:off x="4230975" y="1181512"/>
            <a:ext cx="838200" cy="863313"/>
            <a:chOff x="4230975" y="1181512"/>
            <a:chExt cx="838200" cy="863313"/>
          </a:xfrm>
        </p:grpSpPr>
        <p:pic>
          <p:nvPicPr>
            <p:cNvPr id="60" name="Google Shape;392;p31">
              <a:extLst>
                <a:ext uri="{FF2B5EF4-FFF2-40B4-BE49-F238E27FC236}">
                  <a16:creationId xmlns:a16="http://schemas.microsoft.com/office/drawing/2014/main" id="{13C30E5B-A12C-443C-9582-5D3A2D44C75C}"/>
                </a:ext>
              </a:extLst>
            </p:cNvPr>
            <p:cNvPicPr>
              <a:picLocks/>
            </p:cNvPicPr>
            <p:nvPr/>
          </p:nvPicPr>
          <p:blipFill>
            <a:blip r:embed="rId8"/>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61" name="Google Shape;427;p31">
              <a:extLst>
                <a:ext uri="{FF2B5EF4-FFF2-40B4-BE49-F238E27FC236}">
                  <a16:creationId xmlns:a16="http://schemas.microsoft.com/office/drawing/2014/main" id="{5C7DD76A-387E-4884-ADBC-8E606097B19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Google Shape;392;p31">
            <a:extLst>
              <a:ext uri="{FF2B5EF4-FFF2-40B4-BE49-F238E27FC236}">
                <a16:creationId xmlns:a16="http://schemas.microsoft.com/office/drawing/2014/main" id="{4AA36EF4-9A6C-40D3-9E66-F55477B6C752}"/>
              </a:ext>
            </a:extLst>
          </p:cNvPr>
          <p:cNvPicPr>
            <a:picLocks/>
          </p:cNvPicPr>
          <p:nvPr/>
        </p:nvPicPr>
        <p:blipFill>
          <a:blip r:embed="rId9"/>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63" name="Google Shape;392;p31">
            <a:extLst>
              <a:ext uri="{FF2B5EF4-FFF2-40B4-BE49-F238E27FC236}">
                <a16:creationId xmlns:a16="http://schemas.microsoft.com/office/drawing/2014/main" id="{D2CFAA18-EF68-49CD-947F-309AE7D367D2}"/>
              </a:ext>
            </a:extLst>
          </p:cNvPr>
          <p:cNvPicPr>
            <a:picLocks/>
          </p:cNvPicPr>
          <p:nvPr/>
        </p:nvPicPr>
        <p:blipFill>
          <a:blip r:embed="rId10"/>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64" name="Google Shape;392;p31">
            <a:extLst>
              <a:ext uri="{FF2B5EF4-FFF2-40B4-BE49-F238E27FC236}">
                <a16:creationId xmlns:a16="http://schemas.microsoft.com/office/drawing/2014/main" id="{B9F79D04-E52D-420B-B126-5C72CEC994B2}"/>
              </a:ext>
            </a:extLst>
          </p:cNvPr>
          <p:cNvPicPr>
            <a:picLocks/>
          </p:cNvPicPr>
          <p:nvPr/>
        </p:nvPicPr>
        <p:blipFill>
          <a:blip r:embed="rId11"/>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65" name="Google Shape;392;p31">
            <a:extLst>
              <a:ext uri="{FF2B5EF4-FFF2-40B4-BE49-F238E27FC236}">
                <a16:creationId xmlns:a16="http://schemas.microsoft.com/office/drawing/2014/main" id="{70BDD83F-78DB-42F7-ABE4-3EC2A8C7DB92}"/>
              </a:ext>
            </a:extLst>
          </p:cNvPr>
          <p:cNvPicPr>
            <a:picLocks/>
          </p:cNvPicPr>
          <p:nvPr/>
        </p:nvPicPr>
        <p:blipFill>
          <a:blip r:embed="rId12"/>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F100433E-442E-4E04-AB20-752F571F75A4}"/>
              </a:ext>
            </a:extLst>
          </p:cNvPr>
          <p:cNvPicPr>
            <a:picLocks/>
          </p:cNvPicPr>
          <p:nvPr/>
        </p:nvPicPr>
        <p:blipFill>
          <a:blip r:embed="rId13"/>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224D44CC-F987-498A-B192-A95054D643AC}"/>
              </a:ext>
            </a:extLst>
          </p:cNvPr>
          <p:cNvPicPr>
            <a:picLocks/>
          </p:cNvPicPr>
          <p:nvPr/>
        </p:nvPicPr>
        <p:blipFill>
          <a:blip r:embed="rId14"/>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1FDAFEFF-87A5-4659-8A63-2C8BC898A9D9}"/>
              </a:ext>
            </a:extLst>
          </p:cNvPr>
          <p:cNvPicPr>
            <a:picLocks/>
          </p:cNvPicPr>
          <p:nvPr/>
        </p:nvPicPr>
        <p:blipFill>
          <a:blip r:embed="rId15"/>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69" name="Google Shape;392;p31">
            <a:extLst>
              <a:ext uri="{FF2B5EF4-FFF2-40B4-BE49-F238E27FC236}">
                <a16:creationId xmlns:a16="http://schemas.microsoft.com/office/drawing/2014/main" id="{58ADF814-BBFC-45FA-9546-72693C792D35}"/>
              </a:ext>
            </a:extLst>
          </p:cNvPr>
          <p:cNvPicPr>
            <a:picLocks/>
          </p:cNvPicPr>
          <p:nvPr/>
        </p:nvPicPr>
        <p:blipFill>
          <a:blip r:embed="rId16"/>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D33CF82E-78D9-418C-85C0-1CF24D594BDF}"/>
              </a:ext>
            </a:extLst>
          </p:cNvPr>
          <p:cNvPicPr>
            <a:picLocks/>
          </p:cNvPicPr>
          <p:nvPr/>
        </p:nvPicPr>
        <p:blipFill>
          <a:blip r:embed="rId17"/>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E3F8686C-887C-4981-97AD-B86B8D181FC5}"/>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288B100F-FEC7-4BB1-B21B-FE42A97F297A}"/>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DC95730B-2C0A-4572-8053-BBFE9B936F0E}"/>
              </a:ext>
            </a:extLst>
          </p:cNvPr>
          <p:cNvPicPr>
            <a:picLocks/>
          </p:cNvPicPr>
          <p:nvPr/>
        </p:nvPicPr>
        <p:blipFill>
          <a:blip r:embed="rId20"/>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2629;p68">
            <a:extLst>
              <a:ext uri="{FF2B5EF4-FFF2-40B4-BE49-F238E27FC236}">
                <a16:creationId xmlns:a16="http://schemas.microsoft.com/office/drawing/2014/main" id="{67FCAC5C-0A40-489B-ADB2-2769C3DEA610}"/>
              </a:ext>
            </a:extLst>
          </p:cNvPr>
          <p:cNvPicPr preferRelativeResize="0"/>
          <p:nvPr/>
        </p:nvPicPr>
        <p:blipFill>
          <a:blip r:embed="rId3">
            <a:alphaModFix/>
          </a:blip>
          <a:stretch>
            <a:fillRect/>
          </a:stretch>
        </p:blipFill>
        <p:spPr>
          <a:xfrm rot="802487">
            <a:off x="2428168" y="2394830"/>
            <a:ext cx="468208" cy="229177"/>
          </a:xfrm>
          <a:prstGeom prst="rect">
            <a:avLst/>
          </a:prstGeom>
          <a:noFill/>
          <a:ln>
            <a:noFill/>
          </a:ln>
        </p:spPr>
      </p:pic>
      <p:pic>
        <p:nvPicPr>
          <p:cNvPr id="75" name="Google Shape;2629;p68">
            <a:extLst>
              <a:ext uri="{FF2B5EF4-FFF2-40B4-BE49-F238E27FC236}">
                <a16:creationId xmlns:a16="http://schemas.microsoft.com/office/drawing/2014/main" id="{48E55D7B-5629-4FF5-83AE-4E518CA06F90}"/>
              </a:ext>
            </a:extLst>
          </p:cNvPr>
          <p:cNvPicPr preferRelativeResize="0"/>
          <p:nvPr/>
        </p:nvPicPr>
        <p:blipFill>
          <a:blip r:embed="rId3">
            <a:alphaModFix/>
          </a:blip>
          <a:stretch>
            <a:fillRect/>
          </a:stretch>
        </p:blipFill>
        <p:spPr>
          <a:xfrm rot="-603141">
            <a:off x="4663448" y="2394830"/>
            <a:ext cx="468208" cy="229177"/>
          </a:xfrm>
          <a:prstGeom prst="rect">
            <a:avLst/>
          </a:prstGeom>
          <a:noFill/>
          <a:ln>
            <a:noFill/>
          </a:ln>
        </p:spPr>
      </p:pic>
      <p:pic>
        <p:nvPicPr>
          <p:cNvPr id="76" name="Google Shape;2629;p68">
            <a:extLst>
              <a:ext uri="{FF2B5EF4-FFF2-40B4-BE49-F238E27FC236}">
                <a16:creationId xmlns:a16="http://schemas.microsoft.com/office/drawing/2014/main" id="{C48BA7DE-4630-4B4D-8C10-F8423B485495}"/>
              </a:ext>
            </a:extLst>
          </p:cNvPr>
          <p:cNvPicPr preferRelativeResize="0"/>
          <p:nvPr/>
        </p:nvPicPr>
        <p:blipFill>
          <a:blip r:embed="rId3">
            <a:alphaModFix/>
          </a:blip>
          <a:stretch>
            <a:fillRect/>
          </a:stretch>
        </p:blipFill>
        <p:spPr>
          <a:xfrm rot="-603141">
            <a:off x="4156360" y="3546958"/>
            <a:ext cx="468208" cy="229177"/>
          </a:xfrm>
          <a:prstGeom prst="rect">
            <a:avLst/>
          </a:prstGeom>
          <a:noFill/>
          <a:ln>
            <a:noFill/>
          </a:ln>
        </p:spPr>
      </p:pic>
      <p:pic>
        <p:nvPicPr>
          <p:cNvPr id="77" name="Google Shape;2629;p68">
            <a:extLst>
              <a:ext uri="{FF2B5EF4-FFF2-40B4-BE49-F238E27FC236}">
                <a16:creationId xmlns:a16="http://schemas.microsoft.com/office/drawing/2014/main" id="{F4419722-1D47-4C87-981D-BF316E6A653A}"/>
              </a:ext>
            </a:extLst>
          </p:cNvPr>
          <p:cNvPicPr preferRelativeResize="0"/>
          <p:nvPr/>
        </p:nvPicPr>
        <p:blipFill>
          <a:blip r:embed="rId3">
            <a:alphaModFix/>
          </a:blip>
          <a:stretch>
            <a:fillRect/>
          </a:stretch>
        </p:blipFill>
        <p:spPr>
          <a:xfrm rot="1259467">
            <a:off x="4663448" y="3546958"/>
            <a:ext cx="468208" cy="229177"/>
          </a:xfrm>
          <a:prstGeom prst="rect">
            <a:avLst/>
          </a:prstGeom>
          <a:noFill/>
          <a:ln>
            <a:noFill/>
          </a:ln>
        </p:spPr>
      </p:pic>
      <p:sp>
        <p:nvSpPr>
          <p:cNvPr id="78" name="Thought Bubble: Cloud 77">
            <a:extLst>
              <a:ext uri="{FF2B5EF4-FFF2-40B4-BE49-F238E27FC236}">
                <a16:creationId xmlns:a16="http://schemas.microsoft.com/office/drawing/2014/main" id="{AD027FB5-8585-44E4-8F8A-718D5B76B3E0}"/>
              </a:ext>
            </a:extLst>
          </p:cNvPr>
          <p:cNvSpPr/>
          <p:nvPr/>
        </p:nvSpPr>
        <p:spPr>
          <a:xfrm>
            <a:off x="5364088" y="231490"/>
            <a:ext cx="2376264" cy="1044116"/>
          </a:xfrm>
          <a:prstGeom prst="cloudCallout">
            <a:avLst>
              <a:gd name="adj1" fmla="val -65579"/>
              <a:gd name="adj2" fmla="val 52471"/>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Each student </a:t>
            </a:r>
            <a:r>
              <a:rPr lang="en-US" dirty="0"/>
              <a:t>is </a:t>
            </a:r>
            <a:r>
              <a:rPr lang="en-US" dirty="0">
                <a:solidFill>
                  <a:schemeClr val="tx1"/>
                </a:solidFill>
              </a:rPr>
              <a:t>fetching their partition of D&amp;Bs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000"/>
                                        <p:tgtEl>
                                          <p:spTgt spid="72"/>
                                        </p:tgtEl>
                                      </p:cBhvr>
                                    </p:animEffect>
                                    <p:set>
                                      <p:cBhvr>
                                        <p:cTn id="7" dur="1" fill="hold">
                                          <p:stCondLst>
                                            <p:cond delay="999"/>
                                          </p:stCondLst>
                                        </p:cTn>
                                        <p:tgtEl>
                                          <p:spTgt spid="72"/>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71"/>
                                        </p:tgtEl>
                                      </p:cBhvr>
                                    </p:animEffect>
                                    <p:set>
                                      <p:cBhvr>
                                        <p:cTn id="10" dur="1" fill="hold">
                                          <p:stCondLst>
                                            <p:cond delay="999"/>
                                          </p:stCondLst>
                                        </p:cTn>
                                        <p:tgtEl>
                                          <p:spTgt spid="71"/>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65"/>
                                        </p:tgtEl>
                                      </p:cBhvr>
                                    </p:animEffect>
                                    <p:set>
                                      <p:cBhvr>
                                        <p:cTn id="13" dur="1" fill="hold">
                                          <p:stCondLst>
                                            <p:cond delay="999"/>
                                          </p:stCondLst>
                                        </p:cTn>
                                        <p:tgtEl>
                                          <p:spTgt spid="65"/>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1000"/>
                                        <p:tgtEl>
                                          <p:spTgt spid="64"/>
                                        </p:tgtEl>
                                      </p:cBhvr>
                                    </p:animEffect>
                                    <p:set>
                                      <p:cBhvr>
                                        <p:cTn id="16" dur="1" fill="hold">
                                          <p:stCondLst>
                                            <p:cond delay="999"/>
                                          </p:stCondLst>
                                        </p:cTn>
                                        <p:tgtEl>
                                          <p:spTgt spid="64"/>
                                        </p:tgtEl>
                                        <p:attrNameLst>
                                          <p:attrName>style.visibility</p:attrName>
                                        </p:attrNameLst>
                                      </p:cBhvr>
                                      <p:to>
                                        <p:strVal val="hidden"/>
                                      </p:to>
                                    </p:set>
                                  </p:childTnLst>
                                </p:cTn>
                              </p:par>
                            </p:childTnLst>
                          </p:cTn>
                        </p:par>
                        <p:par>
                          <p:cTn id="17" fill="hold">
                            <p:stCondLst>
                              <p:cond delay="2000"/>
                            </p:stCondLst>
                            <p:childTnLst>
                              <p:par>
                                <p:cTn id="18" presetID="42" presetClass="path" presetSubtype="0" accel="50000" decel="50000" autoRev="1" fill="hold" nodeType="afterEffect">
                                  <p:stCondLst>
                                    <p:cond delay="0"/>
                                  </p:stCondLst>
                                  <p:childTnLst>
                                    <p:animMotion origin="layout" path="M -1.38889E-6 9.87654E-7 L -0.03229 -0.33673 " pathEditMode="relative" rAng="0" ptsTypes="AA">
                                      <p:cBhvr>
                                        <p:cTn id="19" dur="5000" fill="hold"/>
                                        <p:tgtEl>
                                          <p:spTgt spid="58"/>
                                        </p:tgtEl>
                                        <p:attrNameLst>
                                          <p:attrName>ppt_x</p:attrName>
                                          <p:attrName>ppt_y</p:attrName>
                                        </p:attrNameLst>
                                      </p:cBhvr>
                                      <p:rCtr x="-1615" y="-16852"/>
                                    </p:animMotion>
                                  </p:childTnLst>
                                </p:cTn>
                              </p:par>
                              <p:par>
                                <p:cTn id="20" presetID="42" presetClass="path" presetSubtype="0" accel="50000" decel="50000" autoRev="1" fill="hold" nodeType="withEffect">
                                  <p:stCondLst>
                                    <p:cond delay="0"/>
                                  </p:stCondLst>
                                  <p:childTnLst>
                                    <p:animMotion origin="layout" path="M 2.77778E-6 9.87654E-7 L -0.16615 -0.36482 " pathEditMode="relative" rAng="0" ptsTypes="AA">
                                      <p:cBhvr>
                                        <p:cTn id="21" dur="5000" fill="hold"/>
                                        <p:tgtEl>
                                          <p:spTgt spid="57"/>
                                        </p:tgtEl>
                                        <p:attrNameLst>
                                          <p:attrName>ppt_x</p:attrName>
                                          <p:attrName>ppt_y</p:attrName>
                                        </p:attrNameLst>
                                      </p:cBhvr>
                                      <p:rCtr x="-8316" y="-18241"/>
                                    </p:animMotion>
                                  </p:childTnLst>
                                </p:cTn>
                              </p:par>
                              <p:par>
                                <p:cTn id="22" presetID="42" presetClass="path" presetSubtype="0" accel="50000" decel="50000" autoRev="1" fill="hold" nodeType="withEffect">
                                  <p:stCondLst>
                                    <p:cond delay="0"/>
                                  </p:stCondLst>
                                  <p:childTnLst>
                                    <p:animMotion origin="layout" path="M 2.77778E-6 -1.23457E-6 L -0.20955 -0.57284 " pathEditMode="relative" rAng="0" ptsTypes="AA">
                                      <p:cBhvr>
                                        <p:cTn id="23" dur="5000" fill="hold"/>
                                        <p:tgtEl>
                                          <p:spTgt spid="56"/>
                                        </p:tgtEl>
                                        <p:attrNameLst>
                                          <p:attrName>ppt_x</p:attrName>
                                          <p:attrName>ppt_y</p:attrName>
                                        </p:attrNameLst>
                                      </p:cBhvr>
                                      <p:rCtr x="-10486" y="-28642"/>
                                    </p:animMotion>
                                  </p:childTnLst>
                                </p:cTn>
                              </p:par>
                              <p:par>
                                <p:cTn id="24" presetID="42" presetClass="path" presetSubtype="0" accel="50000" decel="50000" autoRev="1" fill="hold" nodeType="withEffect">
                                  <p:stCondLst>
                                    <p:cond delay="0"/>
                                  </p:stCondLst>
                                  <p:childTnLst>
                                    <p:animMotion origin="layout" path="M 3.88889E-6 -1.23457E-6 L -0.18143 -0.55895 " pathEditMode="relative" rAng="0" ptsTypes="AA">
                                      <p:cBhvr>
                                        <p:cTn id="25" dur="5000" fill="hold"/>
                                        <p:tgtEl>
                                          <p:spTgt spid="55"/>
                                        </p:tgtEl>
                                        <p:attrNameLst>
                                          <p:attrName>ppt_x</p:attrName>
                                          <p:attrName>ppt_y</p:attrName>
                                        </p:attrNameLst>
                                      </p:cBhvr>
                                      <p:rCtr x="-9080" y="-27963"/>
                                    </p:animMotion>
                                  </p:childTnLst>
                                </p:cTn>
                              </p:par>
                              <p:par>
                                <p:cTn id="26" presetID="10" presetClass="exit" presetSubtype="0" fill="hold" nodeType="withEffect">
                                  <p:stCondLst>
                                    <p:cond delay="500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ntr" presetSubtype="0" fill="hold" nodeType="withEffect">
                                  <p:stCondLst>
                                    <p:cond delay="900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nodeType="withEffect">
                                  <p:stCondLst>
                                    <p:cond delay="900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10" presetClass="entr" presetSubtype="0" fill="hold" nodeType="withEffect">
                                  <p:stCondLst>
                                    <p:cond delay="900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900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sp>
        <p:nvSpPr>
          <p:cNvPr id="42" name="Google Shape;268;p29">
            <a:extLst>
              <a:ext uri="{FF2B5EF4-FFF2-40B4-BE49-F238E27FC236}">
                <a16:creationId xmlns:a16="http://schemas.microsoft.com/office/drawing/2014/main" id="{69A7A0CA-39FD-4090-9BB2-E3EF1375E83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p29">
            <a:extLst>
              <a:ext uri="{FF2B5EF4-FFF2-40B4-BE49-F238E27FC236}">
                <a16:creationId xmlns:a16="http://schemas.microsoft.com/office/drawing/2014/main" id="{D2AAFE3B-911E-466D-8851-D509FDFE457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BC2F863B-C93F-454A-913E-97EA4475DAA0}"/>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roup 92">
            <a:extLst>
              <a:ext uri="{FF2B5EF4-FFF2-40B4-BE49-F238E27FC236}">
                <a16:creationId xmlns:a16="http://schemas.microsoft.com/office/drawing/2014/main" id="{1A005A01-5977-4A71-A0D6-22237EFFB4C1}"/>
              </a:ext>
            </a:extLst>
          </p:cNvPr>
          <p:cNvGrpSpPr/>
          <p:nvPr/>
        </p:nvGrpSpPr>
        <p:grpSpPr>
          <a:xfrm>
            <a:off x="2549152" y="2427734"/>
            <a:ext cx="325550" cy="129702"/>
            <a:chOff x="2518160" y="2593445"/>
            <a:chExt cx="325550" cy="129702"/>
          </a:xfrm>
        </p:grpSpPr>
        <p:sp>
          <p:nvSpPr>
            <p:cNvPr id="94" name="Google Shape;3889;p99">
              <a:extLst>
                <a:ext uri="{FF2B5EF4-FFF2-40B4-BE49-F238E27FC236}">
                  <a16:creationId xmlns:a16="http://schemas.microsoft.com/office/drawing/2014/main" id="{B702434D-423D-45D6-A0CB-1060D64D4ECD}"/>
                </a:ext>
              </a:extLst>
            </p:cNvPr>
            <p:cNvSpPr/>
            <p:nvPr/>
          </p:nvSpPr>
          <p:spPr>
            <a:xfrm rot="-466620">
              <a:off x="2565835" y="259344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 name="Google Shape;3890;p99">
              <a:extLst>
                <a:ext uri="{FF2B5EF4-FFF2-40B4-BE49-F238E27FC236}">
                  <a16:creationId xmlns:a16="http://schemas.microsoft.com/office/drawing/2014/main" id="{D1AE3162-54DC-41CE-8904-49F1CB4F4CFE}"/>
                </a:ext>
              </a:extLst>
            </p:cNvPr>
            <p:cNvSpPr/>
            <p:nvPr/>
          </p:nvSpPr>
          <p:spPr>
            <a:xfrm rot="-466620">
              <a:off x="2518160" y="265954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6" name="Google Shape;3891;p99">
              <a:extLst>
                <a:ext uri="{FF2B5EF4-FFF2-40B4-BE49-F238E27FC236}">
                  <a16:creationId xmlns:a16="http://schemas.microsoft.com/office/drawing/2014/main" id="{8800A1E1-4095-4E15-BACC-7DC5FD8139F3}"/>
                </a:ext>
              </a:extLst>
            </p:cNvPr>
            <p:cNvSpPr/>
            <p:nvPr/>
          </p:nvSpPr>
          <p:spPr>
            <a:xfrm rot="7885">
              <a:off x="2712910" y="2659547"/>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7" name="Google Shape;3892;p99">
              <a:extLst>
                <a:ext uri="{FF2B5EF4-FFF2-40B4-BE49-F238E27FC236}">
                  <a16:creationId xmlns:a16="http://schemas.microsoft.com/office/drawing/2014/main" id="{FF6A7641-28C0-41B2-98B8-EFE702CCFF4A}"/>
                </a:ext>
              </a:extLst>
            </p:cNvPr>
            <p:cNvSpPr/>
            <p:nvPr/>
          </p:nvSpPr>
          <p:spPr>
            <a:xfrm rot="292373">
              <a:off x="2654089" y="2624268"/>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8" name="Google Shape;3893;p99">
              <a:extLst>
                <a:ext uri="{FF2B5EF4-FFF2-40B4-BE49-F238E27FC236}">
                  <a16:creationId xmlns:a16="http://schemas.microsoft.com/office/drawing/2014/main" id="{90075AD1-C5B1-4F2E-BB35-173AB0FBDD5F}"/>
                </a:ext>
              </a:extLst>
            </p:cNvPr>
            <p:cNvSpPr/>
            <p:nvPr/>
          </p:nvSpPr>
          <p:spPr>
            <a:xfrm rot="410879">
              <a:off x="2602263" y="2659618"/>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99" name="Group 98">
            <a:extLst>
              <a:ext uri="{FF2B5EF4-FFF2-40B4-BE49-F238E27FC236}">
                <a16:creationId xmlns:a16="http://schemas.microsoft.com/office/drawing/2014/main" id="{5EA404B9-FEFF-48C4-A320-F73BA314F2C6}"/>
              </a:ext>
            </a:extLst>
          </p:cNvPr>
          <p:cNvGrpSpPr/>
          <p:nvPr/>
        </p:nvGrpSpPr>
        <p:grpSpPr>
          <a:xfrm>
            <a:off x="4710939" y="2460784"/>
            <a:ext cx="325550" cy="129702"/>
            <a:chOff x="4679947" y="2626495"/>
            <a:chExt cx="325550" cy="129702"/>
          </a:xfrm>
        </p:grpSpPr>
        <p:sp>
          <p:nvSpPr>
            <p:cNvPr id="100" name="Google Shape;3894;p99">
              <a:extLst>
                <a:ext uri="{FF2B5EF4-FFF2-40B4-BE49-F238E27FC236}">
                  <a16:creationId xmlns:a16="http://schemas.microsoft.com/office/drawing/2014/main" id="{116BDB28-DCE3-4A9D-8E65-800D9C7060D6}"/>
                </a:ext>
              </a:extLst>
            </p:cNvPr>
            <p:cNvSpPr/>
            <p:nvPr/>
          </p:nvSpPr>
          <p:spPr>
            <a:xfrm rot="-466620">
              <a:off x="4727622" y="2626495"/>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1" name="Google Shape;3895;p99">
              <a:extLst>
                <a:ext uri="{FF2B5EF4-FFF2-40B4-BE49-F238E27FC236}">
                  <a16:creationId xmlns:a16="http://schemas.microsoft.com/office/drawing/2014/main" id="{ACBC0F4A-9D3D-4DE0-A459-5907B11758DE}"/>
                </a:ext>
              </a:extLst>
            </p:cNvPr>
            <p:cNvSpPr/>
            <p:nvPr/>
          </p:nvSpPr>
          <p:spPr>
            <a:xfrm rot="-466620">
              <a:off x="4679947" y="2692595"/>
              <a:ext cx="130803" cy="63598"/>
            </a:xfrm>
            <a:prstGeom prst="ellipse">
              <a:avLst/>
            </a:prstGeom>
            <a:solidFill>
              <a:srgbClr val="FF00FF"/>
            </a:solidFill>
            <a:ln w="9525" cap="flat" cmpd="sng">
              <a:solidFill>
                <a:srgbClr val="FF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2" name="Google Shape;3896;p99">
              <a:extLst>
                <a:ext uri="{FF2B5EF4-FFF2-40B4-BE49-F238E27FC236}">
                  <a16:creationId xmlns:a16="http://schemas.microsoft.com/office/drawing/2014/main" id="{2321EF1B-EFF0-4EDE-BB30-41725FA5EA06}"/>
                </a:ext>
              </a:extLst>
            </p:cNvPr>
            <p:cNvSpPr/>
            <p:nvPr/>
          </p:nvSpPr>
          <p:spPr>
            <a:xfrm rot="7885">
              <a:off x="4874697" y="2692597"/>
              <a:ext cx="130800" cy="63600"/>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3" name="Google Shape;3897;p99">
              <a:extLst>
                <a:ext uri="{FF2B5EF4-FFF2-40B4-BE49-F238E27FC236}">
                  <a16:creationId xmlns:a16="http://schemas.microsoft.com/office/drawing/2014/main" id="{D4BE7ED0-6B27-4D82-9F5A-B9D9B8A468B5}"/>
                </a:ext>
              </a:extLst>
            </p:cNvPr>
            <p:cNvSpPr/>
            <p:nvPr/>
          </p:nvSpPr>
          <p:spPr>
            <a:xfrm rot="292373">
              <a:off x="4815877" y="2657318"/>
              <a:ext cx="130672" cy="63530"/>
            </a:xfrm>
            <a:prstGeom prst="ellipse">
              <a:avLst/>
            </a:prstGeom>
            <a:solidFill>
              <a:srgbClr val="FF00FF"/>
            </a:solidFill>
            <a:ln w="9525" cap="flat" cmpd="sng">
              <a:solidFill>
                <a:srgbClr val="FF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4" name="Google Shape;3898;p99">
              <a:extLst>
                <a:ext uri="{FF2B5EF4-FFF2-40B4-BE49-F238E27FC236}">
                  <a16:creationId xmlns:a16="http://schemas.microsoft.com/office/drawing/2014/main" id="{A94A6247-A772-47C5-91ED-1C9E255E44C2}"/>
                </a:ext>
              </a:extLst>
            </p:cNvPr>
            <p:cNvSpPr/>
            <p:nvPr/>
          </p:nvSpPr>
          <p:spPr>
            <a:xfrm rot="410879">
              <a:off x="4764051" y="2692668"/>
              <a:ext cx="130833" cy="63445"/>
            </a:xfrm>
            <a:prstGeom prst="ellipse">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latin typeface="Source Sans Pro"/>
                  <a:ea typeface="Source Sans Pro"/>
                  <a:cs typeface="Source Sans Pro"/>
                  <a:sym typeface="Source Sans Pro"/>
                </a:rPr>
                <a:t>d&amp;b</a:t>
              </a:r>
              <a:endParaRPr sz="300" i="1">
                <a:latin typeface="Source Sans Pro"/>
                <a:ea typeface="Source Sans Pro"/>
                <a:cs typeface="Source Sans Pro"/>
                <a:sym typeface="Source Sans Pro"/>
              </a:endParaRPr>
            </a:p>
          </p:txBody>
        </p:sp>
      </p:grpSp>
      <p:grpSp>
        <p:nvGrpSpPr>
          <p:cNvPr id="105" name="Group 104">
            <a:extLst>
              <a:ext uri="{FF2B5EF4-FFF2-40B4-BE49-F238E27FC236}">
                <a16:creationId xmlns:a16="http://schemas.microsoft.com/office/drawing/2014/main" id="{0187AD5E-045F-4DD6-AC48-C961B9A77C6D}"/>
              </a:ext>
            </a:extLst>
          </p:cNvPr>
          <p:cNvGrpSpPr/>
          <p:nvPr/>
        </p:nvGrpSpPr>
        <p:grpSpPr>
          <a:xfrm>
            <a:off x="4283202" y="3610647"/>
            <a:ext cx="325550" cy="129702"/>
            <a:chOff x="4252210" y="3776358"/>
            <a:chExt cx="325550" cy="129702"/>
          </a:xfrm>
        </p:grpSpPr>
        <p:sp>
          <p:nvSpPr>
            <p:cNvPr id="106" name="Google Shape;3899;p99">
              <a:extLst>
                <a:ext uri="{FF2B5EF4-FFF2-40B4-BE49-F238E27FC236}">
                  <a16:creationId xmlns:a16="http://schemas.microsoft.com/office/drawing/2014/main" id="{78DD5029-6453-4016-9F27-1444E0477DD6}"/>
                </a:ext>
              </a:extLst>
            </p:cNvPr>
            <p:cNvSpPr/>
            <p:nvPr/>
          </p:nvSpPr>
          <p:spPr>
            <a:xfrm rot="-466620">
              <a:off x="4299885" y="3776358"/>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7" name="Google Shape;3900;p99">
              <a:extLst>
                <a:ext uri="{FF2B5EF4-FFF2-40B4-BE49-F238E27FC236}">
                  <a16:creationId xmlns:a16="http://schemas.microsoft.com/office/drawing/2014/main" id="{29177787-1107-47CE-A76E-52D0B8280DAC}"/>
                </a:ext>
              </a:extLst>
            </p:cNvPr>
            <p:cNvSpPr/>
            <p:nvPr/>
          </p:nvSpPr>
          <p:spPr>
            <a:xfrm rot="-466620">
              <a:off x="4252210" y="3842458"/>
              <a:ext cx="130803" cy="63598"/>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8" name="Google Shape;3901;p99">
              <a:extLst>
                <a:ext uri="{FF2B5EF4-FFF2-40B4-BE49-F238E27FC236}">
                  <a16:creationId xmlns:a16="http://schemas.microsoft.com/office/drawing/2014/main" id="{170BF27C-A64F-4492-8C84-572D3EE5EBE4}"/>
                </a:ext>
              </a:extLst>
            </p:cNvPr>
            <p:cNvSpPr/>
            <p:nvPr/>
          </p:nvSpPr>
          <p:spPr>
            <a:xfrm rot="7885">
              <a:off x="4446960" y="3842460"/>
              <a:ext cx="130800" cy="63600"/>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9" name="Google Shape;3902;p99">
              <a:extLst>
                <a:ext uri="{FF2B5EF4-FFF2-40B4-BE49-F238E27FC236}">
                  <a16:creationId xmlns:a16="http://schemas.microsoft.com/office/drawing/2014/main" id="{DED04ED2-D9DC-4A83-91F6-D28378289267}"/>
                </a:ext>
              </a:extLst>
            </p:cNvPr>
            <p:cNvSpPr/>
            <p:nvPr/>
          </p:nvSpPr>
          <p:spPr>
            <a:xfrm rot="292373">
              <a:off x="4388139" y="3807181"/>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0" name="Google Shape;3903;p99">
              <a:extLst>
                <a:ext uri="{FF2B5EF4-FFF2-40B4-BE49-F238E27FC236}">
                  <a16:creationId xmlns:a16="http://schemas.microsoft.com/office/drawing/2014/main" id="{765A26E7-9210-4327-AEC2-B4B812F3751E}"/>
                </a:ext>
              </a:extLst>
            </p:cNvPr>
            <p:cNvSpPr/>
            <p:nvPr/>
          </p:nvSpPr>
          <p:spPr>
            <a:xfrm rot="410879">
              <a:off x="4336313" y="3842531"/>
              <a:ext cx="130833" cy="63445"/>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grpSp>
        <p:nvGrpSpPr>
          <p:cNvPr id="111" name="Group 110">
            <a:extLst>
              <a:ext uri="{FF2B5EF4-FFF2-40B4-BE49-F238E27FC236}">
                <a16:creationId xmlns:a16="http://schemas.microsoft.com/office/drawing/2014/main" id="{85E167BD-6821-4D49-BA37-046CC6D46880}"/>
              </a:ext>
            </a:extLst>
          </p:cNvPr>
          <p:cNvGrpSpPr/>
          <p:nvPr/>
        </p:nvGrpSpPr>
        <p:grpSpPr>
          <a:xfrm>
            <a:off x="4714502" y="3577584"/>
            <a:ext cx="325550" cy="129702"/>
            <a:chOff x="4683510" y="3743295"/>
            <a:chExt cx="325550" cy="129702"/>
          </a:xfrm>
        </p:grpSpPr>
        <p:sp>
          <p:nvSpPr>
            <p:cNvPr id="112" name="Google Shape;3906;p99">
              <a:extLst>
                <a:ext uri="{FF2B5EF4-FFF2-40B4-BE49-F238E27FC236}">
                  <a16:creationId xmlns:a16="http://schemas.microsoft.com/office/drawing/2014/main" id="{B07A2E8F-CAA2-4EFA-9958-4CAEB988D215}"/>
                </a:ext>
              </a:extLst>
            </p:cNvPr>
            <p:cNvSpPr/>
            <p:nvPr/>
          </p:nvSpPr>
          <p:spPr>
            <a:xfrm rot="-466620">
              <a:off x="4731185" y="3743295"/>
              <a:ext cx="130803" cy="63598"/>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3" name="Google Shape;3907;p99">
              <a:extLst>
                <a:ext uri="{FF2B5EF4-FFF2-40B4-BE49-F238E27FC236}">
                  <a16:creationId xmlns:a16="http://schemas.microsoft.com/office/drawing/2014/main" id="{630D9F63-F776-4631-8269-27BE7567C419}"/>
                </a:ext>
              </a:extLst>
            </p:cNvPr>
            <p:cNvSpPr/>
            <p:nvPr/>
          </p:nvSpPr>
          <p:spPr>
            <a:xfrm rot="-466620">
              <a:off x="4683510" y="3809395"/>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4" name="Google Shape;3908;p99">
              <a:extLst>
                <a:ext uri="{FF2B5EF4-FFF2-40B4-BE49-F238E27FC236}">
                  <a16:creationId xmlns:a16="http://schemas.microsoft.com/office/drawing/2014/main" id="{CFE3068F-6481-4427-ADA1-FF2CADC8177C}"/>
                </a:ext>
              </a:extLst>
            </p:cNvPr>
            <p:cNvSpPr/>
            <p:nvPr/>
          </p:nvSpPr>
          <p:spPr>
            <a:xfrm rot="7885">
              <a:off x="4878260" y="3809397"/>
              <a:ext cx="130800" cy="63600"/>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5" name="Google Shape;3909;p99">
              <a:extLst>
                <a:ext uri="{FF2B5EF4-FFF2-40B4-BE49-F238E27FC236}">
                  <a16:creationId xmlns:a16="http://schemas.microsoft.com/office/drawing/2014/main" id="{104F8912-4F03-44E0-BE28-554850E85322}"/>
                </a:ext>
              </a:extLst>
            </p:cNvPr>
            <p:cNvSpPr/>
            <p:nvPr/>
          </p:nvSpPr>
          <p:spPr>
            <a:xfrm rot="292373">
              <a:off x="4819439" y="3774118"/>
              <a:ext cx="130672" cy="6353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3910;p99">
              <a:extLst>
                <a:ext uri="{FF2B5EF4-FFF2-40B4-BE49-F238E27FC236}">
                  <a16:creationId xmlns:a16="http://schemas.microsoft.com/office/drawing/2014/main" id="{AC72ED9D-0735-4DB6-97C6-A55EDB800EC8}"/>
                </a:ext>
              </a:extLst>
            </p:cNvPr>
            <p:cNvSpPr/>
            <p:nvPr/>
          </p:nvSpPr>
          <p:spPr>
            <a:xfrm rot="410879">
              <a:off x="4767613" y="3809468"/>
              <a:ext cx="130833" cy="63445"/>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grpSp>
      <p:pic>
        <p:nvPicPr>
          <p:cNvPr id="81" name="Google Shape;2629;p68">
            <a:extLst>
              <a:ext uri="{FF2B5EF4-FFF2-40B4-BE49-F238E27FC236}">
                <a16:creationId xmlns:a16="http://schemas.microsoft.com/office/drawing/2014/main" id="{E4167171-4B1C-4E7A-B95C-3668DD90D41B}"/>
              </a:ext>
            </a:extLst>
          </p:cNvPr>
          <p:cNvPicPr preferRelativeResize="0"/>
          <p:nvPr/>
        </p:nvPicPr>
        <p:blipFill>
          <a:blip r:embed="rId3">
            <a:alphaModFix/>
          </a:blip>
          <a:stretch>
            <a:fillRect/>
          </a:stretch>
        </p:blipFill>
        <p:spPr>
          <a:xfrm rot="802487">
            <a:off x="2428168" y="2394830"/>
            <a:ext cx="468208" cy="229177"/>
          </a:xfrm>
          <a:prstGeom prst="rect">
            <a:avLst/>
          </a:prstGeom>
          <a:noFill/>
          <a:ln>
            <a:noFill/>
          </a:ln>
        </p:spPr>
      </p:pic>
      <p:pic>
        <p:nvPicPr>
          <p:cNvPr id="83" name="Google Shape;2629;p68">
            <a:extLst>
              <a:ext uri="{FF2B5EF4-FFF2-40B4-BE49-F238E27FC236}">
                <a16:creationId xmlns:a16="http://schemas.microsoft.com/office/drawing/2014/main" id="{3F19B986-7F71-49A2-9594-C3031874FC55}"/>
              </a:ext>
            </a:extLst>
          </p:cNvPr>
          <p:cNvPicPr preferRelativeResize="0"/>
          <p:nvPr/>
        </p:nvPicPr>
        <p:blipFill>
          <a:blip r:embed="rId3">
            <a:alphaModFix/>
          </a:blip>
          <a:stretch>
            <a:fillRect/>
          </a:stretch>
        </p:blipFill>
        <p:spPr>
          <a:xfrm rot="-603141">
            <a:off x="4156360" y="3546958"/>
            <a:ext cx="468208" cy="229177"/>
          </a:xfrm>
          <a:prstGeom prst="rect">
            <a:avLst/>
          </a:prstGeom>
          <a:noFill/>
          <a:ln>
            <a:noFill/>
          </a:ln>
        </p:spPr>
      </p:pic>
      <p:sp>
        <p:nvSpPr>
          <p:cNvPr id="47" name="Google Shape;3755;p96">
            <a:extLst>
              <a:ext uri="{FF2B5EF4-FFF2-40B4-BE49-F238E27FC236}">
                <a16:creationId xmlns:a16="http://schemas.microsoft.com/office/drawing/2014/main" id="{54B5E1A3-C4F9-4258-82C6-E18912DE0C07}"/>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#1: Local </a:t>
            </a:r>
            <a:r>
              <a:rPr lang="en-US" sz="2400" dirty="0">
                <a:solidFill>
                  <a:srgbClr val="FF4D00"/>
                </a:solidFill>
              </a:rPr>
              <a:t>Distinct</a:t>
            </a:r>
            <a:endParaRPr sz="2400" dirty="0">
              <a:solidFill>
                <a:srgbClr val="FF4D00"/>
              </a:solidFill>
            </a:endParaRPr>
          </a:p>
        </p:txBody>
      </p:sp>
      <p:sp>
        <p:nvSpPr>
          <p:cNvPr id="41" name="Google Shape;268;p29">
            <a:extLst>
              <a:ext uri="{FF2B5EF4-FFF2-40B4-BE49-F238E27FC236}">
                <a16:creationId xmlns:a16="http://schemas.microsoft.com/office/drawing/2014/main" id="{303E0908-1D73-4CDC-9A31-D561596F7A4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8;p29">
            <a:extLst>
              <a:ext uri="{FF2B5EF4-FFF2-40B4-BE49-F238E27FC236}">
                <a16:creationId xmlns:a16="http://schemas.microsoft.com/office/drawing/2014/main" id="{6A2CE9ED-D57C-4D7D-B33A-E6287F1353B3}"/>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8;p29">
            <a:extLst>
              <a:ext uri="{FF2B5EF4-FFF2-40B4-BE49-F238E27FC236}">
                <a16:creationId xmlns:a16="http://schemas.microsoft.com/office/drawing/2014/main" id="{72F79DE7-325F-4C69-8CD0-01C20628CDA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392;p31">
            <a:extLst>
              <a:ext uri="{FF2B5EF4-FFF2-40B4-BE49-F238E27FC236}">
                <a16:creationId xmlns:a16="http://schemas.microsoft.com/office/drawing/2014/main" id="{A46A86D9-5B64-48A3-AE12-03777F86F6E9}"/>
              </a:ext>
            </a:extLst>
          </p:cNvPr>
          <p:cNvPicPr>
            <a:picLocks/>
          </p:cNvPicPr>
          <p:nvPr/>
        </p:nvPicPr>
        <p:blipFill>
          <a:blip r:embed="rId4"/>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90483E5F-3B47-487E-8B13-234F84BD233E}"/>
              </a:ext>
            </a:extLst>
          </p:cNvPr>
          <p:cNvPicPr>
            <a:picLocks/>
          </p:cNvPicPr>
          <p:nvPr/>
        </p:nvPicPr>
        <p:blipFill>
          <a:blip r:embed="rId5"/>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CE9E8271-5D04-40D2-8573-4BFCB994FE42}"/>
              </a:ext>
            </a:extLst>
          </p:cNvPr>
          <p:cNvPicPr>
            <a:picLocks/>
          </p:cNvPicPr>
          <p:nvPr/>
        </p:nvPicPr>
        <p:blipFill>
          <a:blip r:embed="rId6"/>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4CF01B4A-CC5A-465B-8E80-7FA5793FEBCD}"/>
              </a:ext>
            </a:extLst>
          </p:cNvPr>
          <p:cNvPicPr>
            <a:picLocks/>
          </p:cNvPicPr>
          <p:nvPr/>
        </p:nvPicPr>
        <p:blipFill>
          <a:blip r:embed="rId7"/>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8CEEC268-DA33-4720-B97E-23DCE2360948}"/>
              </a:ext>
            </a:extLst>
          </p:cNvPr>
          <p:cNvPicPr>
            <a:picLocks/>
          </p:cNvPicPr>
          <p:nvPr/>
        </p:nvPicPr>
        <p:blipFill>
          <a:blip r:embed="rId8"/>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A02F3CD0-DDF7-4F7A-BB8F-BBC69DA32403}"/>
              </a:ext>
            </a:extLst>
          </p:cNvPr>
          <p:cNvPicPr>
            <a:picLocks/>
          </p:cNvPicPr>
          <p:nvPr/>
        </p:nvPicPr>
        <p:blipFill>
          <a:blip r:embed="rId9"/>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6CA6182E-CA29-4370-B514-CF35AEF944EF}"/>
              </a:ext>
            </a:extLst>
          </p:cNvPr>
          <p:cNvPicPr>
            <a:picLocks/>
          </p:cNvPicPr>
          <p:nvPr/>
        </p:nvPicPr>
        <p:blipFill>
          <a:blip r:embed="rId10"/>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6421E531-7DAF-47C2-BF00-2F54B2D0A2EF}"/>
              </a:ext>
            </a:extLst>
          </p:cNvPr>
          <p:cNvPicPr>
            <a:picLocks/>
          </p:cNvPicPr>
          <p:nvPr/>
        </p:nvPicPr>
        <p:blipFill>
          <a:blip r:embed="rId11"/>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2EF23FC8-2880-4EFA-BF3B-B39D1F0F7692}"/>
              </a:ext>
            </a:extLst>
          </p:cNvPr>
          <p:cNvPicPr>
            <a:picLocks/>
          </p:cNvPicPr>
          <p:nvPr/>
        </p:nvPicPr>
        <p:blipFill>
          <a:blip r:embed="rId12"/>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392;p31">
            <a:extLst>
              <a:ext uri="{FF2B5EF4-FFF2-40B4-BE49-F238E27FC236}">
                <a16:creationId xmlns:a16="http://schemas.microsoft.com/office/drawing/2014/main" id="{1417AE4A-9B8B-4237-BEBB-28C0648574B6}"/>
              </a:ext>
            </a:extLst>
          </p:cNvPr>
          <p:cNvPicPr>
            <a:picLocks/>
          </p:cNvPicPr>
          <p:nvPr/>
        </p:nvPicPr>
        <p:blipFill>
          <a:blip r:embed="rId13"/>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79" name="Google Shape;392;p31">
            <a:extLst>
              <a:ext uri="{FF2B5EF4-FFF2-40B4-BE49-F238E27FC236}">
                <a16:creationId xmlns:a16="http://schemas.microsoft.com/office/drawing/2014/main" id="{FA8C4330-F636-4E9D-92DC-096517B82BB9}"/>
              </a:ext>
            </a:extLst>
          </p:cNvPr>
          <p:cNvPicPr>
            <a:picLocks/>
          </p:cNvPicPr>
          <p:nvPr/>
        </p:nvPicPr>
        <p:blipFill>
          <a:blip r:embed="rId14"/>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80" name="Google Shape;392;p31">
            <a:extLst>
              <a:ext uri="{FF2B5EF4-FFF2-40B4-BE49-F238E27FC236}">
                <a16:creationId xmlns:a16="http://schemas.microsoft.com/office/drawing/2014/main" id="{215BC668-ED27-47FA-9ECA-76C4B8F63FC0}"/>
              </a:ext>
            </a:extLst>
          </p:cNvPr>
          <p:cNvPicPr>
            <a:picLocks/>
          </p:cNvPicPr>
          <p:nvPr/>
        </p:nvPicPr>
        <p:blipFill>
          <a:blip r:embed="rId15"/>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pic>
        <p:nvPicPr>
          <p:cNvPr id="82" name="Google Shape;2629;p68">
            <a:extLst>
              <a:ext uri="{FF2B5EF4-FFF2-40B4-BE49-F238E27FC236}">
                <a16:creationId xmlns:a16="http://schemas.microsoft.com/office/drawing/2014/main" id="{3B282B89-F64E-4BF8-8E08-6D87718E7ACA}"/>
              </a:ext>
            </a:extLst>
          </p:cNvPr>
          <p:cNvPicPr preferRelativeResize="0"/>
          <p:nvPr/>
        </p:nvPicPr>
        <p:blipFill>
          <a:blip r:embed="rId3">
            <a:alphaModFix/>
          </a:blip>
          <a:stretch>
            <a:fillRect/>
          </a:stretch>
        </p:blipFill>
        <p:spPr>
          <a:xfrm rot="-603141">
            <a:off x="4663448" y="2394830"/>
            <a:ext cx="468208" cy="229177"/>
          </a:xfrm>
          <a:prstGeom prst="rect">
            <a:avLst/>
          </a:prstGeom>
          <a:noFill/>
          <a:ln>
            <a:noFill/>
          </a:ln>
        </p:spPr>
      </p:pic>
      <p:pic>
        <p:nvPicPr>
          <p:cNvPr id="84" name="Google Shape;2629;p68">
            <a:extLst>
              <a:ext uri="{FF2B5EF4-FFF2-40B4-BE49-F238E27FC236}">
                <a16:creationId xmlns:a16="http://schemas.microsoft.com/office/drawing/2014/main" id="{D82A024E-36AE-4381-A939-2C7EE471245E}"/>
              </a:ext>
            </a:extLst>
          </p:cNvPr>
          <p:cNvPicPr preferRelativeResize="0"/>
          <p:nvPr/>
        </p:nvPicPr>
        <p:blipFill>
          <a:blip r:embed="rId3">
            <a:alphaModFix/>
          </a:blip>
          <a:stretch>
            <a:fillRect/>
          </a:stretch>
        </p:blipFill>
        <p:spPr>
          <a:xfrm rot="1259467">
            <a:off x="4663448" y="3546958"/>
            <a:ext cx="468208" cy="229177"/>
          </a:xfrm>
          <a:prstGeom prst="rect">
            <a:avLst/>
          </a:prstGeom>
          <a:noFill/>
          <a:ln>
            <a:noFill/>
          </a:ln>
        </p:spPr>
      </p:pic>
      <p:sp>
        <p:nvSpPr>
          <p:cNvPr id="88" name="Thought Bubble: Cloud 87">
            <a:extLst>
              <a:ext uri="{FF2B5EF4-FFF2-40B4-BE49-F238E27FC236}">
                <a16:creationId xmlns:a16="http://schemas.microsoft.com/office/drawing/2014/main" id="{898ACD56-55E2-4163-86A5-D6CCC9316E0D}"/>
              </a:ext>
            </a:extLst>
          </p:cNvPr>
          <p:cNvSpPr/>
          <p:nvPr/>
        </p:nvSpPr>
        <p:spPr>
          <a:xfrm>
            <a:off x="5364087" y="447514"/>
            <a:ext cx="2504005" cy="828092"/>
          </a:xfrm>
          <a:prstGeom prst="cloudCallout">
            <a:avLst>
              <a:gd name="adj1" fmla="val -65579"/>
              <a:gd name="adj2" fmla="val 52471"/>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Each task is being processed…</a:t>
            </a:r>
          </a:p>
        </p:txBody>
      </p:sp>
      <p:grpSp>
        <p:nvGrpSpPr>
          <p:cNvPr id="90" name="Group 89">
            <a:extLst>
              <a:ext uri="{FF2B5EF4-FFF2-40B4-BE49-F238E27FC236}">
                <a16:creationId xmlns:a16="http://schemas.microsoft.com/office/drawing/2014/main" id="{F83DCCA6-C8DC-49AE-8B86-B26545B064D3}"/>
              </a:ext>
            </a:extLst>
          </p:cNvPr>
          <p:cNvGrpSpPr/>
          <p:nvPr/>
        </p:nvGrpSpPr>
        <p:grpSpPr>
          <a:xfrm>
            <a:off x="4230975" y="1181512"/>
            <a:ext cx="838200" cy="863313"/>
            <a:chOff x="4230975" y="1181512"/>
            <a:chExt cx="838200" cy="863313"/>
          </a:xfrm>
        </p:grpSpPr>
        <p:pic>
          <p:nvPicPr>
            <p:cNvPr id="91" name="Google Shape;392;p31">
              <a:extLst>
                <a:ext uri="{FF2B5EF4-FFF2-40B4-BE49-F238E27FC236}">
                  <a16:creationId xmlns:a16="http://schemas.microsoft.com/office/drawing/2014/main" id="{81D6C107-DAD0-4C33-B4EF-EE86A28B417B}"/>
                </a:ext>
              </a:extLst>
            </p:cNvPr>
            <p:cNvPicPr>
              <a:picLocks/>
            </p:cNvPicPr>
            <p:nvPr/>
          </p:nvPicPr>
          <p:blipFill>
            <a:blip r:embed="rId16"/>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92" name="Google Shape;427;p31">
              <a:extLst>
                <a:ext uri="{FF2B5EF4-FFF2-40B4-BE49-F238E27FC236}">
                  <a16:creationId xmlns:a16="http://schemas.microsoft.com/office/drawing/2014/main" id="{23279FE8-5065-4C56-9B2A-ADF4AB0B5D41}"/>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82"/>
                                        </p:tgtEl>
                                      </p:cBhvr>
                                    </p:animEffect>
                                    <p:set>
                                      <p:cBhvr>
                                        <p:cTn id="10" dur="1" fill="hold">
                                          <p:stCondLst>
                                            <p:cond delay="999"/>
                                          </p:stCondLst>
                                        </p:cTn>
                                        <p:tgtEl>
                                          <p:spTgt spid="82"/>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83"/>
                                        </p:tgtEl>
                                      </p:cBhvr>
                                    </p:animEffect>
                                    <p:set>
                                      <p:cBhvr>
                                        <p:cTn id="13" dur="1" fill="hold">
                                          <p:stCondLst>
                                            <p:cond delay="999"/>
                                          </p:stCondLst>
                                        </p:cTn>
                                        <p:tgtEl>
                                          <p:spTgt spid="83"/>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1000"/>
                                        <p:tgtEl>
                                          <p:spTgt spid="84"/>
                                        </p:tgtEl>
                                      </p:cBhvr>
                                    </p:animEffect>
                                    <p:set>
                                      <p:cBhvr>
                                        <p:cTn id="16" dur="1" fill="hold">
                                          <p:stCondLst>
                                            <p:cond delay="999"/>
                                          </p:stCondLst>
                                        </p:cTn>
                                        <p:tgtEl>
                                          <p:spTgt spid="84"/>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500"/>
                                        <p:tgtEl>
                                          <p:spTgt spid="93"/>
                                        </p:tgtEl>
                                      </p:cBhvr>
                                    </p:animEffect>
                                  </p:childTnLst>
                                </p:cTn>
                              </p:par>
                              <p:par>
                                <p:cTn id="21" presetID="10"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10" presetClass="entr" presetSubtype="0" fill="hold"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par>
                                <p:cTn id="27" presetID="10"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sp>
        <p:nvSpPr>
          <p:cNvPr id="53" name="Google Shape;3951;p100">
            <a:extLst>
              <a:ext uri="{FF2B5EF4-FFF2-40B4-BE49-F238E27FC236}">
                <a16:creationId xmlns:a16="http://schemas.microsoft.com/office/drawing/2014/main" id="{287CC813-F0D3-4EC0-B841-6684A1047CBB}"/>
              </a:ext>
            </a:extLst>
          </p:cNvPr>
          <p:cNvSpPr txBox="1"/>
          <p:nvPr/>
        </p:nvSpPr>
        <p:spPr>
          <a:xfrm>
            <a:off x="1765433" y="1724763"/>
            <a:ext cx="577200"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Blue</a:t>
            </a:r>
            <a:endParaRPr sz="1000">
              <a:solidFill>
                <a:schemeClr val="bg1"/>
              </a:solidFill>
              <a:latin typeface="Source Sans Pro"/>
              <a:ea typeface="Source Sans Pro"/>
              <a:cs typeface="Source Sans Pro"/>
              <a:sym typeface="Source Sans Pro"/>
            </a:endParaRPr>
          </a:p>
        </p:txBody>
      </p:sp>
      <p:sp>
        <p:nvSpPr>
          <p:cNvPr id="54" name="Google Shape;3952;p100">
            <a:extLst>
              <a:ext uri="{FF2B5EF4-FFF2-40B4-BE49-F238E27FC236}">
                <a16:creationId xmlns:a16="http://schemas.microsoft.com/office/drawing/2014/main" id="{275E972D-7820-402D-90FF-6DF2F5E4DF53}"/>
              </a:ext>
            </a:extLst>
          </p:cNvPr>
          <p:cNvSpPr txBox="1"/>
          <p:nvPr/>
        </p:nvSpPr>
        <p:spPr>
          <a:xfrm>
            <a:off x="1765433" y="1967954"/>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Yellow</a:t>
            </a:r>
            <a:endParaRPr sz="1000">
              <a:latin typeface="Source Sans Pro"/>
              <a:ea typeface="Source Sans Pro"/>
              <a:cs typeface="Source Sans Pro"/>
              <a:sym typeface="Source Sans Pro"/>
            </a:endParaRPr>
          </a:p>
        </p:txBody>
      </p:sp>
      <p:sp>
        <p:nvSpPr>
          <p:cNvPr id="55" name="Google Shape;3953;p100">
            <a:extLst>
              <a:ext uri="{FF2B5EF4-FFF2-40B4-BE49-F238E27FC236}">
                <a16:creationId xmlns:a16="http://schemas.microsoft.com/office/drawing/2014/main" id="{A9A7D406-A47A-4F6E-99C4-6498009A3800}"/>
              </a:ext>
            </a:extLst>
          </p:cNvPr>
          <p:cNvSpPr txBox="1"/>
          <p:nvPr/>
        </p:nvSpPr>
        <p:spPr>
          <a:xfrm>
            <a:off x="1765433" y="2196554"/>
            <a:ext cx="577200" cy="25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56" name="Google Shape;3954;p100">
            <a:extLst>
              <a:ext uri="{FF2B5EF4-FFF2-40B4-BE49-F238E27FC236}">
                <a16:creationId xmlns:a16="http://schemas.microsoft.com/office/drawing/2014/main" id="{8A6B5696-BA20-4C41-B29B-1A015DDF3642}"/>
              </a:ext>
            </a:extLst>
          </p:cNvPr>
          <p:cNvSpPr txBox="1"/>
          <p:nvPr/>
        </p:nvSpPr>
        <p:spPr>
          <a:xfrm>
            <a:off x="1765433" y="2425154"/>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Red</a:t>
            </a:r>
            <a:endParaRPr sz="1000">
              <a:solidFill>
                <a:schemeClr val="bg1"/>
              </a:solidFill>
              <a:latin typeface="Source Sans Pro"/>
              <a:ea typeface="Source Sans Pro"/>
              <a:cs typeface="Source Sans Pro"/>
              <a:sym typeface="Source Sans Pro"/>
            </a:endParaRPr>
          </a:p>
        </p:txBody>
      </p:sp>
      <p:sp>
        <p:nvSpPr>
          <p:cNvPr id="57" name="Google Shape;3955;p100">
            <a:extLst>
              <a:ext uri="{FF2B5EF4-FFF2-40B4-BE49-F238E27FC236}">
                <a16:creationId xmlns:a16="http://schemas.microsoft.com/office/drawing/2014/main" id="{F6E91E06-B99E-4800-A06A-DF5415EB045E}"/>
              </a:ext>
            </a:extLst>
          </p:cNvPr>
          <p:cNvSpPr txBox="1"/>
          <p:nvPr/>
        </p:nvSpPr>
        <p:spPr>
          <a:xfrm>
            <a:off x="1766483" y="1472913"/>
            <a:ext cx="577200"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63" name="Google Shape;3961;p100">
            <a:extLst>
              <a:ext uri="{FF2B5EF4-FFF2-40B4-BE49-F238E27FC236}">
                <a16:creationId xmlns:a16="http://schemas.microsoft.com/office/drawing/2014/main" id="{72594BC3-AFA9-4E75-8A90-7CF987FAC137}"/>
              </a:ext>
            </a:extLst>
          </p:cNvPr>
          <p:cNvSpPr txBox="1"/>
          <p:nvPr/>
        </p:nvSpPr>
        <p:spPr>
          <a:xfrm>
            <a:off x="3581400" y="337376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64" name="Google Shape;3962;p100">
            <a:extLst>
              <a:ext uri="{FF2B5EF4-FFF2-40B4-BE49-F238E27FC236}">
                <a16:creationId xmlns:a16="http://schemas.microsoft.com/office/drawing/2014/main" id="{B79E34DD-7E43-40A5-9E83-53D948E35650}"/>
              </a:ext>
            </a:extLst>
          </p:cNvPr>
          <p:cNvSpPr txBox="1"/>
          <p:nvPr/>
        </p:nvSpPr>
        <p:spPr>
          <a:xfrm>
            <a:off x="3581400" y="3624566"/>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60" name="Google Shape;3958;p100">
            <a:extLst>
              <a:ext uri="{FF2B5EF4-FFF2-40B4-BE49-F238E27FC236}">
                <a16:creationId xmlns:a16="http://schemas.microsoft.com/office/drawing/2014/main" id="{DA5426B3-A728-4743-818F-590A7E8FEEB0}"/>
              </a:ext>
            </a:extLst>
          </p:cNvPr>
          <p:cNvSpPr txBox="1"/>
          <p:nvPr/>
        </p:nvSpPr>
        <p:spPr>
          <a:xfrm>
            <a:off x="5105400" y="3373766"/>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61" name="Google Shape;3959;p100">
            <a:extLst>
              <a:ext uri="{FF2B5EF4-FFF2-40B4-BE49-F238E27FC236}">
                <a16:creationId xmlns:a16="http://schemas.microsoft.com/office/drawing/2014/main" id="{F033E5D4-47F2-422B-8808-DA2300BE99C8}"/>
              </a:ext>
            </a:extLst>
          </p:cNvPr>
          <p:cNvSpPr txBox="1"/>
          <p:nvPr/>
        </p:nvSpPr>
        <p:spPr>
          <a:xfrm>
            <a:off x="5105400" y="3624566"/>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Black</a:t>
            </a:r>
            <a:endParaRPr sz="1000" dirty="0">
              <a:solidFill>
                <a:schemeClr val="bg1"/>
              </a:solidFill>
              <a:latin typeface="Source Sans Pro"/>
              <a:ea typeface="Source Sans Pro"/>
              <a:cs typeface="Source Sans Pro"/>
              <a:sym typeface="Source Sans Pro"/>
            </a:endParaRPr>
          </a:p>
        </p:txBody>
      </p:sp>
      <p:sp>
        <p:nvSpPr>
          <p:cNvPr id="58" name="Google Shape;3956;p100">
            <a:extLst>
              <a:ext uri="{FF2B5EF4-FFF2-40B4-BE49-F238E27FC236}">
                <a16:creationId xmlns:a16="http://schemas.microsoft.com/office/drawing/2014/main" id="{5BF0F5D5-7A26-4155-8ED5-0BD3860B0D0C}"/>
              </a:ext>
            </a:extLst>
          </p:cNvPr>
          <p:cNvSpPr txBox="1"/>
          <p:nvPr/>
        </p:nvSpPr>
        <p:spPr>
          <a:xfrm>
            <a:off x="5105400"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Pink</a:t>
            </a:r>
            <a:endParaRPr sz="1000">
              <a:solidFill>
                <a:schemeClr val="bg1"/>
              </a:solidFill>
              <a:latin typeface="Source Sans Pro"/>
              <a:ea typeface="Source Sans Pro"/>
              <a:cs typeface="Source Sans Pro"/>
              <a:sym typeface="Source Sans Pro"/>
            </a:endParaRPr>
          </a:p>
        </p:txBody>
      </p:sp>
      <p:sp>
        <p:nvSpPr>
          <p:cNvPr id="59" name="Google Shape;3957;p100">
            <a:extLst>
              <a:ext uri="{FF2B5EF4-FFF2-40B4-BE49-F238E27FC236}">
                <a16:creationId xmlns:a16="http://schemas.microsoft.com/office/drawing/2014/main" id="{AE2F85D4-EA3B-422C-BF2F-9245AA9B3A9B}"/>
              </a:ext>
            </a:extLst>
          </p:cNvPr>
          <p:cNvSpPr txBox="1"/>
          <p:nvPr/>
        </p:nvSpPr>
        <p:spPr>
          <a:xfrm>
            <a:off x="5105400"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White</a:t>
            </a:r>
            <a:endParaRPr sz="1000">
              <a:latin typeface="Source Sans Pro"/>
              <a:ea typeface="Source Sans Pro"/>
              <a:cs typeface="Source Sans Pro"/>
              <a:sym typeface="Source Sans Pro"/>
            </a:endParaRPr>
          </a:p>
        </p:txBody>
      </p:sp>
      <p:sp>
        <p:nvSpPr>
          <p:cNvPr id="62" name="Google Shape;3960;p100">
            <a:extLst>
              <a:ext uri="{FF2B5EF4-FFF2-40B4-BE49-F238E27FC236}">
                <a16:creationId xmlns:a16="http://schemas.microsoft.com/office/drawing/2014/main" id="{3F207A37-2948-460E-BEE5-FCBA403383C5}"/>
              </a:ext>
            </a:extLst>
          </p:cNvPr>
          <p:cNvSpPr txBox="1"/>
          <p:nvPr/>
        </p:nvSpPr>
        <p:spPr>
          <a:xfrm>
            <a:off x="5105400" y="2539491"/>
            <a:ext cx="577200" cy="250800"/>
          </a:xfrm>
          <a:prstGeom prst="rect">
            <a:avLst/>
          </a:prstGeom>
          <a:solidFill>
            <a:srgbClr val="F5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42" name="Google Shape;268;p29">
            <a:extLst>
              <a:ext uri="{FF2B5EF4-FFF2-40B4-BE49-F238E27FC236}">
                <a16:creationId xmlns:a16="http://schemas.microsoft.com/office/drawing/2014/main" id="{69A7A0CA-39FD-4090-9BB2-E3EF1375E83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p29">
            <a:extLst>
              <a:ext uri="{FF2B5EF4-FFF2-40B4-BE49-F238E27FC236}">
                <a16:creationId xmlns:a16="http://schemas.microsoft.com/office/drawing/2014/main" id="{D2AAFE3B-911E-466D-8851-D509FDFE457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BC2F863B-C93F-454A-913E-97EA4475DAA0}"/>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89;p99">
            <a:extLst>
              <a:ext uri="{FF2B5EF4-FFF2-40B4-BE49-F238E27FC236}">
                <a16:creationId xmlns:a16="http://schemas.microsoft.com/office/drawing/2014/main" id="{B702434D-423D-45D6-A0CB-1060D64D4ECD}"/>
              </a:ext>
            </a:extLst>
          </p:cNvPr>
          <p:cNvSpPr/>
          <p:nvPr/>
        </p:nvSpPr>
        <p:spPr>
          <a:xfrm rot="21133380">
            <a:off x="2596827" y="2427734"/>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5" name="Google Shape;3890;p99">
            <a:extLst>
              <a:ext uri="{FF2B5EF4-FFF2-40B4-BE49-F238E27FC236}">
                <a16:creationId xmlns:a16="http://schemas.microsoft.com/office/drawing/2014/main" id="{D1AE3162-54DC-41CE-8904-49F1CB4F4CFE}"/>
              </a:ext>
            </a:extLst>
          </p:cNvPr>
          <p:cNvSpPr/>
          <p:nvPr/>
        </p:nvSpPr>
        <p:spPr>
          <a:xfrm rot="21133380">
            <a:off x="2549152" y="2493834"/>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6" name="Google Shape;3891;p99">
            <a:extLst>
              <a:ext uri="{FF2B5EF4-FFF2-40B4-BE49-F238E27FC236}">
                <a16:creationId xmlns:a16="http://schemas.microsoft.com/office/drawing/2014/main" id="{8800A1E1-4095-4E15-BACC-7DC5FD8139F3}"/>
              </a:ext>
            </a:extLst>
          </p:cNvPr>
          <p:cNvSpPr/>
          <p:nvPr/>
        </p:nvSpPr>
        <p:spPr>
          <a:xfrm rot="7885">
            <a:off x="2743902" y="2493836"/>
            <a:ext cx="130800" cy="6360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7" name="Google Shape;3892;p99">
            <a:extLst>
              <a:ext uri="{FF2B5EF4-FFF2-40B4-BE49-F238E27FC236}">
                <a16:creationId xmlns:a16="http://schemas.microsoft.com/office/drawing/2014/main" id="{FF6A7641-28C0-41B2-98B8-EFE702CCFF4A}"/>
              </a:ext>
            </a:extLst>
          </p:cNvPr>
          <p:cNvSpPr/>
          <p:nvPr/>
        </p:nvSpPr>
        <p:spPr>
          <a:xfrm rot="292373">
            <a:off x="2685081" y="2458557"/>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98" name="Google Shape;3893;p99">
            <a:extLst>
              <a:ext uri="{FF2B5EF4-FFF2-40B4-BE49-F238E27FC236}">
                <a16:creationId xmlns:a16="http://schemas.microsoft.com/office/drawing/2014/main" id="{90075AD1-C5B1-4F2E-BB35-173AB0FBDD5F}"/>
              </a:ext>
            </a:extLst>
          </p:cNvPr>
          <p:cNvSpPr/>
          <p:nvPr/>
        </p:nvSpPr>
        <p:spPr>
          <a:xfrm rot="410879">
            <a:off x="2633255" y="2493907"/>
            <a:ext cx="130833" cy="63445"/>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0" name="Google Shape;3894;p99">
            <a:extLst>
              <a:ext uri="{FF2B5EF4-FFF2-40B4-BE49-F238E27FC236}">
                <a16:creationId xmlns:a16="http://schemas.microsoft.com/office/drawing/2014/main" id="{116BDB28-DCE3-4A9D-8E65-800D9C7060D6}"/>
              </a:ext>
            </a:extLst>
          </p:cNvPr>
          <p:cNvSpPr/>
          <p:nvPr/>
        </p:nvSpPr>
        <p:spPr>
          <a:xfrm rot="21133380">
            <a:off x="4758614" y="2460784"/>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1" name="Google Shape;3895;p99">
            <a:extLst>
              <a:ext uri="{FF2B5EF4-FFF2-40B4-BE49-F238E27FC236}">
                <a16:creationId xmlns:a16="http://schemas.microsoft.com/office/drawing/2014/main" id="{ACBC0F4A-9D3D-4DE0-A459-5907B11758DE}"/>
              </a:ext>
            </a:extLst>
          </p:cNvPr>
          <p:cNvSpPr/>
          <p:nvPr/>
        </p:nvSpPr>
        <p:spPr>
          <a:xfrm rot="21133380">
            <a:off x="4710939" y="2526884"/>
            <a:ext cx="130803" cy="63598"/>
          </a:xfrm>
          <a:prstGeom prst="ellipse">
            <a:avLst/>
          </a:prstGeom>
          <a:solidFill>
            <a:srgbClr val="FF00FF"/>
          </a:solidFill>
          <a:ln w="9525" cap="flat" cmpd="sng">
            <a:solidFill>
              <a:srgbClr val="FF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2" name="Google Shape;3896;p99">
            <a:extLst>
              <a:ext uri="{FF2B5EF4-FFF2-40B4-BE49-F238E27FC236}">
                <a16:creationId xmlns:a16="http://schemas.microsoft.com/office/drawing/2014/main" id="{2321EF1B-EFF0-4EDE-BB30-41725FA5EA06}"/>
              </a:ext>
            </a:extLst>
          </p:cNvPr>
          <p:cNvSpPr/>
          <p:nvPr/>
        </p:nvSpPr>
        <p:spPr>
          <a:xfrm rot="7885">
            <a:off x="4905689" y="2526886"/>
            <a:ext cx="130800" cy="63600"/>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3" name="Google Shape;3897;p99">
            <a:extLst>
              <a:ext uri="{FF2B5EF4-FFF2-40B4-BE49-F238E27FC236}">
                <a16:creationId xmlns:a16="http://schemas.microsoft.com/office/drawing/2014/main" id="{D4BE7ED0-6B27-4D82-9F5A-B9D9B8A468B5}"/>
              </a:ext>
            </a:extLst>
          </p:cNvPr>
          <p:cNvSpPr/>
          <p:nvPr/>
        </p:nvSpPr>
        <p:spPr>
          <a:xfrm rot="292373">
            <a:off x="4846869" y="2491607"/>
            <a:ext cx="130672" cy="63530"/>
          </a:xfrm>
          <a:prstGeom prst="ellipse">
            <a:avLst/>
          </a:prstGeom>
          <a:solidFill>
            <a:srgbClr val="FF00FF"/>
          </a:solidFill>
          <a:ln w="9525" cap="flat" cmpd="sng">
            <a:solidFill>
              <a:srgbClr val="FF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dirty="0">
                <a:solidFill>
                  <a:srgbClr val="FFFFFF"/>
                </a:solidFill>
                <a:latin typeface="Source Sans Pro"/>
                <a:ea typeface="Source Sans Pro"/>
                <a:cs typeface="Source Sans Pro"/>
                <a:sym typeface="Source Sans Pro"/>
              </a:rPr>
              <a:t>d&amp;b</a:t>
            </a:r>
            <a:endParaRPr sz="300" i="1" dirty="0">
              <a:solidFill>
                <a:srgbClr val="FFFFFF"/>
              </a:solidFill>
              <a:latin typeface="Source Sans Pro"/>
              <a:ea typeface="Source Sans Pro"/>
              <a:cs typeface="Source Sans Pro"/>
              <a:sym typeface="Source Sans Pro"/>
            </a:endParaRPr>
          </a:p>
        </p:txBody>
      </p:sp>
      <p:sp>
        <p:nvSpPr>
          <p:cNvPr id="104" name="Google Shape;3898;p99">
            <a:extLst>
              <a:ext uri="{FF2B5EF4-FFF2-40B4-BE49-F238E27FC236}">
                <a16:creationId xmlns:a16="http://schemas.microsoft.com/office/drawing/2014/main" id="{A94A6247-A772-47C5-91ED-1C9E255E44C2}"/>
              </a:ext>
            </a:extLst>
          </p:cNvPr>
          <p:cNvSpPr/>
          <p:nvPr/>
        </p:nvSpPr>
        <p:spPr>
          <a:xfrm rot="410879">
            <a:off x="4795043" y="2526957"/>
            <a:ext cx="130833" cy="63445"/>
          </a:xfrm>
          <a:prstGeom prst="ellipse">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latin typeface="Source Sans Pro"/>
                <a:ea typeface="Source Sans Pro"/>
                <a:cs typeface="Source Sans Pro"/>
                <a:sym typeface="Source Sans Pro"/>
              </a:rPr>
              <a:t>d&amp;b</a:t>
            </a:r>
            <a:endParaRPr sz="300" i="1">
              <a:latin typeface="Source Sans Pro"/>
              <a:ea typeface="Source Sans Pro"/>
              <a:cs typeface="Source Sans Pro"/>
              <a:sym typeface="Source Sans Pro"/>
            </a:endParaRPr>
          </a:p>
        </p:txBody>
      </p:sp>
      <p:sp>
        <p:nvSpPr>
          <p:cNvPr id="106" name="Google Shape;3899;p99">
            <a:extLst>
              <a:ext uri="{FF2B5EF4-FFF2-40B4-BE49-F238E27FC236}">
                <a16:creationId xmlns:a16="http://schemas.microsoft.com/office/drawing/2014/main" id="{78DD5029-6453-4016-9F27-1444E0477DD6}"/>
              </a:ext>
            </a:extLst>
          </p:cNvPr>
          <p:cNvSpPr/>
          <p:nvPr/>
        </p:nvSpPr>
        <p:spPr>
          <a:xfrm rot="21133380">
            <a:off x="4330877" y="3610647"/>
            <a:ext cx="130803" cy="63598"/>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7" name="Google Shape;3900;p99">
            <a:extLst>
              <a:ext uri="{FF2B5EF4-FFF2-40B4-BE49-F238E27FC236}">
                <a16:creationId xmlns:a16="http://schemas.microsoft.com/office/drawing/2014/main" id="{29177787-1107-47CE-A76E-52D0B8280DAC}"/>
              </a:ext>
            </a:extLst>
          </p:cNvPr>
          <p:cNvSpPr/>
          <p:nvPr/>
        </p:nvSpPr>
        <p:spPr>
          <a:xfrm rot="21133380">
            <a:off x="4283202" y="3676747"/>
            <a:ext cx="130803" cy="63598"/>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8" name="Google Shape;3901;p99">
            <a:extLst>
              <a:ext uri="{FF2B5EF4-FFF2-40B4-BE49-F238E27FC236}">
                <a16:creationId xmlns:a16="http://schemas.microsoft.com/office/drawing/2014/main" id="{170BF27C-A64F-4492-8C84-572D3EE5EBE4}"/>
              </a:ext>
            </a:extLst>
          </p:cNvPr>
          <p:cNvSpPr/>
          <p:nvPr/>
        </p:nvSpPr>
        <p:spPr>
          <a:xfrm rot="7885">
            <a:off x="4477952" y="3676749"/>
            <a:ext cx="130800" cy="63600"/>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09" name="Google Shape;3902;p99">
            <a:extLst>
              <a:ext uri="{FF2B5EF4-FFF2-40B4-BE49-F238E27FC236}">
                <a16:creationId xmlns:a16="http://schemas.microsoft.com/office/drawing/2014/main" id="{DED04ED2-D9DC-4A83-91F6-D28378289267}"/>
              </a:ext>
            </a:extLst>
          </p:cNvPr>
          <p:cNvSpPr/>
          <p:nvPr/>
        </p:nvSpPr>
        <p:spPr>
          <a:xfrm rot="292373">
            <a:off x="4419131" y="3641470"/>
            <a:ext cx="130672" cy="6353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0" name="Google Shape;3903;p99">
            <a:extLst>
              <a:ext uri="{FF2B5EF4-FFF2-40B4-BE49-F238E27FC236}">
                <a16:creationId xmlns:a16="http://schemas.microsoft.com/office/drawing/2014/main" id="{765A26E7-9210-4327-AEC2-B4B812F3751E}"/>
              </a:ext>
            </a:extLst>
          </p:cNvPr>
          <p:cNvSpPr/>
          <p:nvPr/>
        </p:nvSpPr>
        <p:spPr>
          <a:xfrm rot="410879">
            <a:off x="4367305" y="3676820"/>
            <a:ext cx="130833" cy="63445"/>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2" name="Google Shape;3906;p99">
            <a:extLst>
              <a:ext uri="{FF2B5EF4-FFF2-40B4-BE49-F238E27FC236}">
                <a16:creationId xmlns:a16="http://schemas.microsoft.com/office/drawing/2014/main" id="{B07A2E8F-CAA2-4EFA-9958-4CAEB988D215}"/>
              </a:ext>
            </a:extLst>
          </p:cNvPr>
          <p:cNvSpPr/>
          <p:nvPr/>
        </p:nvSpPr>
        <p:spPr>
          <a:xfrm rot="21133380">
            <a:off x="4762177" y="3577584"/>
            <a:ext cx="130803" cy="63598"/>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3" name="Google Shape;3907;p99">
            <a:extLst>
              <a:ext uri="{FF2B5EF4-FFF2-40B4-BE49-F238E27FC236}">
                <a16:creationId xmlns:a16="http://schemas.microsoft.com/office/drawing/2014/main" id="{630D9F63-F776-4631-8269-27BE7567C419}"/>
              </a:ext>
            </a:extLst>
          </p:cNvPr>
          <p:cNvSpPr/>
          <p:nvPr/>
        </p:nvSpPr>
        <p:spPr>
          <a:xfrm rot="21133380">
            <a:off x="4714502" y="3643684"/>
            <a:ext cx="130803" cy="63598"/>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4" name="Google Shape;3908;p99">
            <a:extLst>
              <a:ext uri="{FF2B5EF4-FFF2-40B4-BE49-F238E27FC236}">
                <a16:creationId xmlns:a16="http://schemas.microsoft.com/office/drawing/2014/main" id="{CFE3068F-6481-4427-ADA1-FF2CADC8177C}"/>
              </a:ext>
            </a:extLst>
          </p:cNvPr>
          <p:cNvSpPr/>
          <p:nvPr/>
        </p:nvSpPr>
        <p:spPr>
          <a:xfrm rot="7885">
            <a:off x="4909252" y="3643686"/>
            <a:ext cx="130800" cy="63600"/>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5" name="Google Shape;3909;p99">
            <a:extLst>
              <a:ext uri="{FF2B5EF4-FFF2-40B4-BE49-F238E27FC236}">
                <a16:creationId xmlns:a16="http://schemas.microsoft.com/office/drawing/2014/main" id="{104F8912-4F03-44E0-BE28-554850E85322}"/>
              </a:ext>
            </a:extLst>
          </p:cNvPr>
          <p:cNvSpPr/>
          <p:nvPr/>
        </p:nvSpPr>
        <p:spPr>
          <a:xfrm rot="292373">
            <a:off x="4850431" y="3608407"/>
            <a:ext cx="130672" cy="6353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116" name="Google Shape;3910;p99">
            <a:extLst>
              <a:ext uri="{FF2B5EF4-FFF2-40B4-BE49-F238E27FC236}">
                <a16:creationId xmlns:a16="http://schemas.microsoft.com/office/drawing/2014/main" id="{AC72ED9D-0735-4DB6-97C6-A55EDB800EC8}"/>
              </a:ext>
            </a:extLst>
          </p:cNvPr>
          <p:cNvSpPr/>
          <p:nvPr/>
        </p:nvSpPr>
        <p:spPr>
          <a:xfrm rot="410879">
            <a:off x="4798605" y="3643757"/>
            <a:ext cx="130833" cy="63445"/>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00" i="1">
                <a:solidFill>
                  <a:srgbClr val="FFFFFF"/>
                </a:solidFill>
                <a:latin typeface="Source Sans Pro"/>
                <a:ea typeface="Source Sans Pro"/>
                <a:cs typeface="Source Sans Pro"/>
                <a:sym typeface="Source Sans Pro"/>
              </a:rPr>
              <a:t>d&amp;b</a:t>
            </a:r>
            <a:endParaRPr sz="300" i="1">
              <a:solidFill>
                <a:srgbClr val="FFFFFF"/>
              </a:solidFill>
              <a:latin typeface="Source Sans Pro"/>
              <a:ea typeface="Source Sans Pro"/>
              <a:cs typeface="Source Sans Pro"/>
              <a:sym typeface="Source Sans Pro"/>
            </a:endParaRPr>
          </a:p>
        </p:txBody>
      </p:sp>
      <p:sp>
        <p:nvSpPr>
          <p:cNvPr id="47" name="Google Shape;3755;p96">
            <a:extLst>
              <a:ext uri="{FF2B5EF4-FFF2-40B4-BE49-F238E27FC236}">
                <a16:creationId xmlns:a16="http://schemas.microsoft.com/office/drawing/2014/main" id="{54B5E1A3-C4F9-4258-82C6-E18912DE0C07}"/>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4D00"/>
                </a:solidFill>
              </a:rPr>
              <a:t>Stage #1: Local </a:t>
            </a:r>
            <a:r>
              <a:rPr lang="en-US" sz="2400" dirty="0">
                <a:solidFill>
                  <a:srgbClr val="FF4D00"/>
                </a:solidFill>
              </a:rPr>
              <a:t>Distinct</a:t>
            </a:r>
            <a:endParaRPr sz="2400" dirty="0">
              <a:solidFill>
                <a:srgbClr val="FF4D00"/>
              </a:solidFill>
            </a:endParaRPr>
          </a:p>
        </p:txBody>
      </p:sp>
      <p:sp>
        <p:nvSpPr>
          <p:cNvPr id="41" name="Google Shape;268;p29">
            <a:extLst>
              <a:ext uri="{FF2B5EF4-FFF2-40B4-BE49-F238E27FC236}">
                <a16:creationId xmlns:a16="http://schemas.microsoft.com/office/drawing/2014/main" id="{303E0908-1D73-4CDC-9A31-D561596F7A4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8;p29">
            <a:extLst>
              <a:ext uri="{FF2B5EF4-FFF2-40B4-BE49-F238E27FC236}">
                <a16:creationId xmlns:a16="http://schemas.microsoft.com/office/drawing/2014/main" id="{6A2CE9ED-D57C-4D7D-B33A-E6287F1353B3}"/>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8;p29">
            <a:extLst>
              <a:ext uri="{FF2B5EF4-FFF2-40B4-BE49-F238E27FC236}">
                <a16:creationId xmlns:a16="http://schemas.microsoft.com/office/drawing/2014/main" id="{72F79DE7-325F-4C69-8CD0-01C20628CDA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392;p31">
            <a:extLst>
              <a:ext uri="{FF2B5EF4-FFF2-40B4-BE49-F238E27FC236}">
                <a16:creationId xmlns:a16="http://schemas.microsoft.com/office/drawing/2014/main" id="{A46A86D9-5B64-48A3-AE12-03777F86F6E9}"/>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90483E5F-3B47-487E-8B13-234F84BD233E}"/>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CE9E8271-5D04-40D2-8573-4BFCB994FE42}"/>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4CF01B4A-CC5A-465B-8E80-7FA5793FEBCD}"/>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73" name="Google Shape;392;p31">
            <a:extLst>
              <a:ext uri="{FF2B5EF4-FFF2-40B4-BE49-F238E27FC236}">
                <a16:creationId xmlns:a16="http://schemas.microsoft.com/office/drawing/2014/main" id="{8CEEC268-DA33-4720-B97E-23DCE2360948}"/>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A02F3CD0-DDF7-4F7A-BB8F-BBC69DA32403}"/>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6CA6182E-CA29-4370-B514-CF35AEF944EF}"/>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6421E531-7DAF-47C2-BF00-2F54B2D0A2EF}"/>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2EF23FC8-2880-4EFA-BF3B-B39D1F0F7692}"/>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392;p31">
            <a:extLst>
              <a:ext uri="{FF2B5EF4-FFF2-40B4-BE49-F238E27FC236}">
                <a16:creationId xmlns:a16="http://schemas.microsoft.com/office/drawing/2014/main" id="{1417AE4A-9B8B-4237-BEBB-28C0648574B6}"/>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79" name="Google Shape;392;p31">
            <a:extLst>
              <a:ext uri="{FF2B5EF4-FFF2-40B4-BE49-F238E27FC236}">
                <a16:creationId xmlns:a16="http://schemas.microsoft.com/office/drawing/2014/main" id="{FA8C4330-F636-4E9D-92DC-096517B82BB9}"/>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80" name="Google Shape;392;p31">
            <a:extLst>
              <a:ext uri="{FF2B5EF4-FFF2-40B4-BE49-F238E27FC236}">
                <a16:creationId xmlns:a16="http://schemas.microsoft.com/office/drawing/2014/main" id="{215BC668-ED27-47FA-9ECA-76C4B8F63FC0}"/>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
        <p:nvSpPr>
          <p:cNvPr id="88" name="Thought Bubble: Cloud 87">
            <a:extLst>
              <a:ext uri="{FF2B5EF4-FFF2-40B4-BE49-F238E27FC236}">
                <a16:creationId xmlns:a16="http://schemas.microsoft.com/office/drawing/2014/main" id="{898ACD56-55E2-4163-86A5-D6CCC9316E0D}"/>
              </a:ext>
            </a:extLst>
          </p:cNvPr>
          <p:cNvSpPr/>
          <p:nvPr/>
        </p:nvSpPr>
        <p:spPr>
          <a:xfrm>
            <a:off x="4535996" y="159482"/>
            <a:ext cx="2988332" cy="828092"/>
          </a:xfrm>
          <a:prstGeom prst="cloudCallout">
            <a:avLst>
              <a:gd name="adj1" fmla="val -34737"/>
              <a:gd name="adj2" fmla="val 80515"/>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…and identifying the distinct set of colors.</a:t>
            </a:r>
          </a:p>
        </p:txBody>
      </p:sp>
      <p:grpSp>
        <p:nvGrpSpPr>
          <p:cNvPr id="90" name="Group 89">
            <a:extLst>
              <a:ext uri="{FF2B5EF4-FFF2-40B4-BE49-F238E27FC236}">
                <a16:creationId xmlns:a16="http://schemas.microsoft.com/office/drawing/2014/main" id="{F83DCCA6-C8DC-49AE-8B86-B26545B064D3}"/>
              </a:ext>
            </a:extLst>
          </p:cNvPr>
          <p:cNvGrpSpPr/>
          <p:nvPr/>
        </p:nvGrpSpPr>
        <p:grpSpPr>
          <a:xfrm>
            <a:off x="4230975" y="1181512"/>
            <a:ext cx="838200" cy="863313"/>
            <a:chOff x="4230975" y="1181512"/>
            <a:chExt cx="838200" cy="863313"/>
          </a:xfrm>
        </p:grpSpPr>
        <p:pic>
          <p:nvPicPr>
            <p:cNvPr id="91" name="Google Shape;392;p31">
              <a:extLst>
                <a:ext uri="{FF2B5EF4-FFF2-40B4-BE49-F238E27FC236}">
                  <a16:creationId xmlns:a16="http://schemas.microsoft.com/office/drawing/2014/main" id="{81D6C107-DAD0-4C33-B4EF-EE86A28B417B}"/>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92" name="Google Shape;427;p31">
              <a:extLst>
                <a:ext uri="{FF2B5EF4-FFF2-40B4-BE49-F238E27FC236}">
                  <a16:creationId xmlns:a16="http://schemas.microsoft.com/office/drawing/2014/main" id="{23279FE8-5065-4C56-9B2A-ADF4AB0B5D41}"/>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Speech Bubble: Oval 64">
            <a:extLst>
              <a:ext uri="{FF2B5EF4-FFF2-40B4-BE49-F238E27FC236}">
                <a16:creationId xmlns:a16="http://schemas.microsoft.com/office/drawing/2014/main" id="{9EDD2FA5-E837-45EB-98D4-58296122C6C7}"/>
              </a:ext>
            </a:extLst>
          </p:cNvPr>
          <p:cNvSpPr/>
          <p:nvPr/>
        </p:nvSpPr>
        <p:spPr>
          <a:xfrm>
            <a:off x="2879812" y="735546"/>
            <a:ext cx="1624195" cy="512038"/>
          </a:xfrm>
          <a:prstGeom prst="wedgeEllipseCallout">
            <a:avLst>
              <a:gd name="adj1" fmla="val 49071"/>
              <a:gd name="adj2" fmla="val 4661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Okay, stage #1 is done</a:t>
            </a:r>
          </a:p>
        </p:txBody>
      </p:sp>
      <p:pic>
        <p:nvPicPr>
          <p:cNvPr id="66" name="Google Shape;392;p31">
            <a:extLst>
              <a:ext uri="{FF2B5EF4-FFF2-40B4-BE49-F238E27FC236}">
                <a16:creationId xmlns:a16="http://schemas.microsoft.com/office/drawing/2014/main" id="{6F78B0FA-644B-4961-BCEC-B39FCBDD2BF7}"/>
              </a:ext>
            </a:extLst>
          </p:cNvPr>
          <p:cNvPicPr>
            <a:picLocks/>
          </p:cNvPicPr>
          <p:nvPr/>
        </p:nvPicPr>
        <p:blipFill>
          <a:blip r:embed="rId16"/>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0FEDEBC8-CD02-4B45-B5BB-BAFB15191E98}"/>
              </a:ext>
            </a:extLst>
          </p:cNvPr>
          <p:cNvPicPr>
            <a:picLocks/>
          </p:cNvPicPr>
          <p:nvPr/>
        </p:nvPicPr>
        <p:blipFill>
          <a:blip r:embed="rId17"/>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C967BB1A-C25A-4FF1-B122-ECD284ED56D3}"/>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85" name="Google Shape;392;p31">
            <a:extLst>
              <a:ext uri="{FF2B5EF4-FFF2-40B4-BE49-F238E27FC236}">
                <a16:creationId xmlns:a16="http://schemas.microsoft.com/office/drawing/2014/main" id="{73BF9630-ADCE-417C-9825-47C99A9C66D1}"/>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Tree>
    <p:extLst>
      <p:ext uri="{BB962C8B-B14F-4D97-AF65-F5344CB8AC3E}">
        <p14:creationId xmlns:p14="http://schemas.microsoft.com/office/powerpoint/2010/main" val="11426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afterEffect">
                                  <p:stCondLst>
                                    <p:cond delay="1000"/>
                                  </p:stCondLst>
                                  <p:childTnLst>
                                    <p:animMotion origin="layout" path="M 2.5E-6 6.17284E-7 L -0.03091 6.17284E-7 C -0.04479 6.17284E-7 -0.06163 -0.04815 -0.06163 -0.08673 L -0.06163 -0.17315 " pathEditMode="relative" rAng="0" ptsTypes="AAAA">
                                      <p:cBhvr>
                                        <p:cTn id="6" dur="1000" fill="hold"/>
                                        <p:tgtEl>
                                          <p:spTgt spid="95"/>
                                        </p:tgtEl>
                                        <p:attrNameLst>
                                          <p:attrName>ppt_x</p:attrName>
                                          <p:attrName>ppt_y</p:attrName>
                                        </p:attrNameLst>
                                      </p:cBhvr>
                                      <p:rCtr x="-3090" y="-8673"/>
                                    </p:animMotion>
                                  </p:childTnLst>
                                  <p:subTnLst>
                                    <p:set>
                                      <p:cBhvr override="childStyle">
                                        <p:cTn dur="1" fill="hold" display="0" masterRel="sameClick" afterEffect="1">
                                          <p:stCondLst>
                                            <p:cond evt="end" delay="0">
                                              <p:tn val="5"/>
                                            </p:cond>
                                          </p:stCondLst>
                                        </p:cTn>
                                        <p:tgtEl>
                                          <p:spTgt spid="95"/>
                                        </p:tgtEl>
                                        <p:attrNameLst>
                                          <p:attrName>style.visibility</p:attrName>
                                        </p:attrNameLst>
                                      </p:cBhvr>
                                      <p:to>
                                        <p:strVal val="hidden"/>
                                      </p:to>
                                    </p:set>
                                  </p:sub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par>
                          <p:cTn id="11" fill="hold">
                            <p:stCondLst>
                              <p:cond delay="2500"/>
                            </p:stCondLst>
                            <p:childTnLst>
                              <p:par>
                                <p:cTn id="12" presetID="50" presetClass="path" presetSubtype="0" accel="50000" decel="50000" fill="hold" grpId="0" nodeType="afterEffect">
                                  <p:stCondLst>
                                    <p:cond delay="0"/>
                                  </p:stCondLst>
                                  <p:childTnLst>
                                    <p:animMotion origin="layout" path="M 4.16667E-6 3.58025E-6 L -0.03351 3.58025E-6 C -0.04844 3.58025E-6 -0.06684 0.00586 -0.06684 0.0108 L -0.06684 0.02191 " pathEditMode="relative" rAng="0" ptsTypes="AAAA">
                                      <p:cBhvr>
                                        <p:cTn id="13" dur="1000" fill="hold"/>
                                        <p:tgtEl>
                                          <p:spTgt spid="94"/>
                                        </p:tgtEl>
                                        <p:attrNameLst>
                                          <p:attrName>ppt_x</p:attrName>
                                          <p:attrName>ppt_y</p:attrName>
                                        </p:attrNameLst>
                                      </p:cBhvr>
                                      <p:rCtr x="-3351" y="1080"/>
                                    </p:animMotion>
                                  </p:childTnLst>
                                  <p:subTnLst>
                                    <p:set>
                                      <p:cBhvr override="childStyle">
                                        <p:cTn dur="1" fill="hold" display="0" masterRel="sameClick" afterEffect="1">
                                          <p:stCondLst>
                                            <p:cond evt="end" delay="0">
                                              <p:tn val="12"/>
                                            </p:cond>
                                          </p:stCondLst>
                                        </p:cTn>
                                        <p:tgtEl>
                                          <p:spTgt spid="94"/>
                                        </p:tgtEl>
                                        <p:attrNameLst>
                                          <p:attrName>style.visibility</p:attrName>
                                        </p:attrNameLst>
                                      </p:cBhvr>
                                      <p:to>
                                        <p:strVal val="hidden"/>
                                      </p:to>
                                    </p:set>
                                  </p:sub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4000"/>
                            </p:stCondLst>
                            <p:childTnLst>
                              <p:par>
                                <p:cTn id="19" presetID="50" presetClass="path" presetSubtype="0" accel="50000" decel="50000" fill="hold" grpId="0" nodeType="afterEffect">
                                  <p:stCondLst>
                                    <p:cond delay="0"/>
                                  </p:stCondLst>
                                  <p:childTnLst>
                                    <p:animMotion origin="layout" path="M 1.11111E-6 6.17284E-7 L -0.03542 6.17284E-7 C -0.05139 6.17284E-7 -0.07083 -0.03642 -0.07083 -0.06574 L -0.07083 -0.13117 " pathEditMode="relative" rAng="0" ptsTypes="AAAA">
                                      <p:cBhvr>
                                        <p:cTn id="20" dur="1000" fill="hold"/>
                                        <p:tgtEl>
                                          <p:spTgt spid="98"/>
                                        </p:tgtEl>
                                        <p:attrNameLst>
                                          <p:attrName>ppt_x</p:attrName>
                                          <p:attrName>ppt_y</p:attrName>
                                        </p:attrNameLst>
                                      </p:cBhvr>
                                      <p:rCtr x="-3542" y="-6574"/>
                                    </p:animMotion>
                                  </p:childTnLst>
                                  <p:subTnLst>
                                    <p:set>
                                      <p:cBhvr override="childStyle">
                                        <p:cTn dur="1" fill="hold" display="0" masterRel="sameClick" afterEffect="1">
                                          <p:stCondLst>
                                            <p:cond evt="end" delay="0">
                                              <p:tn val="19"/>
                                            </p:cond>
                                          </p:stCondLst>
                                        </p:cTn>
                                        <p:tgtEl>
                                          <p:spTgt spid="98"/>
                                        </p:tgtEl>
                                        <p:attrNameLst>
                                          <p:attrName>style.visibility</p:attrName>
                                        </p:attrNameLst>
                                      </p:cBhvr>
                                      <p:to>
                                        <p:strVal val="hidden"/>
                                      </p:to>
                                    </p:set>
                                  </p:sub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5500"/>
                            </p:stCondLst>
                            <p:childTnLst>
                              <p:par>
                                <p:cTn id="26" presetID="50" presetClass="path" presetSubtype="0" accel="50000" decel="50000" fill="hold" grpId="0" nodeType="afterEffect">
                                  <p:stCondLst>
                                    <p:cond delay="0"/>
                                  </p:stCondLst>
                                  <p:childTnLst>
                                    <p:animMotion origin="layout" path="M -4.44444E-6 7.40741E-7 L -0.03628 7.40741E-7 C -0.0526 7.40741E-7 -0.07239 -0.00926 -0.07239 -0.01667 L -0.07239 -0.03333 " pathEditMode="relative" rAng="0" ptsTypes="AAAA">
                                      <p:cBhvr>
                                        <p:cTn id="27" dur="1000" fill="hold"/>
                                        <p:tgtEl>
                                          <p:spTgt spid="97"/>
                                        </p:tgtEl>
                                        <p:attrNameLst>
                                          <p:attrName>ppt_x</p:attrName>
                                          <p:attrName>ppt_y</p:attrName>
                                        </p:attrNameLst>
                                      </p:cBhvr>
                                      <p:rCtr x="-3628" y="-1667"/>
                                    </p:animMotion>
                                  </p:childTnLst>
                                  <p:subTnLst>
                                    <p:set>
                                      <p:cBhvr override="childStyle">
                                        <p:cTn dur="1" fill="hold" display="0" masterRel="sameClick" afterEffect="1">
                                          <p:stCondLst>
                                            <p:cond evt="end" delay="0">
                                              <p:tn val="26"/>
                                            </p:cond>
                                          </p:stCondLst>
                                        </p:cTn>
                                        <p:tgtEl>
                                          <p:spTgt spid="97"/>
                                        </p:tgtEl>
                                        <p:attrNameLst>
                                          <p:attrName>style.visibility</p:attrName>
                                        </p:attrNameLst>
                                      </p:cBhvr>
                                      <p:to>
                                        <p:strVal val="hidden"/>
                                      </p:to>
                                    </p:set>
                                  </p:sub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7000"/>
                            </p:stCondLst>
                            <p:childTnLst>
                              <p:par>
                                <p:cTn id="33" presetID="50" presetClass="path" presetSubtype="0" accel="50000" decel="50000" fill="hold" grpId="0" nodeType="afterEffect">
                                  <p:stCondLst>
                                    <p:cond delay="0"/>
                                  </p:stCondLst>
                                  <p:childTnLst>
                                    <p:animMotion origin="layout" path="M 1.94444E-6 6.17284E-7 L -0.04149 6.17284E-7 C -0.06007 6.17284E-7 -0.08281 -0.02284 -0.08281 -0.04105 L -0.08281 -0.0821 " pathEditMode="relative" rAng="0" ptsTypes="AAAA">
                                      <p:cBhvr>
                                        <p:cTn id="34" dur="1000" fill="hold"/>
                                        <p:tgtEl>
                                          <p:spTgt spid="96"/>
                                        </p:tgtEl>
                                        <p:attrNameLst>
                                          <p:attrName>ppt_x</p:attrName>
                                          <p:attrName>ppt_y</p:attrName>
                                        </p:attrNameLst>
                                      </p:cBhvr>
                                      <p:rCtr x="-4149" y="-4105"/>
                                    </p:animMotion>
                                  </p:childTnLst>
                                  <p:subTnLst>
                                    <p:set>
                                      <p:cBhvr override="childStyle">
                                        <p:cTn dur="1" fill="hold" display="0" masterRel="sameClick" afterEffect="1">
                                          <p:stCondLst>
                                            <p:cond evt="end" delay="0">
                                              <p:tn val="33"/>
                                            </p:cond>
                                          </p:stCondLst>
                                        </p:cTn>
                                        <p:tgtEl>
                                          <p:spTgt spid="96"/>
                                        </p:tgtEl>
                                        <p:attrNameLst>
                                          <p:attrName>style.visibility</p:attrName>
                                        </p:attrNameLst>
                                      </p:cBhvr>
                                      <p:to>
                                        <p:strVal val="hidden"/>
                                      </p:to>
                                    </p:set>
                                  </p:subTnLst>
                                </p:cTn>
                              </p:par>
                            </p:childTnLst>
                          </p:cTn>
                        </p:par>
                        <p:par>
                          <p:cTn id="35" fill="hold">
                            <p:stCondLst>
                              <p:cond delay="80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8500"/>
                            </p:stCondLst>
                            <p:childTnLst>
                              <p:par>
                                <p:cTn id="40" presetID="50" presetClass="path" presetSubtype="0" accel="50000" decel="50000" fill="hold" grpId="0" nodeType="afterEffect">
                                  <p:stCondLst>
                                    <p:cond delay="0"/>
                                  </p:stCondLst>
                                  <p:childTnLst>
                                    <p:animMotion origin="layout" path="M -8.33333E-7 2.34568E-6 L -0.02517 2.34568E-6 C -0.03663 2.34568E-6 -0.05035 -0.0108 -0.05035 -0.01945 L -0.05035 -0.03889 " pathEditMode="relative" rAng="0" ptsTypes="AAAA">
                                      <p:cBhvr>
                                        <p:cTn id="41" dur="1000" fill="hold"/>
                                        <p:tgtEl>
                                          <p:spTgt spid="107"/>
                                        </p:tgtEl>
                                        <p:attrNameLst>
                                          <p:attrName>ppt_x</p:attrName>
                                          <p:attrName>ppt_y</p:attrName>
                                        </p:attrNameLst>
                                      </p:cBhvr>
                                      <p:rCtr x="-2517" y="-1944"/>
                                    </p:animMotion>
                                  </p:childTnLst>
                                  <p:subTnLst>
                                    <p:set>
                                      <p:cBhvr override="childStyle">
                                        <p:cTn dur="1" fill="hold" display="0" masterRel="sameClick" afterEffect="1">
                                          <p:stCondLst>
                                            <p:cond evt="end" delay="0">
                                              <p:tn val="40"/>
                                            </p:cond>
                                          </p:stCondLst>
                                        </p:cTn>
                                        <p:tgtEl>
                                          <p:spTgt spid="107"/>
                                        </p:tgtEl>
                                        <p:attrNameLst>
                                          <p:attrName>style.visibility</p:attrName>
                                        </p:attrNameLst>
                                      </p:cBhvr>
                                      <p:to>
                                        <p:strVal val="hidden"/>
                                      </p:to>
                                    </p:set>
                                  </p:subTnLst>
                                </p:cTn>
                              </p:par>
                            </p:childTnLst>
                          </p:cTn>
                        </p:par>
                        <p:par>
                          <p:cTn id="42" fill="hold">
                            <p:stCondLst>
                              <p:cond delay="9500"/>
                            </p:stCondLst>
                            <p:childTnLst>
                              <p:par>
                                <p:cTn id="43" presetID="10"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par>
                          <p:cTn id="46" fill="hold">
                            <p:stCondLst>
                              <p:cond delay="10000"/>
                            </p:stCondLst>
                            <p:childTnLst>
                              <p:par>
                                <p:cTn id="47" presetID="50" presetClass="path" presetSubtype="0" accel="50000" decel="50000" fill="hold" grpId="0" nodeType="afterEffect">
                                  <p:stCondLst>
                                    <p:cond delay="0"/>
                                  </p:stCondLst>
                                  <p:childTnLst>
                                    <p:animMotion origin="layout" path="M 8.33333E-7 -4.69136E-6 L -0.02778 -4.69136E-6 C -0.04028 -4.69136E-6 -0.05556 0.00618 -0.05556 0.01142 L -0.05556 0.02284 " pathEditMode="relative" rAng="0" ptsTypes="AAAA">
                                      <p:cBhvr>
                                        <p:cTn id="48" dur="1000" fill="hold"/>
                                        <p:tgtEl>
                                          <p:spTgt spid="106"/>
                                        </p:tgtEl>
                                        <p:attrNameLst>
                                          <p:attrName>ppt_x</p:attrName>
                                          <p:attrName>ppt_y</p:attrName>
                                        </p:attrNameLst>
                                      </p:cBhvr>
                                      <p:rCtr x="-2778" y="1142"/>
                                    </p:animMotion>
                                  </p:childTnLst>
                                  <p:subTnLst>
                                    <p:set>
                                      <p:cBhvr override="childStyle">
                                        <p:cTn dur="1" fill="hold" display="0" masterRel="sameClick" afterEffect="1">
                                          <p:stCondLst>
                                            <p:cond evt="end" delay="0">
                                              <p:tn val="47"/>
                                            </p:cond>
                                          </p:stCondLst>
                                        </p:cTn>
                                        <p:tgtEl>
                                          <p:spTgt spid="106"/>
                                        </p:tgtEl>
                                        <p:attrNameLst>
                                          <p:attrName>style.visibility</p:attrName>
                                        </p:attrNameLst>
                                      </p:cBhvr>
                                      <p:to>
                                        <p:strVal val="hidden"/>
                                      </p:to>
                                    </p:set>
                                  </p:subTnLst>
                                </p:cTn>
                              </p:par>
                            </p:childTnLst>
                          </p:cTn>
                        </p:par>
                        <p:par>
                          <p:cTn id="49" fill="hold">
                            <p:stCondLst>
                              <p:cond delay="11000"/>
                            </p:stCondLst>
                            <p:childTnLst>
                              <p:par>
                                <p:cTn id="50" presetID="10"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11500"/>
                            </p:stCondLst>
                            <p:childTnLst>
                              <p:par>
                                <p:cTn id="54" presetID="50" presetClass="path" presetSubtype="0" accel="50000" decel="50000" fill="hold" grpId="0" nodeType="afterEffect">
                                  <p:stCondLst>
                                    <p:cond delay="0"/>
                                  </p:stCondLst>
                                  <p:childTnLst>
                                    <p:animMotion origin="layout" path="M -2.22222E-6 2.34568E-6 L -0.02986 2.34568E-6 C -0.04323 2.34568E-6 -0.05955 0.00247 -0.05955 0.00494 L -0.05955 0.00987 " pathEditMode="relative" rAng="0" ptsTypes="AAAA">
                                      <p:cBhvr>
                                        <p:cTn id="55" dur="1000" fill="hold"/>
                                        <p:tgtEl>
                                          <p:spTgt spid="110"/>
                                        </p:tgtEl>
                                        <p:attrNameLst>
                                          <p:attrName>ppt_x</p:attrName>
                                          <p:attrName>ppt_y</p:attrName>
                                        </p:attrNameLst>
                                      </p:cBhvr>
                                      <p:rCtr x="-2986" y="494"/>
                                    </p:animMotion>
                                  </p:childTnLst>
                                  <p:subTnLst>
                                    <p:set>
                                      <p:cBhvr override="childStyle">
                                        <p:cTn dur="1" fill="hold" display="0" masterRel="sameClick" afterEffect="1">
                                          <p:stCondLst>
                                            <p:cond evt="end" delay="0">
                                              <p:tn val="54"/>
                                            </p:cond>
                                          </p:stCondLst>
                                        </p:cTn>
                                        <p:tgtEl>
                                          <p:spTgt spid="110"/>
                                        </p:tgtEl>
                                        <p:attrNameLst>
                                          <p:attrName>style.visibility</p:attrName>
                                        </p:attrNameLst>
                                      </p:cBhvr>
                                      <p:to>
                                        <p:strVal val="hidden"/>
                                      </p:to>
                                    </p:set>
                                  </p:subTnLst>
                                </p:cTn>
                              </p:par>
                            </p:childTnLst>
                          </p:cTn>
                        </p:par>
                        <p:par>
                          <p:cTn id="56" fill="hold">
                            <p:stCondLst>
                              <p:cond delay="12500"/>
                            </p:stCondLst>
                            <p:childTnLst>
                              <p:par>
                                <p:cTn id="57" presetID="50" presetClass="path" presetSubtype="0" accel="50000" decel="50000" fill="hold" grpId="0" nodeType="afterEffect">
                                  <p:stCondLst>
                                    <p:cond delay="0"/>
                                  </p:stCondLst>
                                  <p:childTnLst>
                                    <p:animMotion origin="layout" path="M -1.38889E-6 2.46914E-6 L -0.03264 2.46914E-6 C -0.04739 2.46914E-6 -0.06528 -0.00895 -0.06528 -0.01605 L -0.06528 -0.0321 " pathEditMode="relative" rAng="0" ptsTypes="AAAA">
                                      <p:cBhvr>
                                        <p:cTn id="58" dur="1000" fill="hold"/>
                                        <p:tgtEl>
                                          <p:spTgt spid="109"/>
                                        </p:tgtEl>
                                        <p:attrNameLst>
                                          <p:attrName>ppt_x</p:attrName>
                                          <p:attrName>ppt_y</p:attrName>
                                        </p:attrNameLst>
                                      </p:cBhvr>
                                      <p:rCtr x="-3264" y="-1605"/>
                                    </p:animMotion>
                                  </p:childTnLst>
                                  <p:subTnLst>
                                    <p:set>
                                      <p:cBhvr override="childStyle">
                                        <p:cTn dur="1" fill="hold" display="0" masterRel="sameClick" afterEffect="1">
                                          <p:stCondLst>
                                            <p:cond evt="end" delay="0">
                                              <p:tn val="57"/>
                                            </p:cond>
                                          </p:stCondLst>
                                        </p:cTn>
                                        <p:tgtEl>
                                          <p:spTgt spid="109"/>
                                        </p:tgtEl>
                                        <p:attrNameLst>
                                          <p:attrName>style.visibility</p:attrName>
                                        </p:attrNameLst>
                                      </p:cBhvr>
                                      <p:to>
                                        <p:strVal val="hidden"/>
                                      </p:to>
                                    </p:set>
                                  </p:subTnLst>
                                </p:cTn>
                              </p:par>
                            </p:childTnLst>
                          </p:cTn>
                        </p:par>
                        <p:par>
                          <p:cTn id="59" fill="hold">
                            <p:stCondLst>
                              <p:cond delay="13500"/>
                            </p:stCondLst>
                            <p:childTnLst>
                              <p:par>
                                <p:cTn id="60" presetID="50" presetClass="path" presetSubtype="0" accel="50000" decel="50000" fill="hold" grpId="0" nodeType="afterEffect">
                                  <p:stCondLst>
                                    <p:cond delay="0"/>
                                  </p:stCondLst>
                                  <p:childTnLst>
                                    <p:animMotion origin="layout" path="M 5E-6 2.34568E-6 L -0.03594 2.34568E-6 C -0.05209 2.34568E-6 -0.07171 0.00247 -0.07171 0.00494 L -0.07171 0.00987 " pathEditMode="relative" rAng="0" ptsTypes="AAAA">
                                      <p:cBhvr>
                                        <p:cTn id="61" dur="1000" fill="hold"/>
                                        <p:tgtEl>
                                          <p:spTgt spid="108"/>
                                        </p:tgtEl>
                                        <p:attrNameLst>
                                          <p:attrName>ppt_x</p:attrName>
                                          <p:attrName>ppt_y</p:attrName>
                                        </p:attrNameLst>
                                      </p:cBhvr>
                                      <p:rCtr x="-3594" y="494"/>
                                    </p:animMotion>
                                  </p:childTnLst>
                                  <p:subTnLst>
                                    <p:set>
                                      <p:cBhvr override="childStyle">
                                        <p:cTn dur="1" fill="hold" display="0" masterRel="sameClick" afterEffect="1">
                                          <p:stCondLst>
                                            <p:cond evt="end" delay="0">
                                              <p:tn val="60"/>
                                            </p:cond>
                                          </p:stCondLst>
                                        </p:cTn>
                                        <p:tgtEl>
                                          <p:spTgt spid="108"/>
                                        </p:tgtEl>
                                        <p:attrNameLst>
                                          <p:attrName>style.visibility</p:attrName>
                                        </p:attrNameLst>
                                      </p:cBhvr>
                                      <p:to>
                                        <p:strVal val="hidden"/>
                                      </p:to>
                                    </p:set>
                                  </p:subTnLst>
                                </p:cTn>
                              </p:par>
                            </p:childTnLst>
                          </p:cTn>
                        </p:par>
                        <p:par>
                          <p:cTn id="62" fill="hold">
                            <p:stCondLst>
                              <p:cond delay="14500"/>
                            </p:stCondLst>
                            <p:childTnLst>
                              <p:par>
                                <p:cTn id="63" presetID="50" presetClass="path" presetSubtype="0" accel="50000" decel="50000" fill="hold" grpId="0" nodeType="afterEffect">
                                  <p:stCondLst>
                                    <p:cond delay="0"/>
                                  </p:stCondLst>
                                  <p:childTnLst>
                                    <p:animMotion origin="layout" path="M -3.61111E-6 3.82716E-6 L 0.02327 3.82716E-6 C 0.03368 3.82716E-6 0.04671 0.00432 0.04671 0.00802 L 0.04671 0.01635 " pathEditMode="relative" rAng="0" ptsTypes="AAAA">
                                      <p:cBhvr>
                                        <p:cTn id="64" dur="1000" fill="hold"/>
                                        <p:tgtEl>
                                          <p:spTgt spid="114"/>
                                        </p:tgtEl>
                                        <p:attrNameLst>
                                          <p:attrName>ppt_x</p:attrName>
                                          <p:attrName>ppt_y</p:attrName>
                                        </p:attrNameLst>
                                      </p:cBhvr>
                                      <p:rCtr x="2326" y="802"/>
                                    </p:animMotion>
                                  </p:childTnLst>
                                  <p:subTnLst>
                                    <p:set>
                                      <p:cBhvr override="childStyle">
                                        <p:cTn dur="1" fill="hold" display="0" masterRel="sameClick" afterEffect="1">
                                          <p:stCondLst>
                                            <p:cond evt="end" delay="0">
                                              <p:tn val="63"/>
                                            </p:cond>
                                          </p:stCondLst>
                                        </p:cTn>
                                        <p:tgtEl>
                                          <p:spTgt spid="114"/>
                                        </p:tgtEl>
                                        <p:attrNameLst>
                                          <p:attrName>style.visibility</p:attrName>
                                        </p:attrNameLst>
                                      </p:cBhvr>
                                      <p:to>
                                        <p:strVal val="hidden"/>
                                      </p:to>
                                    </p:set>
                                  </p:subTnLst>
                                </p:cTn>
                              </p:par>
                            </p:childTnLst>
                          </p:cTn>
                        </p:par>
                        <p:par>
                          <p:cTn id="65" fill="hold">
                            <p:stCondLst>
                              <p:cond delay="15500"/>
                            </p:stCondLst>
                            <p:childTnLst>
                              <p:par>
                                <p:cTn id="66" presetID="10" presetClass="entr" presetSubtype="0"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childTnLst>
                          </p:cTn>
                        </p:par>
                        <p:par>
                          <p:cTn id="69" fill="hold">
                            <p:stCondLst>
                              <p:cond delay="16000"/>
                            </p:stCondLst>
                            <p:childTnLst>
                              <p:par>
                                <p:cTn id="70" presetID="50" presetClass="path" presetSubtype="0" accel="50000" decel="50000" fill="hold" grpId="0" nodeType="afterEffect">
                                  <p:stCondLst>
                                    <p:cond delay="0"/>
                                  </p:stCondLst>
                                  <p:childTnLst>
                                    <p:animMotion origin="layout" path="M 0 3.95062E-6 L 0.02656 3.95062E-6 C 0.03837 3.95062E-6 0.05313 -0.0071 0.05313 -0.01297 L 0.05313 -0.02562 " pathEditMode="relative" rAng="0" ptsTypes="AAAA">
                                      <p:cBhvr>
                                        <p:cTn id="71" dur="1000" fill="hold"/>
                                        <p:tgtEl>
                                          <p:spTgt spid="115"/>
                                        </p:tgtEl>
                                        <p:attrNameLst>
                                          <p:attrName>ppt_x</p:attrName>
                                          <p:attrName>ppt_y</p:attrName>
                                        </p:attrNameLst>
                                      </p:cBhvr>
                                      <p:rCtr x="2656" y="-1296"/>
                                    </p:animMotion>
                                  </p:childTnLst>
                                  <p:subTnLst>
                                    <p:set>
                                      <p:cBhvr override="childStyle">
                                        <p:cTn dur="1" fill="hold" display="0" masterRel="sameClick" afterEffect="1">
                                          <p:stCondLst>
                                            <p:cond evt="end" delay="0">
                                              <p:tn val="70"/>
                                            </p:cond>
                                          </p:stCondLst>
                                        </p:cTn>
                                        <p:tgtEl>
                                          <p:spTgt spid="115"/>
                                        </p:tgtEl>
                                        <p:attrNameLst>
                                          <p:attrName>style.visibility</p:attrName>
                                        </p:attrNameLst>
                                      </p:cBhvr>
                                      <p:to>
                                        <p:strVal val="hidden"/>
                                      </p:to>
                                    </p:set>
                                  </p:sub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par>
                          <p:cTn id="76" fill="hold">
                            <p:stCondLst>
                              <p:cond delay="17500"/>
                            </p:stCondLst>
                            <p:childTnLst>
                              <p:par>
                                <p:cTn id="77" presetID="50" presetClass="path" presetSubtype="0" accel="50000" decel="50000" fill="hold" grpId="0" nodeType="afterEffect">
                                  <p:stCondLst>
                                    <p:cond delay="0"/>
                                  </p:stCondLst>
                                  <p:childTnLst>
                                    <p:animMotion origin="layout" path="M -4.44444E-6 3.82716E-6 L 0.02934 3.82716E-6 C 0.04237 3.82716E-6 0.05869 0.00401 0.05869 0.00771 L 0.05869 0.01635 " pathEditMode="relative" rAng="0" ptsTypes="AAAA">
                                      <p:cBhvr>
                                        <p:cTn id="78" dur="1000" fill="hold"/>
                                        <p:tgtEl>
                                          <p:spTgt spid="116"/>
                                        </p:tgtEl>
                                        <p:attrNameLst>
                                          <p:attrName>ppt_x</p:attrName>
                                          <p:attrName>ppt_y</p:attrName>
                                        </p:attrNameLst>
                                      </p:cBhvr>
                                      <p:rCtr x="2934" y="802"/>
                                    </p:animMotion>
                                  </p:childTnLst>
                                  <p:subTnLst>
                                    <p:set>
                                      <p:cBhvr override="childStyle">
                                        <p:cTn dur="1" fill="hold" display="0" masterRel="sameClick" afterEffect="1">
                                          <p:stCondLst>
                                            <p:cond evt="end" delay="0">
                                              <p:tn val="77"/>
                                            </p:cond>
                                          </p:stCondLst>
                                        </p:cTn>
                                        <p:tgtEl>
                                          <p:spTgt spid="116"/>
                                        </p:tgtEl>
                                        <p:attrNameLst>
                                          <p:attrName>style.visibility</p:attrName>
                                        </p:attrNameLst>
                                      </p:cBhvr>
                                      <p:to>
                                        <p:strVal val="hidden"/>
                                      </p:to>
                                    </p:set>
                                  </p:subTnLst>
                                </p:cTn>
                              </p:par>
                            </p:childTnLst>
                          </p:cTn>
                        </p:par>
                        <p:par>
                          <p:cTn id="79" fill="hold">
                            <p:stCondLst>
                              <p:cond delay="18500"/>
                            </p:stCondLst>
                            <p:childTnLst>
                              <p:par>
                                <p:cTn id="80" presetID="50" presetClass="path" presetSubtype="0" accel="50000" decel="50000" fill="hold" grpId="0" nodeType="afterEffect">
                                  <p:stCondLst>
                                    <p:cond delay="0"/>
                                  </p:stCondLst>
                                  <p:childTnLst>
                                    <p:animMotion origin="layout" path="M -1.38889E-6 -1.85185E-6 L 0.03125 -1.85185E-6 C 0.04531 -1.85185E-6 0.06268 0.00772 0.06268 0.01451 L 0.06268 0.02901 " pathEditMode="relative" rAng="0" ptsTypes="AAAA">
                                      <p:cBhvr>
                                        <p:cTn id="81" dur="1000" fill="hold"/>
                                        <p:tgtEl>
                                          <p:spTgt spid="112"/>
                                        </p:tgtEl>
                                        <p:attrNameLst>
                                          <p:attrName>ppt_x</p:attrName>
                                          <p:attrName>ppt_y</p:attrName>
                                        </p:attrNameLst>
                                      </p:cBhvr>
                                      <p:rCtr x="3125" y="1451"/>
                                    </p:animMotion>
                                  </p:childTnLst>
                                  <p:subTnLst>
                                    <p:set>
                                      <p:cBhvr override="childStyle">
                                        <p:cTn dur="1" fill="hold" display="0" masterRel="sameClick" afterEffect="1">
                                          <p:stCondLst>
                                            <p:cond evt="end" delay="0">
                                              <p:tn val="80"/>
                                            </p:cond>
                                          </p:stCondLst>
                                        </p:cTn>
                                        <p:tgtEl>
                                          <p:spTgt spid="112"/>
                                        </p:tgtEl>
                                        <p:attrNameLst>
                                          <p:attrName>style.visibility</p:attrName>
                                        </p:attrNameLst>
                                      </p:cBhvr>
                                      <p:to>
                                        <p:strVal val="hidden"/>
                                      </p:to>
                                    </p:set>
                                  </p:subTnLst>
                                </p:cTn>
                              </p:par>
                            </p:childTnLst>
                          </p:cTn>
                        </p:par>
                        <p:par>
                          <p:cTn id="82" fill="hold">
                            <p:stCondLst>
                              <p:cond delay="19500"/>
                            </p:stCondLst>
                            <p:childTnLst>
                              <p:par>
                                <p:cTn id="83" presetID="50" presetClass="path" presetSubtype="0" accel="50000" decel="50000" fill="hold" grpId="0" nodeType="afterEffect">
                                  <p:stCondLst>
                                    <p:cond delay="0"/>
                                  </p:stCondLst>
                                  <p:childTnLst>
                                    <p:animMotion origin="layout" path="M -3.05556E-6 3.82716E-6 L 0.03386 3.82716E-6 C 0.04914 3.82716E-6 0.06789 -0.00926 0.06789 -0.01636 L 0.06789 -0.03241 " pathEditMode="relative" rAng="0" ptsTypes="AAAA">
                                      <p:cBhvr>
                                        <p:cTn id="84" dur="1000" fill="hold"/>
                                        <p:tgtEl>
                                          <p:spTgt spid="113"/>
                                        </p:tgtEl>
                                        <p:attrNameLst>
                                          <p:attrName>ppt_x</p:attrName>
                                          <p:attrName>ppt_y</p:attrName>
                                        </p:attrNameLst>
                                      </p:cBhvr>
                                      <p:rCtr x="3385" y="-1636"/>
                                    </p:animMotion>
                                  </p:childTnLst>
                                  <p:subTnLst>
                                    <p:set>
                                      <p:cBhvr override="childStyle">
                                        <p:cTn dur="1" fill="hold" display="0" masterRel="sameClick" afterEffect="1">
                                          <p:stCondLst>
                                            <p:cond evt="end" delay="0">
                                              <p:tn val="83"/>
                                            </p:cond>
                                          </p:stCondLst>
                                        </p:cTn>
                                        <p:tgtEl>
                                          <p:spTgt spid="113"/>
                                        </p:tgtEl>
                                        <p:attrNameLst>
                                          <p:attrName>style.visibility</p:attrName>
                                        </p:attrNameLst>
                                      </p:cBhvr>
                                      <p:to>
                                        <p:strVal val="hidden"/>
                                      </p:to>
                                    </p:set>
                                  </p:subTnLst>
                                </p:cTn>
                              </p:par>
                            </p:childTnLst>
                          </p:cTn>
                        </p:par>
                        <p:par>
                          <p:cTn id="85" fill="hold">
                            <p:stCondLst>
                              <p:cond delay="20500"/>
                            </p:stCondLst>
                            <p:childTnLst>
                              <p:par>
                                <p:cTn id="86" presetID="50" presetClass="path" presetSubtype="0" accel="50000" decel="50000" fill="hold" grpId="0" nodeType="afterEffect">
                                  <p:stCondLst>
                                    <p:cond delay="0"/>
                                  </p:stCondLst>
                                  <p:childTnLst>
                                    <p:animMotion origin="layout" path="M 3.61111E-6 -8.64198E-7 L 0.02343 -8.64198E-7 C 0.03402 -8.64198E-7 0.04705 0.00648 0.04705 0.01173 L 0.04705 0.02346 " pathEditMode="relative" rAng="0" ptsTypes="AAAA">
                                      <p:cBhvr>
                                        <p:cTn id="87" dur="1000" fill="hold"/>
                                        <p:tgtEl>
                                          <p:spTgt spid="102"/>
                                        </p:tgtEl>
                                        <p:attrNameLst>
                                          <p:attrName>ppt_x</p:attrName>
                                          <p:attrName>ppt_y</p:attrName>
                                        </p:attrNameLst>
                                      </p:cBhvr>
                                      <p:rCtr x="2344" y="1173"/>
                                    </p:animMotion>
                                  </p:childTnLst>
                                  <p:subTnLst>
                                    <p:set>
                                      <p:cBhvr override="childStyle">
                                        <p:cTn dur="1" fill="hold" display="0" masterRel="sameClick" afterEffect="1">
                                          <p:stCondLst>
                                            <p:cond evt="end" delay="0">
                                              <p:tn val="86"/>
                                            </p:cond>
                                          </p:stCondLst>
                                        </p:cTn>
                                        <p:tgtEl>
                                          <p:spTgt spid="102"/>
                                        </p:tgtEl>
                                        <p:attrNameLst>
                                          <p:attrName>style.visibility</p:attrName>
                                        </p:attrNameLst>
                                      </p:cBhvr>
                                      <p:to>
                                        <p:strVal val="hidden"/>
                                      </p:to>
                                    </p:set>
                                  </p:subTnLst>
                                </p:cTn>
                              </p:par>
                            </p:childTnLst>
                          </p:cTn>
                        </p:par>
                        <p:par>
                          <p:cTn id="88" fill="hold">
                            <p:stCondLst>
                              <p:cond delay="21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22000"/>
                            </p:stCondLst>
                            <p:childTnLst>
                              <p:par>
                                <p:cTn id="93" presetID="50" presetClass="path" presetSubtype="0" accel="50000" decel="50000" fill="hold" grpId="0" nodeType="afterEffect">
                                  <p:stCondLst>
                                    <p:cond delay="0"/>
                                  </p:stCondLst>
                                  <p:childTnLst>
                                    <p:animMotion origin="layout" path="M -2.77778E-6 -7.40741E-7 L 0.02674 -7.40741E-7 C 0.03872 -7.40741E-7 0.05348 -0.01883 0.05348 -0.03395 L 0.05348 -0.06759 " pathEditMode="relative" rAng="0" ptsTypes="AAAA">
                                      <p:cBhvr>
                                        <p:cTn id="94" dur="1000" fill="hold"/>
                                        <p:tgtEl>
                                          <p:spTgt spid="103"/>
                                        </p:tgtEl>
                                        <p:attrNameLst>
                                          <p:attrName>ppt_x</p:attrName>
                                          <p:attrName>ppt_y</p:attrName>
                                        </p:attrNameLst>
                                      </p:cBhvr>
                                      <p:rCtr x="2674" y="-3395"/>
                                    </p:animMotion>
                                  </p:childTnLst>
                                  <p:subTnLst>
                                    <p:set>
                                      <p:cBhvr override="childStyle">
                                        <p:cTn dur="1" fill="hold" display="0" masterRel="sameClick" afterEffect="1">
                                          <p:stCondLst>
                                            <p:cond evt="end" delay="0">
                                              <p:tn val="93"/>
                                            </p:cond>
                                          </p:stCondLst>
                                        </p:cTn>
                                        <p:tgtEl>
                                          <p:spTgt spid="103"/>
                                        </p:tgtEl>
                                        <p:attrNameLst>
                                          <p:attrName>style.visibility</p:attrName>
                                        </p:attrNameLst>
                                      </p:cBhvr>
                                      <p:to>
                                        <p:strVal val="hidden"/>
                                      </p:to>
                                    </p:set>
                                  </p:subTnLst>
                                </p:cTn>
                              </p:par>
                            </p:childTnLst>
                          </p:cTn>
                        </p:par>
                        <p:par>
                          <p:cTn id="95" fill="hold">
                            <p:stCondLst>
                              <p:cond delay="23000"/>
                            </p:stCondLst>
                            <p:childTnLst>
                              <p:par>
                                <p:cTn id="96" presetID="10" presetClass="entr" presetSubtype="0"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par>
                          <p:cTn id="99" fill="hold">
                            <p:stCondLst>
                              <p:cond delay="23500"/>
                            </p:stCondLst>
                            <p:childTnLst>
                              <p:par>
                                <p:cTn id="100" presetID="50" presetClass="path" presetSubtype="0" accel="50000" decel="50000" fill="hold" grpId="0" nodeType="afterEffect">
                                  <p:stCondLst>
                                    <p:cond delay="0"/>
                                  </p:stCondLst>
                                  <p:childTnLst>
                                    <p:animMotion origin="layout" path="M -3.61111E-6 -8.64198E-7 L 0.02952 -8.64198E-7 C 0.04271 -8.64198E-7 0.05921 -0.0071 0.05921 -0.01296 L 0.05921 -0.02562 " pathEditMode="relative" rAng="0" ptsTypes="AAAA">
                                      <p:cBhvr>
                                        <p:cTn id="101" dur="1000" fill="hold"/>
                                        <p:tgtEl>
                                          <p:spTgt spid="104"/>
                                        </p:tgtEl>
                                        <p:attrNameLst>
                                          <p:attrName>ppt_x</p:attrName>
                                          <p:attrName>ppt_y</p:attrName>
                                        </p:attrNameLst>
                                      </p:cBhvr>
                                      <p:rCtr x="2951" y="-1296"/>
                                    </p:animMotion>
                                  </p:childTnLst>
                                  <p:subTnLst>
                                    <p:set>
                                      <p:cBhvr override="childStyle">
                                        <p:cTn dur="1" fill="hold" display="0" masterRel="sameClick" afterEffect="1">
                                          <p:stCondLst>
                                            <p:cond evt="end" delay="0">
                                              <p:tn val="100"/>
                                            </p:cond>
                                          </p:stCondLst>
                                        </p:cTn>
                                        <p:tgtEl>
                                          <p:spTgt spid="104"/>
                                        </p:tgtEl>
                                        <p:attrNameLst>
                                          <p:attrName>style.visibility</p:attrName>
                                        </p:attrNameLst>
                                      </p:cBhvr>
                                      <p:to>
                                        <p:strVal val="hidden"/>
                                      </p:to>
                                    </p:set>
                                  </p:subTnLst>
                                </p:cTn>
                              </p:par>
                            </p:childTnLst>
                          </p:cTn>
                        </p:par>
                        <p:par>
                          <p:cTn id="102" fill="hold">
                            <p:stCondLst>
                              <p:cond delay="24500"/>
                            </p:stCondLst>
                            <p:childTnLst>
                              <p:par>
                                <p:cTn id="103" presetID="10" presetClass="entr" presetSubtype="0" fill="hold" grpId="0"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childTnLst>
                          </p:cTn>
                        </p:par>
                        <p:par>
                          <p:cTn id="106" fill="hold">
                            <p:stCondLst>
                              <p:cond delay="25000"/>
                            </p:stCondLst>
                            <p:childTnLst>
                              <p:par>
                                <p:cTn id="107" presetID="50" presetClass="path" presetSubtype="0" accel="50000" decel="50000" fill="hold" grpId="0" nodeType="afterEffect">
                                  <p:stCondLst>
                                    <p:cond delay="0"/>
                                  </p:stCondLst>
                                  <p:childTnLst>
                                    <p:animMotion origin="layout" path="M -4.16667E-6 2.09877E-6 L 0.03143 2.09877E-6 C 0.04549 2.09877E-6 0.06303 0.00987 0.06303 0.01821 L 0.06303 0.03642 " pathEditMode="relative" rAng="0" ptsTypes="AAAA">
                                      <p:cBhvr>
                                        <p:cTn id="108" dur="1000" fill="hold"/>
                                        <p:tgtEl>
                                          <p:spTgt spid="100"/>
                                        </p:tgtEl>
                                        <p:attrNameLst>
                                          <p:attrName>ppt_x</p:attrName>
                                          <p:attrName>ppt_y</p:attrName>
                                        </p:attrNameLst>
                                      </p:cBhvr>
                                      <p:rCtr x="3142" y="1821"/>
                                    </p:animMotion>
                                  </p:childTnLst>
                                  <p:subTnLst>
                                    <p:set>
                                      <p:cBhvr override="childStyle">
                                        <p:cTn dur="1" fill="hold" display="0" masterRel="sameClick" afterEffect="1">
                                          <p:stCondLst>
                                            <p:cond evt="end" delay="0">
                                              <p:tn val="107"/>
                                            </p:cond>
                                          </p:stCondLst>
                                        </p:cTn>
                                        <p:tgtEl>
                                          <p:spTgt spid="100"/>
                                        </p:tgtEl>
                                        <p:attrNameLst>
                                          <p:attrName>style.visibility</p:attrName>
                                        </p:attrNameLst>
                                      </p:cBhvr>
                                      <p:to>
                                        <p:strVal val="hidden"/>
                                      </p:to>
                                    </p:set>
                                  </p:subTnLst>
                                </p:cTn>
                              </p:par>
                            </p:childTnLst>
                          </p:cTn>
                        </p:par>
                        <p:par>
                          <p:cTn id="109" fill="hold">
                            <p:stCondLst>
                              <p:cond delay="26000"/>
                            </p:stCondLst>
                            <p:childTnLst>
                              <p:par>
                                <p:cTn id="110" presetID="50" presetClass="path" presetSubtype="0" accel="50000" decel="50000" fill="hold" grpId="0" nodeType="afterEffect">
                                  <p:stCondLst>
                                    <p:cond delay="0"/>
                                  </p:stCondLst>
                                  <p:childTnLst>
                                    <p:animMotion origin="layout" path="M 4.16667E-6 -8.64198E-7 L 0.03402 -8.64198E-7 C 0.0493 -8.64198E-7 0.06823 -0.02068 0.06823 -0.03734 L 0.06823 -0.07438 " pathEditMode="relative" rAng="0" ptsTypes="AAAA">
                                      <p:cBhvr>
                                        <p:cTn id="111" dur="1000" fill="hold"/>
                                        <p:tgtEl>
                                          <p:spTgt spid="101"/>
                                        </p:tgtEl>
                                        <p:attrNameLst>
                                          <p:attrName>ppt_x</p:attrName>
                                          <p:attrName>ppt_y</p:attrName>
                                        </p:attrNameLst>
                                      </p:cBhvr>
                                      <p:rCtr x="3403" y="-3735"/>
                                    </p:animMotion>
                                  </p:childTnLst>
                                  <p:subTnLst>
                                    <p:set>
                                      <p:cBhvr override="childStyle">
                                        <p:cTn dur="1" fill="hold" display="0" masterRel="sameClick" afterEffect="1">
                                          <p:stCondLst>
                                            <p:cond evt="end" delay="0">
                                              <p:tn val="110"/>
                                            </p:cond>
                                          </p:stCondLst>
                                        </p:cTn>
                                        <p:tgtEl>
                                          <p:spTgt spid="101"/>
                                        </p:tgtEl>
                                        <p:attrNameLst>
                                          <p:attrName>style.visibility</p:attrName>
                                        </p:attrNameLst>
                                      </p:cBhvr>
                                      <p:to>
                                        <p:strVal val="hidden"/>
                                      </p:to>
                                    </p:set>
                                  </p:subTnLst>
                                </p:cTn>
                              </p:par>
                            </p:childTnLst>
                          </p:cTn>
                        </p:par>
                        <p:par>
                          <p:cTn id="112" fill="hold">
                            <p:stCondLst>
                              <p:cond delay="27000"/>
                            </p:stCondLst>
                            <p:childTnLst>
                              <p:par>
                                <p:cTn id="113" presetID="10" presetClass="exit" presetSubtype="0" fill="hold" grpId="0" nodeType="afterEffect">
                                  <p:stCondLst>
                                    <p:cond delay="0"/>
                                  </p:stCondLst>
                                  <p:childTnLst>
                                    <p:animEffect transition="out" filter="fade">
                                      <p:cBhvr>
                                        <p:cTn id="114" dur="500"/>
                                        <p:tgtEl>
                                          <p:spTgt spid="88"/>
                                        </p:tgtEl>
                                      </p:cBhvr>
                                    </p:animEffect>
                                    <p:set>
                                      <p:cBhvr>
                                        <p:cTn id="115" dur="1" fill="hold">
                                          <p:stCondLst>
                                            <p:cond delay="499"/>
                                          </p:stCondLst>
                                        </p:cTn>
                                        <p:tgtEl>
                                          <p:spTgt spid="88"/>
                                        </p:tgtEl>
                                        <p:attrNameLst>
                                          <p:attrName>style.visibility</p:attrName>
                                        </p:attrNameLst>
                                      </p:cBhvr>
                                      <p:to>
                                        <p:strVal val="hidden"/>
                                      </p:to>
                                    </p:set>
                                  </p:childTnLst>
                                </p:cTn>
                              </p:par>
                            </p:childTnLst>
                          </p:cTn>
                        </p:par>
                        <p:par>
                          <p:cTn id="116" fill="hold">
                            <p:stCondLst>
                              <p:cond delay="27500"/>
                            </p:stCondLst>
                            <p:childTnLst>
                              <p:par>
                                <p:cTn id="117" presetID="10" presetClass="entr" presetSubtype="0" fill="hold" nodeType="after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500"/>
                                        <p:tgtEl>
                                          <p:spTgt spid="85"/>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nodeType="with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500"/>
                                        <p:tgtEl>
                                          <p:spTgt spid="67"/>
                                        </p:tgtEl>
                                      </p:cBhvr>
                                    </p:animEffect>
                                  </p:childTnLst>
                                </p:cTn>
                              </p:par>
                              <p:par>
                                <p:cTn id="126" presetID="10" presetClass="entr" presetSubtype="0" fill="hold"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500"/>
                                        <p:tgtEl>
                                          <p:spTgt spid="66"/>
                                        </p:tgtEl>
                                      </p:cBhvr>
                                    </p:animEffect>
                                  </p:childTnLst>
                                </p:cTn>
                              </p:par>
                            </p:childTnLst>
                          </p:cTn>
                        </p:par>
                        <p:par>
                          <p:cTn id="129" fill="hold">
                            <p:stCondLst>
                              <p:cond delay="28000"/>
                            </p:stCondLst>
                            <p:childTnLst>
                              <p:par>
                                <p:cTn id="130" presetID="10" presetClass="entr" presetSubtype="0" fill="hold" grpId="0" nodeType="afterEffect">
                                  <p:stCondLst>
                                    <p:cond delay="50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63" grpId="0" animBg="1"/>
      <p:bldP spid="64" grpId="0" animBg="1"/>
      <p:bldP spid="60" grpId="0" animBg="1"/>
      <p:bldP spid="61" grpId="0" animBg="1"/>
      <p:bldP spid="58" grpId="0" animBg="1"/>
      <p:bldP spid="59" grpId="0" animBg="1"/>
      <p:bldP spid="62" grpId="0" animBg="1"/>
      <p:bldP spid="94" grpId="0" animBg="1"/>
      <p:bldP spid="95" grpId="0" animBg="1"/>
      <p:bldP spid="96" grpId="0" animBg="1"/>
      <p:bldP spid="97" grpId="0" animBg="1"/>
      <p:bldP spid="98" grpId="0" animBg="1"/>
      <p:bldP spid="100" grpId="0" animBg="1"/>
      <p:bldP spid="101" grpId="0" animBg="1"/>
      <p:bldP spid="102" grpId="0" animBg="1"/>
      <p:bldP spid="103" grpId="0" animBg="1"/>
      <p:bldP spid="104" grpId="0" animBg="1"/>
      <p:bldP spid="106" grpId="0" animBg="1"/>
      <p:bldP spid="107" grpId="0" animBg="1"/>
      <p:bldP spid="108" grpId="0" animBg="1"/>
      <p:bldP spid="109" grpId="0" animBg="1"/>
      <p:bldP spid="110" grpId="0" animBg="1"/>
      <p:bldP spid="112" grpId="0" animBg="1"/>
      <p:bldP spid="113" grpId="0" animBg="1"/>
      <p:bldP spid="114" grpId="0" animBg="1"/>
      <p:bldP spid="115" grpId="0" animBg="1"/>
      <p:bldP spid="116" grpId="0" animBg="1"/>
      <p:bldP spid="88" grpId="0" animBg="1"/>
      <p:bldP spid="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#3, Part 2: A Conceptual Shuffle</a:t>
            </a:r>
            <a:br>
              <a:rPr lang="en-US" sz="3000" dirty="0">
                <a:solidFill>
                  <a:srgbClr val="FFFFFF"/>
                </a:solidFill>
                <a:latin typeface="Barlow"/>
              </a:rPr>
            </a:br>
            <a:r>
              <a:rPr lang="en-US" sz="2000" dirty="0">
                <a:solidFill>
                  <a:srgbClr val="FFFFFF"/>
                </a:solidFill>
                <a:latin typeface="Barlow"/>
              </a:rPr>
              <a:t>(Key Concept: The Shuffle)</a:t>
            </a:r>
            <a:endParaRPr sz="2000" dirty="0">
              <a:solidFill>
                <a:srgbClr val="FFFFFF"/>
              </a:solidFill>
              <a:latin typeface="Barlow"/>
            </a:endParaRPr>
          </a:p>
        </p:txBody>
      </p:sp>
    </p:spTree>
    <p:extLst>
      <p:ext uri="{BB962C8B-B14F-4D97-AF65-F5344CB8AC3E}">
        <p14:creationId xmlns:p14="http://schemas.microsoft.com/office/powerpoint/2010/main" val="52861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84" name="Google Shape;268;p29">
            <a:extLst>
              <a:ext uri="{FF2B5EF4-FFF2-40B4-BE49-F238E27FC236}">
                <a16:creationId xmlns:a16="http://schemas.microsoft.com/office/drawing/2014/main" id="{C83ECADC-3C17-4167-B944-F38B49667A3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8;p29">
            <a:extLst>
              <a:ext uri="{FF2B5EF4-FFF2-40B4-BE49-F238E27FC236}">
                <a16:creationId xmlns:a16="http://schemas.microsoft.com/office/drawing/2014/main" id="{CEBF365F-8FA5-4872-93FD-710CC3D4E93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8;p29">
            <a:extLst>
              <a:ext uri="{FF2B5EF4-FFF2-40B4-BE49-F238E27FC236}">
                <a16:creationId xmlns:a16="http://schemas.microsoft.com/office/drawing/2014/main" id="{E8C44BCB-8099-45EF-9387-77195122D616}"/>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55;p96">
            <a:extLst>
              <a:ext uri="{FF2B5EF4-FFF2-40B4-BE49-F238E27FC236}">
                <a16:creationId xmlns:a16="http://schemas.microsoft.com/office/drawing/2014/main" id="{176FCE99-4FF4-4BEC-B1A3-2BA9E634E4FD}"/>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4D00"/>
                </a:solidFill>
              </a:rPr>
              <a:t>The Shuffle (Conceptual)</a:t>
            </a:r>
            <a:endParaRPr sz="2400" dirty="0">
              <a:solidFill>
                <a:srgbClr val="FF4D00"/>
              </a:solidFill>
            </a:endParaRPr>
          </a:p>
        </p:txBody>
      </p:sp>
      <p:sp>
        <p:nvSpPr>
          <p:cNvPr id="108" name="Google Shape;268;p29">
            <a:extLst>
              <a:ext uri="{FF2B5EF4-FFF2-40B4-BE49-F238E27FC236}">
                <a16:creationId xmlns:a16="http://schemas.microsoft.com/office/drawing/2014/main" id="{D26B42FB-1223-4F6C-A0DD-04928699A721}"/>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8;p29">
            <a:extLst>
              <a:ext uri="{FF2B5EF4-FFF2-40B4-BE49-F238E27FC236}">
                <a16:creationId xmlns:a16="http://schemas.microsoft.com/office/drawing/2014/main" id="{3E63CE8A-0C65-4B28-BF11-A370F9DFDF49}"/>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8;p29">
            <a:extLst>
              <a:ext uri="{FF2B5EF4-FFF2-40B4-BE49-F238E27FC236}">
                <a16:creationId xmlns:a16="http://schemas.microsoft.com/office/drawing/2014/main" id="{B527B35E-4B6C-45D5-8AC2-0E2D1D697B8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392;p31">
            <a:extLst>
              <a:ext uri="{FF2B5EF4-FFF2-40B4-BE49-F238E27FC236}">
                <a16:creationId xmlns:a16="http://schemas.microsoft.com/office/drawing/2014/main" id="{43A8BD35-CD53-412B-B6C0-B1F8E29B4054}"/>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F7D4CE7D-F961-4614-9B16-1D2CA48893A9}"/>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99C0CF15-3B2E-4D5C-85FA-0697DDD36F9B}"/>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BD7691E4-737D-451D-9237-AF8860867FFE}"/>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15" name="Google Shape;392;p31">
            <a:extLst>
              <a:ext uri="{FF2B5EF4-FFF2-40B4-BE49-F238E27FC236}">
                <a16:creationId xmlns:a16="http://schemas.microsoft.com/office/drawing/2014/main" id="{82A87658-EF82-4690-B010-FC88AA3A180D}"/>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16" name="Google Shape;392;p31">
            <a:extLst>
              <a:ext uri="{FF2B5EF4-FFF2-40B4-BE49-F238E27FC236}">
                <a16:creationId xmlns:a16="http://schemas.microsoft.com/office/drawing/2014/main" id="{34E57740-BB07-43E8-9B86-714B1E5CDFEC}"/>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257EC448-B789-4754-854B-3F37D5AD2CC4}"/>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FCDEAECF-50F1-41D6-B38D-335D41F77D81}"/>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19" name="Google Shape;392;p31">
            <a:extLst>
              <a:ext uri="{FF2B5EF4-FFF2-40B4-BE49-F238E27FC236}">
                <a16:creationId xmlns:a16="http://schemas.microsoft.com/office/drawing/2014/main" id="{B6C1F98A-5DDC-4FF8-9AF2-9330E57430F5}"/>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7A26302C-B0E3-4B10-88F1-7067139CBEB7}"/>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8F1A7905-1B9B-4626-9698-6FE00F873F95}"/>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22" name="Google Shape;392;p31">
            <a:extLst>
              <a:ext uri="{FF2B5EF4-FFF2-40B4-BE49-F238E27FC236}">
                <a16:creationId xmlns:a16="http://schemas.microsoft.com/office/drawing/2014/main" id="{E477ED69-C7AB-4CAD-90B3-EB9FC7E3FE83}"/>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
        <p:nvSpPr>
          <p:cNvPr id="123" name="Thought Bubble: Cloud 122">
            <a:extLst>
              <a:ext uri="{FF2B5EF4-FFF2-40B4-BE49-F238E27FC236}">
                <a16:creationId xmlns:a16="http://schemas.microsoft.com/office/drawing/2014/main" id="{64009161-7C84-44DD-925B-B2D6AEE7981B}"/>
              </a:ext>
            </a:extLst>
          </p:cNvPr>
          <p:cNvSpPr/>
          <p:nvPr/>
        </p:nvSpPr>
        <p:spPr>
          <a:xfrm>
            <a:off x="4535996" y="159482"/>
            <a:ext cx="3348372" cy="828092"/>
          </a:xfrm>
          <a:prstGeom prst="cloudCallout">
            <a:avLst>
              <a:gd name="adj1" fmla="val -34737"/>
              <a:gd name="adj2" fmla="val 80515"/>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…relocate all the records by key (aka color).</a:t>
            </a:r>
          </a:p>
        </p:txBody>
      </p:sp>
      <p:grpSp>
        <p:nvGrpSpPr>
          <p:cNvPr id="124" name="Group 123">
            <a:extLst>
              <a:ext uri="{FF2B5EF4-FFF2-40B4-BE49-F238E27FC236}">
                <a16:creationId xmlns:a16="http://schemas.microsoft.com/office/drawing/2014/main" id="{4BEFF624-7247-4894-8D14-2453135CF518}"/>
              </a:ext>
            </a:extLst>
          </p:cNvPr>
          <p:cNvGrpSpPr/>
          <p:nvPr/>
        </p:nvGrpSpPr>
        <p:grpSpPr>
          <a:xfrm>
            <a:off x="4230975" y="1181512"/>
            <a:ext cx="838200" cy="863313"/>
            <a:chOff x="4230975" y="1181512"/>
            <a:chExt cx="838200" cy="863313"/>
          </a:xfrm>
        </p:grpSpPr>
        <p:pic>
          <p:nvPicPr>
            <p:cNvPr id="125" name="Google Shape;392;p31">
              <a:extLst>
                <a:ext uri="{FF2B5EF4-FFF2-40B4-BE49-F238E27FC236}">
                  <a16:creationId xmlns:a16="http://schemas.microsoft.com/office/drawing/2014/main" id="{CF980349-C2BC-4704-AC8C-9BA20A4DBFAE}"/>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26" name="Google Shape;427;p31">
              <a:extLst>
                <a:ext uri="{FF2B5EF4-FFF2-40B4-BE49-F238E27FC236}">
                  <a16:creationId xmlns:a16="http://schemas.microsoft.com/office/drawing/2014/main" id="{0D5E2B93-5EE4-4699-93A4-5E6DC446C58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8" name="Google Shape;392;p31">
            <a:extLst>
              <a:ext uri="{FF2B5EF4-FFF2-40B4-BE49-F238E27FC236}">
                <a16:creationId xmlns:a16="http://schemas.microsoft.com/office/drawing/2014/main" id="{0E911C38-0338-4D97-8976-1347A43D04BB}"/>
              </a:ext>
            </a:extLst>
          </p:cNvPr>
          <p:cNvPicPr>
            <a:picLocks/>
          </p:cNvPicPr>
          <p:nvPr/>
        </p:nvPicPr>
        <p:blipFill>
          <a:blip r:embed="rId16"/>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29" name="Google Shape;392;p31">
            <a:extLst>
              <a:ext uri="{FF2B5EF4-FFF2-40B4-BE49-F238E27FC236}">
                <a16:creationId xmlns:a16="http://schemas.microsoft.com/office/drawing/2014/main" id="{17608C02-A0B9-4E64-8B96-46BE0B07D42D}"/>
              </a:ext>
            </a:extLst>
          </p:cNvPr>
          <p:cNvPicPr>
            <a:picLocks/>
          </p:cNvPicPr>
          <p:nvPr/>
        </p:nvPicPr>
        <p:blipFill>
          <a:blip r:embed="rId17"/>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9944D04D-A0BC-4725-A355-3E2889958B41}"/>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131" name="Google Shape;392;p31">
            <a:extLst>
              <a:ext uri="{FF2B5EF4-FFF2-40B4-BE49-F238E27FC236}">
                <a16:creationId xmlns:a16="http://schemas.microsoft.com/office/drawing/2014/main" id="{6F871D5B-DA68-4D94-92D7-3EF399E35834}"/>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
        <p:nvSpPr>
          <p:cNvPr id="70" name="Google Shape;3952;p100">
            <a:extLst>
              <a:ext uri="{FF2B5EF4-FFF2-40B4-BE49-F238E27FC236}">
                <a16:creationId xmlns:a16="http://schemas.microsoft.com/office/drawing/2014/main" id="{68E4E5E4-4D86-4426-97E2-806AB55569C1}"/>
              </a:ext>
            </a:extLst>
          </p:cNvPr>
          <p:cNvSpPr txBox="1"/>
          <p:nvPr/>
        </p:nvSpPr>
        <p:spPr>
          <a:xfrm>
            <a:off x="1765433" y="1967954"/>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Yellow</a:t>
            </a:r>
            <a:endParaRPr sz="1000" dirty="0">
              <a:latin typeface="Source Sans Pro"/>
              <a:ea typeface="Source Sans Pro"/>
              <a:cs typeface="Source Sans Pro"/>
              <a:sym typeface="Source Sans Pro"/>
            </a:endParaRPr>
          </a:p>
        </p:txBody>
      </p:sp>
      <p:sp>
        <p:nvSpPr>
          <p:cNvPr id="71" name="Google Shape;3953;p100">
            <a:extLst>
              <a:ext uri="{FF2B5EF4-FFF2-40B4-BE49-F238E27FC236}">
                <a16:creationId xmlns:a16="http://schemas.microsoft.com/office/drawing/2014/main" id="{3A674A9B-6E23-4BE9-AC22-3160CFC3A2EC}"/>
              </a:ext>
            </a:extLst>
          </p:cNvPr>
          <p:cNvSpPr txBox="1"/>
          <p:nvPr/>
        </p:nvSpPr>
        <p:spPr>
          <a:xfrm>
            <a:off x="1765433" y="2196554"/>
            <a:ext cx="577200" cy="25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grpSp>
        <p:nvGrpSpPr>
          <p:cNvPr id="2" name="Group 1">
            <a:extLst>
              <a:ext uri="{FF2B5EF4-FFF2-40B4-BE49-F238E27FC236}">
                <a16:creationId xmlns:a16="http://schemas.microsoft.com/office/drawing/2014/main" id="{6E6C49CC-119F-4C0F-9A8C-4839DE89D967}"/>
              </a:ext>
            </a:extLst>
          </p:cNvPr>
          <p:cNvGrpSpPr/>
          <p:nvPr/>
        </p:nvGrpSpPr>
        <p:grpSpPr>
          <a:xfrm>
            <a:off x="1765433" y="1472913"/>
            <a:ext cx="577200" cy="502650"/>
            <a:chOff x="1765433" y="1472913"/>
            <a:chExt cx="577200" cy="502650"/>
          </a:xfrm>
        </p:grpSpPr>
        <p:sp>
          <p:nvSpPr>
            <p:cNvPr id="69" name="Google Shape;3951;p100">
              <a:extLst>
                <a:ext uri="{FF2B5EF4-FFF2-40B4-BE49-F238E27FC236}">
                  <a16:creationId xmlns:a16="http://schemas.microsoft.com/office/drawing/2014/main" id="{1659F5D3-CFEC-4C9D-BA61-C512B0A21BF7}"/>
                </a:ext>
              </a:extLst>
            </p:cNvPr>
            <p:cNvSpPr txBox="1"/>
            <p:nvPr/>
          </p:nvSpPr>
          <p:spPr>
            <a:xfrm>
              <a:off x="1765433" y="1724763"/>
              <a:ext cx="577200"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Blue</a:t>
              </a:r>
              <a:endParaRPr sz="1000">
                <a:solidFill>
                  <a:schemeClr val="bg1"/>
                </a:solidFill>
                <a:latin typeface="Source Sans Pro"/>
                <a:ea typeface="Source Sans Pro"/>
                <a:cs typeface="Source Sans Pro"/>
                <a:sym typeface="Source Sans Pro"/>
              </a:endParaRPr>
            </a:p>
          </p:txBody>
        </p:sp>
        <p:sp>
          <p:nvSpPr>
            <p:cNvPr id="76" name="Google Shape;3955;p100">
              <a:extLst>
                <a:ext uri="{FF2B5EF4-FFF2-40B4-BE49-F238E27FC236}">
                  <a16:creationId xmlns:a16="http://schemas.microsoft.com/office/drawing/2014/main" id="{4B66B98C-9805-483B-A827-A0B1D2650DD3}"/>
                </a:ext>
              </a:extLst>
            </p:cNvPr>
            <p:cNvSpPr txBox="1"/>
            <p:nvPr/>
          </p:nvSpPr>
          <p:spPr>
            <a:xfrm>
              <a:off x="1766483" y="1472913"/>
              <a:ext cx="573269"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grpSp>
      <p:sp>
        <p:nvSpPr>
          <p:cNvPr id="77" name="Google Shape;3961;p100">
            <a:extLst>
              <a:ext uri="{FF2B5EF4-FFF2-40B4-BE49-F238E27FC236}">
                <a16:creationId xmlns:a16="http://schemas.microsoft.com/office/drawing/2014/main" id="{31E4E100-B16C-43FF-90DC-056BF7E7818F}"/>
              </a:ext>
            </a:extLst>
          </p:cNvPr>
          <p:cNvSpPr txBox="1"/>
          <p:nvPr/>
        </p:nvSpPr>
        <p:spPr>
          <a:xfrm>
            <a:off x="3581400" y="337376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80" name="Google Shape;3959;p100">
            <a:extLst>
              <a:ext uri="{FF2B5EF4-FFF2-40B4-BE49-F238E27FC236}">
                <a16:creationId xmlns:a16="http://schemas.microsoft.com/office/drawing/2014/main" id="{38B7352A-90D9-4A4F-BE43-EECFC5C4F439}"/>
              </a:ext>
            </a:extLst>
          </p:cNvPr>
          <p:cNvSpPr txBox="1"/>
          <p:nvPr/>
        </p:nvSpPr>
        <p:spPr>
          <a:xfrm>
            <a:off x="5105400" y="3624566"/>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Black</a:t>
            </a:r>
            <a:endParaRPr sz="1000" dirty="0">
              <a:solidFill>
                <a:schemeClr val="bg1"/>
              </a:solidFill>
              <a:latin typeface="Source Sans Pro"/>
              <a:ea typeface="Source Sans Pro"/>
              <a:cs typeface="Source Sans Pro"/>
              <a:sym typeface="Source Sans Pro"/>
            </a:endParaRPr>
          </a:p>
        </p:txBody>
      </p:sp>
      <p:sp>
        <p:nvSpPr>
          <p:cNvPr id="81" name="Google Shape;3956;p100">
            <a:extLst>
              <a:ext uri="{FF2B5EF4-FFF2-40B4-BE49-F238E27FC236}">
                <a16:creationId xmlns:a16="http://schemas.microsoft.com/office/drawing/2014/main" id="{897A5DA1-5051-46A3-BACB-497215DD792E}"/>
              </a:ext>
            </a:extLst>
          </p:cNvPr>
          <p:cNvSpPr txBox="1"/>
          <p:nvPr/>
        </p:nvSpPr>
        <p:spPr>
          <a:xfrm>
            <a:off x="5105400"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Pink</a:t>
            </a:r>
            <a:endParaRPr sz="1000">
              <a:solidFill>
                <a:schemeClr val="bg1"/>
              </a:solidFill>
              <a:latin typeface="Source Sans Pro"/>
              <a:ea typeface="Source Sans Pro"/>
              <a:cs typeface="Source Sans Pro"/>
              <a:sym typeface="Source Sans Pro"/>
            </a:endParaRPr>
          </a:p>
        </p:txBody>
      </p:sp>
      <p:sp>
        <p:nvSpPr>
          <p:cNvPr id="82" name="Google Shape;3957;p100">
            <a:extLst>
              <a:ext uri="{FF2B5EF4-FFF2-40B4-BE49-F238E27FC236}">
                <a16:creationId xmlns:a16="http://schemas.microsoft.com/office/drawing/2014/main" id="{D8789621-2AD8-45B9-B6F1-C4EE905DAEEE}"/>
              </a:ext>
            </a:extLst>
          </p:cNvPr>
          <p:cNvSpPr txBox="1"/>
          <p:nvPr/>
        </p:nvSpPr>
        <p:spPr>
          <a:xfrm>
            <a:off x="5105400"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White</a:t>
            </a:r>
            <a:endParaRPr sz="1000">
              <a:latin typeface="Source Sans Pro"/>
              <a:ea typeface="Source Sans Pro"/>
              <a:cs typeface="Source Sans Pro"/>
              <a:sym typeface="Source Sans Pro"/>
            </a:endParaRPr>
          </a:p>
        </p:txBody>
      </p:sp>
      <p:sp>
        <p:nvSpPr>
          <p:cNvPr id="75" name="Google Shape;3954;p100">
            <a:extLst>
              <a:ext uri="{FF2B5EF4-FFF2-40B4-BE49-F238E27FC236}">
                <a16:creationId xmlns:a16="http://schemas.microsoft.com/office/drawing/2014/main" id="{EF65DEB5-2C36-48B3-8C80-26DEFE116B9C}"/>
              </a:ext>
            </a:extLst>
          </p:cNvPr>
          <p:cNvSpPr txBox="1"/>
          <p:nvPr/>
        </p:nvSpPr>
        <p:spPr>
          <a:xfrm>
            <a:off x="1765433" y="2425154"/>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Red</a:t>
            </a:r>
            <a:endParaRPr sz="1000">
              <a:solidFill>
                <a:schemeClr val="bg1"/>
              </a:solidFill>
              <a:latin typeface="Source Sans Pro"/>
              <a:ea typeface="Source Sans Pro"/>
              <a:cs typeface="Source Sans Pro"/>
              <a:sym typeface="Source Sans Pro"/>
            </a:endParaRPr>
          </a:p>
        </p:txBody>
      </p:sp>
      <p:sp>
        <p:nvSpPr>
          <p:cNvPr id="78" name="Google Shape;3962;p100">
            <a:extLst>
              <a:ext uri="{FF2B5EF4-FFF2-40B4-BE49-F238E27FC236}">
                <a16:creationId xmlns:a16="http://schemas.microsoft.com/office/drawing/2014/main" id="{0B940615-D549-4EF5-8952-141CB90A303F}"/>
              </a:ext>
            </a:extLst>
          </p:cNvPr>
          <p:cNvSpPr txBox="1"/>
          <p:nvPr/>
        </p:nvSpPr>
        <p:spPr>
          <a:xfrm>
            <a:off x="3581400" y="3624566"/>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3" name="Google Shape;3960;p100">
            <a:extLst>
              <a:ext uri="{FF2B5EF4-FFF2-40B4-BE49-F238E27FC236}">
                <a16:creationId xmlns:a16="http://schemas.microsoft.com/office/drawing/2014/main" id="{BB99DBEF-6587-45D4-B7E0-06F7A5091151}"/>
              </a:ext>
            </a:extLst>
          </p:cNvPr>
          <p:cNvSpPr txBox="1"/>
          <p:nvPr/>
        </p:nvSpPr>
        <p:spPr>
          <a:xfrm>
            <a:off x="5105400" y="2539491"/>
            <a:ext cx="577200" cy="250800"/>
          </a:xfrm>
          <a:prstGeom prst="rect">
            <a:avLst/>
          </a:prstGeom>
          <a:solidFill>
            <a:srgbClr val="F5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79" name="Google Shape;3958;p100">
            <a:extLst>
              <a:ext uri="{FF2B5EF4-FFF2-40B4-BE49-F238E27FC236}">
                <a16:creationId xmlns:a16="http://schemas.microsoft.com/office/drawing/2014/main" id="{5A6F5B84-A5E4-4DB8-B163-7567A6075D32}"/>
              </a:ext>
            </a:extLst>
          </p:cNvPr>
          <p:cNvSpPr txBox="1"/>
          <p:nvPr/>
        </p:nvSpPr>
        <p:spPr>
          <a:xfrm>
            <a:off x="5105400" y="3373766"/>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afterEffect">
                                  <p:stCondLst>
                                    <p:cond delay="1000"/>
                                  </p:stCondLst>
                                  <p:childTnLst>
                                    <p:animMotion origin="layout" path="M 4.44444E-6 -1.35802E-6 L 0.0993 -1.35802E-6 C 0.14357 -1.35802E-6 0.19861 0.06358 0.19861 0.11512 L 0.19861 0.23056 " pathEditMode="relative" rAng="0" ptsTypes="AAAA">
                                      <p:cBhvr>
                                        <p:cTn id="6" dur="2000" fill="hold"/>
                                        <p:tgtEl>
                                          <p:spTgt spid="71"/>
                                        </p:tgtEl>
                                        <p:attrNameLst>
                                          <p:attrName>ppt_x</p:attrName>
                                          <p:attrName>ppt_y</p:attrName>
                                        </p:attrNameLst>
                                      </p:cBhvr>
                                      <p:rCtr x="9931" y="11512"/>
                                    </p:animMotion>
                                  </p:childTnLst>
                                  <p:subTnLst>
                                    <p:set>
                                      <p:cBhvr override="childStyle">
                                        <p:cTn dur="1" fill="hold" display="0" masterRel="sameClick" afterEffect="1">
                                          <p:stCondLst>
                                            <p:cond evt="end" delay="0">
                                              <p:tn val="5"/>
                                            </p:cond>
                                          </p:stCondLst>
                                        </p:cTn>
                                        <p:tgtEl>
                                          <p:spTgt spid="71"/>
                                        </p:tgtEl>
                                        <p:attrNameLst>
                                          <p:attrName>style.visibility</p:attrName>
                                        </p:attrNameLst>
                                      </p:cBhvr>
                                      <p:to>
                                        <p:strVal val="hidden"/>
                                      </p:to>
                                    </p:set>
                                  </p:subTnLst>
                                </p:cTn>
                              </p:par>
                            </p:childTnLst>
                          </p:cTn>
                        </p:par>
                        <p:par>
                          <p:cTn id="7" fill="hold">
                            <p:stCondLst>
                              <p:cond delay="3000"/>
                            </p:stCondLst>
                            <p:childTnLst>
                              <p:par>
                                <p:cTn id="8" presetID="50" presetClass="path" presetSubtype="0" accel="50000" decel="50000" fill="hold" grpId="0" nodeType="afterEffect">
                                  <p:stCondLst>
                                    <p:cond delay="0"/>
                                  </p:stCondLst>
                                  <p:childTnLst>
                                    <p:animMotion origin="layout" path="M -4.16667E-6 1.7284E-6 L -4.16667E-6 -0.1855 C -4.16667E-6 -0.26759 -0.10121 -0.36914 -0.18246 -0.36914 L -0.36562 -0.36914 " pathEditMode="relative" rAng="5400000" ptsTypes="AAAA">
                                      <p:cBhvr>
                                        <p:cTn id="9" dur="2000" fill="hold"/>
                                        <p:tgtEl>
                                          <p:spTgt spid="79"/>
                                        </p:tgtEl>
                                        <p:attrNameLst>
                                          <p:attrName>ppt_x</p:attrName>
                                          <p:attrName>ppt_y</p:attrName>
                                        </p:attrNameLst>
                                      </p:cBhvr>
                                      <p:rCtr x="-18281" y="-18457"/>
                                    </p:animMotion>
                                  </p:childTnLst>
                                  <p:subTnLst>
                                    <p:set>
                                      <p:cBhvr override="childStyle">
                                        <p:cTn dur="1" fill="hold" display="0" masterRel="sameClick" afterEffect="1">
                                          <p:stCondLst>
                                            <p:cond evt="end" delay="0">
                                              <p:tn val="8"/>
                                            </p:cond>
                                          </p:stCondLst>
                                        </p:cTn>
                                        <p:tgtEl>
                                          <p:spTgt spid="79"/>
                                        </p:tgtEl>
                                        <p:attrNameLst>
                                          <p:attrName>style.visibility</p:attrName>
                                        </p:attrNameLst>
                                      </p:cBhvr>
                                      <p:to>
                                        <p:strVal val="hidden"/>
                                      </p:to>
                                    </p:set>
                                  </p:subTnLst>
                                </p:cTn>
                              </p:par>
                            </p:childTnLst>
                          </p:cTn>
                        </p:par>
                        <p:par>
                          <p:cTn id="10" fill="hold">
                            <p:stCondLst>
                              <p:cond delay="5000"/>
                            </p:stCondLst>
                            <p:childTnLst>
                              <p:par>
                                <p:cTn id="11" presetID="50" presetClass="path" presetSubtype="0" accel="50000" decel="50000" fill="hold" grpId="0" nodeType="afterEffect">
                                  <p:stCondLst>
                                    <p:cond delay="0"/>
                                  </p:stCondLst>
                                  <p:childTnLst>
                                    <p:animMotion origin="layout" path="M -0.0007 -0.00185 L 0.18229 -0.00185 C 0.26423 -0.00185 0.36528 0.05062 0.36528 0.09105 L 0.36528 0.18426 " pathEditMode="relative" rAng="0" ptsTypes="AAAA">
                                      <p:cBhvr>
                                        <p:cTn id="12" dur="2000" fill="hold"/>
                                        <p:tgtEl>
                                          <p:spTgt spid="75"/>
                                        </p:tgtEl>
                                        <p:attrNameLst>
                                          <p:attrName>ppt_x</p:attrName>
                                          <p:attrName>ppt_y</p:attrName>
                                        </p:attrNameLst>
                                      </p:cBhvr>
                                      <p:rCtr x="18299" y="9290"/>
                                    </p:animMotion>
                                  </p:childTnLst>
                                </p:cTn>
                              </p:par>
                            </p:childTnLst>
                          </p:cTn>
                        </p:par>
                        <p:par>
                          <p:cTn id="13" fill="hold">
                            <p:stCondLst>
                              <p:cond delay="7000"/>
                            </p:stCondLst>
                            <p:childTnLst>
                              <p:par>
                                <p:cTn id="14" presetID="50" presetClass="path" presetSubtype="0" accel="50000" decel="50000" fill="hold" grpId="0" nodeType="afterEffect">
                                  <p:stCondLst>
                                    <p:cond delay="0"/>
                                  </p:stCondLst>
                                  <p:childTnLst>
                                    <p:animMotion origin="layout" path="M -0.0007 -0.00185 L 0.08298 -0.00185 C 0.12048 -0.00185 0.16667 -0.01512 0.16667 -0.0253 L 0.16667 -0.04876 " pathEditMode="relative" rAng="0" ptsTypes="AAAA">
                                      <p:cBhvr>
                                        <p:cTn id="15" dur="2000" fill="hold"/>
                                        <p:tgtEl>
                                          <p:spTgt spid="78"/>
                                        </p:tgtEl>
                                        <p:attrNameLst>
                                          <p:attrName>ppt_x</p:attrName>
                                          <p:attrName>ppt_y</p:attrName>
                                        </p:attrNameLst>
                                      </p:cBhvr>
                                      <p:rCtr x="8368" y="-2346"/>
                                    </p:animMotion>
                                  </p:childTnLst>
                                  <p:subTnLst>
                                    <p:set>
                                      <p:cBhvr override="childStyle">
                                        <p:cTn dur="1" fill="hold" display="0" masterRel="sameClick" afterEffect="1">
                                          <p:stCondLst>
                                            <p:cond evt="end" delay="0">
                                              <p:tn val="14"/>
                                            </p:cond>
                                          </p:stCondLst>
                                        </p:cTn>
                                        <p:tgtEl>
                                          <p:spTgt spid="78"/>
                                        </p:tgtEl>
                                        <p:attrNameLst>
                                          <p:attrName>style.visibility</p:attrName>
                                        </p:attrNameLst>
                                      </p:cBhvr>
                                      <p:to>
                                        <p:strVal val="hidden"/>
                                      </p:to>
                                    </p:set>
                                  </p:subTnLst>
                                </p:cTn>
                              </p:par>
                            </p:childTnLst>
                          </p:cTn>
                        </p:par>
                        <p:par>
                          <p:cTn id="16" fill="hold">
                            <p:stCondLst>
                              <p:cond delay="9000"/>
                            </p:stCondLst>
                            <p:childTnLst>
                              <p:par>
                                <p:cTn id="17" presetID="42" presetClass="path" presetSubtype="0" accel="50000" decel="50000" fill="hold" grpId="0" nodeType="afterEffect">
                                  <p:stCondLst>
                                    <p:cond delay="0"/>
                                  </p:stCondLst>
                                  <p:childTnLst>
                                    <p:animMotion origin="layout" path="M -5.55556E-7 1.23457E-7 L 5E-6 0.16204 " pathEditMode="relative" rAng="0" ptsTypes="AA">
                                      <p:cBhvr>
                                        <p:cTn id="18" dur="2000" fill="hold"/>
                                        <p:tgtEl>
                                          <p:spTgt spid="83"/>
                                        </p:tgtEl>
                                        <p:attrNameLst>
                                          <p:attrName>ppt_x</p:attrName>
                                          <p:attrName>ppt_y</p:attrName>
                                        </p:attrNameLst>
                                      </p:cBhvr>
                                      <p:rCtr x="35" y="8179"/>
                                    </p:animMotion>
                                  </p:childTnLst>
                                  <p:subTnLst>
                                    <p:set>
                                      <p:cBhvr override="childStyle">
                                        <p:cTn dur="1" fill="hold" display="0" masterRel="sameClick" afterEffect="1">
                                          <p:stCondLst>
                                            <p:cond evt="end" delay="0">
                                              <p:tn val="17"/>
                                            </p:cond>
                                          </p:stCondLst>
                                        </p:cTn>
                                        <p:tgtEl>
                                          <p:spTgt spid="83"/>
                                        </p:tgtEl>
                                        <p:attrNameLst>
                                          <p:attrName>style.visibility</p:attrName>
                                        </p:attrNameLst>
                                      </p:cBhvr>
                                      <p:to>
                                        <p:strVal val="hidden"/>
                                      </p:to>
                                    </p:set>
                                  </p:subTnLst>
                                </p:cTn>
                              </p:par>
                            </p:childTnLst>
                          </p:cTn>
                        </p:par>
                        <p:par>
                          <p:cTn id="19" fill="hold">
                            <p:stCondLst>
                              <p:cond delay="11000"/>
                            </p:stCondLst>
                            <p:childTnLst>
                              <p:par>
                                <p:cTn id="20" presetID="50" presetClass="path" presetSubtype="0" accel="50000" decel="50000" fill="hold" grpId="0" nodeType="afterEffect">
                                  <p:stCondLst>
                                    <p:cond delay="0"/>
                                  </p:stCondLst>
                                  <p:childTnLst>
                                    <p:animMotion origin="layout" path="M -0.00069 -0.00062 L 0.09879 -0.00062 C 0.14323 -0.00062 0.19827 0.08796 0.19827 0.15988 L 0.19827 0.32191 " pathEditMode="relative" rAng="0" ptsTypes="AAAA">
                                      <p:cBhvr>
                                        <p:cTn id="21" dur="2000" fill="hold"/>
                                        <p:tgtEl>
                                          <p:spTgt spid="70"/>
                                        </p:tgtEl>
                                        <p:attrNameLst>
                                          <p:attrName>ppt_x</p:attrName>
                                          <p:attrName>ppt_y</p:attrName>
                                        </p:attrNameLst>
                                      </p:cBhvr>
                                      <p:rCtr x="9948" y="16111"/>
                                    </p:animMotion>
                                  </p:childTnLst>
                                </p:cTn>
                              </p:par>
                            </p:childTnLst>
                          </p:cTn>
                        </p:par>
                        <p:par>
                          <p:cTn id="22" fill="hold">
                            <p:stCondLst>
                              <p:cond delay="13000"/>
                            </p:stCondLst>
                            <p:childTnLst>
                              <p:par>
                                <p:cTn id="23" presetID="42" presetClass="path" presetSubtype="0" accel="50000" decel="50000" fill="hold" nodeType="afterEffect">
                                  <p:stCondLst>
                                    <p:cond delay="0"/>
                                  </p:stCondLst>
                                  <p:childTnLst>
                                    <p:animMotion origin="layout" path="M -2.77778E-6 4.81481E-6 L -0.00069 0.15895 " pathEditMode="relative" rAng="0" ptsTypes="AA">
                                      <p:cBhvr>
                                        <p:cTn id="24" dur="2000" fill="hold"/>
                                        <p:tgtEl>
                                          <p:spTgt spid="2"/>
                                        </p:tgtEl>
                                        <p:attrNameLst>
                                          <p:attrName>ppt_x</p:attrName>
                                          <p:attrName>ppt_y</p:attrName>
                                        </p:attrNameLst>
                                      </p:cBhvr>
                                      <p:rCtr x="-17" y="7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5" grpId="0" animBg="1"/>
      <p:bldP spid="78" grpId="0" animBg="1"/>
      <p:bldP spid="83"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5"/>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5"/>
          <p:cNvSpPr txBox="1"/>
          <p:nvPr/>
        </p:nvSpPr>
        <p:spPr>
          <a:xfrm>
            <a:off x="2690249" y="648675"/>
            <a:ext cx="3581689"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Source Sans Pro"/>
                <a:ea typeface="Source Sans Pro"/>
                <a:cs typeface="Source Sans Pro"/>
                <a:sym typeface="Source Sans Pro"/>
              </a:rPr>
              <a:t>... open the bag...</a:t>
            </a:r>
            <a:endParaRPr sz="3600" dirty="0">
              <a:latin typeface="Source Sans Pro"/>
              <a:ea typeface="Source Sans Pro"/>
              <a:cs typeface="Source Sans Pro"/>
              <a:sym typeface="Source Sans Pro"/>
            </a:endParaRPr>
          </a:p>
        </p:txBody>
      </p:sp>
      <p:sp>
        <p:nvSpPr>
          <p:cNvPr id="148" name="Google Shape;148;p25"/>
          <p:cNvSpPr/>
          <p:nvPr/>
        </p:nvSpPr>
        <p:spPr>
          <a:xfrm rot="839889">
            <a:off x="6392408" y="3255877"/>
            <a:ext cx="437801" cy="251025"/>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49" name="Google Shape;149;p25"/>
          <p:cNvSpPr/>
          <p:nvPr/>
        </p:nvSpPr>
        <p:spPr>
          <a:xfrm rot="-323182">
            <a:off x="7549140" y="2716079"/>
            <a:ext cx="437833" cy="251021"/>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0" name="Google Shape;150;p25"/>
          <p:cNvSpPr/>
          <p:nvPr/>
        </p:nvSpPr>
        <p:spPr>
          <a:xfrm rot="-582460">
            <a:off x="5816236" y="2590546"/>
            <a:ext cx="437667" cy="251089"/>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1" name="Google Shape;151;p25"/>
          <p:cNvSpPr/>
          <p:nvPr/>
        </p:nvSpPr>
        <p:spPr>
          <a:xfrm>
            <a:off x="7276275" y="3012713"/>
            <a:ext cx="437700" cy="25110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2" name="Google Shape;152;p25"/>
          <p:cNvSpPr/>
          <p:nvPr/>
        </p:nvSpPr>
        <p:spPr>
          <a:xfrm rot="1550696">
            <a:off x="6492657" y="2590454"/>
            <a:ext cx="437678" cy="25104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3" name="Google Shape;153;p25"/>
          <p:cNvSpPr/>
          <p:nvPr/>
        </p:nvSpPr>
        <p:spPr>
          <a:xfrm rot="-1501156">
            <a:off x="5413022" y="3255893"/>
            <a:ext cx="437668" cy="250976"/>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4" name="Google Shape;154;p25"/>
          <p:cNvSpPr/>
          <p:nvPr/>
        </p:nvSpPr>
        <p:spPr>
          <a:xfrm rot="-328096">
            <a:off x="6968420" y="3336519"/>
            <a:ext cx="437591" cy="25105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5" name="Google Shape;155;p25"/>
          <p:cNvSpPr/>
          <p:nvPr/>
        </p:nvSpPr>
        <p:spPr>
          <a:xfrm>
            <a:off x="6146975" y="2841588"/>
            <a:ext cx="437700" cy="25110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6" name="Google Shape;156;p25"/>
          <p:cNvSpPr/>
          <p:nvPr/>
        </p:nvSpPr>
        <p:spPr>
          <a:xfrm rot="707251">
            <a:off x="6711580" y="2264653"/>
            <a:ext cx="437629" cy="250998"/>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7" name="Google Shape;157;p25"/>
          <p:cNvSpPr/>
          <p:nvPr/>
        </p:nvSpPr>
        <p:spPr>
          <a:xfrm rot="1538035">
            <a:off x="5615914" y="2943729"/>
            <a:ext cx="437567" cy="251190"/>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8" name="Google Shape;158;p25"/>
          <p:cNvSpPr/>
          <p:nvPr/>
        </p:nvSpPr>
        <p:spPr>
          <a:xfrm rot="-1569657">
            <a:off x="5870104" y="3205481"/>
            <a:ext cx="437520" cy="25102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59" name="Google Shape;159;p25"/>
          <p:cNvSpPr/>
          <p:nvPr/>
        </p:nvSpPr>
        <p:spPr>
          <a:xfrm>
            <a:off x="6146975" y="2264600"/>
            <a:ext cx="437700" cy="251100"/>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60" name="Google Shape;160;p25"/>
          <p:cNvSpPr/>
          <p:nvPr/>
        </p:nvSpPr>
        <p:spPr>
          <a:xfrm rot="842746">
            <a:off x="5232891" y="2664222"/>
            <a:ext cx="437583" cy="25109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61" name="Google Shape;161;p25"/>
          <p:cNvSpPr/>
          <p:nvPr/>
        </p:nvSpPr>
        <p:spPr>
          <a:xfrm rot="-1045739">
            <a:off x="7037308" y="2649289"/>
            <a:ext cx="437695" cy="251249"/>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62" name="Google Shape;162;p25"/>
          <p:cNvSpPr/>
          <p:nvPr/>
        </p:nvSpPr>
        <p:spPr>
          <a:xfrm rot="-930185">
            <a:off x="5438677" y="2339331"/>
            <a:ext cx="437726" cy="251253"/>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sp>
        <p:nvSpPr>
          <p:cNvPr id="163" name="Google Shape;163;p25"/>
          <p:cNvSpPr/>
          <p:nvPr/>
        </p:nvSpPr>
        <p:spPr>
          <a:xfrm rot="-470474">
            <a:off x="6711667" y="2987891"/>
            <a:ext cx="437592" cy="25104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pic>
        <p:nvPicPr>
          <p:cNvPr id="164" name="Google Shape;164;p25"/>
          <p:cNvPicPr preferRelativeResize="0"/>
          <p:nvPr/>
        </p:nvPicPr>
        <p:blipFill>
          <a:blip r:embed="rId3">
            <a:alphaModFix/>
          </a:blip>
          <a:stretch>
            <a:fillRect/>
          </a:stretch>
        </p:blipFill>
        <p:spPr>
          <a:xfrm>
            <a:off x="831725" y="1522339"/>
            <a:ext cx="4690699" cy="2638524"/>
          </a:xfrm>
          <a:prstGeom prst="rect">
            <a:avLst/>
          </a:prstGeom>
          <a:noFill/>
          <a:ln>
            <a:noFill/>
          </a:ln>
          <a:effectLst>
            <a:outerShdw blurRad="57150" dist="114300" dir="2220000" algn="bl" rotWithShape="0">
              <a:srgbClr val="000000">
                <a:alpha val="41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3620"/>
        </a:solidFill>
        <a:effectLst/>
      </p:bgPr>
    </p:bg>
    <p:spTree>
      <p:nvGrpSpPr>
        <p:cNvPr id="1" name="Shape 70"/>
        <p:cNvGrpSpPr/>
        <p:nvPr/>
      </p:nvGrpSpPr>
      <p:grpSpPr>
        <a:xfrm>
          <a:off x="0" y="0"/>
          <a:ext cx="0" cy="0"/>
          <a:chOff x="0" y="0"/>
          <a:chExt cx="0" cy="0"/>
        </a:xfrm>
      </p:grpSpPr>
      <p:pic>
        <p:nvPicPr>
          <p:cNvPr id="2050" name="Picture 2" descr="A picture containing person, black, holding, white&#10;&#10;Description automatically generated">
            <a:extLst>
              <a:ext uri="{FF2B5EF4-FFF2-40B4-BE49-F238E27FC236}">
                <a16:creationId xmlns:a16="http://schemas.microsoft.com/office/drawing/2014/main" id="{0A948A4F-886E-4252-8759-FAB20785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7"/>
          <p:cNvSpPr txBox="1">
            <a:spLocks noGrp="1"/>
          </p:cNvSpPr>
          <p:nvPr>
            <p:ph type="ctrTitle"/>
          </p:nvPr>
        </p:nvSpPr>
        <p:spPr>
          <a:xfrm>
            <a:off x="705556" y="1558774"/>
            <a:ext cx="8241000" cy="1863300"/>
          </a:xfrm>
          <a:prstGeom prst="rect">
            <a:avLst/>
          </a:prstGeom>
          <a:noFill/>
          <a:ln>
            <a:noFill/>
          </a:ln>
        </p:spPr>
        <p:txBody>
          <a:bodyPr spcFirstLastPara="1" wrap="square" lIns="91425" tIns="45700" rIns="91425" bIns="45700" anchor="ctr" anchorCtr="0">
            <a:noAutofit/>
          </a:bodyPr>
          <a:lstStyle/>
          <a:p>
            <a:pPr lvl="0">
              <a:lnSpc>
                <a:spcPct val="100000"/>
              </a:lnSpc>
              <a:buClr>
                <a:schemeClr val="dk1"/>
              </a:buClr>
              <a:buSzPts val="1100"/>
            </a:pPr>
            <a:r>
              <a:rPr lang="en-US" sz="2000" b="0" i="0" u="none" strike="noStrike" dirty="0">
                <a:solidFill>
                  <a:srgbClr val="FFFFFF"/>
                </a:solidFill>
                <a:effectLst/>
                <a:latin typeface="Barlow"/>
              </a:rPr>
              <a:t>Databricks Academy</a:t>
            </a:r>
            <a:br>
              <a:rPr lang="en-US" sz="2000" b="0" i="0" u="none" strike="noStrike" dirty="0">
                <a:solidFill>
                  <a:srgbClr val="FFFFFF"/>
                </a:solidFill>
                <a:effectLst/>
                <a:latin typeface="Barlow"/>
              </a:rPr>
            </a:br>
            <a:br>
              <a:rPr lang="en-US" sz="2000" b="0" i="0" u="none" strike="noStrike" dirty="0">
                <a:solidFill>
                  <a:srgbClr val="FFFFFF"/>
                </a:solidFill>
                <a:effectLst/>
                <a:latin typeface="Barlow"/>
              </a:rPr>
            </a:br>
            <a:r>
              <a:rPr lang="en-US" sz="2500" dirty="0">
                <a:solidFill>
                  <a:srgbClr val="FFFFFF"/>
                </a:solidFill>
                <a:latin typeface="Barlow"/>
              </a:rPr>
              <a:t>An Introduction to Spark’s Architecture</a:t>
            </a:r>
            <a:br>
              <a:rPr lang="en-US" sz="2500" dirty="0">
                <a:solidFill>
                  <a:srgbClr val="FFFFFF"/>
                </a:solidFill>
                <a:latin typeface="Barlow"/>
              </a:rPr>
            </a:br>
            <a:br>
              <a:rPr lang="en-US" sz="2000" dirty="0">
                <a:solidFill>
                  <a:srgbClr val="FFFFFF"/>
                </a:solidFill>
                <a:latin typeface="Barlow"/>
              </a:rPr>
            </a:br>
            <a:r>
              <a:rPr lang="en-US" sz="3000" dirty="0">
                <a:solidFill>
                  <a:srgbClr val="FFFFFF"/>
                </a:solidFill>
                <a:latin typeface="Barlow"/>
              </a:rPr>
              <a:t>Scenario #3, Part 3: Global Distinct</a:t>
            </a:r>
            <a:br>
              <a:rPr lang="en-US" sz="3000" dirty="0">
                <a:solidFill>
                  <a:srgbClr val="FFFFFF"/>
                </a:solidFill>
                <a:latin typeface="Barlow"/>
              </a:rPr>
            </a:br>
            <a:r>
              <a:rPr lang="en-US" sz="2000" dirty="0">
                <a:solidFill>
                  <a:srgbClr val="FFFFFF"/>
                </a:solidFill>
                <a:latin typeface="Barlow"/>
              </a:rPr>
              <a:t>(Key Concept: The Shuffle)</a:t>
            </a:r>
            <a:endParaRPr sz="2000" dirty="0">
              <a:solidFill>
                <a:srgbClr val="FFFFFF"/>
              </a:solidFill>
              <a:latin typeface="Barlow"/>
            </a:endParaRPr>
          </a:p>
        </p:txBody>
      </p:sp>
    </p:spTree>
    <p:extLst>
      <p:ext uri="{BB962C8B-B14F-4D97-AF65-F5344CB8AC3E}">
        <p14:creationId xmlns:p14="http://schemas.microsoft.com/office/powerpoint/2010/main" val="3432432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sp>
        <p:nvSpPr>
          <p:cNvPr id="42" name="Google Shape;268;p29">
            <a:extLst>
              <a:ext uri="{FF2B5EF4-FFF2-40B4-BE49-F238E27FC236}">
                <a16:creationId xmlns:a16="http://schemas.microsoft.com/office/drawing/2014/main" id="{69A7A0CA-39FD-4090-9BB2-E3EF1375E83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p29">
            <a:extLst>
              <a:ext uri="{FF2B5EF4-FFF2-40B4-BE49-F238E27FC236}">
                <a16:creationId xmlns:a16="http://schemas.microsoft.com/office/drawing/2014/main" id="{D2AAFE3B-911E-466D-8851-D509FDFE457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BC2F863B-C93F-454A-913E-97EA4475DAA0}"/>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51;p100">
            <a:extLst>
              <a:ext uri="{FF2B5EF4-FFF2-40B4-BE49-F238E27FC236}">
                <a16:creationId xmlns:a16="http://schemas.microsoft.com/office/drawing/2014/main" id="{287CC813-F0D3-4EC0-B841-6684A1047CBB}"/>
              </a:ext>
            </a:extLst>
          </p:cNvPr>
          <p:cNvSpPr txBox="1"/>
          <p:nvPr/>
        </p:nvSpPr>
        <p:spPr>
          <a:xfrm>
            <a:off x="1765433" y="1724763"/>
            <a:ext cx="577200"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Blue</a:t>
            </a:r>
            <a:endParaRPr sz="1000">
              <a:solidFill>
                <a:schemeClr val="bg1"/>
              </a:solidFill>
              <a:latin typeface="Source Sans Pro"/>
              <a:ea typeface="Source Sans Pro"/>
              <a:cs typeface="Source Sans Pro"/>
              <a:sym typeface="Source Sans Pro"/>
            </a:endParaRPr>
          </a:p>
        </p:txBody>
      </p:sp>
      <p:sp>
        <p:nvSpPr>
          <p:cNvPr id="54" name="Google Shape;3952;p100">
            <a:extLst>
              <a:ext uri="{FF2B5EF4-FFF2-40B4-BE49-F238E27FC236}">
                <a16:creationId xmlns:a16="http://schemas.microsoft.com/office/drawing/2014/main" id="{275E972D-7820-402D-90FF-6DF2F5E4DF53}"/>
              </a:ext>
            </a:extLst>
          </p:cNvPr>
          <p:cNvSpPr txBox="1"/>
          <p:nvPr/>
        </p:nvSpPr>
        <p:spPr>
          <a:xfrm>
            <a:off x="1765433" y="1967954"/>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Yellow</a:t>
            </a:r>
            <a:endParaRPr sz="1000" dirty="0">
              <a:latin typeface="Source Sans Pro"/>
              <a:ea typeface="Source Sans Pro"/>
              <a:cs typeface="Source Sans Pro"/>
              <a:sym typeface="Source Sans Pro"/>
            </a:endParaRPr>
          </a:p>
        </p:txBody>
      </p:sp>
      <p:sp>
        <p:nvSpPr>
          <p:cNvPr id="55" name="Google Shape;3953;p100">
            <a:extLst>
              <a:ext uri="{FF2B5EF4-FFF2-40B4-BE49-F238E27FC236}">
                <a16:creationId xmlns:a16="http://schemas.microsoft.com/office/drawing/2014/main" id="{A9A7D406-A47A-4F6E-99C4-6498009A3800}"/>
              </a:ext>
            </a:extLst>
          </p:cNvPr>
          <p:cNvSpPr txBox="1"/>
          <p:nvPr/>
        </p:nvSpPr>
        <p:spPr>
          <a:xfrm>
            <a:off x="1765433" y="2196554"/>
            <a:ext cx="577200" cy="25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56" name="Google Shape;3954;p100">
            <a:extLst>
              <a:ext uri="{FF2B5EF4-FFF2-40B4-BE49-F238E27FC236}">
                <a16:creationId xmlns:a16="http://schemas.microsoft.com/office/drawing/2014/main" id="{8A6B5696-BA20-4C41-B29B-1A015DDF3642}"/>
              </a:ext>
            </a:extLst>
          </p:cNvPr>
          <p:cNvSpPr txBox="1"/>
          <p:nvPr/>
        </p:nvSpPr>
        <p:spPr>
          <a:xfrm>
            <a:off x="1765433" y="2425154"/>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Red</a:t>
            </a:r>
            <a:endParaRPr sz="1000">
              <a:solidFill>
                <a:schemeClr val="bg1"/>
              </a:solidFill>
              <a:latin typeface="Source Sans Pro"/>
              <a:ea typeface="Source Sans Pro"/>
              <a:cs typeface="Source Sans Pro"/>
              <a:sym typeface="Source Sans Pro"/>
            </a:endParaRPr>
          </a:p>
        </p:txBody>
      </p:sp>
      <p:sp>
        <p:nvSpPr>
          <p:cNvPr id="57" name="Google Shape;3955;p100">
            <a:extLst>
              <a:ext uri="{FF2B5EF4-FFF2-40B4-BE49-F238E27FC236}">
                <a16:creationId xmlns:a16="http://schemas.microsoft.com/office/drawing/2014/main" id="{F6E91E06-B99E-4800-A06A-DF5415EB045E}"/>
              </a:ext>
            </a:extLst>
          </p:cNvPr>
          <p:cNvSpPr txBox="1"/>
          <p:nvPr/>
        </p:nvSpPr>
        <p:spPr>
          <a:xfrm>
            <a:off x="1766483" y="1472913"/>
            <a:ext cx="573269"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63" name="Google Shape;3961;p100">
            <a:extLst>
              <a:ext uri="{FF2B5EF4-FFF2-40B4-BE49-F238E27FC236}">
                <a16:creationId xmlns:a16="http://schemas.microsoft.com/office/drawing/2014/main" id="{72594BC3-AFA9-4E75-8A90-7CF987FAC137}"/>
              </a:ext>
            </a:extLst>
          </p:cNvPr>
          <p:cNvSpPr txBox="1"/>
          <p:nvPr/>
        </p:nvSpPr>
        <p:spPr>
          <a:xfrm>
            <a:off x="3581400" y="337376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64" name="Google Shape;3962;p100">
            <a:extLst>
              <a:ext uri="{FF2B5EF4-FFF2-40B4-BE49-F238E27FC236}">
                <a16:creationId xmlns:a16="http://schemas.microsoft.com/office/drawing/2014/main" id="{B79E34DD-7E43-40A5-9E83-53D948E35650}"/>
              </a:ext>
            </a:extLst>
          </p:cNvPr>
          <p:cNvSpPr txBox="1"/>
          <p:nvPr/>
        </p:nvSpPr>
        <p:spPr>
          <a:xfrm>
            <a:off x="3581400" y="3624566"/>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60" name="Google Shape;3958;p100">
            <a:extLst>
              <a:ext uri="{FF2B5EF4-FFF2-40B4-BE49-F238E27FC236}">
                <a16:creationId xmlns:a16="http://schemas.microsoft.com/office/drawing/2014/main" id="{DA5426B3-A728-4743-818F-590A7E8FEEB0}"/>
              </a:ext>
            </a:extLst>
          </p:cNvPr>
          <p:cNvSpPr txBox="1"/>
          <p:nvPr/>
        </p:nvSpPr>
        <p:spPr>
          <a:xfrm>
            <a:off x="5105400" y="3373766"/>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61" name="Google Shape;3959;p100">
            <a:extLst>
              <a:ext uri="{FF2B5EF4-FFF2-40B4-BE49-F238E27FC236}">
                <a16:creationId xmlns:a16="http://schemas.microsoft.com/office/drawing/2014/main" id="{F033E5D4-47F2-422B-8808-DA2300BE99C8}"/>
              </a:ext>
            </a:extLst>
          </p:cNvPr>
          <p:cNvSpPr txBox="1"/>
          <p:nvPr/>
        </p:nvSpPr>
        <p:spPr>
          <a:xfrm>
            <a:off x="5105400" y="3624566"/>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Black</a:t>
            </a:r>
            <a:endParaRPr sz="1000" dirty="0">
              <a:solidFill>
                <a:schemeClr val="bg1"/>
              </a:solidFill>
              <a:latin typeface="Source Sans Pro"/>
              <a:ea typeface="Source Sans Pro"/>
              <a:cs typeface="Source Sans Pro"/>
              <a:sym typeface="Source Sans Pro"/>
            </a:endParaRPr>
          </a:p>
        </p:txBody>
      </p:sp>
      <p:sp>
        <p:nvSpPr>
          <p:cNvPr id="58" name="Google Shape;3956;p100">
            <a:extLst>
              <a:ext uri="{FF2B5EF4-FFF2-40B4-BE49-F238E27FC236}">
                <a16:creationId xmlns:a16="http://schemas.microsoft.com/office/drawing/2014/main" id="{5BF0F5D5-7A26-4155-8ED5-0BD3860B0D0C}"/>
              </a:ext>
            </a:extLst>
          </p:cNvPr>
          <p:cNvSpPr txBox="1"/>
          <p:nvPr/>
        </p:nvSpPr>
        <p:spPr>
          <a:xfrm>
            <a:off x="5105400"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Pink</a:t>
            </a:r>
            <a:endParaRPr sz="1000">
              <a:solidFill>
                <a:schemeClr val="bg1"/>
              </a:solidFill>
              <a:latin typeface="Source Sans Pro"/>
              <a:ea typeface="Source Sans Pro"/>
              <a:cs typeface="Source Sans Pro"/>
              <a:sym typeface="Source Sans Pro"/>
            </a:endParaRPr>
          </a:p>
        </p:txBody>
      </p:sp>
      <p:sp>
        <p:nvSpPr>
          <p:cNvPr id="59" name="Google Shape;3957;p100">
            <a:extLst>
              <a:ext uri="{FF2B5EF4-FFF2-40B4-BE49-F238E27FC236}">
                <a16:creationId xmlns:a16="http://schemas.microsoft.com/office/drawing/2014/main" id="{AE2F85D4-EA3B-422C-BF2F-9245AA9B3A9B}"/>
              </a:ext>
            </a:extLst>
          </p:cNvPr>
          <p:cNvSpPr txBox="1"/>
          <p:nvPr/>
        </p:nvSpPr>
        <p:spPr>
          <a:xfrm>
            <a:off x="5105400"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White</a:t>
            </a:r>
            <a:endParaRPr sz="1000">
              <a:latin typeface="Source Sans Pro"/>
              <a:ea typeface="Source Sans Pro"/>
              <a:cs typeface="Source Sans Pro"/>
              <a:sym typeface="Source Sans Pro"/>
            </a:endParaRPr>
          </a:p>
        </p:txBody>
      </p:sp>
      <p:sp>
        <p:nvSpPr>
          <p:cNvPr id="62" name="Google Shape;3960;p100">
            <a:extLst>
              <a:ext uri="{FF2B5EF4-FFF2-40B4-BE49-F238E27FC236}">
                <a16:creationId xmlns:a16="http://schemas.microsoft.com/office/drawing/2014/main" id="{3F207A37-2948-460E-BEE5-FCBA403383C5}"/>
              </a:ext>
            </a:extLst>
          </p:cNvPr>
          <p:cNvSpPr txBox="1"/>
          <p:nvPr/>
        </p:nvSpPr>
        <p:spPr>
          <a:xfrm>
            <a:off x="5105400" y="2539491"/>
            <a:ext cx="577200" cy="250800"/>
          </a:xfrm>
          <a:prstGeom prst="rect">
            <a:avLst/>
          </a:prstGeom>
          <a:solidFill>
            <a:srgbClr val="F5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47" name="Google Shape;3755;p96">
            <a:extLst>
              <a:ext uri="{FF2B5EF4-FFF2-40B4-BE49-F238E27FC236}">
                <a16:creationId xmlns:a16="http://schemas.microsoft.com/office/drawing/2014/main" id="{54B5E1A3-C4F9-4258-82C6-E18912DE0C07}"/>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lvl="0"/>
            <a:r>
              <a:rPr lang="en-US" sz="2400" dirty="0">
                <a:solidFill>
                  <a:srgbClr val="FF4D00"/>
                </a:solidFill>
              </a:rPr>
              <a:t>Stage #2: Global Distinct</a:t>
            </a:r>
          </a:p>
        </p:txBody>
      </p:sp>
      <p:sp>
        <p:nvSpPr>
          <p:cNvPr id="41" name="Google Shape;268;p29">
            <a:extLst>
              <a:ext uri="{FF2B5EF4-FFF2-40B4-BE49-F238E27FC236}">
                <a16:creationId xmlns:a16="http://schemas.microsoft.com/office/drawing/2014/main" id="{303E0908-1D73-4CDC-9A31-D561596F7A4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8;p29">
            <a:extLst>
              <a:ext uri="{FF2B5EF4-FFF2-40B4-BE49-F238E27FC236}">
                <a16:creationId xmlns:a16="http://schemas.microsoft.com/office/drawing/2014/main" id="{6A2CE9ED-D57C-4D7D-B33A-E6287F1353B3}"/>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8;p29">
            <a:extLst>
              <a:ext uri="{FF2B5EF4-FFF2-40B4-BE49-F238E27FC236}">
                <a16:creationId xmlns:a16="http://schemas.microsoft.com/office/drawing/2014/main" id="{72F79DE7-325F-4C69-8CD0-01C20628CDA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392;p31">
            <a:extLst>
              <a:ext uri="{FF2B5EF4-FFF2-40B4-BE49-F238E27FC236}">
                <a16:creationId xmlns:a16="http://schemas.microsoft.com/office/drawing/2014/main" id="{8CEEC268-DA33-4720-B97E-23DCE2360948}"/>
              </a:ext>
            </a:extLst>
          </p:cNvPr>
          <p:cNvPicPr>
            <a:picLocks/>
          </p:cNvPicPr>
          <p:nvPr/>
        </p:nvPicPr>
        <p:blipFill>
          <a:blip r:embed="rId3"/>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A02F3CD0-DDF7-4F7A-BB8F-BBC69DA32403}"/>
              </a:ext>
            </a:extLst>
          </p:cNvPr>
          <p:cNvPicPr>
            <a:picLocks/>
          </p:cNvPicPr>
          <p:nvPr/>
        </p:nvPicPr>
        <p:blipFill>
          <a:blip r:embed="rId4"/>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6CA6182E-CA29-4370-B514-CF35AEF944EF}"/>
              </a:ext>
            </a:extLst>
          </p:cNvPr>
          <p:cNvPicPr>
            <a:picLocks/>
          </p:cNvPicPr>
          <p:nvPr/>
        </p:nvPicPr>
        <p:blipFill>
          <a:blip r:embed="rId5"/>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6421E531-7DAF-47C2-BF00-2F54B2D0A2EF}"/>
              </a:ext>
            </a:extLst>
          </p:cNvPr>
          <p:cNvPicPr>
            <a:picLocks/>
          </p:cNvPicPr>
          <p:nvPr/>
        </p:nvPicPr>
        <p:blipFill>
          <a:blip r:embed="rId6"/>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2EF23FC8-2880-4EFA-BF3B-B39D1F0F7692}"/>
              </a:ext>
            </a:extLst>
          </p:cNvPr>
          <p:cNvPicPr>
            <a:picLocks/>
          </p:cNvPicPr>
          <p:nvPr/>
        </p:nvPicPr>
        <p:blipFill>
          <a:blip r:embed="rId7"/>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392;p31">
            <a:extLst>
              <a:ext uri="{FF2B5EF4-FFF2-40B4-BE49-F238E27FC236}">
                <a16:creationId xmlns:a16="http://schemas.microsoft.com/office/drawing/2014/main" id="{1417AE4A-9B8B-4237-BEBB-28C0648574B6}"/>
              </a:ext>
            </a:extLst>
          </p:cNvPr>
          <p:cNvPicPr>
            <a:picLocks/>
          </p:cNvPicPr>
          <p:nvPr/>
        </p:nvPicPr>
        <p:blipFill>
          <a:blip r:embed="rId8"/>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79" name="Google Shape;392;p31">
            <a:extLst>
              <a:ext uri="{FF2B5EF4-FFF2-40B4-BE49-F238E27FC236}">
                <a16:creationId xmlns:a16="http://schemas.microsoft.com/office/drawing/2014/main" id="{FA8C4330-F636-4E9D-92DC-096517B82BB9}"/>
              </a:ext>
            </a:extLst>
          </p:cNvPr>
          <p:cNvPicPr>
            <a:picLocks/>
          </p:cNvPicPr>
          <p:nvPr/>
        </p:nvPicPr>
        <p:blipFill>
          <a:blip r:embed="rId9"/>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80" name="Google Shape;392;p31">
            <a:extLst>
              <a:ext uri="{FF2B5EF4-FFF2-40B4-BE49-F238E27FC236}">
                <a16:creationId xmlns:a16="http://schemas.microsoft.com/office/drawing/2014/main" id="{215BC668-ED27-47FA-9ECA-76C4B8F63FC0}"/>
              </a:ext>
            </a:extLst>
          </p:cNvPr>
          <p:cNvPicPr>
            <a:picLocks/>
          </p:cNvPicPr>
          <p:nvPr/>
        </p:nvPicPr>
        <p:blipFill>
          <a:blip r:embed="rId10"/>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
        <p:nvSpPr>
          <p:cNvPr id="88" name="Thought Bubble: Cloud 87">
            <a:extLst>
              <a:ext uri="{FF2B5EF4-FFF2-40B4-BE49-F238E27FC236}">
                <a16:creationId xmlns:a16="http://schemas.microsoft.com/office/drawing/2014/main" id="{898ACD56-55E2-4163-86A5-D6CCC9316E0D}"/>
              </a:ext>
            </a:extLst>
          </p:cNvPr>
          <p:cNvSpPr/>
          <p:nvPr/>
        </p:nvSpPr>
        <p:spPr>
          <a:xfrm>
            <a:off x="4535996" y="159482"/>
            <a:ext cx="3744416" cy="828092"/>
          </a:xfrm>
          <a:prstGeom prst="cloudCallout">
            <a:avLst>
              <a:gd name="adj1" fmla="val -34737"/>
              <a:gd name="adj2" fmla="val 80515"/>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…read in each shuffle file from the remote executors…</a:t>
            </a:r>
          </a:p>
        </p:txBody>
      </p:sp>
      <p:grpSp>
        <p:nvGrpSpPr>
          <p:cNvPr id="90" name="Group 89">
            <a:extLst>
              <a:ext uri="{FF2B5EF4-FFF2-40B4-BE49-F238E27FC236}">
                <a16:creationId xmlns:a16="http://schemas.microsoft.com/office/drawing/2014/main" id="{F83DCCA6-C8DC-49AE-8B86-B26545B064D3}"/>
              </a:ext>
            </a:extLst>
          </p:cNvPr>
          <p:cNvGrpSpPr/>
          <p:nvPr/>
        </p:nvGrpSpPr>
        <p:grpSpPr>
          <a:xfrm>
            <a:off x="4230975" y="1181512"/>
            <a:ext cx="838200" cy="863313"/>
            <a:chOff x="4230975" y="1181512"/>
            <a:chExt cx="838200" cy="863313"/>
          </a:xfrm>
        </p:grpSpPr>
        <p:pic>
          <p:nvPicPr>
            <p:cNvPr id="91" name="Google Shape;392;p31">
              <a:extLst>
                <a:ext uri="{FF2B5EF4-FFF2-40B4-BE49-F238E27FC236}">
                  <a16:creationId xmlns:a16="http://schemas.microsoft.com/office/drawing/2014/main" id="{81D6C107-DAD0-4C33-B4EF-EE86A28B417B}"/>
                </a:ext>
              </a:extLst>
            </p:cNvPr>
            <p:cNvPicPr>
              <a:picLocks/>
            </p:cNvPicPr>
            <p:nvPr/>
          </p:nvPicPr>
          <p:blipFill>
            <a:blip r:embed="rId11"/>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92" name="Google Shape;427;p31">
              <a:extLst>
                <a:ext uri="{FF2B5EF4-FFF2-40B4-BE49-F238E27FC236}">
                  <a16:creationId xmlns:a16="http://schemas.microsoft.com/office/drawing/2014/main" id="{23279FE8-5065-4C56-9B2A-ADF4AB0B5D41}"/>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3953;p100">
            <a:extLst>
              <a:ext uri="{FF2B5EF4-FFF2-40B4-BE49-F238E27FC236}">
                <a16:creationId xmlns:a16="http://schemas.microsoft.com/office/drawing/2014/main" id="{9A7FBF75-5A89-4F9E-99D8-85C00F924791}"/>
              </a:ext>
            </a:extLst>
          </p:cNvPr>
          <p:cNvSpPr txBox="1"/>
          <p:nvPr/>
        </p:nvSpPr>
        <p:spPr>
          <a:xfrm>
            <a:off x="3634760" y="3327834"/>
            <a:ext cx="577200" cy="25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82" name="Google Shape;3958;p100">
            <a:extLst>
              <a:ext uri="{FF2B5EF4-FFF2-40B4-BE49-F238E27FC236}">
                <a16:creationId xmlns:a16="http://schemas.microsoft.com/office/drawing/2014/main" id="{309ACE19-D318-4752-AFA1-C14A41667671}"/>
              </a:ext>
            </a:extLst>
          </p:cNvPr>
          <p:cNvSpPr txBox="1"/>
          <p:nvPr/>
        </p:nvSpPr>
        <p:spPr>
          <a:xfrm>
            <a:off x="1799692" y="1420850"/>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83" name="Google Shape;3954;p100">
            <a:extLst>
              <a:ext uri="{FF2B5EF4-FFF2-40B4-BE49-F238E27FC236}">
                <a16:creationId xmlns:a16="http://schemas.microsoft.com/office/drawing/2014/main" id="{F13A7443-A96A-46BF-B097-CEC8A4C5BD3F}"/>
              </a:ext>
            </a:extLst>
          </p:cNvPr>
          <p:cNvSpPr txBox="1"/>
          <p:nvPr/>
        </p:nvSpPr>
        <p:spPr>
          <a:xfrm>
            <a:off x="5112060" y="3363838"/>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4" name="Google Shape;3962;p100">
            <a:extLst>
              <a:ext uri="{FF2B5EF4-FFF2-40B4-BE49-F238E27FC236}">
                <a16:creationId xmlns:a16="http://schemas.microsoft.com/office/drawing/2014/main" id="{507431F5-392D-4159-9F78-7B5DD638EA7D}"/>
              </a:ext>
            </a:extLst>
          </p:cNvPr>
          <p:cNvSpPr txBox="1"/>
          <p:nvPr/>
        </p:nvSpPr>
        <p:spPr>
          <a:xfrm>
            <a:off x="5184068" y="3291830"/>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6" name="Google Shape;3960;p100">
            <a:extLst>
              <a:ext uri="{FF2B5EF4-FFF2-40B4-BE49-F238E27FC236}">
                <a16:creationId xmlns:a16="http://schemas.microsoft.com/office/drawing/2014/main" id="{5F9A7934-F7C9-4B35-B8D0-7BFE3EEB744B}"/>
              </a:ext>
            </a:extLst>
          </p:cNvPr>
          <p:cNvSpPr txBox="1"/>
          <p:nvPr/>
        </p:nvSpPr>
        <p:spPr>
          <a:xfrm>
            <a:off x="5254940" y="3219822"/>
            <a:ext cx="577200" cy="250800"/>
          </a:xfrm>
          <a:prstGeom prst="rect">
            <a:avLst/>
          </a:prstGeom>
          <a:solidFill>
            <a:srgbClr val="F5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9" name="Google Shape;3952;p100">
            <a:extLst>
              <a:ext uri="{FF2B5EF4-FFF2-40B4-BE49-F238E27FC236}">
                <a16:creationId xmlns:a16="http://schemas.microsoft.com/office/drawing/2014/main" id="{0014D4A6-168E-4FCE-84BD-03400FF206E3}"/>
              </a:ext>
            </a:extLst>
          </p:cNvPr>
          <p:cNvSpPr txBox="1"/>
          <p:nvPr/>
        </p:nvSpPr>
        <p:spPr>
          <a:xfrm>
            <a:off x="3578174" y="3625679"/>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Yellow</a:t>
            </a:r>
            <a:endParaRPr sz="1000" dirty="0">
              <a:latin typeface="Source Sans Pro"/>
              <a:ea typeface="Source Sans Pro"/>
              <a:cs typeface="Source Sans Pro"/>
              <a:sym typeface="Source Sans Pro"/>
            </a:endParaRPr>
          </a:p>
        </p:txBody>
      </p:sp>
      <p:pic>
        <p:nvPicPr>
          <p:cNvPr id="69" name="Google Shape;392;p31">
            <a:extLst>
              <a:ext uri="{FF2B5EF4-FFF2-40B4-BE49-F238E27FC236}">
                <a16:creationId xmlns:a16="http://schemas.microsoft.com/office/drawing/2014/main" id="{A46A86D9-5B64-48A3-AE12-03777F86F6E9}"/>
              </a:ext>
            </a:extLst>
          </p:cNvPr>
          <p:cNvPicPr>
            <a:picLocks/>
          </p:cNvPicPr>
          <p:nvPr/>
        </p:nvPicPr>
        <p:blipFill>
          <a:blip r:embed="rId12"/>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90483E5F-3B47-487E-8B13-234F84BD233E}"/>
              </a:ext>
            </a:extLst>
          </p:cNvPr>
          <p:cNvPicPr>
            <a:picLocks/>
          </p:cNvPicPr>
          <p:nvPr/>
        </p:nvPicPr>
        <p:blipFill>
          <a:blip r:embed="rId13"/>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66" name="Google Shape;392;p31">
            <a:extLst>
              <a:ext uri="{FF2B5EF4-FFF2-40B4-BE49-F238E27FC236}">
                <a16:creationId xmlns:a16="http://schemas.microsoft.com/office/drawing/2014/main" id="{6F78B0FA-644B-4961-BCEC-B39FCBDD2BF7}"/>
              </a:ext>
            </a:extLst>
          </p:cNvPr>
          <p:cNvPicPr>
            <a:picLocks/>
          </p:cNvPicPr>
          <p:nvPr/>
        </p:nvPicPr>
        <p:blipFill>
          <a:blip r:embed="rId14"/>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67" name="Google Shape;392;p31">
            <a:extLst>
              <a:ext uri="{FF2B5EF4-FFF2-40B4-BE49-F238E27FC236}">
                <a16:creationId xmlns:a16="http://schemas.microsoft.com/office/drawing/2014/main" id="{0FEDEBC8-CD02-4B45-B5BB-BAFB15191E98}"/>
              </a:ext>
            </a:extLst>
          </p:cNvPr>
          <p:cNvPicPr>
            <a:picLocks/>
          </p:cNvPicPr>
          <p:nvPr/>
        </p:nvPicPr>
        <p:blipFill>
          <a:blip r:embed="rId15"/>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4CF01B4A-CC5A-465B-8E80-7FA5793FEBCD}"/>
              </a:ext>
            </a:extLst>
          </p:cNvPr>
          <p:cNvPicPr>
            <a:picLocks/>
          </p:cNvPicPr>
          <p:nvPr/>
        </p:nvPicPr>
        <p:blipFill>
          <a:blip r:embed="rId1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85" name="Google Shape;392;p31">
            <a:extLst>
              <a:ext uri="{FF2B5EF4-FFF2-40B4-BE49-F238E27FC236}">
                <a16:creationId xmlns:a16="http://schemas.microsoft.com/office/drawing/2014/main" id="{73BF9630-ADCE-417C-9825-47C99A9C66D1}"/>
              </a:ext>
            </a:extLst>
          </p:cNvPr>
          <p:cNvPicPr>
            <a:picLocks/>
          </p:cNvPicPr>
          <p:nvPr/>
        </p:nvPicPr>
        <p:blipFill>
          <a:blip r:embed="rId17"/>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CE9E8271-5D04-40D2-8573-4BFCB994FE42}"/>
              </a:ext>
            </a:extLst>
          </p:cNvPr>
          <p:cNvPicPr>
            <a:picLocks/>
          </p:cNvPicPr>
          <p:nvPr/>
        </p:nvPicPr>
        <p:blipFill>
          <a:blip r:embed="rId18"/>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68" name="Google Shape;392;p31">
            <a:extLst>
              <a:ext uri="{FF2B5EF4-FFF2-40B4-BE49-F238E27FC236}">
                <a16:creationId xmlns:a16="http://schemas.microsoft.com/office/drawing/2014/main" id="{C967BB1A-C25A-4FF1-B122-ECD284ED56D3}"/>
              </a:ext>
            </a:extLst>
          </p:cNvPr>
          <p:cNvPicPr>
            <a:picLocks/>
          </p:cNvPicPr>
          <p:nvPr/>
        </p:nvPicPr>
        <p:blipFill>
          <a:blip r:embed="rId19"/>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spTree>
    <p:extLst>
      <p:ext uri="{BB962C8B-B14F-4D97-AF65-F5344CB8AC3E}">
        <p14:creationId xmlns:p14="http://schemas.microsoft.com/office/powerpoint/2010/main" val="115379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1500"/>
                            </p:stCondLst>
                            <p:childTnLst>
                              <p:par>
                                <p:cTn id="9" presetID="42" presetClass="path" presetSubtype="0" accel="50000" decel="50000" autoRev="1" fill="hold" nodeType="afterEffect">
                                  <p:stCondLst>
                                    <p:cond delay="0"/>
                                  </p:stCondLst>
                                  <p:childTnLst>
                                    <p:animMotion origin="layout" path="M -1.38889E-6 9.87654E-7 L 0.30643 0.09722 " pathEditMode="relative" rAng="0" ptsTypes="AA">
                                      <p:cBhvr>
                                        <p:cTn id="10" dur="2000" fill="hold"/>
                                        <p:tgtEl>
                                          <p:spTgt spid="72"/>
                                        </p:tgtEl>
                                        <p:attrNameLst>
                                          <p:attrName>ppt_x</p:attrName>
                                          <p:attrName>ppt_y</p:attrName>
                                        </p:attrNameLst>
                                      </p:cBhvr>
                                      <p:rCtr x="15313" y="4846"/>
                                    </p:animMotion>
                                  </p:childTnLst>
                                </p:cTn>
                              </p:par>
                              <p:par>
                                <p:cTn id="11" presetID="10" presetClass="exit" presetSubtype="0" fill="hold" grpId="0" nodeType="withEffect">
                                  <p:stCondLst>
                                    <p:cond delay="1750"/>
                                  </p:stCondLst>
                                  <p:childTnLst>
                                    <p:animEffect transition="out" filter="fad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par>
                                <p:cTn id="14" presetID="10" presetClass="entr" presetSubtype="0" fill="hold" grpId="0" nodeType="withEffect">
                                  <p:stCondLst>
                                    <p:cond delay="350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6000"/>
                            </p:stCondLst>
                            <p:childTnLst>
                              <p:par>
                                <p:cTn id="18" presetID="10" presetClass="exit" presetSubtype="0" fill="hold" nodeType="afterEffect">
                                  <p:stCondLst>
                                    <p:cond delay="0"/>
                                  </p:stCondLst>
                                  <p:childTnLst>
                                    <p:animEffect transition="out" filter="fade">
                                      <p:cBhvr>
                                        <p:cTn id="19" dur="500"/>
                                        <p:tgtEl>
                                          <p:spTgt spid="67"/>
                                        </p:tgtEl>
                                      </p:cBhvr>
                                    </p:animEffect>
                                    <p:set>
                                      <p:cBhvr>
                                        <p:cTn id="20" dur="1" fill="hold">
                                          <p:stCondLst>
                                            <p:cond delay="499"/>
                                          </p:stCondLst>
                                        </p:cTn>
                                        <p:tgtEl>
                                          <p:spTgt spid="67"/>
                                        </p:tgtEl>
                                        <p:attrNameLst>
                                          <p:attrName>style.visibility</p:attrName>
                                        </p:attrNameLst>
                                      </p:cBhvr>
                                      <p:to>
                                        <p:strVal val="hidden"/>
                                      </p:to>
                                    </p:set>
                                  </p:childTnLst>
                                </p:cTn>
                              </p:par>
                            </p:childTnLst>
                          </p:cTn>
                        </p:par>
                        <p:par>
                          <p:cTn id="21" fill="hold">
                            <p:stCondLst>
                              <p:cond delay="6500"/>
                            </p:stCondLst>
                            <p:childTnLst>
                              <p:par>
                                <p:cTn id="22" presetID="0" presetClass="path" presetSubtype="0" accel="20000" decel="20000" fill="hold" nodeType="afterEffect">
                                  <p:stCondLst>
                                    <p:cond delay="0"/>
                                  </p:stCondLst>
                                  <p:childTnLst>
                                    <p:animMotion origin="layout" path="M -0.0007 0.0037 L 0.04583 -0.27346 L -0.32014 -0.29537 L -0.11945 -0.06111 L -0.0007 0.0037 Z " pathEditMode="relative" ptsTypes="AAAAA">
                                      <p:cBhvr>
                                        <p:cTn id="23" dur="8000" fill="hold"/>
                                        <p:tgtEl>
                                          <p:spTgt spid="70"/>
                                        </p:tgtEl>
                                        <p:attrNameLst>
                                          <p:attrName>ppt_x</p:attrName>
                                          <p:attrName>ppt_y</p:attrName>
                                        </p:attrNameLst>
                                      </p:cBhvr>
                                    </p:animMotion>
                                  </p:childTnLst>
                                </p:cTn>
                              </p:par>
                              <p:par>
                                <p:cTn id="24" presetID="10" presetClass="exit" presetSubtype="0" fill="hold" grpId="0" nodeType="withEffect">
                                  <p:stCondLst>
                                    <p:cond delay="2500"/>
                                  </p:stCondLst>
                                  <p:childTnLst>
                                    <p:animEffect transition="out" filter="fade">
                                      <p:cBhvr>
                                        <p:cTn id="25" dur="500"/>
                                        <p:tgtEl>
                                          <p:spTgt spid="62"/>
                                        </p:tgtEl>
                                      </p:cBhvr>
                                    </p:animEffect>
                                    <p:set>
                                      <p:cBhvr>
                                        <p:cTn id="26" dur="1" fill="hold">
                                          <p:stCondLst>
                                            <p:cond delay="499"/>
                                          </p:stCondLst>
                                        </p:cTn>
                                        <p:tgtEl>
                                          <p:spTgt spid="62"/>
                                        </p:tgtEl>
                                        <p:attrNameLst>
                                          <p:attrName>style.visibility</p:attrName>
                                        </p:attrNameLst>
                                      </p:cBhvr>
                                      <p:to>
                                        <p:strVal val="hidden"/>
                                      </p:to>
                                    </p:set>
                                  </p:childTnLst>
                                </p:cTn>
                              </p:par>
                              <p:par>
                                <p:cTn id="27" presetID="10" presetClass="exit" presetSubtype="0" fill="hold" grpId="0" nodeType="withEffect">
                                  <p:stCondLst>
                                    <p:cond delay="4500"/>
                                  </p:stCondLst>
                                  <p:childTnLst>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10" presetClass="exit" presetSubtype="0" fill="hold" grpId="0" nodeType="withEffect">
                                  <p:stCondLst>
                                    <p:cond delay="6250"/>
                                  </p:stCondLst>
                                  <p:childTnLst>
                                    <p:animEffect transition="out" filter="fade">
                                      <p:cBhvr>
                                        <p:cTn id="31" dur="500"/>
                                        <p:tgtEl>
                                          <p:spTgt spid="64"/>
                                        </p:tgtEl>
                                      </p:cBhvr>
                                    </p:animEffect>
                                    <p:set>
                                      <p:cBhvr>
                                        <p:cTn id="32" dur="1" fill="hold">
                                          <p:stCondLst>
                                            <p:cond delay="499"/>
                                          </p:stCondLst>
                                        </p:cTn>
                                        <p:tgtEl>
                                          <p:spTgt spid="64"/>
                                        </p:tgtEl>
                                        <p:attrNameLst>
                                          <p:attrName>style.visibility</p:attrName>
                                        </p:attrNameLst>
                                      </p:cBhvr>
                                      <p:to>
                                        <p:strVal val="hidden"/>
                                      </p:to>
                                    </p:set>
                                  </p:childTnLst>
                                </p:cTn>
                              </p:par>
                              <p:par>
                                <p:cTn id="33" presetID="10" presetClass="entr" presetSubtype="0" fill="hold" grpId="0" nodeType="withEffect">
                                  <p:stCondLst>
                                    <p:cond delay="750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750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750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4500"/>
                            </p:stCondLst>
                            <p:childTnLst>
                              <p:par>
                                <p:cTn id="43" presetID="10" presetClass="exit" presetSubtype="0" fill="hold" nodeType="afterEffect">
                                  <p:stCondLst>
                                    <p:cond delay="0"/>
                                  </p:stCondLst>
                                  <p:childTnLst>
                                    <p:animEffect transition="out" filter="fade">
                                      <p:cBhvr>
                                        <p:cTn id="44" dur="500"/>
                                        <p:tgtEl>
                                          <p:spTgt spid="66"/>
                                        </p:tgtEl>
                                      </p:cBhvr>
                                    </p:animEffect>
                                    <p:set>
                                      <p:cBhvr>
                                        <p:cTn id="45" dur="1" fill="hold">
                                          <p:stCondLst>
                                            <p:cond delay="499"/>
                                          </p:stCondLst>
                                        </p:cTn>
                                        <p:tgtEl>
                                          <p:spTgt spid="66"/>
                                        </p:tgtEl>
                                        <p:attrNameLst>
                                          <p:attrName>style.visibility</p:attrName>
                                        </p:attrNameLst>
                                      </p:cBhvr>
                                      <p:to>
                                        <p:strVal val="hidden"/>
                                      </p:to>
                                    </p:set>
                                  </p:childTnLst>
                                </p:cTn>
                              </p:par>
                            </p:childTnLst>
                          </p:cTn>
                        </p:par>
                        <p:par>
                          <p:cTn id="46" fill="hold">
                            <p:stCondLst>
                              <p:cond delay="15000"/>
                            </p:stCondLst>
                            <p:childTnLst>
                              <p:par>
                                <p:cTn id="47" presetID="42" presetClass="path" presetSubtype="0" accel="50000" decel="50000" autoRev="1" fill="hold" nodeType="afterEffect">
                                  <p:stCondLst>
                                    <p:cond delay="0"/>
                                  </p:stCondLst>
                                  <p:childTnLst>
                                    <p:animMotion origin="layout" path="M 3.88889E-6 -1.23457E-6 L -0.25243 -0.36975 " pathEditMode="relative" rAng="0" ptsTypes="AA">
                                      <p:cBhvr>
                                        <p:cTn id="48" dur="2000" fill="hold"/>
                                        <p:tgtEl>
                                          <p:spTgt spid="69"/>
                                        </p:tgtEl>
                                        <p:attrNameLst>
                                          <p:attrName>ppt_x</p:attrName>
                                          <p:attrName>ppt_y</p:attrName>
                                        </p:attrNameLst>
                                      </p:cBhvr>
                                      <p:rCtr x="-12622" y="-18488"/>
                                    </p:animMotion>
                                  </p:childTnLst>
                                </p:cTn>
                              </p:par>
                              <p:par>
                                <p:cTn id="49" presetID="10" presetClass="exit" presetSubtype="0" fill="hold" grpId="0" nodeType="withEffect">
                                  <p:stCondLst>
                                    <p:cond delay="1750"/>
                                  </p:stCondLst>
                                  <p:childTnLst>
                                    <p:animEffect transition="out" filter="fade">
                                      <p:cBhvr>
                                        <p:cTn id="50" dur="500"/>
                                        <p:tgtEl>
                                          <p:spTgt spid="55"/>
                                        </p:tgtEl>
                                      </p:cBhvr>
                                    </p:animEffect>
                                    <p:set>
                                      <p:cBhvr>
                                        <p:cTn id="51" dur="1" fill="hold">
                                          <p:stCondLst>
                                            <p:cond delay="499"/>
                                          </p:stCondLst>
                                        </p:cTn>
                                        <p:tgtEl>
                                          <p:spTgt spid="55"/>
                                        </p:tgtEl>
                                        <p:attrNameLst>
                                          <p:attrName>style.visibility</p:attrName>
                                        </p:attrNameLst>
                                      </p:cBhvr>
                                      <p:to>
                                        <p:strVal val="hidden"/>
                                      </p:to>
                                    </p:set>
                                  </p:childTnLst>
                                </p:cTn>
                              </p:par>
                              <p:par>
                                <p:cTn id="52" presetID="10" presetClass="exit" presetSubtype="0" fill="hold" grpId="0" nodeType="withEffect">
                                  <p:stCondLst>
                                    <p:cond delay="1750"/>
                                  </p:stCondLst>
                                  <p:childTnLst>
                                    <p:animEffect transition="out" filter="fade">
                                      <p:cBhvr>
                                        <p:cTn id="53" dur="500"/>
                                        <p:tgtEl>
                                          <p:spTgt spid="54"/>
                                        </p:tgtEl>
                                      </p:cBhvr>
                                    </p:animEffect>
                                    <p:set>
                                      <p:cBhvr>
                                        <p:cTn id="54" dur="1" fill="hold">
                                          <p:stCondLst>
                                            <p:cond delay="499"/>
                                          </p:stCondLst>
                                        </p:cTn>
                                        <p:tgtEl>
                                          <p:spTgt spid="54"/>
                                        </p:tgtEl>
                                        <p:attrNameLst>
                                          <p:attrName>style.visibility</p:attrName>
                                        </p:attrNameLst>
                                      </p:cBhvr>
                                      <p:to>
                                        <p:strVal val="hidden"/>
                                      </p:to>
                                    </p:set>
                                  </p:childTnLst>
                                </p:cTn>
                              </p:par>
                              <p:par>
                                <p:cTn id="55" presetID="10" presetClass="entr" presetSubtype="0" fill="hold" grpId="0" nodeType="withEffect">
                                  <p:stCondLst>
                                    <p:cond delay="350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10" presetClass="entr" presetSubtype="0" fill="hold" grpId="0" nodeType="withEffect">
                                  <p:stCondLst>
                                    <p:cond delay="350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childTnLst>
                          </p:cTn>
                        </p:par>
                        <p:par>
                          <p:cTn id="61" fill="hold">
                            <p:stCondLst>
                              <p:cond delay="19000"/>
                            </p:stCondLst>
                            <p:childTnLst>
                              <p:par>
                                <p:cTn id="62" presetID="10" presetClass="exit" presetSubtype="0" fill="hold" nodeType="afterEffect">
                                  <p:stCondLst>
                                    <p:cond delay="0"/>
                                  </p:stCondLst>
                                  <p:childTnLst>
                                    <p:animEffect transition="out" filter="fade">
                                      <p:cBhvr>
                                        <p:cTn id="63" dur="500"/>
                                        <p:tgtEl>
                                          <p:spTgt spid="68"/>
                                        </p:tgtEl>
                                      </p:cBhvr>
                                    </p:animEffect>
                                    <p:set>
                                      <p:cBhvr>
                                        <p:cTn id="64"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64" grpId="0" animBg="1"/>
      <p:bldP spid="60" grpId="0" animBg="1"/>
      <p:bldP spid="62" grpId="0" animBg="1"/>
      <p:bldP spid="81" grpId="0" animBg="1"/>
      <p:bldP spid="82" grpId="0" animBg="1"/>
      <p:bldP spid="83" grpId="0" animBg="1"/>
      <p:bldP spid="84" grpId="0" animBg="1"/>
      <p:bldP spid="86" grpId="0" animBg="1"/>
      <p:bldP spid="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grpSp>
        <p:nvGrpSpPr>
          <p:cNvPr id="4" name="Group 3">
            <a:extLst>
              <a:ext uri="{FF2B5EF4-FFF2-40B4-BE49-F238E27FC236}">
                <a16:creationId xmlns:a16="http://schemas.microsoft.com/office/drawing/2014/main" id="{BC9549A2-9BA5-4F07-89D1-2707E5155C46}"/>
              </a:ext>
            </a:extLst>
          </p:cNvPr>
          <p:cNvGrpSpPr/>
          <p:nvPr/>
        </p:nvGrpSpPr>
        <p:grpSpPr>
          <a:xfrm>
            <a:off x="3578174" y="3373766"/>
            <a:ext cx="580426" cy="502713"/>
            <a:chOff x="3578174" y="3373766"/>
            <a:chExt cx="580426" cy="502713"/>
          </a:xfrm>
        </p:grpSpPr>
        <p:sp>
          <p:nvSpPr>
            <p:cNvPr id="63" name="Google Shape;3961;p100">
              <a:extLst>
                <a:ext uri="{FF2B5EF4-FFF2-40B4-BE49-F238E27FC236}">
                  <a16:creationId xmlns:a16="http://schemas.microsoft.com/office/drawing/2014/main" id="{72594BC3-AFA9-4E75-8A90-7CF987FAC137}"/>
                </a:ext>
              </a:extLst>
            </p:cNvPr>
            <p:cNvSpPr txBox="1"/>
            <p:nvPr/>
          </p:nvSpPr>
          <p:spPr>
            <a:xfrm>
              <a:off x="3581400" y="337376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64" name="Google Shape;3962;p100">
              <a:extLst>
                <a:ext uri="{FF2B5EF4-FFF2-40B4-BE49-F238E27FC236}">
                  <a16:creationId xmlns:a16="http://schemas.microsoft.com/office/drawing/2014/main" id="{B79E34DD-7E43-40A5-9E83-53D948E35650}"/>
                </a:ext>
              </a:extLst>
            </p:cNvPr>
            <p:cNvSpPr txBox="1"/>
            <p:nvPr/>
          </p:nvSpPr>
          <p:spPr>
            <a:xfrm>
              <a:off x="3581400" y="3624566"/>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9" name="Google Shape;3952;p100">
              <a:extLst>
                <a:ext uri="{FF2B5EF4-FFF2-40B4-BE49-F238E27FC236}">
                  <a16:creationId xmlns:a16="http://schemas.microsoft.com/office/drawing/2014/main" id="{0014D4A6-168E-4FCE-84BD-03400FF206E3}"/>
                </a:ext>
              </a:extLst>
            </p:cNvPr>
            <p:cNvSpPr txBox="1"/>
            <p:nvPr/>
          </p:nvSpPr>
          <p:spPr>
            <a:xfrm>
              <a:off x="3578174" y="3625679"/>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Yellow</a:t>
              </a:r>
              <a:endParaRPr sz="1000" dirty="0">
                <a:latin typeface="Source Sans Pro"/>
                <a:ea typeface="Source Sans Pro"/>
                <a:cs typeface="Source Sans Pro"/>
                <a:sym typeface="Source Sans Pro"/>
              </a:endParaRPr>
            </a:p>
          </p:txBody>
        </p:sp>
      </p:grpSp>
      <p:sp>
        <p:nvSpPr>
          <p:cNvPr id="42" name="Google Shape;268;p29">
            <a:extLst>
              <a:ext uri="{FF2B5EF4-FFF2-40B4-BE49-F238E27FC236}">
                <a16:creationId xmlns:a16="http://schemas.microsoft.com/office/drawing/2014/main" id="{69A7A0CA-39FD-4090-9BB2-E3EF1375E831}"/>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p29">
            <a:extLst>
              <a:ext uri="{FF2B5EF4-FFF2-40B4-BE49-F238E27FC236}">
                <a16:creationId xmlns:a16="http://schemas.microsoft.com/office/drawing/2014/main" id="{D2AAFE3B-911E-466D-8851-D509FDFE4578}"/>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p29">
            <a:extLst>
              <a:ext uri="{FF2B5EF4-FFF2-40B4-BE49-F238E27FC236}">
                <a16:creationId xmlns:a16="http://schemas.microsoft.com/office/drawing/2014/main" id="{BC2F863B-C93F-454A-913E-97EA4475DAA0}"/>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392;p31">
            <a:extLst>
              <a:ext uri="{FF2B5EF4-FFF2-40B4-BE49-F238E27FC236}">
                <a16:creationId xmlns:a16="http://schemas.microsoft.com/office/drawing/2014/main" id="{A46A86D9-5B64-48A3-AE12-03777F86F6E9}"/>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70" name="Google Shape;392;p31">
            <a:extLst>
              <a:ext uri="{FF2B5EF4-FFF2-40B4-BE49-F238E27FC236}">
                <a16:creationId xmlns:a16="http://schemas.microsoft.com/office/drawing/2014/main" id="{90483E5F-3B47-487E-8B13-234F84BD233E}"/>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71" name="Google Shape;392;p31">
            <a:extLst>
              <a:ext uri="{FF2B5EF4-FFF2-40B4-BE49-F238E27FC236}">
                <a16:creationId xmlns:a16="http://schemas.microsoft.com/office/drawing/2014/main" id="{CE9E8271-5D04-40D2-8573-4BFCB994FE42}"/>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72" name="Google Shape;392;p31">
            <a:extLst>
              <a:ext uri="{FF2B5EF4-FFF2-40B4-BE49-F238E27FC236}">
                <a16:creationId xmlns:a16="http://schemas.microsoft.com/office/drawing/2014/main" id="{4CF01B4A-CC5A-465B-8E80-7FA5793FEBCD}"/>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grpSp>
        <p:nvGrpSpPr>
          <p:cNvPr id="2" name="Group 1">
            <a:extLst>
              <a:ext uri="{FF2B5EF4-FFF2-40B4-BE49-F238E27FC236}">
                <a16:creationId xmlns:a16="http://schemas.microsoft.com/office/drawing/2014/main" id="{0C6F036E-3B43-4610-BAEC-8C4228D34427}"/>
              </a:ext>
            </a:extLst>
          </p:cNvPr>
          <p:cNvGrpSpPr/>
          <p:nvPr/>
        </p:nvGrpSpPr>
        <p:grpSpPr>
          <a:xfrm>
            <a:off x="1765433" y="1472913"/>
            <a:ext cx="577200" cy="502650"/>
            <a:chOff x="1765433" y="1472913"/>
            <a:chExt cx="577200" cy="502650"/>
          </a:xfrm>
        </p:grpSpPr>
        <p:sp>
          <p:nvSpPr>
            <p:cNvPr id="53" name="Google Shape;3951;p100">
              <a:extLst>
                <a:ext uri="{FF2B5EF4-FFF2-40B4-BE49-F238E27FC236}">
                  <a16:creationId xmlns:a16="http://schemas.microsoft.com/office/drawing/2014/main" id="{287CC813-F0D3-4EC0-B841-6684A1047CBB}"/>
                </a:ext>
              </a:extLst>
            </p:cNvPr>
            <p:cNvSpPr txBox="1"/>
            <p:nvPr/>
          </p:nvSpPr>
          <p:spPr>
            <a:xfrm>
              <a:off x="1765433" y="1724763"/>
              <a:ext cx="577200"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Blue</a:t>
              </a:r>
              <a:endParaRPr sz="1000">
                <a:solidFill>
                  <a:schemeClr val="bg1"/>
                </a:solidFill>
                <a:latin typeface="Source Sans Pro"/>
                <a:ea typeface="Source Sans Pro"/>
                <a:cs typeface="Source Sans Pro"/>
                <a:sym typeface="Source Sans Pro"/>
              </a:endParaRPr>
            </a:p>
          </p:txBody>
        </p:sp>
        <p:sp>
          <p:nvSpPr>
            <p:cNvPr id="57" name="Google Shape;3955;p100">
              <a:extLst>
                <a:ext uri="{FF2B5EF4-FFF2-40B4-BE49-F238E27FC236}">
                  <a16:creationId xmlns:a16="http://schemas.microsoft.com/office/drawing/2014/main" id="{F6E91E06-B99E-4800-A06A-DF5415EB045E}"/>
                </a:ext>
              </a:extLst>
            </p:cNvPr>
            <p:cNvSpPr txBox="1"/>
            <p:nvPr/>
          </p:nvSpPr>
          <p:spPr>
            <a:xfrm>
              <a:off x="1766483" y="1472913"/>
              <a:ext cx="573269"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grpSp>
      <p:sp>
        <p:nvSpPr>
          <p:cNvPr id="60" name="Google Shape;3958;p100">
            <a:extLst>
              <a:ext uri="{FF2B5EF4-FFF2-40B4-BE49-F238E27FC236}">
                <a16:creationId xmlns:a16="http://schemas.microsoft.com/office/drawing/2014/main" id="{DA5426B3-A728-4743-818F-590A7E8FEEB0}"/>
              </a:ext>
            </a:extLst>
          </p:cNvPr>
          <p:cNvSpPr txBox="1"/>
          <p:nvPr/>
        </p:nvSpPr>
        <p:spPr>
          <a:xfrm>
            <a:off x="5105400" y="3373766"/>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grpSp>
        <p:nvGrpSpPr>
          <p:cNvPr id="3" name="Group 2">
            <a:extLst>
              <a:ext uri="{FF2B5EF4-FFF2-40B4-BE49-F238E27FC236}">
                <a16:creationId xmlns:a16="http://schemas.microsoft.com/office/drawing/2014/main" id="{1D6E9B99-3F20-45E9-A686-C5C01CB72CA8}"/>
              </a:ext>
            </a:extLst>
          </p:cNvPr>
          <p:cNvGrpSpPr/>
          <p:nvPr/>
        </p:nvGrpSpPr>
        <p:grpSpPr>
          <a:xfrm>
            <a:off x="5105400" y="2037891"/>
            <a:ext cx="577200" cy="501600"/>
            <a:chOff x="5105400" y="2037891"/>
            <a:chExt cx="577200" cy="501600"/>
          </a:xfrm>
        </p:grpSpPr>
        <p:sp>
          <p:nvSpPr>
            <p:cNvPr id="58" name="Google Shape;3956;p100">
              <a:extLst>
                <a:ext uri="{FF2B5EF4-FFF2-40B4-BE49-F238E27FC236}">
                  <a16:creationId xmlns:a16="http://schemas.microsoft.com/office/drawing/2014/main" id="{5BF0F5D5-7A26-4155-8ED5-0BD3860B0D0C}"/>
                </a:ext>
              </a:extLst>
            </p:cNvPr>
            <p:cNvSpPr txBox="1"/>
            <p:nvPr/>
          </p:nvSpPr>
          <p:spPr>
            <a:xfrm>
              <a:off x="5105400"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Pink</a:t>
              </a:r>
              <a:endParaRPr sz="1000">
                <a:solidFill>
                  <a:schemeClr val="bg1"/>
                </a:solidFill>
                <a:latin typeface="Source Sans Pro"/>
                <a:ea typeface="Source Sans Pro"/>
                <a:cs typeface="Source Sans Pro"/>
                <a:sym typeface="Source Sans Pro"/>
              </a:endParaRPr>
            </a:p>
          </p:txBody>
        </p:sp>
        <p:sp>
          <p:nvSpPr>
            <p:cNvPr id="59" name="Google Shape;3957;p100">
              <a:extLst>
                <a:ext uri="{FF2B5EF4-FFF2-40B4-BE49-F238E27FC236}">
                  <a16:creationId xmlns:a16="http://schemas.microsoft.com/office/drawing/2014/main" id="{AE2F85D4-EA3B-422C-BF2F-9245AA9B3A9B}"/>
                </a:ext>
              </a:extLst>
            </p:cNvPr>
            <p:cNvSpPr txBox="1"/>
            <p:nvPr/>
          </p:nvSpPr>
          <p:spPr>
            <a:xfrm>
              <a:off x="5105400"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White</a:t>
              </a:r>
              <a:endParaRPr sz="1000">
                <a:latin typeface="Source Sans Pro"/>
                <a:ea typeface="Source Sans Pro"/>
                <a:cs typeface="Source Sans Pro"/>
                <a:sym typeface="Source Sans Pro"/>
              </a:endParaRPr>
            </a:p>
          </p:txBody>
        </p:sp>
      </p:grpSp>
      <p:sp>
        <p:nvSpPr>
          <p:cNvPr id="47" name="Google Shape;3755;p96">
            <a:extLst>
              <a:ext uri="{FF2B5EF4-FFF2-40B4-BE49-F238E27FC236}">
                <a16:creationId xmlns:a16="http://schemas.microsoft.com/office/drawing/2014/main" id="{54B5E1A3-C4F9-4258-82C6-E18912DE0C07}"/>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lvl="0"/>
            <a:r>
              <a:rPr lang="en-US" sz="2400" dirty="0">
                <a:solidFill>
                  <a:srgbClr val="FF4D00"/>
                </a:solidFill>
              </a:rPr>
              <a:t>Stage #2: Global Distinct</a:t>
            </a:r>
          </a:p>
        </p:txBody>
      </p:sp>
      <p:sp>
        <p:nvSpPr>
          <p:cNvPr id="41" name="Google Shape;268;p29">
            <a:extLst>
              <a:ext uri="{FF2B5EF4-FFF2-40B4-BE49-F238E27FC236}">
                <a16:creationId xmlns:a16="http://schemas.microsoft.com/office/drawing/2014/main" id="{303E0908-1D73-4CDC-9A31-D561596F7A44}"/>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8;p29">
            <a:extLst>
              <a:ext uri="{FF2B5EF4-FFF2-40B4-BE49-F238E27FC236}">
                <a16:creationId xmlns:a16="http://schemas.microsoft.com/office/drawing/2014/main" id="{6A2CE9ED-D57C-4D7D-B33A-E6287F1353B3}"/>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8;p29">
            <a:extLst>
              <a:ext uri="{FF2B5EF4-FFF2-40B4-BE49-F238E27FC236}">
                <a16:creationId xmlns:a16="http://schemas.microsoft.com/office/drawing/2014/main" id="{72F79DE7-325F-4C69-8CD0-01C20628CDA4}"/>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392;p31">
            <a:extLst>
              <a:ext uri="{FF2B5EF4-FFF2-40B4-BE49-F238E27FC236}">
                <a16:creationId xmlns:a16="http://schemas.microsoft.com/office/drawing/2014/main" id="{8CEEC268-DA33-4720-B97E-23DCE2360948}"/>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74" name="Google Shape;392;p31">
            <a:extLst>
              <a:ext uri="{FF2B5EF4-FFF2-40B4-BE49-F238E27FC236}">
                <a16:creationId xmlns:a16="http://schemas.microsoft.com/office/drawing/2014/main" id="{A02F3CD0-DDF7-4F7A-BB8F-BBC69DA32403}"/>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75" name="Google Shape;392;p31">
            <a:extLst>
              <a:ext uri="{FF2B5EF4-FFF2-40B4-BE49-F238E27FC236}">
                <a16:creationId xmlns:a16="http://schemas.microsoft.com/office/drawing/2014/main" id="{6CA6182E-CA29-4370-B514-CF35AEF944EF}"/>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76" name="Google Shape;392;p31">
            <a:extLst>
              <a:ext uri="{FF2B5EF4-FFF2-40B4-BE49-F238E27FC236}">
                <a16:creationId xmlns:a16="http://schemas.microsoft.com/office/drawing/2014/main" id="{6421E531-7DAF-47C2-BF00-2F54B2D0A2EF}"/>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77" name="Google Shape;392;p31">
            <a:extLst>
              <a:ext uri="{FF2B5EF4-FFF2-40B4-BE49-F238E27FC236}">
                <a16:creationId xmlns:a16="http://schemas.microsoft.com/office/drawing/2014/main" id="{2EF23FC8-2880-4EFA-BF3B-B39D1F0F7692}"/>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78" name="Google Shape;392;p31">
            <a:extLst>
              <a:ext uri="{FF2B5EF4-FFF2-40B4-BE49-F238E27FC236}">
                <a16:creationId xmlns:a16="http://schemas.microsoft.com/office/drawing/2014/main" id="{1417AE4A-9B8B-4237-BEBB-28C0648574B6}"/>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79" name="Google Shape;392;p31">
            <a:extLst>
              <a:ext uri="{FF2B5EF4-FFF2-40B4-BE49-F238E27FC236}">
                <a16:creationId xmlns:a16="http://schemas.microsoft.com/office/drawing/2014/main" id="{FA8C4330-F636-4E9D-92DC-096517B82BB9}"/>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80" name="Google Shape;392;p31">
            <a:extLst>
              <a:ext uri="{FF2B5EF4-FFF2-40B4-BE49-F238E27FC236}">
                <a16:creationId xmlns:a16="http://schemas.microsoft.com/office/drawing/2014/main" id="{215BC668-ED27-47FA-9ECA-76C4B8F63FC0}"/>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sp>
        <p:nvSpPr>
          <p:cNvPr id="88" name="Thought Bubble: Cloud 87">
            <a:extLst>
              <a:ext uri="{FF2B5EF4-FFF2-40B4-BE49-F238E27FC236}">
                <a16:creationId xmlns:a16="http://schemas.microsoft.com/office/drawing/2014/main" id="{898ACD56-55E2-4163-86A5-D6CCC9316E0D}"/>
              </a:ext>
            </a:extLst>
          </p:cNvPr>
          <p:cNvSpPr/>
          <p:nvPr/>
        </p:nvSpPr>
        <p:spPr>
          <a:xfrm>
            <a:off x="4535996" y="159482"/>
            <a:ext cx="3744416" cy="828092"/>
          </a:xfrm>
          <a:prstGeom prst="cloudCallout">
            <a:avLst>
              <a:gd name="adj1" fmla="val -34737"/>
              <a:gd name="adj2" fmla="val 80515"/>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…reduce the duplicates to a single record per color…</a:t>
            </a:r>
          </a:p>
        </p:txBody>
      </p:sp>
      <p:grpSp>
        <p:nvGrpSpPr>
          <p:cNvPr id="90" name="Group 89">
            <a:extLst>
              <a:ext uri="{FF2B5EF4-FFF2-40B4-BE49-F238E27FC236}">
                <a16:creationId xmlns:a16="http://schemas.microsoft.com/office/drawing/2014/main" id="{F83DCCA6-C8DC-49AE-8B86-B26545B064D3}"/>
              </a:ext>
            </a:extLst>
          </p:cNvPr>
          <p:cNvGrpSpPr/>
          <p:nvPr/>
        </p:nvGrpSpPr>
        <p:grpSpPr>
          <a:xfrm>
            <a:off x="4230975" y="1181512"/>
            <a:ext cx="838200" cy="863313"/>
            <a:chOff x="4230975" y="1181512"/>
            <a:chExt cx="838200" cy="863313"/>
          </a:xfrm>
        </p:grpSpPr>
        <p:pic>
          <p:nvPicPr>
            <p:cNvPr id="91" name="Google Shape;392;p31">
              <a:extLst>
                <a:ext uri="{FF2B5EF4-FFF2-40B4-BE49-F238E27FC236}">
                  <a16:creationId xmlns:a16="http://schemas.microsoft.com/office/drawing/2014/main" id="{81D6C107-DAD0-4C33-B4EF-EE86A28B417B}"/>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92" name="Google Shape;427;p31">
              <a:extLst>
                <a:ext uri="{FF2B5EF4-FFF2-40B4-BE49-F238E27FC236}">
                  <a16:creationId xmlns:a16="http://schemas.microsoft.com/office/drawing/2014/main" id="{23279FE8-5065-4C56-9B2A-ADF4AB0B5D41}"/>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3953;p100">
            <a:extLst>
              <a:ext uri="{FF2B5EF4-FFF2-40B4-BE49-F238E27FC236}">
                <a16:creationId xmlns:a16="http://schemas.microsoft.com/office/drawing/2014/main" id="{9A7FBF75-5A89-4F9E-99D8-85C00F924791}"/>
              </a:ext>
            </a:extLst>
          </p:cNvPr>
          <p:cNvSpPr txBox="1"/>
          <p:nvPr/>
        </p:nvSpPr>
        <p:spPr>
          <a:xfrm>
            <a:off x="3634760" y="3327834"/>
            <a:ext cx="577200" cy="2508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82" name="Google Shape;3958;p100">
            <a:extLst>
              <a:ext uri="{FF2B5EF4-FFF2-40B4-BE49-F238E27FC236}">
                <a16:creationId xmlns:a16="http://schemas.microsoft.com/office/drawing/2014/main" id="{309ACE19-D318-4752-AFA1-C14A41667671}"/>
              </a:ext>
            </a:extLst>
          </p:cNvPr>
          <p:cNvSpPr txBox="1"/>
          <p:nvPr/>
        </p:nvSpPr>
        <p:spPr>
          <a:xfrm>
            <a:off x="1799692" y="1420850"/>
            <a:ext cx="577200" cy="250800"/>
          </a:xfrm>
          <a:prstGeom prst="rect">
            <a:avLst/>
          </a:prstGeom>
          <a:solidFill>
            <a:srgbClr val="FE98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61" name="Google Shape;3959;p100">
            <a:extLst>
              <a:ext uri="{FF2B5EF4-FFF2-40B4-BE49-F238E27FC236}">
                <a16:creationId xmlns:a16="http://schemas.microsoft.com/office/drawing/2014/main" id="{F033E5D4-47F2-422B-8808-DA2300BE99C8}"/>
              </a:ext>
            </a:extLst>
          </p:cNvPr>
          <p:cNvSpPr txBox="1"/>
          <p:nvPr/>
        </p:nvSpPr>
        <p:spPr>
          <a:xfrm>
            <a:off x="5107912" y="3624566"/>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Black</a:t>
            </a:r>
            <a:endParaRPr sz="1000" dirty="0">
              <a:solidFill>
                <a:schemeClr val="bg1"/>
              </a:solidFill>
              <a:latin typeface="Source Sans Pro"/>
              <a:ea typeface="Source Sans Pro"/>
              <a:cs typeface="Source Sans Pro"/>
              <a:sym typeface="Source Sans Pro"/>
            </a:endParaRPr>
          </a:p>
        </p:txBody>
      </p:sp>
      <p:sp>
        <p:nvSpPr>
          <p:cNvPr id="83" name="Google Shape;3954;p100">
            <a:extLst>
              <a:ext uri="{FF2B5EF4-FFF2-40B4-BE49-F238E27FC236}">
                <a16:creationId xmlns:a16="http://schemas.microsoft.com/office/drawing/2014/main" id="{F13A7443-A96A-46BF-B097-CEC8A4C5BD3F}"/>
              </a:ext>
            </a:extLst>
          </p:cNvPr>
          <p:cNvSpPr txBox="1"/>
          <p:nvPr/>
        </p:nvSpPr>
        <p:spPr>
          <a:xfrm>
            <a:off x="5109548" y="3363838"/>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4" name="Google Shape;3962;p100">
            <a:extLst>
              <a:ext uri="{FF2B5EF4-FFF2-40B4-BE49-F238E27FC236}">
                <a16:creationId xmlns:a16="http://schemas.microsoft.com/office/drawing/2014/main" id="{507431F5-392D-4159-9F78-7B5DD638EA7D}"/>
              </a:ext>
            </a:extLst>
          </p:cNvPr>
          <p:cNvSpPr txBox="1"/>
          <p:nvPr/>
        </p:nvSpPr>
        <p:spPr>
          <a:xfrm>
            <a:off x="5184068" y="3291830"/>
            <a:ext cx="577200" cy="250800"/>
          </a:xfrm>
          <a:prstGeom prst="rect">
            <a:avLst/>
          </a:prstGeom>
          <a:solidFill>
            <a:srgbClr val="FC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
        <p:nvSpPr>
          <p:cNvPr id="86" name="Google Shape;3960;p100">
            <a:extLst>
              <a:ext uri="{FF2B5EF4-FFF2-40B4-BE49-F238E27FC236}">
                <a16:creationId xmlns:a16="http://schemas.microsoft.com/office/drawing/2014/main" id="{5F9A7934-F7C9-4B35-B8D0-7BFE3EEB744B}"/>
              </a:ext>
            </a:extLst>
          </p:cNvPr>
          <p:cNvSpPr txBox="1"/>
          <p:nvPr/>
        </p:nvSpPr>
        <p:spPr>
          <a:xfrm>
            <a:off x="5254940" y="3219822"/>
            <a:ext cx="577200" cy="250800"/>
          </a:xfrm>
          <a:prstGeom prst="rect">
            <a:avLst/>
          </a:prstGeom>
          <a:solidFill>
            <a:srgbClr val="F5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Red</a:t>
            </a:r>
            <a:endParaRPr sz="1000" dirty="0">
              <a:solidFill>
                <a:schemeClr val="bg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067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1000"/>
                                  </p:stCondLst>
                                  <p:childTnLst>
                                    <p:animEffect transition="out" filter="randombar(horizontal)">
                                      <p:cBhvr>
                                        <p:cTn id="6" dur="1000"/>
                                        <p:tgtEl>
                                          <p:spTgt spid="82"/>
                                        </p:tgtEl>
                                      </p:cBhvr>
                                    </p:animEffect>
                                    <p:set>
                                      <p:cBhvr>
                                        <p:cTn id="7" dur="1" fill="hold">
                                          <p:stCondLst>
                                            <p:cond delay="999"/>
                                          </p:stCondLst>
                                        </p:cTn>
                                        <p:tgtEl>
                                          <p:spTgt spid="82"/>
                                        </p:tgtEl>
                                        <p:attrNameLst>
                                          <p:attrName>style.visibility</p:attrName>
                                        </p:attrNameLst>
                                      </p:cBhvr>
                                      <p:to>
                                        <p:strVal val="hidden"/>
                                      </p:to>
                                    </p:set>
                                  </p:childTnLst>
                                </p:cTn>
                              </p:par>
                            </p:childTnLst>
                          </p:cTn>
                        </p:par>
                        <p:par>
                          <p:cTn id="8" fill="hold">
                            <p:stCondLst>
                              <p:cond delay="2000"/>
                            </p:stCondLst>
                            <p:childTnLst>
                              <p:par>
                                <p:cTn id="9" presetID="42" presetClass="path" presetSubtype="0" accel="50000" decel="50000" fill="hold" nodeType="afterEffect">
                                  <p:stCondLst>
                                    <p:cond delay="0"/>
                                  </p:stCondLst>
                                  <p:childTnLst>
                                    <p:animMotion origin="layout" path="M -2.77778E-6 4.81481E-6 L 0.00764 0.11574 " pathEditMode="relative" rAng="0" ptsTypes="AA">
                                      <p:cBhvr>
                                        <p:cTn id="10" dur="500" fill="hold"/>
                                        <p:tgtEl>
                                          <p:spTgt spid="2"/>
                                        </p:tgtEl>
                                        <p:attrNameLst>
                                          <p:attrName>ppt_x</p:attrName>
                                          <p:attrName>ppt_y</p:attrName>
                                        </p:attrNameLst>
                                      </p:cBhvr>
                                      <p:rCtr x="382" y="5772"/>
                                    </p:animMotion>
                                  </p:childTnLst>
                                </p:cTn>
                              </p:par>
                            </p:childTnLst>
                          </p:cTn>
                        </p:par>
                        <p:par>
                          <p:cTn id="11" fill="hold">
                            <p:stCondLst>
                              <p:cond delay="2500"/>
                            </p:stCondLst>
                            <p:childTnLst>
                              <p:par>
                                <p:cTn id="12" presetID="14" presetClass="exit" presetSubtype="10" fill="hold" grpId="0" nodeType="afterEffect">
                                  <p:stCondLst>
                                    <p:cond delay="0"/>
                                  </p:stCondLst>
                                  <p:childTnLst>
                                    <p:animEffect transition="out" filter="randombar(horizontal)">
                                      <p:cBhvr>
                                        <p:cTn id="13" dur="1000"/>
                                        <p:tgtEl>
                                          <p:spTgt spid="81"/>
                                        </p:tgtEl>
                                      </p:cBhvr>
                                    </p:animEffect>
                                    <p:set>
                                      <p:cBhvr>
                                        <p:cTn id="14" dur="1" fill="hold">
                                          <p:stCondLst>
                                            <p:cond delay="999"/>
                                          </p:stCondLst>
                                        </p:cTn>
                                        <p:tgtEl>
                                          <p:spTgt spid="81"/>
                                        </p:tgtEl>
                                        <p:attrNameLst>
                                          <p:attrName>style.visibility</p:attrName>
                                        </p:attrNameLst>
                                      </p:cBhvr>
                                      <p:to>
                                        <p:strVal val="hidden"/>
                                      </p:to>
                                    </p:set>
                                  </p:childTnLst>
                                </p:cTn>
                              </p:par>
                            </p:childTnLst>
                          </p:cTn>
                        </p:par>
                        <p:par>
                          <p:cTn id="15" fill="hold">
                            <p:stCondLst>
                              <p:cond delay="3500"/>
                            </p:stCondLst>
                            <p:childTnLst>
                              <p:par>
                                <p:cTn id="16" presetID="14" presetClass="exit" presetSubtype="10" fill="hold" grpId="0" nodeType="afterEffect">
                                  <p:stCondLst>
                                    <p:cond delay="0"/>
                                  </p:stCondLst>
                                  <p:childTnLst>
                                    <p:animEffect transition="out" filter="randombar(horizontal)">
                                      <p:cBhvr>
                                        <p:cTn id="17" dur="1000"/>
                                        <p:tgtEl>
                                          <p:spTgt spid="86"/>
                                        </p:tgtEl>
                                      </p:cBhvr>
                                    </p:animEffect>
                                    <p:set>
                                      <p:cBhvr>
                                        <p:cTn id="18" dur="1" fill="hold">
                                          <p:stCondLst>
                                            <p:cond delay="999"/>
                                          </p:stCondLst>
                                        </p:cTn>
                                        <p:tgtEl>
                                          <p:spTgt spid="86"/>
                                        </p:tgtEl>
                                        <p:attrNameLst>
                                          <p:attrName>style.visibility</p:attrName>
                                        </p:attrNameLst>
                                      </p:cBhvr>
                                      <p:to>
                                        <p:strVal val="hidden"/>
                                      </p:to>
                                    </p:set>
                                  </p:childTnLst>
                                </p:cTn>
                              </p:par>
                            </p:childTnLst>
                          </p:cTn>
                        </p:par>
                        <p:par>
                          <p:cTn id="19" fill="hold">
                            <p:stCondLst>
                              <p:cond delay="4500"/>
                            </p:stCondLst>
                            <p:childTnLst>
                              <p:par>
                                <p:cTn id="20" presetID="14" presetClass="exit" presetSubtype="10" fill="hold" grpId="0" nodeType="afterEffect">
                                  <p:stCondLst>
                                    <p:cond delay="0"/>
                                  </p:stCondLst>
                                  <p:childTnLst>
                                    <p:animEffect transition="out" filter="randombar(horizontal)">
                                      <p:cBhvr>
                                        <p:cTn id="21" dur="1000"/>
                                        <p:tgtEl>
                                          <p:spTgt spid="84"/>
                                        </p:tgtEl>
                                      </p:cBhvr>
                                    </p:animEffect>
                                    <p:set>
                                      <p:cBhvr>
                                        <p:cTn id="22" dur="1" fill="hold">
                                          <p:stCondLst>
                                            <p:cond delay="9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4" grpId="0" animBg="1"/>
      <p:bldP spid="8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84" name="Google Shape;268;p29">
            <a:extLst>
              <a:ext uri="{FF2B5EF4-FFF2-40B4-BE49-F238E27FC236}">
                <a16:creationId xmlns:a16="http://schemas.microsoft.com/office/drawing/2014/main" id="{C83ECADC-3C17-4167-B944-F38B49667A3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8;p29">
            <a:extLst>
              <a:ext uri="{FF2B5EF4-FFF2-40B4-BE49-F238E27FC236}">
                <a16:creationId xmlns:a16="http://schemas.microsoft.com/office/drawing/2014/main" id="{CEBF365F-8FA5-4872-93FD-710CC3D4E93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8;p29">
            <a:extLst>
              <a:ext uri="{FF2B5EF4-FFF2-40B4-BE49-F238E27FC236}">
                <a16:creationId xmlns:a16="http://schemas.microsoft.com/office/drawing/2014/main" id="{E8C44BCB-8099-45EF-9387-77195122D616}"/>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55;p96">
            <a:extLst>
              <a:ext uri="{FF2B5EF4-FFF2-40B4-BE49-F238E27FC236}">
                <a16:creationId xmlns:a16="http://schemas.microsoft.com/office/drawing/2014/main" id="{176FCE99-4FF4-4BEC-B1A3-2BA9E634E4FD}"/>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4D00"/>
                </a:solidFill>
              </a:rPr>
              <a:t>Stage #2: Global Distinct</a:t>
            </a:r>
            <a:endParaRPr sz="2400" dirty="0">
              <a:solidFill>
                <a:srgbClr val="FF4D00"/>
              </a:solidFill>
            </a:endParaRPr>
          </a:p>
        </p:txBody>
      </p:sp>
      <p:sp>
        <p:nvSpPr>
          <p:cNvPr id="108" name="Google Shape;268;p29">
            <a:extLst>
              <a:ext uri="{FF2B5EF4-FFF2-40B4-BE49-F238E27FC236}">
                <a16:creationId xmlns:a16="http://schemas.microsoft.com/office/drawing/2014/main" id="{D26B42FB-1223-4F6C-A0DD-04928699A721}"/>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8;p29">
            <a:extLst>
              <a:ext uri="{FF2B5EF4-FFF2-40B4-BE49-F238E27FC236}">
                <a16:creationId xmlns:a16="http://schemas.microsoft.com/office/drawing/2014/main" id="{3E63CE8A-0C65-4B28-BF11-A370F9DFDF49}"/>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8;p29">
            <a:extLst>
              <a:ext uri="{FF2B5EF4-FFF2-40B4-BE49-F238E27FC236}">
                <a16:creationId xmlns:a16="http://schemas.microsoft.com/office/drawing/2014/main" id="{B527B35E-4B6C-45D5-8AC2-0E2D1D697B8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392;p31">
            <a:extLst>
              <a:ext uri="{FF2B5EF4-FFF2-40B4-BE49-F238E27FC236}">
                <a16:creationId xmlns:a16="http://schemas.microsoft.com/office/drawing/2014/main" id="{43A8BD35-CD53-412B-B6C0-B1F8E29B4054}"/>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F7D4CE7D-F961-4614-9B16-1D2CA48893A9}"/>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99C0CF15-3B2E-4D5C-85FA-0697DDD36F9B}"/>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BD7691E4-737D-451D-9237-AF8860867FFE}"/>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15" name="Google Shape;392;p31">
            <a:extLst>
              <a:ext uri="{FF2B5EF4-FFF2-40B4-BE49-F238E27FC236}">
                <a16:creationId xmlns:a16="http://schemas.microsoft.com/office/drawing/2014/main" id="{82A87658-EF82-4690-B010-FC88AA3A180D}"/>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16" name="Google Shape;392;p31">
            <a:extLst>
              <a:ext uri="{FF2B5EF4-FFF2-40B4-BE49-F238E27FC236}">
                <a16:creationId xmlns:a16="http://schemas.microsoft.com/office/drawing/2014/main" id="{34E57740-BB07-43E8-9B86-714B1E5CDFEC}"/>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257EC448-B789-4754-854B-3F37D5AD2CC4}"/>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FCDEAECF-50F1-41D6-B38D-335D41F77D81}"/>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19" name="Google Shape;392;p31">
            <a:extLst>
              <a:ext uri="{FF2B5EF4-FFF2-40B4-BE49-F238E27FC236}">
                <a16:creationId xmlns:a16="http://schemas.microsoft.com/office/drawing/2014/main" id="{B6C1F98A-5DDC-4FF8-9AF2-9330E57430F5}"/>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7A26302C-B0E3-4B10-88F1-7067139CBEB7}"/>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8F1A7905-1B9B-4626-9698-6FE00F873F95}"/>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22" name="Google Shape;392;p31">
            <a:extLst>
              <a:ext uri="{FF2B5EF4-FFF2-40B4-BE49-F238E27FC236}">
                <a16:creationId xmlns:a16="http://schemas.microsoft.com/office/drawing/2014/main" id="{E477ED69-C7AB-4CAD-90B3-EB9FC7E3FE83}"/>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grpSp>
        <p:nvGrpSpPr>
          <p:cNvPr id="124" name="Group 123">
            <a:extLst>
              <a:ext uri="{FF2B5EF4-FFF2-40B4-BE49-F238E27FC236}">
                <a16:creationId xmlns:a16="http://schemas.microsoft.com/office/drawing/2014/main" id="{4BEFF624-7247-4894-8D14-2453135CF518}"/>
              </a:ext>
            </a:extLst>
          </p:cNvPr>
          <p:cNvGrpSpPr/>
          <p:nvPr/>
        </p:nvGrpSpPr>
        <p:grpSpPr>
          <a:xfrm>
            <a:off x="4230975" y="1181512"/>
            <a:ext cx="838200" cy="863313"/>
            <a:chOff x="4230975" y="1181512"/>
            <a:chExt cx="838200" cy="863313"/>
          </a:xfrm>
        </p:grpSpPr>
        <p:pic>
          <p:nvPicPr>
            <p:cNvPr id="125" name="Google Shape;392;p31">
              <a:extLst>
                <a:ext uri="{FF2B5EF4-FFF2-40B4-BE49-F238E27FC236}">
                  <a16:creationId xmlns:a16="http://schemas.microsoft.com/office/drawing/2014/main" id="{CF980349-C2BC-4704-AC8C-9BA20A4DBFAE}"/>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26" name="Google Shape;427;p31">
              <a:extLst>
                <a:ext uri="{FF2B5EF4-FFF2-40B4-BE49-F238E27FC236}">
                  <a16:creationId xmlns:a16="http://schemas.microsoft.com/office/drawing/2014/main" id="{0D5E2B93-5EE4-4699-93A4-5E6DC446C58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hought Bubble: Cloud 45">
            <a:extLst>
              <a:ext uri="{FF2B5EF4-FFF2-40B4-BE49-F238E27FC236}">
                <a16:creationId xmlns:a16="http://schemas.microsoft.com/office/drawing/2014/main" id="{65585040-2A9B-40C4-8388-4A8AF1841E94}"/>
              </a:ext>
            </a:extLst>
          </p:cNvPr>
          <p:cNvSpPr/>
          <p:nvPr/>
        </p:nvSpPr>
        <p:spPr>
          <a:xfrm>
            <a:off x="5004048" y="519522"/>
            <a:ext cx="3168352" cy="792088"/>
          </a:xfrm>
          <a:prstGeom prst="cloudCallout">
            <a:avLst>
              <a:gd name="adj1" fmla="val -54425"/>
              <a:gd name="adj2" fmla="val 52756"/>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…just one more narrow transformation…</a:t>
            </a:r>
          </a:p>
        </p:txBody>
      </p:sp>
      <p:sp>
        <p:nvSpPr>
          <p:cNvPr id="81" name="Google Shape;3956;p100">
            <a:extLst>
              <a:ext uri="{FF2B5EF4-FFF2-40B4-BE49-F238E27FC236}">
                <a16:creationId xmlns:a16="http://schemas.microsoft.com/office/drawing/2014/main" id="{897A5DA1-5051-46A3-BACB-497215DD792E}"/>
              </a:ext>
            </a:extLst>
          </p:cNvPr>
          <p:cNvSpPr txBox="1"/>
          <p:nvPr/>
        </p:nvSpPr>
        <p:spPr>
          <a:xfrm>
            <a:off x="5110924"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Pink</a:t>
            </a:r>
            <a:endParaRPr sz="1000" dirty="0">
              <a:solidFill>
                <a:schemeClr val="bg1"/>
              </a:solidFill>
              <a:latin typeface="Source Sans Pro"/>
              <a:ea typeface="Source Sans Pro"/>
              <a:cs typeface="Source Sans Pro"/>
              <a:sym typeface="Source Sans Pro"/>
            </a:endParaRPr>
          </a:p>
        </p:txBody>
      </p:sp>
      <p:sp>
        <p:nvSpPr>
          <p:cNvPr id="82" name="Google Shape;3957;p100">
            <a:extLst>
              <a:ext uri="{FF2B5EF4-FFF2-40B4-BE49-F238E27FC236}">
                <a16:creationId xmlns:a16="http://schemas.microsoft.com/office/drawing/2014/main" id="{D8789621-2AD8-45B9-B6F1-C4EE905DAEEE}"/>
              </a:ext>
            </a:extLst>
          </p:cNvPr>
          <p:cNvSpPr txBox="1"/>
          <p:nvPr/>
        </p:nvSpPr>
        <p:spPr>
          <a:xfrm>
            <a:off x="5110924"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White</a:t>
            </a:r>
            <a:endParaRPr sz="1000">
              <a:latin typeface="Source Sans Pro"/>
              <a:ea typeface="Source Sans Pro"/>
              <a:cs typeface="Source Sans Pro"/>
              <a:sym typeface="Source Sans Pro"/>
            </a:endParaRPr>
          </a:p>
        </p:txBody>
      </p:sp>
      <p:sp>
        <p:nvSpPr>
          <p:cNvPr id="80" name="Google Shape;3959;p100">
            <a:extLst>
              <a:ext uri="{FF2B5EF4-FFF2-40B4-BE49-F238E27FC236}">
                <a16:creationId xmlns:a16="http://schemas.microsoft.com/office/drawing/2014/main" id="{38B7352A-90D9-4A4F-BE43-EECFC5C4F439}"/>
              </a:ext>
            </a:extLst>
          </p:cNvPr>
          <p:cNvSpPr txBox="1"/>
          <p:nvPr/>
        </p:nvSpPr>
        <p:spPr>
          <a:xfrm>
            <a:off x="5108543" y="3623639"/>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Black</a:t>
            </a:r>
            <a:endParaRPr sz="1000" dirty="0">
              <a:solidFill>
                <a:schemeClr val="bg1"/>
              </a:solidFill>
              <a:latin typeface="Source Sans Pro"/>
              <a:ea typeface="Source Sans Pro"/>
              <a:cs typeface="Source Sans Pro"/>
              <a:sym typeface="Source Sans Pro"/>
            </a:endParaRPr>
          </a:p>
        </p:txBody>
      </p:sp>
      <p:sp>
        <p:nvSpPr>
          <p:cNvPr id="75" name="Google Shape;3954;p100">
            <a:extLst>
              <a:ext uri="{FF2B5EF4-FFF2-40B4-BE49-F238E27FC236}">
                <a16:creationId xmlns:a16="http://schemas.microsoft.com/office/drawing/2014/main" id="{EF65DEB5-2C36-48B3-8C80-26DEFE116B9C}"/>
              </a:ext>
            </a:extLst>
          </p:cNvPr>
          <p:cNvSpPr txBox="1"/>
          <p:nvPr/>
        </p:nvSpPr>
        <p:spPr>
          <a:xfrm>
            <a:off x="5108543" y="3364992"/>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solidFill>
                  <a:schemeClr val="bg1"/>
                </a:solidFill>
                <a:latin typeface="Source Sans Pro"/>
                <a:ea typeface="Source Sans Pro"/>
                <a:cs typeface="Source Sans Pro"/>
                <a:sym typeface="Source Sans Pro"/>
              </a:rPr>
              <a:t>Red</a:t>
            </a:r>
            <a:endParaRPr sz="1000">
              <a:solidFill>
                <a:schemeClr val="bg1"/>
              </a:solidFill>
              <a:latin typeface="Source Sans Pro"/>
              <a:ea typeface="Source Sans Pro"/>
              <a:cs typeface="Source Sans Pro"/>
              <a:sym typeface="Source Sans Pro"/>
            </a:endParaRPr>
          </a:p>
        </p:txBody>
      </p:sp>
      <p:sp>
        <p:nvSpPr>
          <p:cNvPr id="69" name="Google Shape;3951;p100">
            <a:extLst>
              <a:ext uri="{FF2B5EF4-FFF2-40B4-BE49-F238E27FC236}">
                <a16:creationId xmlns:a16="http://schemas.microsoft.com/office/drawing/2014/main" id="{1659F5D3-CFEC-4C9D-BA61-C512B0A21BF7}"/>
              </a:ext>
            </a:extLst>
          </p:cNvPr>
          <p:cNvSpPr txBox="1"/>
          <p:nvPr/>
        </p:nvSpPr>
        <p:spPr>
          <a:xfrm>
            <a:off x="1838058" y="2319544"/>
            <a:ext cx="574319"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Blue</a:t>
            </a:r>
            <a:endParaRPr sz="1000" dirty="0">
              <a:solidFill>
                <a:schemeClr val="bg1"/>
              </a:solidFill>
              <a:latin typeface="Source Sans Pro"/>
              <a:ea typeface="Source Sans Pro"/>
              <a:cs typeface="Source Sans Pro"/>
              <a:sym typeface="Source Sans Pro"/>
            </a:endParaRPr>
          </a:p>
        </p:txBody>
      </p:sp>
      <p:sp>
        <p:nvSpPr>
          <p:cNvPr id="76" name="Google Shape;3955;p100">
            <a:extLst>
              <a:ext uri="{FF2B5EF4-FFF2-40B4-BE49-F238E27FC236}">
                <a16:creationId xmlns:a16="http://schemas.microsoft.com/office/drawing/2014/main" id="{4B66B98C-9805-483B-A827-A0B1D2650DD3}"/>
              </a:ext>
            </a:extLst>
          </p:cNvPr>
          <p:cNvSpPr txBox="1"/>
          <p:nvPr/>
        </p:nvSpPr>
        <p:spPr>
          <a:xfrm>
            <a:off x="1835696" y="2067694"/>
            <a:ext cx="576681"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bg1"/>
                </a:solidFill>
                <a:latin typeface="Source Sans Pro"/>
                <a:ea typeface="Source Sans Pro"/>
                <a:cs typeface="Source Sans Pro"/>
                <a:sym typeface="Source Sans Pro"/>
              </a:rPr>
              <a:t>Orange</a:t>
            </a:r>
            <a:endParaRPr sz="1000" dirty="0">
              <a:solidFill>
                <a:schemeClr val="bg1"/>
              </a:solidFill>
              <a:latin typeface="Source Sans Pro"/>
              <a:ea typeface="Source Sans Pro"/>
              <a:cs typeface="Source Sans Pro"/>
              <a:sym typeface="Source Sans Pro"/>
            </a:endParaRPr>
          </a:p>
        </p:txBody>
      </p:sp>
      <p:sp>
        <p:nvSpPr>
          <p:cNvPr id="70" name="Google Shape;3952;p100">
            <a:extLst>
              <a:ext uri="{FF2B5EF4-FFF2-40B4-BE49-F238E27FC236}">
                <a16:creationId xmlns:a16="http://schemas.microsoft.com/office/drawing/2014/main" id="{68E4E5E4-4D86-4426-97E2-806AB55569C1}"/>
              </a:ext>
            </a:extLst>
          </p:cNvPr>
          <p:cNvSpPr txBox="1"/>
          <p:nvPr/>
        </p:nvSpPr>
        <p:spPr>
          <a:xfrm>
            <a:off x="3577685" y="3623639"/>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Yellow</a:t>
            </a:r>
            <a:endParaRPr sz="1000" dirty="0">
              <a:latin typeface="Source Sans Pro"/>
              <a:ea typeface="Source Sans Pro"/>
              <a:cs typeface="Source Sans Pro"/>
              <a:sym typeface="Source Sans Pro"/>
            </a:endParaRPr>
          </a:p>
        </p:txBody>
      </p:sp>
      <p:sp>
        <p:nvSpPr>
          <p:cNvPr id="77" name="Google Shape;3961;p100">
            <a:extLst>
              <a:ext uri="{FF2B5EF4-FFF2-40B4-BE49-F238E27FC236}">
                <a16:creationId xmlns:a16="http://schemas.microsoft.com/office/drawing/2014/main" id="{31E4E100-B16C-43FF-90DC-056BF7E7818F}"/>
              </a:ext>
            </a:extLst>
          </p:cNvPr>
          <p:cNvSpPr txBox="1"/>
          <p:nvPr/>
        </p:nvSpPr>
        <p:spPr>
          <a:xfrm>
            <a:off x="3577685" y="337413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chemeClr val="tx1"/>
                </a:solidFill>
                <a:latin typeface="Source Sans Pro"/>
                <a:ea typeface="Source Sans Pro"/>
                <a:cs typeface="Source Sans Pro"/>
                <a:sym typeface="Source Sans Pro"/>
              </a:rPr>
              <a:t>Green</a:t>
            </a:r>
            <a:endParaRPr sz="1000" dirty="0">
              <a:solidFill>
                <a:schemeClr val="tx1"/>
              </a:solidFill>
              <a:latin typeface="Source Sans Pro"/>
              <a:ea typeface="Source Sans Pro"/>
              <a:cs typeface="Source Sans Pro"/>
              <a:sym typeface="Source Sans Pro"/>
            </a:endParaRPr>
          </a:p>
        </p:txBody>
      </p:sp>
      <p:sp>
        <p:nvSpPr>
          <p:cNvPr id="87" name="Google Shape;3956;p100">
            <a:extLst>
              <a:ext uri="{FF2B5EF4-FFF2-40B4-BE49-F238E27FC236}">
                <a16:creationId xmlns:a16="http://schemas.microsoft.com/office/drawing/2014/main" id="{B179B3D6-B76C-4346-99D5-0CC0D3937618}"/>
              </a:ext>
            </a:extLst>
          </p:cNvPr>
          <p:cNvSpPr txBox="1"/>
          <p:nvPr/>
        </p:nvSpPr>
        <p:spPr>
          <a:xfrm>
            <a:off x="5110924" y="2038778"/>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#FF00FF</a:t>
            </a:r>
            <a:endParaRPr sz="1000" dirty="0">
              <a:solidFill>
                <a:schemeClr val="bg1"/>
              </a:solidFill>
              <a:latin typeface="Source Sans Pro"/>
              <a:ea typeface="Source Sans Pro"/>
              <a:cs typeface="Source Sans Pro"/>
              <a:sym typeface="Source Sans Pro"/>
            </a:endParaRPr>
          </a:p>
        </p:txBody>
      </p:sp>
      <p:sp>
        <p:nvSpPr>
          <p:cNvPr id="88" name="Google Shape;3957;p100">
            <a:extLst>
              <a:ext uri="{FF2B5EF4-FFF2-40B4-BE49-F238E27FC236}">
                <a16:creationId xmlns:a16="http://schemas.microsoft.com/office/drawing/2014/main" id="{84264AE2-A8B1-4424-B941-3B76678823E1}"/>
              </a:ext>
            </a:extLst>
          </p:cNvPr>
          <p:cNvSpPr txBox="1"/>
          <p:nvPr/>
        </p:nvSpPr>
        <p:spPr>
          <a:xfrm>
            <a:off x="5110924" y="2289578"/>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latin typeface="Source Sans Pro"/>
                <a:ea typeface="Source Sans Pro"/>
                <a:cs typeface="Source Sans Pro"/>
                <a:sym typeface="Source Sans Pro"/>
              </a:rPr>
              <a:t>#FFFFFF</a:t>
            </a:r>
            <a:endParaRPr sz="1000" dirty="0">
              <a:latin typeface="Source Sans Pro"/>
              <a:ea typeface="Source Sans Pro"/>
              <a:cs typeface="Source Sans Pro"/>
              <a:sym typeface="Source Sans Pro"/>
            </a:endParaRPr>
          </a:p>
        </p:txBody>
      </p:sp>
      <p:sp>
        <p:nvSpPr>
          <p:cNvPr id="89" name="Google Shape;3959;p100">
            <a:extLst>
              <a:ext uri="{FF2B5EF4-FFF2-40B4-BE49-F238E27FC236}">
                <a16:creationId xmlns:a16="http://schemas.microsoft.com/office/drawing/2014/main" id="{3FD6717D-07B6-4CDA-8049-781E1DF507F3}"/>
              </a:ext>
            </a:extLst>
          </p:cNvPr>
          <p:cNvSpPr txBox="1"/>
          <p:nvPr/>
        </p:nvSpPr>
        <p:spPr>
          <a:xfrm>
            <a:off x="5108543" y="3624526"/>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 sz="1000" dirty="0">
                <a:solidFill>
                  <a:schemeClr val="bg1"/>
                </a:solidFill>
                <a:latin typeface="Source Sans Pro"/>
                <a:ea typeface="Source Sans Pro"/>
                <a:cs typeface="Source Sans Pro"/>
                <a:sym typeface="Source Sans Pro"/>
              </a:rPr>
              <a:t>#000000</a:t>
            </a:r>
            <a:endParaRPr sz="1000" dirty="0">
              <a:solidFill>
                <a:schemeClr val="bg1"/>
              </a:solidFill>
              <a:latin typeface="Source Sans Pro"/>
              <a:ea typeface="Source Sans Pro"/>
              <a:cs typeface="Source Sans Pro"/>
              <a:sym typeface="Source Sans Pro"/>
            </a:endParaRPr>
          </a:p>
        </p:txBody>
      </p:sp>
      <p:sp>
        <p:nvSpPr>
          <p:cNvPr id="90" name="Google Shape;3954;p100">
            <a:extLst>
              <a:ext uri="{FF2B5EF4-FFF2-40B4-BE49-F238E27FC236}">
                <a16:creationId xmlns:a16="http://schemas.microsoft.com/office/drawing/2014/main" id="{DF48284D-067F-440D-8120-78C3A4FAA544}"/>
              </a:ext>
            </a:extLst>
          </p:cNvPr>
          <p:cNvSpPr txBox="1"/>
          <p:nvPr/>
        </p:nvSpPr>
        <p:spPr>
          <a:xfrm>
            <a:off x="5108543" y="3364992"/>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#FF0000</a:t>
            </a:r>
            <a:endParaRPr sz="1000" dirty="0">
              <a:solidFill>
                <a:schemeClr val="bg1"/>
              </a:solidFill>
              <a:latin typeface="Source Sans Pro"/>
              <a:ea typeface="Source Sans Pro"/>
              <a:cs typeface="Source Sans Pro"/>
              <a:sym typeface="Source Sans Pro"/>
            </a:endParaRPr>
          </a:p>
        </p:txBody>
      </p:sp>
      <p:sp>
        <p:nvSpPr>
          <p:cNvPr id="91" name="Google Shape;3951;p100">
            <a:extLst>
              <a:ext uri="{FF2B5EF4-FFF2-40B4-BE49-F238E27FC236}">
                <a16:creationId xmlns:a16="http://schemas.microsoft.com/office/drawing/2014/main" id="{0DDE727A-874B-4A9B-BAC1-1E9C02FEBBED}"/>
              </a:ext>
            </a:extLst>
          </p:cNvPr>
          <p:cNvSpPr txBox="1"/>
          <p:nvPr/>
        </p:nvSpPr>
        <p:spPr>
          <a:xfrm>
            <a:off x="1838058" y="2320431"/>
            <a:ext cx="574319"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#0000FF</a:t>
            </a:r>
            <a:endParaRPr sz="1000" dirty="0">
              <a:solidFill>
                <a:schemeClr val="bg1"/>
              </a:solidFill>
              <a:latin typeface="Source Sans Pro"/>
              <a:ea typeface="Source Sans Pro"/>
              <a:cs typeface="Source Sans Pro"/>
              <a:sym typeface="Source Sans Pro"/>
            </a:endParaRPr>
          </a:p>
        </p:txBody>
      </p:sp>
      <p:sp>
        <p:nvSpPr>
          <p:cNvPr id="92" name="Google Shape;3955;p100">
            <a:extLst>
              <a:ext uri="{FF2B5EF4-FFF2-40B4-BE49-F238E27FC236}">
                <a16:creationId xmlns:a16="http://schemas.microsoft.com/office/drawing/2014/main" id="{6D85C6FD-E323-4FB4-9D70-4040D9CB5463}"/>
              </a:ext>
            </a:extLst>
          </p:cNvPr>
          <p:cNvSpPr txBox="1"/>
          <p:nvPr/>
        </p:nvSpPr>
        <p:spPr>
          <a:xfrm>
            <a:off x="1835696" y="2068581"/>
            <a:ext cx="576681"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#FF9900</a:t>
            </a:r>
            <a:endParaRPr sz="1000" dirty="0">
              <a:solidFill>
                <a:schemeClr val="bg1"/>
              </a:solidFill>
              <a:latin typeface="Source Sans Pro"/>
              <a:ea typeface="Source Sans Pro"/>
              <a:cs typeface="Source Sans Pro"/>
              <a:sym typeface="Source Sans Pro"/>
            </a:endParaRPr>
          </a:p>
        </p:txBody>
      </p:sp>
      <p:sp>
        <p:nvSpPr>
          <p:cNvPr id="93" name="Google Shape;3952;p100">
            <a:extLst>
              <a:ext uri="{FF2B5EF4-FFF2-40B4-BE49-F238E27FC236}">
                <a16:creationId xmlns:a16="http://schemas.microsoft.com/office/drawing/2014/main" id="{CD217A62-B8B0-4786-B2C2-F58A2DAF9079}"/>
              </a:ext>
            </a:extLst>
          </p:cNvPr>
          <p:cNvSpPr txBox="1"/>
          <p:nvPr/>
        </p:nvSpPr>
        <p:spPr>
          <a:xfrm>
            <a:off x="3577685" y="3624526"/>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latin typeface="Source Sans Pro"/>
                <a:ea typeface="Source Sans Pro"/>
                <a:cs typeface="Source Sans Pro"/>
                <a:sym typeface="Source Sans Pro"/>
              </a:rPr>
              <a:t>#FEFE00</a:t>
            </a:r>
            <a:endParaRPr sz="1000" dirty="0">
              <a:latin typeface="Source Sans Pro"/>
              <a:ea typeface="Source Sans Pro"/>
              <a:cs typeface="Source Sans Pro"/>
              <a:sym typeface="Source Sans Pro"/>
            </a:endParaRPr>
          </a:p>
        </p:txBody>
      </p:sp>
      <p:sp>
        <p:nvSpPr>
          <p:cNvPr id="94" name="Google Shape;3961;p100">
            <a:extLst>
              <a:ext uri="{FF2B5EF4-FFF2-40B4-BE49-F238E27FC236}">
                <a16:creationId xmlns:a16="http://schemas.microsoft.com/office/drawing/2014/main" id="{1B055215-3E20-490C-BDED-8CBA8624AFDD}"/>
              </a:ext>
            </a:extLst>
          </p:cNvPr>
          <p:cNvSpPr txBox="1"/>
          <p:nvPr/>
        </p:nvSpPr>
        <p:spPr>
          <a:xfrm>
            <a:off x="3577685" y="337413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tx1"/>
                </a:solidFill>
                <a:latin typeface="Source Sans Pro"/>
                <a:ea typeface="Source Sans Pro"/>
                <a:cs typeface="Source Sans Pro"/>
                <a:sym typeface="Source Sans Pro"/>
              </a:rPr>
              <a:t>#00FE00</a:t>
            </a:r>
            <a:endParaRPr sz="1000" dirty="0">
              <a:solidFill>
                <a:schemeClr val="tx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858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afterEffect">
                                  <p:stCondLst>
                                    <p:cond delay="1000"/>
                                  </p:stCondLst>
                                  <p:childTnLst>
                                    <p:animEffect transition="out" filter="randombar(horizontal)">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randombar(horizontal)">
                                      <p:cBhvr>
                                        <p:cTn id="11" dur="500"/>
                                        <p:tgtEl>
                                          <p:spTgt spid="91"/>
                                        </p:tgtEl>
                                      </p:cBhvr>
                                    </p:animEffect>
                                  </p:childTnLst>
                                </p:cTn>
                              </p:par>
                            </p:childTnLst>
                          </p:cTn>
                        </p:par>
                        <p:par>
                          <p:cTn id="12" fill="hold">
                            <p:stCondLst>
                              <p:cond delay="2000"/>
                            </p:stCondLst>
                            <p:childTnLst>
                              <p:par>
                                <p:cTn id="13" presetID="14" presetClass="exit" presetSubtype="10" fill="hold" grpId="0" nodeType="afterEffect">
                                  <p:stCondLst>
                                    <p:cond delay="0"/>
                                  </p:stCondLst>
                                  <p:childTnLst>
                                    <p:animEffect transition="out" filter="randombar(horizontal)">
                                      <p:cBhvr>
                                        <p:cTn id="14" dur="500"/>
                                        <p:tgtEl>
                                          <p:spTgt spid="76"/>
                                        </p:tgtEl>
                                      </p:cBhvr>
                                    </p:animEffect>
                                    <p:set>
                                      <p:cBhvr>
                                        <p:cTn id="15" dur="1" fill="hold">
                                          <p:stCondLst>
                                            <p:cond delay="499"/>
                                          </p:stCondLst>
                                        </p:cTn>
                                        <p:tgtEl>
                                          <p:spTgt spid="76"/>
                                        </p:tgtEl>
                                        <p:attrNameLst>
                                          <p:attrName>style.visibility</p:attrName>
                                        </p:attrNameLst>
                                      </p:cBhvr>
                                      <p:to>
                                        <p:strVal val="hidden"/>
                                      </p:to>
                                    </p:set>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randombar(horizontal)">
                                      <p:cBhvr>
                                        <p:cTn id="19" dur="500"/>
                                        <p:tgtEl>
                                          <p:spTgt spid="92"/>
                                        </p:tgtEl>
                                      </p:cBhvr>
                                    </p:animEffect>
                                  </p:childTnLst>
                                </p:cTn>
                              </p:par>
                            </p:childTnLst>
                          </p:cTn>
                        </p:par>
                        <p:par>
                          <p:cTn id="20" fill="hold">
                            <p:stCondLst>
                              <p:cond delay="3000"/>
                            </p:stCondLst>
                            <p:childTnLst>
                              <p:par>
                                <p:cTn id="21" presetID="14" presetClass="exit" presetSubtype="10" fill="hold" grpId="0" nodeType="afterEffect">
                                  <p:stCondLst>
                                    <p:cond delay="0"/>
                                  </p:stCondLst>
                                  <p:childTnLst>
                                    <p:animEffect transition="out" filter="randombar(horizontal)">
                                      <p:cBhvr>
                                        <p:cTn id="22" dur="500"/>
                                        <p:tgtEl>
                                          <p:spTgt spid="70"/>
                                        </p:tgtEl>
                                      </p:cBhvr>
                                    </p:animEffect>
                                    <p:set>
                                      <p:cBhvr>
                                        <p:cTn id="23" dur="1" fill="hold">
                                          <p:stCondLst>
                                            <p:cond delay="499"/>
                                          </p:stCondLst>
                                        </p:cTn>
                                        <p:tgtEl>
                                          <p:spTgt spid="70"/>
                                        </p:tgtEl>
                                        <p:attrNameLst>
                                          <p:attrName>style.visibility</p:attrName>
                                        </p:attrNameLst>
                                      </p:cBhvr>
                                      <p:to>
                                        <p:strVal val="hidden"/>
                                      </p:to>
                                    </p:set>
                                  </p:childTnLst>
                                </p:cTn>
                              </p:par>
                            </p:childTnLst>
                          </p:cTn>
                        </p:par>
                        <p:par>
                          <p:cTn id="24" fill="hold">
                            <p:stCondLst>
                              <p:cond delay="3500"/>
                            </p:stCondLst>
                            <p:childTnLst>
                              <p:par>
                                <p:cTn id="25" presetID="14" presetClass="entr" presetSubtype="10"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randombar(horizontal)">
                                      <p:cBhvr>
                                        <p:cTn id="27" dur="500"/>
                                        <p:tgtEl>
                                          <p:spTgt spid="93"/>
                                        </p:tgtEl>
                                      </p:cBhvr>
                                    </p:animEffect>
                                  </p:childTnLst>
                                </p:cTn>
                              </p:par>
                            </p:childTnLst>
                          </p:cTn>
                        </p:par>
                        <p:par>
                          <p:cTn id="28" fill="hold">
                            <p:stCondLst>
                              <p:cond delay="4000"/>
                            </p:stCondLst>
                            <p:childTnLst>
                              <p:par>
                                <p:cTn id="29" presetID="14" presetClass="exit" presetSubtype="10" fill="hold" grpId="0" nodeType="afterEffect">
                                  <p:stCondLst>
                                    <p:cond delay="0"/>
                                  </p:stCondLst>
                                  <p:childTnLst>
                                    <p:animEffect transition="out" filter="randombar(horizontal)">
                                      <p:cBhvr>
                                        <p:cTn id="30" dur="500"/>
                                        <p:tgtEl>
                                          <p:spTgt spid="77"/>
                                        </p:tgtEl>
                                      </p:cBhvr>
                                    </p:animEffect>
                                    <p:set>
                                      <p:cBhvr>
                                        <p:cTn id="31" dur="1" fill="hold">
                                          <p:stCondLst>
                                            <p:cond delay="499"/>
                                          </p:stCondLst>
                                        </p:cTn>
                                        <p:tgtEl>
                                          <p:spTgt spid="77"/>
                                        </p:tgtEl>
                                        <p:attrNameLst>
                                          <p:attrName>style.visibility</p:attrName>
                                        </p:attrNameLst>
                                      </p:cBhvr>
                                      <p:to>
                                        <p:strVal val="hidden"/>
                                      </p:to>
                                    </p:set>
                                  </p:childTnLst>
                                </p:cTn>
                              </p:par>
                            </p:childTnLst>
                          </p:cTn>
                        </p:par>
                        <p:par>
                          <p:cTn id="32" fill="hold">
                            <p:stCondLst>
                              <p:cond delay="4500"/>
                            </p:stCondLst>
                            <p:childTnLst>
                              <p:par>
                                <p:cTn id="33" presetID="14" presetClass="entr" presetSubtype="1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randombar(horizontal)">
                                      <p:cBhvr>
                                        <p:cTn id="35" dur="500"/>
                                        <p:tgtEl>
                                          <p:spTgt spid="94"/>
                                        </p:tgtEl>
                                      </p:cBhvr>
                                    </p:animEffect>
                                  </p:childTnLst>
                                </p:cTn>
                              </p:par>
                            </p:childTnLst>
                          </p:cTn>
                        </p:par>
                        <p:par>
                          <p:cTn id="36" fill="hold">
                            <p:stCondLst>
                              <p:cond delay="5000"/>
                            </p:stCondLst>
                            <p:childTnLst>
                              <p:par>
                                <p:cTn id="37" presetID="14" presetClass="exit" presetSubtype="10" fill="hold" grpId="0" nodeType="afterEffect">
                                  <p:stCondLst>
                                    <p:cond delay="0"/>
                                  </p:stCondLst>
                                  <p:childTnLst>
                                    <p:animEffect transition="out" filter="randombar(horizontal)">
                                      <p:cBhvr>
                                        <p:cTn id="38" dur="500"/>
                                        <p:tgtEl>
                                          <p:spTgt spid="81"/>
                                        </p:tgtEl>
                                      </p:cBhvr>
                                    </p:animEffect>
                                    <p:set>
                                      <p:cBhvr>
                                        <p:cTn id="39" dur="1" fill="hold">
                                          <p:stCondLst>
                                            <p:cond delay="499"/>
                                          </p:stCondLst>
                                        </p:cTn>
                                        <p:tgtEl>
                                          <p:spTgt spid="81"/>
                                        </p:tgtEl>
                                        <p:attrNameLst>
                                          <p:attrName>style.visibility</p:attrName>
                                        </p:attrNameLst>
                                      </p:cBhvr>
                                      <p:to>
                                        <p:strVal val="hidden"/>
                                      </p:to>
                                    </p:se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randombar(horizontal)">
                                      <p:cBhvr>
                                        <p:cTn id="43" dur="500"/>
                                        <p:tgtEl>
                                          <p:spTgt spid="87"/>
                                        </p:tgtEl>
                                      </p:cBhvr>
                                    </p:animEffect>
                                  </p:childTnLst>
                                </p:cTn>
                              </p:par>
                            </p:childTnLst>
                          </p:cTn>
                        </p:par>
                        <p:par>
                          <p:cTn id="44" fill="hold">
                            <p:stCondLst>
                              <p:cond delay="6000"/>
                            </p:stCondLst>
                            <p:childTnLst>
                              <p:par>
                                <p:cTn id="45" presetID="14" presetClass="exit" presetSubtype="10" fill="hold" grpId="0" nodeType="afterEffect">
                                  <p:stCondLst>
                                    <p:cond delay="0"/>
                                  </p:stCondLst>
                                  <p:childTnLst>
                                    <p:animEffect transition="out" filter="randombar(horizontal)">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childTnLst>
                          </p:cTn>
                        </p:par>
                        <p:par>
                          <p:cTn id="48" fill="hold">
                            <p:stCondLst>
                              <p:cond delay="6500"/>
                            </p:stCondLst>
                            <p:childTnLst>
                              <p:par>
                                <p:cTn id="49" presetID="14" presetClass="entr" presetSubtype="10"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randombar(horizontal)">
                                      <p:cBhvr>
                                        <p:cTn id="51" dur="500"/>
                                        <p:tgtEl>
                                          <p:spTgt spid="88"/>
                                        </p:tgtEl>
                                      </p:cBhvr>
                                    </p:animEffect>
                                  </p:childTnLst>
                                </p:cTn>
                              </p:par>
                            </p:childTnLst>
                          </p:cTn>
                        </p:par>
                        <p:par>
                          <p:cTn id="52" fill="hold">
                            <p:stCondLst>
                              <p:cond delay="7000"/>
                            </p:stCondLst>
                            <p:childTnLst>
                              <p:par>
                                <p:cTn id="53" presetID="14" presetClass="exit" presetSubtype="10" fill="hold" grpId="0" nodeType="afterEffect">
                                  <p:stCondLst>
                                    <p:cond delay="0"/>
                                  </p:stCondLst>
                                  <p:childTnLst>
                                    <p:animEffect transition="out" filter="randombar(horizontal)">
                                      <p:cBhvr>
                                        <p:cTn id="54" dur="500"/>
                                        <p:tgtEl>
                                          <p:spTgt spid="80"/>
                                        </p:tgtEl>
                                      </p:cBhvr>
                                    </p:animEffect>
                                    <p:set>
                                      <p:cBhvr>
                                        <p:cTn id="55" dur="1" fill="hold">
                                          <p:stCondLst>
                                            <p:cond delay="499"/>
                                          </p:stCondLst>
                                        </p:cTn>
                                        <p:tgtEl>
                                          <p:spTgt spid="80"/>
                                        </p:tgtEl>
                                        <p:attrNameLst>
                                          <p:attrName>style.visibility</p:attrName>
                                        </p:attrNameLst>
                                      </p:cBhvr>
                                      <p:to>
                                        <p:strVal val="hidden"/>
                                      </p:to>
                                    </p:set>
                                  </p:childTnLst>
                                </p:cTn>
                              </p:par>
                            </p:childTnLst>
                          </p:cTn>
                        </p:par>
                        <p:par>
                          <p:cTn id="56" fill="hold">
                            <p:stCondLst>
                              <p:cond delay="7500"/>
                            </p:stCondLst>
                            <p:childTnLst>
                              <p:par>
                                <p:cTn id="57" presetID="14" presetClass="entr" presetSubtype="1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8000"/>
                            </p:stCondLst>
                            <p:childTnLst>
                              <p:par>
                                <p:cTn id="61" presetID="14" presetClass="exit" presetSubtype="10" fill="hold" grpId="0" nodeType="afterEffect">
                                  <p:stCondLst>
                                    <p:cond delay="0"/>
                                  </p:stCondLst>
                                  <p:childTnLst>
                                    <p:animEffect transition="out" filter="randombar(horizontal)">
                                      <p:cBhvr>
                                        <p:cTn id="62" dur="500"/>
                                        <p:tgtEl>
                                          <p:spTgt spid="75"/>
                                        </p:tgtEl>
                                      </p:cBhvr>
                                    </p:animEffect>
                                    <p:set>
                                      <p:cBhvr>
                                        <p:cTn id="63" dur="1" fill="hold">
                                          <p:stCondLst>
                                            <p:cond delay="499"/>
                                          </p:stCondLst>
                                        </p:cTn>
                                        <p:tgtEl>
                                          <p:spTgt spid="75"/>
                                        </p:tgtEl>
                                        <p:attrNameLst>
                                          <p:attrName>style.visibility</p:attrName>
                                        </p:attrNameLst>
                                      </p:cBhvr>
                                      <p:to>
                                        <p:strVal val="hidden"/>
                                      </p:to>
                                    </p:set>
                                  </p:childTnLst>
                                </p:cTn>
                              </p:par>
                            </p:childTnLst>
                          </p:cTn>
                        </p:par>
                        <p:par>
                          <p:cTn id="64" fill="hold">
                            <p:stCondLst>
                              <p:cond delay="8500"/>
                            </p:stCondLst>
                            <p:childTnLst>
                              <p:par>
                                <p:cTn id="65" presetID="14" presetClass="entr" presetSubtype="10"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randombar(horizontal)">
                                      <p:cBhvr>
                                        <p:cTn id="6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0" grpId="0" animBg="1"/>
      <p:bldP spid="75" grpId="0" animBg="1"/>
      <p:bldP spid="69" grpId="0" animBg="1"/>
      <p:bldP spid="76" grpId="0" animBg="1"/>
      <p:bldP spid="70" grpId="0" animBg="1"/>
      <p:bldP spid="77"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84" name="Google Shape;268;p29">
            <a:extLst>
              <a:ext uri="{FF2B5EF4-FFF2-40B4-BE49-F238E27FC236}">
                <a16:creationId xmlns:a16="http://schemas.microsoft.com/office/drawing/2014/main" id="{C83ECADC-3C17-4167-B944-F38B49667A32}"/>
              </a:ext>
            </a:extLst>
          </p:cNvPr>
          <p:cNvSpPr/>
          <p:nvPr/>
        </p:nvSpPr>
        <p:spPr>
          <a:xfrm>
            <a:off x="4229717"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8;p29">
            <a:extLst>
              <a:ext uri="{FF2B5EF4-FFF2-40B4-BE49-F238E27FC236}">
                <a16:creationId xmlns:a16="http://schemas.microsoft.com/office/drawing/2014/main" id="{CEBF365F-8FA5-4872-93FD-710CC3D4E93C}"/>
              </a:ext>
            </a:extLst>
          </p:cNvPr>
          <p:cNvSpPr/>
          <p:nvPr/>
        </p:nvSpPr>
        <p:spPr>
          <a:xfrm>
            <a:off x="4229719"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8;p29">
            <a:extLst>
              <a:ext uri="{FF2B5EF4-FFF2-40B4-BE49-F238E27FC236}">
                <a16:creationId xmlns:a16="http://schemas.microsoft.com/office/drawing/2014/main" id="{E8C44BCB-8099-45EF-9387-77195122D616}"/>
              </a:ext>
            </a:extLst>
          </p:cNvPr>
          <p:cNvSpPr/>
          <p:nvPr/>
        </p:nvSpPr>
        <p:spPr>
          <a:xfrm>
            <a:off x="2469975" y="233160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55;p96">
            <a:extLst>
              <a:ext uri="{FF2B5EF4-FFF2-40B4-BE49-F238E27FC236}">
                <a16:creationId xmlns:a16="http://schemas.microsoft.com/office/drawing/2014/main" id="{176FCE99-4FF4-4BEC-B1A3-2BA9E634E4FD}"/>
              </a:ext>
            </a:extLst>
          </p:cNvPr>
          <p:cNvSpPr txBox="1"/>
          <p:nvPr/>
        </p:nvSpPr>
        <p:spPr>
          <a:xfrm>
            <a:off x="91750" y="82970"/>
            <a:ext cx="358015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4D00"/>
                </a:solidFill>
              </a:rPr>
              <a:t>Stage #2: Global Distinct</a:t>
            </a:r>
            <a:endParaRPr sz="2400" dirty="0">
              <a:solidFill>
                <a:srgbClr val="FF4D00"/>
              </a:solidFill>
            </a:endParaRPr>
          </a:p>
        </p:txBody>
      </p:sp>
      <p:sp>
        <p:nvSpPr>
          <p:cNvPr id="108" name="Google Shape;268;p29">
            <a:extLst>
              <a:ext uri="{FF2B5EF4-FFF2-40B4-BE49-F238E27FC236}">
                <a16:creationId xmlns:a16="http://schemas.microsoft.com/office/drawing/2014/main" id="{D26B42FB-1223-4F6C-A0DD-04928699A721}"/>
              </a:ext>
            </a:extLst>
          </p:cNvPr>
          <p:cNvSpPr/>
          <p:nvPr/>
        </p:nvSpPr>
        <p:spPr>
          <a:xfrm>
            <a:off x="5932312" y="347471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8;p29">
            <a:extLst>
              <a:ext uri="{FF2B5EF4-FFF2-40B4-BE49-F238E27FC236}">
                <a16:creationId xmlns:a16="http://schemas.microsoft.com/office/drawing/2014/main" id="{3E63CE8A-0C65-4B28-BF11-A370F9DFDF49}"/>
              </a:ext>
            </a:extLst>
          </p:cNvPr>
          <p:cNvSpPr/>
          <p:nvPr/>
        </p:nvSpPr>
        <p:spPr>
          <a:xfrm>
            <a:off x="2469973" y="347459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8;p29">
            <a:extLst>
              <a:ext uri="{FF2B5EF4-FFF2-40B4-BE49-F238E27FC236}">
                <a16:creationId xmlns:a16="http://schemas.microsoft.com/office/drawing/2014/main" id="{B527B35E-4B6C-45D5-8AC2-0E2D1D697B8F}"/>
              </a:ext>
            </a:extLst>
          </p:cNvPr>
          <p:cNvSpPr/>
          <p:nvPr/>
        </p:nvSpPr>
        <p:spPr>
          <a:xfrm>
            <a:off x="5932314" y="2331720"/>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392;p31">
            <a:extLst>
              <a:ext uri="{FF2B5EF4-FFF2-40B4-BE49-F238E27FC236}">
                <a16:creationId xmlns:a16="http://schemas.microsoft.com/office/drawing/2014/main" id="{43A8BD35-CD53-412B-B6C0-B1F8E29B4054}"/>
              </a:ext>
            </a:extLst>
          </p:cNvPr>
          <p:cNvPicPr>
            <a:picLocks/>
          </p:cNvPicPr>
          <p:nvPr/>
        </p:nvPicPr>
        <p:blipFill>
          <a:blip r:embed="rId3"/>
          <a:srcRect/>
          <a:stretch/>
        </p:blipFill>
        <p:spPr>
          <a:xfrm>
            <a:off x="4114663" y="3785442"/>
            <a:ext cx="489396" cy="587276"/>
          </a:xfrm>
          <a:prstGeom prst="rect">
            <a:avLst/>
          </a:prstGeom>
          <a:noFill/>
          <a:ln>
            <a:noFill/>
          </a:ln>
          <a:effectLst>
            <a:outerShdw blurRad="57150" dist="38100" dir="2760000" algn="bl" rotWithShape="0">
              <a:srgbClr val="000000">
                <a:alpha val="86000"/>
              </a:srgbClr>
            </a:outerShdw>
          </a:effectLst>
        </p:spPr>
      </p:pic>
      <p:pic>
        <p:nvPicPr>
          <p:cNvPr id="112" name="Google Shape;392;p31">
            <a:extLst>
              <a:ext uri="{FF2B5EF4-FFF2-40B4-BE49-F238E27FC236}">
                <a16:creationId xmlns:a16="http://schemas.microsoft.com/office/drawing/2014/main" id="{F7D4CE7D-F961-4614-9B16-1D2CA48893A9}"/>
              </a:ext>
            </a:extLst>
          </p:cNvPr>
          <p:cNvPicPr>
            <a:picLocks/>
          </p:cNvPicPr>
          <p:nvPr/>
        </p:nvPicPr>
        <p:blipFill>
          <a:blip r:embed="rId4"/>
          <a:srcRect/>
          <a:stretch/>
        </p:blipFill>
        <p:spPr>
          <a:xfrm>
            <a:off x="4730972" y="3785232"/>
            <a:ext cx="489396" cy="587276"/>
          </a:xfrm>
          <a:prstGeom prst="rect">
            <a:avLst/>
          </a:prstGeom>
          <a:noFill/>
          <a:ln>
            <a:noFill/>
          </a:ln>
          <a:effectLst>
            <a:outerShdw blurRad="57150" dist="38100" dir="2760000" algn="bl" rotWithShape="0">
              <a:srgbClr val="000000">
                <a:alpha val="86000"/>
              </a:srgbClr>
            </a:outerShdw>
          </a:effectLst>
        </p:spPr>
      </p:pic>
      <p:pic>
        <p:nvPicPr>
          <p:cNvPr id="113" name="Google Shape;392;p31">
            <a:extLst>
              <a:ext uri="{FF2B5EF4-FFF2-40B4-BE49-F238E27FC236}">
                <a16:creationId xmlns:a16="http://schemas.microsoft.com/office/drawing/2014/main" id="{99C0CF15-3B2E-4D5C-85FA-0697DDD36F9B}"/>
              </a:ext>
            </a:extLst>
          </p:cNvPr>
          <p:cNvPicPr>
            <a:picLocks/>
          </p:cNvPicPr>
          <p:nvPr/>
        </p:nvPicPr>
        <p:blipFill>
          <a:blip r:embed="rId5"/>
          <a:srcRect/>
          <a:stretch/>
        </p:blipFill>
        <p:spPr>
          <a:xfrm>
            <a:off x="4730974" y="2642237"/>
            <a:ext cx="489396" cy="587276"/>
          </a:xfrm>
          <a:prstGeom prst="rect">
            <a:avLst/>
          </a:prstGeom>
          <a:noFill/>
          <a:ln>
            <a:noFill/>
          </a:ln>
          <a:effectLst>
            <a:outerShdw blurRad="57150" dist="38100" dir="2760000" algn="bl" rotWithShape="0">
              <a:srgbClr val="000000">
                <a:alpha val="86000"/>
              </a:srgbClr>
            </a:outerShdw>
          </a:effectLst>
        </p:spPr>
      </p:pic>
      <p:pic>
        <p:nvPicPr>
          <p:cNvPr id="114" name="Google Shape;392;p31">
            <a:extLst>
              <a:ext uri="{FF2B5EF4-FFF2-40B4-BE49-F238E27FC236}">
                <a16:creationId xmlns:a16="http://schemas.microsoft.com/office/drawing/2014/main" id="{BD7691E4-737D-451D-9237-AF8860867FFE}"/>
              </a:ext>
            </a:extLst>
          </p:cNvPr>
          <p:cNvPicPr>
            <a:picLocks/>
          </p:cNvPicPr>
          <p:nvPr/>
        </p:nvPicPr>
        <p:blipFill>
          <a:blip r:embed="rId6"/>
          <a:srcRect/>
          <a:stretch/>
        </p:blipFill>
        <p:spPr>
          <a:xfrm>
            <a:off x="2354921" y="2642327"/>
            <a:ext cx="489396" cy="587276"/>
          </a:xfrm>
          <a:prstGeom prst="rect">
            <a:avLst/>
          </a:prstGeom>
          <a:noFill/>
          <a:ln>
            <a:noFill/>
          </a:ln>
          <a:effectLst>
            <a:outerShdw blurRad="57150" dist="38100" dir="2760000" algn="bl" rotWithShape="0">
              <a:srgbClr val="000000">
                <a:alpha val="86000"/>
              </a:srgbClr>
            </a:outerShdw>
          </a:effectLst>
        </p:spPr>
      </p:pic>
      <p:pic>
        <p:nvPicPr>
          <p:cNvPr id="115" name="Google Shape;392;p31">
            <a:extLst>
              <a:ext uri="{FF2B5EF4-FFF2-40B4-BE49-F238E27FC236}">
                <a16:creationId xmlns:a16="http://schemas.microsoft.com/office/drawing/2014/main" id="{82A87658-EF82-4690-B010-FC88AA3A180D}"/>
              </a:ext>
            </a:extLst>
          </p:cNvPr>
          <p:cNvPicPr>
            <a:picLocks/>
          </p:cNvPicPr>
          <p:nvPr/>
        </p:nvPicPr>
        <p:blipFill>
          <a:blip r:embed="rId7"/>
          <a:srcRect/>
          <a:stretch/>
        </p:blipFill>
        <p:spPr>
          <a:xfrm>
            <a:off x="5817258" y="3785442"/>
            <a:ext cx="489397" cy="587276"/>
          </a:xfrm>
          <a:prstGeom prst="rect">
            <a:avLst/>
          </a:prstGeom>
          <a:noFill/>
          <a:ln>
            <a:noFill/>
          </a:ln>
          <a:effectLst>
            <a:outerShdw blurRad="57150" dist="38100" dir="2760000" algn="bl" rotWithShape="0">
              <a:srgbClr val="000000">
                <a:alpha val="86000"/>
              </a:srgbClr>
            </a:outerShdw>
          </a:effectLst>
        </p:spPr>
      </p:pic>
      <p:pic>
        <p:nvPicPr>
          <p:cNvPr id="116" name="Google Shape;392;p31">
            <a:extLst>
              <a:ext uri="{FF2B5EF4-FFF2-40B4-BE49-F238E27FC236}">
                <a16:creationId xmlns:a16="http://schemas.microsoft.com/office/drawing/2014/main" id="{34E57740-BB07-43E8-9B86-714B1E5CDFEC}"/>
              </a:ext>
            </a:extLst>
          </p:cNvPr>
          <p:cNvPicPr>
            <a:picLocks/>
          </p:cNvPicPr>
          <p:nvPr/>
        </p:nvPicPr>
        <p:blipFill>
          <a:blip r:embed="rId8"/>
          <a:srcRect/>
          <a:stretch/>
        </p:blipFill>
        <p:spPr>
          <a:xfrm>
            <a:off x="6433567" y="3785232"/>
            <a:ext cx="489397" cy="587276"/>
          </a:xfrm>
          <a:prstGeom prst="rect">
            <a:avLst/>
          </a:prstGeom>
          <a:noFill/>
          <a:ln>
            <a:noFill/>
          </a:ln>
          <a:effectLst>
            <a:outerShdw blurRad="57150" dist="38100" dir="2760000" algn="bl" rotWithShape="0">
              <a:srgbClr val="000000">
                <a:alpha val="86000"/>
              </a:srgbClr>
            </a:outerShdw>
          </a:effectLst>
        </p:spPr>
      </p:pic>
      <p:pic>
        <p:nvPicPr>
          <p:cNvPr id="117" name="Google Shape;392;p31">
            <a:extLst>
              <a:ext uri="{FF2B5EF4-FFF2-40B4-BE49-F238E27FC236}">
                <a16:creationId xmlns:a16="http://schemas.microsoft.com/office/drawing/2014/main" id="{257EC448-B789-4754-854B-3F37D5AD2CC4}"/>
              </a:ext>
            </a:extLst>
          </p:cNvPr>
          <p:cNvPicPr>
            <a:picLocks/>
          </p:cNvPicPr>
          <p:nvPr/>
        </p:nvPicPr>
        <p:blipFill>
          <a:blip r:embed="rId9"/>
          <a:srcRect/>
          <a:stretch/>
        </p:blipFill>
        <p:spPr>
          <a:xfrm>
            <a:off x="2354919" y="3785616"/>
            <a:ext cx="489397" cy="587276"/>
          </a:xfrm>
          <a:prstGeom prst="rect">
            <a:avLst/>
          </a:prstGeom>
          <a:noFill/>
          <a:ln>
            <a:noFill/>
          </a:ln>
          <a:effectLst>
            <a:outerShdw blurRad="57150" dist="38100" dir="2760000" algn="bl" rotWithShape="0">
              <a:srgbClr val="000000">
                <a:alpha val="86000"/>
              </a:srgbClr>
            </a:outerShdw>
          </a:effectLst>
        </p:spPr>
      </p:pic>
      <p:pic>
        <p:nvPicPr>
          <p:cNvPr id="118" name="Google Shape;392;p31">
            <a:extLst>
              <a:ext uri="{FF2B5EF4-FFF2-40B4-BE49-F238E27FC236}">
                <a16:creationId xmlns:a16="http://schemas.microsoft.com/office/drawing/2014/main" id="{FCDEAECF-50F1-41D6-B38D-335D41F77D81}"/>
              </a:ext>
            </a:extLst>
          </p:cNvPr>
          <p:cNvPicPr>
            <a:picLocks/>
          </p:cNvPicPr>
          <p:nvPr/>
        </p:nvPicPr>
        <p:blipFill>
          <a:blip r:embed="rId10"/>
          <a:srcRect/>
          <a:stretch/>
        </p:blipFill>
        <p:spPr>
          <a:xfrm>
            <a:off x="2971228" y="3785112"/>
            <a:ext cx="489397" cy="587276"/>
          </a:xfrm>
          <a:prstGeom prst="rect">
            <a:avLst/>
          </a:prstGeom>
          <a:noFill/>
          <a:ln>
            <a:noFill/>
          </a:ln>
          <a:effectLst>
            <a:outerShdw blurRad="57150" dist="38100" dir="2760000" algn="bl" rotWithShape="0">
              <a:srgbClr val="000000">
                <a:alpha val="86000"/>
              </a:srgbClr>
            </a:outerShdw>
          </a:effectLst>
        </p:spPr>
      </p:pic>
      <p:pic>
        <p:nvPicPr>
          <p:cNvPr id="119" name="Google Shape;392;p31">
            <a:extLst>
              <a:ext uri="{FF2B5EF4-FFF2-40B4-BE49-F238E27FC236}">
                <a16:creationId xmlns:a16="http://schemas.microsoft.com/office/drawing/2014/main" id="{B6C1F98A-5DDC-4FF8-9AF2-9330E57430F5}"/>
              </a:ext>
            </a:extLst>
          </p:cNvPr>
          <p:cNvPicPr>
            <a:picLocks/>
          </p:cNvPicPr>
          <p:nvPr/>
        </p:nvPicPr>
        <p:blipFill>
          <a:blip r:embed="rId11"/>
          <a:srcRect/>
          <a:stretch/>
        </p:blipFill>
        <p:spPr>
          <a:xfrm>
            <a:off x="5817260" y="2642447"/>
            <a:ext cx="489397" cy="587276"/>
          </a:xfrm>
          <a:prstGeom prst="rect">
            <a:avLst/>
          </a:prstGeom>
          <a:noFill/>
          <a:ln>
            <a:noFill/>
          </a:ln>
          <a:effectLst>
            <a:outerShdw blurRad="57150" dist="38100" dir="2760000" algn="bl" rotWithShape="0">
              <a:srgbClr val="000000">
                <a:alpha val="86000"/>
              </a:srgbClr>
            </a:outerShdw>
          </a:effectLst>
        </p:spPr>
      </p:pic>
      <p:pic>
        <p:nvPicPr>
          <p:cNvPr id="120" name="Google Shape;392;p31">
            <a:extLst>
              <a:ext uri="{FF2B5EF4-FFF2-40B4-BE49-F238E27FC236}">
                <a16:creationId xmlns:a16="http://schemas.microsoft.com/office/drawing/2014/main" id="{7A26302C-B0E3-4B10-88F1-7067139CBEB7}"/>
              </a:ext>
            </a:extLst>
          </p:cNvPr>
          <p:cNvPicPr>
            <a:picLocks/>
          </p:cNvPicPr>
          <p:nvPr/>
        </p:nvPicPr>
        <p:blipFill>
          <a:blip r:embed="rId12"/>
          <a:srcRect/>
          <a:stretch/>
        </p:blipFill>
        <p:spPr>
          <a:xfrm>
            <a:off x="6433569" y="2642237"/>
            <a:ext cx="489397" cy="587276"/>
          </a:xfrm>
          <a:prstGeom prst="rect">
            <a:avLst/>
          </a:prstGeom>
          <a:noFill/>
          <a:ln>
            <a:noFill/>
          </a:ln>
          <a:effectLst>
            <a:outerShdw blurRad="57150" dist="38100" dir="2760000" algn="bl" rotWithShape="0">
              <a:srgbClr val="000000">
                <a:alpha val="86000"/>
              </a:srgbClr>
            </a:outerShdw>
          </a:effectLst>
        </p:spPr>
      </p:pic>
      <p:pic>
        <p:nvPicPr>
          <p:cNvPr id="121" name="Google Shape;392;p31">
            <a:extLst>
              <a:ext uri="{FF2B5EF4-FFF2-40B4-BE49-F238E27FC236}">
                <a16:creationId xmlns:a16="http://schemas.microsoft.com/office/drawing/2014/main" id="{8F1A7905-1B9B-4626-9698-6FE00F873F95}"/>
              </a:ext>
            </a:extLst>
          </p:cNvPr>
          <p:cNvPicPr>
            <a:picLocks/>
          </p:cNvPicPr>
          <p:nvPr/>
        </p:nvPicPr>
        <p:blipFill>
          <a:blip r:embed="rId13"/>
          <a:srcRect/>
          <a:stretch/>
        </p:blipFill>
        <p:spPr>
          <a:xfrm>
            <a:off x="4114665" y="2642447"/>
            <a:ext cx="489397" cy="587276"/>
          </a:xfrm>
          <a:prstGeom prst="rect">
            <a:avLst/>
          </a:prstGeom>
          <a:noFill/>
          <a:ln>
            <a:noFill/>
          </a:ln>
          <a:effectLst>
            <a:outerShdw blurRad="57150" dist="38100" dir="2760000" algn="bl" rotWithShape="0">
              <a:srgbClr val="000000">
                <a:alpha val="86000"/>
              </a:srgbClr>
            </a:outerShdw>
          </a:effectLst>
        </p:spPr>
      </p:pic>
      <p:pic>
        <p:nvPicPr>
          <p:cNvPr id="122" name="Google Shape;392;p31">
            <a:extLst>
              <a:ext uri="{FF2B5EF4-FFF2-40B4-BE49-F238E27FC236}">
                <a16:creationId xmlns:a16="http://schemas.microsoft.com/office/drawing/2014/main" id="{E477ED69-C7AB-4CAD-90B3-EB9FC7E3FE83}"/>
              </a:ext>
            </a:extLst>
          </p:cNvPr>
          <p:cNvPicPr>
            <a:picLocks/>
          </p:cNvPicPr>
          <p:nvPr/>
        </p:nvPicPr>
        <p:blipFill>
          <a:blip r:embed="rId14"/>
          <a:srcRect/>
          <a:stretch/>
        </p:blipFill>
        <p:spPr>
          <a:xfrm>
            <a:off x="2971230" y="2642117"/>
            <a:ext cx="489397" cy="587276"/>
          </a:xfrm>
          <a:prstGeom prst="rect">
            <a:avLst/>
          </a:prstGeom>
          <a:noFill/>
          <a:ln>
            <a:noFill/>
          </a:ln>
          <a:effectLst>
            <a:outerShdw blurRad="57150" dist="38100" dir="2760000" algn="bl" rotWithShape="0">
              <a:srgbClr val="000000">
                <a:alpha val="86000"/>
              </a:srgbClr>
            </a:outerShdw>
          </a:effectLst>
        </p:spPr>
      </p:pic>
      <p:grpSp>
        <p:nvGrpSpPr>
          <p:cNvPr id="124" name="Group 123">
            <a:extLst>
              <a:ext uri="{FF2B5EF4-FFF2-40B4-BE49-F238E27FC236}">
                <a16:creationId xmlns:a16="http://schemas.microsoft.com/office/drawing/2014/main" id="{4BEFF624-7247-4894-8D14-2453135CF518}"/>
              </a:ext>
            </a:extLst>
          </p:cNvPr>
          <p:cNvGrpSpPr/>
          <p:nvPr/>
        </p:nvGrpSpPr>
        <p:grpSpPr>
          <a:xfrm>
            <a:off x="4230975" y="1181512"/>
            <a:ext cx="838200" cy="863313"/>
            <a:chOff x="4230975" y="1181512"/>
            <a:chExt cx="838200" cy="863313"/>
          </a:xfrm>
        </p:grpSpPr>
        <p:pic>
          <p:nvPicPr>
            <p:cNvPr id="125" name="Google Shape;392;p31">
              <a:extLst>
                <a:ext uri="{FF2B5EF4-FFF2-40B4-BE49-F238E27FC236}">
                  <a16:creationId xmlns:a16="http://schemas.microsoft.com/office/drawing/2014/main" id="{CF980349-C2BC-4704-AC8C-9BA20A4DBFAE}"/>
                </a:ext>
              </a:extLst>
            </p:cNvPr>
            <p:cNvPicPr>
              <a:picLocks/>
            </p:cNvPicPr>
            <p:nvPr/>
          </p:nvPicPr>
          <p:blipFill>
            <a:blip r:embed="rId15"/>
            <a:srcRect/>
            <a:stretch/>
          </p:blipFill>
          <p:spPr>
            <a:xfrm>
              <a:off x="4390238" y="1181512"/>
              <a:ext cx="548640" cy="658369"/>
            </a:xfrm>
            <a:prstGeom prst="rect">
              <a:avLst/>
            </a:prstGeom>
            <a:noFill/>
            <a:ln>
              <a:noFill/>
            </a:ln>
            <a:effectLst>
              <a:outerShdw blurRad="57150" dist="38100" dir="2760000" algn="bl" rotWithShape="0">
                <a:srgbClr val="000000">
                  <a:alpha val="86000"/>
                </a:srgbClr>
              </a:outerShdw>
            </a:effectLst>
          </p:spPr>
        </p:pic>
        <p:sp>
          <p:nvSpPr>
            <p:cNvPr id="126" name="Google Shape;427;p31">
              <a:extLst>
                <a:ext uri="{FF2B5EF4-FFF2-40B4-BE49-F238E27FC236}">
                  <a16:creationId xmlns:a16="http://schemas.microsoft.com/office/drawing/2014/main" id="{0D5E2B93-5EE4-4699-93A4-5E6DC446C584}"/>
                </a:ext>
              </a:extLst>
            </p:cNvPr>
            <p:cNvSpPr/>
            <p:nvPr/>
          </p:nvSpPr>
          <p:spPr>
            <a:xfrm>
              <a:off x="4230975" y="1564525"/>
              <a:ext cx="838200" cy="480300"/>
            </a:xfrm>
            <a:prstGeom prst="rect">
              <a:avLst/>
            </a:prstGeom>
            <a:solidFill>
              <a:srgbClr val="783F04"/>
            </a:solidFill>
            <a:ln w="28575" cap="flat" cmpd="sng">
              <a:solidFill>
                <a:srgbClr val="000000"/>
              </a:solidFill>
              <a:prstDash val="solid"/>
              <a:round/>
              <a:headEnd type="none" w="sm" len="sm"/>
              <a:tailEnd type="none" w="sm" len="sm"/>
            </a:ln>
            <a:effectLst>
              <a:outerShdw blurRad="57150" dist="3810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8" name="Google Shape;392;p31">
            <a:extLst>
              <a:ext uri="{FF2B5EF4-FFF2-40B4-BE49-F238E27FC236}">
                <a16:creationId xmlns:a16="http://schemas.microsoft.com/office/drawing/2014/main" id="{0E911C38-0338-4D97-8976-1347A43D04BB}"/>
              </a:ext>
            </a:extLst>
          </p:cNvPr>
          <p:cNvPicPr>
            <a:picLocks/>
          </p:cNvPicPr>
          <p:nvPr/>
        </p:nvPicPr>
        <p:blipFill>
          <a:blip r:embed="rId16"/>
          <a:srcRect/>
          <a:stretch/>
        </p:blipFill>
        <p:spPr>
          <a:xfrm>
            <a:off x="4114663" y="3785442"/>
            <a:ext cx="489397" cy="587276"/>
          </a:xfrm>
          <a:prstGeom prst="rect">
            <a:avLst/>
          </a:prstGeom>
          <a:noFill/>
          <a:ln>
            <a:noFill/>
          </a:ln>
          <a:effectLst>
            <a:outerShdw blurRad="57150" dist="38100" dir="2760000" algn="bl" rotWithShape="0">
              <a:srgbClr val="000000">
                <a:alpha val="86000"/>
              </a:srgbClr>
            </a:outerShdw>
          </a:effectLst>
        </p:spPr>
      </p:pic>
      <p:pic>
        <p:nvPicPr>
          <p:cNvPr id="129" name="Google Shape;392;p31">
            <a:extLst>
              <a:ext uri="{FF2B5EF4-FFF2-40B4-BE49-F238E27FC236}">
                <a16:creationId xmlns:a16="http://schemas.microsoft.com/office/drawing/2014/main" id="{17608C02-A0B9-4E64-8B96-46BE0B07D42D}"/>
              </a:ext>
            </a:extLst>
          </p:cNvPr>
          <p:cNvPicPr>
            <a:picLocks/>
          </p:cNvPicPr>
          <p:nvPr/>
        </p:nvPicPr>
        <p:blipFill>
          <a:blip r:embed="rId17"/>
          <a:srcRect/>
          <a:stretch/>
        </p:blipFill>
        <p:spPr>
          <a:xfrm>
            <a:off x="4730972" y="3785232"/>
            <a:ext cx="489397" cy="587276"/>
          </a:xfrm>
          <a:prstGeom prst="rect">
            <a:avLst/>
          </a:prstGeom>
          <a:noFill/>
          <a:ln>
            <a:noFill/>
          </a:ln>
          <a:effectLst>
            <a:outerShdw blurRad="57150" dist="38100" dir="2760000" algn="bl" rotWithShape="0">
              <a:srgbClr val="000000">
                <a:alpha val="86000"/>
              </a:srgbClr>
            </a:outerShdw>
          </a:effectLst>
        </p:spPr>
      </p:pic>
      <p:pic>
        <p:nvPicPr>
          <p:cNvPr id="130" name="Google Shape;392;p31">
            <a:extLst>
              <a:ext uri="{FF2B5EF4-FFF2-40B4-BE49-F238E27FC236}">
                <a16:creationId xmlns:a16="http://schemas.microsoft.com/office/drawing/2014/main" id="{9944D04D-A0BC-4725-A355-3E2889958B41}"/>
              </a:ext>
            </a:extLst>
          </p:cNvPr>
          <p:cNvPicPr>
            <a:picLocks/>
          </p:cNvPicPr>
          <p:nvPr/>
        </p:nvPicPr>
        <p:blipFill>
          <a:blip r:embed="rId18"/>
          <a:srcRect/>
          <a:stretch/>
        </p:blipFill>
        <p:spPr>
          <a:xfrm>
            <a:off x="4730974" y="2642237"/>
            <a:ext cx="489397" cy="587276"/>
          </a:xfrm>
          <a:prstGeom prst="rect">
            <a:avLst/>
          </a:prstGeom>
          <a:noFill/>
          <a:ln>
            <a:noFill/>
          </a:ln>
          <a:effectLst>
            <a:outerShdw blurRad="57150" dist="38100" dir="2760000" algn="bl" rotWithShape="0">
              <a:srgbClr val="000000">
                <a:alpha val="86000"/>
              </a:srgbClr>
            </a:outerShdw>
          </a:effectLst>
        </p:spPr>
      </p:pic>
      <p:pic>
        <p:nvPicPr>
          <p:cNvPr id="131" name="Google Shape;392;p31">
            <a:extLst>
              <a:ext uri="{FF2B5EF4-FFF2-40B4-BE49-F238E27FC236}">
                <a16:creationId xmlns:a16="http://schemas.microsoft.com/office/drawing/2014/main" id="{6F871D5B-DA68-4D94-92D7-3EF399E35834}"/>
              </a:ext>
            </a:extLst>
          </p:cNvPr>
          <p:cNvPicPr>
            <a:picLocks/>
          </p:cNvPicPr>
          <p:nvPr/>
        </p:nvPicPr>
        <p:blipFill>
          <a:blip r:embed="rId19"/>
          <a:srcRect/>
          <a:stretch/>
        </p:blipFill>
        <p:spPr>
          <a:xfrm>
            <a:off x="2354921" y="2642327"/>
            <a:ext cx="489397" cy="587276"/>
          </a:xfrm>
          <a:prstGeom prst="rect">
            <a:avLst/>
          </a:prstGeom>
          <a:noFill/>
          <a:ln>
            <a:noFill/>
          </a:ln>
          <a:effectLst>
            <a:outerShdw blurRad="57150" dist="38100" dir="2760000" algn="bl" rotWithShape="0">
              <a:srgbClr val="000000">
                <a:alpha val="86000"/>
              </a:srgbClr>
            </a:outerShdw>
          </a:effectLst>
        </p:spPr>
      </p:pic>
      <p:sp>
        <p:nvSpPr>
          <p:cNvPr id="46" name="Thought Bubble: Cloud 45">
            <a:extLst>
              <a:ext uri="{FF2B5EF4-FFF2-40B4-BE49-F238E27FC236}">
                <a16:creationId xmlns:a16="http://schemas.microsoft.com/office/drawing/2014/main" id="{65585040-2A9B-40C4-8388-4A8AF1841E94}"/>
              </a:ext>
            </a:extLst>
          </p:cNvPr>
          <p:cNvSpPr/>
          <p:nvPr/>
        </p:nvSpPr>
        <p:spPr>
          <a:xfrm>
            <a:off x="1115616" y="555526"/>
            <a:ext cx="2988332" cy="828092"/>
          </a:xfrm>
          <a:prstGeom prst="cloudCallout">
            <a:avLst>
              <a:gd name="adj1" fmla="val 61092"/>
              <a:gd name="adj2" fmla="val 29156"/>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…now they only need to return the results…</a:t>
            </a:r>
          </a:p>
        </p:txBody>
      </p:sp>
      <p:sp>
        <p:nvSpPr>
          <p:cNvPr id="47" name="Speech Bubble: Oval 46">
            <a:extLst>
              <a:ext uri="{FF2B5EF4-FFF2-40B4-BE49-F238E27FC236}">
                <a16:creationId xmlns:a16="http://schemas.microsoft.com/office/drawing/2014/main" id="{97A666C6-9753-4E41-848B-AFAE45EB7AEE}"/>
              </a:ext>
            </a:extLst>
          </p:cNvPr>
          <p:cNvSpPr/>
          <p:nvPr/>
        </p:nvSpPr>
        <p:spPr>
          <a:xfrm>
            <a:off x="4644008" y="555526"/>
            <a:ext cx="1624195" cy="512038"/>
          </a:xfrm>
          <a:prstGeom prst="wedgeEllipseCallout">
            <a:avLst>
              <a:gd name="adj1" fmla="val -44761"/>
              <a:gd name="adj2" fmla="val 6183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r>
              <a:rPr lang="en-US" dirty="0">
                <a:solidFill>
                  <a:schemeClr val="tx1"/>
                </a:solidFill>
              </a:rPr>
              <a:t>Okay, stage #2 is done</a:t>
            </a:r>
          </a:p>
        </p:txBody>
      </p:sp>
      <p:sp>
        <p:nvSpPr>
          <p:cNvPr id="81" name="Google Shape;3956;p100">
            <a:extLst>
              <a:ext uri="{FF2B5EF4-FFF2-40B4-BE49-F238E27FC236}">
                <a16:creationId xmlns:a16="http://schemas.microsoft.com/office/drawing/2014/main" id="{897A5DA1-5051-46A3-BACB-497215DD792E}"/>
              </a:ext>
            </a:extLst>
          </p:cNvPr>
          <p:cNvSpPr txBox="1"/>
          <p:nvPr/>
        </p:nvSpPr>
        <p:spPr>
          <a:xfrm>
            <a:off x="5110924" y="2037891"/>
            <a:ext cx="577200" cy="2508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#FF00FF</a:t>
            </a:r>
          </a:p>
        </p:txBody>
      </p:sp>
      <p:sp>
        <p:nvSpPr>
          <p:cNvPr id="82" name="Google Shape;3957;p100">
            <a:extLst>
              <a:ext uri="{FF2B5EF4-FFF2-40B4-BE49-F238E27FC236}">
                <a16:creationId xmlns:a16="http://schemas.microsoft.com/office/drawing/2014/main" id="{D8789621-2AD8-45B9-B6F1-C4EE905DAEEE}"/>
              </a:ext>
            </a:extLst>
          </p:cNvPr>
          <p:cNvSpPr txBox="1"/>
          <p:nvPr/>
        </p:nvSpPr>
        <p:spPr>
          <a:xfrm>
            <a:off x="5110924" y="2288691"/>
            <a:ext cx="577200" cy="25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US" sz="1000" dirty="0">
                <a:latin typeface="Source Sans Pro"/>
                <a:ea typeface="Source Sans Pro"/>
                <a:cs typeface="Source Sans Pro"/>
                <a:sym typeface="Source Sans Pro"/>
              </a:rPr>
              <a:t>#FFFFFF</a:t>
            </a:r>
          </a:p>
        </p:txBody>
      </p:sp>
      <p:sp>
        <p:nvSpPr>
          <p:cNvPr id="80" name="Google Shape;3959;p100">
            <a:extLst>
              <a:ext uri="{FF2B5EF4-FFF2-40B4-BE49-F238E27FC236}">
                <a16:creationId xmlns:a16="http://schemas.microsoft.com/office/drawing/2014/main" id="{38B7352A-90D9-4A4F-BE43-EECFC5C4F439}"/>
              </a:ext>
            </a:extLst>
          </p:cNvPr>
          <p:cNvSpPr txBox="1"/>
          <p:nvPr/>
        </p:nvSpPr>
        <p:spPr>
          <a:xfrm>
            <a:off x="5110924" y="3621024"/>
            <a:ext cx="577200" cy="25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 sz="1000" dirty="0">
                <a:solidFill>
                  <a:schemeClr val="bg1"/>
                </a:solidFill>
                <a:latin typeface="Source Sans Pro"/>
                <a:ea typeface="Source Sans Pro"/>
                <a:cs typeface="Source Sans Pro"/>
                <a:sym typeface="Source Sans Pro"/>
              </a:rPr>
              <a:t>#000000</a:t>
            </a:r>
          </a:p>
        </p:txBody>
      </p:sp>
      <p:sp>
        <p:nvSpPr>
          <p:cNvPr id="75" name="Google Shape;3954;p100">
            <a:extLst>
              <a:ext uri="{FF2B5EF4-FFF2-40B4-BE49-F238E27FC236}">
                <a16:creationId xmlns:a16="http://schemas.microsoft.com/office/drawing/2014/main" id="{EF65DEB5-2C36-48B3-8C80-26DEFE116B9C}"/>
              </a:ext>
            </a:extLst>
          </p:cNvPr>
          <p:cNvSpPr txBox="1"/>
          <p:nvPr/>
        </p:nvSpPr>
        <p:spPr>
          <a:xfrm>
            <a:off x="5110924" y="3364992"/>
            <a:ext cx="577200" cy="250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lvl="0" algn="ctr"/>
            <a:r>
              <a:rPr lang="en-US" sz="1000" dirty="0">
                <a:solidFill>
                  <a:schemeClr val="bg1"/>
                </a:solidFill>
                <a:latin typeface="Source Sans Pro"/>
                <a:ea typeface="Source Sans Pro"/>
                <a:cs typeface="Source Sans Pro"/>
                <a:sym typeface="Source Sans Pro"/>
              </a:rPr>
              <a:t>#FF0000</a:t>
            </a:r>
          </a:p>
        </p:txBody>
      </p:sp>
      <p:sp>
        <p:nvSpPr>
          <p:cNvPr id="69" name="Google Shape;3951;p100">
            <a:extLst>
              <a:ext uri="{FF2B5EF4-FFF2-40B4-BE49-F238E27FC236}">
                <a16:creationId xmlns:a16="http://schemas.microsoft.com/office/drawing/2014/main" id="{1659F5D3-CFEC-4C9D-BA61-C512B0A21BF7}"/>
              </a:ext>
            </a:extLst>
          </p:cNvPr>
          <p:cNvSpPr txBox="1"/>
          <p:nvPr/>
        </p:nvSpPr>
        <p:spPr>
          <a:xfrm>
            <a:off x="1838058" y="2319544"/>
            <a:ext cx="574319" cy="250800"/>
          </a:xfrm>
          <a:prstGeom prst="rect">
            <a:avLst/>
          </a:prstGeom>
          <a:solidFill>
            <a:srgbClr val="0000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US" sz="1000" dirty="0">
                <a:solidFill>
                  <a:schemeClr val="bg1"/>
                </a:solidFill>
                <a:latin typeface="Source Sans Pro"/>
                <a:ea typeface="Source Sans Pro"/>
                <a:cs typeface="Source Sans Pro"/>
                <a:sym typeface="Source Sans Pro"/>
              </a:rPr>
              <a:t>#0000FF</a:t>
            </a:r>
          </a:p>
        </p:txBody>
      </p:sp>
      <p:sp>
        <p:nvSpPr>
          <p:cNvPr id="76" name="Google Shape;3955;p100">
            <a:extLst>
              <a:ext uri="{FF2B5EF4-FFF2-40B4-BE49-F238E27FC236}">
                <a16:creationId xmlns:a16="http://schemas.microsoft.com/office/drawing/2014/main" id="{4B66B98C-9805-483B-A827-A0B1D2650DD3}"/>
              </a:ext>
            </a:extLst>
          </p:cNvPr>
          <p:cNvSpPr txBox="1"/>
          <p:nvPr/>
        </p:nvSpPr>
        <p:spPr>
          <a:xfrm>
            <a:off x="1835696" y="2067694"/>
            <a:ext cx="576681" cy="250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US" sz="1000" dirty="0">
                <a:solidFill>
                  <a:schemeClr val="bg1"/>
                </a:solidFill>
                <a:latin typeface="Source Sans Pro"/>
                <a:ea typeface="Source Sans Pro"/>
                <a:cs typeface="Source Sans Pro"/>
                <a:sym typeface="Source Sans Pro"/>
              </a:rPr>
              <a:t>#FF9900</a:t>
            </a:r>
          </a:p>
        </p:txBody>
      </p:sp>
      <p:sp>
        <p:nvSpPr>
          <p:cNvPr id="70" name="Google Shape;3952;p100">
            <a:extLst>
              <a:ext uri="{FF2B5EF4-FFF2-40B4-BE49-F238E27FC236}">
                <a16:creationId xmlns:a16="http://schemas.microsoft.com/office/drawing/2014/main" id="{68E4E5E4-4D86-4426-97E2-806AB55569C1}"/>
              </a:ext>
            </a:extLst>
          </p:cNvPr>
          <p:cNvSpPr txBox="1"/>
          <p:nvPr/>
        </p:nvSpPr>
        <p:spPr>
          <a:xfrm>
            <a:off x="3575304" y="3621024"/>
            <a:ext cx="577200" cy="250800"/>
          </a:xfrm>
          <a:prstGeom prst="rect">
            <a:avLst/>
          </a:prstGeom>
          <a:solidFill>
            <a:srgbClr val="FE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US" sz="1000" dirty="0">
                <a:latin typeface="Source Sans Pro"/>
                <a:ea typeface="Source Sans Pro"/>
                <a:cs typeface="Source Sans Pro"/>
                <a:sym typeface="Source Sans Pro"/>
              </a:rPr>
              <a:t>#FEFE00</a:t>
            </a:r>
          </a:p>
        </p:txBody>
      </p:sp>
      <p:sp>
        <p:nvSpPr>
          <p:cNvPr id="77" name="Google Shape;3961;p100">
            <a:extLst>
              <a:ext uri="{FF2B5EF4-FFF2-40B4-BE49-F238E27FC236}">
                <a16:creationId xmlns:a16="http://schemas.microsoft.com/office/drawing/2014/main" id="{31E4E100-B16C-43FF-90DC-056BF7E7818F}"/>
              </a:ext>
            </a:extLst>
          </p:cNvPr>
          <p:cNvSpPr txBox="1"/>
          <p:nvPr/>
        </p:nvSpPr>
        <p:spPr>
          <a:xfrm>
            <a:off x="3575304" y="3374136"/>
            <a:ext cx="577200" cy="250800"/>
          </a:xfrm>
          <a:prstGeom prst="rect">
            <a:avLst/>
          </a:prstGeom>
          <a:solidFill>
            <a:srgbClr val="00FE00"/>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US" sz="1000" dirty="0">
                <a:solidFill>
                  <a:schemeClr val="tx1"/>
                </a:solidFill>
                <a:latin typeface="Source Sans Pro"/>
                <a:ea typeface="Source Sans Pro"/>
                <a:cs typeface="Source Sans Pro"/>
                <a:sym typeface="Source Sans Pro"/>
              </a:rPr>
              <a:t>#00FE00</a:t>
            </a:r>
          </a:p>
        </p:txBody>
      </p:sp>
    </p:spTree>
    <p:extLst>
      <p:ext uri="{BB962C8B-B14F-4D97-AF65-F5344CB8AC3E}">
        <p14:creationId xmlns:p14="http://schemas.microsoft.com/office/powerpoint/2010/main" val="27325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1.38889E-6 9.87654E-7 L 0.00018 -0.16914 " pathEditMode="relative" rAng="0" ptsTypes="AA">
                                      <p:cBhvr>
                                        <p:cTn id="6" dur="2000" fill="hold"/>
                                        <p:tgtEl>
                                          <p:spTgt spid="81"/>
                                        </p:tgtEl>
                                        <p:attrNameLst>
                                          <p:attrName>ppt_x</p:attrName>
                                          <p:attrName>ppt_y</p:attrName>
                                        </p:attrNameLst>
                                      </p:cBhvr>
                                      <p:rCtr x="0" y="-8457"/>
                                    </p:animMotion>
                                  </p:childTnLst>
                                </p:cTn>
                              </p:par>
                              <p:par>
                                <p:cTn id="7" presetID="42" presetClass="path" presetSubtype="0" accel="50000" decel="50000" fill="hold" grpId="0" nodeType="withEffect">
                                  <p:stCondLst>
                                    <p:cond delay="1000"/>
                                  </p:stCondLst>
                                  <p:childTnLst>
                                    <p:animMotion origin="layout" path="M -1.38889E-6 -4.44444E-6 L 0.0632 -0.2179 " pathEditMode="relative" rAng="0" ptsTypes="AA">
                                      <p:cBhvr>
                                        <p:cTn id="8" dur="2000" fill="hold"/>
                                        <p:tgtEl>
                                          <p:spTgt spid="82"/>
                                        </p:tgtEl>
                                        <p:attrNameLst>
                                          <p:attrName>ppt_x</p:attrName>
                                          <p:attrName>ppt_y</p:attrName>
                                        </p:attrNameLst>
                                      </p:cBhvr>
                                      <p:rCtr x="3160" y="-10895"/>
                                    </p:animMotion>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par>
                          <p:cTn id="13" fill="hold">
                            <p:stCondLst>
                              <p:cond delay="3500"/>
                            </p:stCondLst>
                            <p:childTnLst>
                              <p:par>
                                <p:cTn id="14" presetID="42" presetClass="path" presetSubtype="0" accel="50000" decel="50000" fill="hold" grpId="0" nodeType="afterEffect">
                                  <p:stCondLst>
                                    <p:cond delay="0"/>
                                  </p:stCondLst>
                                  <p:childTnLst>
                                    <p:animMotion origin="layout" path="M -1.38889E-6 4.93827E-6 L 0.18924 -0.47686 " pathEditMode="relative" rAng="0" ptsTypes="AA">
                                      <p:cBhvr>
                                        <p:cTn id="15" dur="2000" fill="hold"/>
                                        <p:tgtEl>
                                          <p:spTgt spid="80"/>
                                        </p:tgtEl>
                                        <p:attrNameLst>
                                          <p:attrName>ppt_x</p:attrName>
                                          <p:attrName>ppt_y</p:attrName>
                                        </p:attrNameLst>
                                      </p:cBhvr>
                                      <p:rCtr x="9462" y="-23858"/>
                                    </p:animMotion>
                                  </p:childTnLst>
                                </p:cTn>
                              </p:par>
                              <p:par>
                                <p:cTn id="16" presetID="42" presetClass="path" presetSubtype="0" accel="50000" decel="50000" fill="hold" grpId="0" nodeType="withEffect">
                                  <p:stCondLst>
                                    <p:cond delay="0"/>
                                  </p:stCondLst>
                                  <p:childTnLst>
                                    <p:animMotion origin="layout" path="M -1.38889E-6 -3.7037E-6 L 0.12656 -0.42685 " pathEditMode="relative" rAng="0" ptsTypes="AA">
                                      <p:cBhvr>
                                        <p:cTn id="17" dur="2000" fill="hold"/>
                                        <p:tgtEl>
                                          <p:spTgt spid="75"/>
                                        </p:tgtEl>
                                        <p:attrNameLst>
                                          <p:attrName>ppt_x</p:attrName>
                                          <p:attrName>ppt_y</p:attrName>
                                        </p:attrNameLst>
                                      </p:cBhvr>
                                      <p:rCtr x="6319" y="-21358"/>
                                    </p:animMotion>
                                  </p:childTnLst>
                                </p:cTn>
                              </p:par>
                            </p:childTnLst>
                          </p:cTn>
                        </p:par>
                        <p:par>
                          <p:cTn id="18" fill="hold">
                            <p:stCondLst>
                              <p:cond delay="5500"/>
                            </p:stCondLst>
                            <p:childTnLst>
                              <p:par>
                                <p:cTn id="19" presetID="10" presetClass="entr" presetSubtype="0" fill="hold" nodeType="after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childTnLst>
                          </p:cTn>
                        </p:par>
                        <p:par>
                          <p:cTn id="22" fill="hold">
                            <p:stCondLst>
                              <p:cond delay="6000"/>
                            </p:stCondLst>
                            <p:childTnLst>
                              <p:par>
                                <p:cTn id="23" presetID="42" presetClass="path" presetSubtype="0" accel="50000" decel="50000" fill="hold" grpId="0" nodeType="afterEffect">
                                  <p:stCondLst>
                                    <p:cond delay="0"/>
                                  </p:stCondLst>
                                  <p:childTnLst>
                                    <p:animMotion origin="layout" path="M 4.72222E-6 1.35802E-6 L 0.42083 -0.175 " pathEditMode="relative" rAng="0" ptsTypes="AA">
                                      <p:cBhvr>
                                        <p:cTn id="24" dur="2000" fill="hold"/>
                                        <p:tgtEl>
                                          <p:spTgt spid="69"/>
                                        </p:tgtEl>
                                        <p:attrNameLst>
                                          <p:attrName>ppt_x</p:attrName>
                                          <p:attrName>ppt_y</p:attrName>
                                        </p:attrNameLst>
                                      </p:cBhvr>
                                      <p:rCtr x="21042" y="-8765"/>
                                    </p:animMotion>
                                  </p:childTnLst>
                                </p:cTn>
                              </p:par>
                              <p:par>
                                <p:cTn id="25" presetID="42" presetClass="path" presetSubtype="0" accel="50000" decel="50000" fill="hold" grpId="0" nodeType="withEffect">
                                  <p:stCondLst>
                                    <p:cond delay="0"/>
                                  </p:stCondLst>
                                  <p:childTnLst>
                                    <p:animMotion origin="layout" path="M -1.66667E-6 -4.5679E-6 L 0.35816 -0.12623 " pathEditMode="relative" rAng="0" ptsTypes="AA">
                                      <p:cBhvr>
                                        <p:cTn id="26" dur="2000" fill="hold"/>
                                        <p:tgtEl>
                                          <p:spTgt spid="76"/>
                                        </p:tgtEl>
                                        <p:attrNameLst>
                                          <p:attrName>ppt_x</p:attrName>
                                          <p:attrName>ppt_y</p:attrName>
                                        </p:attrNameLst>
                                      </p:cBhvr>
                                      <p:rCtr x="17899" y="-6327"/>
                                    </p:animMotion>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childTnLst>
                          </p:cTn>
                        </p:par>
                        <p:par>
                          <p:cTn id="31" fill="hold">
                            <p:stCondLst>
                              <p:cond delay="8500"/>
                            </p:stCondLst>
                            <p:childTnLst>
                              <p:par>
                                <p:cTn id="32" presetID="42" presetClass="path" presetSubtype="0" accel="50000" decel="50000" fill="hold" grpId="0" nodeType="afterEffect">
                                  <p:stCondLst>
                                    <p:cond delay="0"/>
                                  </p:stCondLst>
                                  <p:childTnLst>
                                    <p:animMotion origin="layout" path="M 5.55556E-7 4.93827E-6 L 0.35712 -0.42809 " pathEditMode="relative" rAng="0" ptsTypes="AA">
                                      <p:cBhvr>
                                        <p:cTn id="33" dur="2000" fill="hold"/>
                                        <p:tgtEl>
                                          <p:spTgt spid="70"/>
                                        </p:tgtEl>
                                        <p:attrNameLst>
                                          <p:attrName>ppt_x</p:attrName>
                                          <p:attrName>ppt_y</p:attrName>
                                        </p:attrNameLst>
                                      </p:cBhvr>
                                      <p:rCtr x="17847" y="-21420"/>
                                    </p:animMotion>
                                  </p:childTnLst>
                                </p:cTn>
                              </p:par>
                              <p:par>
                                <p:cTn id="34" presetID="42" presetClass="path" presetSubtype="0" accel="50000" decel="50000" fill="hold" grpId="0" nodeType="withEffect">
                                  <p:stCondLst>
                                    <p:cond delay="0"/>
                                  </p:stCondLst>
                                  <p:childTnLst>
                                    <p:animMotion origin="layout" path="M 5.55556E-7 3.08642E-6 L 0.29427 -0.37994 " pathEditMode="relative" rAng="0" ptsTypes="AA">
                                      <p:cBhvr>
                                        <p:cTn id="35" dur="2000" fill="hold"/>
                                        <p:tgtEl>
                                          <p:spTgt spid="77"/>
                                        </p:tgtEl>
                                        <p:attrNameLst>
                                          <p:attrName>ppt_x</p:attrName>
                                          <p:attrName>ppt_y</p:attrName>
                                        </p:attrNameLst>
                                      </p:cBhvr>
                                      <p:rCtr x="14705" y="-19012"/>
                                    </p:animMotion>
                                  </p:childTnLst>
                                </p:cTn>
                              </p:par>
                            </p:childTnLst>
                          </p:cTn>
                        </p:par>
                        <p:par>
                          <p:cTn id="36" fill="hold">
                            <p:stCondLst>
                              <p:cond delay="10500"/>
                            </p:stCondLst>
                            <p:childTnLst>
                              <p:par>
                                <p:cTn id="37" presetID="10" presetClass="entr" presetSubtype="0" fill="hold"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500"/>
                                        <p:tgtEl>
                                          <p:spTgt spid="128"/>
                                        </p:tgtEl>
                                      </p:cBhvr>
                                    </p:animEffect>
                                  </p:childTnLst>
                                </p:cTn>
                              </p:par>
                            </p:childTnLst>
                          </p:cTn>
                        </p:par>
                        <p:par>
                          <p:cTn id="40" fill="hold">
                            <p:stCondLst>
                              <p:cond delay="11000"/>
                            </p:stCondLst>
                            <p:childTnLst>
                              <p:par>
                                <p:cTn id="41" presetID="10" presetClass="exit" presetSubtype="0" fill="hold" grpId="0" nodeType="afterEffect">
                                  <p:stCondLst>
                                    <p:cond delay="0"/>
                                  </p:stCondLst>
                                  <p:childTnLst>
                                    <p:animEffect transition="out" filter="fade">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childTnLst>
                          </p:cTn>
                        </p:par>
                        <p:par>
                          <p:cTn id="44" fill="hold">
                            <p:stCondLst>
                              <p:cond delay="115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81" grpId="0" animBg="1"/>
      <p:bldP spid="82" grpId="0" animBg="1"/>
      <p:bldP spid="80" grpId="0" animBg="1"/>
      <p:bldP spid="75" grpId="0" animBg="1"/>
      <p:bldP spid="69" grpId="0" animBg="1"/>
      <p:bldP spid="76" grpId="0" animBg="1"/>
      <p:bldP spid="70" grpId="0" animBg="1"/>
      <p:bldP spid="7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79" name="Google Shape;3479;p83"/>
          <p:cNvSpPr txBox="1"/>
          <p:nvPr/>
        </p:nvSpPr>
        <p:spPr>
          <a:xfrm>
            <a:off x="0" y="0"/>
            <a:ext cx="9144000" cy="7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tx1"/>
                </a:solidFill>
                <a:latin typeface="Source Sans Pro"/>
                <a:ea typeface="Source Sans Pro"/>
                <a:cs typeface="Source Sans Pro"/>
                <a:sym typeface="Source Sans Pro"/>
              </a:rPr>
              <a:t>Spark Architecture Concept: </a:t>
            </a:r>
            <a:r>
              <a:rPr lang="en-US" sz="3600" dirty="0">
                <a:solidFill>
                  <a:schemeClr val="tx1"/>
                </a:solidFill>
                <a:latin typeface="Source Sans Pro"/>
                <a:ea typeface="Source Sans Pro"/>
                <a:cs typeface="Source Sans Pro"/>
                <a:sym typeface="Source Sans Pro"/>
              </a:rPr>
              <a:t>Shuffles</a:t>
            </a:r>
            <a:endParaRPr sz="3600" dirty="0">
              <a:solidFill>
                <a:schemeClr val="tx1"/>
              </a:solidFill>
              <a:latin typeface="Source Sans Pro"/>
              <a:ea typeface="Source Sans Pro"/>
              <a:cs typeface="Source Sans Pro"/>
              <a:sym typeface="Source Sans Pro"/>
            </a:endParaRPr>
          </a:p>
        </p:txBody>
      </p:sp>
      <p:cxnSp>
        <p:nvCxnSpPr>
          <p:cNvPr id="3481" name="Google Shape;3481;p83"/>
          <p:cNvCxnSpPr>
            <a:cxnSpLocks/>
          </p:cNvCxnSpPr>
          <p:nvPr/>
        </p:nvCxnSpPr>
        <p:spPr>
          <a:xfrm>
            <a:off x="4522381" y="951570"/>
            <a:ext cx="49619" cy="4048343"/>
          </a:xfrm>
          <a:prstGeom prst="straightConnector1">
            <a:avLst/>
          </a:prstGeom>
          <a:noFill/>
          <a:ln w="38100" cap="flat" cmpd="sng">
            <a:solidFill>
              <a:schemeClr val="tx1"/>
            </a:solidFill>
            <a:prstDash val="solid"/>
            <a:round/>
            <a:headEnd type="none" w="med" len="med"/>
            <a:tailEnd type="none" w="med" len="med"/>
          </a:ln>
        </p:spPr>
      </p:cxnSp>
      <p:sp>
        <p:nvSpPr>
          <p:cNvPr id="139" name="Google Shape;3099;p75">
            <a:extLst>
              <a:ext uri="{FF2B5EF4-FFF2-40B4-BE49-F238E27FC236}">
                <a16:creationId xmlns:a16="http://schemas.microsoft.com/office/drawing/2014/main" id="{F1BBF3E6-52E7-4A57-9041-7ABE8D36D545}"/>
              </a:ext>
            </a:extLst>
          </p:cNvPr>
          <p:cNvSpPr txBox="1"/>
          <p:nvPr/>
        </p:nvSpPr>
        <p:spPr>
          <a:xfrm>
            <a:off x="-508" y="990922"/>
            <a:ext cx="4536504"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#1: Local Distinct</a:t>
            </a:r>
            <a:endParaRPr sz="1600" dirty="0">
              <a:solidFill>
                <a:srgbClr val="FF4D00"/>
              </a:solidFill>
            </a:endParaRPr>
          </a:p>
        </p:txBody>
      </p:sp>
      <p:sp>
        <p:nvSpPr>
          <p:cNvPr id="140" name="Google Shape;3223;p78">
            <a:extLst>
              <a:ext uri="{FF2B5EF4-FFF2-40B4-BE49-F238E27FC236}">
                <a16:creationId xmlns:a16="http://schemas.microsoft.com/office/drawing/2014/main" id="{1534C221-9431-4509-A40D-FB5AA469CDC4}"/>
              </a:ext>
            </a:extLst>
          </p:cNvPr>
          <p:cNvSpPr txBox="1"/>
          <p:nvPr/>
        </p:nvSpPr>
        <p:spPr>
          <a:xfrm>
            <a:off x="4537420" y="987574"/>
            <a:ext cx="4606580" cy="4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4D00"/>
                </a:solidFill>
              </a:rPr>
              <a:t>Stage #2: </a:t>
            </a:r>
            <a:r>
              <a:rPr lang="en-US" sz="1600" dirty="0">
                <a:solidFill>
                  <a:srgbClr val="FF4D00"/>
                </a:solidFill>
              </a:rPr>
              <a:t>Global</a:t>
            </a:r>
            <a:r>
              <a:rPr lang="en" sz="1600" dirty="0">
                <a:solidFill>
                  <a:srgbClr val="FF4D00"/>
                </a:solidFill>
              </a:rPr>
              <a:t> Distinct</a:t>
            </a:r>
            <a:endParaRPr sz="1600" dirty="0">
              <a:solidFill>
                <a:srgbClr val="FF4D00"/>
              </a:solidFill>
            </a:endParaRPr>
          </a:p>
        </p:txBody>
      </p:sp>
      <p:sp>
        <p:nvSpPr>
          <p:cNvPr id="2" name="Rectangle 1">
            <a:extLst>
              <a:ext uri="{FF2B5EF4-FFF2-40B4-BE49-F238E27FC236}">
                <a16:creationId xmlns:a16="http://schemas.microsoft.com/office/drawing/2014/main" id="{2470D86C-EE64-4E3F-9D4D-8C1C03CA7BA6}"/>
              </a:ext>
            </a:extLst>
          </p:cNvPr>
          <p:cNvSpPr/>
          <p:nvPr/>
        </p:nvSpPr>
        <p:spPr>
          <a:xfrm>
            <a:off x="2355473" y="2077152"/>
            <a:ext cx="2064008" cy="408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F5445F3-A39E-4DB1-8005-A2E0B8FBBF8F}"/>
              </a:ext>
            </a:extLst>
          </p:cNvPr>
          <p:cNvPicPr>
            <a:picLocks noChangeAspect="1"/>
          </p:cNvPicPr>
          <p:nvPr/>
        </p:nvPicPr>
        <p:blipFill>
          <a:blip r:embed="rId3"/>
          <a:stretch>
            <a:fillRect/>
          </a:stretch>
        </p:blipFill>
        <p:spPr>
          <a:xfrm>
            <a:off x="4615865" y="1311610"/>
            <a:ext cx="4511839" cy="3453666"/>
          </a:xfrm>
          <a:prstGeom prst="rect">
            <a:avLst/>
          </a:prstGeom>
        </p:spPr>
      </p:pic>
      <p:pic>
        <p:nvPicPr>
          <p:cNvPr id="16" name="Picture 15">
            <a:extLst>
              <a:ext uri="{FF2B5EF4-FFF2-40B4-BE49-F238E27FC236}">
                <a16:creationId xmlns:a16="http://schemas.microsoft.com/office/drawing/2014/main" id="{02434A7A-4EEF-44B1-9BDA-2AD327015E47}"/>
              </a:ext>
            </a:extLst>
          </p:cNvPr>
          <p:cNvPicPr>
            <a:picLocks noChangeAspect="1"/>
          </p:cNvPicPr>
          <p:nvPr/>
        </p:nvPicPr>
        <p:blipFill>
          <a:blip r:embed="rId4"/>
          <a:stretch>
            <a:fillRect/>
          </a:stretch>
        </p:blipFill>
        <p:spPr>
          <a:xfrm>
            <a:off x="215516" y="1707654"/>
            <a:ext cx="4160143" cy="2961556"/>
          </a:xfrm>
          <a:prstGeom prst="rect">
            <a:avLst/>
          </a:prstGeom>
        </p:spPr>
      </p:pic>
    </p:spTree>
    <p:extLst>
      <p:ext uri="{BB962C8B-B14F-4D97-AF65-F5344CB8AC3E}">
        <p14:creationId xmlns:p14="http://schemas.microsoft.com/office/powerpoint/2010/main" val="1331065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1B3038"/>
        </a:solidFill>
        <a:effectLst/>
      </p:bgPr>
    </p:bg>
    <p:spTree>
      <p:nvGrpSpPr>
        <p:cNvPr id="1" name="Shape 70"/>
        <p:cNvGrpSpPr/>
        <p:nvPr/>
      </p:nvGrpSpPr>
      <p:grpSpPr>
        <a:xfrm>
          <a:off x="0" y="0"/>
          <a:ext cx="0" cy="0"/>
          <a:chOff x="0" y="0"/>
          <a:chExt cx="0" cy="0"/>
        </a:xfrm>
      </p:grpSpPr>
      <p:pic>
        <p:nvPicPr>
          <p:cNvPr id="10242" name="Picture 2">
            <a:extLst>
              <a:ext uri="{FF2B5EF4-FFF2-40B4-BE49-F238E27FC236}">
                <a16:creationId xmlns:a16="http://schemas.microsoft.com/office/drawing/2014/main" id="{741B6E04-5B5A-400F-AFDA-E7F04E761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2130552"/>
            <a:ext cx="4315968" cy="68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6"/>
          <p:cNvSpPr txBox="1"/>
          <p:nvPr/>
        </p:nvSpPr>
        <p:spPr>
          <a:xfrm>
            <a:off x="4610575" y="7677875"/>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6"/>
          <p:cNvSpPr txBox="1"/>
          <p:nvPr/>
        </p:nvSpPr>
        <p:spPr>
          <a:xfrm>
            <a:off x="0" y="0"/>
            <a:ext cx="87756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Source Sans Pro"/>
                <a:ea typeface="Source Sans Pro"/>
                <a:cs typeface="Source Sans Pro"/>
                <a:sym typeface="Source Sans Pro"/>
              </a:rPr>
              <a:t>Everything I learned about Spark...</a:t>
            </a:r>
            <a:endParaRPr sz="3600">
              <a:solidFill>
                <a:srgbClr val="FFFFFF"/>
              </a:solidFill>
              <a:latin typeface="Source Sans Pro"/>
              <a:ea typeface="Source Sans Pro"/>
              <a:cs typeface="Source Sans Pro"/>
              <a:sym typeface="Source Sans Pro"/>
            </a:endParaRPr>
          </a:p>
        </p:txBody>
      </p:sp>
      <p:sp>
        <p:nvSpPr>
          <p:cNvPr id="173" name="Google Shape;173;p26"/>
          <p:cNvSpPr txBox="1"/>
          <p:nvPr/>
        </p:nvSpPr>
        <p:spPr>
          <a:xfrm>
            <a:off x="1215767" y="648700"/>
            <a:ext cx="6712467" cy="67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Source Sans Pro"/>
                <a:ea typeface="Source Sans Pro"/>
                <a:cs typeface="Source Sans Pro"/>
                <a:sym typeface="Source Sans Pro"/>
              </a:rPr>
              <a:t>... and eat all the brown </a:t>
            </a:r>
            <a:r>
              <a:rPr lang="en-US" sz="3600" dirty="0">
                <a:latin typeface="Source Sans Pro"/>
                <a:ea typeface="Source Sans Pro"/>
                <a:cs typeface="Source Sans Pro"/>
                <a:sym typeface="Source Sans Pro"/>
              </a:rPr>
              <a:t>D&amp;Bs</a:t>
            </a:r>
            <a:r>
              <a:rPr lang="en" sz="3600" dirty="0">
                <a:latin typeface="Source Sans Pro"/>
                <a:ea typeface="Source Sans Pro"/>
                <a:cs typeface="Source Sans Pro"/>
                <a:sym typeface="Source Sans Pro"/>
              </a:rPr>
              <a:t>...</a:t>
            </a:r>
            <a:endParaRPr sz="3600" dirty="0">
              <a:latin typeface="Source Sans Pro"/>
              <a:ea typeface="Source Sans Pro"/>
              <a:cs typeface="Source Sans Pro"/>
              <a:sym typeface="Source Sans Pro"/>
            </a:endParaRPr>
          </a:p>
        </p:txBody>
      </p:sp>
      <p:sp>
        <p:nvSpPr>
          <p:cNvPr id="175" name="Google Shape;175;p26"/>
          <p:cNvSpPr/>
          <p:nvPr/>
        </p:nvSpPr>
        <p:spPr>
          <a:xfrm rot="839889">
            <a:off x="6392408" y="3255877"/>
            <a:ext cx="437801" cy="251025"/>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76" name="Google Shape;176;p26"/>
          <p:cNvSpPr/>
          <p:nvPr/>
        </p:nvSpPr>
        <p:spPr>
          <a:xfrm rot="-323182">
            <a:off x="7549140" y="2716079"/>
            <a:ext cx="437833" cy="251021"/>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77" name="Google Shape;177;p26"/>
          <p:cNvSpPr/>
          <p:nvPr/>
        </p:nvSpPr>
        <p:spPr>
          <a:xfrm rot="-582460">
            <a:off x="5816236" y="2590546"/>
            <a:ext cx="437667" cy="251089"/>
          </a:xfrm>
          <a:prstGeom prst="ellipse">
            <a:avLst/>
          </a:prstGeom>
          <a:solidFill>
            <a:srgbClr val="FF0000"/>
          </a:solid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78" name="Google Shape;178;p26"/>
          <p:cNvSpPr/>
          <p:nvPr/>
        </p:nvSpPr>
        <p:spPr>
          <a:xfrm>
            <a:off x="7276275" y="3012713"/>
            <a:ext cx="437700" cy="25110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79" name="Google Shape;179;p26"/>
          <p:cNvSpPr/>
          <p:nvPr/>
        </p:nvSpPr>
        <p:spPr>
          <a:xfrm rot="1550696">
            <a:off x="6492657" y="2590454"/>
            <a:ext cx="437678" cy="251040"/>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0" name="Google Shape;180;p26"/>
          <p:cNvSpPr/>
          <p:nvPr/>
        </p:nvSpPr>
        <p:spPr>
          <a:xfrm rot="-1501156">
            <a:off x="5413022" y="3255893"/>
            <a:ext cx="437668" cy="250976"/>
          </a:xfrm>
          <a:prstGeom prst="ellipse">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1" name="Google Shape;181;p26"/>
          <p:cNvSpPr/>
          <p:nvPr/>
        </p:nvSpPr>
        <p:spPr>
          <a:xfrm rot="-328096">
            <a:off x="6968420" y="3336519"/>
            <a:ext cx="437591" cy="25105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2" name="Google Shape;182;p26"/>
          <p:cNvSpPr/>
          <p:nvPr/>
        </p:nvSpPr>
        <p:spPr>
          <a:xfrm>
            <a:off x="6146975" y="2841588"/>
            <a:ext cx="437700" cy="251100"/>
          </a:xfrm>
          <a:prstGeom prst="ellipse">
            <a:avLst/>
          </a:prstGeom>
          <a:solidFill>
            <a:srgbClr val="00FF00"/>
          </a:solidFill>
          <a:ln w="9525" cap="flat" cmpd="sng">
            <a:solidFill>
              <a:srgbClr val="00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3" name="Google Shape;183;p26"/>
          <p:cNvSpPr/>
          <p:nvPr/>
        </p:nvSpPr>
        <p:spPr>
          <a:xfrm rot="707251">
            <a:off x="6711580" y="2264653"/>
            <a:ext cx="437629" cy="250998"/>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4" name="Google Shape;184;p26"/>
          <p:cNvSpPr/>
          <p:nvPr/>
        </p:nvSpPr>
        <p:spPr>
          <a:xfrm rot="1538035">
            <a:off x="5615914" y="2943729"/>
            <a:ext cx="437567" cy="251190"/>
          </a:xfrm>
          <a:prstGeom prst="ellipse">
            <a:avLst/>
          </a:prstGeom>
          <a:solidFill>
            <a:srgbClr val="0000FF"/>
          </a:solidFill>
          <a:ln w="952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5" name="Google Shape;185;p26"/>
          <p:cNvSpPr/>
          <p:nvPr/>
        </p:nvSpPr>
        <p:spPr>
          <a:xfrm rot="-1569657">
            <a:off x="5870104" y="3205481"/>
            <a:ext cx="437520" cy="25102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6" name="Google Shape;186;p26"/>
          <p:cNvSpPr/>
          <p:nvPr/>
        </p:nvSpPr>
        <p:spPr>
          <a:xfrm>
            <a:off x="6146975" y="2264600"/>
            <a:ext cx="437700" cy="251100"/>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7" name="Google Shape;187;p26"/>
          <p:cNvSpPr/>
          <p:nvPr/>
        </p:nvSpPr>
        <p:spPr>
          <a:xfrm rot="842746">
            <a:off x="5232891" y="2664222"/>
            <a:ext cx="437583" cy="251097"/>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8" name="Google Shape;188;p26"/>
          <p:cNvSpPr/>
          <p:nvPr/>
        </p:nvSpPr>
        <p:spPr>
          <a:xfrm rot="-1045739">
            <a:off x="7037308" y="2649289"/>
            <a:ext cx="437695" cy="251249"/>
          </a:xfrm>
          <a:prstGeom prst="ellipse">
            <a:avLst/>
          </a:prstGeom>
          <a:solidFill>
            <a:srgbClr val="000000"/>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solidFill>
                  <a:srgbClr val="FFFFFF"/>
                </a:solidFill>
                <a:latin typeface="Source Sans Pro"/>
                <a:ea typeface="Source Sans Pro"/>
                <a:cs typeface="Source Sans Pro"/>
                <a:sym typeface="Source Sans Pro"/>
              </a:rPr>
              <a:t>d&amp;b</a:t>
            </a:r>
            <a:endParaRPr sz="1000" i="1">
              <a:solidFill>
                <a:srgbClr val="FFFFFF"/>
              </a:solidFill>
              <a:latin typeface="Source Sans Pro"/>
              <a:ea typeface="Source Sans Pro"/>
              <a:cs typeface="Source Sans Pro"/>
              <a:sym typeface="Source Sans Pro"/>
            </a:endParaRPr>
          </a:p>
        </p:txBody>
      </p:sp>
      <p:sp>
        <p:nvSpPr>
          <p:cNvPr id="189" name="Google Shape;189;p26"/>
          <p:cNvSpPr/>
          <p:nvPr/>
        </p:nvSpPr>
        <p:spPr>
          <a:xfrm rot="-930185">
            <a:off x="5438677" y="2339331"/>
            <a:ext cx="437726" cy="251253"/>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sp>
        <p:nvSpPr>
          <p:cNvPr id="190" name="Google Shape;190;p26"/>
          <p:cNvSpPr/>
          <p:nvPr/>
        </p:nvSpPr>
        <p:spPr>
          <a:xfrm rot="-470474">
            <a:off x="6711667" y="2987891"/>
            <a:ext cx="437592" cy="251040"/>
          </a:xfrm>
          <a:prstGeom prst="ellipse">
            <a:avLst/>
          </a:prstGeom>
          <a:solidFill>
            <a:srgbClr val="FFFF00"/>
          </a:solidFill>
          <a:ln w="952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d&amp;b</a:t>
            </a:r>
            <a:endParaRPr sz="1000" i="1">
              <a:latin typeface="Source Sans Pro"/>
              <a:ea typeface="Source Sans Pro"/>
              <a:cs typeface="Source Sans Pro"/>
              <a:sym typeface="Source Sans Pro"/>
            </a:endParaRPr>
          </a:p>
        </p:txBody>
      </p:sp>
      <p:sp>
        <p:nvSpPr>
          <p:cNvPr id="191" name="Google Shape;191;p26"/>
          <p:cNvSpPr/>
          <p:nvPr/>
        </p:nvSpPr>
        <p:spPr>
          <a:xfrm>
            <a:off x="6090125" y="2135300"/>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7009663" y="2536125"/>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5170563" y="2536113"/>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5807775" y="3076138"/>
            <a:ext cx="562200" cy="509700"/>
          </a:xfrm>
          <a:prstGeom prst="mathMultiply">
            <a:avLst>
              <a:gd name="adj1" fmla="val 9556"/>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6"/>
          <p:cNvPicPr preferRelativeResize="0"/>
          <p:nvPr/>
        </p:nvPicPr>
        <p:blipFill>
          <a:blip r:embed="rId3">
            <a:alphaModFix/>
          </a:blip>
          <a:stretch>
            <a:fillRect/>
          </a:stretch>
        </p:blipFill>
        <p:spPr>
          <a:xfrm>
            <a:off x="831725" y="1522339"/>
            <a:ext cx="4690699" cy="2638524"/>
          </a:xfrm>
          <a:prstGeom prst="rect">
            <a:avLst/>
          </a:prstGeom>
          <a:noFill/>
          <a:ln>
            <a:noFill/>
          </a:ln>
          <a:effectLst>
            <a:outerShdw blurRad="57150" dist="114300" dir="2220000" algn="bl" rotWithShape="0">
              <a:srgbClr val="000000">
                <a:alpha val="41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14087</TotalTime>
  <Words>6091</Words>
  <Application>Microsoft Office PowerPoint</Application>
  <PresentationFormat>On-screen Show (16:9)</PresentationFormat>
  <Paragraphs>1367</Paragraphs>
  <Slides>86</Slides>
  <Notes>85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Menlo</vt:lpstr>
      <vt:lpstr>Merriweather Sans</vt:lpstr>
      <vt:lpstr>Source Sans Pro</vt:lpstr>
      <vt:lpstr>Arial</vt:lpstr>
      <vt:lpstr>Helvetica</vt:lpstr>
      <vt:lpstr>Calibri</vt:lpstr>
      <vt:lpstr>Barlow</vt:lpstr>
      <vt:lpstr>Simple Light</vt:lpstr>
      <vt:lpstr>Databricks Academy An Introduction to Spark’s Architecture</vt:lpstr>
      <vt:lpstr>PowerPoint Presentation</vt:lpstr>
      <vt:lpstr>Introduction to Spark’s Architecturerview</vt:lpstr>
      <vt:lpstr>Introduction to Spark’s Architecturerview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Databricks Academy  An Introduction to Spark’s Architecture  Scenario #1, Part 1b: Filtering (Key Concept: Distributed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Spark’s Architecturerview</vt:lpstr>
      <vt:lpstr>Databricks Academy  An Introduction to Spark’s Architecture  Scenario #1, Part 2: Filtering (Key Concept: Distributed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Databricks Academy  An Introduction to Spark’s Architecture  Scenario #1, Part 3: Review Questions (Key Concept: Distributed Computing)</vt:lpstr>
      <vt:lpstr>PowerPoint Presentation</vt:lpstr>
      <vt:lpstr>PowerPoint Presentation</vt:lpstr>
      <vt:lpstr>PowerPoint Presentation</vt:lpstr>
      <vt:lpstr>PowerPoint Presentation</vt:lpstr>
      <vt:lpstr>PowerPoint Presentation</vt:lpstr>
      <vt:lpstr>PowerPoint Presentation</vt:lpstr>
      <vt:lpstr>Databricks Academy  An Introduction to Spark’s Architecture  Scenario #2: Counting (Key Concept: Stages)</vt:lpstr>
      <vt:lpstr>PowerPoint Presentation</vt:lpstr>
      <vt:lpstr>Databricks Academy  An Introduction to Spark’s Architecture  Scenario #2, Part 1: The Local Count (Key Concept: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Databricks Academy  An Introduction to Spark’s Architecture  Scenario #2, Part 2: The Global Count (Key Concept: Distributed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Databricks Academy  An Introduction to Spark’s Architecture  Scenario #2, Part 3: Review Questions (Key Concept: Distributed Computing)</vt:lpstr>
      <vt:lpstr>PowerPoint Presentation</vt:lpstr>
      <vt:lpstr>Databricks Academy  An Introduction to Spark’s Architecture  Scenario #3: Distinct (Key Concept: The Shuffle)</vt:lpstr>
      <vt:lpstr>PowerPoint Presentation</vt:lpstr>
      <vt:lpstr>Databricks Academy  An Introduction to Spark’s Architecture  Scenario #3, Part 1: Local Distinct (Key Concept: The Shuffle)</vt:lpstr>
      <vt:lpstr>PowerPoint Presentation</vt:lpstr>
      <vt:lpstr>PowerPoint Presentation</vt:lpstr>
      <vt:lpstr>PowerPoint Presentation</vt:lpstr>
      <vt:lpstr>PowerPoint Presentation</vt:lpstr>
      <vt:lpstr>Databricks Academy  An Introduction to Spark’s Architecture  Scenario #3, Part 2: A Conceptual Shuffle (Key Concept: The Shuffle)</vt:lpstr>
      <vt:lpstr>PowerPoint Presentation</vt:lpstr>
      <vt:lpstr>Databricks Academy  An Introduction to Spark’s Architecture  Scenario #3, Part 3: Global Distinct (Key Concept: The Shuffle)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Spark Architecture</dc:title>
  <dc:creator>Spyros Sioutas</dc:creator>
  <cp:lastModifiedBy>Spyros Sioutas</cp:lastModifiedBy>
  <cp:revision>335</cp:revision>
  <dcterms:modified xsi:type="dcterms:W3CDTF">2024-03-15T15:11:03Z</dcterms:modified>
</cp:coreProperties>
</file>