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92" r:id="rId2"/>
  </p:sldMasterIdLst>
  <p:notesMasterIdLst>
    <p:notesMasterId r:id="rId26"/>
  </p:notesMasterIdLst>
  <p:sldIdLst>
    <p:sldId id="429" r:id="rId3"/>
    <p:sldId id="431" r:id="rId4"/>
    <p:sldId id="432" r:id="rId5"/>
    <p:sldId id="433" r:id="rId6"/>
    <p:sldId id="441" r:id="rId7"/>
    <p:sldId id="444" r:id="rId8"/>
    <p:sldId id="445" r:id="rId9"/>
    <p:sldId id="446" r:id="rId10"/>
    <p:sldId id="447" r:id="rId11"/>
    <p:sldId id="448" r:id="rId12"/>
    <p:sldId id="449" r:id="rId13"/>
    <p:sldId id="450" r:id="rId14"/>
    <p:sldId id="451" r:id="rId15"/>
    <p:sldId id="452" r:id="rId16"/>
    <p:sldId id="453" r:id="rId17"/>
    <p:sldId id="454" r:id="rId18"/>
    <p:sldId id="455" r:id="rId19"/>
    <p:sldId id="456" r:id="rId20"/>
    <p:sldId id="457" r:id="rId21"/>
    <p:sldId id="459" r:id="rId22"/>
    <p:sldId id="460" r:id="rId23"/>
    <p:sldId id="461" r:id="rId24"/>
    <p:sldId id="463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76"/>
    <a:srgbClr val="294C63"/>
    <a:srgbClr val="396989"/>
    <a:srgbClr val="5C4A00"/>
    <a:srgbClr val="6731BF"/>
    <a:srgbClr val="00346E"/>
    <a:srgbClr val="003C7E"/>
    <a:srgbClr val="001B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A0A3FD-404F-4324-80A2-5783E5156BFE}" v="14" dt="2024-03-01T15:39:32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5" autoAdjust="0"/>
    <p:restoredTop sz="96812" autoAdjust="0"/>
  </p:normalViewPr>
  <p:slideViewPr>
    <p:cSldViewPr>
      <p:cViewPr varScale="1">
        <p:scale>
          <a:sx n="45" d="100"/>
          <a:sy n="45" d="100"/>
        </p:scale>
        <p:origin x="1498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yros Sioutas" userId="85976355e7f43e1c" providerId="LiveId" clId="{EBA0A3FD-404F-4324-80A2-5783E5156BFE}"/>
    <pc:docChg chg="undo custSel addSld delSld modSld">
      <pc:chgData name="Spyros Sioutas" userId="85976355e7f43e1c" providerId="LiveId" clId="{EBA0A3FD-404F-4324-80A2-5783E5156BFE}" dt="2024-03-01T15:50:43.827" v="64" actId="47"/>
      <pc:docMkLst>
        <pc:docMk/>
      </pc:docMkLst>
      <pc:sldChg chg="modSp mod">
        <pc:chgData name="Spyros Sioutas" userId="85976355e7f43e1c" providerId="LiveId" clId="{EBA0A3FD-404F-4324-80A2-5783E5156BFE}" dt="2024-03-01T15:22:12.990" v="0"/>
        <pc:sldMkLst>
          <pc:docMk/>
          <pc:sldMk cId="0" sldId="429"/>
        </pc:sldMkLst>
        <pc:spChg chg="mod">
          <ac:chgData name="Spyros Sioutas" userId="85976355e7f43e1c" providerId="LiveId" clId="{EBA0A3FD-404F-4324-80A2-5783E5156BFE}" dt="2024-03-01T15:22:12.990" v="0"/>
          <ac:spMkLst>
            <pc:docMk/>
            <pc:sldMk cId="0" sldId="429"/>
            <ac:spMk id="4099" creationId="{00000000-0000-0000-0000-000000000000}"/>
          </ac:spMkLst>
        </pc:spChg>
      </pc:sldChg>
      <pc:sldChg chg="del">
        <pc:chgData name="Spyros Sioutas" userId="85976355e7f43e1c" providerId="LiveId" clId="{EBA0A3FD-404F-4324-80A2-5783E5156BFE}" dt="2024-03-01T15:22:21.206" v="1" actId="47"/>
        <pc:sldMkLst>
          <pc:docMk/>
          <pc:sldMk cId="0" sldId="430"/>
        </pc:sldMkLst>
      </pc:sldChg>
      <pc:sldChg chg="del">
        <pc:chgData name="Spyros Sioutas" userId="85976355e7f43e1c" providerId="LiveId" clId="{EBA0A3FD-404F-4324-80A2-5783E5156BFE}" dt="2024-03-01T15:33:19.002" v="2" actId="47"/>
        <pc:sldMkLst>
          <pc:docMk/>
          <pc:sldMk cId="0" sldId="434"/>
        </pc:sldMkLst>
      </pc:sldChg>
      <pc:sldChg chg="del">
        <pc:chgData name="Spyros Sioutas" userId="85976355e7f43e1c" providerId="LiveId" clId="{EBA0A3FD-404F-4324-80A2-5783E5156BFE}" dt="2024-03-01T15:33:20.246" v="3" actId="47"/>
        <pc:sldMkLst>
          <pc:docMk/>
          <pc:sldMk cId="0" sldId="435"/>
        </pc:sldMkLst>
      </pc:sldChg>
      <pc:sldChg chg="del">
        <pc:chgData name="Spyros Sioutas" userId="85976355e7f43e1c" providerId="LiveId" clId="{EBA0A3FD-404F-4324-80A2-5783E5156BFE}" dt="2024-03-01T15:33:21.656" v="4" actId="47"/>
        <pc:sldMkLst>
          <pc:docMk/>
          <pc:sldMk cId="0" sldId="436"/>
        </pc:sldMkLst>
      </pc:sldChg>
      <pc:sldChg chg="del">
        <pc:chgData name="Spyros Sioutas" userId="85976355e7f43e1c" providerId="LiveId" clId="{EBA0A3FD-404F-4324-80A2-5783E5156BFE}" dt="2024-03-01T15:33:25.984" v="5" actId="47"/>
        <pc:sldMkLst>
          <pc:docMk/>
          <pc:sldMk cId="0" sldId="437"/>
        </pc:sldMkLst>
      </pc:sldChg>
      <pc:sldChg chg="del">
        <pc:chgData name="Spyros Sioutas" userId="85976355e7f43e1c" providerId="LiveId" clId="{EBA0A3FD-404F-4324-80A2-5783E5156BFE}" dt="2024-03-01T15:33:28.706" v="6" actId="47"/>
        <pc:sldMkLst>
          <pc:docMk/>
          <pc:sldMk cId="0" sldId="438"/>
        </pc:sldMkLst>
      </pc:sldChg>
      <pc:sldChg chg="del">
        <pc:chgData name="Spyros Sioutas" userId="85976355e7f43e1c" providerId="LiveId" clId="{EBA0A3FD-404F-4324-80A2-5783E5156BFE}" dt="2024-03-01T15:34:54.796" v="7" actId="47"/>
        <pc:sldMkLst>
          <pc:docMk/>
          <pc:sldMk cId="0" sldId="439"/>
        </pc:sldMkLst>
      </pc:sldChg>
      <pc:sldChg chg="del">
        <pc:chgData name="Spyros Sioutas" userId="85976355e7f43e1c" providerId="LiveId" clId="{EBA0A3FD-404F-4324-80A2-5783E5156BFE}" dt="2024-03-01T15:34:55.513" v="8" actId="47"/>
        <pc:sldMkLst>
          <pc:docMk/>
          <pc:sldMk cId="0" sldId="440"/>
        </pc:sldMkLst>
      </pc:sldChg>
      <pc:sldChg chg="del">
        <pc:chgData name="Spyros Sioutas" userId="85976355e7f43e1c" providerId="LiveId" clId="{EBA0A3FD-404F-4324-80A2-5783E5156BFE}" dt="2024-03-01T15:34:59.303" v="9" actId="47"/>
        <pc:sldMkLst>
          <pc:docMk/>
          <pc:sldMk cId="0" sldId="442"/>
        </pc:sldMkLst>
      </pc:sldChg>
      <pc:sldChg chg="del">
        <pc:chgData name="Spyros Sioutas" userId="85976355e7f43e1c" providerId="LiveId" clId="{EBA0A3FD-404F-4324-80A2-5783E5156BFE}" dt="2024-03-01T15:35:01.708" v="10" actId="47"/>
        <pc:sldMkLst>
          <pc:docMk/>
          <pc:sldMk cId="0" sldId="443"/>
        </pc:sldMkLst>
      </pc:sldChg>
      <pc:sldChg chg="modSp">
        <pc:chgData name="Spyros Sioutas" userId="85976355e7f43e1c" providerId="LiveId" clId="{EBA0A3FD-404F-4324-80A2-5783E5156BFE}" dt="2024-03-01T15:39:32.829" v="59" actId="20577"/>
        <pc:sldMkLst>
          <pc:docMk/>
          <pc:sldMk cId="0" sldId="445"/>
        </pc:sldMkLst>
        <pc:spChg chg="mod">
          <ac:chgData name="Spyros Sioutas" userId="85976355e7f43e1c" providerId="LiveId" clId="{EBA0A3FD-404F-4324-80A2-5783E5156BFE}" dt="2024-03-01T15:39:32.829" v="59" actId="20577"/>
          <ac:spMkLst>
            <pc:docMk/>
            <pc:sldMk cId="0" sldId="445"/>
            <ac:spMk id="388099" creationId="{00000000-0000-0000-0000-000000000000}"/>
          </ac:spMkLst>
        </pc:spChg>
      </pc:sldChg>
      <pc:sldChg chg="del">
        <pc:chgData name="Spyros Sioutas" userId="85976355e7f43e1c" providerId="LiveId" clId="{EBA0A3FD-404F-4324-80A2-5783E5156BFE}" dt="2024-03-01T15:44:29.699" v="60" actId="47"/>
        <pc:sldMkLst>
          <pc:docMk/>
          <pc:sldMk cId="0" sldId="458"/>
        </pc:sldMkLst>
      </pc:sldChg>
      <pc:sldChg chg="modSp mod">
        <pc:chgData name="Spyros Sioutas" userId="85976355e7f43e1c" providerId="LiveId" clId="{EBA0A3FD-404F-4324-80A2-5783E5156BFE}" dt="2024-03-01T15:45:18.103" v="63" actId="14100"/>
        <pc:sldMkLst>
          <pc:docMk/>
          <pc:sldMk cId="0" sldId="461"/>
        </pc:sldMkLst>
        <pc:picChg chg="mod">
          <ac:chgData name="Spyros Sioutas" userId="85976355e7f43e1c" providerId="LiveId" clId="{EBA0A3FD-404F-4324-80A2-5783E5156BFE}" dt="2024-03-01T15:45:18.103" v="63" actId="14100"/>
          <ac:picMkLst>
            <pc:docMk/>
            <pc:sldMk cId="0" sldId="461"/>
            <ac:picMk id="47108" creationId="{00000000-0000-0000-0000-000000000000}"/>
          </ac:picMkLst>
        </pc:picChg>
      </pc:sldChg>
      <pc:sldChg chg="add del">
        <pc:chgData name="Spyros Sioutas" userId="85976355e7f43e1c" providerId="LiveId" clId="{EBA0A3FD-404F-4324-80A2-5783E5156BFE}" dt="2024-03-01T15:50:43.827" v="64" actId="47"/>
        <pc:sldMkLst>
          <pc:docMk/>
          <pc:sldMk cId="0" sldId="462"/>
        </pc:sldMkLst>
      </pc:sldChg>
      <pc:sldChg chg="add del">
        <pc:chgData name="Spyros Sioutas" userId="85976355e7f43e1c" providerId="LiveId" clId="{EBA0A3FD-404F-4324-80A2-5783E5156BFE}" dt="2024-03-01T15:35:47.334" v="43" actId="47"/>
        <pc:sldMkLst>
          <pc:docMk/>
          <pc:sldMk cId="0" sldId="463"/>
        </pc:sldMkLst>
      </pc:sldChg>
      <pc:sldChg chg="del">
        <pc:chgData name="Spyros Sioutas" userId="85976355e7f43e1c" providerId="LiveId" clId="{EBA0A3FD-404F-4324-80A2-5783E5156BFE}" dt="2024-03-01T15:35:28.301" v="11" actId="47"/>
        <pc:sldMkLst>
          <pc:docMk/>
          <pc:sldMk cId="0" sldId="464"/>
        </pc:sldMkLst>
      </pc:sldChg>
      <pc:sldChg chg="del">
        <pc:chgData name="Spyros Sioutas" userId="85976355e7f43e1c" providerId="LiveId" clId="{EBA0A3FD-404F-4324-80A2-5783E5156BFE}" dt="2024-03-01T15:35:28.917" v="12" actId="47"/>
        <pc:sldMkLst>
          <pc:docMk/>
          <pc:sldMk cId="0" sldId="465"/>
        </pc:sldMkLst>
      </pc:sldChg>
      <pc:sldChg chg="del">
        <pc:chgData name="Spyros Sioutas" userId="85976355e7f43e1c" providerId="LiveId" clId="{EBA0A3FD-404F-4324-80A2-5783E5156BFE}" dt="2024-03-01T15:35:29.120" v="13" actId="47"/>
        <pc:sldMkLst>
          <pc:docMk/>
          <pc:sldMk cId="0" sldId="466"/>
        </pc:sldMkLst>
      </pc:sldChg>
      <pc:sldChg chg="del">
        <pc:chgData name="Spyros Sioutas" userId="85976355e7f43e1c" providerId="LiveId" clId="{EBA0A3FD-404F-4324-80A2-5783E5156BFE}" dt="2024-03-01T15:35:29.338" v="14" actId="47"/>
        <pc:sldMkLst>
          <pc:docMk/>
          <pc:sldMk cId="0" sldId="467"/>
        </pc:sldMkLst>
      </pc:sldChg>
      <pc:sldChg chg="del">
        <pc:chgData name="Spyros Sioutas" userId="85976355e7f43e1c" providerId="LiveId" clId="{EBA0A3FD-404F-4324-80A2-5783E5156BFE}" dt="2024-03-01T15:35:29.557" v="15" actId="47"/>
        <pc:sldMkLst>
          <pc:docMk/>
          <pc:sldMk cId="0" sldId="468"/>
        </pc:sldMkLst>
      </pc:sldChg>
      <pc:sldChg chg="del">
        <pc:chgData name="Spyros Sioutas" userId="85976355e7f43e1c" providerId="LiveId" clId="{EBA0A3FD-404F-4324-80A2-5783E5156BFE}" dt="2024-03-01T15:35:29.751" v="16" actId="47"/>
        <pc:sldMkLst>
          <pc:docMk/>
          <pc:sldMk cId="0" sldId="469"/>
        </pc:sldMkLst>
      </pc:sldChg>
      <pc:sldChg chg="del">
        <pc:chgData name="Spyros Sioutas" userId="85976355e7f43e1c" providerId="LiveId" clId="{EBA0A3FD-404F-4324-80A2-5783E5156BFE}" dt="2024-03-01T15:35:29.935" v="17" actId="47"/>
        <pc:sldMkLst>
          <pc:docMk/>
          <pc:sldMk cId="0" sldId="470"/>
        </pc:sldMkLst>
      </pc:sldChg>
      <pc:sldChg chg="del">
        <pc:chgData name="Spyros Sioutas" userId="85976355e7f43e1c" providerId="LiveId" clId="{EBA0A3FD-404F-4324-80A2-5783E5156BFE}" dt="2024-03-01T15:35:30.090" v="18" actId="47"/>
        <pc:sldMkLst>
          <pc:docMk/>
          <pc:sldMk cId="0" sldId="471"/>
        </pc:sldMkLst>
      </pc:sldChg>
      <pc:sldChg chg="del">
        <pc:chgData name="Spyros Sioutas" userId="85976355e7f43e1c" providerId="LiveId" clId="{EBA0A3FD-404F-4324-80A2-5783E5156BFE}" dt="2024-03-01T15:35:30.274" v="19" actId="47"/>
        <pc:sldMkLst>
          <pc:docMk/>
          <pc:sldMk cId="0" sldId="472"/>
        </pc:sldMkLst>
      </pc:sldChg>
      <pc:sldChg chg="del">
        <pc:chgData name="Spyros Sioutas" userId="85976355e7f43e1c" providerId="LiveId" clId="{EBA0A3FD-404F-4324-80A2-5783E5156BFE}" dt="2024-03-01T15:35:30.413" v="20" actId="47"/>
        <pc:sldMkLst>
          <pc:docMk/>
          <pc:sldMk cId="0" sldId="473"/>
        </pc:sldMkLst>
      </pc:sldChg>
      <pc:sldChg chg="del">
        <pc:chgData name="Spyros Sioutas" userId="85976355e7f43e1c" providerId="LiveId" clId="{EBA0A3FD-404F-4324-80A2-5783E5156BFE}" dt="2024-03-01T15:35:31.461" v="21" actId="47"/>
        <pc:sldMkLst>
          <pc:docMk/>
          <pc:sldMk cId="0" sldId="474"/>
        </pc:sldMkLst>
      </pc:sldChg>
      <pc:sldChg chg="del">
        <pc:chgData name="Spyros Sioutas" userId="85976355e7f43e1c" providerId="LiveId" clId="{EBA0A3FD-404F-4324-80A2-5783E5156BFE}" dt="2024-03-01T15:35:31.652" v="22" actId="47"/>
        <pc:sldMkLst>
          <pc:docMk/>
          <pc:sldMk cId="0" sldId="475"/>
        </pc:sldMkLst>
      </pc:sldChg>
      <pc:sldChg chg="del">
        <pc:chgData name="Spyros Sioutas" userId="85976355e7f43e1c" providerId="LiveId" clId="{EBA0A3FD-404F-4324-80A2-5783E5156BFE}" dt="2024-03-01T15:35:31.823" v="23" actId="47"/>
        <pc:sldMkLst>
          <pc:docMk/>
          <pc:sldMk cId="0" sldId="476"/>
        </pc:sldMkLst>
      </pc:sldChg>
      <pc:sldChg chg="del">
        <pc:chgData name="Spyros Sioutas" userId="85976355e7f43e1c" providerId="LiveId" clId="{EBA0A3FD-404F-4324-80A2-5783E5156BFE}" dt="2024-03-01T15:35:32.244" v="24" actId="47"/>
        <pc:sldMkLst>
          <pc:docMk/>
          <pc:sldMk cId="0" sldId="477"/>
        </pc:sldMkLst>
      </pc:sldChg>
      <pc:sldChg chg="del">
        <pc:chgData name="Spyros Sioutas" userId="85976355e7f43e1c" providerId="LiveId" clId="{EBA0A3FD-404F-4324-80A2-5783E5156BFE}" dt="2024-03-01T15:35:32.464" v="25" actId="47"/>
        <pc:sldMkLst>
          <pc:docMk/>
          <pc:sldMk cId="0" sldId="478"/>
        </pc:sldMkLst>
      </pc:sldChg>
      <pc:sldChg chg="del">
        <pc:chgData name="Spyros Sioutas" userId="85976355e7f43e1c" providerId="LiveId" clId="{EBA0A3FD-404F-4324-80A2-5783E5156BFE}" dt="2024-03-01T15:35:32.763" v="26" actId="47"/>
        <pc:sldMkLst>
          <pc:docMk/>
          <pc:sldMk cId="0" sldId="479"/>
        </pc:sldMkLst>
      </pc:sldChg>
      <pc:sldChg chg="del">
        <pc:chgData name="Spyros Sioutas" userId="85976355e7f43e1c" providerId="LiveId" clId="{EBA0A3FD-404F-4324-80A2-5783E5156BFE}" dt="2024-03-01T15:35:32.955" v="27" actId="47"/>
        <pc:sldMkLst>
          <pc:docMk/>
          <pc:sldMk cId="0" sldId="480"/>
        </pc:sldMkLst>
      </pc:sldChg>
      <pc:sldChg chg="del">
        <pc:chgData name="Spyros Sioutas" userId="85976355e7f43e1c" providerId="LiveId" clId="{EBA0A3FD-404F-4324-80A2-5783E5156BFE}" dt="2024-03-01T15:35:33.107" v="28" actId="47"/>
        <pc:sldMkLst>
          <pc:docMk/>
          <pc:sldMk cId="0" sldId="481"/>
        </pc:sldMkLst>
      </pc:sldChg>
      <pc:sldChg chg="del">
        <pc:chgData name="Spyros Sioutas" userId="85976355e7f43e1c" providerId="LiveId" clId="{EBA0A3FD-404F-4324-80A2-5783E5156BFE}" dt="2024-03-01T15:35:33.577" v="29" actId="47"/>
        <pc:sldMkLst>
          <pc:docMk/>
          <pc:sldMk cId="0" sldId="482"/>
        </pc:sldMkLst>
      </pc:sldChg>
      <pc:sldChg chg="del">
        <pc:chgData name="Spyros Sioutas" userId="85976355e7f43e1c" providerId="LiveId" clId="{EBA0A3FD-404F-4324-80A2-5783E5156BFE}" dt="2024-03-01T15:35:34.061" v="30" actId="47"/>
        <pc:sldMkLst>
          <pc:docMk/>
          <pc:sldMk cId="0" sldId="483"/>
        </pc:sldMkLst>
      </pc:sldChg>
      <pc:sldChg chg="del">
        <pc:chgData name="Spyros Sioutas" userId="85976355e7f43e1c" providerId="LiveId" clId="{EBA0A3FD-404F-4324-80A2-5783E5156BFE}" dt="2024-03-01T15:35:34.324" v="31" actId="47"/>
        <pc:sldMkLst>
          <pc:docMk/>
          <pc:sldMk cId="0" sldId="484"/>
        </pc:sldMkLst>
      </pc:sldChg>
      <pc:sldChg chg="del">
        <pc:chgData name="Spyros Sioutas" userId="85976355e7f43e1c" providerId="LiveId" clId="{EBA0A3FD-404F-4324-80A2-5783E5156BFE}" dt="2024-03-01T15:35:34.537" v="32" actId="47"/>
        <pc:sldMkLst>
          <pc:docMk/>
          <pc:sldMk cId="0" sldId="485"/>
        </pc:sldMkLst>
      </pc:sldChg>
      <pc:sldChg chg="del">
        <pc:chgData name="Spyros Sioutas" userId="85976355e7f43e1c" providerId="LiveId" clId="{EBA0A3FD-404F-4324-80A2-5783E5156BFE}" dt="2024-03-01T15:35:34.761" v="33" actId="47"/>
        <pc:sldMkLst>
          <pc:docMk/>
          <pc:sldMk cId="0" sldId="486"/>
        </pc:sldMkLst>
      </pc:sldChg>
      <pc:sldChg chg="del">
        <pc:chgData name="Spyros Sioutas" userId="85976355e7f43e1c" providerId="LiveId" clId="{EBA0A3FD-404F-4324-80A2-5783E5156BFE}" dt="2024-03-01T15:35:35.410" v="35" actId="47"/>
        <pc:sldMkLst>
          <pc:docMk/>
          <pc:sldMk cId="0" sldId="487"/>
        </pc:sldMkLst>
      </pc:sldChg>
      <pc:sldChg chg="del">
        <pc:chgData name="Spyros Sioutas" userId="85976355e7f43e1c" providerId="LiveId" clId="{EBA0A3FD-404F-4324-80A2-5783E5156BFE}" dt="2024-03-01T15:35:35.592" v="36" actId="47"/>
        <pc:sldMkLst>
          <pc:docMk/>
          <pc:sldMk cId="0" sldId="488"/>
        </pc:sldMkLst>
      </pc:sldChg>
      <pc:sldChg chg="del">
        <pc:chgData name="Spyros Sioutas" userId="85976355e7f43e1c" providerId="LiveId" clId="{EBA0A3FD-404F-4324-80A2-5783E5156BFE}" dt="2024-03-01T15:35:35.775" v="37" actId="47"/>
        <pc:sldMkLst>
          <pc:docMk/>
          <pc:sldMk cId="0" sldId="489"/>
        </pc:sldMkLst>
      </pc:sldChg>
      <pc:sldChg chg="del">
        <pc:chgData name="Spyros Sioutas" userId="85976355e7f43e1c" providerId="LiveId" clId="{EBA0A3FD-404F-4324-80A2-5783E5156BFE}" dt="2024-03-01T15:35:35.990" v="38" actId="47"/>
        <pc:sldMkLst>
          <pc:docMk/>
          <pc:sldMk cId="0" sldId="490"/>
        </pc:sldMkLst>
      </pc:sldChg>
      <pc:sldChg chg="add del">
        <pc:chgData name="Spyros Sioutas" userId="85976355e7f43e1c" providerId="LiveId" clId="{EBA0A3FD-404F-4324-80A2-5783E5156BFE}" dt="2024-03-01T15:35:53.808" v="45" actId="47"/>
        <pc:sldMkLst>
          <pc:docMk/>
          <pc:sldMk cId="0" sldId="491"/>
        </pc:sldMkLst>
      </pc:sldChg>
      <pc:sldChg chg="del">
        <pc:chgData name="Spyros Sioutas" userId="85976355e7f43e1c" providerId="LiveId" clId="{EBA0A3FD-404F-4324-80A2-5783E5156BFE}" dt="2024-03-01T15:35:35.205" v="34" actId="47"/>
        <pc:sldMkLst>
          <pc:docMk/>
          <pc:sldMk cId="0" sldId="4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F594DF5-4214-457E-B224-445420D9D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FDFCD7-6464-47AF-909A-48C1CBCBCAA1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659A8A-8BC9-425B-A8A1-325E6635011F}" type="slidenum">
              <a:rPr lang="en-US"/>
              <a:pPr/>
              <a:t>2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As it was clear from the last lecture, one of the main challenges in P2P systems is about locating content.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The simple strategy is to do flooding, or expanding ring search.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37DA30-5B2B-4BA5-944B-6E315B8EDAAE}" type="slidenum">
              <a:rPr lang="en-US"/>
              <a:pPr/>
              <a:t>3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In order to address this issue, we have to impose some logic, some order with respect to </a:t>
            </a:r>
            <a:r>
              <a:rPr lang="en-US" i="1"/>
              <a:t>where</a:t>
            </a:r>
            <a:r>
              <a:rPr lang="en-US"/>
              <a:t> content is located.</a:t>
            </a:r>
          </a:p>
          <a:p>
            <a:pPr eaLnBrk="1" hangingPunct="1"/>
            <a:r>
              <a:rPr lang="en-US"/>
              <a:t>So, instead of searching pretty much at random, we wanna have indexed search.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The main idea to address this issue, is to assign particular content to particular nodes.</a:t>
            </a:r>
          </a:p>
          <a:p>
            <a:pPr eaLnBrk="1" hangingPunct="1"/>
            <a:r>
              <a:rPr lang="en-US"/>
              <a:t>For every possible piece of content, a specific node is responsible to store it, or to keep a pointer to its real location.</a:t>
            </a:r>
          </a:p>
          <a:p>
            <a:pPr eaLnBrk="1" hangingPunct="1"/>
            <a:r>
              <a:rPr lang="en-US"/>
              <a:t>Anyone looking for some specific content will simply have to locate the particular node responsible for it.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This would save us from flooding, and all network abuse that comes with it.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Building a decentralized index is no trivial task.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In organizing data based on indexes and retrieving it quickly, we borrow a concept from a very classical data structure.</a:t>
            </a:r>
          </a:p>
          <a:p>
            <a:pPr eaLnBrk="1" hangingPunct="1"/>
            <a:r>
              <a:rPr lang="en-US"/>
              <a:t>Can anyone guess which one???</a:t>
            </a:r>
          </a:p>
          <a:p>
            <a:pPr eaLnBrk="1" hangingPunct="1"/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4133F5-1496-465D-8BBA-DE62B3F5CACE}" type="slidenum">
              <a:rPr lang="en-US"/>
              <a:pPr/>
              <a:t>4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Let me first remind you how a hash table functions.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Each data item is associated with a key. That key could be a string, a number, the contents </a:t>
            </a:r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C81FF-B982-40E9-B6AC-F4EC339B2818}" type="slidenum">
              <a:rPr lang="en-US"/>
              <a:pPr/>
              <a:t>6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Ok, let’s now get a bit more technical,</a:t>
            </a:r>
          </a:p>
          <a:p>
            <a:pPr eaLnBrk="1" hangingPunct="1"/>
            <a:r>
              <a:rPr lang="en-US"/>
              <a:t>and talk about notions and issues that are fundamental to P2P systems.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FA3315-282A-4F5E-910B-EBAEF2BEE0FC}" type="slidenum">
              <a:rPr lang="en-US"/>
              <a:pPr/>
              <a:t>9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As you probably suspect, locating the target node with linear complexity is not what we would wish.</a:t>
            </a:r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9B33AA-7E82-4619-A3A8-DA7DAC63637C}" type="slidenum">
              <a:rPr lang="en-US"/>
              <a:pPr/>
              <a:t>16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A7B7AE-26B7-4234-AA5B-70857CCD7402}" type="slidenum">
              <a:rPr lang="en-US"/>
              <a:pPr/>
              <a:t>18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And this completes the mechanism Chord uses to build and maintain its ring.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- Can anyone see any problem?</a:t>
            </a:r>
          </a:p>
          <a:p>
            <a:pPr eaLnBrk="1" hangingPunct="1"/>
            <a:r>
              <a:rPr lang="en-US"/>
              <a:t>- Well, the process is quite complex!!</a:t>
            </a:r>
          </a:p>
          <a:p>
            <a:pPr eaLnBrk="1" hangingPunct="1">
              <a:buFontTx/>
              <a:buChar char="-"/>
            </a:pPr>
            <a:endParaRPr lang="en-US"/>
          </a:p>
          <a:p>
            <a:pPr eaLnBrk="1" hangingPunct="1"/>
            <a:r>
              <a:rPr lang="en-US"/>
              <a:t>So far we have implicitly treated a node join as an atomic action.</a:t>
            </a:r>
          </a:p>
          <a:p>
            <a:pPr eaLnBrk="1" hangingPunct="1"/>
            <a:r>
              <a:rPr lang="en-US"/>
              <a:t>When the joins and leaves of many nodes overlap, we may get inconsistencies in the links.</a:t>
            </a:r>
          </a:p>
          <a:p>
            <a:pPr eaLnBrk="1" hangingPunct="1"/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4035425"/>
            <a:ext cx="8591550" cy="107950"/>
          </a:xfrm>
          <a:prstGeom prst="rect">
            <a:avLst/>
          </a:prstGeom>
          <a:gradFill rotWithShape="1">
            <a:gsLst>
              <a:gs pos="0">
                <a:srgbClr val="292929"/>
              </a:gs>
              <a:gs pos="100000">
                <a:srgbClr val="292929">
                  <a:gamma/>
                  <a:tint val="23922"/>
                  <a:invGamma/>
                  <a:alpha val="0"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ChangeArrowheads="1"/>
          </p:cNvSpPr>
          <p:nvPr userDrawn="1"/>
        </p:nvSpPr>
        <p:spPr bwMode="auto">
          <a:xfrm>
            <a:off x="0" y="664210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>
                  <a:gamma/>
                  <a:shade val="37647"/>
                  <a:invGamma/>
                </a:srgbClr>
              </a:gs>
              <a:gs pos="100000">
                <a:srgbClr val="2A6AB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rgbClr val="52ADE7"/>
              </a:buClr>
              <a:buFont typeface="Wingdings" pitchFamily="2" charset="2"/>
              <a:buNone/>
              <a:defRPr/>
            </a:pPr>
            <a:endParaRPr lang="en-GB" sz="3000">
              <a:latin typeface="Arial" charset="0"/>
            </a:endParaRPr>
          </a:p>
        </p:txBody>
      </p:sp>
      <p:sp>
        <p:nvSpPr>
          <p:cNvPr id="6" name="Rectangle 16"/>
          <p:cNvSpPr>
            <a:spLocks noChangeArrowheads="1"/>
          </p:cNvSpPr>
          <p:nvPr userDrawn="1"/>
        </p:nvSpPr>
        <p:spPr bwMode="auto">
          <a:xfrm>
            <a:off x="0" y="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/>
              </a:gs>
              <a:gs pos="100000">
                <a:srgbClr val="2A6AB3">
                  <a:gamma/>
                  <a:shade val="4549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25625"/>
            <a:ext cx="9144000" cy="2127250"/>
          </a:xfrm>
        </p:spPr>
        <p:txBody>
          <a:bodyPr anchor="ctr"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645025"/>
            <a:ext cx="9144000" cy="1755775"/>
          </a:xfrm>
        </p:spPr>
        <p:txBody>
          <a:bodyPr lIns="91440" tIns="45720" rIns="91440" bIns="45720"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itchFamily="2" charset="2"/>
              <a:buNone/>
              <a:tabLst/>
              <a:defRPr sz="3600" baseline="0">
                <a:solidFill>
                  <a:srgbClr val="333333"/>
                </a:solidFill>
                <a:latin typeface="+mj-lt"/>
              </a:defRPr>
            </a:lvl1pPr>
          </a:lstStyle>
          <a:p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6605" y="620688"/>
            <a:ext cx="9010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l-GR" sz="5400" b="1" cap="none" spc="150" dirty="0">
                <a:ln w="1143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Πανεπιστήμιο Πατρών</a:t>
            </a:r>
            <a:endParaRPr lang="en-US" sz="5400" b="1" cap="none" spc="150" dirty="0">
              <a:ln w="11430">
                <a:solidFill>
                  <a:srgbClr val="0070C0"/>
                </a:solidFill>
              </a:ln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7813"/>
            <a:ext cx="2286000" cy="6122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7813"/>
            <a:ext cx="6705600" cy="6122987"/>
          </a:xfrm>
        </p:spPr>
        <p:txBody>
          <a:bodyPr vert="eaVert"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31863" y="96838"/>
            <a:ext cx="7678737" cy="59991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anchor="ctr"/>
          <a:lstStyle>
            <a:lvl1pPr algn="ctr">
              <a:defRPr sz="4000" b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575" y="1371600"/>
            <a:ext cx="8061325" cy="5257800"/>
          </a:xfrm>
        </p:spPr>
        <p:txBody>
          <a:bodyPr/>
          <a:lstStyle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828800"/>
            <a:ext cx="3954463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828800"/>
            <a:ext cx="3954462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7813"/>
            <a:ext cx="914400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29400"/>
            <a:ext cx="2133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29400"/>
            <a:ext cx="2133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6A6CF0D3-603B-4384-BB7C-A973B5D31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68313" y="990600"/>
            <a:ext cx="8207375" cy="69850"/>
          </a:xfrm>
          <a:prstGeom prst="rect">
            <a:avLst/>
          </a:prstGeom>
          <a:gradFill rotWithShape="1">
            <a:gsLst>
              <a:gs pos="0">
                <a:srgbClr val="292929">
                  <a:alpha val="70000"/>
                </a:srgbClr>
              </a:gs>
              <a:gs pos="100000">
                <a:srgbClr val="292929">
                  <a:gamma/>
                  <a:tint val="23922"/>
                  <a:invGamma/>
                  <a:alpha val="0"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6575" y="1828800"/>
            <a:ext cx="80613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Master text format</a:t>
            </a:r>
          </a:p>
          <a:p>
            <a:pPr lvl="1"/>
            <a:r>
              <a:rPr lang="en-US" dirty="0"/>
              <a:t>Second bullet</a:t>
            </a:r>
          </a:p>
          <a:p>
            <a:pPr lvl="2"/>
            <a:r>
              <a:rPr lang="en-US" dirty="0"/>
              <a:t>Third bullet</a:t>
            </a:r>
          </a:p>
          <a:p>
            <a:pPr lvl="3"/>
            <a:r>
              <a:rPr lang="en-US" dirty="0"/>
              <a:t>Fourth bullet</a:t>
            </a:r>
          </a:p>
          <a:p>
            <a:pPr lvl="4"/>
            <a:r>
              <a:rPr lang="en-US" dirty="0"/>
              <a:t>Fifth bullet</a:t>
            </a:r>
          </a:p>
        </p:txBody>
      </p:sp>
      <p:sp>
        <p:nvSpPr>
          <p:cNvPr id="6157" name="Rectangle 13"/>
          <p:cNvSpPr>
            <a:spLocks noChangeArrowheads="1"/>
          </p:cNvSpPr>
          <p:nvPr userDrawn="1"/>
        </p:nvSpPr>
        <p:spPr bwMode="auto">
          <a:xfrm>
            <a:off x="0" y="664210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>
                  <a:gamma/>
                  <a:shade val="37647"/>
                  <a:invGamma/>
                </a:srgbClr>
              </a:gs>
              <a:gs pos="100000">
                <a:srgbClr val="2A6AB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rgbClr val="52ADE7"/>
              </a:buClr>
              <a:buFont typeface="Wingdings" pitchFamily="2" charset="2"/>
              <a:buNone/>
              <a:defRPr/>
            </a:pPr>
            <a:endParaRPr lang="en-GB" sz="3000">
              <a:latin typeface="Arial" charset="0"/>
            </a:endParaRPr>
          </a:p>
        </p:txBody>
      </p:sp>
      <p:sp>
        <p:nvSpPr>
          <p:cNvPr id="6158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/>
              </a:gs>
              <a:gs pos="100000">
                <a:srgbClr val="2A6AB3">
                  <a:gamma/>
                  <a:shade val="4549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7812088" y="6632575"/>
            <a:ext cx="762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144000" rIns="0" bIns="0" anchor="ctr"/>
          <a:lstStyle/>
          <a:p>
            <a:pPr algn="r">
              <a:defRPr/>
            </a:pPr>
            <a:fld id="{714099C3-A89B-4A3B-9005-A4789C533FB3}" type="slidenum">
              <a:rPr lang="de-CH" sz="900">
                <a:solidFill>
                  <a:schemeClr val="bg1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de-CH" sz="900" dirty="0">
              <a:solidFill>
                <a:schemeClr val="bg1"/>
              </a:solidFill>
              <a:latin typeface="Arial" charset="0"/>
            </a:endParaRPr>
          </a:p>
          <a:p>
            <a:pPr algn="r">
              <a:defRPr/>
            </a:pPr>
            <a:endParaRPr lang="de-CH" sz="1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 userDrawn="1"/>
        </p:nvSpPr>
        <p:spPr bwMode="auto">
          <a:xfrm>
            <a:off x="3338513" y="6629400"/>
            <a:ext cx="24526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l-GR" sz="800" dirty="0">
                <a:solidFill>
                  <a:schemeClr val="bg1"/>
                </a:solidFill>
                <a:latin typeface="Arial" charset="0"/>
              </a:rPr>
              <a:t>Σπύρος Βούλγαρης</a:t>
            </a:r>
            <a:r>
              <a:rPr lang="el-GR" sz="800" baseline="0" dirty="0">
                <a:solidFill>
                  <a:schemeClr val="bg1"/>
                </a:solidFill>
                <a:latin typeface="Arial" charset="0"/>
              </a:rPr>
              <a:t> – Πανεπιστήμιο Πατρών</a:t>
            </a:r>
            <a:endParaRPr lang="el-GR" sz="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 userDrawn="1"/>
        </p:nvSpPr>
        <p:spPr bwMode="auto">
          <a:xfrm>
            <a:off x="2068513" y="14288"/>
            <a:ext cx="49926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l-GR" sz="800" dirty="0">
                <a:solidFill>
                  <a:schemeClr val="bg1"/>
                </a:solidFill>
                <a:latin typeface="Arial" charset="0"/>
              </a:rPr>
              <a:t>Προχωρημένα</a:t>
            </a:r>
            <a:r>
              <a:rPr lang="el-GR" sz="800" baseline="0" dirty="0">
                <a:solidFill>
                  <a:schemeClr val="bg1"/>
                </a:solidFill>
                <a:latin typeface="Arial" charset="0"/>
              </a:rPr>
              <a:t> Θέματα σε Κατανεμημένα Συστήματα</a:t>
            </a:r>
            <a:endParaRPr lang="de-CH" sz="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 userDrawn="1"/>
        </p:nvSpPr>
        <p:spPr bwMode="auto">
          <a:xfrm>
            <a:off x="7904163" y="0"/>
            <a:ext cx="12398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10839D20-7BC4-4E7C-A851-197C94B03247}" type="datetime1">
              <a:rPr lang="el-GR" sz="800">
                <a:solidFill>
                  <a:schemeClr val="bg1"/>
                </a:solidFill>
                <a:latin typeface="Arial" charset="0"/>
              </a:rPr>
              <a:pPr algn="ctr">
                <a:spcBef>
                  <a:spcPct val="50000"/>
                </a:spcBef>
                <a:defRPr/>
              </a:pPr>
              <a:t>1/3/2024</a:t>
            </a:fld>
            <a:endParaRPr lang="el-GR" sz="8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p"/>
        <a:defRPr sz="1800">
          <a:solidFill>
            <a:srgbClr val="000000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n"/>
        <a:defRPr sz="1800">
          <a:solidFill>
            <a:srgbClr val="000000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p"/>
        <a:defRPr sz="1600">
          <a:solidFill>
            <a:srgbClr val="000000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600">
          <a:solidFill>
            <a:srgbClr val="000000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600">
          <a:solidFill>
            <a:srgbClr val="000000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accent1"/>
            </a:gs>
            <a:gs pos="50000">
              <a:schemeClr val="accent1">
                <a:gamma/>
                <a:tint val="43922"/>
                <a:invGamma/>
              </a:schemeClr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1" name="Rectangle 3"/>
          <p:cNvSpPr>
            <a:spLocks noChangeArrowheads="1"/>
          </p:cNvSpPr>
          <p:nvPr/>
        </p:nvSpPr>
        <p:spPr bwMode="auto">
          <a:xfrm>
            <a:off x="0" y="664210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>
                  <a:gamma/>
                  <a:shade val="37647"/>
                  <a:invGamma/>
                </a:srgbClr>
              </a:gs>
              <a:gs pos="100000">
                <a:srgbClr val="2A6AB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52ADE7"/>
              </a:buClr>
              <a:buFont typeface="Wingdings" pitchFamily="2" charset="2"/>
              <a:buChar char="n"/>
              <a:defRPr/>
            </a:pPr>
            <a:endParaRPr lang="en-GB" sz="3000">
              <a:latin typeface="Arial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/>
              </a:gs>
              <a:gs pos="100000">
                <a:srgbClr val="2A6AB3">
                  <a:gamma/>
                  <a:shade val="4549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</a:rPr>
              <a:t>Προχωρημένα Θέματα σε Κατανεμημένα Συστήματα</a:t>
            </a: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Software Systems for Big Data Management and Analytics</a:t>
            </a:r>
            <a:endParaRPr lang="el-GR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Distributed Hash Tables</a:t>
            </a:r>
            <a:endParaRPr lang="el-GR" dirty="0"/>
          </a:p>
          <a:p>
            <a:r>
              <a:rPr lang="el-GR" sz="2400" dirty="0"/>
              <a:t>Σ.ΣΙΟΥΤΑΣ, Σ.ΒΟΥΛΓΑΡΗΣ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Complete Chord</a:t>
            </a:r>
          </a:p>
        </p:txBody>
      </p:sp>
      <p:sp>
        <p:nvSpPr>
          <p:cNvPr id="3911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36575" y="1905000"/>
            <a:ext cx="3957638" cy="4495800"/>
          </a:xfrm>
        </p:spPr>
        <p:txBody>
          <a:bodyPr/>
          <a:lstStyle/>
          <a:p>
            <a:pPr eaLnBrk="1" hangingPunct="1"/>
            <a:r>
              <a:rPr lang="en-US" sz="1800" dirty="0"/>
              <a:t>Each node knows these two nodes:</a:t>
            </a:r>
          </a:p>
          <a:p>
            <a:pPr marL="692150" lvl="1" indent="-347663" eaLnBrk="1" hangingPunct="1"/>
            <a:r>
              <a:rPr lang="en-US" sz="1600" dirty="0"/>
              <a:t>Successor</a:t>
            </a:r>
          </a:p>
          <a:p>
            <a:pPr marL="692150" lvl="1" indent="-347663" eaLnBrk="1" hangingPunct="1"/>
            <a:r>
              <a:rPr lang="en-US" sz="1600" dirty="0"/>
              <a:t>Predecessor (for ring management)</a:t>
            </a:r>
          </a:p>
          <a:p>
            <a:pPr eaLnBrk="1" hangingPunct="1"/>
            <a:endParaRPr lang="en-US" sz="1800" dirty="0"/>
          </a:p>
          <a:p>
            <a:pPr eaLnBrk="1" hangingPunct="1"/>
            <a:r>
              <a:rPr lang="en-US" sz="1800" dirty="0"/>
              <a:t>But also: Each node has </a:t>
            </a:r>
            <a:r>
              <a:rPr lang="en-US" sz="1800" i="1" dirty="0"/>
              <a:t>m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C00000"/>
                </a:solidFill>
              </a:rPr>
              <a:t>fingers</a:t>
            </a:r>
          </a:p>
          <a:p>
            <a:pPr marL="692150" lvl="1" indent="-347663" eaLnBrk="1" hangingPunct="1"/>
            <a:r>
              <a:rPr lang="en-US" sz="1600" i="1" dirty="0" err="1"/>
              <a:t>n</a:t>
            </a:r>
            <a:r>
              <a:rPr lang="en-US" sz="1600" dirty="0" err="1"/>
              <a:t>.finger</a:t>
            </a:r>
            <a:r>
              <a:rPr lang="en-US" sz="1600" dirty="0"/>
              <a:t>(</a:t>
            </a:r>
            <a:r>
              <a:rPr lang="en-US" sz="1600" i="1" dirty="0" err="1"/>
              <a:t>i</a:t>
            </a:r>
            <a:r>
              <a:rPr lang="en-US" sz="1600" dirty="0"/>
              <a:t>) points to node on or after </a:t>
            </a:r>
            <a:r>
              <a:rPr lang="en-US" sz="1600" i="1" dirty="0"/>
              <a:t>2</a:t>
            </a:r>
            <a:r>
              <a:rPr lang="en-US" sz="1600" i="1" baseline="30000" dirty="0"/>
              <a:t>i</a:t>
            </a:r>
            <a:r>
              <a:rPr lang="en-US" sz="1600" dirty="0"/>
              <a:t> steps ahead</a:t>
            </a:r>
          </a:p>
          <a:p>
            <a:pPr marL="692150" lvl="1" indent="-347663" eaLnBrk="1" hangingPunct="1"/>
            <a:r>
              <a:rPr lang="en-US" sz="1600" i="1" dirty="0" err="1"/>
              <a:t>n.</a:t>
            </a:r>
            <a:r>
              <a:rPr lang="en-US" sz="1600" dirty="0" err="1"/>
              <a:t>finger</a:t>
            </a:r>
            <a:r>
              <a:rPr lang="en-US" sz="1600" dirty="0"/>
              <a:t>(0) == </a:t>
            </a:r>
            <a:r>
              <a:rPr lang="en-US" sz="1600" i="1" dirty="0" err="1"/>
              <a:t>n</a:t>
            </a:r>
            <a:r>
              <a:rPr lang="en-US" sz="1600" dirty="0" err="1"/>
              <a:t>.successor</a:t>
            </a:r>
            <a:endParaRPr lang="en-US" sz="1600" dirty="0"/>
          </a:p>
          <a:p>
            <a:pPr marL="692150" lvl="1" indent="-347663" eaLnBrk="1" hangingPunct="1"/>
            <a:r>
              <a:rPr lang="en-US" sz="1600" i="1" dirty="0"/>
              <a:t>O(log N)</a:t>
            </a:r>
            <a:r>
              <a:rPr lang="en-US" sz="1600" dirty="0"/>
              <a:t> state per node</a:t>
            </a:r>
          </a:p>
          <a:p>
            <a:pPr eaLnBrk="1" hangingPunct="1"/>
            <a:endParaRPr lang="en-US" sz="1800" dirty="0"/>
          </a:p>
          <a:p>
            <a:pPr eaLnBrk="1" hangingPunct="1"/>
            <a:r>
              <a:rPr lang="en-US" sz="1800" dirty="0"/>
              <a:t>Lookup is achieved by following </a:t>
            </a:r>
            <a:r>
              <a:rPr lang="en-US" sz="1800" i="1" dirty="0"/>
              <a:t>longest preceding fingers</a:t>
            </a:r>
            <a:r>
              <a:rPr lang="en-US" sz="1800" dirty="0"/>
              <a:t>, then the successor</a:t>
            </a:r>
          </a:p>
          <a:p>
            <a:pPr marL="692150" lvl="1" indent="-347663" eaLnBrk="1" hangingPunct="1"/>
            <a:r>
              <a:rPr lang="en-US" sz="1600" i="1" dirty="0"/>
              <a:t>O(log N)</a:t>
            </a:r>
            <a:r>
              <a:rPr lang="en-US" sz="1600" dirty="0"/>
              <a:t> hops</a:t>
            </a:r>
          </a:p>
        </p:txBody>
      </p:sp>
      <p:sp>
        <p:nvSpPr>
          <p:cNvPr id="32772" name="Oval 5"/>
          <p:cNvSpPr>
            <a:spLocks noChangeArrowheads="1"/>
          </p:cNvSpPr>
          <p:nvPr/>
        </p:nvSpPr>
        <p:spPr bwMode="auto">
          <a:xfrm>
            <a:off x="4867275" y="2351088"/>
            <a:ext cx="3600450" cy="360045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 flipV="1">
            <a:off x="6659563" y="2060575"/>
            <a:ext cx="0" cy="28892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175" name="Oval 7"/>
          <p:cNvSpPr>
            <a:spLocks noChangeArrowheads="1"/>
          </p:cNvSpPr>
          <p:nvPr/>
        </p:nvSpPr>
        <p:spPr bwMode="auto">
          <a:xfrm>
            <a:off x="7904163" y="2843213"/>
            <a:ext cx="144462" cy="1428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1176" name="Oval 8"/>
          <p:cNvSpPr>
            <a:spLocks noChangeArrowheads="1"/>
          </p:cNvSpPr>
          <p:nvPr/>
        </p:nvSpPr>
        <p:spPr bwMode="auto">
          <a:xfrm>
            <a:off x="6729413" y="227488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1177" name="Oval 9"/>
          <p:cNvSpPr>
            <a:spLocks noChangeArrowheads="1"/>
          </p:cNvSpPr>
          <p:nvPr/>
        </p:nvSpPr>
        <p:spPr bwMode="auto">
          <a:xfrm>
            <a:off x="4789488" y="4005263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1178" name="Oval 10"/>
          <p:cNvSpPr>
            <a:spLocks noChangeArrowheads="1"/>
          </p:cNvSpPr>
          <p:nvPr/>
        </p:nvSpPr>
        <p:spPr bwMode="auto">
          <a:xfrm>
            <a:off x="8389938" y="393223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1179" name="Oval 11"/>
          <p:cNvSpPr>
            <a:spLocks noChangeArrowheads="1"/>
          </p:cNvSpPr>
          <p:nvPr/>
        </p:nvSpPr>
        <p:spPr bwMode="auto">
          <a:xfrm>
            <a:off x="8048625" y="514667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1180" name="Oval 12"/>
          <p:cNvSpPr>
            <a:spLocks noChangeArrowheads="1"/>
          </p:cNvSpPr>
          <p:nvPr/>
        </p:nvSpPr>
        <p:spPr bwMode="auto">
          <a:xfrm>
            <a:off x="6516688" y="58769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80" name="Text Box 13"/>
          <p:cNvSpPr txBox="1">
            <a:spLocks noChangeArrowheads="1"/>
          </p:cNvSpPr>
          <p:nvPr/>
        </p:nvSpPr>
        <p:spPr bwMode="auto">
          <a:xfrm>
            <a:off x="6877050" y="2132013"/>
            <a:ext cx="377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</a:t>
            </a:r>
          </a:p>
        </p:txBody>
      </p:sp>
      <p:sp>
        <p:nvSpPr>
          <p:cNvPr id="32781" name="Text Box 14"/>
          <p:cNvSpPr txBox="1">
            <a:spLocks noChangeArrowheads="1"/>
          </p:cNvSpPr>
          <p:nvPr/>
        </p:nvSpPr>
        <p:spPr bwMode="auto">
          <a:xfrm>
            <a:off x="8029575" y="27813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N8</a:t>
            </a:r>
          </a:p>
        </p:txBody>
      </p:sp>
      <p:sp>
        <p:nvSpPr>
          <p:cNvPr id="32782" name="Text Box 15"/>
          <p:cNvSpPr txBox="1">
            <a:spLocks noChangeArrowheads="1"/>
          </p:cNvSpPr>
          <p:nvPr/>
        </p:nvSpPr>
        <p:spPr bwMode="auto">
          <a:xfrm>
            <a:off x="8532813" y="3860800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2783" name="Text Box 16"/>
          <p:cNvSpPr txBox="1">
            <a:spLocks noChangeArrowheads="1"/>
          </p:cNvSpPr>
          <p:nvPr/>
        </p:nvSpPr>
        <p:spPr bwMode="auto">
          <a:xfrm>
            <a:off x="6156325" y="5948363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N32</a:t>
            </a:r>
          </a:p>
        </p:txBody>
      </p:sp>
      <p:sp>
        <p:nvSpPr>
          <p:cNvPr id="32784" name="Text Box 17"/>
          <p:cNvSpPr txBox="1">
            <a:spLocks noChangeArrowheads="1"/>
          </p:cNvSpPr>
          <p:nvPr/>
        </p:nvSpPr>
        <p:spPr bwMode="auto">
          <a:xfrm>
            <a:off x="8174038" y="508476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N21</a:t>
            </a:r>
          </a:p>
        </p:txBody>
      </p:sp>
      <p:sp>
        <p:nvSpPr>
          <p:cNvPr id="391186" name="Oval 18"/>
          <p:cNvSpPr>
            <a:spLocks noChangeArrowheads="1"/>
          </p:cNvSpPr>
          <p:nvPr/>
        </p:nvSpPr>
        <p:spPr bwMode="auto">
          <a:xfrm>
            <a:off x="5508625" y="5516563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1187" name="Oval 19"/>
          <p:cNvSpPr>
            <a:spLocks noChangeArrowheads="1"/>
          </p:cNvSpPr>
          <p:nvPr/>
        </p:nvSpPr>
        <p:spPr bwMode="auto">
          <a:xfrm>
            <a:off x="5057775" y="50133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87" name="Text Box 20"/>
          <p:cNvSpPr txBox="1">
            <a:spLocks noChangeArrowheads="1"/>
          </p:cNvSpPr>
          <p:nvPr/>
        </p:nvSpPr>
        <p:spPr bwMode="auto">
          <a:xfrm>
            <a:off x="5011738" y="544671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N38</a:t>
            </a:r>
          </a:p>
        </p:txBody>
      </p:sp>
      <p:sp>
        <p:nvSpPr>
          <p:cNvPr id="32788" name="Text Box 21"/>
          <p:cNvSpPr txBox="1">
            <a:spLocks noChangeArrowheads="1"/>
          </p:cNvSpPr>
          <p:nvPr/>
        </p:nvSpPr>
        <p:spPr bwMode="auto">
          <a:xfrm>
            <a:off x="4645025" y="4940300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N42</a:t>
            </a:r>
          </a:p>
        </p:txBody>
      </p:sp>
      <p:sp>
        <p:nvSpPr>
          <p:cNvPr id="32789" name="Text Box 22"/>
          <p:cNvSpPr txBox="1">
            <a:spLocks noChangeArrowheads="1"/>
          </p:cNvSpPr>
          <p:nvPr/>
        </p:nvSpPr>
        <p:spPr bwMode="auto">
          <a:xfrm>
            <a:off x="4356100" y="3932238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N48</a:t>
            </a:r>
          </a:p>
        </p:txBody>
      </p:sp>
      <p:sp>
        <p:nvSpPr>
          <p:cNvPr id="391191" name="Oval 23"/>
          <p:cNvSpPr>
            <a:spLocks noChangeArrowheads="1"/>
          </p:cNvSpPr>
          <p:nvPr/>
        </p:nvSpPr>
        <p:spPr bwMode="auto">
          <a:xfrm>
            <a:off x="4913313" y="34385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1192" name="Oval 24"/>
          <p:cNvSpPr>
            <a:spLocks noChangeArrowheads="1"/>
          </p:cNvSpPr>
          <p:nvPr/>
        </p:nvSpPr>
        <p:spPr bwMode="auto">
          <a:xfrm>
            <a:off x="5327650" y="27908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92" name="Text Box 25"/>
          <p:cNvSpPr txBox="1">
            <a:spLocks noChangeArrowheads="1"/>
          </p:cNvSpPr>
          <p:nvPr/>
        </p:nvSpPr>
        <p:spPr bwMode="auto">
          <a:xfrm>
            <a:off x="4500563" y="3355975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N51</a:t>
            </a:r>
          </a:p>
        </p:txBody>
      </p:sp>
      <p:sp>
        <p:nvSpPr>
          <p:cNvPr id="32793" name="Text Box 26"/>
          <p:cNvSpPr txBox="1">
            <a:spLocks noChangeArrowheads="1"/>
          </p:cNvSpPr>
          <p:nvPr/>
        </p:nvSpPr>
        <p:spPr bwMode="auto">
          <a:xfrm>
            <a:off x="4860925" y="2708275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N56</a:t>
            </a:r>
          </a:p>
        </p:txBody>
      </p:sp>
      <p:sp>
        <p:nvSpPr>
          <p:cNvPr id="391195" name="Rectangle 27"/>
          <p:cNvSpPr>
            <a:spLocks noChangeArrowheads="1"/>
          </p:cNvSpPr>
          <p:nvPr/>
        </p:nvSpPr>
        <p:spPr bwMode="auto">
          <a:xfrm>
            <a:off x="5076825" y="1773238"/>
            <a:ext cx="4318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m=6</a:t>
            </a:r>
          </a:p>
        </p:txBody>
      </p:sp>
      <p:sp>
        <p:nvSpPr>
          <p:cNvPr id="391196" name="Rectangle 28"/>
          <p:cNvSpPr>
            <a:spLocks noChangeArrowheads="1"/>
          </p:cNvSpPr>
          <p:nvPr/>
        </p:nvSpPr>
        <p:spPr bwMode="auto">
          <a:xfrm>
            <a:off x="5154613" y="2998788"/>
            <a:ext cx="144462" cy="142875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96" name="Text Box 29"/>
          <p:cNvSpPr txBox="1">
            <a:spLocks noChangeArrowheads="1"/>
          </p:cNvSpPr>
          <p:nvPr/>
        </p:nvSpPr>
        <p:spPr bwMode="auto">
          <a:xfrm>
            <a:off x="4722813" y="292576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009900"/>
                </a:solidFill>
                <a:latin typeface="Arial" charset="0"/>
              </a:rPr>
              <a:t>K54</a:t>
            </a:r>
          </a:p>
        </p:txBody>
      </p:sp>
      <p:sp>
        <p:nvSpPr>
          <p:cNvPr id="32797" name="Arc 30"/>
          <p:cNvSpPr>
            <a:spLocks/>
          </p:cNvSpPr>
          <p:nvPr/>
        </p:nvSpPr>
        <p:spPr bwMode="auto">
          <a:xfrm>
            <a:off x="5219700" y="2874963"/>
            <a:ext cx="1447800" cy="1276350"/>
          </a:xfrm>
          <a:custGeom>
            <a:avLst/>
            <a:gdLst>
              <a:gd name="T0" fmla="*/ 0 w 16719"/>
              <a:gd name="T1" fmla="*/ 90121 h 14715"/>
              <a:gd name="T2" fmla="*/ 78543 w 16719"/>
              <a:gd name="T3" fmla="*/ 0 h 14715"/>
              <a:gd name="T4" fmla="*/ 1447800 w 16719"/>
              <a:gd name="T5" fmla="*/ 1276350 h 14715"/>
              <a:gd name="T6" fmla="*/ 0 60000 65536"/>
              <a:gd name="T7" fmla="*/ 0 60000 65536"/>
              <a:gd name="T8" fmla="*/ 0 60000 65536"/>
              <a:gd name="T9" fmla="*/ 0 w 16719"/>
              <a:gd name="T10" fmla="*/ 0 h 14715"/>
              <a:gd name="T11" fmla="*/ 16719 w 16719"/>
              <a:gd name="T12" fmla="*/ 14715 h 14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719" h="14715" fill="none" extrusionOk="0">
                <a:moveTo>
                  <a:pt x="-1" y="1038"/>
                </a:moveTo>
                <a:cubicBezTo>
                  <a:pt x="291" y="683"/>
                  <a:pt x="593" y="336"/>
                  <a:pt x="906" y="-1"/>
                </a:cubicBezTo>
              </a:path>
              <a:path w="16719" h="14715" stroke="0" extrusionOk="0">
                <a:moveTo>
                  <a:pt x="-1" y="1038"/>
                </a:moveTo>
                <a:cubicBezTo>
                  <a:pt x="291" y="683"/>
                  <a:pt x="593" y="336"/>
                  <a:pt x="906" y="-1"/>
                </a:cubicBezTo>
                <a:lnTo>
                  <a:pt x="16719" y="14715"/>
                </a:lnTo>
                <a:close/>
              </a:path>
            </a:pathLst>
          </a:cu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8" name="AutoShape 31"/>
          <p:cNvSpPr>
            <a:spLocks noChangeArrowheads="1"/>
          </p:cNvSpPr>
          <p:nvPr/>
        </p:nvSpPr>
        <p:spPr bwMode="auto">
          <a:xfrm rot="5400000">
            <a:off x="6553200" y="2311400"/>
            <a:ext cx="142875" cy="730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9" name="Text Box 32"/>
          <p:cNvSpPr txBox="1">
            <a:spLocks noChangeArrowheads="1"/>
          </p:cNvSpPr>
          <p:nvPr/>
        </p:nvSpPr>
        <p:spPr bwMode="auto">
          <a:xfrm>
            <a:off x="6227763" y="1989138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  <a:tabLst>
                <a:tab pos="447675" algn="r"/>
              </a:tabLst>
            </a:pPr>
            <a:r>
              <a:rPr lang="en-US" sz="1200" i="1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200" i="1" baseline="3000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1200" i="1">
                <a:solidFill>
                  <a:schemeClr val="tx2"/>
                </a:solidFill>
                <a:latin typeface="Arial" charset="0"/>
              </a:rPr>
              <a:t>-1	0</a:t>
            </a:r>
          </a:p>
        </p:txBody>
      </p:sp>
      <p:sp>
        <p:nvSpPr>
          <p:cNvPr id="391219" name="Freeform 51"/>
          <p:cNvSpPr>
            <a:spLocks/>
          </p:cNvSpPr>
          <p:nvPr/>
        </p:nvSpPr>
        <p:spPr bwMode="auto">
          <a:xfrm>
            <a:off x="7956550" y="2997200"/>
            <a:ext cx="177800" cy="141288"/>
          </a:xfrm>
          <a:custGeom>
            <a:avLst/>
            <a:gdLst>
              <a:gd name="T0" fmla="*/ 0 w 91"/>
              <a:gd name="T1" fmla="*/ 0 h 106"/>
              <a:gd name="T2" fmla="*/ 45 w 91"/>
              <a:gd name="T3" fmla="*/ 91 h 106"/>
              <a:gd name="T4" fmla="*/ 91 w 91"/>
              <a:gd name="T5" fmla="*/ 91 h 106"/>
              <a:gd name="T6" fmla="*/ 0 60000 65536"/>
              <a:gd name="T7" fmla="*/ 0 60000 65536"/>
              <a:gd name="T8" fmla="*/ 0 60000 65536"/>
              <a:gd name="T9" fmla="*/ 0 w 91"/>
              <a:gd name="T10" fmla="*/ 0 h 106"/>
              <a:gd name="T11" fmla="*/ 91 w 91"/>
              <a:gd name="T12" fmla="*/ 106 h 1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06">
                <a:moveTo>
                  <a:pt x="0" y="0"/>
                </a:moveTo>
                <a:cubicBezTo>
                  <a:pt x="15" y="38"/>
                  <a:pt x="30" y="76"/>
                  <a:pt x="45" y="91"/>
                </a:cubicBezTo>
                <a:cubicBezTo>
                  <a:pt x="60" y="106"/>
                  <a:pt x="75" y="98"/>
                  <a:pt x="91" y="91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5292725" y="2997200"/>
            <a:ext cx="3165475" cy="2592388"/>
            <a:chOff x="3334" y="1888"/>
            <a:chExt cx="1994" cy="1633"/>
          </a:xfrm>
        </p:grpSpPr>
        <p:sp>
          <p:nvSpPr>
            <p:cNvPr id="32825" name="Freeform 46"/>
            <p:cNvSpPr>
              <a:spLocks/>
            </p:cNvSpPr>
            <p:nvPr/>
          </p:nvSpPr>
          <p:spPr bwMode="auto">
            <a:xfrm>
              <a:off x="3334" y="1888"/>
              <a:ext cx="1678" cy="1451"/>
            </a:xfrm>
            <a:custGeom>
              <a:avLst/>
              <a:gdLst>
                <a:gd name="T0" fmla="*/ 1678 w 1678"/>
                <a:gd name="T1" fmla="*/ 0 h 1451"/>
                <a:gd name="T2" fmla="*/ 725 w 1678"/>
                <a:gd name="T3" fmla="*/ 544 h 1451"/>
                <a:gd name="T4" fmla="*/ 0 w 1678"/>
                <a:gd name="T5" fmla="*/ 1451 h 1451"/>
                <a:gd name="T6" fmla="*/ 0 60000 65536"/>
                <a:gd name="T7" fmla="*/ 0 60000 65536"/>
                <a:gd name="T8" fmla="*/ 0 60000 65536"/>
                <a:gd name="T9" fmla="*/ 0 w 1678"/>
                <a:gd name="T10" fmla="*/ 0 h 1451"/>
                <a:gd name="T11" fmla="*/ 1678 w 1678"/>
                <a:gd name="T12" fmla="*/ 1451 h 14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78" h="1451">
                  <a:moveTo>
                    <a:pt x="1678" y="0"/>
                  </a:moveTo>
                  <a:cubicBezTo>
                    <a:pt x="1341" y="151"/>
                    <a:pt x="1005" y="302"/>
                    <a:pt x="725" y="544"/>
                  </a:cubicBezTo>
                  <a:cubicBezTo>
                    <a:pt x="445" y="786"/>
                    <a:pt x="222" y="1118"/>
                    <a:pt x="0" y="1451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6" name="Freeform 47"/>
            <p:cNvSpPr>
              <a:spLocks/>
            </p:cNvSpPr>
            <p:nvPr/>
          </p:nvSpPr>
          <p:spPr bwMode="auto">
            <a:xfrm>
              <a:off x="4490" y="1888"/>
              <a:ext cx="522" cy="1633"/>
            </a:xfrm>
            <a:custGeom>
              <a:avLst/>
              <a:gdLst>
                <a:gd name="T0" fmla="*/ 522 w 522"/>
                <a:gd name="T1" fmla="*/ 0 h 1678"/>
                <a:gd name="T2" fmla="*/ 23 w 522"/>
                <a:gd name="T3" fmla="*/ 862 h 1678"/>
                <a:gd name="T4" fmla="*/ 386 w 522"/>
                <a:gd name="T5" fmla="*/ 1678 h 1678"/>
                <a:gd name="T6" fmla="*/ 0 60000 65536"/>
                <a:gd name="T7" fmla="*/ 0 60000 65536"/>
                <a:gd name="T8" fmla="*/ 0 60000 65536"/>
                <a:gd name="T9" fmla="*/ 0 w 522"/>
                <a:gd name="T10" fmla="*/ 0 h 1678"/>
                <a:gd name="T11" fmla="*/ 522 w 522"/>
                <a:gd name="T12" fmla="*/ 1678 h 16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2" h="1678">
                  <a:moveTo>
                    <a:pt x="522" y="0"/>
                  </a:moveTo>
                  <a:cubicBezTo>
                    <a:pt x="284" y="291"/>
                    <a:pt x="46" y="582"/>
                    <a:pt x="23" y="862"/>
                  </a:cubicBezTo>
                  <a:cubicBezTo>
                    <a:pt x="0" y="1142"/>
                    <a:pt x="193" y="1410"/>
                    <a:pt x="386" y="167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7" name="Freeform 48"/>
            <p:cNvSpPr>
              <a:spLocks/>
            </p:cNvSpPr>
            <p:nvPr/>
          </p:nvSpPr>
          <p:spPr bwMode="auto">
            <a:xfrm>
              <a:off x="4823" y="1888"/>
              <a:ext cx="500" cy="862"/>
            </a:xfrm>
            <a:custGeom>
              <a:avLst/>
              <a:gdLst>
                <a:gd name="T0" fmla="*/ 189 w 506"/>
                <a:gd name="T1" fmla="*/ 0 h 862"/>
                <a:gd name="T2" fmla="*/ 53 w 506"/>
                <a:gd name="T3" fmla="*/ 544 h 862"/>
                <a:gd name="T4" fmla="*/ 506 w 506"/>
                <a:gd name="T5" fmla="*/ 862 h 862"/>
                <a:gd name="T6" fmla="*/ 0 60000 65536"/>
                <a:gd name="T7" fmla="*/ 0 60000 65536"/>
                <a:gd name="T8" fmla="*/ 0 60000 65536"/>
                <a:gd name="T9" fmla="*/ 0 w 506"/>
                <a:gd name="T10" fmla="*/ 0 h 862"/>
                <a:gd name="T11" fmla="*/ 506 w 506"/>
                <a:gd name="T12" fmla="*/ 862 h 8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6" h="862">
                  <a:moveTo>
                    <a:pt x="189" y="0"/>
                  </a:moveTo>
                  <a:cubicBezTo>
                    <a:pt x="94" y="200"/>
                    <a:pt x="0" y="400"/>
                    <a:pt x="53" y="544"/>
                  </a:cubicBezTo>
                  <a:cubicBezTo>
                    <a:pt x="106" y="688"/>
                    <a:pt x="306" y="775"/>
                    <a:pt x="506" y="862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8" name="Freeform 49"/>
            <p:cNvSpPr>
              <a:spLocks/>
            </p:cNvSpPr>
            <p:nvPr/>
          </p:nvSpPr>
          <p:spPr bwMode="auto">
            <a:xfrm>
              <a:off x="5012" y="1888"/>
              <a:ext cx="272" cy="408"/>
            </a:xfrm>
            <a:custGeom>
              <a:avLst/>
              <a:gdLst>
                <a:gd name="T0" fmla="*/ 0 w 272"/>
                <a:gd name="T1" fmla="*/ 0 h 408"/>
                <a:gd name="T2" fmla="*/ 45 w 272"/>
                <a:gd name="T3" fmla="*/ 317 h 408"/>
                <a:gd name="T4" fmla="*/ 272 w 272"/>
                <a:gd name="T5" fmla="*/ 408 h 408"/>
                <a:gd name="T6" fmla="*/ 0 60000 65536"/>
                <a:gd name="T7" fmla="*/ 0 60000 65536"/>
                <a:gd name="T8" fmla="*/ 0 60000 65536"/>
                <a:gd name="T9" fmla="*/ 0 w 272"/>
                <a:gd name="T10" fmla="*/ 0 h 408"/>
                <a:gd name="T11" fmla="*/ 272 w 272"/>
                <a:gd name="T12" fmla="*/ 408 h 4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408">
                  <a:moveTo>
                    <a:pt x="0" y="0"/>
                  </a:moveTo>
                  <a:cubicBezTo>
                    <a:pt x="0" y="124"/>
                    <a:pt x="0" y="249"/>
                    <a:pt x="45" y="317"/>
                  </a:cubicBezTo>
                  <a:cubicBezTo>
                    <a:pt x="90" y="385"/>
                    <a:pt x="181" y="396"/>
                    <a:pt x="272" y="40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9" name="Freeform 50"/>
            <p:cNvSpPr>
              <a:spLocks/>
            </p:cNvSpPr>
            <p:nvPr/>
          </p:nvSpPr>
          <p:spPr bwMode="auto">
            <a:xfrm>
              <a:off x="5012" y="1888"/>
              <a:ext cx="181" cy="211"/>
            </a:xfrm>
            <a:custGeom>
              <a:avLst/>
              <a:gdLst>
                <a:gd name="T0" fmla="*/ 0 w 181"/>
                <a:gd name="T1" fmla="*/ 0 h 211"/>
                <a:gd name="T2" fmla="*/ 45 w 181"/>
                <a:gd name="T3" fmla="*/ 181 h 211"/>
                <a:gd name="T4" fmla="*/ 181 w 181"/>
                <a:gd name="T5" fmla="*/ 181 h 211"/>
                <a:gd name="T6" fmla="*/ 0 60000 65536"/>
                <a:gd name="T7" fmla="*/ 0 60000 65536"/>
                <a:gd name="T8" fmla="*/ 0 60000 65536"/>
                <a:gd name="T9" fmla="*/ 0 w 181"/>
                <a:gd name="T10" fmla="*/ 0 h 211"/>
                <a:gd name="T11" fmla="*/ 181 w 181"/>
                <a:gd name="T12" fmla="*/ 211 h 2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211">
                  <a:moveTo>
                    <a:pt x="0" y="0"/>
                  </a:moveTo>
                  <a:cubicBezTo>
                    <a:pt x="7" y="75"/>
                    <a:pt x="15" y="151"/>
                    <a:pt x="45" y="181"/>
                  </a:cubicBezTo>
                  <a:cubicBezTo>
                    <a:pt x="75" y="211"/>
                    <a:pt x="128" y="196"/>
                    <a:pt x="181" y="181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30" name="Rectangle 52"/>
            <p:cNvSpPr>
              <a:spLocks noChangeArrowheads="1"/>
            </p:cNvSpPr>
            <p:nvPr/>
          </p:nvSpPr>
          <p:spPr bwMode="auto">
            <a:xfrm>
              <a:off x="3696" y="2704"/>
              <a:ext cx="27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+32</a:t>
              </a:r>
            </a:p>
          </p:txBody>
        </p:sp>
        <p:sp>
          <p:nvSpPr>
            <p:cNvPr id="32831" name="Rectangle 53"/>
            <p:cNvSpPr>
              <a:spLocks noChangeArrowheads="1"/>
            </p:cNvSpPr>
            <p:nvPr/>
          </p:nvSpPr>
          <p:spPr bwMode="auto">
            <a:xfrm>
              <a:off x="4286" y="2523"/>
              <a:ext cx="27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+16</a:t>
              </a:r>
            </a:p>
          </p:txBody>
        </p:sp>
        <p:sp>
          <p:nvSpPr>
            <p:cNvPr id="32832" name="Rectangle 54"/>
            <p:cNvSpPr>
              <a:spLocks noChangeArrowheads="1"/>
            </p:cNvSpPr>
            <p:nvPr/>
          </p:nvSpPr>
          <p:spPr bwMode="auto">
            <a:xfrm>
              <a:off x="4747" y="2478"/>
              <a:ext cx="2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+8</a:t>
              </a:r>
            </a:p>
          </p:txBody>
        </p:sp>
        <p:sp>
          <p:nvSpPr>
            <p:cNvPr id="32833" name="Rectangle 55"/>
            <p:cNvSpPr>
              <a:spLocks noChangeArrowheads="1"/>
            </p:cNvSpPr>
            <p:nvPr/>
          </p:nvSpPr>
          <p:spPr bwMode="auto">
            <a:xfrm>
              <a:off x="4967" y="2251"/>
              <a:ext cx="2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+4</a:t>
              </a:r>
            </a:p>
          </p:txBody>
        </p:sp>
        <p:sp>
          <p:nvSpPr>
            <p:cNvPr id="32834" name="Rectangle 56"/>
            <p:cNvSpPr>
              <a:spLocks noChangeArrowheads="1"/>
            </p:cNvSpPr>
            <p:nvPr/>
          </p:nvSpPr>
          <p:spPr bwMode="auto">
            <a:xfrm>
              <a:off x="5012" y="2069"/>
              <a:ext cx="2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+2</a:t>
              </a:r>
            </a:p>
          </p:txBody>
        </p:sp>
        <p:sp>
          <p:nvSpPr>
            <p:cNvPr id="32835" name="Rectangle 57"/>
            <p:cNvSpPr>
              <a:spLocks noChangeArrowheads="1"/>
            </p:cNvSpPr>
            <p:nvPr/>
          </p:nvSpPr>
          <p:spPr bwMode="auto">
            <a:xfrm>
              <a:off x="5103" y="1888"/>
              <a:ext cx="2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+1</a:t>
              </a:r>
            </a:p>
          </p:txBody>
        </p:sp>
      </p:grp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5003800" y="2816225"/>
            <a:ext cx="2952750" cy="2268538"/>
            <a:chOff x="3152" y="1774"/>
            <a:chExt cx="1860" cy="1429"/>
          </a:xfrm>
        </p:grpSpPr>
        <p:sp>
          <p:nvSpPr>
            <p:cNvPr id="32821" name="Freeform 59"/>
            <p:cNvSpPr>
              <a:spLocks/>
            </p:cNvSpPr>
            <p:nvPr/>
          </p:nvSpPr>
          <p:spPr bwMode="auto">
            <a:xfrm>
              <a:off x="3288" y="1888"/>
              <a:ext cx="1724" cy="1315"/>
            </a:xfrm>
            <a:custGeom>
              <a:avLst/>
              <a:gdLst>
                <a:gd name="T0" fmla="*/ 1769 w 1769"/>
                <a:gd name="T1" fmla="*/ 0 h 1270"/>
                <a:gd name="T2" fmla="*/ 680 w 1769"/>
                <a:gd name="T3" fmla="*/ 453 h 1270"/>
                <a:gd name="T4" fmla="*/ 0 w 1769"/>
                <a:gd name="T5" fmla="*/ 1270 h 1270"/>
                <a:gd name="T6" fmla="*/ 0 60000 65536"/>
                <a:gd name="T7" fmla="*/ 0 60000 65536"/>
                <a:gd name="T8" fmla="*/ 0 60000 65536"/>
                <a:gd name="T9" fmla="*/ 0 w 1769"/>
                <a:gd name="T10" fmla="*/ 0 h 1270"/>
                <a:gd name="T11" fmla="*/ 1769 w 1769"/>
                <a:gd name="T12" fmla="*/ 1270 h 12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9" h="1270">
                  <a:moveTo>
                    <a:pt x="1769" y="0"/>
                  </a:moveTo>
                  <a:cubicBezTo>
                    <a:pt x="1372" y="120"/>
                    <a:pt x="975" y="241"/>
                    <a:pt x="680" y="453"/>
                  </a:cubicBezTo>
                  <a:cubicBezTo>
                    <a:pt x="385" y="665"/>
                    <a:pt x="192" y="967"/>
                    <a:pt x="0" y="1270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2" name="Freeform 60"/>
            <p:cNvSpPr>
              <a:spLocks/>
            </p:cNvSpPr>
            <p:nvPr/>
          </p:nvSpPr>
          <p:spPr bwMode="auto">
            <a:xfrm>
              <a:off x="3152" y="2251"/>
              <a:ext cx="197" cy="907"/>
            </a:xfrm>
            <a:custGeom>
              <a:avLst/>
              <a:gdLst>
                <a:gd name="T0" fmla="*/ 91 w 197"/>
                <a:gd name="T1" fmla="*/ 907 h 907"/>
                <a:gd name="T2" fmla="*/ 182 w 197"/>
                <a:gd name="T3" fmla="*/ 363 h 907"/>
                <a:gd name="T4" fmla="*/ 0 w 197"/>
                <a:gd name="T5" fmla="*/ 0 h 907"/>
                <a:gd name="T6" fmla="*/ 0 60000 65536"/>
                <a:gd name="T7" fmla="*/ 0 60000 65536"/>
                <a:gd name="T8" fmla="*/ 0 60000 65536"/>
                <a:gd name="T9" fmla="*/ 0 w 197"/>
                <a:gd name="T10" fmla="*/ 0 h 907"/>
                <a:gd name="T11" fmla="*/ 197 w 197"/>
                <a:gd name="T12" fmla="*/ 907 h 9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7" h="907">
                  <a:moveTo>
                    <a:pt x="91" y="907"/>
                  </a:moveTo>
                  <a:cubicBezTo>
                    <a:pt x="144" y="710"/>
                    <a:pt x="197" y="514"/>
                    <a:pt x="182" y="363"/>
                  </a:cubicBezTo>
                  <a:cubicBezTo>
                    <a:pt x="167" y="212"/>
                    <a:pt x="83" y="106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3" name="Freeform 61"/>
            <p:cNvSpPr>
              <a:spLocks/>
            </p:cNvSpPr>
            <p:nvPr/>
          </p:nvSpPr>
          <p:spPr bwMode="auto">
            <a:xfrm>
              <a:off x="3198" y="1842"/>
              <a:ext cx="226" cy="363"/>
            </a:xfrm>
            <a:custGeom>
              <a:avLst/>
              <a:gdLst>
                <a:gd name="T0" fmla="*/ 0 w 226"/>
                <a:gd name="T1" fmla="*/ 363 h 363"/>
                <a:gd name="T2" fmla="*/ 181 w 226"/>
                <a:gd name="T3" fmla="*/ 227 h 363"/>
                <a:gd name="T4" fmla="*/ 226 w 226"/>
                <a:gd name="T5" fmla="*/ 0 h 363"/>
                <a:gd name="T6" fmla="*/ 0 60000 65536"/>
                <a:gd name="T7" fmla="*/ 0 60000 65536"/>
                <a:gd name="T8" fmla="*/ 0 60000 65536"/>
                <a:gd name="T9" fmla="*/ 0 w 226"/>
                <a:gd name="T10" fmla="*/ 0 h 363"/>
                <a:gd name="T11" fmla="*/ 226 w 226"/>
                <a:gd name="T12" fmla="*/ 363 h 3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6" h="363">
                  <a:moveTo>
                    <a:pt x="0" y="363"/>
                  </a:moveTo>
                  <a:cubicBezTo>
                    <a:pt x="71" y="325"/>
                    <a:pt x="143" y="287"/>
                    <a:pt x="181" y="227"/>
                  </a:cubicBezTo>
                  <a:cubicBezTo>
                    <a:pt x="219" y="167"/>
                    <a:pt x="222" y="83"/>
                    <a:pt x="226" y="0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4" name="Rectangle 62"/>
            <p:cNvSpPr>
              <a:spLocks noChangeArrowheads="1"/>
            </p:cNvSpPr>
            <p:nvPr/>
          </p:nvSpPr>
          <p:spPr bwMode="auto">
            <a:xfrm>
              <a:off x="4218" y="1774"/>
              <a:ext cx="67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CC3300"/>
                  </a:solidFill>
                  <a:latin typeface="Arial" charset="0"/>
                </a:rPr>
                <a:t>lookup(K54)</a:t>
              </a:r>
            </a:p>
          </p:txBody>
        </p:sp>
      </p:grp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7885113" y="1123950"/>
            <a:ext cx="1049337" cy="1728788"/>
            <a:chOff x="4967" y="708"/>
            <a:chExt cx="661" cy="1089"/>
          </a:xfrm>
        </p:grpSpPr>
        <p:sp>
          <p:nvSpPr>
            <p:cNvPr id="391170" name="Rectangle 2"/>
            <p:cNvSpPr>
              <a:spLocks noChangeArrowheads="1"/>
            </p:cNvSpPr>
            <p:nvPr/>
          </p:nvSpPr>
          <p:spPr bwMode="auto">
            <a:xfrm>
              <a:off x="5012" y="890"/>
              <a:ext cx="544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7" name="Rectangle 33"/>
            <p:cNvSpPr>
              <a:spLocks noChangeArrowheads="1"/>
            </p:cNvSpPr>
            <p:nvPr/>
          </p:nvSpPr>
          <p:spPr bwMode="auto">
            <a:xfrm>
              <a:off x="5012" y="890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N8+1</a:t>
              </a:r>
            </a:p>
          </p:txBody>
        </p:sp>
        <p:sp>
          <p:nvSpPr>
            <p:cNvPr id="32808" name="Rectangle 34"/>
            <p:cNvSpPr>
              <a:spLocks noChangeArrowheads="1"/>
            </p:cNvSpPr>
            <p:nvPr/>
          </p:nvSpPr>
          <p:spPr bwMode="auto">
            <a:xfrm>
              <a:off x="5012" y="1026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N8+2</a:t>
              </a:r>
            </a:p>
          </p:txBody>
        </p:sp>
        <p:sp>
          <p:nvSpPr>
            <p:cNvPr id="32809" name="Rectangle 35"/>
            <p:cNvSpPr>
              <a:spLocks noChangeArrowheads="1"/>
            </p:cNvSpPr>
            <p:nvPr/>
          </p:nvSpPr>
          <p:spPr bwMode="auto">
            <a:xfrm>
              <a:off x="5012" y="1162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N8+4</a:t>
              </a:r>
            </a:p>
          </p:txBody>
        </p:sp>
        <p:sp>
          <p:nvSpPr>
            <p:cNvPr id="32810" name="Rectangle 36"/>
            <p:cNvSpPr>
              <a:spLocks noChangeArrowheads="1"/>
            </p:cNvSpPr>
            <p:nvPr/>
          </p:nvSpPr>
          <p:spPr bwMode="auto">
            <a:xfrm>
              <a:off x="5012" y="1298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N8+8</a:t>
              </a:r>
            </a:p>
          </p:txBody>
        </p:sp>
        <p:sp>
          <p:nvSpPr>
            <p:cNvPr id="32811" name="Rectangle 37"/>
            <p:cNvSpPr>
              <a:spLocks noChangeArrowheads="1"/>
            </p:cNvSpPr>
            <p:nvPr/>
          </p:nvSpPr>
          <p:spPr bwMode="auto">
            <a:xfrm>
              <a:off x="5012" y="1434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N8+16</a:t>
              </a:r>
            </a:p>
          </p:txBody>
        </p:sp>
        <p:sp>
          <p:nvSpPr>
            <p:cNvPr id="32812" name="Rectangle 38"/>
            <p:cNvSpPr>
              <a:spLocks noChangeArrowheads="1"/>
            </p:cNvSpPr>
            <p:nvPr/>
          </p:nvSpPr>
          <p:spPr bwMode="auto">
            <a:xfrm>
              <a:off x="5012" y="1570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N8+32</a:t>
              </a:r>
            </a:p>
          </p:txBody>
        </p:sp>
        <p:sp>
          <p:nvSpPr>
            <p:cNvPr id="32813" name="Rectangle 39"/>
            <p:cNvSpPr>
              <a:spLocks noChangeArrowheads="1"/>
            </p:cNvSpPr>
            <p:nvPr/>
          </p:nvSpPr>
          <p:spPr bwMode="auto">
            <a:xfrm>
              <a:off x="5329" y="890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N14</a:t>
              </a:r>
            </a:p>
          </p:txBody>
        </p:sp>
        <p:sp>
          <p:nvSpPr>
            <p:cNvPr id="32814" name="Rectangle 40"/>
            <p:cNvSpPr>
              <a:spLocks noChangeArrowheads="1"/>
            </p:cNvSpPr>
            <p:nvPr/>
          </p:nvSpPr>
          <p:spPr bwMode="auto">
            <a:xfrm>
              <a:off x="5329" y="1026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N14</a:t>
              </a:r>
            </a:p>
          </p:txBody>
        </p:sp>
        <p:sp>
          <p:nvSpPr>
            <p:cNvPr id="32815" name="Rectangle 41"/>
            <p:cNvSpPr>
              <a:spLocks noChangeArrowheads="1"/>
            </p:cNvSpPr>
            <p:nvPr/>
          </p:nvSpPr>
          <p:spPr bwMode="auto">
            <a:xfrm>
              <a:off x="5329" y="1162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N14</a:t>
              </a:r>
            </a:p>
          </p:txBody>
        </p:sp>
        <p:sp>
          <p:nvSpPr>
            <p:cNvPr id="32816" name="Rectangle 42"/>
            <p:cNvSpPr>
              <a:spLocks noChangeArrowheads="1"/>
            </p:cNvSpPr>
            <p:nvPr/>
          </p:nvSpPr>
          <p:spPr bwMode="auto">
            <a:xfrm>
              <a:off x="5329" y="1298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2817" name="Rectangle 43"/>
            <p:cNvSpPr>
              <a:spLocks noChangeArrowheads="1"/>
            </p:cNvSpPr>
            <p:nvPr/>
          </p:nvSpPr>
          <p:spPr bwMode="auto">
            <a:xfrm>
              <a:off x="5329" y="1434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32818" name="Rectangle 44"/>
            <p:cNvSpPr>
              <a:spLocks noChangeArrowheads="1"/>
            </p:cNvSpPr>
            <p:nvPr/>
          </p:nvSpPr>
          <p:spPr bwMode="auto">
            <a:xfrm>
              <a:off x="5329" y="1570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N42</a:t>
              </a:r>
            </a:p>
          </p:txBody>
        </p:sp>
        <p:sp>
          <p:nvSpPr>
            <p:cNvPr id="32819" name="Text Box 45"/>
            <p:cNvSpPr txBox="1">
              <a:spLocks noChangeArrowheads="1"/>
            </p:cNvSpPr>
            <p:nvPr/>
          </p:nvSpPr>
          <p:spPr bwMode="auto">
            <a:xfrm>
              <a:off x="4967" y="708"/>
              <a:ext cx="66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Finger table</a:t>
              </a:r>
            </a:p>
          </p:txBody>
        </p:sp>
        <p:sp>
          <p:nvSpPr>
            <p:cNvPr id="32820" name="Line 63"/>
            <p:cNvSpPr>
              <a:spLocks noChangeShapeType="1"/>
            </p:cNvSpPr>
            <p:nvPr/>
          </p:nvSpPr>
          <p:spPr bwMode="auto">
            <a:xfrm flipV="1">
              <a:off x="5057" y="1706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1232" name="Freeform 64"/>
          <p:cNvSpPr>
            <a:spLocks/>
          </p:cNvSpPr>
          <p:nvPr/>
        </p:nvSpPr>
        <p:spPr bwMode="auto">
          <a:xfrm>
            <a:off x="6840538" y="2420938"/>
            <a:ext cx="1079500" cy="468312"/>
          </a:xfrm>
          <a:custGeom>
            <a:avLst/>
            <a:gdLst>
              <a:gd name="T0" fmla="*/ 680 w 680"/>
              <a:gd name="T1" fmla="*/ 295 h 295"/>
              <a:gd name="T2" fmla="*/ 340 w 680"/>
              <a:gd name="T3" fmla="*/ 204 h 295"/>
              <a:gd name="T4" fmla="*/ 0 w 680"/>
              <a:gd name="T5" fmla="*/ 0 h 295"/>
              <a:gd name="T6" fmla="*/ 0 60000 65536"/>
              <a:gd name="T7" fmla="*/ 0 60000 65536"/>
              <a:gd name="T8" fmla="*/ 0 60000 65536"/>
              <a:gd name="T9" fmla="*/ 0 w 680"/>
              <a:gd name="T10" fmla="*/ 0 h 295"/>
              <a:gd name="T11" fmla="*/ 680 w 680"/>
              <a:gd name="T12" fmla="*/ 295 h 2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0" h="295">
                <a:moveTo>
                  <a:pt x="680" y="295"/>
                </a:moveTo>
                <a:cubicBezTo>
                  <a:pt x="566" y="274"/>
                  <a:pt x="453" y="253"/>
                  <a:pt x="340" y="204"/>
                </a:cubicBezTo>
                <a:cubicBezTo>
                  <a:pt x="227" y="155"/>
                  <a:pt x="113" y="77"/>
                  <a:pt x="0" y="0"/>
                </a:cubicBezTo>
              </a:path>
            </a:pathLst>
          </a:custGeom>
          <a:noFill/>
          <a:ln w="9525" cap="flat">
            <a:solidFill>
              <a:schemeClr val="accent2"/>
            </a:solidFill>
            <a:prstDash val="dash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1235" name="Freeform 67"/>
          <p:cNvSpPr>
            <a:spLocks/>
          </p:cNvSpPr>
          <p:nvPr/>
        </p:nvSpPr>
        <p:spPr bwMode="auto">
          <a:xfrm>
            <a:off x="7956550" y="2997200"/>
            <a:ext cx="431800" cy="971550"/>
          </a:xfrm>
          <a:custGeom>
            <a:avLst/>
            <a:gdLst>
              <a:gd name="T0" fmla="*/ 0 w 272"/>
              <a:gd name="T1" fmla="*/ 0 h 612"/>
              <a:gd name="T2" fmla="*/ 68 w 272"/>
              <a:gd name="T3" fmla="*/ 340 h 612"/>
              <a:gd name="T4" fmla="*/ 272 w 272"/>
              <a:gd name="T5" fmla="*/ 612 h 612"/>
              <a:gd name="T6" fmla="*/ 0 60000 65536"/>
              <a:gd name="T7" fmla="*/ 0 60000 65536"/>
              <a:gd name="T8" fmla="*/ 0 60000 65536"/>
              <a:gd name="T9" fmla="*/ 0 w 272"/>
              <a:gd name="T10" fmla="*/ 0 h 612"/>
              <a:gd name="T11" fmla="*/ 272 w 272"/>
              <a:gd name="T12" fmla="*/ 612 h 6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612">
                <a:moveTo>
                  <a:pt x="0" y="0"/>
                </a:moveTo>
                <a:cubicBezTo>
                  <a:pt x="11" y="119"/>
                  <a:pt x="23" y="238"/>
                  <a:pt x="68" y="340"/>
                </a:cubicBezTo>
                <a:cubicBezTo>
                  <a:pt x="113" y="442"/>
                  <a:pt x="192" y="527"/>
                  <a:pt x="272" y="612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" name="67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1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91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1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91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91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91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2" grpId="0" build="p"/>
      <p:bldP spid="391219" grpId="0" animBg="1"/>
      <p:bldP spid="391232" grpId="0" animBg="1"/>
      <p:bldP spid="3912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Complete Chord</a:t>
            </a: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205038"/>
            <a:ext cx="3235325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329113"/>
            <a:ext cx="4397375" cy="130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2060575"/>
            <a:ext cx="4113213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7848600" y="609600"/>
            <a:ext cx="1049338" cy="2209800"/>
            <a:chOff x="4944" y="384"/>
            <a:chExt cx="661" cy="1392"/>
          </a:xfrm>
        </p:grpSpPr>
        <p:sp>
          <p:nvSpPr>
            <p:cNvPr id="392199" name="Rectangle 7"/>
            <p:cNvSpPr>
              <a:spLocks noChangeArrowheads="1"/>
            </p:cNvSpPr>
            <p:nvPr/>
          </p:nvSpPr>
          <p:spPr bwMode="auto">
            <a:xfrm>
              <a:off x="4989" y="566"/>
              <a:ext cx="544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0" name="Rectangle 8"/>
            <p:cNvSpPr>
              <a:spLocks noChangeArrowheads="1"/>
            </p:cNvSpPr>
            <p:nvPr/>
          </p:nvSpPr>
          <p:spPr bwMode="auto">
            <a:xfrm>
              <a:off x="4989" y="566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N8+1</a:t>
              </a:r>
            </a:p>
          </p:txBody>
        </p:sp>
        <p:sp>
          <p:nvSpPr>
            <p:cNvPr id="33801" name="Rectangle 9"/>
            <p:cNvSpPr>
              <a:spLocks noChangeArrowheads="1"/>
            </p:cNvSpPr>
            <p:nvPr/>
          </p:nvSpPr>
          <p:spPr bwMode="auto">
            <a:xfrm>
              <a:off x="4989" y="702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N8+2</a:t>
              </a:r>
            </a:p>
          </p:txBody>
        </p:sp>
        <p:sp>
          <p:nvSpPr>
            <p:cNvPr id="33802" name="Rectangle 10"/>
            <p:cNvSpPr>
              <a:spLocks noChangeArrowheads="1"/>
            </p:cNvSpPr>
            <p:nvPr/>
          </p:nvSpPr>
          <p:spPr bwMode="auto">
            <a:xfrm>
              <a:off x="4989" y="838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N8+4</a:t>
              </a:r>
            </a:p>
          </p:txBody>
        </p:sp>
        <p:sp>
          <p:nvSpPr>
            <p:cNvPr id="33803" name="Rectangle 11"/>
            <p:cNvSpPr>
              <a:spLocks noChangeArrowheads="1"/>
            </p:cNvSpPr>
            <p:nvPr/>
          </p:nvSpPr>
          <p:spPr bwMode="auto">
            <a:xfrm>
              <a:off x="4989" y="974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N8+8</a:t>
              </a:r>
            </a:p>
          </p:txBody>
        </p:sp>
        <p:sp>
          <p:nvSpPr>
            <p:cNvPr id="33804" name="Rectangle 12"/>
            <p:cNvSpPr>
              <a:spLocks noChangeArrowheads="1"/>
            </p:cNvSpPr>
            <p:nvPr/>
          </p:nvSpPr>
          <p:spPr bwMode="auto">
            <a:xfrm>
              <a:off x="4989" y="1110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N8+16</a:t>
              </a:r>
            </a:p>
          </p:txBody>
        </p:sp>
        <p:sp>
          <p:nvSpPr>
            <p:cNvPr id="33805" name="Rectangle 13"/>
            <p:cNvSpPr>
              <a:spLocks noChangeArrowheads="1"/>
            </p:cNvSpPr>
            <p:nvPr/>
          </p:nvSpPr>
          <p:spPr bwMode="auto">
            <a:xfrm>
              <a:off x="4989" y="1246"/>
              <a:ext cx="31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accent2"/>
                  </a:solidFill>
                  <a:latin typeface="Arial" charset="0"/>
                </a:rPr>
                <a:t>N8+32</a:t>
              </a:r>
            </a:p>
          </p:txBody>
        </p:sp>
        <p:sp>
          <p:nvSpPr>
            <p:cNvPr id="33806" name="Rectangle 14"/>
            <p:cNvSpPr>
              <a:spLocks noChangeArrowheads="1"/>
            </p:cNvSpPr>
            <p:nvPr/>
          </p:nvSpPr>
          <p:spPr bwMode="auto">
            <a:xfrm>
              <a:off x="5306" y="566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N14</a:t>
              </a:r>
            </a:p>
          </p:txBody>
        </p:sp>
        <p:sp>
          <p:nvSpPr>
            <p:cNvPr id="33807" name="Rectangle 15"/>
            <p:cNvSpPr>
              <a:spLocks noChangeArrowheads="1"/>
            </p:cNvSpPr>
            <p:nvPr/>
          </p:nvSpPr>
          <p:spPr bwMode="auto">
            <a:xfrm>
              <a:off x="5306" y="702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N14</a:t>
              </a:r>
            </a:p>
          </p:txBody>
        </p:sp>
        <p:sp>
          <p:nvSpPr>
            <p:cNvPr id="33808" name="Rectangle 16"/>
            <p:cNvSpPr>
              <a:spLocks noChangeArrowheads="1"/>
            </p:cNvSpPr>
            <p:nvPr/>
          </p:nvSpPr>
          <p:spPr bwMode="auto">
            <a:xfrm>
              <a:off x="5306" y="838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N14</a:t>
              </a:r>
            </a:p>
          </p:txBody>
        </p:sp>
        <p:sp>
          <p:nvSpPr>
            <p:cNvPr id="33809" name="Rectangle 17"/>
            <p:cNvSpPr>
              <a:spLocks noChangeArrowheads="1"/>
            </p:cNvSpPr>
            <p:nvPr/>
          </p:nvSpPr>
          <p:spPr bwMode="auto">
            <a:xfrm>
              <a:off x="5306" y="974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3810" name="Rectangle 18"/>
            <p:cNvSpPr>
              <a:spLocks noChangeArrowheads="1"/>
            </p:cNvSpPr>
            <p:nvPr/>
          </p:nvSpPr>
          <p:spPr bwMode="auto">
            <a:xfrm>
              <a:off x="5306" y="1110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33811" name="Rectangle 19"/>
            <p:cNvSpPr>
              <a:spLocks noChangeArrowheads="1"/>
            </p:cNvSpPr>
            <p:nvPr/>
          </p:nvSpPr>
          <p:spPr bwMode="auto">
            <a:xfrm>
              <a:off x="5306" y="1246"/>
              <a:ext cx="227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N42</a:t>
              </a:r>
            </a:p>
          </p:txBody>
        </p:sp>
        <p:sp>
          <p:nvSpPr>
            <p:cNvPr id="33812" name="Text Box 20"/>
            <p:cNvSpPr txBox="1">
              <a:spLocks noChangeArrowheads="1"/>
            </p:cNvSpPr>
            <p:nvPr/>
          </p:nvSpPr>
          <p:spPr bwMode="auto">
            <a:xfrm>
              <a:off x="4944" y="384"/>
              <a:ext cx="66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Finger table</a:t>
              </a:r>
            </a:p>
          </p:txBody>
        </p:sp>
        <p:sp>
          <p:nvSpPr>
            <p:cNvPr id="33813" name="Line 21"/>
            <p:cNvSpPr>
              <a:spLocks noChangeShapeType="1"/>
            </p:cNvSpPr>
            <p:nvPr/>
          </p:nvSpPr>
          <p:spPr bwMode="auto">
            <a:xfrm flipV="1">
              <a:off x="5040" y="1382"/>
              <a:ext cx="85" cy="3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21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Chord Ring Management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For </a:t>
            </a:r>
            <a:r>
              <a:rPr lang="en-US" b="1" dirty="0">
                <a:solidFill>
                  <a:srgbClr val="C00000"/>
                </a:solidFill>
              </a:rPr>
              <a:t>correctness</a:t>
            </a:r>
            <a:r>
              <a:rPr lang="en-US" dirty="0"/>
              <a:t>, Chord needs to maintain the following invariants</a:t>
            </a:r>
          </a:p>
          <a:p>
            <a:pPr marL="692150" lvl="1" indent="-347663" eaLnBrk="1" hangingPunct="1"/>
            <a:r>
              <a:rPr lang="en-US" b="1" dirty="0">
                <a:solidFill>
                  <a:srgbClr val="C00000"/>
                </a:solidFill>
              </a:rPr>
              <a:t>Successors</a:t>
            </a:r>
            <a:r>
              <a:rPr lang="en-US" dirty="0"/>
              <a:t> are </a:t>
            </a:r>
            <a:r>
              <a:rPr lang="en-US" b="1" dirty="0">
                <a:solidFill>
                  <a:srgbClr val="C00000"/>
                </a:solidFill>
              </a:rPr>
              <a:t>correctly</a:t>
            </a:r>
            <a:r>
              <a:rPr lang="en-US" dirty="0"/>
              <a:t> maintained</a:t>
            </a:r>
          </a:p>
          <a:p>
            <a:pPr marL="692150" lvl="1" indent="-347663" eaLnBrk="1" hangingPunct="1"/>
            <a:r>
              <a:rPr lang="en-US" dirty="0"/>
              <a:t>For every key </a:t>
            </a:r>
            <a:r>
              <a:rPr lang="en-US" i="1" dirty="0"/>
              <a:t>k</a:t>
            </a:r>
            <a:r>
              <a:rPr lang="en-US" dirty="0"/>
              <a:t>, </a:t>
            </a:r>
            <a:r>
              <a:rPr lang="en-US" i="1" dirty="0" err="1"/>
              <a:t>succ</a:t>
            </a:r>
            <a:r>
              <a:rPr lang="en-US" i="1" dirty="0"/>
              <a:t>(k)</a:t>
            </a:r>
            <a:r>
              <a:rPr lang="en-US" dirty="0"/>
              <a:t> is responsible for </a:t>
            </a:r>
            <a:r>
              <a:rPr lang="en-US" i="1" dirty="0"/>
              <a:t>k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b="1" dirty="0">
                <a:solidFill>
                  <a:srgbClr val="C00000"/>
                </a:solidFill>
              </a:rPr>
              <a:t>Fingers</a:t>
            </a:r>
            <a:r>
              <a:rPr lang="en-US" dirty="0"/>
              <a:t> are for </a:t>
            </a:r>
            <a:r>
              <a:rPr lang="en-US" b="1" dirty="0">
                <a:solidFill>
                  <a:srgbClr val="C00000"/>
                </a:solidFill>
              </a:rPr>
              <a:t>efficiency</a:t>
            </a:r>
            <a:r>
              <a:rPr lang="en-US" dirty="0"/>
              <a:t>, not necessarily correctness!</a:t>
            </a:r>
          </a:p>
          <a:p>
            <a:pPr marL="692150" lvl="1" indent="-347663" eaLnBrk="1" hangingPunct="1"/>
            <a:r>
              <a:rPr lang="en-US" dirty="0"/>
              <a:t>One can always default to successor-based lookup</a:t>
            </a:r>
          </a:p>
          <a:p>
            <a:pPr marL="692150" lvl="1" indent="-347663" eaLnBrk="1" hangingPunct="1"/>
            <a:r>
              <a:rPr lang="en-US" dirty="0"/>
              <a:t>Finger table can be updated lazily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Joining the Ring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19100" indent="-419100" eaLnBrk="1" hangingPunct="1"/>
            <a:r>
              <a:rPr lang="en-US"/>
              <a:t>Three step process:</a:t>
            </a:r>
          </a:p>
          <a:p>
            <a:pPr marL="725488" lvl="1" indent="-381000" eaLnBrk="1" hangingPunct="1">
              <a:buFont typeface="Wingdings" pitchFamily="2" charset="2"/>
              <a:buAutoNum type="arabicPeriod"/>
            </a:pPr>
            <a:endParaRPr lang="en-US"/>
          </a:p>
          <a:p>
            <a:pPr marL="725488" lvl="1" indent="-381000" eaLnBrk="1" hangingPunct="1">
              <a:buFont typeface="Wingdings" pitchFamily="2" charset="2"/>
              <a:buAutoNum type="arabicPeriod"/>
            </a:pPr>
            <a:r>
              <a:rPr lang="en-US"/>
              <a:t>Outgoing links</a:t>
            </a:r>
          </a:p>
          <a:p>
            <a:pPr marL="1036638" lvl="2" indent="-342900" eaLnBrk="1" hangingPunct="1">
              <a:buFont typeface="Wingdings" pitchFamily="2" charset="2"/>
              <a:buChar char="¨"/>
            </a:pPr>
            <a:r>
              <a:rPr lang="en-US"/>
              <a:t>Initialize predecessor and all fingers of new node</a:t>
            </a:r>
          </a:p>
          <a:p>
            <a:pPr marL="725488" lvl="1" indent="-381000" eaLnBrk="1" hangingPunct="1">
              <a:buFont typeface="Wingdings" pitchFamily="2" charset="2"/>
              <a:buAutoNum type="arabicPeriod"/>
            </a:pPr>
            <a:endParaRPr lang="en-US"/>
          </a:p>
          <a:p>
            <a:pPr marL="725488" lvl="1" indent="-381000" eaLnBrk="1" hangingPunct="1">
              <a:buFont typeface="Wingdings" pitchFamily="2" charset="2"/>
              <a:buAutoNum type="arabicPeriod"/>
            </a:pPr>
            <a:r>
              <a:rPr lang="en-US"/>
              <a:t>Incoming links</a:t>
            </a:r>
          </a:p>
          <a:p>
            <a:pPr marL="1036638" lvl="2" indent="-342900" eaLnBrk="1" hangingPunct="1">
              <a:buFont typeface="Wingdings" pitchFamily="2" charset="2"/>
              <a:buChar char="¨"/>
            </a:pPr>
            <a:r>
              <a:rPr lang="en-US"/>
              <a:t>Update predecessors and fingers of existing nodes</a:t>
            </a:r>
          </a:p>
          <a:p>
            <a:pPr marL="725488" lvl="1" indent="-381000" eaLnBrk="1" hangingPunct="1">
              <a:buFont typeface="Wingdings" pitchFamily="2" charset="2"/>
              <a:buAutoNum type="arabicPeriod"/>
            </a:pPr>
            <a:endParaRPr lang="en-US"/>
          </a:p>
          <a:p>
            <a:pPr marL="725488" lvl="1" indent="-381000" eaLnBrk="1" hangingPunct="1">
              <a:buFont typeface="Wingdings" pitchFamily="2" charset="2"/>
              <a:buAutoNum type="arabicPeriod"/>
            </a:pPr>
            <a:r>
              <a:rPr lang="en-US"/>
              <a:t>Transfer some keys to the new node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Joining the Ring </a:t>
            </a:r>
            <a:r>
              <a:rPr lang="en-US">
                <a:cs typeface="Arial" charset="0"/>
              </a:rPr>
              <a:t>—</a:t>
            </a:r>
            <a:r>
              <a:rPr lang="en-US"/>
              <a:t> Step 1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905000"/>
            <a:ext cx="8061325" cy="4495800"/>
          </a:xfrm>
        </p:spPr>
        <p:txBody>
          <a:bodyPr/>
          <a:lstStyle/>
          <a:p>
            <a:pPr marL="419100" indent="-419100" eaLnBrk="1" hangingPunct="1"/>
            <a:r>
              <a:rPr lang="en-US"/>
              <a:t>Initialize the new node finger table</a:t>
            </a:r>
          </a:p>
          <a:p>
            <a:pPr marL="725488" lvl="1" indent="-381000" eaLnBrk="1" hangingPunct="1"/>
            <a:r>
              <a:rPr lang="en-US"/>
              <a:t>Locate any node </a:t>
            </a:r>
            <a:r>
              <a:rPr lang="en-US" i="1"/>
              <a:t>n</a:t>
            </a:r>
            <a:r>
              <a:rPr lang="en-US"/>
              <a:t> in the ring</a:t>
            </a:r>
          </a:p>
          <a:p>
            <a:pPr marL="725488" lvl="1" indent="-381000" eaLnBrk="1" hangingPunct="1"/>
            <a:r>
              <a:rPr lang="en-US"/>
              <a:t>Ask </a:t>
            </a:r>
            <a:r>
              <a:rPr lang="en-US" i="1"/>
              <a:t>n</a:t>
            </a:r>
            <a:r>
              <a:rPr lang="en-US"/>
              <a:t> to lookup the peers at </a:t>
            </a:r>
            <a:r>
              <a:rPr lang="en-US" i="1"/>
              <a:t>j+2</a:t>
            </a:r>
            <a:r>
              <a:rPr lang="en-US" i="1" baseline="30000"/>
              <a:t>0</a:t>
            </a:r>
            <a:r>
              <a:rPr lang="en-US"/>
              <a:t>, </a:t>
            </a:r>
            <a:r>
              <a:rPr lang="en-US" i="1"/>
              <a:t>j+2</a:t>
            </a:r>
            <a:r>
              <a:rPr lang="en-US" i="1" baseline="30000"/>
              <a:t>1</a:t>
            </a:r>
            <a:r>
              <a:rPr lang="en-US"/>
              <a:t>, </a:t>
            </a:r>
            <a:r>
              <a:rPr lang="en-US" i="1"/>
              <a:t>j+2</a:t>
            </a:r>
            <a:r>
              <a:rPr lang="en-US" i="1" baseline="30000"/>
              <a:t>2</a:t>
            </a:r>
            <a:r>
              <a:rPr lang="en-US"/>
              <a:t>… </a:t>
            </a:r>
          </a:p>
          <a:p>
            <a:pPr marL="725488" lvl="1" indent="-381000" eaLnBrk="1" hangingPunct="1"/>
            <a:r>
              <a:rPr lang="en-US"/>
              <a:t>Use results to populate finger table of </a:t>
            </a:r>
            <a:r>
              <a:rPr lang="en-US" i="1"/>
              <a:t>j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360" name="Freeform 72"/>
          <p:cNvSpPr>
            <a:spLocks/>
          </p:cNvSpPr>
          <p:nvPr/>
        </p:nvSpPr>
        <p:spPr bwMode="auto">
          <a:xfrm rot="-2061312">
            <a:off x="7292975" y="2852738"/>
            <a:ext cx="1206500" cy="2265362"/>
          </a:xfrm>
          <a:custGeom>
            <a:avLst/>
            <a:gdLst>
              <a:gd name="T0" fmla="*/ 37 w 808"/>
              <a:gd name="T1" fmla="*/ 1384 h 1384"/>
              <a:gd name="T2" fmla="*/ 128 w 808"/>
              <a:gd name="T3" fmla="*/ 477 h 1384"/>
              <a:gd name="T4" fmla="*/ 808 w 808"/>
              <a:gd name="T5" fmla="*/ 0 h 1384"/>
              <a:gd name="T6" fmla="*/ 0 60000 65536"/>
              <a:gd name="T7" fmla="*/ 0 60000 65536"/>
              <a:gd name="T8" fmla="*/ 0 60000 65536"/>
              <a:gd name="T9" fmla="*/ 0 w 808"/>
              <a:gd name="T10" fmla="*/ 0 h 1384"/>
              <a:gd name="T11" fmla="*/ 808 w 808"/>
              <a:gd name="T12" fmla="*/ 1384 h 1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08" h="1384">
                <a:moveTo>
                  <a:pt x="37" y="1384"/>
                </a:moveTo>
                <a:cubicBezTo>
                  <a:pt x="18" y="1046"/>
                  <a:pt x="0" y="708"/>
                  <a:pt x="128" y="477"/>
                </a:cubicBezTo>
                <a:cubicBezTo>
                  <a:pt x="256" y="246"/>
                  <a:pt x="532" y="123"/>
                  <a:pt x="808" y="0"/>
                </a:cubicBezTo>
              </a:path>
            </a:pathLst>
          </a:custGeom>
          <a:noFill/>
          <a:ln w="9525">
            <a:solidFill>
              <a:srgbClr val="CC33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Joining the Ring </a:t>
            </a:r>
            <a:r>
              <a:rPr lang="en-US">
                <a:cs typeface="Arial" charset="0"/>
              </a:rPr>
              <a:t>—</a:t>
            </a:r>
            <a:r>
              <a:rPr lang="en-US"/>
              <a:t> Step 2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6575" y="1600200"/>
            <a:ext cx="3957638" cy="4800600"/>
          </a:xfrm>
        </p:spPr>
        <p:txBody>
          <a:bodyPr/>
          <a:lstStyle/>
          <a:p>
            <a:pPr eaLnBrk="1" hangingPunct="1"/>
            <a:r>
              <a:rPr lang="en-US" sz="2000"/>
              <a:t>Updating fingers of existing nodes</a:t>
            </a:r>
          </a:p>
          <a:p>
            <a:pPr marL="692150" lvl="1" indent="-347663" eaLnBrk="1" hangingPunct="1"/>
            <a:r>
              <a:rPr lang="en-US" sz="1800"/>
              <a:t>New node </a:t>
            </a:r>
            <a:r>
              <a:rPr lang="en-US" sz="1800" i="1"/>
              <a:t>j</a:t>
            </a:r>
            <a:r>
              <a:rPr lang="en-US" sz="1800"/>
              <a:t> calls update function on existing nodes that must point to </a:t>
            </a:r>
            <a:r>
              <a:rPr lang="en-US" sz="1800" i="1"/>
              <a:t>j</a:t>
            </a:r>
          </a:p>
          <a:p>
            <a:pPr marL="987425" lvl="2" indent="-293688" eaLnBrk="1" hangingPunct="1"/>
            <a:r>
              <a:rPr lang="en-US" sz="1600"/>
              <a:t>Nodes in the ranges</a:t>
            </a:r>
            <a:br>
              <a:rPr lang="en-US" sz="1600"/>
            </a:br>
            <a:r>
              <a:rPr lang="en-US" sz="1600" i="1"/>
              <a:t>[j-2</a:t>
            </a:r>
            <a:r>
              <a:rPr lang="en-US" sz="1600" i="1" baseline="30000"/>
              <a:t>i</a:t>
            </a:r>
            <a:r>
              <a:rPr lang="en-US" sz="1600"/>
              <a:t> , </a:t>
            </a:r>
            <a:r>
              <a:rPr lang="en-US" sz="1600" i="1"/>
              <a:t>pred(j)-2</a:t>
            </a:r>
            <a:r>
              <a:rPr lang="en-US" sz="1600" i="1" baseline="30000"/>
              <a:t>i</a:t>
            </a:r>
            <a:r>
              <a:rPr lang="en-US" sz="1600" i="1"/>
              <a:t>+1]</a:t>
            </a:r>
            <a:endParaRPr lang="en-US" sz="1600"/>
          </a:p>
          <a:p>
            <a:pPr marL="692150" lvl="1" indent="-347663" eaLnBrk="1" hangingPunct="1"/>
            <a:r>
              <a:rPr lang="en-US" sz="1800" i="1"/>
              <a:t>O(log N)</a:t>
            </a:r>
            <a:r>
              <a:rPr lang="en-US" sz="1800"/>
              <a:t> nodes need to be updated</a:t>
            </a:r>
          </a:p>
        </p:txBody>
      </p:sp>
      <p:sp>
        <p:nvSpPr>
          <p:cNvPr id="396292" name="Rectangle 4"/>
          <p:cNvSpPr>
            <a:spLocks noChangeArrowheads="1"/>
          </p:cNvSpPr>
          <p:nvPr/>
        </p:nvSpPr>
        <p:spPr bwMode="auto">
          <a:xfrm>
            <a:off x="7956550" y="1412875"/>
            <a:ext cx="8636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894" name="Oval 5"/>
          <p:cNvSpPr>
            <a:spLocks noChangeArrowheads="1"/>
          </p:cNvSpPr>
          <p:nvPr/>
        </p:nvSpPr>
        <p:spPr bwMode="auto">
          <a:xfrm>
            <a:off x="4867275" y="2351088"/>
            <a:ext cx="3600450" cy="360045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Line 6"/>
          <p:cNvSpPr>
            <a:spLocks noChangeShapeType="1"/>
          </p:cNvSpPr>
          <p:nvPr/>
        </p:nvSpPr>
        <p:spPr bwMode="auto">
          <a:xfrm flipV="1">
            <a:off x="6659563" y="2060575"/>
            <a:ext cx="0" cy="28892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6295" name="Oval 7"/>
          <p:cNvSpPr>
            <a:spLocks noChangeArrowheads="1"/>
          </p:cNvSpPr>
          <p:nvPr/>
        </p:nvSpPr>
        <p:spPr bwMode="auto">
          <a:xfrm>
            <a:off x="6729413" y="227488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6296" name="Oval 8"/>
          <p:cNvSpPr>
            <a:spLocks noChangeArrowheads="1"/>
          </p:cNvSpPr>
          <p:nvPr/>
        </p:nvSpPr>
        <p:spPr bwMode="auto">
          <a:xfrm>
            <a:off x="4789488" y="4005263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6297" name="Oval 9"/>
          <p:cNvSpPr>
            <a:spLocks noChangeArrowheads="1"/>
          </p:cNvSpPr>
          <p:nvPr/>
        </p:nvSpPr>
        <p:spPr bwMode="auto">
          <a:xfrm>
            <a:off x="8389938" y="393223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6298" name="Oval 10"/>
          <p:cNvSpPr>
            <a:spLocks noChangeArrowheads="1"/>
          </p:cNvSpPr>
          <p:nvPr/>
        </p:nvSpPr>
        <p:spPr bwMode="auto">
          <a:xfrm>
            <a:off x="8048625" y="514667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6299" name="Oval 11"/>
          <p:cNvSpPr>
            <a:spLocks noChangeArrowheads="1"/>
          </p:cNvSpPr>
          <p:nvPr/>
        </p:nvSpPr>
        <p:spPr bwMode="auto">
          <a:xfrm>
            <a:off x="6516688" y="58769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901" name="Text Box 12"/>
          <p:cNvSpPr txBox="1">
            <a:spLocks noChangeArrowheads="1"/>
          </p:cNvSpPr>
          <p:nvPr/>
        </p:nvSpPr>
        <p:spPr bwMode="auto">
          <a:xfrm>
            <a:off x="6877050" y="2132013"/>
            <a:ext cx="377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</a:t>
            </a:r>
          </a:p>
        </p:txBody>
      </p:sp>
      <p:sp>
        <p:nvSpPr>
          <p:cNvPr id="37902" name="Text Box 13"/>
          <p:cNvSpPr txBox="1">
            <a:spLocks noChangeArrowheads="1"/>
          </p:cNvSpPr>
          <p:nvPr/>
        </p:nvSpPr>
        <p:spPr bwMode="auto">
          <a:xfrm>
            <a:off x="8029575" y="27813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N8</a:t>
            </a:r>
          </a:p>
        </p:txBody>
      </p:sp>
      <p:sp>
        <p:nvSpPr>
          <p:cNvPr id="37903" name="Text Box 14"/>
          <p:cNvSpPr txBox="1">
            <a:spLocks noChangeArrowheads="1"/>
          </p:cNvSpPr>
          <p:nvPr/>
        </p:nvSpPr>
        <p:spPr bwMode="auto">
          <a:xfrm>
            <a:off x="8532813" y="3860800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7904" name="Text Box 15"/>
          <p:cNvSpPr txBox="1">
            <a:spLocks noChangeArrowheads="1"/>
          </p:cNvSpPr>
          <p:nvPr/>
        </p:nvSpPr>
        <p:spPr bwMode="auto">
          <a:xfrm>
            <a:off x="6156325" y="5948363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N32</a:t>
            </a:r>
          </a:p>
        </p:txBody>
      </p:sp>
      <p:sp>
        <p:nvSpPr>
          <p:cNvPr id="37905" name="Text Box 16"/>
          <p:cNvSpPr txBox="1">
            <a:spLocks noChangeArrowheads="1"/>
          </p:cNvSpPr>
          <p:nvPr/>
        </p:nvSpPr>
        <p:spPr bwMode="auto">
          <a:xfrm>
            <a:off x="8174038" y="508476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N21</a:t>
            </a:r>
          </a:p>
        </p:txBody>
      </p:sp>
      <p:sp>
        <p:nvSpPr>
          <p:cNvPr id="396305" name="Oval 17"/>
          <p:cNvSpPr>
            <a:spLocks noChangeArrowheads="1"/>
          </p:cNvSpPr>
          <p:nvPr/>
        </p:nvSpPr>
        <p:spPr bwMode="auto">
          <a:xfrm>
            <a:off x="5508625" y="5516563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6306" name="Oval 18"/>
          <p:cNvSpPr>
            <a:spLocks noChangeArrowheads="1"/>
          </p:cNvSpPr>
          <p:nvPr/>
        </p:nvSpPr>
        <p:spPr bwMode="auto">
          <a:xfrm>
            <a:off x="5057775" y="50133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908" name="Text Box 19"/>
          <p:cNvSpPr txBox="1">
            <a:spLocks noChangeArrowheads="1"/>
          </p:cNvSpPr>
          <p:nvPr/>
        </p:nvSpPr>
        <p:spPr bwMode="auto">
          <a:xfrm>
            <a:off x="5011738" y="544671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N38</a:t>
            </a:r>
          </a:p>
        </p:txBody>
      </p:sp>
      <p:sp>
        <p:nvSpPr>
          <p:cNvPr id="37909" name="Text Box 20"/>
          <p:cNvSpPr txBox="1">
            <a:spLocks noChangeArrowheads="1"/>
          </p:cNvSpPr>
          <p:nvPr/>
        </p:nvSpPr>
        <p:spPr bwMode="auto">
          <a:xfrm>
            <a:off x="4645025" y="4940300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N42</a:t>
            </a:r>
          </a:p>
        </p:txBody>
      </p:sp>
      <p:sp>
        <p:nvSpPr>
          <p:cNvPr id="37910" name="Text Box 21"/>
          <p:cNvSpPr txBox="1">
            <a:spLocks noChangeArrowheads="1"/>
          </p:cNvSpPr>
          <p:nvPr/>
        </p:nvSpPr>
        <p:spPr bwMode="auto">
          <a:xfrm>
            <a:off x="4356100" y="3932238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N48</a:t>
            </a:r>
          </a:p>
        </p:txBody>
      </p:sp>
      <p:sp>
        <p:nvSpPr>
          <p:cNvPr id="396310" name="Oval 22"/>
          <p:cNvSpPr>
            <a:spLocks noChangeArrowheads="1"/>
          </p:cNvSpPr>
          <p:nvPr/>
        </p:nvSpPr>
        <p:spPr bwMode="auto">
          <a:xfrm>
            <a:off x="4913313" y="34385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6311" name="Oval 23"/>
          <p:cNvSpPr>
            <a:spLocks noChangeArrowheads="1"/>
          </p:cNvSpPr>
          <p:nvPr/>
        </p:nvSpPr>
        <p:spPr bwMode="auto">
          <a:xfrm>
            <a:off x="5327650" y="27908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913" name="Text Box 24"/>
          <p:cNvSpPr txBox="1">
            <a:spLocks noChangeArrowheads="1"/>
          </p:cNvSpPr>
          <p:nvPr/>
        </p:nvSpPr>
        <p:spPr bwMode="auto">
          <a:xfrm>
            <a:off x="4500563" y="3355975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N51</a:t>
            </a:r>
          </a:p>
        </p:txBody>
      </p:sp>
      <p:sp>
        <p:nvSpPr>
          <p:cNvPr id="37914" name="Text Box 25"/>
          <p:cNvSpPr txBox="1">
            <a:spLocks noChangeArrowheads="1"/>
          </p:cNvSpPr>
          <p:nvPr/>
        </p:nvSpPr>
        <p:spPr bwMode="auto">
          <a:xfrm>
            <a:off x="4860925" y="2708275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N56</a:t>
            </a:r>
          </a:p>
        </p:txBody>
      </p:sp>
      <p:sp>
        <p:nvSpPr>
          <p:cNvPr id="396314" name="Rectangle 26"/>
          <p:cNvSpPr>
            <a:spLocks noChangeArrowheads="1"/>
          </p:cNvSpPr>
          <p:nvPr/>
        </p:nvSpPr>
        <p:spPr bwMode="auto">
          <a:xfrm>
            <a:off x="5076825" y="1773238"/>
            <a:ext cx="4318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m=6</a:t>
            </a:r>
          </a:p>
        </p:txBody>
      </p:sp>
      <p:sp>
        <p:nvSpPr>
          <p:cNvPr id="37916" name="AutoShape 27"/>
          <p:cNvSpPr>
            <a:spLocks noChangeArrowheads="1"/>
          </p:cNvSpPr>
          <p:nvPr/>
        </p:nvSpPr>
        <p:spPr bwMode="auto">
          <a:xfrm rot="5400000">
            <a:off x="6553200" y="2311400"/>
            <a:ext cx="142875" cy="730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7" name="Text Box 28"/>
          <p:cNvSpPr txBox="1">
            <a:spLocks noChangeArrowheads="1"/>
          </p:cNvSpPr>
          <p:nvPr/>
        </p:nvSpPr>
        <p:spPr bwMode="auto">
          <a:xfrm>
            <a:off x="6227763" y="1989138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  <a:tabLst>
                <a:tab pos="447675" algn="r"/>
              </a:tabLst>
            </a:pPr>
            <a:r>
              <a:rPr lang="en-US" sz="1200" i="1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200" i="1" baseline="3000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1200" i="1">
                <a:solidFill>
                  <a:schemeClr val="tx2"/>
                </a:solidFill>
                <a:latin typeface="Arial" charset="0"/>
              </a:rPr>
              <a:t>-1	0</a:t>
            </a:r>
          </a:p>
        </p:txBody>
      </p:sp>
      <p:sp>
        <p:nvSpPr>
          <p:cNvPr id="37918" name="Rectangle 29"/>
          <p:cNvSpPr>
            <a:spLocks noChangeArrowheads="1"/>
          </p:cNvSpPr>
          <p:nvPr/>
        </p:nvSpPr>
        <p:spPr bwMode="auto">
          <a:xfrm>
            <a:off x="7956550" y="1412875"/>
            <a:ext cx="50323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N8+1</a:t>
            </a:r>
          </a:p>
        </p:txBody>
      </p:sp>
      <p:sp>
        <p:nvSpPr>
          <p:cNvPr id="37919" name="Rectangle 30"/>
          <p:cNvSpPr>
            <a:spLocks noChangeArrowheads="1"/>
          </p:cNvSpPr>
          <p:nvPr/>
        </p:nvSpPr>
        <p:spPr bwMode="auto">
          <a:xfrm>
            <a:off x="7956550" y="1628775"/>
            <a:ext cx="50323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N8+2</a:t>
            </a:r>
          </a:p>
        </p:txBody>
      </p:sp>
      <p:sp>
        <p:nvSpPr>
          <p:cNvPr id="37920" name="Rectangle 31"/>
          <p:cNvSpPr>
            <a:spLocks noChangeArrowheads="1"/>
          </p:cNvSpPr>
          <p:nvPr/>
        </p:nvSpPr>
        <p:spPr bwMode="auto">
          <a:xfrm>
            <a:off x="7956550" y="1844675"/>
            <a:ext cx="50323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N8+4</a:t>
            </a:r>
          </a:p>
        </p:txBody>
      </p:sp>
      <p:sp>
        <p:nvSpPr>
          <p:cNvPr id="37921" name="Rectangle 32"/>
          <p:cNvSpPr>
            <a:spLocks noChangeArrowheads="1"/>
          </p:cNvSpPr>
          <p:nvPr/>
        </p:nvSpPr>
        <p:spPr bwMode="auto">
          <a:xfrm>
            <a:off x="7956550" y="2060575"/>
            <a:ext cx="50323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N8+8</a:t>
            </a:r>
          </a:p>
        </p:txBody>
      </p:sp>
      <p:sp>
        <p:nvSpPr>
          <p:cNvPr id="37922" name="Rectangle 33"/>
          <p:cNvSpPr>
            <a:spLocks noChangeArrowheads="1"/>
          </p:cNvSpPr>
          <p:nvPr/>
        </p:nvSpPr>
        <p:spPr bwMode="auto">
          <a:xfrm>
            <a:off x="7956550" y="2276475"/>
            <a:ext cx="50323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N8+16</a:t>
            </a:r>
          </a:p>
        </p:txBody>
      </p:sp>
      <p:sp>
        <p:nvSpPr>
          <p:cNvPr id="37923" name="Rectangle 34"/>
          <p:cNvSpPr>
            <a:spLocks noChangeArrowheads="1"/>
          </p:cNvSpPr>
          <p:nvPr/>
        </p:nvSpPr>
        <p:spPr bwMode="auto">
          <a:xfrm>
            <a:off x="7956550" y="2492375"/>
            <a:ext cx="50323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N8+32</a:t>
            </a:r>
          </a:p>
        </p:txBody>
      </p:sp>
      <p:sp>
        <p:nvSpPr>
          <p:cNvPr id="37924" name="Rectangle 35"/>
          <p:cNvSpPr>
            <a:spLocks noChangeArrowheads="1"/>
          </p:cNvSpPr>
          <p:nvPr/>
        </p:nvSpPr>
        <p:spPr bwMode="auto">
          <a:xfrm>
            <a:off x="8459788" y="1412875"/>
            <a:ext cx="3603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7925" name="Rectangle 36"/>
          <p:cNvSpPr>
            <a:spLocks noChangeArrowheads="1"/>
          </p:cNvSpPr>
          <p:nvPr/>
        </p:nvSpPr>
        <p:spPr bwMode="auto">
          <a:xfrm>
            <a:off x="8459788" y="1628775"/>
            <a:ext cx="3603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7926" name="Rectangle 37"/>
          <p:cNvSpPr>
            <a:spLocks noChangeArrowheads="1"/>
          </p:cNvSpPr>
          <p:nvPr/>
        </p:nvSpPr>
        <p:spPr bwMode="auto">
          <a:xfrm>
            <a:off x="8459788" y="1844675"/>
            <a:ext cx="3603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7927" name="Rectangle 38"/>
          <p:cNvSpPr>
            <a:spLocks noChangeArrowheads="1"/>
          </p:cNvSpPr>
          <p:nvPr/>
        </p:nvSpPr>
        <p:spPr bwMode="auto">
          <a:xfrm>
            <a:off x="8459788" y="2060575"/>
            <a:ext cx="3603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N21</a:t>
            </a:r>
          </a:p>
        </p:txBody>
      </p:sp>
      <p:sp>
        <p:nvSpPr>
          <p:cNvPr id="37928" name="Rectangle 39"/>
          <p:cNvSpPr>
            <a:spLocks noChangeArrowheads="1"/>
          </p:cNvSpPr>
          <p:nvPr/>
        </p:nvSpPr>
        <p:spPr bwMode="auto">
          <a:xfrm>
            <a:off x="8459788" y="2276475"/>
            <a:ext cx="3603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N32</a:t>
            </a:r>
          </a:p>
        </p:txBody>
      </p:sp>
      <p:sp>
        <p:nvSpPr>
          <p:cNvPr id="37929" name="Rectangle 40"/>
          <p:cNvSpPr>
            <a:spLocks noChangeArrowheads="1"/>
          </p:cNvSpPr>
          <p:nvPr/>
        </p:nvSpPr>
        <p:spPr bwMode="auto">
          <a:xfrm>
            <a:off x="8459788" y="2492375"/>
            <a:ext cx="3603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N42</a:t>
            </a:r>
          </a:p>
        </p:txBody>
      </p:sp>
      <p:sp>
        <p:nvSpPr>
          <p:cNvPr id="37930" name="Freeform 41"/>
          <p:cNvSpPr>
            <a:spLocks/>
          </p:cNvSpPr>
          <p:nvPr/>
        </p:nvSpPr>
        <p:spPr bwMode="auto">
          <a:xfrm>
            <a:off x="7127875" y="2997200"/>
            <a:ext cx="828675" cy="2592388"/>
          </a:xfrm>
          <a:custGeom>
            <a:avLst/>
            <a:gdLst>
              <a:gd name="T0" fmla="*/ 522 w 522"/>
              <a:gd name="T1" fmla="*/ 0 h 1678"/>
              <a:gd name="T2" fmla="*/ 23 w 522"/>
              <a:gd name="T3" fmla="*/ 862 h 1678"/>
              <a:gd name="T4" fmla="*/ 386 w 522"/>
              <a:gd name="T5" fmla="*/ 1678 h 1678"/>
              <a:gd name="T6" fmla="*/ 0 60000 65536"/>
              <a:gd name="T7" fmla="*/ 0 60000 65536"/>
              <a:gd name="T8" fmla="*/ 0 60000 65536"/>
              <a:gd name="T9" fmla="*/ 0 w 522"/>
              <a:gd name="T10" fmla="*/ 0 h 1678"/>
              <a:gd name="T11" fmla="*/ 522 w 522"/>
              <a:gd name="T12" fmla="*/ 1678 h 16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2" h="1678">
                <a:moveTo>
                  <a:pt x="522" y="0"/>
                </a:moveTo>
                <a:cubicBezTo>
                  <a:pt x="284" y="291"/>
                  <a:pt x="46" y="582"/>
                  <a:pt x="23" y="862"/>
                </a:cubicBezTo>
                <a:cubicBezTo>
                  <a:pt x="0" y="1142"/>
                  <a:pt x="193" y="1410"/>
                  <a:pt x="386" y="1678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31" name="Rectangle 42"/>
          <p:cNvSpPr>
            <a:spLocks noChangeArrowheads="1"/>
          </p:cNvSpPr>
          <p:nvPr/>
        </p:nvSpPr>
        <p:spPr bwMode="auto">
          <a:xfrm>
            <a:off x="6804025" y="4005263"/>
            <a:ext cx="441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+16</a:t>
            </a:r>
          </a:p>
        </p:txBody>
      </p:sp>
      <p:sp>
        <p:nvSpPr>
          <p:cNvPr id="37932" name="Line 43"/>
          <p:cNvSpPr>
            <a:spLocks noChangeShapeType="1"/>
          </p:cNvSpPr>
          <p:nvPr/>
        </p:nvSpPr>
        <p:spPr bwMode="auto">
          <a:xfrm flipV="1">
            <a:off x="8027988" y="2708275"/>
            <a:ext cx="14446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7092950" y="5805488"/>
            <a:ext cx="604838" cy="274637"/>
            <a:chOff x="4604" y="3612"/>
            <a:chExt cx="381" cy="173"/>
          </a:xfrm>
        </p:grpSpPr>
        <p:sp>
          <p:nvSpPr>
            <p:cNvPr id="396333" name="Oval 45"/>
            <p:cNvSpPr>
              <a:spLocks noChangeArrowheads="1"/>
            </p:cNvSpPr>
            <p:nvPr/>
          </p:nvSpPr>
          <p:spPr bwMode="auto">
            <a:xfrm>
              <a:off x="4604" y="3612"/>
              <a:ext cx="91" cy="90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943" name="Text Box 46"/>
            <p:cNvSpPr txBox="1">
              <a:spLocks noChangeArrowheads="1"/>
            </p:cNvSpPr>
            <p:nvPr/>
          </p:nvSpPr>
          <p:spPr bwMode="auto">
            <a:xfrm>
              <a:off x="4694" y="361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CC3300"/>
                  </a:solidFill>
                  <a:latin typeface="Arial" charset="0"/>
                </a:rPr>
                <a:t>N28</a:t>
              </a:r>
            </a:p>
          </p:txBody>
        </p:sp>
      </p:grpSp>
      <p:sp>
        <p:nvSpPr>
          <p:cNvPr id="396335" name="Rectangle 47"/>
          <p:cNvSpPr>
            <a:spLocks noChangeArrowheads="1"/>
          </p:cNvSpPr>
          <p:nvPr/>
        </p:nvSpPr>
        <p:spPr bwMode="auto">
          <a:xfrm>
            <a:off x="8459788" y="2276475"/>
            <a:ext cx="360362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CC3300"/>
                </a:solidFill>
                <a:latin typeface="Arial" charset="0"/>
              </a:rPr>
              <a:t>N28</a:t>
            </a:r>
          </a:p>
        </p:txBody>
      </p:sp>
      <p:sp>
        <p:nvSpPr>
          <p:cNvPr id="396337" name="Rectangle 49"/>
          <p:cNvSpPr>
            <a:spLocks noChangeArrowheads="1"/>
          </p:cNvSpPr>
          <p:nvPr/>
        </p:nvSpPr>
        <p:spPr bwMode="auto">
          <a:xfrm>
            <a:off x="6835775" y="4876800"/>
            <a:ext cx="403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CC3300"/>
                </a:solidFill>
                <a:latin typeface="Arial" charset="0"/>
              </a:rPr>
              <a:t>-16</a:t>
            </a:r>
          </a:p>
        </p:txBody>
      </p:sp>
      <p:sp>
        <p:nvSpPr>
          <p:cNvPr id="396338" name="Arc 50"/>
          <p:cNvSpPr>
            <a:spLocks/>
          </p:cNvSpPr>
          <p:nvPr/>
        </p:nvSpPr>
        <p:spPr bwMode="auto">
          <a:xfrm>
            <a:off x="6673850" y="2719388"/>
            <a:ext cx="1717675" cy="1431925"/>
          </a:xfrm>
          <a:custGeom>
            <a:avLst/>
            <a:gdLst>
              <a:gd name="T0" fmla="*/ 1090172 w 20612"/>
              <a:gd name="T1" fmla="*/ 0 h 17188"/>
              <a:gd name="T2" fmla="*/ 1717675 w 20612"/>
              <a:gd name="T3" fmla="*/ 893828 h 17188"/>
              <a:gd name="T4" fmla="*/ 0 w 20612"/>
              <a:gd name="T5" fmla="*/ 1431925 h 17188"/>
              <a:gd name="T6" fmla="*/ 0 60000 65536"/>
              <a:gd name="T7" fmla="*/ 0 60000 65536"/>
              <a:gd name="T8" fmla="*/ 0 60000 65536"/>
              <a:gd name="T9" fmla="*/ 0 w 20612"/>
              <a:gd name="T10" fmla="*/ 0 h 17188"/>
              <a:gd name="T11" fmla="*/ 20612 w 20612"/>
              <a:gd name="T12" fmla="*/ 17188 h 171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12" h="17188" fill="none" extrusionOk="0">
                <a:moveTo>
                  <a:pt x="13081" y="0"/>
                </a:moveTo>
                <a:cubicBezTo>
                  <a:pt x="16642" y="2710"/>
                  <a:pt x="19273" y="6459"/>
                  <a:pt x="20611" y="10729"/>
                </a:cubicBezTo>
              </a:path>
              <a:path w="20612" h="17188" stroke="0" extrusionOk="0">
                <a:moveTo>
                  <a:pt x="13081" y="0"/>
                </a:moveTo>
                <a:cubicBezTo>
                  <a:pt x="16642" y="2710"/>
                  <a:pt x="19273" y="6459"/>
                  <a:pt x="20611" y="10729"/>
                </a:cubicBezTo>
                <a:lnTo>
                  <a:pt x="0" y="17188"/>
                </a:lnTo>
                <a:close/>
              </a:path>
            </a:pathLst>
          </a:custGeom>
          <a:noFill/>
          <a:ln w="38100">
            <a:solidFill>
              <a:srgbClr val="CC3300">
                <a:alpha val="74901"/>
              </a:srgbClr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6339" name="Text Box 51"/>
          <p:cNvSpPr txBox="1">
            <a:spLocks noChangeArrowheads="1"/>
          </p:cNvSpPr>
          <p:nvPr/>
        </p:nvSpPr>
        <p:spPr bwMode="auto">
          <a:xfrm>
            <a:off x="8351838" y="3465513"/>
            <a:ext cx="352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CC3300"/>
                </a:solidFill>
                <a:latin typeface="Arial" charset="0"/>
              </a:rPr>
              <a:t>12</a:t>
            </a:r>
          </a:p>
        </p:txBody>
      </p:sp>
      <p:sp>
        <p:nvSpPr>
          <p:cNvPr id="396340" name="Text Box 52"/>
          <p:cNvSpPr txBox="1">
            <a:spLocks noChangeArrowheads="1"/>
          </p:cNvSpPr>
          <p:nvPr/>
        </p:nvSpPr>
        <p:spPr bwMode="auto">
          <a:xfrm>
            <a:off x="7667625" y="2457450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CC3300"/>
                </a:solidFill>
                <a:latin typeface="Arial" charset="0"/>
              </a:rPr>
              <a:t>5</a:t>
            </a:r>
          </a:p>
        </p:txBody>
      </p:sp>
      <p:sp>
        <p:nvSpPr>
          <p:cNvPr id="396341" name="Freeform 53"/>
          <p:cNvSpPr>
            <a:spLocks/>
          </p:cNvSpPr>
          <p:nvPr/>
        </p:nvSpPr>
        <p:spPr bwMode="auto">
          <a:xfrm>
            <a:off x="7105650" y="3608388"/>
            <a:ext cx="1282700" cy="2197100"/>
          </a:xfrm>
          <a:custGeom>
            <a:avLst/>
            <a:gdLst>
              <a:gd name="T0" fmla="*/ 37 w 808"/>
              <a:gd name="T1" fmla="*/ 1384 h 1384"/>
              <a:gd name="T2" fmla="*/ 128 w 808"/>
              <a:gd name="T3" fmla="*/ 477 h 1384"/>
              <a:gd name="T4" fmla="*/ 808 w 808"/>
              <a:gd name="T5" fmla="*/ 0 h 1384"/>
              <a:gd name="T6" fmla="*/ 0 60000 65536"/>
              <a:gd name="T7" fmla="*/ 0 60000 65536"/>
              <a:gd name="T8" fmla="*/ 0 60000 65536"/>
              <a:gd name="T9" fmla="*/ 0 w 808"/>
              <a:gd name="T10" fmla="*/ 0 h 1384"/>
              <a:gd name="T11" fmla="*/ 808 w 808"/>
              <a:gd name="T12" fmla="*/ 1384 h 1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08" h="1384">
                <a:moveTo>
                  <a:pt x="37" y="1384"/>
                </a:moveTo>
                <a:cubicBezTo>
                  <a:pt x="18" y="1046"/>
                  <a:pt x="0" y="708"/>
                  <a:pt x="128" y="477"/>
                </a:cubicBezTo>
                <a:cubicBezTo>
                  <a:pt x="256" y="246"/>
                  <a:pt x="532" y="123"/>
                  <a:pt x="808" y="0"/>
                </a:cubicBezTo>
              </a:path>
            </a:pathLst>
          </a:custGeom>
          <a:noFill/>
          <a:ln w="9525">
            <a:solidFill>
              <a:srgbClr val="CC33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6342" name="Oval 54"/>
          <p:cNvSpPr>
            <a:spLocks noChangeArrowheads="1"/>
          </p:cNvSpPr>
          <p:nvPr/>
        </p:nvSpPr>
        <p:spPr bwMode="auto">
          <a:xfrm>
            <a:off x="7904163" y="2843213"/>
            <a:ext cx="144462" cy="1428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6356" name="Rectangle 68"/>
          <p:cNvSpPr>
            <a:spLocks noChangeArrowheads="1"/>
          </p:cNvSpPr>
          <p:nvPr/>
        </p:nvSpPr>
        <p:spPr bwMode="auto">
          <a:xfrm>
            <a:off x="7521575" y="4373563"/>
            <a:ext cx="403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CC3300"/>
                </a:solidFill>
                <a:latin typeface="Arial" charset="0"/>
              </a:rPr>
              <a:t>-16</a:t>
            </a:r>
          </a:p>
        </p:txBody>
      </p:sp>
      <p:sp>
        <p:nvSpPr>
          <p:cNvPr id="56" name="55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360" grpId="0" animBg="1"/>
      <p:bldP spid="396335" grpId="0" animBg="1"/>
      <p:bldP spid="396337" grpId="0"/>
      <p:bldP spid="396338" grpId="0" animBg="1"/>
      <p:bldP spid="396339" grpId="0"/>
      <p:bldP spid="396340" grpId="0"/>
      <p:bldP spid="396341" grpId="0" animBg="1"/>
      <p:bldP spid="3963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Joining the Ring </a:t>
            </a:r>
            <a:r>
              <a:rPr lang="en-US">
                <a:cs typeface="Arial" charset="0"/>
              </a:rPr>
              <a:t>—</a:t>
            </a:r>
            <a:r>
              <a:rPr lang="en-US"/>
              <a:t> Step 3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828800"/>
            <a:ext cx="8061325" cy="2133600"/>
          </a:xfrm>
        </p:spPr>
        <p:txBody>
          <a:bodyPr/>
          <a:lstStyle/>
          <a:p>
            <a:pPr eaLnBrk="1" hangingPunct="1"/>
            <a:r>
              <a:rPr lang="en-US"/>
              <a:t>Transfer key responsibility</a:t>
            </a:r>
          </a:p>
          <a:p>
            <a:pPr marL="692150" lvl="1" indent="-347663" eaLnBrk="1" hangingPunct="1"/>
            <a:r>
              <a:rPr lang="en-US"/>
              <a:t>Connect to successor</a:t>
            </a:r>
          </a:p>
          <a:p>
            <a:pPr marL="692150" lvl="1" indent="-347663" eaLnBrk="1" hangingPunct="1"/>
            <a:r>
              <a:rPr lang="en-US"/>
              <a:t>Copy keys from successor to new node</a:t>
            </a:r>
          </a:p>
          <a:p>
            <a:pPr marL="692150" lvl="1" indent="-347663" eaLnBrk="1" hangingPunct="1"/>
            <a:r>
              <a:rPr lang="en-US"/>
              <a:t>Update successor pointer and remove keys</a:t>
            </a:r>
          </a:p>
          <a:p>
            <a:pPr eaLnBrk="1" hangingPunct="1"/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948488" y="3752850"/>
            <a:ext cx="1901825" cy="2144713"/>
            <a:chOff x="4377" y="2364"/>
            <a:chExt cx="1198" cy="1351"/>
          </a:xfrm>
        </p:grpSpPr>
        <p:sp>
          <p:nvSpPr>
            <p:cNvPr id="38958" name="Arc 5"/>
            <p:cNvSpPr>
              <a:spLocks/>
            </p:cNvSpPr>
            <p:nvPr/>
          </p:nvSpPr>
          <p:spPr bwMode="auto">
            <a:xfrm>
              <a:off x="4413" y="2364"/>
              <a:ext cx="1154" cy="1134"/>
            </a:xfrm>
            <a:custGeom>
              <a:avLst/>
              <a:gdLst>
                <a:gd name="T0" fmla="*/ 1154 w 21995"/>
                <a:gd name="T1" fmla="*/ 578 h 21600"/>
                <a:gd name="T2" fmla="*/ 0 w 21995"/>
                <a:gd name="T3" fmla="*/ 1120 h 21600"/>
                <a:gd name="T4" fmla="*/ 179 w 219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95"/>
                <a:gd name="T10" fmla="*/ 0 h 21600"/>
                <a:gd name="T11" fmla="*/ 21995 w 219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95" h="21600" fill="none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</a:path>
                <a:path w="21995" h="21600" stroke="0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  <a:lnTo>
                    <a:pt x="3407" y="0"/>
                  </a:lnTo>
                  <a:close/>
                </a:path>
              </a:pathLst>
            </a:custGeom>
            <a:noFill/>
            <a:ln w="19050">
              <a:solidFill>
                <a:srgbClr val="33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18" name="Oval 6"/>
            <p:cNvSpPr>
              <a:spLocks noChangeArrowheads="1"/>
            </p:cNvSpPr>
            <p:nvPr/>
          </p:nvSpPr>
          <p:spPr bwMode="auto">
            <a:xfrm>
              <a:off x="5456" y="299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7319" name="Oval 7"/>
            <p:cNvSpPr>
              <a:spLocks noChangeArrowheads="1"/>
            </p:cNvSpPr>
            <p:nvPr/>
          </p:nvSpPr>
          <p:spPr bwMode="auto">
            <a:xfrm>
              <a:off x="4491" y="345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61" name="Text Box 8"/>
            <p:cNvSpPr txBox="1">
              <a:spLocks noChangeArrowheads="1"/>
            </p:cNvSpPr>
            <p:nvPr/>
          </p:nvSpPr>
          <p:spPr bwMode="auto">
            <a:xfrm>
              <a:off x="4377" y="329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38962" name="Text Box 9"/>
            <p:cNvSpPr txBox="1">
              <a:spLocks noChangeArrowheads="1"/>
            </p:cNvSpPr>
            <p:nvPr/>
          </p:nvSpPr>
          <p:spPr bwMode="auto">
            <a:xfrm>
              <a:off x="5284" y="2839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97322" name="Oval 10"/>
            <p:cNvSpPr>
              <a:spLocks noChangeArrowheads="1"/>
            </p:cNvSpPr>
            <p:nvPr/>
          </p:nvSpPr>
          <p:spPr bwMode="auto">
            <a:xfrm>
              <a:off x="4854" y="3406"/>
              <a:ext cx="91" cy="90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64" name="Text Box 11"/>
            <p:cNvSpPr txBox="1">
              <a:spLocks noChangeArrowheads="1"/>
            </p:cNvSpPr>
            <p:nvPr/>
          </p:nvSpPr>
          <p:spPr bwMode="auto">
            <a:xfrm>
              <a:off x="4740" y="3247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CC3300"/>
                  </a:solidFill>
                  <a:latin typeface="Arial" charset="0"/>
                </a:rPr>
                <a:t>N28</a:t>
              </a:r>
            </a:p>
          </p:txBody>
        </p:sp>
        <p:sp>
          <p:nvSpPr>
            <p:cNvPr id="397324" name="Rectangle 12"/>
            <p:cNvSpPr>
              <a:spLocks noChangeArrowheads="1"/>
            </p:cNvSpPr>
            <p:nvPr/>
          </p:nvSpPr>
          <p:spPr bwMode="auto">
            <a:xfrm>
              <a:off x="4491" y="3587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66" name="Text Box 13"/>
            <p:cNvSpPr txBox="1">
              <a:spLocks noChangeArrowheads="1"/>
            </p:cNvSpPr>
            <p:nvPr/>
          </p:nvSpPr>
          <p:spPr bwMode="auto">
            <a:xfrm>
              <a:off x="4559" y="354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K30</a:t>
              </a:r>
            </a:p>
          </p:txBody>
        </p:sp>
        <p:sp>
          <p:nvSpPr>
            <p:cNvPr id="38967" name="Freeform 14"/>
            <p:cNvSpPr>
              <a:spLocks/>
            </p:cNvSpPr>
            <p:nvPr/>
          </p:nvSpPr>
          <p:spPr bwMode="auto">
            <a:xfrm>
              <a:off x="4581" y="3497"/>
              <a:ext cx="318" cy="45"/>
            </a:xfrm>
            <a:custGeom>
              <a:avLst/>
              <a:gdLst>
                <a:gd name="T0" fmla="*/ 318 w 318"/>
                <a:gd name="T1" fmla="*/ 0 h 45"/>
                <a:gd name="T2" fmla="*/ 159 w 318"/>
                <a:gd name="T3" fmla="*/ 45 h 45"/>
                <a:gd name="T4" fmla="*/ 0 w 318"/>
                <a:gd name="T5" fmla="*/ 0 h 45"/>
                <a:gd name="T6" fmla="*/ 0 60000 65536"/>
                <a:gd name="T7" fmla="*/ 0 60000 65536"/>
                <a:gd name="T8" fmla="*/ 0 60000 65536"/>
                <a:gd name="T9" fmla="*/ 0 w 318"/>
                <a:gd name="T10" fmla="*/ 0 h 45"/>
                <a:gd name="T11" fmla="*/ 318 w 318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" h="45">
                  <a:moveTo>
                    <a:pt x="318" y="0"/>
                  </a:moveTo>
                  <a:cubicBezTo>
                    <a:pt x="265" y="22"/>
                    <a:pt x="212" y="45"/>
                    <a:pt x="159" y="45"/>
                  </a:cubicBezTo>
                  <a:cubicBezTo>
                    <a:pt x="106" y="45"/>
                    <a:pt x="53" y="22"/>
                    <a:pt x="0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8" name="Freeform 15"/>
            <p:cNvSpPr>
              <a:spLocks/>
            </p:cNvSpPr>
            <p:nvPr/>
          </p:nvSpPr>
          <p:spPr bwMode="auto">
            <a:xfrm>
              <a:off x="4944" y="3088"/>
              <a:ext cx="545" cy="363"/>
            </a:xfrm>
            <a:custGeom>
              <a:avLst/>
              <a:gdLst>
                <a:gd name="T0" fmla="*/ 545 w 545"/>
                <a:gd name="T1" fmla="*/ 0 h 363"/>
                <a:gd name="T2" fmla="*/ 363 w 545"/>
                <a:gd name="T3" fmla="*/ 273 h 363"/>
                <a:gd name="T4" fmla="*/ 0 w 545"/>
                <a:gd name="T5" fmla="*/ 363 h 363"/>
                <a:gd name="T6" fmla="*/ 0 60000 65536"/>
                <a:gd name="T7" fmla="*/ 0 60000 65536"/>
                <a:gd name="T8" fmla="*/ 0 60000 65536"/>
                <a:gd name="T9" fmla="*/ 0 w 545"/>
                <a:gd name="T10" fmla="*/ 0 h 363"/>
                <a:gd name="T11" fmla="*/ 545 w 545"/>
                <a:gd name="T12" fmla="*/ 363 h 3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363">
                  <a:moveTo>
                    <a:pt x="545" y="0"/>
                  </a:moveTo>
                  <a:cubicBezTo>
                    <a:pt x="499" y="106"/>
                    <a:pt x="454" y="213"/>
                    <a:pt x="363" y="273"/>
                  </a:cubicBezTo>
                  <a:cubicBezTo>
                    <a:pt x="272" y="333"/>
                    <a:pt x="136" y="348"/>
                    <a:pt x="0" y="363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7328" name="Rectangle 16"/>
            <p:cNvSpPr>
              <a:spLocks noChangeArrowheads="1"/>
            </p:cNvSpPr>
            <p:nvPr/>
          </p:nvSpPr>
          <p:spPr bwMode="auto">
            <a:xfrm>
              <a:off x="4854" y="3542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70" name="Text Box 17"/>
            <p:cNvSpPr txBox="1">
              <a:spLocks noChangeArrowheads="1"/>
            </p:cNvSpPr>
            <p:nvPr/>
          </p:nvSpPr>
          <p:spPr bwMode="auto">
            <a:xfrm>
              <a:off x="4922" y="3497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K24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787900" y="3752850"/>
            <a:ext cx="1901825" cy="2360613"/>
            <a:chOff x="3016" y="2364"/>
            <a:chExt cx="1198" cy="1487"/>
          </a:xfrm>
        </p:grpSpPr>
        <p:sp>
          <p:nvSpPr>
            <p:cNvPr id="38943" name="Arc 19"/>
            <p:cNvSpPr>
              <a:spLocks/>
            </p:cNvSpPr>
            <p:nvPr/>
          </p:nvSpPr>
          <p:spPr bwMode="auto">
            <a:xfrm>
              <a:off x="3052" y="2364"/>
              <a:ext cx="1154" cy="1134"/>
            </a:xfrm>
            <a:custGeom>
              <a:avLst/>
              <a:gdLst>
                <a:gd name="T0" fmla="*/ 1154 w 21995"/>
                <a:gd name="T1" fmla="*/ 578 h 21600"/>
                <a:gd name="T2" fmla="*/ 0 w 21995"/>
                <a:gd name="T3" fmla="*/ 1120 h 21600"/>
                <a:gd name="T4" fmla="*/ 179 w 219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95"/>
                <a:gd name="T10" fmla="*/ 0 h 21600"/>
                <a:gd name="T11" fmla="*/ 21995 w 219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95" h="21600" fill="none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</a:path>
                <a:path w="21995" h="21600" stroke="0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  <a:lnTo>
                    <a:pt x="3407" y="0"/>
                  </a:lnTo>
                  <a:close/>
                </a:path>
              </a:pathLst>
            </a:custGeom>
            <a:noFill/>
            <a:ln w="19050">
              <a:solidFill>
                <a:srgbClr val="33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32" name="Oval 20"/>
            <p:cNvSpPr>
              <a:spLocks noChangeArrowheads="1"/>
            </p:cNvSpPr>
            <p:nvPr/>
          </p:nvSpPr>
          <p:spPr bwMode="auto">
            <a:xfrm>
              <a:off x="4095" y="299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7333" name="Oval 21"/>
            <p:cNvSpPr>
              <a:spLocks noChangeArrowheads="1"/>
            </p:cNvSpPr>
            <p:nvPr/>
          </p:nvSpPr>
          <p:spPr bwMode="auto">
            <a:xfrm>
              <a:off x="3130" y="345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46" name="Text Box 22"/>
            <p:cNvSpPr txBox="1">
              <a:spLocks noChangeArrowheads="1"/>
            </p:cNvSpPr>
            <p:nvPr/>
          </p:nvSpPr>
          <p:spPr bwMode="auto">
            <a:xfrm>
              <a:off x="3016" y="329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38947" name="Text Box 23"/>
            <p:cNvSpPr txBox="1">
              <a:spLocks noChangeArrowheads="1"/>
            </p:cNvSpPr>
            <p:nvPr/>
          </p:nvSpPr>
          <p:spPr bwMode="auto">
            <a:xfrm>
              <a:off x="3923" y="2839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97336" name="Oval 24"/>
            <p:cNvSpPr>
              <a:spLocks noChangeArrowheads="1"/>
            </p:cNvSpPr>
            <p:nvPr/>
          </p:nvSpPr>
          <p:spPr bwMode="auto">
            <a:xfrm>
              <a:off x="3493" y="3406"/>
              <a:ext cx="91" cy="90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49" name="Text Box 25"/>
            <p:cNvSpPr txBox="1">
              <a:spLocks noChangeArrowheads="1"/>
            </p:cNvSpPr>
            <p:nvPr/>
          </p:nvSpPr>
          <p:spPr bwMode="auto">
            <a:xfrm>
              <a:off x="3379" y="3247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CC3300"/>
                  </a:solidFill>
                  <a:latin typeface="Arial" charset="0"/>
                </a:rPr>
                <a:t>N28</a:t>
              </a:r>
            </a:p>
          </p:txBody>
        </p:sp>
        <p:sp>
          <p:nvSpPr>
            <p:cNvPr id="397338" name="Rectangle 26"/>
            <p:cNvSpPr>
              <a:spLocks noChangeArrowheads="1"/>
            </p:cNvSpPr>
            <p:nvPr/>
          </p:nvSpPr>
          <p:spPr bwMode="auto">
            <a:xfrm>
              <a:off x="3130" y="3587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51" name="Text Box 27"/>
            <p:cNvSpPr txBox="1">
              <a:spLocks noChangeArrowheads="1"/>
            </p:cNvSpPr>
            <p:nvPr/>
          </p:nvSpPr>
          <p:spPr bwMode="auto">
            <a:xfrm>
              <a:off x="3198" y="354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K24</a:t>
              </a:r>
            </a:p>
          </p:txBody>
        </p:sp>
        <p:sp>
          <p:nvSpPr>
            <p:cNvPr id="397340" name="Rectangle 28"/>
            <p:cNvSpPr>
              <a:spLocks noChangeArrowheads="1"/>
            </p:cNvSpPr>
            <p:nvPr/>
          </p:nvSpPr>
          <p:spPr bwMode="auto">
            <a:xfrm>
              <a:off x="3130" y="3723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53" name="Text Box 29"/>
            <p:cNvSpPr txBox="1">
              <a:spLocks noChangeArrowheads="1"/>
            </p:cNvSpPr>
            <p:nvPr/>
          </p:nvSpPr>
          <p:spPr bwMode="auto">
            <a:xfrm>
              <a:off x="3198" y="3678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K30</a:t>
              </a:r>
            </a:p>
          </p:txBody>
        </p:sp>
        <p:sp>
          <p:nvSpPr>
            <p:cNvPr id="38954" name="Freeform 30"/>
            <p:cNvSpPr>
              <a:spLocks/>
            </p:cNvSpPr>
            <p:nvPr/>
          </p:nvSpPr>
          <p:spPr bwMode="auto">
            <a:xfrm>
              <a:off x="3220" y="3039"/>
              <a:ext cx="885" cy="458"/>
            </a:xfrm>
            <a:custGeom>
              <a:avLst/>
              <a:gdLst>
                <a:gd name="T0" fmla="*/ 885 w 885"/>
                <a:gd name="T1" fmla="*/ 27 h 458"/>
                <a:gd name="T2" fmla="*/ 363 w 885"/>
                <a:gd name="T3" fmla="*/ 72 h 458"/>
                <a:gd name="T4" fmla="*/ 0 w 885"/>
                <a:gd name="T5" fmla="*/ 458 h 458"/>
                <a:gd name="T6" fmla="*/ 0 60000 65536"/>
                <a:gd name="T7" fmla="*/ 0 60000 65536"/>
                <a:gd name="T8" fmla="*/ 0 60000 65536"/>
                <a:gd name="T9" fmla="*/ 0 w 885"/>
                <a:gd name="T10" fmla="*/ 0 h 458"/>
                <a:gd name="T11" fmla="*/ 885 w 885"/>
                <a:gd name="T12" fmla="*/ 458 h 4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85" h="458">
                  <a:moveTo>
                    <a:pt x="885" y="27"/>
                  </a:moveTo>
                  <a:cubicBezTo>
                    <a:pt x="698" y="13"/>
                    <a:pt x="511" y="0"/>
                    <a:pt x="363" y="72"/>
                  </a:cubicBezTo>
                  <a:cubicBezTo>
                    <a:pt x="215" y="144"/>
                    <a:pt x="107" y="301"/>
                    <a:pt x="0" y="45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55" name="Freeform 31"/>
            <p:cNvSpPr>
              <a:spLocks/>
            </p:cNvSpPr>
            <p:nvPr/>
          </p:nvSpPr>
          <p:spPr bwMode="auto">
            <a:xfrm>
              <a:off x="3220" y="3497"/>
              <a:ext cx="318" cy="45"/>
            </a:xfrm>
            <a:custGeom>
              <a:avLst/>
              <a:gdLst>
                <a:gd name="T0" fmla="*/ 318 w 318"/>
                <a:gd name="T1" fmla="*/ 0 h 45"/>
                <a:gd name="T2" fmla="*/ 159 w 318"/>
                <a:gd name="T3" fmla="*/ 45 h 45"/>
                <a:gd name="T4" fmla="*/ 0 w 318"/>
                <a:gd name="T5" fmla="*/ 0 h 45"/>
                <a:gd name="T6" fmla="*/ 0 60000 65536"/>
                <a:gd name="T7" fmla="*/ 0 60000 65536"/>
                <a:gd name="T8" fmla="*/ 0 60000 65536"/>
                <a:gd name="T9" fmla="*/ 0 w 318"/>
                <a:gd name="T10" fmla="*/ 0 h 45"/>
                <a:gd name="T11" fmla="*/ 318 w 318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" h="45">
                  <a:moveTo>
                    <a:pt x="318" y="0"/>
                  </a:moveTo>
                  <a:cubicBezTo>
                    <a:pt x="265" y="22"/>
                    <a:pt x="212" y="45"/>
                    <a:pt x="159" y="45"/>
                  </a:cubicBezTo>
                  <a:cubicBezTo>
                    <a:pt x="106" y="45"/>
                    <a:pt x="53" y="22"/>
                    <a:pt x="0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7344" name="Rectangle 32"/>
            <p:cNvSpPr>
              <a:spLocks noChangeArrowheads="1"/>
            </p:cNvSpPr>
            <p:nvPr/>
          </p:nvSpPr>
          <p:spPr bwMode="auto">
            <a:xfrm>
              <a:off x="3493" y="3542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57" name="Text Box 33"/>
            <p:cNvSpPr txBox="1">
              <a:spLocks noChangeArrowheads="1"/>
            </p:cNvSpPr>
            <p:nvPr/>
          </p:nvSpPr>
          <p:spPr bwMode="auto">
            <a:xfrm>
              <a:off x="3561" y="3497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K24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592388" y="3752850"/>
            <a:ext cx="1901825" cy="2360613"/>
            <a:chOff x="1633" y="2364"/>
            <a:chExt cx="1198" cy="1487"/>
          </a:xfrm>
        </p:grpSpPr>
        <p:sp>
          <p:nvSpPr>
            <p:cNvPr id="38930" name="Arc 35"/>
            <p:cNvSpPr>
              <a:spLocks/>
            </p:cNvSpPr>
            <p:nvPr/>
          </p:nvSpPr>
          <p:spPr bwMode="auto">
            <a:xfrm>
              <a:off x="1669" y="2364"/>
              <a:ext cx="1154" cy="1134"/>
            </a:xfrm>
            <a:custGeom>
              <a:avLst/>
              <a:gdLst>
                <a:gd name="T0" fmla="*/ 1154 w 21995"/>
                <a:gd name="T1" fmla="*/ 578 h 21600"/>
                <a:gd name="T2" fmla="*/ 0 w 21995"/>
                <a:gd name="T3" fmla="*/ 1120 h 21600"/>
                <a:gd name="T4" fmla="*/ 179 w 219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95"/>
                <a:gd name="T10" fmla="*/ 0 h 21600"/>
                <a:gd name="T11" fmla="*/ 21995 w 219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95" h="21600" fill="none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</a:path>
                <a:path w="21995" h="21600" stroke="0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  <a:lnTo>
                    <a:pt x="3407" y="0"/>
                  </a:lnTo>
                  <a:close/>
                </a:path>
              </a:pathLst>
            </a:custGeom>
            <a:noFill/>
            <a:ln w="19050">
              <a:solidFill>
                <a:srgbClr val="33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48" name="Oval 36"/>
            <p:cNvSpPr>
              <a:spLocks noChangeArrowheads="1"/>
            </p:cNvSpPr>
            <p:nvPr/>
          </p:nvSpPr>
          <p:spPr bwMode="auto">
            <a:xfrm>
              <a:off x="2712" y="299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7349" name="Oval 37"/>
            <p:cNvSpPr>
              <a:spLocks noChangeArrowheads="1"/>
            </p:cNvSpPr>
            <p:nvPr/>
          </p:nvSpPr>
          <p:spPr bwMode="auto">
            <a:xfrm>
              <a:off x="1747" y="345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33" name="Text Box 38"/>
            <p:cNvSpPr txBox="1">
              <a:spLocks noChangeArrowheads="1"/>
            </p:cNvSpPr>
            <p:nvPr/>
          </p:nvSpPr>
          <p:spPr bwMode="auto">
            <a:xfrm>
              <a:off x="1633" y="329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38934" name="Text Box 39"/>
            <p:cNvSpPr txBox="1">
              <a:spLocks noChangeArrowheads="1"/>
            </p:cNvSpPr>
            <p:nvPr/>
          </p:nvSpPr>
          <p:spPr bwMode="auto">
            <a:xfrm>
              <a:off x="2540" y="2839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97352" name="Oval 40"/>
            <p:cNvSpPr>
              <a:spLocks noChangeArrowheads="1"/>
            </p:cNvSpPr>
            <p:nvPr/>
          </p:nvSpPr>
          <p:spPr bwMode="auto">
            <a:xfrm>
              <a:off x="2110" y="3406"/>
              <a:ext cx="91" cy="90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36" name="Text Box 41"/>
            <p:cNvSpPr txBox="1">
              <a:spLocks noChangeArrowheads="1"/>
            </p:cNvSpPr>
            <p:nvPr/>
          </p:nvSpPr>
          <p:spPr bwMode="auto">
            <a:xfrm>
              <a:off x="1996" y="3247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CC3300"/>
                  </a:solidFill>
                  <a:latin typeface="Arial" charset="0"/>
                </a:rPr>
                <a:t>N28</a:t>
              </a:r>
            </a:p>
          </p:txBody>
        </p:sp>
        <p:sp>
          <p:nvSpPr>
            <p:cNvPr id="397354" name="Rectangle 42"/>
            <p:cNvSpPr>
              <a:spLocks noChangeArrowheads="1"/>
            </p:cNvSpPr>
            <p:nvPr/>
          </p:nvSpPr>
          <p:spPr bwMode="auto">
            <a:xfrm>
              <a:off x="1747" y="3587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38" name="Text Box 43"/>
            <p:cNvSpPr txBox="1">
              <a:spLocks noChangeArrowheads="1"/>
            </p:cNvSpPr>
            <p:nvPr/>
          </p:nvSpPr>
          <p:spPr bwMode="auto">
            <a:xfrm>
              <a:off x="1815" y="354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K24</a:t>
              </a:r>
            </a:p>
          </p:txBody>
        </p:sp>
        <p:sp>
          <p:nvSpPr>
            <p:cNvPr id="397356" name="Rectangle 44"/>
            <p:cNvSpPr>
              <a:spLocks noChangeArrowheads="1"/>
            </p:cNvSpPr>
            <p:nvPr/>
          </p:nvSpPr>
          <p:spPr bwMode="auto">
            <a:xfrm>
              <a:off x="1747" y="3723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40" name="Text Box 45"/>
            <p:cNvSpPr txBox="1">
              <a:spLocks noChangeArrowheads="1"/>
            </p:cNvSpPr>
            <p:nvPr/>
          </p:nvSpPr>
          <p:spPr bwMode="auto">
            <a:xfrm>
              <a:off x="1815" y="3678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K30</a:t>
              </a:r>
            </a:p>
          </p:txBody>
        </p:sp>
        <p:sp>
          <p:nvSpPr>
            <p:cNvPr id="38941" name="Freeform 46"/>
            <p:cNvSpPr>
              <a:spLocks/>
            </p:cNvSpPr>
            <p:nvPr/>
          </p:nvSpPr>
          <p:spPr bwMode="auto">
            <a:xfrm>
              <a:off x="1837" y="3039"/>
              <a:ext cx="885" cy="458"/>
            </a:xfrm>
            <a:custGeom>
              <a:avLst/>
              <a:gdLst>
                <a:gd name="T0" fmla="*/ 885 w 885"/>
                <a:gd name="T1" fmla="*/ 27 h 458"/>
                <a:gd name="T2" fmla="*/ 363 w 885"/>
                <a:gd name="T3" fmla="*/ 72 h 458"/>
                <a:gd name="T4" fmla="*/ 0 w 885"/>
                <a:gd name="T5" fmla="*/ 458 h 458"/>
                <a:gd name="T6" fmla="*/ 0 60000 65536"/>
                <a:gd name="T7" fmla="*/ 0 60000 65536"/>
                <a:gd name="T8" fmla="*/ 0 60000 65536"/>
                <a:gd name="T9" fmla="*/ 0 w 885"/>
                <a:gd name="T10" fmla="*/ 0 h 458"/>
                <a:gd name="T11" fmla="*/ 885 w 885"/>
                <a:gd name="T12" fmla="*/ 458 h 4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85" h="458">
                  <a:moveTo>
                    <a:pt x="885" y="27"/>
                  </a:moveTo>
                  <a:cubicBezTo>
                    <a:pt x="698" y="13"/>
                    <a:pt x="511" y="0"/>
                    <a:pt x="363" y="72"/>
                  </a:cubicBezTo>
                  <a:cubicBezTo>
                    <a:pt x="215" y="144"/>
                    <a:pt x="107" y="301"/>
                    <a:pt x="0" y="45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42" name="Freeform 47"/>
            <p:cNvSpPr>
              <a:spLocks/>
            </p:cNvSpPr>
            <p:nvPr/>
          </p:nvSpPr>
          <p:spPr bwMode="auto">
            <a:xfrm>
              <a:off x="1837" y="3497"/>
              <a:ext cx="318" cy="45"/>
            </a:xfrm>
            <a:custGeom>
              <a:avLst/>
              <a:gdLst>
                <a:gd name="T0" fmla="*/ 318 w 318"/>
                <a:gd name="T1" fmla="*/ 0 h 45"/>
                <a:gd name="T2" fmla="*/ 159 w 318"/>
                <a:gd name="T3" fmla="*/ 45 h 45"/>
                <a:gd name="T4" fmla="*/ 0 w 318"/>
                <a:gd name="T5" fmla="*/ 0 h 45"/>
                <a:gd name="T6" fmla="*/ 0 60000 65536"/>
                <a:gd name="T7" fmla="*/ 0 60000 65536"/>
                <a:gd name="T8" fmla="*/ 0 60000 65536"/>
                <a:gd name="T9" fmla="*/ 0 w 318"/>
                <a:gd name="T10" fmla="*/ 0 h 45"/>
                <a:gd name="T11" fmla="*/ 318 w 318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" h="45">
                  <a:moveTo>
                    <a:pt x="318" y="0"/>
                  </a:moveTo>
                  <a:cubicBezTo>
                    <a:pt x="265" y="22"/>
                    <a:pt x="212" y="45"/>
                    <a:pt x="159" y="45"/>
                  </a:cubicBezTo>
                  <a:cubicBezTo>
                    <a:pt x="106" y="45"/>
                    <a:pt x="53" y="22"/>
                    <a:pt x="0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395288" y="3752850"/>
            <a:ext cx="1901825" cy="2360613"/>
            <a:chOff x="249" y="2364"/>
            <a:chExt cx="1198" cy="1487"/>
          </a:xfrm>
        </p:grpSpPr>
        <p:sp>
          <p:nvSpPr>
            <p:cNvPr id="38920" name="Arc 49"/>
            <p:cNvSpPr>
              <a:spLocks/>
            </p:cNvSpPr>
            <p:nvPr/>
          </p:nvSpPr>
          <p:spPr bwMode="auto">
            <a:xfrm>
              <a:off x="285" y="2364"/>
              <a:ext cx="1154" cy="1134"/>
            </a:xfrm>
            <a:custGeom>
              <a:avLst/>
              <a:gdLst>
                <a:gd name="T0" fmla="*/ 1154 w 21995"/>
                <a:gd name="T1" fmla="*/ 578 h 21600"/>
                <a:gd name="T2" fmla="*/ 0 w 21995"/>
                <a:gd name="T3" fmla="*/ 1120 h 21600"/>
                <a:gd name="T4" fmla="*/ 179 w 219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95"/>
                <a:gd name="T10" fmla="*/ 0 h 21600"/>
                <a:gd name="T11" fmla="*/ 21995 w 219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95" h="21600" fill="none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</a:path>
                <a:path w="21995" h="21600" stroke="0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  <a:lnTo>
                    <a:pt x="3407" y="0"/>
                  </a:lnTo>
                  <a:close/>
                </a:path>
              </a:pathLst>
            </a:custGeom>
            <a:noFill/>
            <a:ln w="19050">
              <a:solidFill>
                <a:srgbClr val="33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62" name="Oval 50"/>
            <p:cNvSpPr>
              <a:spLocks noChangeArrowheads="1"/>
            </p:cNvSpPr>
            <p:nvPr/>
          </p:nvSpPr>
          <p:spPr bwMode="auto">
            <a:xfrm>
              <a:off x="1328" y="299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7363" name="Oval 51"/>
            <p:cNvSpPr>
              <a:spLocks noChangeArrowheads="1"/>
            </p:cNvSpPr>
            <p:nvPr/>
          </p:nvSpPr>
          <p:spPr bwMode="auto">
            <a:xfrm>
              <a:off x="363" y="345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Text Box 52"/>
            <p:cNvSpPr txBox="1">
              <a:spLocks noChangeArrowheads="1"/>
            </p:cNvSpPr>
            <p:nvPr/>
          </p:nvSpPr>
          <p:spPr bwMode="auto">
            <a:xfrm>
              <a:off x="249" y="329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38924" name="Text Box 53"/>
            <p:cNvSpPr txBox="1">
              <a:spLocks noChangeArrowheads="1"/>
            </p:cNvSpPr>
            <p:nvPr/>
          </p:nvSpPr>
          <p:spPr bwMode="auto">
            <a:xfrm>
              <a:off x="1156" y="2839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97366" name="Rectangle 54"/>
            <p:cNvSpPr>
              <a:spLocks noChangeArrowheads="1"/>
            </p:cNvSpPr>
            <p:nvPr/>
          </p:nvSpPr>
          <p:spPr bwMode="auto">
            <a:xfrm>
              <a:off x="363" y="3587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6" name="Text Box 55"/>
            <p:cNvSpPr txBox="1">
              <a:spLocks noChangeArrowheads="1"/>
            </p:cNvSpPr>
            <p:nvPr/>
          </p:nvSpPr>
          <p:spPr bwMode="auto">
            <a:xfrm>
              <a:off x="431" y="354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K24</a:t>
              </a:r>
            </a:p>
          </p:txBody>
        </p:sp>
        <p:sp>
          <p:nvSpPr>
            <p:cNvPr id="397368" name="Rectangle 56"/>
            <p:cNvSpPr>
              <a:spLocks noChangeArrowheads="1"/>
            </p:cNvSpPr>
            <p:nvPr/>
          </p:nvSpPr>
          <p:spPr bwMode="auto">
            <a:xfrm>
              <a:off x="363" y="3723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8" name="Text Box 57"/>
            <p:cNvSpPr txBox="1">
              <a:spLocks noChangeArrowheads="1"/>
            </p:cNvSpPr>
            <p:nvPr/>
          </p:nvSpPr>
          <p:spPr bwMode="auto">
            <a:xfrm>
              <a:off x="431" y="3678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K30</a:t>
              </a:r>
            </a:p>
          </p:txBody>
        </p:sp>
        <p:sp>
          <p:nvSpPr>
            <p:cNvPr id="38929" name="Freeform 58"/>
            <p:cNvSpPr>
              <a:spLocks/>
            </p:cNvSpPr>
            <p:nvPr/>
          </p:nvSpPr>
          <p:spPr bwMode="auto">
            <a:xfrm>
              <a:off x="453" y="3039"/>
              <a:ext cx="885" cy="458"/>
            </a:xfrm>
            <a:custGeom>
              <a:avLst/>
              <a:gdLst>
                <a:gd name="T0" fmla="*/ 885 w 885"/>
                <a:gd name="T1" fmla="*/ 27 h 458"/>
                <a:gd name="T2" fmla="*/ 363 w 885"/>
                <a:gd name="T3" fmla="*/ 72 h 458"/>
                <a:gd name="T4" fmla="*/ 0 w 885"/>
                <a:gd name="T5" fmla="*/ 458 h 458"/>
                <a:gd name="T6" fmla="*/ 0 60000 65536"/>
                <a:gd name="T7" fmla="*/ 0 60000 65536"/>
                <a:gd name="T8" fmla="*/ 0 60000 65536"/>
                <a:gd name="T9" fmla="*/ 0 w 885"/>
                <a:gd name="T10" fmla="*/ 0 h 458"/>
                <a:gd name="T11" fmla="*/ 885 w 885"/>
                <a:gd name="T12" fmla="*/ 458 h 4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85" h="458">
                  <a:moveTo>
                    <a:pt x="885" y="27"/>
                  </a:moveTo>
                  <a:cubicBezTo>
                    <a:pt x="698" y="13"/>
                    <a:pt x="511" y="0"/>
                    <a:pt x="363" y="72"/>
                  </a:cubicBezTo>
                  <a:cubicBezTo>
                    <a:pt x="215" y="144"/>
                    <a:pt x="107" y="301"/>
                    <a:pt x="0" y="45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" name="58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Leaving the Ring (or Failing)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6575" y="1600200"/>
            <a:ext cx="3883025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Node departures are treated as node failures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Failure of nodes might cause incorrect lookup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sz="1800" dirty="0">
                <a:solidFill>
                  <a:schemeClr val="tx2"/>
                </a:solidFill>
              </a:rPr>
              <a:t>N8</a:t>
            </a:r>
            <a:r>
              <a:rPr lang="en-US" sz="1800" dirty="0"/>
              <a:t> doesn’t know correct successor, so lookup of </a:t>
            </a:r>
            <a:r>
              <a:rPr lang="en-US" sz="1800" b="1" dirty="0">
                <a:solidFill>
                  <a:srgbClr val="009900"/>
                </a:solidFill>
              </a:rPr>
              <a:t>K19</a:t>
            </a:r>
            <a:r>
              <a:rPr lang="en-US" sz="1800" dirty="0"/>
              <a:t> fails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Solution: </a:t>
            </a:r>
            <a:r>
              <a:rPr lang="en-US" sz="2000" b="1" dirty="0">
                <a:solidFill>
                  <a:srgbClr val="C00000"/>
                </a:solidFill>
              </a:rPr>
              <a:t>successor list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sz="1800" dirty="0"/>
              <a:t>Each node </a:t>
            </a:r>
            <a:r>
              <a:rPr lang="en-US" sz="1800" i="1" dirty="0"/>
              <a:t>n</a:t>
            </a:r>
            <a:r>
              <a:rPr lang="en-US" sz="1800" dirty="0"/>
              <a:t> knows </a:t>
            </a:r>
            <a:r>
              <a:rPr lang="en-US" sz="1800" i="1" dirty="0"/>
              <a:t>r</a:t>
            </a:r>
            <a:r>
              <a:rPr lang="en-US" sz="1800" dirty="0"/>
              <a:t> immediate successors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sz="1800" dirty="0"/>
              <a:t>After failure, </a:t>
            </a:r>
            <a:r>
              <a:rPr lang="en-US" sz="1800" i="1" dirty="0"/>
              <a:t>n</a:t>
            </a:r>
            <a:r>
              <a:rPr lang="en-US" sz="1800" dirty="0"/>
              <a:t> contacts first alive successor and updates successor list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sz="1800" dirty="0"/>
              <a:t>Correct successors guarantee correct lookups</a:t>
            </a: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4867275" y="2351088"/>
            <a:ext cx="3600450" cy="360045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V="1">
            <a:off x="6659563" y="2060575"/>
            <a:ext cx="0" cy="28892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366" name="Oval 6"/>
          <p:cNvSpPr>
            <a:spLocks noChangeArrowheads="1"/>
          </p:cNvSpPr>
          <p:nvPr/>
        </p:nvSpPr>
        <p:spPr bwMode="auto">
          <a:xfrm>
            <a:off x="7904163" y="2843213"/>
            <a:ext cx="144462" cy="1428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67" name="Oval 7"/>
          <p:cNvSpPr>
            <a:spLocks noChangeArrowheads="1"/>
          </p:cNvSpPr>
          <p:nvPr/>
        </p:nvSpPr>
        <p:spPr bwMode="auto">
          <a:xfrm>
            <a:off x="6729413" y="227488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68" name="Oval 8"/>
          <p:cNvSpPr>
            <a:spLocks noChangeArrowheads="1"/>
          </p:cNvSpPr>
          <p:nvPr/>
        </p:nvSpPr>
        <p:spPr bwMode="auto">
          <a:xfrm>
            <a:off x="4789488" y="4005263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69" name="Oval 9"/>
          <p:cNvSpPr>
            <a:spLocks noChangeArrowheads="1"/>
          </p:cNvSpPr>
          <p:nvPr/>
        </p:nvSpPr>
        <p:spPr bwMode="auto">
          <a:xfrm>
            <a:off x="8389938" y="393223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70" name="Oval 10"/>
          <p:cNvSpPr>
            <a:spLocks noChangeArrowheads="1"/>
          </p:cNvSpPr>
          <p:nvPr/>
        </p:nvSpPr>
        <p:spPr bwMode="auto">
          <a:xfrm>
            <a:off x="8048625" y="514667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71" name="Oval 11"/>
          <p:cNvSpPr>
            <a:spLocks noChangeArrowheads="1"/>
          </p:cNvSpPr>
          <p:nvPr/>
        </p:nvSpPr>
        <p:spPr bwMode="auto">
          <a:xfrm>
            <a:off x="6516688" y="58769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6877050" y="2132013"/>
            <a:ext cx="377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8029575" y="27813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N8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6156325" y="5948363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N32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8174038" y="508476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N21</a:t>
            </a:r>
          </a:p>
        </p:txBody>
      </p:sp>
      <p:sp>
        <p:nvSpPr>
          <p:cNvPr id="399376" name="Oval 16"/>
          <p:cNvSpPr>
            <a:spLocks noChangeArrowheads="1"/>
          </p:cNvSpPr>
          <p:nvPr/>
        </p:nvSpPr>
        <p:spPr bwMode="auto">
          <a:xfrm>
            <a:off x="5508625" y="5516563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77" name="Oval 17"/>
          <p:cNvSpPr>
            <a:spLocks noChangeArrowheads="1"/>
          </p:cNvSpPr>
          <p:nvPr/>
        </p:nvSpPr>
        <p:spPr bwMode="auto">
          <a:xfrm>
            <a:off x="5057775" y="50133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5011738" y="544671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N38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4645025" y="4940300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N42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4356100" y="3932238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N48</a:t>
            </a:r>
          </a:p>
        </p:txBody>
      </p:sp>
      <p:sp>
        <p:nvSpPr>
          <p:cNvPr id="399381" name="Oval 21"/>
          <p:cNvSpPr>
            <a:spLocks noChangeArrowheads="1"/>
          </p:cNvSpPr>
          <p:nvPr/>
        </p:nvSpPr>
        <p:spPr bwMode="auto">
          <a:xfrm>
            <a:off x="4913313" y="34385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82" name="Oval 22"/>
          <p:cNvSpPr>
            <a:spLocks noChangeArrowheads="1"/>
          </p:cNvSpPr>
          <p:nvPr/>
        </p:nvSpPr>
        <p:spPr bwMode="auto">
          <a:xfrm>
            <a:off x="5327650" y="27908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4500563" y="3355975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N51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4860925" y="2708275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N56</a:t>
            </a:r>
          </a:p>
        </p:txBody>
      </p:sp>
      <p:sp>
        <p:nvSpPr>
          <p:cNvPr id="399385" name="Rectangle 25"/>
          <p:cNvSpPr>
            <a:spLocks noChangeArrowheads="1"/>
          </p:cNvSpPr>
          <p:nvPr/>
        </p:nvSpPr>
        <p:spPr bwMode="auto">
          <a:xfrm>
            <a:off x="5076825" y="1773238"/>
            <a:ext cx="4318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m=6</a:t>
            </a:r>
          </a:p>
        </p:txBody>
      </p:sp>
      <p:sp>
        <p:nvSpPr>
          <p:cNvPr id="39962" name="AutoShape 26"/>
          <p:cNvSpPr>
            <a:spLocks noChangeArrowheads="1"/>
          </p:cNvSpPr>
          <p:nvPr/>
        </p:nvSpPr>
        <p:spPr bwMode="auto">
          <a:xfrm rot="5400000">
            <a:off x="6553200" y="2311400"/>
            <a:ext cx="142875" cy="730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6227763" y="1989138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  <a:tabLst>
                <a:tab pos="447675" algn="r"/>
              </a:tabLst>
            </a:pPr>
            <a:r>
              <a:rPr lang="en-US" sz="1200" i="1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200" i="1" baseline="3000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1200" i="1">
                <a:solidFill>
                  <a:schemeClr val="tx2"/>
                </a:solidFill>
                <a:latin typeface="Arial" charset="0"/>
              </a:rPr>
              <a:t>-1	0</a:t>
            </a:r>
          </a:p>
        </p:txBody>
      </p:sp>
      <p:sp>
        <p:nvSpPr>
          <p:cNvPr id="39964" name="Freeform 28"/>
          <p:cNvSpPr>
            <a:spLocks/>
          </p:cNvSpPr>
          <p:nvPr/>
        </p:nvSpPr>
        <p:spPr bwMode="auto">
          <a:xfrm>
            <a:off x="7127875" y="2997200"/>
            <a:ext cx="828675" cy="2592388"/>
          </a:xfrm>
          <a:custGeom>
            <a:avLst/>
            <a:gdLst>
              <a:gd name="T0" fmla="*/ 522 w 522"/>
              <a:gd name="T1" fmla="*/ 0 h 1678"/>
              <a:gd name="T2" fmla="*/ 23 w 522"/>
              <a:gd name="T3" fmla="*/ 862 h 1678"/>
              <a:gd name="T4" fmla="*/ 386 w 522"/>
              <a:gd name="T5" fmla="*/ 1678 h 1678"/>
              <a:gd name="T6" fmla="*/ 0 60000 65536"/>
              <a:gd name="T7" fmla="*/ 0 60000 65536"/>
              <a:gd name="T8" fmla="*/ 0 60000 65536"/>
              <a:gd name="T9" fmla="*/ 0 w 522"/>
              <a:gd name="T10" fmla="*/ 0 h 1678"/>
              <a:gd name="T11" fmla="*/ 522 w 522"/>
              <a:gd name="T12" fmla="*/ 1678 h 16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2" h="1678">
                <a:moveTo>
                  <a:pt x="522" y="0"/>
                </a:moveTo>
                <a:cubicBezTo>
                  <a:pt x="284" y="291"/>
                  <a:pt x="46" y="582"/>
                  <a:pt x="23" y="862"/>
                </a:cubicBezTo>
                <a:cubicBezTo>
                  <a:pt x="0" y="1142"/>
                  <a:pt x="193" y="1410"/>
                  <a:pt x="386" y="1678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5" name="Freeform 29"/>
          <p:cNvSpPr>
            <a:spLocks/>
          </p:cNvSpPr>
          <p:nvPr/>
        </p:nvSpPr>
        <p:spPr bwMode="auto">
          <a:xfrm>
            <a:off x="7656513" y="2997200"/>
            <a:ext cx="793750" cy="1368425"/>
          </a:xfrm>
          <a:custGeom>
            <a:avLst/>
            <a:gdLst>
              <a:gd name="T0" fmla="*/ 189 w 506"/>
              <a:gd name="T1" fmla="*/ 0 h 862"/>
              <a:gd name="T2" fmla="*/ 53 w 506"/>
              <a:gd name="T3" fmla="*/ 544 h 862"/>
              <a:gd name="T4" fmla="*/ 506 w 506"/>
              <a:gd name="T5" fmla="*/ 862 h 862"/>
              <a:gd name="T6" fmla="*/ 0 60000 65536"/>
              <a:gd name="T7" fmla="*/ 0 60000 65536"/>
              <a:gd name="T8" fmla="*/ 0 60000 65536"/>
              <a:gd name="T9" fmla="*/ 0 w 506"/>
              <a:gd name="T10" fmla="*/ 0 h 862"/>
              <a:gd name="T11" fmla="*/ 506 w 506"/>
              <a:gd name="T12" fmla="*/ 862 h 8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" h="862">
                <a:moveTo>
                  <a:pt x="189" y="0"/>
                </a:moveTo>
                <a:cubicBezTo>
                  <a:pt x="94" y="200"/>
                  <a:pt x="0" y="400"/>
                  <a:pt x="53" y="544"/>
                </a:cubicBezTo>
                <a:cubicBezTo>
                  <a:pt x="106" y="688"/>
                  <a:pt x="306" y="775"/>
                  <a:pt x="506" y="862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6" name="Freeform 30"/>
          <p:cNvSpPr>
            <a:spLocks/>
          </p:cNvSpPr>
          <p:nvPr/>
        </p:nvSpPr>
        <p:spPr bwMode="auto">
          <a:xfrm>
            <a:off x="7956550" y="2997200"/>
            <a:ext cx="431800" cy="647700"/>
          </a:xfrm>
          <a:custGeom>
            <a:avLst/>
            <a:gdLst>
              <a:gd name="T0" fmla="*/ 0 w 272"/>
              <a:gd name="T1" fmla="*/ 0 h 408"/>
              <a:gd name="T2" fmla="*/ 45 w 272"/>
              <a:gd name="T3" fmla="*/ 317 h 408"/>
              <a:gd name="T4" fmla="*/ 272 w 272"/>
              <a:gd name="T5" fmla="*/ 408 h 408"/>
              <a:gd name="T6" fmla="*/ 0 60000 65536"/>
              <a:gd name="T7" fmla="*/ 0 60000 65536"/>
              <a:gd name="T8" fmla="*/ 0 60000 65536"/>
              <a:gd name="T9" fmla="*/ 0 w 272"/>
              <a:gd name="T10" fmla="*/ 0 h 408"/>
              <a:gd name="T11" fmla="*/ 272 w 272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408">
                <a:moveTo>
                  <a:pt x="0" y="0"/>
                </a:moveTo>
                <a:cubicBezTo>
                  <a:pt x="0" y="124"/>
                  <a:pt x="0" y="249"/>
                  <a:pt x="45" y="317"/>
                </a:cubicBezTo>
                <a:cubicBezTo>
                  <a:pt x="90" y="385"/>
                  <a:pt x="181" y="396"/>
                  <a:pt x="272" y="408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7" name="Freeform 31"/>
          <p:cNvSpPr>
            <a:spLocks/>
          </p:cNvSpPr>
          <p:nvPr/>
        </p:nvSpPr>
        <p:spPr bwMode="auto">
          <a:xfrm>
            <a:off x="7956550" y="2997200"/>
            <a:ext cx="287338" cy="334963"/>
          </a:xfrm>
          <a:custGeom>
            <a:avLst/>
            <a:gdLst>
              <a:gd name="T0" fmla="*/ 0 w 181"/>
              <a:gd name="T1" fmla="*/ 0 h 211"/>
              <a:gd name="T2" fmla="*/ 45 w 181"/>
              <a:gd name="T3" fmla="*/ 181 h 211"/>
              <a:gd name="T4" fmla="*/ 181 w 181"/>
              <a:gd name="T5" fmla="*/ 181 h 211"/>
              <a:gd name="T6" fmla="*/ 0 60000 65536"/>
              <a:gd name="T7" fmla="*/ 0 60000 65536"/>
              <a:gd name="T8" fmla="*/ 0 60000 65536"/>
              <a:gd name="T9" fmla="*/ 0 w 181"/>
              <a:gd name="T10" fmla="*/ 0 h 211"/>
              <a:gd name="T11" fmla="*/ 181 w 181"/>
              <a:gd name="T12" fmla="*/ 211 h 2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11">
                <a:moveTo>
                  <a:pt x="0" y="0"/>
                </a:moveTo>
                <a:cubicBezTo>
                  <a:pt x="7" y="75"/>
                  <a:pt x="15" y="151"/>
                  <a:pt x="45" y="181"/>
                </a:cubicBezTo>
                <a:cubicBezTo>
                  <a:pt x="75" y="211"/>
                  <a:pt x="128" y="196"/>
                  <a:pt x="181" y="181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8" name="Freeform 32"/>
          <p:cNvSpPr>
            <a:spLocks/>
          </p:cNvSpPr>
          <p:nvPr/>
        </p:nvSpPr>
        <p:spPr bwMode="auto">
          <a:xfrm>
            <a:off x="7956550" y="2997200"/>
            <a:ext cx="177800" cy="141288"/>
          </a:xfrm>
          <a:custGeom>
            <a:avLst/>
            <a:gdLst>
              <a:gd name="T0" fmla="*/ 0 w 91"/>
              <a:gd name="T1" fmla="*/ 0 h 106"/>
              <a:gd name="T2" fmla="*/ 45 w 91"/>
              <a:gd name="T3" fmla="*/ 91 h 106"/>
              <a:gd name="T4" fmla="*/ 91 w 91"/>
              <a:gd name="T5" fmla="*/ 91 h 106"/>
              <a:gd name="T6" fmla="*/ 0 60000 65536"/>
              <a:gd name="T7" fmla="*/ 0 60000 65536"/>
              <a:gd name="T8" fmla="*/ 0 60000 65536"/>
              <a:gd name="T9" fmla="*/ 0 w 91"/>
              <a:gd name="T10" fmla="*/ 0 h 106"/>
              <a:gd name="T11" fmla="*/ 91 w 91"/>
              <a:gd name="T12" fmla="*/ 106 h 1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06">
                <a:moveTo>
                  <a:pt x="0" y="0"/>
                </a:moveTo>
                <a:cubicBezTo>
                  <a:pt x="15" y="38"/>
                  <a:pt x="30" y="76"/>
                  <a:pt x="45" y="91"/>
                </a:cubicBezTo>
                <a:cubicBezTo>
                  <a:pt x="60" y="106"/>
                  <a:pt x="75" y="98"/>
                  <a:pt x="91" y="91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6804025" y="4005263"/>
            <a:ext cx="441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+16</a:t>
            </a:r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7535863" y="3933825"/>
            <a:ext cx="3571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+8</a:t>
            </a:r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7885113" y="3573463"/>
            <a:ext cx="3571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+4</a:t>
            </a: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>
            <a:off x="7956550" y="3284538"/>
            <a:ext cx="3571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+2</a:t>
            </a: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8101013" y="2997200"/>
            <a:ext cx="3571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+1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8351838" y="3897313"/>
            <a:ext cx="215900" cy="215900"/>
            <a:chOff x="5261" y="2455"/>
            <a:chExt cx="136" cy="136"/>
          </a:xfrm>
        </p:grpSpPr>
        <p:sp>
          <p:nvSpPr>
            <p:cNvPr id="39984" name="Line 39"/>
            <p:cNvSpPr>
              <a:spLocks noChangeShapeType="1"/>
            </p:cNvSpPr>
            <p:nvPr/>
          </p:nvSpPr>
          <p:spPr bwMode="auto">
            <a:xfrm>
              <a:off x="5261" y="2455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Line 40"/>
            <p:cNvSpPr>
              <a:spLocks noChangeShapeType="1"/>
            </p:cNvSpPr>
            <p:nvPr/>
          </p:nvSpPr>
          <p:spPr bwMode="auto">
            <a:xfrm flipV="1">
              <a:off x="5261" y="2455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1" name="Oval 41"/>
          <p:cNvSpPr>
            <a:spLocks noChangeArrowheads="1"/>
          </p:cNvSpPr>
          <p:nvPr/>
        </p:nvSpPr>
        <p:spPr bwMode="auto">
          <a:xfrm>
            <a:off x="8316913" y="4616450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8280400" y="4581525"/>
            <a:ext cx="215900" cy="215900"/>
            <a:chOff x="5057" y="3226"/>
            <a:chExt cx="136" cy="136"/>
          </a:xfrm>
        </p:grpSpPr>
        <p:sp>
          <p:nvSpPr>
            <p:cNvPr id="39982" name="Line 43"/>
            <p:cNvSpPr>
              <a:spLocks noChangeShapeType="1"/>
            </p:cNvSpPr>
            <p:nvPr/>
          </p:nvSpPr>
          <p:spPr bwMode="auto">
            <a:xfrm>
              <a:off x="5057" y="3226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Line 44"/>
            <p:cNvSpPr>
              <a:spLocks noChangeShapeType="1"/>
            </p:cNvSpPr>
            <p:nvPr/>
          </p:nvSpPr>
          <p:spPr bwMode="auto">
            <a:xfrm flipV="1">
              <a:off x="5057" y="3226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77" name="Text Box 45"/>
          <p:cNvSpPr txBox="1">
            <a:spLocks noChangeArrowheads="1"/>
          </p:cNvSpPr>
          <p:nvPr/>
        </p:nvSpPr>
        <p:spPr bwMode="auto">
          <a:xfrm>
            <a:off x="8532813" y="3860800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9978" name="Text Box 46"/>
          <p:cNvSpPr txBox="1">
            <a:spLocks noChangeArrowheads="1"/>
          </p:cNvSpPr>
          <p:nvPr/>
        </p:nvSpPr>
        <p:spPr bwMode="auto">
          <a:xfrm>
            <a:off x="8459788" y="454501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N18</a:t>
            </a:r>
          </a:p>
        </p:txBody>
      </p:sp>
      <p:sp>
        <p:nvSpPr>
          <p:cNvPr id="399407" name="Rectangle 47"/>
          <p:cNvSpPr>
            <a:spLocks noChangeArrowheads="1"/>
          </p:cNvSpPr>
          <p:nvPr/>
        </p:nvSpPr>
        <p:spPr bwMode="auto">
          <a:xfrm>
            <a:off x="8208963" y="4868863"/>
            <a:ext cx="144462" cy="142875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80" name="Text Box 48"/>
          <p:cNvSpPr txBox="1">
            <a:spLocks noChangeArrowheads="1"/>
          </p:cNvSpPr>
          <p:nvPr/>
        </p:nvSpPr>
        <p:spPr bwMode="auto">
          <a:xfrm>
            <a:off x="8316913" y="4797425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009900"/>
                </a:solidFill>
                <a:latin typeface="Arial" charset="0"/>
              </a:rPr>
              <a:t>K19</a:t>
            </a:r>
          </a:p>
        </p:txBody>
      </p:sp>
      <p:sp>
        <p:nvSpPr>
          <p:cNvPr id="39981" name="Rectangle 49"/>
          <p:cNvSpPr>
            <a:spLocks noChangeArrowheads="1"/>
          </p:cNvSpPr>
          <p:nvPr/>
        </p:nvSpPr>
        <p:spPr bwMode="auto">
          <a:xfrm>
            <a:off x="6523038" y="2997200"/>
            <a:ext cx="12017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CC3300"/>
                </a:solidFill>
                <a:latin typeface="Arial" charset="0"/>
              </a:rPr>
              <a:t>lookup(K19) ?</a:t>
            </a:r>
          </a:p>
        </p:txBody>
      </p:sp>
      <p:sp>
        <p:nvSpPr>
          <p:cNvPr id="50" name="49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Leaving the Ring (or Failing)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Successor lists guarantee correct lookup with some probability</a:t>
            </a:r>
          </a:p>
          <a:p>
            <a:pPr marL="692150" lvl="1" indent="-347663" eaLnBrk="1" hangingPunct="1"/>
            <a:r>
              <a:rPr lang="en-US"/>
              <a:t>Can choose </a:t>
            </a:r>
            <a:r>
              <a:rPr lang="en-US" i="1"/>
              <a:t>r</a:t>
            </a:r>
            <a:r>
              <a:rPr lang="en-US"/>
              <a:t> to make probability of lookup failure arbitrarily small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Assume </a:t>
            </a:r>
            <a:r>
              <a:rPr lang="en-US">
                <a:cs typeface="Arial" charset="0"/>
              </a:rPr>
              <a:t>half</a:t>
            </a:r>
            <a:r>
              <a:rPr lang="en-US"/>
              <a:t> of the nodes fail and failures are independent</a:t>
            </a:r>
          </a:p>
          <a:p>
            <a:pPr marL="692150" lvl="1" indent="-347663" eaLnBrk="1" hangingPunct="1"/>
            <a:r>
              <a:rPr lang="en-US" i="1"/>
              <a:t>P(n.successorList all dead)</a:t>
            </a:r>
            <a:r>
              <a:rPr lang="en-US"/>
              <a:t> = </a:t>
            </a:r>
            <a:r>
              <a:rPr lang="en-US" i="1"/>
              <a:t>0.5</a:t>
            </a:r>
            <a:r>
              <a:rPr lang="en-US" i="1" baseline="30000"/>
              <a:t>r</a:t>
            </a:r>
            <a:r>
              <a:rPr lang="en-US"/>
              <a:t> </a:t>
            </a:r>
          </a:p>
          <a:p>
            <a:pPr marL="692150" lvl="1" indent="-347663" eaLnBrk="1" hangingPunct="1"/>
            <a:r>
              <a:rPr lang="en-US" i="1"/>
              <a:t>P(n does not break the Chord ring) =</a:t>
            </a:r>
            <a:r>
              <a:rPr lang="en-US"/>
              <a:t> 1 - </a:t>
            </a:r>
            <a:r>
              <a:rPr lang="en-US" i="1"/>
              <a:t>0.5</a:t>
            </a:r>
            <a:r>
              <a:rPr lang="en-US" i="1" baseline="30000"/>
              <a:t>r</a:t>
            </a:r>
            <a:r>
              <a:rPr lang="en-US"/>
              <a:t>  </a:t>
            </a:r>
          </a:p>
          <a:p>
            <a:pPr marL="692150" lvl="1" indent="-347663" eaLnBrk="1" hangingPunct="1"/>
            <a:r>
              <a:rPr lang="en-US" i="1"/>
              <a:t>P(no broken nodes)</a:t>
            </a:r>
            <a:r>
              <a:rPr lang="en-US"/>
              <a:t> = </a:t>
            </a:r>
            <a:r>
              <a:rPr lang="en-US" i="1"/>
              <a:t>(1 </a:t>
            </a:r>
            <a:r>
              <a:rPr lang="en-US" i="1">
                <a:latin typeface="Arial" charset="0"/>
              </a:rPr>
              <a:t>–</a:t>
            </a:r>
            <a:r>
              <a:rPr lang="en-US" i="1"/>
              <a:t> 0.5</a:t>
            </a:r>
            <a:r>
              <a:rPr lang="en-US" i="1" baseline="30000"/>
              <a:t>r</a:t>
            </a:r>
            <a:r>
              <a:rPr lang="en-US" i="1"/>
              <a:t>)</a:t>
            </a:r>
            <a:r>
              <a:rPr lang="en-US" i="1" baseline="30000"/>
              <a:t>N/2</a:t>
            </a:r>
          </a:p>
          <a:p>
            <a:pPr marL="987425" lvl="2" indent="-293688" eaLnBrk="1" hangingPunct="1"/>
            <a:r>
              <a:rPr lang="en-US" i="1"/>
              <a:t>r = 2log N</a:t>
            </a:r>
            <a:r>
              <a:rPr lang="en-US"/>
              <a:t> makes probability = </a:t>
            </a:r>
            <a:r>
              <a:rPr lang="en-US" i="1"/>
              <a:t>1 </a:t>
            </a:r>
            <a:r>
              <a:rPr lang="en-US" i="1">
                <a:latin typeface="Arial" charset="0"/>
                <a:cs typeface="Times New Roman" pitchFamily="18" charset="0"/>
              </a:rPr>
              <a:t>–</a:t>
            </a:r>
            <a:r>
              <a:rPr lang="en-US" i="1"/>
              <a:t> 1/N</a:t>
            </a:r>
            <a:endParaRPr lang="en-US"/>
          </a:p>
          <a:p>
            <a:pPr marL="987425" lvl="2" indent="-293688" eaLnBrk="1" hangingPunct="1"/>
            <a:r>
              <a:rPr lang="en-US"/>
              <a:t>With high probability (</a:t>
            </a:r>
            <a:r>
              <a:rPr lang="en-US" i="1"/>
              <a:t>1-1/N</a:t>
            </a:r>
            <a:r>
              <a:rPr lang="en-US"/>
              <a:t>), the ring is not broken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371600"/>
            <a:ext cx="8061325" cy="4800600"/>
          </a:xfrm>
        </p:spPr>
        <p:txBody>
          <a:bodyPr/>
          <a:lstStyle/>
          <a:p>
            <a:pPr marL="285750" indent="-285750" eaLnBrk="1" hangingPunct="1"/>
            <a:r>
              <a:rPr lang="en-US" sz="2000"/>
              <a:t>Case 1: finger tables are reasonably fresh</a:t>
            </a:r>
          </a:p>
          <a:p>
            <a:pPr marL="285750" indent="-285750" eaLnBrk="1" hangingPunct="1"/>
            <a:endParaRPr lang="en-US" sz="2000"/>
          </a:p>
          <a:p>
            <a:pPr marL="285750" indent="-285750" eaLnBrk="1" hangingPunct="1"/>
            <a:r>
              <a:rPr lang="en-US" sz="2000"/>
              <a:t>Case 2: successor pointers are correct, not fingers</a:t>
            </a:r>
          </a:p>
          <a:p>
            <a:pPr marL="285750" indent="-285750" eaLnBrk="1" hangingPunct="1"/>
            <a:endParaRPr lang="en-US" sz="2000"/>
          </a:p>
          <a:p>
            <a:pPr marL="285750" indent="-285750" eaLnBrk="1" hangingPunct="1"/>
            <a:r>
              <a:rPr lang="en-US" sz="2000"/>
              <a:t>Case 3: successor pointers are inaccurate or key migration is incomplete </a:t>
            </a:r>
            <a:r>
              <a:rPr lang="en-US" sz="2000">
                <a:cs typeface="Arial" charset="0"/>
              </a:rPr>
              <a:t>— </a:t>
            </a:r>
            <a:r>
              <a:rPr lang="en-US" sz="2000">
                <a:solidFill>
                  <a:srgbClr val="CC3300"/>
                </a:solidFill>
              </a:rPr>
              <a:t>MUST BE AVOIDED!</a:t>
            </a:r>
            <a:endParaRPr lang="en-US" sz="2000"/>
          </a:p>
          <a:p>
            <a:pPr marL="285750" indent="-285750" eaLnBrk="1" hangingPunct="1"/>
            <a:endParaRPr lang="en-US" sz="2000"/>
          </a:p>
          <a:p>
            <a:pPr marL="285750" indent="-285750" eaLnBrk="1" hangingPunct="1"/>
            <a:r>
              <a:rPr lang="en-US" sz="2000"/>
              <a:t>Stabilization algorithm periodically verifies and refreshes node pointers (including fingers)</a:t>
            </a:r>
          </a:p>
          <a:p>
            <a:pPr marL="685800" lvl="1" indent="-228600" eaLnBrk="1" hangingPunct="1"/>
            <a:r>
              <a:rPr lang="en-US" sz="1800"/>
              <a:t>Eventually stabilizes the system when no node joins or fails </a:t>
            </a:r>
          </a:p>
          <a:p>
            <a:pPr marL="685800" lvl="1" indent="-228600" eaLnBrk="1" hangingPunct="1">
              <a:buFont typeface="Wingdings" pitchFamily="2" charset="2"/>
              <a:buNone/>
            </a:pPr>
            <a:r>
              <a:rPr lang="en-US" sz="1500"/>
              <a:t>	</a:t>
            </a:r>
            <a:endParaRPr lang="en-US" sz="1500" i="1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Stabilization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41975" y="3965575"/>
            <a:ext cx="1901825" cy="2130425"/>
            <a:chOff x="2381" y="2546"/>
            <a:chExt cx="1198" cy="1342"/>
          </a:xfrm>
        </p:grpSpPr>
        <p:sp>
          <p:nvSpPr>
            <p:cNvPr id="42002" name="Arc 5"/>
            <p:cNvSpPr>
              <a:spLocks/>
            </p:cNvSpPr>
            <p:nvPr/>
          </p:nvSpPr>
          <p:spPr bwMode="auto">
            <a:xfrm>
              <a:off x="2417" y="2546"/>
              <a:ext cx="1154" cy="1134"/>
            </a:xfrm>
            <a:custGeom>
              <a:avLst/>
              <a:gdLst>
                <a:gd name="T0" fmla="*/ 1154 w 21995"/>
                <a:gd name="T1" fmla="*/ 578 h 21600"/>
                <a:gd name="T2" fmla="*/ 0 w 21995"/>
                <a:gd name="T3" fmla="*/ 1120 h 21600"/>
                <a:gd name="T4" fmla="*/ 179 w 219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95"/>
                <a:gd name="T10" fmla="*/ 0 h 21600"/>
                <a:gd name="T11" fmla="*/ 21995 w 219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95" h="21600" fill="none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</a:path>
                <a:path w="21995" h="21600" stroke="0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  <a:lnTo>
                    <a:pt x="3407" y="0"/>
                  </a:lnTo>
                  <a:close/>
                </a:path>
              </a:pathLst>
            </a:custGeom>
            <a:noFill/>
            <a:ln w="19050">
              <a:solidFill>
                <a:srgbClr val="33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42" name="Oval 6"/>
            <p:cNvSpPr>
              <a:spLocks noChangeArrowheads="1"/>
            </p:cNvSpPr>
            <p:nvPr/>
          </p:nvSpPr>
          <p:spPr bwMode="auto">
            <a:xfrm>
              <a:off x="3460" y="3173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8343" name="Oval 7"/>
            <p:cNvSpPr>
              <a:spLocks noChangeArrowheads="1"/>
            </p:cNvSpPr>
            <p:nvPr/>
          </p:nvSpPr>
          <p:spPr bwMode="auto">
            <a:xfrm>
              <a:off x="2495" y="3633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5" name="Text Box 8"/>
            <p:cNvSpPr txBox="1">
              <a:spLocks noChangeArrowheads="1"/>
            </p:cNvSpPr>
            <p:nvPr/>
          </p:nvSpPr>
          <p:spPr bwMode="auto">
            <a:xfrm>
              <a:off x="2381" y="3474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42006" name="Text Box 9"/>
            <p:cNvSpPr txBox="1">
              <a:spLocks noChangeArrowheads="1"/>
            </p:cNvSpPr>
            <p:nvPr/>
          </p:nvSpPr>
          <p:spPr bwMode="auto">
            <a:xfrm>
              <a:off x="3288" y="3021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98346" name="Oval 10"/>
            <p:cNvSpPr>
              <a:spLocks noChangeArrowheads="1"/>
            </p:cNvSpPr>
            <p:nvPr/>
          </p:nvSpPr>
          <p:spPr bwMode="auto">
            <a:xfrm>
              <a:off x="2858" y="3588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8" name="Text Box 11"/>
            <p:cNvSpPr txBox="1">
              <a:spLocks noChangeArrowheads="1"/>
            </p:cNvSpPr>
            <p:nvPr/>
          </p:nvSpPr>
          <p:spPr bwMode="auto">
            <a:xfrm>
              <a:off x="2744" y="3429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N28</a:t>
              </a:r>
            </a:p>
          </p:txBody>
        </p:sp>
        <p:sp>
          <p:nvSpPr>
            <p:cNvPr id="42009" name="Freeform 12"/>
            <p:cNvSpPr>
              <a:spLocks/>
            </p:cNvSpPr>
            <p:nvPr/>
          </p:nvSpPr>
          <p:spPr bwMode="auto">
            <a:xfrm>
              <a:off x="2585" y="3181"/>
              <a:ext cx="885" cy="498"/>
            </a:xfrm>
            <a:custGeom>
              <a:avLst/>
              <a:gdLst>
                <a:gd name="T0" fmla="*/ 885 w 885"/>
                <a:gd name="T1" fmla="*/ 27 h 458"/>
                <a:gd name="T2" fmla="*/ 363 w 885"/>
                <a:gd name="T3" fmla="*/ 72 h 458"/>
                <a:gd name="T4" fmla="*/ 0 w 885"/>
                <a:gd name="T5" fmla="*/ 458 h 458"/>
                <a:gd name="T6" fmla="*/ 0 60000 65536"/>
                <a:gd name="T7" fmla="*/ 0 60000 65536"/>
                <a:gd name="T8" fmla="*/ 0 60000 65536"/>
                <a:gd name="T9" fmla="*/ 0 w 885"/>
                <a:gd name="T10" fmla="*/ 0 h 458"/>
                <a:gd name="T11" fmla="*/ 885 w 885"/>
                <a:gd name="T12" fmla="*/ 458 h 4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85" h="458">
                  <a:moveTo>
                    <a:pt x="885" y="27"/>
                  </a:moveTo>
                  <a:cubicBezTo>
                    <a:pt x="698" y="13"/>
                    <a:pt x="511" y="0"/>
                    <a:pt x="363" y="72"/>
                  </a:cubicBezTo>
                  <a:cubicBezTo>
                    <a:pt x="215" y="144"/>
                    <a:pt x="107" y="301"/>
                    <a:pt x="0" y="458"/>
                  </a:cubicBezTo>
                </a:path>
              </a:pathLst>
            </a:custGeom>
            <a:noFill/>
            <a:ln w="9525" cap="flat">
              <a:solidFill>
                <a:schemeClr val="accent2"/>
              </a:solidFill>
              <a:prstDash val="dash"/>
              <a:round/>
              <a:headEnd type="triangl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Freeform 13"/>
            <p:cNvSpPr>
              <a:spLocks/>
            </p:cNvSpPr>
            <p:nvPr/>
          </p:nvSpPr>
          <p:spPr bwMode="auto">
            <a:xfrm>
              <a:off x="2585" y="3679"/>
              <a:ext cx="318" cy="45"/>
            </a:xfrm>
            <a:custGeom>
              <a:avLst/>
              <a:gdLst>
                <a:gd name="T0" fmla="*/ 318 w 318"/>
                <a:gd name="T1" fmla="*/ 0 h 45"/>
                <a:gd name="T2" fmla="*/ 159 w 318"/>
                <a:gd name="T3" fmla="*/ 45 h 45"/>
                <a:gd name="T4" fmla="*/ 0 w 318"/>
                <a:gd name="T5" fmla="*/ 0 h 45"/>
                <a:gd name="T6" fmla="*/ 0 60000 65536"/>
                <a:gd name="T7" fmla="*/ 0 60000 65536"/>
                <a:gd name="T8" fmla="*/ 0 60000 65536"/>
                <a:gd name="T9" fmla="*/ 0 w 318"/>
                <a:gd name="T10" fmla="*/ 0 h 45"/>
                <a:gd name="T11" fmla="*/ 318 w 318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" h="45">
                  <a:moveTo>
                    <a:pt x="318" y="0"/>
                  </a:moveTo>
                  <a:cubicBezTo>
                    <a:pt x="265" y="22"/>
                    <a:pt x="212" y="45"/>
                    <a:pt x="159" y="45"/>
                  </a:cubicBezTo>
                  <a:cubicBezTo>
                    <a:pt x="106" y="45"/>
                    <a:pt x="53" y="22"/>
                    <a:pt x="0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Freeform 14"/>
            <p:cNvSpPr>
              <a:spLocks/>
            </p:cNvSpPr>
            <p:nvPr/>
          </p:nvSpPr>
          <p:spPr bwMode="auto">
            <a:xfrm>
              <a:off x="2948" y="3249"/>
              <a:ext cx="544" cy="404"/>
            </a:xfrm>
            <a:custGeom>
              <a:avLst/>
              <a:gdLst>
                <a:gd name="T0" fmla="*/ 544 w 544"/>
                <a:gd name="T1" fmla="*/ 0 h 404"/>
                <a:gd name="T2" fmla="*/ 318 w 544"/>
                <a:gd name="T3" fmla="*/ 340 h 404"/>
                <a:gd name="T4" fmla="*/ 0 w 544"/>
                <a:gd name="T5" fmla="*/ 385 h 404"/>
                <a:gd name="T6" fmla="*/ 0 60000 65536"/>
                <a:gd name="T7" fmla="*/ 0 60000 65536"/>
                <a:gd name="T8" fmla="*/ 0 60000 65536"/>
                <a:gd name="T9" fmla="*/ 0 w 544"/>
                <a:gd name="T10" fmla="*/ 0 h 404"/>
                <a:gd name="T11" fmla="*/ 544 w 544"/>
                <a:gd name="T12" fmla="*/ 404 h 4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4" h="404">
                  <a:moveTo>
                    <a:pt x="544" y="0"/>
                  </a:moveTo>
                  <a:cubicBezTo>
                    <a:pt x="476" y="138"/>
                    <a:pt x="409" y="276"/>
                    <a:pt x="318" y="340"/>
                  </a:cubicBezTo>
                  <a:cubicBezTo>
                    <a:pt x="227" y="404"/>
                    <a:pt x="113" y="394"/>
                    <a:pt x="0" y="385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15"/>
            <p:cNvSpPr>
              <a:spLocks/>
            </p:cNvSpPr>
            <p:nvPr/>
          </p:nvSpPr>
          <p:spPr bwMode="auto">
            <a:xfrm>
              <a:off x="2948" y="3249"/>
              <a:ext cx="522" cy="363"/>
            </a:xfrm>
            <a:custGeom>
              <a:avLst/>
              <a:gdLst>
                <a:gd name="T0" fmla="*/ 522 w 522"/>
                <a:gd name="T1" fmla="*/ 0 h 363"/>
                <a:gd name="T2" fmla="*/ 202 w 522"/>
                <a:gd name="T3" fmla="*/ 99 h 363"/>
                <a:gd name="T4" fmla="*/ 0 w 522"/>
                <a:gd name="T5" fmla="*/ 363 h 363"/>
                <a:gd name="T6" fmla="*/ 0 60000 65536"/>
                <a:gd name="T7" fmla="*/ 0 60000 65536"/>
                <a:gd name="T8" fmla="*/ 0 60000 65536"/>
                <a:gd name="T9" fmla="*/ 0 w 522"/>
                <a:gd name="T10" fmla="*/ 0 h 363"/>
                <a:gd name="T11" fmla="*/ 522 w 522"/>
                <a:gd name="T12" fmla="*/ 363 h 3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2" h="363">
                  <a:moveTo>
                    <a:pt x="522" y="0"/>
                  </a:moveTo>
                  <a:cubicBezTo>
                    <a:pt x="469" y="16"/>
                    <a:pt x="289" y="39"/>
                    <a:pt x="202" y="99"/>
                  </a:cubicBezTo>
                  <a:cubicBezTo>
                    <a:pt x="115" y="159"/>
                    <a:pt x="42" y="308"/>
                    <a:pt x="0" y="363"/>
                  </a:cubicBezTo>
                </a:path>
              </a:pathLst>
            </a:custGeom>
            <a:noFill/>
            <a:ln w="9525" cap="flat">
              <a:solidFill>
                <a:schemeClr val="accent2"/>
              </a:solidFill>
              <a:prstDash val="dash"/>
              <a:round/>
              <a:headEnd type="triangl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Text Box 16"/>
            <p:cNvSpPr txBox="1">
              <a:spLocks noChangeArrowheads="1"/>
            </p:cNvSpPr>
            <p:nvPr/>
          </p:nvSpPr>
          <p:spPr bwMode="auto">
            <a:xfrm>
              <a:off x="2381" y="3657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b="1">
                  <a:solidFill>
                    <a:srgbClr val="CC3300"/>
                  </a:solidFill>
                  <a:latin typeface="Arial" charset="0"/>
                </a:rPr>
                <a:t>n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295400" y="4038600"/>
            <a:ext cx="2087563" cy="1870075"/>
            <a:chOff x="3901" y="2546"/>
            <a:chExt cx="1315" cy="1178"/>
          </a:xfrm>
        </p:grpSpPr>
        <p:sp>
          <p:nvSpPr>
            <p:cNvPr id="41992" name="Arc 18"/>
            <p:cNvSpPr>
              <a:spLocks/>
            </p:cNvSpPr>
            <p:nvPr/>
          </p:nvSpPr>
          <p:spPr bwMode="auto">
            <a:xfrm>
              <a:off x="3937" y="2546"/>
              <a:ext cx="1154" cy="1134"/>
            </a:xfrm>
            <a:custGeom>
              <a:avLst/>
              <a:gdLst>
                <a:gd name="T0" fmla="*/ 1154 w 21995"/>
                <a:gd name="T1" fmla="*/ 578 h 21600"/>
                <a:gd name="T2" fmla="*/ 0 w 21995"/>
                <a:gd name="T3" fmla="*/ 1120 h 21600"/>
                <a:gd name="T4" fmla="*/ 179 w 219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95"/>
                <a:gd name="T10" fmla="*/ 0 h 21600"/>
                <a:gd name="T11" fmla="*/ 21995 w 219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95" h="21600" fill="none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</a:path>
                <a:path w="21995" h="21600" stroke="0" extrusionOk="0">
                  <a:moveTo>
                    <a:pt x="21995" y="11002"/>
                  </a:moveTo>
                  <a:cubicBezTo>
                    <a:pt x="18106" y="17570"/>
                    <a:pt x="11040" y="21599"/>
                    <a:pt x="3407" y="21600"/>
                  </a:cubicBezTo>
                  <a:cubicBezTo>
                    <a:pt x="2265" y="21600"/>
                    <a:pt x="1126" y="21509"/>
                    <a:pt x="0" y="21329"/>
                  </a:cubicBezTo>
                  <a:lnTo>
                    <a:pt x="3407" y="0"/>
                  </a:lnTo>
                  <a:close/>
                </a:path>
              </a:pathLst>
            </a:custGeom>
            <a:noFill/>
            <a:ln w="19050">
              <a:solidFill>
                <a:srgbClr val="33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55" name="Oval 19"/>
            <p:cNvSpPr>
              <a:spLocks noChangeArrowheads="1"/>
            </p:cNvSpPr>
            <p:nvPr/>
          </p:nvSpPr>
          <p:spPr bwMode="auto">
            <a:xfrm>
              <a:off x="4980" y="3173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8356" name="Oval 20"/>
            <p:cNvSpPr>
              <a:spLocks noChangeArrowheads="1"/>
            </p:cNvSpPr>
            <p:nvPr/>
          </p:nvSpPr>
          <p:spPr bwMode="auto">
            <a:xfrm>
              <a:off x="4015" y="3633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Text Box 21"/>
            <p:cNvSpPr txBox="1">
              <a:spLocks noChangeArrowheads="1"/>
            </p:cNvSpPr>
            <p:nvPr/>
          </p:nvSpPr>
          <p:spPr bwMode="auto">
            <a:xfrm>
              <a:off x="3901" y="3474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41996" name="Text Box 22"/>
            <p:cNvSpPr txBox="1">
              <a:spLocks noChangeArrowheads="1"/>
            </p:cNvSpPr>
            <p:nvPr/>
          </p:nvSpPr>
          <p:spPr bwMode="auto">
            <a:xfrm>
              <a:off x="4808" y="3021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98359" name="Oval 23"/>
            <p:cNvSpPr>
              <a:spLocks noChangeArrowheads="1"/>
            </p:cNvSpPr>
            <p:nvPr/>
          </p:nvSpPr>
          <p:spPr bwMode="auto">
            <a:xfrm>
              <a:off x="4378" y="3588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8" name="Text Box 24"/>
            <p:cNvSpPr txBox="1">
              <a:spLocks noChangeArrowheads="1"/>
            </p:cNvSpPr>
            <p:nvPr/>
          </p:nvSpPr>
          <p:spPr bwMode="auto">
            <a:xfrm>
              <a:off x="4264" y="3429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N28</a:t>
              </a:r>
            </a:p>
          </p:txBody>
        </p:sp>
        <p:sp>
          <p:nvSpPr>
            <p:cNvPr id="41999" name="Freeform 25"/>
            <p:cNvSpPr>
              <a:spLocks/>
            </p:cNvSpPr>
            <p:nvPr/>
          </p:nvSpPr>
          <p:spPr bwMode="auto">
            <a:xfrm>
              <a:off x="4105" y="3221"/>
              <a:ext cx="885" cy="458"/>
            </a:xfrm>
            <a:custGeom>
              <a:avLst/>
              <a:gdLst>
                <a:gd name="T0" fmla="*/ 885 w 885"/>
                <a:gd name="T1" fmla="*/ 27 h 458"/>
                <a:gd name="T2" fmla="*/ 363 w 885"/>
                <a:gd name="T3" fmla="*/ 72 h 458"/>
                <a:gd name="T4" fmla="*/ 0 w 885"/>
                <a:gd name="T5" fmla="*/ 458 h 458"/>
                <a:gd name="T6" fmla="*/ 0 60000 65536"/>
                <a:gd name="T7" fmla="*/ 0 60000 65536"/>
                <a:gd name="T8" fmla="*/ 0 60000 65536"/>
                <a:gd name="T9" fmla="*/ 0 w 885"/>
                <a:gd name="T10" fmla="*/ 0 h 458"/>
                <a:gd name="T11" fmla="*/ 885 w 885"/>
                <a:gd name="T12" fmla="*/ 458 h 4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85" h="458">
                  <a:moveTo>
                    <a:pt x="885" y="27"/>
                  </a:moveTo>
                  <a:cubicBezTo>
                    <a:pt x="698" y="13"/>
                    <a:pt x="511" y="0"/>
                    <a:pt x="363" y="72"/>
                  </a:cubicBezTo>
                  <a:cubicBezTo>
                    <a:pt x="215" y="144"/>
                    <a:pt x="107" y="301"/>
                    <a:pt x="0" y="45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Freeform 26"/>
            <p:cNvSpPr>
              <a:spLocks/>
            </p:cNvSpPr>
            <p:nvPr/>
          </p:nvSpPr>
          <p:spPr bwMode="auto">
            <a:xfrm>
              <a:off x="4105" y="3679"/>
              <a:ext cx="318" cy="45"/>
            </a:xfrm>
            <a:custGeom>
              <a:avLst/>
              <a:gdLst>
                <a:gd name="T0" fmla="*/ 318 w 318"/>
                <a:gd name="T1" fmla="*/ 0 h 45"/>
                <a:gd name="T2" fmla="*/ 159 w 318"/>
                <a:gd name="T3" fmla="*/ 45 h 45"/>
                <a:gd name="T4" fmla="*/ 0 w 318"/>
                <a:gd name="T5" fmla="*/ 0 h 45"/>
                <a:gd name="T6" fmla="*/ 0 60000 65536"/>
                <a:gd name="T7" fmla="*/ 0 60000 65536"/>
                <a:gd name="T8" fmla="*/ 0 60000 65536"/>
                <a:gd name="T9" fmla="*/ 0 w 318"/>
                <a:gd name="T10" fmla="*/ 0 h 45"/>
                <a:gd name="T11" fmla="*/ 318 w 318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" h="45">
                  <a:moveTo>
                    <a:pt x="318" y="0"/>
                  </a:moveTo>
                  <a:cubicBezTo>
                    <a:pt x="265" y="22"/>
                    <a:pt x="212" y="45"/>
                    <a:pt x="159" y="45"/>
                  </a:cubicBezTo>
                  <a:cubicBezTo>
                    <a:pt x="106" y="45"/>
                    <a:pt x="53" y="22"/>
                    <a:pt x="0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Text Box 27"/>
            <p:cNvSpPr txBox="1">
              <a:spLocks noChangeArrowheads="1"/>
            </p:cNvSpPr>
            <p:nvPr/>
          </p:nvSpPr>
          <p:spPr bwMode="auto">
            <a:xfrm>
              <a:off x="5012" y="3203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b="1">
                  <a:solidFill>
                    <a:srgbClr val="CC3300"/>
                  </a:solidFill>
                  <a:latin typeface="Arial" charset="0"/>
                </a:rPr>
                <a:t>n</a:t>
              </a:r>
            </a:p>
          </p:txBody>
        </p:sp>
      </p:grpSp>
      <p:sp>
        <p:nvSpPr>
          <p:cNvPr id="398365" name="Text Box 29"/>
          <p:cNvSpPr txBox="1">
            <a:spLocks noChangeArrowheads="1"/>
          </p:cNvSpPr>
          <p:nvPr/>
        </p:nvSpPr>
        <p:spPr bwMode="auto">
          <a:xfrm>
            <a:off x="914400" y="5934075"/>
            <a:ext cx="2667000" cy="619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1500"/>
              <a:t>	</a:t>
            </a:r>
            <a:r>
              <a:rPr lang="en-US" sz="1500" i="1"/>
              <a:t>x</a:t>
            </a:r>
            <a:r>
              <a:rPr lang="en-US" sz="1500"/>
              <a:t> = </a:t>
            </a:r>
            <a:r>
              <a:rPr lang="en-US" sz="1500" i="1"/>
              <a:t>n.succ.pred</a:t>
            </a:r>
            <a:br>
              <a:rPr lang="en-US" sz="1500" i="1"/>
            </a:br>
            <a:r>
              <a:rPr lang="en-US" sz="1500"/>
              <a:t>if </a:t>
            </a:r>
            <a:r>
              <a:rPr lang="en-US" sz="1500" i="1"/>
              <a:t>x</a:t>
            </a:r>
            <a:r>
              <a:rPr lang="en-US" sz="1500"/>
              <a:t> in (</a:t>
            </a:r>
            <a:r>
              <a:rPr lang="en-US" sz="1500" i="1"/>
              <a:t>n</a:t>
            </a:r>
            <a:r>
              <a:rPr lang="en-US" sz="1500"/>
              <a:t>, </a:t>
            </a:r>
            <a:r>
              <a:rPr lang="en-US" sz="1500" i="1"/>
              <a:t>n.succ</a:t>
            </a:r>
            <a:r>
              <a:rPr lang="en-US" sz="1500"/>
              <a:t>)</a:t>
            </a:r>
            <a:br>
              <a:rPr lang="en-US" sz="1500"/>
            </a:br>
            <a:r>
              <a:rPr lang="en-US" sz="1500"/>
              <a:t>	</a:t>
            </a:r>
            <a:r>
              <a:rPr lang="en-US" sz="1500" i="1"/>
              <a:t>n.succ</a:t>
            </a:r>
            <a:r>
              <a:rPr lang="en-US" sz="1500"/>
              <a:t> = </a:t>
            </a:r>
            <a:r>
              <a:rPr lang="en-US" sz="1500" i="1"/>
              <a:t>x</a:t>
            </a:r>
            <a:endParaRPr lang="el-GR"/>
          </a:p>
        </p:txBody>
      </p:sp>
      <p:sp>
        <p:nvSpPr>
          <p:cNvPr id="398366" name="Text Box 30"/>
          <p:cNvSpPr txBox="1">
            <a:spLocks noChangeArrowheads="1"/>
          </p:cNvSpPr>
          <p:nvPr/>
        </p:nvSpPr>
        <p:spPr bwMode="auto">
          <a:xfrm>
            <a:off x="5486400" y="5934075"/>
            <a:ext cx="2667000" cy="619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1500" i="1"/>
              <a:t>x</a:t>
            </a:r>
            <a:r>
              <a:rPr lang="en-US" sz="1500"/>
              <a:t> = </a:t>
            </a:r>
            <a:r>
              <a:rPr lang="en-US" sz="1500" i="1"/>
              <a:t>n.pred.succ</a:t>
            </a:r>
            <a:br>
              <a:rPr lang="en-US" sz="1500" i="1"/>
            </a:br>
            <a:r>
              <a:rPr lang="en-US" sz="1500"/>
              <a:t>if </a:t>
            </a:r>
            <a:r>
              <a:rPr lang="en-US" sz="1500" i="1"/>
              <a:t>x</a:t>
            </a:r>
            <a:r>
              <a:rPr lang="en-US" sz="1500"/>
              <a:t> in (</a:t>
            </a:r>
            <a:r>
              <a:rPr lang="en-US" sz="1500" i="1"/>
              <a:t>n.pred</a:t>
            </a:r>
            <a:r>
              <a:rPr lang="en-US" sz="1500"/>
              <a:t>, </a:t>
            </a:r>
            <a:r>
              <a:rPr lang="en-US" sz="1500" i="1"/>
              <a:t>n</a:t>
            </a:r>
            <a:r>
              <a:rPr lang="en-US" sz="1500"/>
              <a:t>)</a:t>
            </a:r>
            <a:br>
              <a:rPr lang="en-US" sz="1500"/>
            </a:br>
            <a:r>
              <a:rPr lang="en-US" sz="1500"/>
              <a:t>	</a:t>
            </a:r>
            <a:r>
              <a:rPr lang="en-US" sz="1500" i="1"/>
              <a:t>n.pred</a:t>
            </a:r>
            <a:r>
              <a:rPr lang="en-US" sz="1500"/>
              <a:t> = </a:t>
            </a:r>
            <a:r>
              <a:rPr lang="en-US" sz="1500" i="1"/>
              <a:t>x</a:t>
            </a:r>
            <a:endParaRPr lang="el-GR"/>
          </a:p>
        </p:txBody>
      </p:sp>
      <p:sp>
        <p:nvSpPr>
          <p:cNvPr id="30" name="29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65" grpId="0"/>
      <p:bldP spid="3983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P2P challenge: Locating content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3962400"/>
            <a:ext cx="8061325" cy="2743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Simple strategy: flood (e.g., expanding ring) until content is found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900" dirty="0"/>
              <a:t>If </a:t>
            </a:r>
            <a:r>
              <a:rPr lang="en-US" sz="1900" b="1" i="1" dirty="0"/>
              <a:t>R</a:t>
            </a:r>
            <a:r>
              <a:rPr lang="en-US" sz="1900" dirty="0"/>
              <a:t> of </a:t>
            </a:r>
            <a:r>
              <a:rPr lang="en-US" sz="1900" b="1" i="1" dirty="0"/>
              <a:t>N</a:t>
            </a:r>
            <a:r>
              <a:rPr lang="en-US" sz="1900" dirty="0"/>
              <a:t> nodes have a replica, the expected search cost is at least </a:t>
            </a:r>
            <a:r>
              <a:rPr lang="en-US" sz="1900" b="1" i="1" dirty="0"/>
              <a:t>N/R</a:t>
            </a:r>
            <a:r>
              <a:rPr lang="en-US" sz="1900" dirty="0"/>
              <a:t>, i.e., </a:t>
            </a:r>
            <a:r>
              <a:rPr lang="en-US" sz="1900" b="1" i="1" dirty="0"/>
              <a:t>O(N)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900" dirty="0"/>
              <a:t>Need many replicas to keep overhead small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Other strategy: centralized index (Napster)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900" dirty="0"/>
              <a:t>Single point of failure, high load</a:t>
            </a:r>
          </a:p>
          <a:p>
            <a:pPr eaLnBrk="1" hangingPunct="1">
              <a:lnSpc>
                <a:spcPct val="80000"/>
              </a:lnSpc>
            </a:pPr>
            <a:endParaRPr lang="en-US" sz="2100" dirty="0"/>
          </a:p>
          <a:p>
            <a:pPr eaLnBrk="1" hangingPunct="1">
              <a:lnSpc>
                <a:spcPct val="80000"/>
              </a:lnSpc>
            </a:pPr>
            <a:r>
              <a:rPr lang="en-US" sz="2100" dirty="0"/>
              <a:t>Goal: </a:t>
            </a:r>
            <a:r>
              <a:rPr lang="en-US" b="1" dirty="0">
                <a:solidFill>
                  <a:srgbClr val="C00000"/>
                </a:solidFill>
              </a:rPr>
              <a:t>Decentralize the index!</a:t>
            </a:r>
          </a:p>
        </p:txBody>
      </p:sp>
      <p:sp>
        <p:nvSpPr>
          <p:cNvPr id="376836" name="Oval 4"/>
          <p:cNvSpPr>
            <a:spLocks noChangeArrowheads="1"/>
          </p:cNvSpPr>
          <p:nvPr/>
        </p:nvSpPr>
        <p:spPr bwMode="auto">
          <a:xfrm>
            <a:off x="3779838" y="1643063"/>
            <a:ext cx="466725" cy="466725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99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15365" name="AutoShape 5"/>
          <p:cNvCxnSpPr>
            <a:cxnSpLocks noChangeShapeType="1"/>
            <a:stCxn id="376844" idx="7"/>
            <a:endCxn id="376836" idx="3"/>
          </p:cNvCxnSpPr>
          <p:nvPr/>
        </p:nvCxnSpPr>
        <p:spPr bwMode="auto">
          <a:xfrm flipV="1">
            <a:off x="2378075" y="2060575"/>
            <a:ext cx="1470025" cy="874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6" name="AutoShape 6"/>
          <p:cNvCxnSpPr>
            <a:cxnSpLocks noChangeShapeType="1"/>
            <a:stCxn id="376849" idx="5"/>
            <a:endCxn id="376844" idx="1"/>
          </p:cNvCxnSpPr>
          <p:nvPr/>
        </p:nvCxnSpPr>
        <p:spPr bwMode="auto">
          <a:xfrm>
            <a:off x="1441450" y="2222500"/>
            <a:ext cx="606425" cy="7127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7" name="AutoShape 7"/>
          <p:cNvCxnSpPr>
            <a:cxnSpLocks noChangeShapeType="1"/>
            <a:stCxn id="376849" idx="6"/>
            <a:endCxn id="376845" idx="2"/>
          </p:cNvCxnSpPr>
          <p:nvPr/>
        </p:nvCxnSpPr>
        <p:spPr bwMode="auto">
          <a:xfrm flipV="1">
            <a:off x="1509713" y="1912938"/>
            <a:ext cx="938212" cy="144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8" name="AutoShape 8"/>
          <p:cNvCxnSpPr>
            <a:cxnSpLocks noChangeShapeType="1"/>
            <a:stCxn id="376843" idx="0"/>
            <a:endCxn id="376836" idx="4"/>
          </p:cNvCxnSpPr>
          <p:nvPr/>
        </p:nvCxnSpPr>
        <p:spPr bwMode="auto">
          <a:xfrm flipV="1">
            <a:off x="3652838" y="2128838"/>
            <a:ext cx="360362" cy="738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9" name="AutoShape 9"/>
          <p:cNvCxnSpPr>
            <a:cxnSpLocks noChangeShapeType="1"/>
            <a:stCxn id="376843" idx="6"/>
            <a:endCxn id="376847" idx="3"/>
          </p:cNvCxnSpPr>
          <p:nvPr/>
        </p:nvCxnSpPr>
        <p:spPr bwMode="auto">
          <a:xfrm flipV="1">
            <a:off x="3886200" y="2041525"/>
            <a:ext cx="1798638" cy="1058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0" name="AutoShape 10"/>
          <p:cNvCxnSpPr>
            <a:cxnSpLocks noChangeShapeType="1"/>
            <a:stCxn id="376836" idx="5"/>
            <a:endCxn id="376848" idx="1"/>
          </p:cNvCxnSpPr>
          <p:nvPr/>
        </p:nvCxnSpPr>
        <p:spPr bwMode="auto">
          <a:xfrm>
            <a:off x="4178300" y="2060575"/>
            <a:ext cx="749300" cy="127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76843" name="Oval 11"/>
          <p:cNvSpPr>
            <a:spLocks noChangeArrowheads="1"/>
          </p:cNvSpPr>
          <p:nvPr/>
        </p:nvSpPr>
        <p:spPr bwMode="auto">
          <a:xfrm>
            <a:off x="3419475" y="2867025"/>
            <a:ext cx="466725" cy="466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6844" name="Oval 12"/>
          <p:cNvSpPr>
            <a:spLocks noChangeArrowheads="1"/>
          </p:cNvSpPr>
          <p:nvPr/>
        </p:nvSpPr>
        <p:spPr bwMode="auto">
          <a:xfrm>
            <a:off x="1979613" y="2867025"/>
            <a:ext cx="466725" cy="466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6845" name="Oval 13"/>
          <p:cNvSpPr>
            <a:spLocks noChangeArrowheads="1"/>
          </p:cNvSpPr>
          <p:nvPr/>
        </p:nvSpPr>
        <p:spPr bwMode="auto">
          <a:xfrm>
            <a:off x="2447925" y="1679575"/>
            <a:ext cx="466725" cy="466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6846" name="Oval 14"/>
          <p:cNvSpPr>
            <a:spLocks noChangeArrowheads="1"/>
          </p:cNvSpPr>
          <p:nvPr/>
        </p:nvSpPr>
        <p:spPr bwMode="auto">
          <a:xfrm>
            <a:off x="6335713" y="2687638"/>
            <a:ext cx="466725" cy="466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6847" name="Oval 15"/>
          <p:cNvSpPr>
            <a:spLocks noChangeArrowheads="1"/>
          </p:cNvSpPr>
          <p:nvPr/>
        </p:nvSpPr>
        <p:spPr bwMode="auto">
          <a:xfrm>
            <a:off x="5616575" y="1643063"/>
            <a:ext cx="466725" cy="466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6848" name="Oval 16"/>
          <p:cNvSpPr>
            <a:spLocks noChangeArrowheads="1"/>
          </p:cNvSpPr>
          <p:nvPr/>
        </p:nvSpPr>
        <p:spPr bwMode="auto">
          <a:xfrm>
            <a:off x="4859338" y="3263900"/>
            <a:ext cx="466725" cy="466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6849" name="Oval 17"/>
          <p:cNvSpPr>
            <a:spLocks noChangeArrowheads="1"/>
          </p:cNvSpPr>
          <p:nvPr/>
        </p:nvSpPr>
        <p:spPr bwMode="auto">
          <a:xfrm>
            <a:off x="1042988" y="1824038"/>
            <a:ext cx="466725" cy="466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15378" name="AutoShape 18"/>
          <p:cNvCxnSpPr>
            <a:cxnSpLocks noChangeShapeType="1"/>
            <a:stCxn id="376848" idx="7"/>
            <a:endCxn id="376847" idx="4"/>
          </p:cNvCxnSpPr>
          <p:nvPr/>
        </p:nvCxnSpPr>
        <p:spPr bwMode="auto">
          <a:xfrm flipV="1">
            <a:off x="5257800" y="2109788"/>
            <a:ext cx="592138" cy="1222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9" name="AutoShape 19"/>
          <p:cNvCxnSpPr>
            <a:cxnSpLocks noChangeShapeType="1"/>
            <a:stCxn id="376847" idx="5"/>
            <a:endCxn id="376846" idx="1"/>
          </p:cNvCxnSpPr>
          <p:nvPr/>
        </p:nvCxnSpPr>
        <p:spPr bwMode="auto">
          <a:xfrm>
            <a:off x="6015038" y="2041525"/>
            <a:ext cx="388937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1613" y="2543175"/>
            <a:ext cx="503237" cy="355600"/>
            <a:chOff x="2880" y="1056"/>
            <a:chExt cx="816" cy="576"/>
          </a:xfrm>
        </p:grpSpPr>
        <p:sp>
          <p:nvSpPr>
            <p:cNvPr id="376853" name="File"/>
            <p:cNvSpPr>
              <a:spLocks noEditPoints="1" noChangeArrowheads="1"/>
            </p:cNvSpPr>
            <p:nvPr/>
          </p:nvSpPr>
          <p:spPr bwMode="auto">
            <a:xfrm>
              <a:off x="2880" y="1056"/>
              <a:ext cx="816" cy="576"/>
            </a:xfrm>
            <a:custGeom>
              <a:avLst/>
              <a:gdLst>
                <a:gd name="T0" fmla="*/ 10981 w 21600"/>
                <a:gd name="T1" fmla="*/ 3240 h 21600"/>
                <a:gd name="T2" fmla="*/ 0 w 21600"/>
                <a:gd name="T3" fmla="*/ 10800 h 21600"/>
                <a:gd name="T4" fmla="*/ 10800 w 21600"/>
                <a:gd name="T5" fmla="*/ 21600 h 21600"/>
                <a:gd name="T6" fmla="*/ 21600 w 21600"/>
                <a:gd name="T7" fmla="*/ 10800 h 21600"/>
                <a:gd name="T8" fmla="*/ 0 w 21600"/>
                <a:gd name="T9" fmla="*/ 21600 h 21600"/>
                <a:gd name="T10" fmla="*/ 21600 w 21600"/>
                <a:gd name="T11" fmla="*/ 21600 h 21600"/>
                <a:gd name="T12" fmla="*/ 1086 w 21600"/>
                <a:gd name="T13" fmla="*/ 4628 h 21600"/>
                <a:gd name="T14" fmla="*/ 20635 w 21600"/>
                <a:gd name="T15" fmla="*/ 2028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T12" t="T13" r="T14" b="T15"/>
              <a:pathLst>
                <a:path w="21600" h="21600">
                  <a:moveTo>
                    <a:pt x="19790" y="3240"/>
                  </a:moveTo>
                  <a:cubicBezTo>
                    <a:pt x="10981" y="3240"/>
                    <a:pt x="9171" y="3240"/>
                    <a:pt x="9050" y="3086"/>
                  </a:cubicBezTo>
                  <a:cubicBezTo>
                    <a:pt x="9050" y="2931"/>
                    <a:pt x="8930" y="2777"/>
                    <a:pt x="8930" y="2469"/>
                  </a:cubicBezTo>
                  <a:cubicBezTo>
                    <a:pt x="8930" y="2160"/>
                    <a:pt x="8809" y="1851"/>
                    <a:pt x="8688" y="1389"/>
                  </a:cubicBezTo>
                  <a:cubicBezTo>
                    <a:pt x="8568" y="1080"/>
                    <a:pt x="8326" y="771"/>
                    <a:pt x="8085" y="463"/>
                  </a:cubicBezTo>
                  <a:cubicBezTo>
                    <a:pt x="7723" y="154"/>
                    <a:pt x="7361" y="0"/>
                    <a:pt x="7361" y="0"/>
                  </a:cubicBezTo>
                  <a:cubicBezTo>
                    <a:pt x="7361" y="0"/>
                    <a:pt x="2293" y="0"/>
                    <a:pt x="2051" y="154"/>
                  </a:cubicBezTo>
                  <a:cubicBezTo>
                    <a:pt x="1689" y="309"/>
                    <a:pt x="1448" y="463"/>
                    <a:pt x="1327" y="771"/>
                  </a:cubicBezTo>
                  <a:cubicBezTo>
                    <a:pt x="1207" y="1080"/>
                    <a:pt x="1086" y="1389"/>
                    <a:pt x="965" y="1697"/>
                  </a:cubicBezTo>
                  <a:cubicBezTo>
                    <a:pt x="845" y="2160"/>
                    <a:pt x="724" y="2314"/>
                    <a:pt x="724" y="2469"/>
                  </a:cubicBezTo>
                  <a:cubicBezTo>
                    <a:pt x="603" y="2623"/>
                    <a:pt x="603" y="2777"/>
                    <a:pt x="483" y="2931"/>
                  </a:cubicBezTo>
                  <a:cubicBezTo>
                    <a:pt x="483" y="3086"/>
                    <a:pt x="362" y="3240"/>
                    <a:pt x="241" y="3240"/>
                  </a:cubicBezTo>
                  <a:lnTo>
                    <a:pt x="0" y="3394"/>
                  </a:lnTo>
                  <a:lnTo>
                    <a:pt x="0" y="3703"/>
                  </a:lnTo>
                  <a:lnTo>
                    <a:pt x="0" y="10800"/>
                  </a:lnTo>
                  <a:lnTo>
                    <a:pt x="0" y="21600"/>
                  </a:lnTo>
                  <a:lnTo>
                    <a:pt x="10981" y="21600"/>
                  </a:lnTo>
                  <a:lnTo>
                    <a:pt x="21600" y="21600"/>
                  </a:lnTo>
                  <a:lnTo>
                    <a:pt x="21600" y="10800"/>
                  </a:lnTo>
                  <a:lnTo>
                    <a:pt x="21600" y="5246"/>
                  </a:lnTo>
                  <a:lnTo>
                    <a:pt x="21600" y="4783"/>
                  </a:lnTo>
                  <a:cubicBezTo>
                    <a:pt x="21479" y="4320"/>
                    <a:pt x="21359" y="4011"/>
                    <a:pt x="21117" y="3703"/>
                  </a:cubicBezTo>
                  <a:cubicBezTo>
                    <a:pt x="20876" y="3549"/>
                    <a:pt x="20514" y="3394"/>
                    <a:pt x="20152" y="3240"/>
                  </a:cubicBez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5402" name="Picture 22" descr="pd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0" y="1200"/>
              <a:ext cx="338" cy="353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590800" y="1500188"/>
            <a:ext cx="503238" cy="355600"/>
            <a:chOff x="2880" y="1056"/>
            <a:chExt cx="816" cy="576"/>
          </a:xfrm>
        </p:grpSpPr>
        <p:sp>
          <p:nvSpPr>
            <p:cNvPr id="376856" name="File"/>
            <p:cNvSpPr>
              <a:spLocks noEditPoints="1" noChangeArrowheads="1"/>
            </p:cNvSpPr>
            <p:nvPr/>
          </p:nvSpPr>
          <p:spPr bwMode="auto">
            <a:xfrm>
              <a:off x="2880" y="1056"/>
              <a:ext cx="816" cy="576"/>
            </a:xfrm>
            <a:custGeom>
              <a:avLst/>
              <a:gdLst>
                <a:gd name="T0" fmla="*/ 10981 w 21600"/>
                <a:gd name="T1" fmla="*/ 3240 h 21600"/>
                <a:gd name="T2" fmla="*/ 0 w 21600"/>
                <a:gd name="T3" fmla="*/ 10800 h 21600"/>
                <a:gd name="T4" fmla="*/ 10800 w 21600"/>
                <a:gd name="T5" fmla="*/ 21600 h 21600"/>
                <a:gd name="T6" fmla="*/ 21600 w 21600"/>
                <a:gd name="T7" fmla="*/ 10800 h 21600"/>
                <a:gd name="T8" fmla="*/ 0 w 21600"/>
                <a:gd name="T9" fmla="*/ 21600 h 21600"/>
                <a:gd name="T10" fmla="*/ 21600 w 21600"/>
                <a:gd name="T11" fmla="*/ 21600 h 21600"/>
                <a:gd name="T12" fmla="*/ 1086 w 21600"/>
                <a:gd name="T13" fmla="*/ 4628 h 21600"/>
                <a:gd name="T14" fmla="*/ 20635 w 21600"/>
                <a:gd name="T15" fmla="*/ 2028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T12" t="T13" r="T14" b="T15"/>
              <a:pathLst>
                <a:path w="21600" h="21600">
                  <a:moveTo>
                    <a:pt x="19790" y="3240"/>
                  </a:moveTo>
                  <a:cubicBezTo>
                    <a:pt x="10981" y="3240"/>
                    <a:pt x="9171" y="3240"/>
                    <a:pt x="9050" y="3086"/>
                  </a:cubicBezTo>
                  <a:cubicBezTo>
                    <a:pt x="9050" y="2931"/>
                    <a:pt x="8930" y="2777"/>
                    <a:pt x="8930" y="2469"/>
                  </a:cubicBezTo>
                  <a:cubicBezTo>
                    <a:pt x="8930" y="2160"/>
                    <a:pt x="8809" y="1851"/>
                    <a:pt x="8688" y="1389"/>
                  </a:cubicBezTo>
                  <a:cubicBezTo>
                    <a:pt x="8568" y="1080"/>
                    <a:pt x="8326" y="771"/>
                    <a:pt x="8085" y="463"/>
                  </a:cubicBezTo>
                  <a:cubicBezTo>
                    <a:pt x="7723" y="154"/>
                    <a:pt x="7361" y="0"/>
                    <a:pt x="7361" y="0"/>
                  </a:cubicBezTo>
                  <a:cubicBezTo>
                    <a:pt x="7361" y="0"/>
                    <a:pt x="2293" y="0"/>
                    <a:pt x="2051" y="154"/>
                  </a:cubicBezTo>
                  <a:cubicBezTo>
                    <a:pt x="1689" y="309"/>
                    <a:pt x="1448" y="463"/>
                    <a:pt x="1327" y="771"/>
                  </a:cubicBezTo>
                  <a:cubicBezTo>
                    <a:pt x="1207" y="1080"/>
                    <a:pt x="1086" y="1389"/>
                    <a:pt x="965" y="1697"/>
                  </a:cubicBezTo>
                  <a:cubicBezTo>
                    <a:pt x="845" y="2160"/>
                    <a:pt x="724" y="2314"/>
                    <a:pt x="724" y="2469"/>
                  </a:cubicBezTo>
                  <a:cubicBezTo>
                    <a:pt x="603" y="2623"/>
                    <a:pt x="603" y="2777"/>
                    <a:pt x="483" y="2931"/>
                  </a:cubicBezTo>
                  <a:cubicBezTo>
                    <a:pt x="483" y="3086"/>
                    <a:pt x="362" y="3240"/>
                    <a:pt x="241" y="3240"/>
                  </a:cubicBezTo>
                  <a:lnTo>
                    <a:pt x="0" y="3394"/>
                  </a:lnTo>
                  <a:lnTo>
                    <a:pt x="0" y="3703"/>
                  </a:lnTo>
                  <a:lnTo>
                    <a:pt x="0" y="10800"/>
                  </a:lnTo>
                  <a:lnTo>
                    <a:pt x="0" y="21600"/>
                  </a:lnTo>
                  <a:lnTo>
                    <a:pt x="10981" y="21600"/>
                  </a:lnTo>
                  <a:lnTo>
                    <a:pt x="21600" y="21600"/>
                  </a:lnTo>
                  <a:lnTo>
                    <a:pt x="21600" y="10800"/>
                  </a:lnTo>
                  <a:lnTo>
                    <a:pt x="21600" y="5246"/>
                  </a:lnTo>
                  <a:lnTo>
                    <a:pt x="21600" y="4783"/>
                  </a:lnTo>
                  <a:cubicBezTo>
                    <a:pt x="21479" y="4320"/>
                    <a:pt x="21359" y="4011"/>
                    <a:pt x="21117" y="3703"/>
                  </a:cubicBezTo>
                  <a:cubicBezTo>
                    <a:pt x="20876" y="3549"/>
                    <a:pt x="20514" y="3394"/>
                    <a:pt x="20152" y="3240"/>
                  </a:cubicBez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5400" name="Picture 25" descr="pd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0" y="1200"/>
              <a:ext cx="338" cy="353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376858" name="AutoShape 26"/>
          <p:cNvSpPr>
            <a:spLocks noChangeArrowheads="1"/>
          </p:cNvSpPr>
          <p:nvPr/>
        </p:nvSpPr>
        <p:spPr bwMode="auto">
          <a:xfrm>
            <a:off x="4176713" y="1066800"/>
            <a:ext cx="1152525" cy="504825"/>
          </a:xfrm>
          <a:prstGeom prst="wedgeRoundRectCallout">
            <a:avLst>
              <a:gd name="adj1" fmla="val -39120"/>
              <a:gd name="adj2" fmla="val 85222"/>
              <a:gd name="adj3" fmla="val 16667"/>
            </a:avLst>
          </a:prstGeom>
          <a:solidFill>
            <a:srgbClr val="FFFF99"/>
          </a:solidFill>
          <a:ln w="38100">
            <a:solidFill>
              <a:srgbClr val="0099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Who has this paper?</a:t>
            </a:r>
          </a:p>
        </p:txBody>
      </p:sp>
      <p:sp>
        <p:nvSpPr>
          <p:cNvPr id="376860" name="AutoShape 28"/>
          <p:cNvSpPr>
            <a:spLocks noChangeArrowheads="1"/>
          </p:cNvSpPr>
          <p:nvPr/>
        </p:nvSpPr>
        <p:spPr bwMode="auto">
          <a:xfrm>
            <a:off x="6804025" y="3119438"/>
            <a:ext cx="1152525" cy="360362"/>
          </a:xfrm>
          <a:prstGeom prst="wedgeEllipseCallout">
            <a:avLst>
              <a:gd name="adj1" fmla="val -42287"/>
              <a:gd name="adj2" fmla="val -67181"/>
            </a:avLst>
          </a:prstGeom>
          <a:solidFill>
            <a:srgbClr val="FFFF99"/>
          </a:solidFill>
          <a:ln w="38100">
            <a:solidFill>
              <a:srgbClr val="CC33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I have it</a:t>
            </a:r>
          </a:p>
        </p:txBody>
      </p:sp>
      <p:sp>
        <p:nvSpPr>
          <p:cNvPr id="376861" name="AutoShape 29"/>
          <p:cNvSpPr>
            <a:spLocks noChangeArrowheads="1"/>
          </p:cNvSpPr>
          <p:nvPr/>
        </p:nvSpPr>
        <p:spPr bwMode="auto">
          <a:xfrm>
            <a:off x="1331913" y="1247775"/>
            <a:ext cx="1152525" cy="360363"/>
          </a:xfrm>
          <a:prstGeom prst="wedgeEllipseCallout">
            <a:avLst>
              <a:gd name="adj1" fmla="val 46144"/>
              <a:gd name="adj2" fmla="val 62333"/>
            </a:avLst>
          </a:prstGeom>
          <a:solidFill>
            <a:srgbClr val="FFFF99"/>
          </a:solidFill>
          <a:ln w="38100">
            <a:solidFill>
              <a:srgbClr val="CC33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I have it</a:t>
            </a:r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378075" y="2041525"/>
            <a:ext cx="2549525" cy="1290638"/>
            <a:chOff x="1498" y="1481"/>
            <a:chExt cx="1606" cy="813"/>
          </a:xfrm>
        </p:grpSpPr>
        <p:cxnSp>
          <p:nvCxnSpPr>
            <p:cNvPr id="15396" name="AutoShape 31"/>
            <p:cNvCxnSpPr>
              <a:cxnSpLocks noChangeShapeType="1"/>
              <a:stCxn id="376836" idx="3"/>
              <a:endCxn id="376844" idx="7"/>
            </p:cNvCxnSpPr>
            <p:nvPr/>
          </p:nvCxnSpPr>
          <p:spPr bwMode="auto">
            <a:xfrm flipH="1">
              <a:off x="1498" y="1481"/>
              <a:ext cx="926" cy="563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  <p:cxnSp>
          <p:nvCxnSpPr>
            <p:cNvPr id="15397" name="AutoShape 32"/>
            <p:cNvCxnSpPr>
              <a:cxnSpLocks noChangeShapeType="1"/>
              <a:stCxn id="376836" idx="4"/>
              <a:endCxn id="376843" idx="0"/>
            </p:cNvCxnSpPr>
            <p:nvPr/>
          </p:nvCxnSpPr>
          <p:spPr bwMode="auto">
            <a:xfrm flipH="1">
              <a:off x="2301" y="1524"/>
              <a:ext cx="227" cy="477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  <p:cxnSp>
          <p:nvCxnSpPr>
            <p:cNvPr id="15398" name="AutoShape 33"/>
            <p:cNvCxnSpPr>
              <a:cxnSpLocks noChangeShapeType="1"/>
              <a:stCxn id="376836" idx="5"/>
              <a:endCxn id="376848" idx="1"/>
            </p:cNvCxnSpPr>
            <p:nvPr/>
          </p:nvCxnSpPr>
          <p:spPr bwMode="auto">
            <a:xfrm>
              <a:off x="2632" y="1481"/>
              <a:ext cx="472" cy="813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1441450" y="2041525"/>
            <a:ext cx="4408488" cy="1290638"/>
            <a:chOff x="908" y="1481"/>
            <a:chExt cx="2777" cy="813"/>
          </a:xfrm>
        </p:grpSpPr>
        <p:cxnSp>
          <p:nvCxnSpPr>
            <p:cNvPr id="15393" name="AutoShape 35"/>
            <p:cNvCxnSpPr>
              <a:cxnSpLocks noChangeShapeType="1"/>
              <a:stCxn id="376843" idx="6"/>
              <a:endCxn id="376847" idx="3"/>
            </p:cNvCxnSpPr>
            <p:nvPr/>
          </p:nvCxnSpPr>
          <p:spPr bwMode="auto">
            <a:xfrm flipV="1">
              <a:off x="2448" y="1481"/>
              <a:ext cx="1133" cy="667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  <p:cxnSp>
          <p:nvCxnSpPr>
            <p:cNvPr id="15394" name="AutoShape 36"/>
            <p:cNvCxnSpPr>
              <a:cxnSpLocks noChangeShapeType="1"/>
              <a:stCxn id="376848" idx="7"/>
              <a:endCxn id="376847" idx="4"/>
            </p:cNvCxnSpPr>
            <p:nvPr/>
          </p:nvCxnSpPr>
          <p:spPr bwMode="auto">
            <a:xfrm flipV="1">
              <a:off x="3312" y="1524"/>
              <a:ext cx="373" cy="770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  <p:cxnSp>
          <p:nvCxnSpPr>
            <p:cNvPr id="15395" name="AutoShape 37"/>
            <p:cNvCxnSpPr>
              <a:cxnSpLocks noChangeShapeType="1"/>
              <a:stCxn id="376844" idx="1"/>
              <a:endCxn id="376849" idx="5"/>
            </p:cNvCxnSpPr>
            <p:nvPr/>
          </p:nvCxnSpPr>
          <p:spPr bwMode="auto">
            <a:xfrm flipH="1" flipV="1">
              <a:off x="908" y="1595"/>
              <a:ext cx="382" cy="449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1509713" y="1912938"/>
            <a:ext cx="4894262" cy="842962"/>
            <a:chOff x="951" y="1400"/>
            <a:chExt cx="3083" cy="531"/>
          </a:xfrm>
        </p:grpSpPr>
        <p:cxnSp>
          <p:nvCxnSpPr>
            <p:cNvPr id="15391" name="AutoShape 39"/>
            <p:cNvCxnSpPr>
              <a:cxnSpLocks noChangeShapeType="1"/>
              <a:stCxn id="376847" idx="5"/>
              <a:endCxn id="376846" idx="1"/>
            </p:cNvCxnSpPr>
            <p:nvPr/>
          </p:nvCxnSpPr>
          <p:spPr bwMode="auto">
            <a:xfrm>
              <a:off x="3789" y="1481"/>
              <a:ext cx="245" cy="450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  <p:cxnSp>
          <p:nvCxnSpPr>
            <p:cNvPr id="15392" name="AutoShape 40"/>
            <p:cNvCxnSpPr>
              <a:cxnSpLocks noChangeShapeType="1"/>
              <a:stCxn id="376849" idx="6"/>
              <a:endCxn id="376845" idx="2"/>
            </p:cNvCxnSpPr>
            <p:nvPr/>
          </p:nvCxnSpPr>
          <p:spPr bwMode="auto">
            <a:xfrm flipV="1">
              <a:off x="951" y="1400"/>
              <a:ext cx="591" cy="91"/>
            </a:xfrm>
            <a:prstGeom prst="straightConnector1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3094038" y="1677988"/>
            <a:ext cx="3457575" cy="1042987"/>
            <a:chOff x="1949" y="1252"/>
            <a:chExt cx="2178" cy="657"/>
          </a:xfrm>
        </p:grpSpPr>
        <p:cxnSp>
          <p:nvCxnSpPr>
            <p:cNvPr id="15389" name="AutoShape 42"/>
            <p:cNvCxnSpPr>
              <a:cxnSpLocks noChangeShapeType="1"/>
              <a:stCxn id="376853" idx="1"/>
              <a:endCxn id="376836" idx="6"/>
            </p:cNvCxnSpPr>
            <p:nvPr/>
          </p:nvCxnSpPr>
          <p:spPr bwMode="auto">
            <a:xfrm flipH="1" flipV="1">
              <a:off x="2675" y="1377"/>
              <a:ext cx="1452" cy="532"/>
            </a:xfrm>
            <a:prstGeom prst="straightConnector1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</p:spPr>
        </p:cxnSp>
        <p:cxnSp>
          <p:nvCxnSpPr>
            <p:cNvPr id="15390" name="AutoShape 43"/>
            <p:cNvCxnSpPr>
              <a:cxnSpLocks noChangeShapeType="1"/>
              <a:stCxn id="376856" idx="3"/>
              <a:endCxn id="376836" idx="2"/>
            </p:cNvCxnSpPr>
            <p:nvPr/>
          </p:nvCxnSpPr>
          <p:spPr bwMode="auto">
            <a:xfrm>
              <a:off x="1949" y="1252"/>
              <a:ext cx="432" cy="125"/>
            </a:xfrm>
            <a:prstGeom prst="straightConnector1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</p:spPr>
        </p:cxnSp>
      </p:grpSp>
      <p:sp>
        <p:nvSpPr>
          <p:cNvPr id="43" name="42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6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6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6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76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5" grpId="0" build="p"/>
      <p:bldP spid="376860" grpId="0" animBg="1"/>
      <p:bldP spid="37686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Chord and Network Topology</a:t>
            </a:r>
          </a:p>
        </p:txBody>
      </p:sp>
      <p:sp>
        <p:nvSpPr>
          <p:cNvPr id="44035" name="Oval 3"/>
          <p:cNvSpPr>
            <a:spLocks noChangeArrowheads="1"/>
          </p:cNvSpPr>
          <p:nvPr/>
        </p:nvSpPr>
        <p:spPr bwMode="auto">
          <a:xfrm>
            <a:off x="223202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233997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244792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255587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266382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277177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Oval 9"/>
          <p:cNvSpPr>
            <a:spLocks noChangeArrowheads="1"/>
          </p:cNvSpPr>
          <p:nvPr/>
        </p:nvSpPr>
        <p:spPr bwMode="auto">
          <a:xfrm>
            <a:off x="223202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Oval 10"/>
          <p:cNvSpPr>
            <a:spLocks noChangeArrowheads="1"/>
          </p:cNvSpPr>
          <p:nvPr/>
        </p:nvSpPr>
        <p:spPr bwMode="auto">
          <a:xfrm>
            <a:off x="233997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Oval 11"/>
          <p:cNvSpPr>
            <a:spLocks noChangeArrowheads="1"/>
          </p:cNvSpPr>
          <p:nvPr/>
        </p:nvSpPr>
        <p:spPr bwMode="auto">
          <a:xfrm>
            <a:off x="244792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Oval 12"/>
          <p:cNvSpPr>
            <a:spLocks noChangeArrowheads="1"/>
          </p:cNvSpPr>
          <p:nvPr/>
        </p:nvSpPr>
        <p:spPr bwMode="auto">
          <a:xfrm>
            <a:off x="255587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Oval 13"/>
          <p:cNvSpPr>
            <a:spLocks noChangeArrowheads="1"/>
          </p:cNvSpPr>
          <p:nvPr/>
        </p:nvSpPr>
        <p:spPr bwMode="auto">
          <a:xfrm>
            <a:off x="266382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Oval 14"/>
          <p:cNvSpPr>
            <a:spLocks noChangeArrowheads="1"/>
          </p:cNvSpPr>
          <p:nvPr/>
        </p:nvSpPr>
        <p:spPr bwMode="auto">
          <a:xfrm>
            <a:off x="277177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Oval 15"/>
          <p:cNvSpPr>
            <a:spLocks noChangeArrowheads="1"/>
          </p:cNvSpPr>
          <p:nvPr/>
        </p:nvSpPr>
        <p:spPr bwMode="auto">
          <a:xfrm>
            <a:off x="21240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Oval 16"/>
          <p:cNvSpPr>
            <a:spLocks noChangeArrowheads="1"/>
          </p:cNvSpPr>
          <p:nvPr/>
        </p:nvSpPr>
        <p:spPr bwMode="auto">
          <a:xfrm>
            <a:off x="223202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Oval 17"/>
          <p:cNvSpPr>
            <a:spLocks noChangeArrowheads="1"/>
          </p:cNvSpPr>
          <p:nvPr/>
        </p:nvSpPr>
        <p:spPr bwMode="auto">
          <a:xfrm>
            <a:off x="23399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Oval 18"/>
          <p:cNvSpPr>
            <a:spLocks noChangeArrowheads="1"/>
          </p:cNvSpPr>
          <p:nvPr/>
        </p:nvSpPr>
        <p:spPr bwMode="auto">
          <a:xfrm>
            <a:off x="244792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Oval 19"/>
          <p:cNvSpPr>
            <a:spLocks noChangeArrowheads="1"/>
          </p:cNvSpPr>
          <p:nvPr/>
        </p:nvSpPr>
        <p:spPr bwMode="auto">
          <a:xfrm>
            <a:off x="25558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Oval 20"/>
          <p:cNvSpPr>
            <a:spLocks noChangeArrowheads="1"/>
          </p:cNvSpPr>
          <p:nvPr/>
        </p:nvSpPr>
        <p:spPr bwMode="auto">
          <a:xfrm>
            <a:off x="266382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Oval 21"/>
          <p:cNvSpPr>
            <a:spLocks noChangeArrowheads="1"/>
          </p:cNvSpPr>
          <p:nvPr/>
        </p:nvSpPr>
        <p:spPr bwMode="auto">
          <a:xfrm>
            <a:off x="27717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Oval 22"/>
          <p:cNvSpPr>
            <a:spLocks noChangeArrowheads="1"/>
          </p:cNvSpPr>
          <p:nvPr/>
        </p:nvSpPr>
        <p:spPr bwMode="auto">
          <a:xfrm>
            <a:off x="2016125" y="5516563"/>
            <a:ext cx="71438" cy="71437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Oval 23"/>
          <p:cNvSpPr>
            <a:spLocks noChangeArrowheads="1"/>
          </p:cNvSpPr>
          <p:nvPr/>
        </p:nvSpPr>
        <p:spPr bwMode="auto">
          <a:xfrm>
            <a:off x="212407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Oval 24"/>
          <p:cNvSpPr>
            <a:spLocks noChangeArrowheads="1"/>
          </p:cNvSpPr>
          <p:nvPr/>
        </p:nvSpPr>
        <p:spPr bwMode="auto">
          <a:xfrm>
            <a:off x="223202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Oval 25"/>
          <p:cNvSpPr>
            <a:spLocks noChangeArrowheads="1"/>
          </p:cNvSpPr>
          <p:nvPr/>
        </p:nvSpPr>
        <p:spPr bwMode="auto">
          <a:xfrm>
            <a:off x="233997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Oval 26"/>
          <p:cNvSpPr>
            <a:spLocks noChangeArrowheads="1"/>
          </p:cNvSpPr>
          <p:nvPr/>
        </p:nvSpPr>
        <p:spPr bwMode="auto">
          <a:xfrm>
            <a:off x="244792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9" name="Oval 27"/>
          <p:cNvSpPr>
            <a:spLocks noChangeArrowheads="1"/>
          </p:cNvSpPr>
          <p:nvPr/>
        </p:nvSpPr>
        <p:spPr bwMode="auto">
          <a:xfrm>
            <a:off x="255587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0" name="Oval 28"/>
          <p:cNvSpPr>
            <a:spLocks noChangeArrowheads="1"/>
          </p:cNvSpPr>
          <p:nvPr/>
        </p:nvSpPr>
        <p:spPr bwMode="auto">
          <a:xfrm>
            <a:off x="266382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1" name="Oval 29"/>
          <p:cNvSpPr>
            <a:spLocks noChangeArrowheads="1"/>
          </p:cNvSpPr>
          <p:nvPr/>
        </p:nvSpPr>
        <p:spPr bwMode="auto">
          <a:xfrm>
            <a:off x="277177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2" name="Oval 30"/>
          <p:cNvSpPr>
            <a:spLocks noChangeArrowheads="1"/>
          </p:cNvSpPr>
          <p:nvPr/>
        </p:nvSpPr>
        <p:spPr bwMode="auto">
          <a:xfrm>
            <a:off x="20161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Oval 31"/>
          <p:cNvSpPr>
            <a:spLocks noChangeArrowheads="1"/>
          </p:cNvSpPr>
          <p:nvPr/>
        </p:nvSpPr>
        <p:spPr bwMode="auto">
          <a:xfrm>
            <a:off x="21240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4" name="Oval 32"/>
          <p:cNvSpPr>
            <a:spLocks noChangeArrowheads="1"/>
          </p:cNvSpPr>
          <p:nvPr/>
        </p:nvSpPr>
        <p:spPr bwMode="auto">
          <a:xfrm>
            <a:off x="22320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5" name="Oval 33"/>
          <p:cNvSpPr>
            <a:spLocks noChangeArrowheads="1"/>
          </p:cNvSpPr>
          <p:nvPr/>
        </p:nvSpPr>
        <p:spPr bwMode="auto">
          <a:xfrm>
            <a:off x="23399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6" name="Oval 34"/>
          <p:cNvSpPr>
            <a:spLocks noChangeArrowheads="1"/>
          </p:cNvSpPr>
          <p:nvPr/>
        </p:nvSpPr>
        <p:spPr bwMode="auto">
          <a:xfrm>
            <a:off x="24479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7" name="Oval 35"/>
          <p:cNvSpPr>
            <a:spLocks noChangeArrowheads="1"/>
          </p:cNvSpPr>
          <p:nvPr/>
        </p:nvSpPr>
        <p:spPr bwMode="auto">
          <a:xfrm>
            <a:off x="25558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8" name="Oval 36"/>
          <p:cNvSpPr>
            <a:spLocks noChangeArrowheads="1"/>
          </p:cNvSpPr>
          <p:nvPr/>
        </p:nvSpPr>
        <p:spPr bwMode="auto">
          <a:xfrm>
            <a:off x="26638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Oval 37"/>
          <p:cNvSpPr>
            <a:spLocks noChangeArrowheads="1"/>
          </p:cNvSpPr>
          <p:nvPr/>
        </p:nvSpPr>
        <p:spPr bwMode="auto">
          <a:xfrm>
            <a:off x="27717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0" name="Oval 38"/>
          <p:cNvSpPr>
            <a:spLocks noChangeArrowheads="1"/>
          </p:cNvSpPr>
          <p:nvPr/>
        </p:nvSpPr>
        <p:spPr bwMode="auto">
          <a:xfrm>
            <a:off x="20161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Oval 39"/>
          <p:cNvSpPr>
            <a:spLocks noChangeArrowheads="1"/>
          </p:cNvSpPr>
          <p:nvPr/>
        </p:nvSpPr>
        <p:spPr bwMode="auto">
          <a:xfrm>
            <a:off x="21240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2" name="Oval 40"/>
          <p:cNvSpPr>
            <a:spLocks noChangeArrowheads="1"/>
          </p:cNvSpPr>
          <p:nvPr/>
        </p:nvSpPr>
        <p:spPr bwMode="auto">
          <a:xfrm>
            <a:off x="22320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3" name="Oval 41"/>
          <p:cNvSpPr>
            <a:spLocks noChangeArrowheads="1"/>
          </p:cNvSpPr>
          <p:nvPr/>
        </p:nvSpPr>
        <p:spPr bwMode="auto">
          <a:xfrm>
            <a:off x="23399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4" name="Oval 42"/>
          <p:cNvSpPr>
            <a:spLocks noChangeArrowheads="1"/>
          </p:cNvSpPr>
          <p:nvPr/>
        </p:nvSpPr>
        <p:spPr bwMode="auto">
          <a:xfrm>
            <a:off x="24479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5" name="Oval 43"/>
          <p:cNvSpPr>
            <a:spLocks noChangeArrowheads="1"/>
          </p:cNvSpPr>
          <p:nvPr/>
        </p:nvSpPr>
        <p:spPr bwMode="auto">
          <a:xfrm>
            <a:off x="25558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6" name="Oval 44"/>
          <p:cNvSpPr>
            <a:spLocks noChangeArrowheads="1"/>
          </p:cNvSpPr>
          <p:nvPr/>
        </p:nvSpPr>
        <p:spPr bwMode="auto">
          <a:xfrm>
            <a:off x="26638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7" name="Oval 45"/>
          <p:cNvSpPr>
            <a:spLocks noChangeArrowheads="1"/>
          </p:cNvSpPr>
          <p:nvPr/>
        </p:nvSpPr>
        <p:spPr bwMode="auto">
          <a:xfrm>
            <a:off x="27717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Oval 46"/>
          <p:cNvSpPr>
            <a:spLocks noChangeArrowheads="1"/>
          </p:cNvSpPr>
          <p:nvPr/>
        </p:nvSpPr>
        <p:spPr bwMode="auto">
          <a:xfrm>
            <a:off x="287972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Oval 47"/>
          <p:cNvSpPr>
            <a:spLocks noChangeArrowheads="1"/>
          </p:cNvSpPr>
          <p:nvPr/>
        </p:nvSpPr>
        <p:spPr bwMode="auto">
          <a:xfrm>
            <a:off x="298767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0" name="Oval 48"/>
          <p:cNvSpPr>
            <a:spLocks noChangeArrowheads="1"/>
          </p:cNvSpPr>
          <p:nvPr/>
        </p:nvSpPr>
        <p:spPr bwMode="auto">
          <a:xfrm>
            <a:off x="309562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1" name="Oval 49"/>
          <p:cNvSpPr>
            <a:spLocks noChangeArrowheads="1"/>
          </p:cNvSpPr>
          <p:nvPr/>
        </p:nvSpPr>
        <p:spPr bwMode="auto">
          <a:xfrm>
            <a:off x="320357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2" name="Oval 50"/>
          <p:cNvSpPr>
            <a:spLocks noChangeArrowheads="1"/>
          </p:cNvSpPr>
          <p:nvPr/>
        </p:nvSpPr>
        <p:spPr bwMode="auto">
          <a:xfrm>
            <a:off x="331152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3" name="Oval 51"/>
          <p:cNvSpPr>
            <a:spLocks noChangeArrowheads="1"/>
          </p:cNvSpPr>
          <p:nvPr/>
        </p:nvSpPr>
        <p:spPr bwMode="auto">
          <a:xfrm>
            <a:off x="341947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4" name="Oval 52"/>
          <p:cNvSpPr>
            <a:spLocks noChangeArrowheads="1"/>
          </p:cNvSpPr>
          <p:nvPr/>
        </p:nvSpPr>
        <p:spPr bwMode="auto">
          <a:xfrm>
            <a:off x="352742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5" name="Oval 53"/>
          <p:cNvSpPr>
            <a:spLocks noChangeArrowheads="1"/>
          </p:cNvSpPr>
          <p:nvPr/>
        </p:nvSpPr>
        <p:spPr bwMode="auto">
          <a:xfrm>
            <a:off x="3635375" y="5192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6" name="Oval 54"/>
          <p:cNvSpPr>
            <a:spLocks noChangeArrowheads="1"/>
          </p:cNvSpPr>
          <p:nvPr/>
        </p:nvSpPr>
        <p:spPr bwMode="auto">
          <a:xfrm>
            <a:off x="287972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7" name="Oval 55"/>
          <p:cNvSpPr>
            <a:spLocks noChangeArrowheads="1"/>
          </p:cNvSpPr>
          <p:nvPr/>
        </p:nvSpPr>
        <p:spPr bwMode="auto">
          <a:xfrm>
            <a:off x="298767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8" name="Oval 56"/>
          <p:cNvSpPr>
            <a:spLocks noChangeArrowheads="1"/>
          </p:cNvSpPr>
          <p:nvPr/>
        </p:nvSpPr>
        <p:spPr bwMode="auto">
          <a:xfrm>
            <a:off x="309562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9" name="Oval 57"/>
          <p:cNvSpPr>
            <a:spLocks noChangeArrowheads="1"/>
          </p:cNvSpPr>
          <p:nvPr/>
        </p:nvSpPr>
        <p:spPr bwMode="auto">
          <a:xfrm>
            <a:off x="320357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0" name="Oval 58"/>
          <p:cNvSpPr>
            <a:spLocks noChangeArrowheads="1"/>
          </p:cNvSpPr>
          <p:nvPr/>
        </p:nvSpPr>
        <p:spPr bwMode="auto">
          <a:xfrm>
            <a:off x="331152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1" name="Oval 59"/>
          <p:cNvSpPr>
            <a:spLocks noChangeArrowheads="1"/>
          </p:cNvSpPr>
          <p:nvPr/>
        </p:nvSpPr>
        <p:spPr bwMode="auto">
          <a:xfrm>
            <a:off x="341947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2" name="Oval 60"/>
          <p:cNvSpPr>
            <a:spLocks noChangeArrowheads="1"/>
          </p:cNvSpPr>
          <p:nvPr/>
        </p:nvSpPr>
        <p:spPr bwMode="auto">
          <a:xfrm>
            <a:off x="352742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3" name="Oval 61"/>
          <p:cNvSpPr>
            <a:spLocks noChangeArrowheads="1"/>
          </p:cNvSpPr>
          <p:nvPr/>
        </p:nvSpPr>
        <p:spPr bwMode="auto">
          <a:xfrm>
            <a:off x="3635375" y="5300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4" name="Oval 62"/>
          <p:cNvSpPr>
            <a:spLocks noChangeArrowheads="1"/>
          </p:cNvSpPr>
          <p:nvPr/>
        </p:nvSpPr>
        <p:spPr bwMode="auto">
          <a:xfrm>
            <a:off x="287972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5" name="Oval 63"/>
          <p:cNvSpPr>
            <a:spLocks noChangeArrowheads="1"/>
          </p:cNvSpPr>
          <p:nvPr/>
        </p:nvSpPr>
        <p:spPr bwMode="auto">
          <a:xfrm>
            <a:off x="29876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6" name="Oval 64"/>
          <p:cNvSpPr>
            <a:spLocks noChangeArrowheads="1"/>
          </p:cNvSpPr>
          <p:nvPr/>
        </p:nvSpPr>
        <p:spPr bwMode="auto">
          <a:xfrm>
            <a:off x="309562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7" name="Oval 65"/>
          <p:cNvSpPr>
            <a:spLocks noChangeArrowheads="1"/>
          </p:cNvSpPr>
          <p:nvPr/>
        </p:nvSpPr>
        <p:spPr bwMode="auto">
          <a:xfrm>
            <a:off x="32035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8" name="Oval 66"/>
          <p:cNvSpPr>
            <a:spLocks noChangeArrowheads="1"/>
          </p:cNvSpPr>
          <p:nvPr/>
        </p:nvSpPr>
        <p:spPr bwMode="auto">
          <a:xfrm>
            <a:off x="331152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9" name="Oval 67"/>
          <p:cNvSpPr>
            <a:spLocks noChangeArrowheads="1"/>
          </p:cNvSpPr>
          <p:nvPr/>
        </p:nvSpPr>
        <p:spPr bwMode="auto">
          <a:xfrm>
            <a:off x="34194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0" name="Oval 68"/>
          <p:cNvSpPr>
            <a:spLocks noChangeArrowheads="1"/>
          </p:cNvSpPr>
          <p:nvPr/>
        </p:nvSpPr>
        <p:spPr bwMode="auto">
          <a:xfrm>
            <a:off x="352742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1" name="Oval 69"/>
          <p:cNvSpPr>
            <a:spLocks noChangeArrowheads="1"/>
          </p:cNvSpPr>
          <p:nvPr/>
        </p:nvSpPr>
        <p:spPr bwMode="auto">
          <a:xfrm>
            <a:off x="3635375" y="5408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2" name="Oval 70"/>
          <p:cNvSpPr>
            <a:spLocks noChangeArrowheads="1"/>
          </p:cNvSpPr>
          <p:nvPr/>
        </p:nvSpPr>
        <p:spPr bwMode="auto">
          <a:xfrm>
            <a:off x="287972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3" name="Oval 71"/>
          <p:cNvSpPr>
            <a:spLocks noChangeArrowheads="1"/>
          </p:cNvSpPr>
          <p:nvPr/>
        </p:nvSpPr>
        <p:spPr bwMode="auto">
          <a:xfrm>
            <a:off x="298767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4" name="Oval 72"/>
          <p:cNvSpPr>
            <a:spLocks noChangeArrowheads="1"/>
          </p:cNvSpPr>
          <p:nvPr/>
        </p:nvSpPr>
        <p:spPr bwMode="auto">
          <a:xfrm>
            <a:off x="309562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5" name="Oval 73"/>
          <p:cNvSpPr>
            <a:spLocks noChangeArrowheads="1"/>
          </p:cNvSpPr>
          <p:nvPr/>
        </p:nvSpPr>
        <p:spPr bwMode="auto">
          <a:xfrm>
            <a:off x="3203575" y="5516563"/>
            <a:ext cx="71438" cy="714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6" name="Oval 74"/>
          <p:cNvSpPr>
            <a:spLocks noChangeArrowheads="1"/>
          </p:cNvSpPr>
          <p:nvPr/>
        </p:nvSpPr>
        <p:spPr bwMode="auto">
          <a:xfrm>
            <a:off x="331152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7" name="Oval 75"/>
          <p:cNvSpPr>
            <a:spLocks noChangeArrowheads="1"/>
          </p:cNvSpPr>
          <p:nvPr/>
        </p:nvSpPr>
        <p:spPr bwMode="auto">
          <a:xfrm>
            <a:off x="341947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8" name="Oval 76"/>
          <p:cNvSpPr>
            <a:spLocks noChangeArrowheads="1"/>
          </p:cNvSpPr>
          <p:nvPr/>
        </p:nvSpPr>
        <p:spPr bwMode="auto">
          <a:xfrm>
            <a:off x="352742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9" name="Oval 77"/>
          <p:cNvSpPr>
            <a:spLocks noChangeArrowheads="1"/>
          </p:cNvSpPr>
          <p:nvPr/>
        </p:nvSpPr>
        <p:spPr bwMode="auto">
          <a:xfrm>
            <a:off x="3635375" y="5516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0" name="Oval 78"/>
          <p:cNvSpPr>
            <a:spLocks noChangeArrowheads="1"/>
          </p:cNvSpPr>
          <p:nvPr/>
        </p:nvSpPr>
        <p:spPr bwMode="auto">
          <a:xfrm>
            <a:off x="28797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1" name="Oval 79"/>
          <p:cNvSpPr>
            <a:spLocks noChangeArrowheads="1"/>
          </p:cNvSpPr>
          <p:nvPr/>
        </p:nvSpPr>
        <p:spPr bwMode="auto">
          <a:xfrm>
            <a:off x="29876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2" name="Oval 80"/>
          <p:cNvSpPr>
            <a:spLocks noChangeArrowheads="1"/>
          </p:cNvSpPr>
          <p:nvPr/>
        </p:nvSpPr>
        <p:spPr bwMode="auto">
          <a:xfrm>
            <a:off x="30956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3" name="Oval 81"/>
          <p:cNvSpPr>
            <a:spLocks noChangeArrowheads="1"/>
          </p:cNvSpPr>
          <p:nvPr/>
        </p:nvSpPr>
        <p:spPr bwMode="auto">
          <a:xfrm>
            <a:off x="32035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4" name="Oval 82"/>
          <p:cNvSpPr>
            <a:spLocks noChangeArrowheads="1"/>
          </p:cNvSpPr>
          <p:nvPr/>
        </p:nvSpPr>
        <p:spPr bwMode="auto">
          <a:xfrm>
            <a:off x="33115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5" name="Oval 83"/>
          <p:cNvSpPr>
            <a:spLocks noChangeArrowheads="1"/>
          </p:cNvSpPr>
          <p:nvPr/>
        </p:nvSpPr>
        <p:spPr bwMode="auto">
          <a:xfrm>
            <a:off x="34194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6" name="Oval 84"/>
          <p:cNvSpPr>
            <a:spLocks noChangeArrowheads="1"/>
          </p:cNvSpPr>
          <p:nvPr/>
        </p:nvSpPr>
        <p:spPr bwMode="auto">
          <a:xfrm>
            <a:off x="352742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7" name="Oval 85"/>
          <p:cNvSpPr>
            <a:spLocks noChangeArrowheads="1"/>
          </p:cNvSpPr>
          <p:nvPr/>
        </p:nvSpPr>
        <p:spPr bwMode="auto">
          <a:xfrm>
            <a:off x="3635375" y="5624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8" name="Oval 86"/>
          <p:cNvSpPr>
            <a:spLocks noChangeArrowheads="1"/>
          </p:cNvSpPr>
          <p:nvPr/>
        </p:nvSpPr>
        <p:spPr bwMode="auto">
          <a:xfrm>
            <a:off x="28797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9" name="Oval 87"/>
          <p:cNvSpPr>
            <a:spLocks noChangeArrowheads="1"/>
          </p:cNvSpPr>
          <p:nvPr/>
        </p:nvSpPr>
        <p:spPr bwMode="auto">
          <a:xfrm>
            <a:off x="29876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0" name="Oval 88"/>
          <p:cNvSpPr>
            <a:spLocks noChangeArrowheads="1"/>
          </p:cNvSpPr>
          <p:nvPr/>
        </p:nvSpPr>
        <p:spPr bwMode="auto">
          <a:xfrm>
            <a:off x="30956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1" name="Oval 89"/>
          <p:cNvSpPr>
            <a:spLocks noChangeArrowheads="1"/>
          </p:cNvSpPr>
          <p:nvPr/>
        </p:nvSpPr>
        <p:spPr bwMode="auto">
          <a:xfrm>
            <a:off x="32035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2" name="Oval 90"/>
          <p:cNvSpPr>
            <a:spLocks noChangeArrowheads="1"/>
          </p:cNvSpPr>
          <p:nvPr/>
        </p:nvSpPr>
        <p:spPr bwMode="auto">
          <a:xfrm>
            <a:off x="33115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3" name="Oval 91"/>
          <p:cNvSpPr>
            <a:spLocks noChangeArrowheads="1"/>
          </p:cNvSpPr>
          <p:nvPr/>
        </p:nvSpPr>
        <p:spPr bwMode="auto">
          <a:xfrm>
            <a:off x="34194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4" name="Oval 92"/>
          <p:cNvSpPr>
            <a:spLocks noChangeArrowheads="1"/>
          </p:cNvSpPr>
          <p:nvPr/>
        </p:nvSpPr>
        <p:spPr bwMode="auto">
          <a:xfrm>
            <a:off x="352742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5" name="Oval 93"/>
          <p:cNvSpPr>
            <a:spLocks noChangeArrowheads="1"/>
          </p:cNvSpPr>
          <p:nvPr/>
        </p:nvSpPr>
        <p:spPr bwMode="auto">
          <a:xfrm>
            <a:off x="3635375" y="5732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6" name="Oval 94"/>
          <p:cNvSpPr>
            <a:spLocks noChangeArrowheads="1"/>
          </p:cNvSpPr>
          <p:nvPr/>
        </p:nvSpPr>
        <p:spPr bwMode="auto">
          <a:xfrm>
            <a:off x="20161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7" name="Oval 95"/>
          <p:cNvSpPr>
            <a:spLocks noChangeArrowheads="1"/>
          </p:cNvSpPr>
          <p:nvPr/>
        </p:nvSpPr>
        <p:spPr bwMode="auto">
          <a:xfrm>
            <a:off x="212407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8" name="Oval 96"/>
          <p:cNvSpPr>
            <a:spLocks noChangeArrowheads="1"/>
          </p:cNvSpPr>
          <p:nvPr/>
        </p:nvSpPr>
        <p:spPr bwMode="auto">
          <a:xfrm>
            <a:off x="22320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9" name="Oval 97"/>
          <p:cNvSpPr>
            <a:spLocks noChangeArrowheads="1"/>
          </p:cNvSpPr>
          <p:nvPr/>
        </p:nvSpPr>
        <p:spPr bwMode="auto">
          <a:xfrm>
            <a:off x="233997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0" name="Oval 98"/>
          <p:cNvSpPr>
            <a:spLocks noChangeArrowheads="1"/>
          </p:cNvSpPr>
          <p:nvPr/>
        </p:nvSpPr>
        <p:spPr bwMode="auto">
          <a:xfrm>
            <a:off x="24479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1" name="Oval 99"/>
          <p:cNvSpPr>
            <a:spLocks noChangeArrowheads="1"/>
          </p:cNvSpPr>
          <p:nvPr/>
        </p:nvSpPr>
        <p:spPr bwMode="auto">
          <a:xfrm>
            <a:off x="255587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2" name="Oval 100"/>
          <p:cNvSpPr>
            <a:spLocks noChangeArrowheads="1"/>
          </p:cNvSpPr>
          <p:nvPr/>
        </p:nvSpPr>
        <p:spPr bwMode="auto">
          <a:xfrm>
            <a:off x="26638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3" name="Oval 101"/>
          <p:cNvSpPr>
            <a:spLocks noChangeArrowheads="1"/>
          </p:cNvSpPr>
          <p:nvPr/>
        </p:nvSpPr>
        <p:spPr bwMode="auto">
          <a:xfrm>
            <a:off x="277177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4" name="Oval 102"/>
          <p:cNvSpPr>
            <a:spLocks noChangeArrowheads="1"/>
          </p:cNvSpPr>
          <p:nvPr/>
        </p:nvSpPr>
        <p:spPr bwMode="auto">
          <a:xfrm>
            <a:off x="20161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5" name="Oval 103"/>
          <p:cNvSpPr>
            <a:spLocks noChangeArrowheads="1"/>
          </p:cNvSpPr>
          <p:nvPr/>
        </p:nvSpPr>
        <p:spPr bwMode="auto">
          <a:xfrm>
            <a:off x="21240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6" name="Oval 104"/>
          <p:cNvSpPr>
            <a:spLocks noChangeArrowheads="1"/>
          </p:cNvSpPr>
          <p:nvPr/>
        </p:nvSpPr>
        <p:spPr bwMode="auto">
          <a:xfrm>
            <a:off x="22320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7" name="Oval 105"/>
          <p:cNvSpPr>
            <a:spLocks noChangeArrowheads="1"/>
          </p:cNvSpPr>
          <p:nvPr/>
        </p:nvSpPr>
        <p:spPr bwMode="auto">
          <a:xfrm>
            <a:off x="23399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8" name="Oval 106"/>
          <p:cNvSpPr>
            <a:spLocks noChangeArrowheads="1"/>
          </p:cNvSpPr>
          <p:nvPr/>
        </p:nvSpPr>
        <p:spPr bwMode="auto">
          <a:xfrm>
            <a:off x="24479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9" name="Oval 107"/>
          <p:cNvSpPr>
            <a:spLocks noChangeArrowheads="1"/>
          </p:cNvSpPr>
          <p:nvPr/>
        </p:nvSpPr>
        <p:spPr bwMode="auto">
          <a:xfrm>
            <a:off x="25558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0" name="Oval 108"/>
          <p:cNvSpPr>
            <a:spLocks noChangeArrowheads="1"/>
          </p:cNvSpPr>
          <p:nvPr/>
        </p:nvSpPr>
        <p:spPr bwMode="auto">
          <a:xfrm>
            <a:off x="26638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1" name="Oval 109"/>
          <p:cNvSpPr>
            <a:spLocks noChangeArrowheads="1"/>
          </p:cNvSpPr>
          <p:nvPr/>
        </p:nvSpPr>
        <p:spPr bwMode="auto">
          <a:xfrm>
            <a:off x="27717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2" name="Oval 110"/>
          <p:cNvSpPr>
            <a:spLocks noChangeArrowheads="1"/>
          </p:cNvSpPr>
          <p:nvPr/>
        </p:nvSpPr>
        <p:spPr bwMode="auto">
          <a:xfrm>
            <a:off x="20161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3" name="Oval 111"/>
          <p:cNvSpPr>
            <a:spLocks noChangeArrowheads="1"/>
          </p:cNvSpPr>
          <p:nvPr/>
        </p:nvSpPr>
        <p:spPr bwMode="auto">
          <a:xfrm>
            <a:off x="212407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4" name="Oval 112"/>
          <p:cNvSpPr>
            <a:spLocks noChangeArrowheads="1"/>
          </p:cNvSpPr>
          <p:nvPr/>
        </p:nvSpPr>
        <p:spPr bwMode="auto">
          <a:xfrm>
            <a:off x="22320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5" name="Oval 113"/>
          <p:cNvSpPr>
            <a:spLocks noChangeArrowheads="1"/>
          </p:cNvSpPr>
          <p:nvPr/>
        </p:nvSpPr>
        <p:spPr bwMode="auto">
          <a:xfrm>
            <a:off x="233997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6" name="Oval 114"/>
          <p:cNvSpPr>
            <a:spLocks noChangeArrowheads="1"/>
          </p:cNvSpPr>
          <p:nvPr/>
        </p:nvSpPr>
        <p:spPr bwMode="auto">
          <a:xfrm>
            <a:off x="24479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7" name="Oval 115"/>
          <p:cNvSpPr>
            <a:spLocks noChangeArrowheads="1"/>
          </p:cNvSpPr>
          <p:nvPr/>
        </p:nvSpPr>
        <p:spPr bwMode="auto">
          <a:xfrm>
            <a:off x="255587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8" name="Oval 116"/>
          <p:cNvSpPr>
            <a:spLocks noChangeArrowheads="1"/>
          </p:cNvSpPr>
          <p:nvPr/>
        </p:nvSpPr>
        <p:spPr bwMode="auto">
          <a:xfrm>
            <a:off x="26638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49" name="Oval 117"/>
          <p:cNvSpPr>
            <a:spLocks noChangeArrowheads="1"/>
          </p:cNvSpPr>
          <p:nvPr/>
        </p:nvSpPr>
        <p:spPr bwMode="auto">
          <a:xfrm>
            <a:off x="277177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0" name="Oval 118"/>
          <p:cNvSpPr>
            <a:spLocks noChangeArrowheads="1"/>
          </p:cNvSpPr>
          <p:nvPr/>
        </p:nvSpPr>
        <p:spPr bwMode="auto">
          <a:xfrm>
            <a:off x="244792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1" name="Oval 119"/>
          <p:cNvSpPr>
            <a:spLocks noChangeArrowheads="1"/>
          </p:cNvSpPr>
          <p:nvPr/>
        </p:nvSpPr>
        <p:spPr bwMode="auto">
          <a:xfrm>
            <a:off x="255587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2" name="Oval 120"/>
          <p:cNvSpPr>
            <a:spLocks noChangeArrowheads="1"/>
          </p:cNvSpPr>
          <p:nvPr/>
        </p:nvSpPr>
        <p:spPr bwMode="auto">
          <a:xfrm>
            <a:off x="266382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3" name="Oval 121"/>
          <p:cNvSpPr>
            <a:spLocks noChangeArrowheads="1"/>
          </p:cNvSpPr>
          <p:nvPr/>
        </p:nvSpPr>
        <p:spPr bwMode="auto">
          <a:xfrm>
            <a:off x="277177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4" name="Oval 122"/>
          <p:cNvSpPr>
            <a:spLocks noChangeArrowheads="1"/>
          </p:cNvSpPr>
          <p:nvPr/>
        </p:nvSpPr>
        <p:spPr bwMode="auto">
          <a:xfrm>
            <a:off x="244792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5" name="Oval 123"/>
          <p:cNvSpPr>
            <a:spLocks noChangeArrowheads="1"/>
          </p:cNvSpPr>
          <p:nvPr/>
        </p:nvSpPr>
        <p:spPr bwMode="auto">
          <a:xfrm>
            <a:off x="255587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6" name="Oval 124"/>
          <p:cNvSpPr>
            <a:spLocks noChangeArrowheads="1"/>
          </p:cNvSpPr>
          <p:nvPr/>
        </p:nvSpPr>
        <p:spPr bwMode="auto">
          <a:xfrm>
            <a:off x="266382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7" name="Oval 125"/>
          <p:cNvSpPr>
            <a:spLocks noChangeArrowheads="1"/>
          </p:cNvSpPr>
          <p:nvPr/>
        </p:nvSpPr>
        <p:spPr bwMode="auto">
          <a:xfrm>
            <a:off x="277177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8" name="Oval 126"/>
          <p:cNvSpPr>
            <a:spLocks noChangeArrowheads="1"/>
          </p:cNvSpPr>
          <p:nvPr/>
        </p:nvSpPr>
        <p:spPr bwMode="auto">
          <a:xfrm>
            <a:off x="2447925" y="6380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59" name="Oval 127"/>
          <p:cNvSpPr>
            <a:spLocks noChangeArrowheads="1"/>
          </p:cNvSpPr>
          <p:nvPr/>
        </p:nvSpPr>
        <p:spPr bwMode="auto">
          <a:xfrm>
            <a:off x="2555875" y="6380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0" name="Oval 128"/>
          <p:cNvSpPr>
            <a:spLocks noChangeArrowheads="1"/>
          </p:cNvSpPr>
          <p:nvPr/>
        </p:nvSpPr>
        <p:spPr bwMode="auto">
          <a:xfrm>
            <a:off x="28797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1" name="Oval 129"/>
          <p:cNvSpPr>
            <a:spLocks noChangeArrowheads="1"/>
          </p:cNvSpPr>
          <p:nvPr/>
        </p:nvSpPr>
        <p:spPr bwMode="auto">
          <a:xfrm>
            <a:off x="298767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2" name="Oval 130"/>
          <p:cNvSpPr>
            <a:spLocks noChangeArrowheads="1"/>
          </p:cNvSpPr>
          <p:nvPr/>
        </p:nvSpPr>
        <p:spPr bwMode="auto">
          <a:xfrm>
            <a:off x="30956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3" name="Oval 131"/>
          <p:cNvSpPr>
            <a:spLocks noChangeArrowheads="1"/>
          </p:cNvSpPr>
          <p:nvPr/>
        </p:nvSpPr>
        <p:spPr bwMode="auto">
          <a:xfrm>
            <a:off x="320357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4" name="Oval 132"/>
          <p:cNvSpPr>
            <a:spLocks noChangeArrowheads="1"/>
          </p:cNvSpPr>
          <p:nvPr/>
        </p:nvSpPr>
        <p:spPr bwMode="auto">
          <a:xfrm>
            <a:off x="33115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5" name="Oval 133"/>
          <p:cNvSpPr>
            <a:spLocks noChangeArrowheads="1"/>
          </p:cNvSpPr>
          <p:nvPr/>
        </p:nvSpPr>
        <p:spPr bwMode="auto">
          <a:xfrm>
            <a:off x="341947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6" name="Oval 134"/>
          <p:cNvSpPr>
            <a:spLocks noChangeArrowheads="1"/>
          </p:cNvSpPr>
          <p:nvPr/>
        </p:nvSpPr>
        <p:spPr bwMode="auto">
          <a:xfrm>
            <a:off x="3527425" y="5840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7" name="Oval 135"/>
          <p:cNvSpPr>
            <a:spLocks noChangeArrowheads="1"/>
          </p:cNvSpPr>
          <p:nvPr/>
        </p:nvSpPr>
        <p:spPr bwMode="auto">
          <a:xfrm>
            <a:off x="28797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8" name="Oval 136"/>
          <p:cNvSpPr>
            <a:spLocks noChangeArrowheads="1"/>
          </p:cNvSpPr>
          <p:nvPr/>
        </p:nvSpPr>
        <p:spPr bwMode="auto">
          <a:xfrm>
            <a:off x="29876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69" name="Oval 137"/>
          <p:cNvSpPr>
            <a:spLocks noChangeArrowheads="1"/>
          </p:cNvSpPr>
          <p:nvPr/>
        </p:nvSpPr>
        <p:spPr bwMode="auto">
          <a:xfrm>
            <a:off x="30956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0" name="Oval 138"/>
          <p:cNvSpPr>
            <a:spLocks noChangeArrowheads="1"/>
          </p:cNvSpPr>
          <p:nvPr/>
        </p:nvSpPr>
        <p:spPr bwMode="auto">
          <a:xfrm>
            <a:off x="32035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1" name="Oval 139"/>
          <p:cNvSpPr>
            <a:spLocks noChangeArrowheads="1"/>
          </p:cNvSpPr>
          <p:nvPr/>
        </p:nvSpPr>
        <p:spPr bwMode="auto">
          <a:xfrm>
            <a:off x="33115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2" name="Oval 140"/>
          <p:cNvSpPr>
            <a:spLocks noChangeArrowheads="1"/>
          </p:cNvSpPr>
          <p:nvPr/>
        </p:nvSpPr>
        <p:spPr bwMode="auto">
          <a:xfrm>
            <a:off x="34194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3" name="Oval 141"/>
          <p:cNvSpPr>
            <a:spLocks noChangeArrowheads="1"/>
          </p:cNvSpPr>
          <p:nvPr/>
        </p:nvSpPr>
        <p:spPr bwMode="auto">
          <a:xfrm>
            <a:off x="352742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4" name="Oval 142"/>
          <p:cNvSpPr>
            <a:spLocks noChangeArrowheads="1"/>
          </p:cNvSpPr>
          <p:nvPr/>
        </p:nvSpPr>
        <p:spPr bwMode="auto">
          <a:xfrm>
            <a:off x="3635375" y="5948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5" name="Oval 143"/>
          <p:cNvSpPr>
            <a:spLocks noChangeArrowheads="1"/>
          </p:cNvSpPr>
          <p:nvPr/>
        </p:nvSpPr>
        <p:spPr bwMode="auto">
          <a:xfrm>
            <a:off x="28797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6" name="Oval 144"/>
          <p:cNvSpPr>
            <a:spLocks noChangeArrowheads="1"/>
          </p:cNvSpPr>
          <p:nvPr/>
        </p:nvSpPr>
        <p:spPr bwMode="auto">
          <a:xfrm>
            <a:off x="298767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7" name="Oval 145"/>
          <p:cNvSpPr>
            <a:spLocks noChangeArrowheads="1"/>
          </p:cNvSpPr>
          <p:nvPr/>
        </p:nvSpPr>
        <p:spPr bwMode="auto">
          <a:xfrm>
            <a:off x="30956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8" name="Oval 146"/>
          <p:cNvSpPr>
            <a:spLocks noChangeArrowheads="1"/>
          </p:cNvSpPr>
          <p:nvPr/>
        </p:nvSpPr>
        <p:spPr bwMode="auto">
          <a:xfrm>
            <a:off x="320357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9" name="Oval 147"/>
          <p:cNvSpPr>
            <a:spLocks noChangeArrowheads="1"/>
          </p:cNvSpPr>
          <p:nvPr/>
        </p:nvSpPr>
        <p:spPr bwMode="auto">
          <a:xfrm>
            <a:off x="33115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0" name="Oval 148"/>
          <p:cNvSpPr>
            <a:spLocks noChangeArrowheads="1"/>
          </p:cNvSpPr>
          <p:nvPr/>
        </p:nvSpPr>
        <p:spPr bwMode="auto">
          <a:xfrm>
            <a:off x="341947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1" name="Oval 149"/>
          <p:cNvSpPr>
            <a:spLocks noChangeArrowheads="1"/>
          </p:cNvSpPr>
          <p:nvPr/>
        </p:nvSpPr>
        <p:spPr bwMode="auto">
          <a:xfrm>
            <a:off x="3527425" y="6056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2" name="Oval 150"/>
          <p:cNvSpPr>
            <a:spLocks noChangeArrowheads="1"/>
          </p:cNvSpPr>
          <p:nvPr/>
        </p:nvSpPr>
        <p:spPr bwMode="auto">
          <a:xfrm>
            <a:off x="287972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3" name="Oval 151"/>
          <p:cNvSpPr>
            <a:spLocks noChangeArrowheads="1"/>
          </p:cNvSpPr>
          <p:nvPr/>
        </p:nvSpPr>
        <p:spPr bwMode="auto">
          <a:xfrm>
            <a:off x="298767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4" name="Oval 152"/>
          <p:cNvSpPr>
            <a:spLocks noChangeArrowheads="1"/>
          </p:cNvSpPr>
          <p:nvPr/>
        </p:nvSpPr>
        <p:spPr bwMode="auto">
          <a:xfrm>
            <a:off x="309562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5" name="Oval 153"/>
          <p:cNvSpPr>
            <a:spLocks noChangeArrowheads="1"/>
          </p:cNvSpPr>
          <p:nvPr/>
        </p:nvSpPr>
        <p:spPr bwMode="auto">
          <a:xfrm>
            <a:off x="320357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6" name="Oval 154"/>
          <p:cNvSpPr>
            <a:spLocks noChangeArrowheads="1"/>
          </p:cNvSpPr>
          <p:nvPr/>
        </p:nvSpPr>
        <p:spPr bwMode="auto">
          <a:xfrm>
            <a:off x="331152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7" name="Oval 155"/>
          <p:cNvSpPr>
            <a:spLocks noChangeArrowheads="1"/>
          </p:cNvSpPr>
          <p:nvPr/>
        </p:nvSpPr>
        <p:spPr bwMode="auto">
          <a:xfrm>
            <a:off x="3419475" y="6164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8" name="Oval 156"/>
          <p:cNvSpPr>
            <a:spLocks noChangeArrowheads="1"/>
          </p:cNvSpPr>
          <p:nvPr/>
        </p:nvSpPr>
        <p:spPr bwMode="auto">
          <a:xfrm>
            <a:off x="287972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89" name="Oval 157"/>
          <p:cNvSpPr>
            <a:spLocks noChangeArrowheads="1"/>
          </p:cNvSpPr>
          <p:nvPr/>
        </p:nvSpPr>
        <p:spPr bwMode="auto">
          <a:xfrm>
            <a:off x="298767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0" name="Oval 158"/>
          <p:cNvSpPr>
            <a:spLocks noChangeArrowheads="1"/>
          </p:cNvSpPr>
          <p:nvPr/>
        </p:nvSpPr>
        <p:spPr bwMode="auto">
          <a:xfrm>
            <a:off x="309562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1" name="Oval 159"/>
          <p:cNvSpPr>
            <a:spLocks noChangeArrowheads="1"/>
          </p:cNvSpPr>
          <p:nvPr/>
        </p:nvSpPr>
        <p:spPr bwMode="auto">
          <a:xfrm>
            <a:off x="3203575" y="6272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2" name="Oval 160"/>
          <p:cNvSpPr>
            <a:spLocks noChangeArrowheads="1"/>
          </p:cNvSpPr>
          <p:nvPr/>
        </p:nvSpPr>
        <p:spPr bwMode="auto">
          <a:xfrm>
            <a:off x="3203575" y="6380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3" name="Oval 161"/>
          <p:cNvSpPr>
            <a:spLocks noChangeArrowheads="1"/>
          </p:cNvSpPr>
          <p:nvPr/>
        </p:nvSpPr>
        <p:spPr bwMode="auto">
          <a:xfrm>
            <a:off x="3419475" y="3895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4" name="Oval 162"/>
          <p:cNvSpPr>
            <a:spLocks noChangeArrowheads="1"/>
          </p:cNvSpPr>
          <p:nvPr/>
        </p:nvSpPr>
        <p:spPr bwMode="auto">
          <a:xfrm>
            <a:off x="3527425" y="3895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5" name="Oval 163"/>
          <p:cNvSpPr>
            <a:spLocks noChangeArrowheads="1"/>
          </p:cNvSpPr>
          <p:nvPr/>
        </p:nvSpPr>
        <p:spPr bwMode="auto">
          <a:xfrm>
            <a:off x="3635375" y="3895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6" name="Oval 164"/>
          <p:cNvSpPr>
            <a:spLocks noChangeArrowheads="1"/>
          </p:cNvSpPr>
          <p:nvPr/>
        </p:nvSpPr>
        <p:spPr bwMode="auto">
          <a:xfrm>
            <a:off x="3527425" y="4003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7" name="Oval 165"/>
          <p:cNvSpPr>
            <a:spLocks noChangeArrowheads="1"/>
          </p:cNvSpPr>
          <p:nvPr/>
        </p:nvSpPr>
        <p:spPr bwMode="auto">
          <a:xfrm>
            <a:off x="3635375" y="4003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8" name="Oval 166"/>
          <p:cNvSpPr>
            <a:spLocks noChangeArrowheads="1"/>
          </p:cNvSpPr>
          <p:nvPr/>
        </p:nvSpPr>
        <p:spPr bwMode="auto">
          <a:xfrm>
            <a:off x="3635375" y="4111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99" name="Oval 167"/>
          <p:cNvSpPr>
            <a:spLocks noChangeArrowheads="1"/>
          </p:cNvSpPr>
          <p:nvPr/>
        </p:nvSpPr>
        <p:spPr bwMode="auto">
          <a:xfrm>
            <a:off x="3635375" y="4219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0" name="Oval 168"/>
          <p:cNvSpPr>
            <a:spLocks noChangeArrowheads="1"/>
          </p:cNvSpPr>
          <p:nvPr/>
        </p:nvSpPr>
        <p:spPr bwMode="auto">
          <a:xfrm>
            <a:off x="3635375" y="4327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1" name="Oval 169"/>
          <p:cNvSpPr>
            <a:spLocks noChangeArrowheads="1"/>
          </p:cNvSpPr>
          <p:nvPr/>
        </p:nvSpPr>
        <p:spPr bwMode="auto">
          <a:xfrm>
            <a:off x="3635375" y="4435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2" name="Oval 170"/>
          <p:cNvSpPr>
            <a:spLocks noChangeArrowheads="1"/>
          </p:cNvSpPr>
          <p:nvPr/>
        </p:nvSpPr>
        <p:spPr bwMode="auto">
          <a:xfrm>
            <a:off x="2339975" y="4651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3" name="Oval 171"/>
          <p:cNvSpPr>
            <a:spLocks noChangeArrowheads="1"/>
          </p:cNvSpPr>
          <p:nvPr/>
        </p:nvSpPr>
        <p:spPr bwMode="auto">
          <a:xfrm>
            <a:off x="2447925" y="4651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4" name="Oval 172"/>
          <p:cNvSpPr>
            <a:spLocks noChangeArrowheads="1"/>
          </p:cNvSpPr>
          <p:nvPr/>
        </p:nvSpPr>
        <p:spPr bwMode="auto">
          <a:xfrm>
            <a:off x="2555875" y="4651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5" name="Oval 173"/>
          <p:cNvSpPr>
            <a:spLocks noChangeArrowheads="1"/>
          </p:cNvSpPr>
          <p:nvPr/>
        </p:nvSpPr>
        <p:spPr bwMode="auto">
          <a:xfrm>
            <a:off x="223202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6" name="Oval 174"/>
          <p:cNvSpPr>
            <a:spLocks noChangeArrowheads="1"/>
          </p:cNvSpPr>
          <p:nvPr/>
        </p:nvSpPr>
        <p:spPr bwMode="auto">
          <a:xfrm>
            <a:off x="233997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7" name="Oval 175"/>
          <p:cNvSpPr>
            <a:spLocks noChangeArrowheads="1"/>
          </p:cNvSpPr>
          <p:nvPr/>
        </p:nvSpPr>
        <p:spPr bwMode="auto">
          <a:xfrm>
            <a:off x="244792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8" name="Oval 176"/>
          <p:cNvSpPr>
            <a:spLocks noChangeArrowheads="1"/>
          </p:cNvSpPr>
          <p:nvPr/>
        </p:nvSpPr>
        <p:spPr bwMode="auto">
          <a:xfrm>
            <a:off x="255587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09" name="Oval 177"/>
          <p:cNvSpPr>
            <a:spLocks noChangeArrowheads="1"/>
          </p:cNvSpPr>
          <p:nvPr/>
        </p:nvSpPr>
        <p:spPr bwMode="auto">
          <a:xfrm>
            <a:off x="266382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0" name="Oval 178"/>
          <p:cNvSpPr>
            <a:spLocks noChangeArrowheads="1"/>
          </p:cNvSpPr>
          <p:nvPr/>
        </p:nvSpPr>
        <p:spPr bwMode="auto">
          <a:xfrm>
            <a:off x="277177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1" name="Oval 179"/>
          <p:cNvSpPr>
            <a:spLocks noChangeArrowheads="1"/>
          </p:cNvSpPr>
          <p:nvPr/>
        </p:nvSpPr>
        <p:spPr bwMode="auto">
          <a:xfrm>
            <a:off x="233997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2" name="Oval 180"/>
          <p:cNvSpPr>
            <a:spLocks noChangeArrowheads="1"/>
          </p:cNvSpPr>
          <p:nvPr/>
        </p:nvSpPr>
        <p:spPr bwMode="auto">
          <a:xfrm>
            <a:off x="244792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3" name="Oval 181"/>
          <p:cNvSpPr>
            <a:spLocks noChangeArrowheads="1"/>
          </p:cNvSpPr>
          <p:nvPr/>
        </p:nvSpPr>
        <p:spPr bwMode="auto">
          <a:xfrm>
            <a:off x="255587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4" name="Oval 182"/>
          <p:cNvSpPr>
            <a:spLocks noChangeArrowheads="1"/>
          </p:cNvSpPr>
          <p:nvPr/>
        </p:nvSpPr>
        <p:spPr bwMode="auto">
          <a:xfrm>
            <a:off x="266382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5" name="Oval 183"/>
          <p:cNvSpPr>
            <a:spLocks noChangeArrowheads="1"/>
          </p:cNvSpPr>
          <p:nvPr/>
        </p:nvSpPr>
        <p:spPr bwMode="auto">
          <a:xfrm>
            <a:off x="277177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6" name="Oval 184"/>
          <p:cNvSpPr>
            <a:spLocks noChangeArrowheads="1"/>
          </p:cNvSpPr>
          <p:nvPr/>
        </p:nvSpPr>
        <p:spPr bwMode="auto">
          <a:xfrm>
            <a:off x="223202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7" name="Oval 185"/>
          <p:cNvSpPr>
            <a:spLocks noChangeArrowheads="1"/>
          </p:cNvSpPr>
          <p:nvPr/>
        </p:nvSpPr>
        <p:spPr bwMode="auto">
          <a:xfrm>
            <a:off x="233997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8" name="Oval 186"/>
          <p:cNvSpPr>
            <a:spLocks noChangeArrowheads="1"/>
          </p:cNvSpPr>
          <p:nvPr/>
        </p:nvSpPr>
        <p:spPr bwMode="auto">
          <a:xfrm>
            <a:off x="244792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19" name="Oval 187"/>
          <p:cNvSpPr>
            <a:spLocks noChangeArrowheads="1"/>
          </p:cNvSpPr>
          <p:nvPr/>
        </p:nvSpPr>
        <p:spPr bwMode="auto">
          <a:xfrm>
            <a:off x="255587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0" name="Oval 188"/>
          <p:cNvSpPr>
            <a:spLocks noChangeArrowheads="1"/>
          </p:cNvSpPr>
          <p:nvPr/>
        </p:nvSpPr>
        <p:spPr bwMode="auto">
          <a:xfrm>
            <a:off x="266382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1" name="Oval 189"/>
          <p:cNvSpPr>
            <a:spLocks noChangeArrowheads="1"/>
          </p:cNvSpPr>
          <p:nvPr/>
        </p:nvSpPr>
        <p:spPr bwMode="auto">
          <a:xfrm>
            <a:off x="277177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2" name="Oval 190"/>
          <p:cNvSpPr>
            <a:spLocks noChangeArrowheads="1"/>
          </p:cNvSpPr>
          <p:nvPr/>
        </p:nvSpPr>
        <p:spPr bwMode="auto">
          <a:xfrm>
            <a:off x="223202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3" name="Oval 191"/>
          <p:cNvSpPr>
            <a:spLocks noChangeArrowheads="1"/>
          </p:cNvSpPr>
          <p:nvPr/>
        </p:nvSpPr>
        <p:spPr bwMode="auto">
          <a:xfrm>
            <a:off x="233997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4" name="Oval 192"/>
          <p:cNvSpPr>
            <a:spLocks noChangeArrowheads="1"/>
          </p:cNvSpPr>
          <p:nvPr/>
        </p:nvSpPr>
        <p:spPr bwMode="auto">
          <a:xfrm>
            <a:off x="244792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5" name="Oval 193"/>
          <p:cNvSpPr>
            <a:spLocks noChangeArrowheads="1"/>
          </p:cNvSpPr>
          <p:nvPr/>
        </p:nvSpPr>
        <p:spPr bwMode="auto">
          <a:xfrm>
            <a:off x="255587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6" name="Oval 194"/>
          <p:cNvSpPr>
            <a:spLocks noChangeArrowheads="1"/>
          </p:cNvSpPr>
          <p:nvPr/>
        </p:nvSpPr>
        <p:spPr bwMode="auto">
          <a:xfrm>
            <a:off x="266382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7" name="Oval 195"/>
          <p:cNvSpPr>
            <a:spLocks noChangeArrowheads="1"/>
          </p:cNvSpPr>
          <p:nvPr/>
        </p:nvSpPr>
        <p:spPr bwMode="auto">
          <a:xfrm>
            <a:off x="277177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8" name="Oval 196"/>
          <p:cNvSpPr>
            <a:spLocks noChangeArrowheads="1"/>
          </p:cNvSpPr>
          <p:nvPr/>
        </p:nvSpPr>
        <p:spPr bwMode="auto">
          <a:xfrm>
            <a:off x="3635375" y="4543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29" name="Oval 197"/>
          <p:cNvSpPr>
            <a:spLocks noChangeArrowheads="1"/>
          </p:cNvSpPr>
          <p:nvPr/>
        </p:nvSpPr>
        <p:spPr bwMode="auto">
          <a:xfrm>
            <a:off x="3635375" y="4651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0" name="Oval 198"/>
          <p:cNvSpPr>
            <a:spLocks noChangeArrowheads="1"/>
          </p:cNvSpPr>
          <p:nvPr/>
        </p:nvSpPr>
        <p:spPr bwMode="auto">
          <a:xfrm>
            <a:off x="287972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1" name="Oval 199"/>
          <p:cNvSpPr>
            <a:spLocks noChangeArrowheads="1"/>
          </p:cNvSpPr>
          <p:nvPr/>
        </p:nvSpPr>
        <p:spPr bwMode="auto">
          <a:xfrm>
            <a:off x="352742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2" name="Oval 200"/>
          <p:cNvSpPr>
            <a:spLocks noChangeArrowheads="1"/>
          </p:cNvSpPr>
          <p:nvPr/>
        </p:nvSpPr>
        <p:spPr bwMode="auto">
          <a:xfrm>
            <a:off x="3635375" y="4759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3" name="Oval 201"/>
          <p:cNvSpPr>
            <a:spLocks noChangeArrowheads="1"/>
          </p:cNvSpPr>
          <p:nvPr/>
        </p:nvSpPr>
        <p:spPr bwMode="auto">
          <a:xfrm>
            <a:off x="287972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4" name="Oval 202"/>
          <p:cNvSpPr>
            <a:spLocks noChangeArrowheads="1"/>
          </p:cNvSpPr>
          <p:nvPr/>
        </p:nvSpPr>
        <p:spPr bwMode="auto">
          <a:xfrm>
            <a:off x="298767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5" name="Oval 203"/>
          <p:cNvSpPr>
            <a:spLocks noChangeArrowheads="1"/>
          </p:cNvSpPr>
          <p:nvPr/>
        </p:nvSpPr>
        <p:spPr bwMode="auto">
          <a:xfrm>
            <a:off x="309562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6" name="Oval 204"/>
          <p:cNvSpPr>
            <a:spLocks noChangeArrowheads="1"/>
          </p:cNvSpPr>
          <p:nvPr/>
        </p:nvSpPr>
        <p:spPr bwMode="auto">
          <a:xfrm>
            <a:off x="320357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7" name="Oval 205"/>
          <p:cNvSpPr>
            <a:spLocks noChangeArrowheads="1"/>
          </p:cNvSpPr>
          <p:nvPr/>
        </p:nvSpPr>
        <p:spPr bwMode="auto">
          <a:xfrm>
            <a:off x="331152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8" name="Oval 206"/>
          <p:cNvSpPr>
            <a:spLocks noChangeArrowheads="1"/>
          </p:cNvSpPr>
          <p:nvPr/>
        </p:nvSpPr>
        <p:spPr bwMode="auto">
          <a:xfrm>
            <a:off x="341947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39" name="Oval 207"/>
          <p:cNvSpPr>
            <a:spLocks noChangeArrowheads="1"/>
          </p:cNvSpPr>
          <p:nvPr/>
        </p:nvSpPr>
        <p:spPr bwMode="auto">
          <a:xfrm>
            <a:off x="352742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0" name="Oval 208"/>
          <p:cNvSpPr>
            <a:spLocks noChangeArrowheads="1"/>
          </p:cNvSpPr>
          <p:nvPr/>
        </p:nvSpPr>
        <p:spPr bwMode="auto">
          <a:xfrm>
            <a:off x="3635375" y="4867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1" name="Oval 209"/>
          <p:cNvSpPr>
            <a:spLocks noChangeArrowheads="1"/>
          </p:cNvSpPr>
          <p:nvPr/>
        </p:nvSpPr>
        <p:spPr bwMode="auto">
          <a:xfrm>
            <a:off x="287972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2" name="Oval 210"/>
          <p:cNvSpPr>
            <a:spLocks noChangeArrowheads="1"/>
          </p:cNvSpPr>
          <p:nvPr/>
        </p:nvSpPr>
        <p:spPr bwMode="auto">
          <a:xfrm>
            <a:off x="298767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3" name="Oval 211"/>
          <p:cNvSpPr>
            <a:spLocks noChangeArrowheads="1"/>
          </p:cNvSpPr>
          <p:nvPr/>
        </p:nvSpPr>
        <p:spPr bwMode="auto">
          <a:xfrm>
            <a:off x="309562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4" name="Oval 212"/>
          <p:cNvSpPr>
            <a:spLocks noChangeArrowheads="1"/>
          </p:cNvSpPr>
          <p:nvPr/>
        </p:nvSpPr>
        <p:spPr bwMode="auto">
          <a:xfrm>
            <a:off x="320357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5" name="Oval 213"/>
          <p:cNvSpPr>
            <a:spLocks noChangeArrowheads="1"/>
          </p:cNvSpPr>
          <p:nvPr/>
        </p:nvSpPr>
        <p:spPr bwMode="auto">
          <a:xfrm>
            <a:off x="331152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6" name="Oval 214"/>
          <p:cNvSpPr>
            <a:spLocks noChangeArrowheads="1"/>
          </p:cNvSpPr>
          <p:nvPr/>
        </p:nvSpPr>
        <p:spPr bwMode="auto">
          <a:xfrm>
            <a:off x="341947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7" name="Oval 215"/>
          <p:cNvSpPr>
            <a:spLocks noChangeArrowheads="1"/>
          </p:cNvSpPr>
          <p:nvPr/>
        </p:nvSpPr>
        <p:spPr bwMode="auto">
          <a:xfrm>
            <a:off x="352742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8" name="Oval 216"/>
          <p:cNvSpPr>
            <a:spLocks noChangeArrowheads="1"/>
          </p:cNvSpPr>
          <p:nvPr/>
        </p:nvSpPr>
        <p:spPr bwMode="auto">
          <a:xfrm>
            <a:off x="3635375" y="4975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49" name="Oval 217"/>
          <p:cNvSpPr>
            <a:spLocks noChangeArrowheads="1"/>
          </p:cNvSpPr>
          <p:nvPr/>
        </p:nvSpPr>
        <p:spPr bwMode="auto">
          <a:xfrm>
            <a:off x="287972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0" name="Oval 218"/>
          <p:cNvSpPr>
            <a:spLocks noChangeArrowheads="1"/>
          </p:cNvSpPr>
          <p:nvPr/>
        </p:nvSpPr>
        <p:spPr bwMode="auto">
          <a:xfrm>
            <a:off x="298767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1" name="Oval 219"/>
          <p:cNvSpPr>
            <a:spLocks noChangeArrowheads="1"/>
          </p:cNvSpPr>
          <p:nvPr/>
        </p:nvSpPr>
        <p:spPr bwMode="auto">
          <a:xfrm>
            <a:off x="309562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2" name="Oval 220"/>
          <p:cNvSpPr>
            <a:spLocks noChangeArrowheads="1"/>
          </p:cNvSpPr>
          <p:nvPr/>
        </p:nvSpPr>
        <p:spPr bwMode="auto">
          <a:xfrm>
            <a:off x="320357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3" name="Oval 221"/>
          <p:cNvSpPr>
            <a:spLocks noChangeArrowheads="1"/>
          </p:cNvSpPr>
          <p:nvPr/>
        </p:nvSpPr>
        <p:spPr bwMode="auto">
          <a:xfrm>
            <a:off x="331152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4" name="Oval 222"/>
          <p:cNvSpPr>
            <a:spLocks noChangeArrowheads="1"/>
          </p:cNvSpPr>
          <p:nvPr/>
        </p:nvSpPr>
        <p:spPr bwMode="auto">
          <a:xfrm>
            <a:off x="341947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5" name="Oval 223"/>
          <p:cNvSpPr>
            <a:spLocks noChangeArrowheads="1"/>
          </p:cNvSpPr>
          <p:nvPr/>
        </p:nvSpPr>
        <p:spPr bwMode="auto">
          <a:xfrm>
            <a:off x="352742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6" name="Oval 224"/>
          <p:cNvSpPr>
            <a:spLocks noChangeArrowheads="1"/>
          </p:cNvSpPr>
          <p:nvPr/>
        </p:nvSpPr>
        <p:spPr bwMode="auto">
          <a:xfrm>
            <a:off x="3635375" y="5083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7" name="Oval 225"/>
          <p:cNvSpPr>
            <a:spLocks noChangeArrowheads="1"/>
          </p:cNvSpPr>
          <p:nvPr/>
        </p:nvSpPr>
        <p:spPr bwMode="auto">
          <a:xfrm>
            <a:off x="374491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8" name="Oval 226"/>
          <p:cNvSpPr>
            <a:spLocks noChangeArrowheads="1"/>
          </p:cNvSpPr>
          <p:nvPr/>
        </p:nvSpPr>
        <p:spPr bwMode="auto">
          <a:xfrm>
            <a:off x="385286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59" name="Oval 227"/>
          <p:cNvSpPr>
            <a:spLocks noChangeArrowheads="1"/>
          </p:cNvSpPr>
          <p:nvPr/>
        </p:nvSpPr>
        <p:spPr bwMode="auto">
          <a:xfrm>
            <a:off x="396081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0" name="Oval 228"/>
          <p:cNvSpPr>
            <a:spLocks noChangeArrowheads="1"/>
          </p:cNvSpPr>
          <p:nvPr/>
        </p:nvSpPr>
        <p:spPr bwMode="auto">
          <a:xfrm>
            <a:off x="406876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1" name="Oval 229"/>
          <p:cNvSpPr>
            <a:spLocks noChangeArrowheads="1"/>
          </p:cNvSpPr>
          <p:nvPr/>
        </p:nvSpPr>
        <p:spPr bwMode="auto">
          <a:xfrm>
            <a:off x="417671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2" name="Oval 230"/>
          <p:cNvSpPr>
            <a:spLocks noChangeArrowheads="1"/>
          </p:cNvSpPr>
          <p:nvPr/>
        </p:nvSpPr>
        <p:spPr bwMode="auto">
          <a:xfrm>
            <a:off x="374491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3" name="Oval 231"/>
          <p:cNvSpPr>
            <a:spLocks noChangeArrowheads="1"/>
          </p:cNvSpPr>
          <p:nvPr/>
        </p:nvSpPr>
        <p:spPr bwMode="auto">
          <a:xfrm>
            <a:off x="385286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4" name="Oval 232"/>
          <p:cNvSpPr>
            <a:spLocks noChangeArrowheads="1"/>
          </p:cNvSpPr>
          <p:nvPr/>
        </p:nvSpPr>
        <p:spPr bwMode="auto">
          <a:xfrm>
            <a:off x="396081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5" name="Oval 233"/>
          <p:cNvSpPr>
            <a:spLocks noChangeArrowheads="1"/>
          </p:cNvSpPr>
          <p:nvPr/>
        </p:nvSpPr>
        <p:spPr bwMode="auto">
          <a:xfrm>
            <a:off x="406876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6" name="Oval 234"/>
          <p:cNvSpPr>
            <a:spLocks noChangeArrowheads="1"/>
          </p:cNvSpPr>
          <p:nvPr/>
        </p:nvSpPr>
        <p:spPr bwMode="auto">
          <a:xfrm>
            <a:off x="417671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7" name="Oval 235"/>
          <p:cNvSpPr>
            <a:spLocks noChangeArrowheads="1"/>
          </p:cNvSpPr>
          <p:nvPr/>
        </p:nvSpPr>
        <p:spPr bwMode="auto">
          <a:xfrm>
            <a:off x="3744913" y="5408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8" name="Oval 236"/>
          <p:cNvSpPr>
            <a:spLocks noChangeArrowheads="1"/>
          </p:cNvSpPr>
          <p:nvPr/>
        </p:nvSpPr>
        <p:spPr bwMode="auto">
          <a:xfrm>
            <a:off x="3852863" y="5408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69" name="Oval 237"/>
          <p:cNvSpPr>
            <a:spLocks noChangeArrowheads="1"/>
          </p:cNvSpPr>
          <p:nvPr/>
        </p:nvSpPr>
        <p:spPr bwMode="auto">
          <a:xfrm>
            <a:off x="3960813" y="5408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0" name="Oval 238"/>
          <p:cNvSpPr>
            <a:spLocks noChangeArrowheads="1"/>
          </p:cNvSpPr>
          <p:nvPr/>
        </p:nvSpPr>
        <p:spPr bwMode="auto">
          <a:xfrm>
            <a:off x="4068763" y="5408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1" name="Oval 239"/>
          <p:cNvSpPr>
            <a:spLocks noChangeArrowheads="1"/>
          </p:cNvSpPr>
          <p:nvPr/>
        </p:nvSpPr>
        <p:spPr bwMode="auto">
          <a:xfrm>
            <a:off x="3744913" y="5516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2" name="Oval 240"/>
          <p:cNvSpPr>
            <a:spLocks noChangeArrowheads="1"/>
          </p:cNvSpPr>
          <p:nvPr/>
        </p:nvSpPr>
        <p:spPr bwMode="auto">
          <a:xfrm>
            <a:off x="3852863" y="5516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3" name="Oval 241"/>
          <p:cNvSpPr>
            <a:spLocks noChangeArrowheads="1"/>
          </p:cNvSpPr>
          <p:nvPr/>
        </p:nvSpPr>
        <p:spPr bwMode="auto">
          <a:xfrm>
            <a:off x="3744913" y="5624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4" name="Oval 242"/>
          <p:cNvSpPr>
            <a:spLocks noChangeArrowheads="1"/>
          </p:cNvSpPr>
          <p:nvPr/>
        </p:nvSpPr>
        <p:spPr bwMode="auto">
          <a:xfrm>
            <a:off x="4176713" y="5732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5" name="Oval 243"/>
          <p:cNvSpPr>
            <a:spLocks noChangeArrowheads="1"/>
          </p:cNvSpPr>
          <p:nvPr/>
        </p:nvSpPr>
        <p:spPr bwMode="auto">
          <a:xfrm>
            <a:off x="514826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6" name="Oval 244"/>
          <p:cNvSpPr>
            <a:spLocks noChangeArrowheads="1"/>
          </p:cNvSpPr>
          <p:nvPr/>
        </p:nvSpPr>
        <p:spPr bwMode="auto">
          <a:xfrm>
            <a:off x="525621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7" name="Oval 245"/>
          <p:cNvSpPr>
            <a:spLocks noChangeArrowheads="1"/>
          </p:cNvSpPr>
          <p:nvPr/>
        </p:nvSpPr>
        <p:spPr bwMode="auto">
          <a:xfrm>
            <a:off x="514826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8" name="Oval 246"/>
          <p:cNvSpPr>
            <a:spLocks noChangeArrowheads="1"/>
          </p:cNvSpPr>
          <p:nvPr/>
        </p:nvSpPr>
        <p:spPr bwMode="auto">
          <a:xfrm>
            <a:off x="525621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79" name="Oval 247"/>
          <p:cNvSpPr>
            <a:spLocks noChangeArrowheads="1"/>
          </p:cNvSpPr>
          <p:nvPr/>
        </p:nvSpPr>
        <p:spPr bwMode="auto">
          <a:xfrm>
            <a:off x="5256213" y="5408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0" name="Oval 248"/>
          <p:cNvSpPr>
            <a:spLocks noChangeArrowheads="1"/>
          </p:cNvSpPr>
          <p:nvPr/>
        </p:nvSpPr>
        <p:spPr bwMode="auto">
          <a:xfrm>
            <a:off x="5256213" y="5516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1" name="Oval 249"/>
          <p:cNvSpPr>
            <a:spLocks noChangeArrowheads="1"/>
          </p:cNvSpPr>
          <p:nvPr/>
        </p:nvSpPr>
        <p:spPr bwMode="auto">
          <a:xfrm>
            <a:off x="5148263" y="5624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2" name="Oval 250"/>
          <p:cNvSpPr>
            <a:spLocks noChangeArrowheads="1"/>
          </p:cNvSpPr>
          <p:nvPr/>
        </p:nvSpPr>
        <p:spPr bwMode="auto">
          <a:xfrm>
            <a:off x="5256213" y="5624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3" name="Oval 251"/>
          <p:cNvSpPr>
            <a:spLocks noChangeArrowheads="1"/>
          </p:cNvSpPr>
          <p:nvPr/>
        </p:nvSpPr>
        <p:spPr bwMode="auto">
          <a:xfrm>
            <a:off x="5364163" y="5624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4" name="Oval 252"/>
          <p:cNvSpPr>
            <a:spLocks noChangeArrowheads="1"/>
          </p:cNvSpPr>
          <p:nvPr/>
        </p:nvSpPr>
        <p:spPr bwMode="auto">
          <a:xfrm>
            <a:off x="5148263" y="5732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5" name="Oval 253"/>
          <p:cNvSpPr>
            <a:spLocks noChangeArrowheads="1"/>
          </p:cNvSpPr>
          <p:nvPr/>
        </p:nvSpPr>
        <p:spPr bwMode="auto">
          <a:xfrm>
            <a:off x="5256213" y="5732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6" name="Oval 254"/>
          <p:cNvSpPr>
            <a:spLocks noChangeArrowheads="1"/>
          </p:cNvSpPr>
          <p:nvPr/>
        </p:nvSpPr>
        <p:spPr bwMode="auto">
          <a:xfrm>
            <a:off x="5364163" y="5732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7" name="Oval 255"/>
          <p:cNvSpPr>
            <a:spLocks noChangeArrowheads="1"/>
          </p:cNvSpPr>
          <p:nvPr/>
        </p:nvSpPr>
        <p:spPr bwMode="auto">
          <a:xfrm>
            <a:off x="4068763" y="5840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8" name="Oval 256"/>
          <p:cNvSpPr>
            <a:spLocks noChangeArrowheads="1"/>
          </p:cNvSpPr>
          <p:nvPr/>
        </p:nvSpPr>
        <p:spPr bwMode="auto">
          <a:xfrm>
            <a:off x="4176713" y="5840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89" name="Oval 257"/>
          <p:cNvSpPr>
            <a:spLocks noChangeArrowheads="1"/>
          </p:cNvSpPr>
          <p:nvPr/>
        </p:nvSpPr>
        <p:spPr bwMode="auto">
          <a:xfrm>
            <a:off x="4284663" y="5840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0" name="Oval 258"/>
          <p:cNvSpPr>
            <a:spLocks noChangeArrowheads="1"/>
          </p:cNvSpPr>
          <p:nvPr/>
        </p:nvSpPr>
        <p:spPr bwMode="auto">
          <a:xfrm>
            <a:off x="5148263" y="5840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1" name="Oval 259"/>
          <p:cNvSpPr>
            <a:spLocks noChangeArrowheads="1"/>
          </p:cNvSpPr>
          <p:nvPr/>
        </p:nvSpPr>
        <p:spPr bwMode="auto">
          <a:xfrm>
            <a:off x="5256213" y="5840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2" name="Oval 260"/>
          <p:cNvSpPr>
            <a:spLocks noChangeArrowheads="1"/>
          </p:cNvSpPr>
          <p:nvPr/>
        </p:nvSpPr>
        <p:spPr bwMode="auto">
          <a:xfrm>
            <a:off x="5364163" y="5840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3" name="Oval 261"/>
          <p:cNvSpPr>
            <a:spLocks noChangeArrowheads="1"/>
          </p:cNvSpPr>
          <p:nvPr/>
        </p:nvSpPr>
        <p:spPr bwMode="auto">
          <a:xfrm>
            <a:off x="5148263" y="5948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4" name="Oval 262"/>
          <p:cNvSpPr>
            <a:spLocks noChangeArrowheads="1"/>
          </p:cNvSpPr>
          <p:nvPr/>
        </p:nvSpPr>
        <p:spPr bwMode="auto">
          <a:xfrm>
            <a:off x="5256213" y="5948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5" name="Oval 263"/>
          <p:cNvSpPr>
            <a:spLocks noChangeArrowheads="1"/>
          </p:cNvSpPr>
          <p:nvPr/>
        </p:nvSpPr>
        <p:spPr bwMode="auto">
          <a:xfrm>
            <a:off x="37449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6" name="Oval 264"/>
          <p:cNvSpPr>
            <a:spLocks noChangeArrowheads="1"/>
          </p:cNvSpPr>
          <p:nvPr/>
        </p:nvSpPr>
        <p:spPr bwMode="auto">
          <a:xfrm>
            <a:off x="38528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7" name="Oval 265"/>
          <p:cNvSpPr>
            <a:spLocks noChangeArrowheads="1"/>
          </p:cNvSpPr>
          <p:nvPr/>
        </p:nvSpPr>
        <p:spPr bwMode="auto">
          <a:xfrm>
            <a:off x="39608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8" name="Oval 266"/>
          <p:cNvSpPr>
            <a:spLocks noChangeArrowheads="1"/>
          </p:cNvSpPr>
          <p:nvPr/>
        </p:nvSpPr>
        <p:spPr bwMode="auto">
          <a:xfrm>
            <a:off x="40687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299" name="Oval 267"/>
          <p:cNvSpPr>
            <a:spLocks noChangeArrowheads="1"/>
          </p:cNvSpPr>
          <p:nvPr/>
        </p:nvSpPr>
        <p:spPr bwMode="auto">
          <a:xfrm>
            <a:off x="41767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0" name="Oval 268"/>
          <p:cNvSpPr>
            <a:spLocks noChangeArrowheads="1"/>
          </p:cNvSpPr>
          <p:nvPr/>
        </p:nvSpPr>
        <p:spPr bwMode="auto">
          <a:xfrm>
            <a:off x="42846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1" name="Oval 269"/>
          <p:cNvSpPr>
            <a:spLocks noChangeArrowheads="1"/>
          </p:cNvSpPr>
          <p:nvPr/>
        </p:nvSpPr>
        <p:spPr bwMode="auto">
          <a:xfrm>
            <a:off x="43926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2" name="Oval 270"/>
          <p:cNvSpPr>
            <a:spLocks noChangeArrowheads="1"/>
          </p:cNvSpPr>
          <p:nvPr/>
        </p:nvSpPr>
        <p:spPr bwMode="auto">
          <a:xfrm>
            <a:off x="45005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3" name="Oval 271"/>
          <p:cNvSpPr>
            <a:spLocks noChangeArrowheads="1"/>
          </p:cNvSpPr>
          <p:nvPr/>
        </p:nvSpPr>
        <p:spPr bwMode="auto">
          <a:xfrm>
            <a:off x="37449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4" name="Oval 272"/>
          <p:cNvSpPr>
            <a:spLocks noChangeArrowheads="1"/>
          </p:cNvSpPr>
          <p:nvPr/>
        </p:nvSpPr>
        <p:spPr bwMode="auto">
          <a:xfrm>
            <a:off x="38528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5" name="Oval 273"/>
          <p:cNvSpPr>
            <a:spLocks noChangeArrowheads="1"/>
          </p:cNvSpPr>
          <p:nvPr/>
        </p:nvSpPr>
        <p:spPr bwMode="auto">
          <a:xfrm>
            <a:off x="39608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6" name="Oval 274"/>
          <p:cNvSpPr>
            <a:spLocks noChangeArrowheads="1"/>
          </p:cNvSpPr>
          <p:nvPr/>
        </p:nvSpPr>
        <p:spPr bwMode="auto">
          <a:xfrm>
            <a:off x="40687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7" name="Oval 275"/>
          <p:cNvSpPr>
            <a:spLocks noChangeArrowheads="1"/>
          </p:cNvSpPr>
          <p:nvPr/>
        </p:nvSpPr>
        <p:spPr bwMode="auto">
          <a:xfrm>
            <a:off x="41767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8" name="Oval 276"/>
          <p:cNvSpPr>
            <a:spLocks noChangeArrowheads="1"/>
          </p:cNvSpPr>
          <p:nvPr/>
        </p:nvSpPr>
        <p:spPr bwMode="auto">
          <a:xfrm>
            <a:off x="42846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09" name="Oval 277"/>
          <p:cNvSpPr>
            <a:spLocks noChangeArrowheads="1"/>
          </p:cNvSpPr>
          <p:nvPr/>
        </p:nvSpPr>
        <p:spPr bwMode="auto">
          <a:xfrm>
            <a:off x="43926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0" name="Oval 278"/>
          <p:cNvSpPr>
            <a:spLocks noChangeArrowheads="1"/>
          </p:cNvSpPr>
          <p:nvPr/>
        </p:nvSpPr>
        <p:spPr bwMode="auto">
          <a:xfrm>
            <a:off x="45005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1" name="Oval 279"/>
          <p:cNvSpPr>
            <a:spLocks noChangeArrowheads="1"/>
          </p:cNvSpPr>
          <p:nvPr/>
        </p:nvSpPr>
        <p:spPr bwMode="auto">
          <a:xfrm>
            <a:off x="37449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2" name="Oval 280"/>
          <p:cNvSpPr>
            <a:spLocks noChangeArrowheads="1"/>
          </p:cNvSpPr>
          <p:nvPr/>
        </p:nvSpPr>
        <p:spPr bwMode="auto">
          <a:xfrm>
            <a:off x="38528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3" name="Oval 281"/>
          <p:cNvSpPr>
            <a:spLocks noChangeArrowheads="1"/>
          </p:cNvSpPr>
          <p:nvPr/>
        </p:nvSpPr>
        <p:spPr bwMode="auto">
          <a:xfrm>
            <a:off x="39608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4" name="Oval 282"/>
          <p:cNvSpPr>
            <a:spLocks noChangeArrowheads="1"/>
          </p:cNvSpPr>
          <p:nvPr/>
        </p:nvSpPr>
        <p:spPr bwMode="auto">
          <a:xfrm>
            <a:off x="40687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5" name="Oval 283"/>
          <p:cNvSpPr>
            <a:spLocks noChangeArrowheads="1"/>
          </p:cNvSpPr>
          <p:nvPr/>
        </p:nvSpPr>
        <p:spPr bwMode="auto">
          <a:xfrm>
            <a:off x="41767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6" name="Oval 284"/>
          <p:cNvSpPr>
            <a:spLocks noChangeArrowheads="1"/>
          </p:cNvSpPr>
          <p:nvPr/>
        </p:nvSpPr>
        <p:spPr bwMode="auto">
          <a:xfrm>
            <a:off x="42846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7" name="Oval 285"/>
          <p:cNvSpPr>
            <a:spLocks noChangeArrowheads="1"/>
          </p:cNvSpPr>
          <p:nvPr/>
        </p:nvSpPr>
        <p:spPr bwMode="auto">
          <a:xfrm>
            <a:off x="43926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8" name="Oval 286"/>
          <p:cNvSpPr>
            <a:spLocks noChangeArrowheads="1"/>
          </p:cNvSpPr>
          <p:nvPr/>
        </p:nvSpPr>
        <p:spPr bwMode="auto">
          <a:xfrm>
            <a:off x="45005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19" name="Oval 287"/>
          <p:cNvSpPr>
            <a:spLocks noChangeArrowheads="1"/>
          </p:cNvSpPr>
          <p:nvPr/>
        </p:nvSpPr>
        <p:spPr bwMode="auto">
          <a:xfrm>
            <a:off x="37449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0" name="Oval 288"/>
          <p:cNvSpPr>
            <a:spLocks noChangeArrowheads="1"/>
          </p:cNvSpPr>
          <p:nvPr/>
        </p:nvSpPr>
        <p:spPr bwMode="auto">
          <a:xfrm>
            <a:off x="38528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1" name="Oval 289"/>
          <p:cNvSpPr>
            <a:spLocks noChangeArrowheads="1"/>
          </p:cNvSpPr>
          <p:nvPr/>
        </p:nvSpPr>
        <p:spPr bwMode="auto">
          <a:xfrm>
            <a:off x="39608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2" name="Oval 290"/>
          <p:cNvSpPr>
            <a:spLocks noChangeArrowheads="1"/>
          </p:cNvSpPr>
          <p:nvPr/>
        </p:nvSpPr>
        <p:spPr bwMode="auto">
          <a:xfrm>
            <a:off x="40687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3" name="Oval 291"/>
          <p:cNvSpPr>
            <a:spLocks noChangeArrowheads="1"/>
          </p:cNvSpPr>
          <p:nvPr/>
        </p:nvSpPr>
        <p:spPr bwMode="auto">
          <a:xfrm>
            <a:off x="41767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4" name="Oval 292"/>
          <p:cNvSpPr>
            <a:spLocks noChangeArrowheads="1"/>
          </p:cNvSpPr>
          <p:nvPr/>
        </p:nvSpPr>
        <p:spPr bwMode="auto">
          <a:xfrm>
            <a:off x="42846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5" name="Oval 293"/>
          <p:cNvSpPr>
            <a:spLocks noChangeArrowheads="1"/>
          </p:cNvSpPr>
          <p:nvPr/>
        </p:nvSpPr>
        <p:spPr bwMode="auto">
          <a:xfrm>
            <a:off x="43926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6" name="Oval 294"/>
          <p:cNvSpPr>
            <a:spLocks noChangeArrowheads="1"/>
          </p:cNvSpPr>
          <p:nvPr/>
        </p:nvSpPr>
        <p:spPr bwMode="auto">
          <a:xfrm>
            <a:off x="45005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7" name="Oval 295"/>
          <p:cNvSpPr>
            <a:spLocks noChangeArrowheads="1"/>
          </p:cNvSpPr>
          <p:nvPr/>
        </p:nvSpPr>
        <p:spPr bwMode="auto">
          <a:xfrm>
            <a:off x="37449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8" name="Oval 296"/>
          <p:cNvSpPr>
            <a:spLocks noChangeArrowheads="1"/>
          </p:cNvSpPr>
          <p:nvPr/>
        </p:nvSpPr>
        <p:spPr bwMode="auto">
          <a:xfrm>
            <a:off x="38528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29" name="Oval 297"/>
          <p:cNvSpPr>
            <a:spLocks noChangeArrowheads="1"/>
          </p:cNvSpPr>
          <p:nvPr/>
        </p:nvSpPr>
        <p:spPr bwMode="auto">
          <a:xfrm>
            <a:off x="39608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0" name="Oval 298"/>
          <p:cNvSpPr>
            <a:spLocks noChangeArrowheads="1"/>
          </p:cNvSpPr>
          <p:nvPr/>
        </p:nvSpPr>
        <p:spPr bwMode="auto">
          <a:xfrm>
            <a:off x="40687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1" name="Oval 299"/>
          <p:cNvSpPr>
            <a:spLocks noChangeArrowheads="1"/>
          </p:cNvSpPr>
          <p:nvPr/>
        </p:nvSpPr>
        <p:spPr bwMode="auto">
          <a:xfrm>
            <a:off x="41767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2" name="Oval 300"/>
          <p:cNvSpPr>
            <a:spLocks noChangeArrowheads="1"/>
          </p:cNvSpPr>
          <p:nvPr/>
        </p:nvSpPr>
        <p:spPr bwMode="auto">
          <a:xfrm>
            <a:off x="42846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3" name="Oval 301"/>
          <p:cNvSpPr>
            <a:spLocks noChangeArrowheads="1"/>
          </p:cNvSpPr>
          <p:nvPr/>
        </p:nvSpPr>
        <p:spPr bwMode="auto">
          <a:xfrm>
            <a:off x="43926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4" name="Oval 302"/>
          <p:cNvSpPr>
            <a:spLocks noChangeArrowheads="1"/>
          </p:cNvSpPr>
          <p:nvPr/>
        </p:nvSpPr>
        <p:spPr bwMode="auto">
          <a:xfrm>
            <a:off x="45005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5" name="Oval 303"/>
          <p:cNvSpPr>
            <a:spLocks noChangeArrowheads="1"/>
          </p:cNvSpPr>
          <p:nvPr/>
        </p:nvSpPr>
        <p:spPr bwMode="auto">
          <a:xfrm>
            <a:off x="37449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6" name="Oval 304"/>
          <p:cNvSpPr>
            <a:spLocks noChangeArrowheads="1"/>
          </p:cNvSpPr>
          <p:nvPr/>
        </p:nvSpPr>
        <p:spPr bwMode="auto">
          <a:xfrm>
            <a:off x="38528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7" name="Oval 305"/>
          <p:cNvSpPr>
            <a:spLocks noChangeArrowheads="1"/>
          </p:cNvSpPr>
          <p:nvPr/>
        </p:nvSpPr>
        <p:spPr bwMode="auto">
          <a:xfrm>
            <a:off x="39608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8" name="Oval 306"/>
          <p:cNvSpPr>
            <a:spLocks noChangeArrowheads="1"/>
          </p:cNvSpPr>
          <p:nvPr/>
        </p:nvSpPr>
        <p:spPr bwMode="auto">
          <a:xfrm>
            <a:off x="40687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39" name="Oval 307"/>
          <p:cNvSpPr>
            <a:spLocks noChangeArrowheads="1"/>
          </p:cNvSpPr>
          <p:nvPr/>
        </p:nvSpPr>
        <p:spPr bwMode="auto">
          <a:xfrm>
            <a:off x="41767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0" name="Oval 308"/>
          <p:cNvSpPr>
            <a:spLocks noChangeArrowheads="1"/>
          </p:cNvSpPr>
          <p:nvPr/>
        </p:nvSpPr>
        <p:spPr bwMode="auto">
          <a:xfrm>
            <a:off x="42846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1" name="Oval 309"/>
          <p:cNvSpPr>
            <a:spLocks noChangeArrowheads="1"/>
          </p:cNvSpPr>
          <p:nvPr/>
        </p:nvSpPr>
        <p:spPr bwMode="auto">
          <a:xfrm>
            <a:off x="43926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2" name="Oval 310"/>
          <p:cNvSpPr>
            <a:spLocks noChangeArrowheads="1"/>
          </p:cNvSpPr>
          <p:nvPr/>
        </p:nvSpPr>
        <p:spPr bwMode="auto">
          <a:xfrm>
            <a:off x="45005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3" name="Oval 311"/>
          <p:cNvSpPr>
            <a:spLocks noChangeArrowheads="1"/>
          </p:cNvSpPr>
          <p:nvPr/>
        </p:nvSpPr>
        <p:spPr bwMode="auto">
          <a:xfrm>
            <a:off x="46085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4" name="Oval 312"/>
          <p:cNvSpPr>
            <a:spLocks noChangeArrowheads="1"/>
          </p:cNvSpPr>
          <p:nvPr/>
        </p:nvSpPr>
        <p:spPr bwMode="auto">
          <a:xfrm>
            <a:off x="47164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5" name="Oval 313"/>
          <p:cNvSpPr>
            <a:spLocks noChangeArrowheads="1"/>
          </p:cNvSpPr>
          <p:nvPr/>
        </p:nvSpPr>
        <p:spPr bwMode="auto">
          <a:xfrm>
            <a:off x="48244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6" name="Oval 314"/>
          <p:cNvSpPr>
            <a:spLocks noChangeArrowheads="1"/>
          </p:cNvSpPr>
          <p:nvPr/>
        </p:nvSpPr>
        <p:spPr bwMode="auto">
          <a:xfrm>
            <a:off x="49323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7" name="Oval 315"/>
          <p:cNvSpPr>
            <a:spLocks noChangeArrowheads="1"/>
          </p:cNvSpPr>
          <p:nvPr/>
        </p:nvSpPr>
        <p:spPr bwMode="auto">
          <a:xfrm>
            <a:off x="50403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8" name="Oval 316"/>
          <p:cNvSpPr>
            <a:spLocks noChangeArrowheads="1"/>
          </p:cNvSpPr>
          <p:nvPr/>
        </p:nvSpPr>
        <p:spPr bwMode="auto">
          <a:xfrm>
            <a:off x="51482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49" name="Oval 317"/>
          <p:cNvSpPr>
            <a:spLocks noChangeArrowheads="1"/>
          </p:cNvSpPr>
          <p:nvPr/>
        </p:nvSpPr>
        <p:spPr bwMode="auto">
          <a:xfrm>
            <a:off x="52562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0" name="Oval 318"/>
          <p:cNvSpPr>
            <a:spLocks noChangeArrowheads="1"/>
          </p:cNvSpPr>
          <p:nvPr/>
        </p:nvSpPr>
        <p:spPr bwMode="auto">
          <a:xfrm>
            <a:off x="53641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1" name="Oval 319"/>
          <p:cNvSpPr>
            <a:spLocks noChangeArrowheads="1"/>
          </p:cNvSpPr>
          <p:nvPr/>
        </p:nvSpPr>
        <p:spPr bwMode="auto">
          <a:xfrm>
            <a:off x="46085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2" name="Oval 320"/>
          <p:cNvSpPr>
            <a:spLocks noChangeArrowheads="1"/>
          </p:cNvSpPr>
          <p:nvPr/>
        </p:nvSpPr>
        <p:spPr bwMode="auto">
          <a:xfrm>
            <a:off x="47164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3" name="Oval 321"/>
          <p:cNvSpPr>
            <a:spLocks noChangeArrowheads="1"/>
          </p:cNvSpPr>
          <p:nvPr/>
        </p:nvSpPr>
        <p:spPr bwMode="auto">
          <a:xfrm>
            <a:off x="48244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4" name="Oval 322"/>
          <p:cNvSpPr>
            <a:spLocks noChangeArrowheads="1"/>
          </p:cNvSpPr>
          <p:nvPr/>
        </p:nvSpPr>
        <p:spPr bwMode="auto">
          <a:xfrm>
            <a:off x="49323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5" name="Oval 323"/>
          <p:cNvSpPr>
            <a:spLocks noChangeArrowheads="1"/>
          </p:cNvSpPr>
          <p:nvPr/>
        </p:nvSpPr>
        <p:spPr bwMode="auto">
          <a:xfrm>
            <a:off x="50403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6" name="Oval 324"/>
          <p:cNvSpPr>
            <a:spLocks noChangeArrowheads="1"/>
          </p:cNvSpPr>
          <p:nvPr/>
        </p:nvSpPr>
        <p:spPr bwMode="auto">
          <a:xfrm>
            <a:off x="51482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7" name="Oval 325"/>
          <p:cNvSpPr>
            <a:spLocks noChangeArrowheads="1"/>
          </p:cNvSpPr>
          <p:nvPr/>
        </p:nvSpPr>
        <p:spPr bwMode="auto">
          <a:xfrm>
            <a:off x="52562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8" name="Oval 326"/>
          <p:cNvSpPr>
            <a:spLocks noChangeArrowheads="1"/>
          </p:cNvSpPr>
          <p:nvPr/>
        </p:nvSpPr>
        <p:spPr bwMode="auto">
          <a:xfrm>
            <a:off x="53641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59" name="Oval 327"/>
          <p:cNvSpPr>
            <a:spLocks noChangeArrowheads="1"/>
          </p:cNvSpPr>
          <p:nvPr/>
        </p:nvSpPr>
        <p:spPr bwMode="auto">
          <a:xfrm>
            <a:off x="46085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0" name="Oval 328"/>
          <p:cNvSpPr>
            <a:spLocks noChangeArrowheads="1"/>
          </p:cNvSpPr>
          <p:nvPr/>
        </p:nvSpPr>
        <p:spPr bwMode="auto">
          <a:xfrm>
            <a:off x="47164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1" name="Oval 329"/>
          <p:cNvSpPr>
            <a:spLocks noChangeArrowheads="1"/>
          </p:cNvSpPr>
          <p:nvPr/>
        </p:nvSpPr>
        <p:spPr bwMode="auto">
          <a:xfrm>
            <a:off x="48244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2" name="Oval 330"/>
          <p:cNvSpPr>
            <a:spLocks noChangeArrowheads="1"/>
          </p:cNvSpPr>
          <p:nvPr/>
        </p:nvSpPr>
        <p:spPr bwMode="auto">
          <a:xfrm>
            <a:off x="49323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3" name="Oval 331"/>
          <p:cNvSpPr>
            <a:spLocks noChangeArrowheads="1"/>
          </p:cNvSpPr>
          <p:nvPr/>
        </p:nvSpPr>
        <p:spPr bwMode="auto">
          <a:xfrm>
            <a:off x="50403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4" name="Oval 332"/>
          <p:cNvSpPr>
            <a:spLocks noChangeArrowheads="1"/>
          </p:cNvSpPr>
          <p:nvPr/>
        </p:nvSpPr>
        <p:spPr bwMode="auto">
          <a:xfrm>
            <a:off x="51482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5" name="Oval 333"/>
          <p:cNvSpPr>
            <a:spLocks noChangeArrowheads="1"/>
          </p:cNvSpPr>
          <p:nvPr/>
        </p:nvSpPr>
        <p:spPr bwMode="auto">
          <a:xfrm>
            <a:off x="52562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6" name="Oval 334"/>
          <p:cNvSpPr>
            <a:spLocks noChangeArrowheads="1"/>
          </p:cNvSpPr>
          <p:nvPr/>
        </p:nvSpPr>
        <p:spPr bwMode="auto">
          <a:xfrm>
            <a:off x="53641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7" name="Oval 335"/>
          <p:cNvSpPr>
            <a:spLocks noChangeArrowheads="1"/>
          </p:cNvSpPr>
          <p:nvPr/>
        </p:nvSpPr>
        <p:spPr bwMode="auto">
          <a:xfrm>
            <a:off x="46085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8" name="Oval 336"/>
          <p:cNvSpPr>
            <a:spLocks noChangeArrowheads="1"/>
          </p:cNvSpPr>
          <p:nvPr/>
        </p:nvSpPr>
        <p:spPr bwMode="auto">
          <a:xfrm>
            <a:off x="47164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69" name="Oval 337"/>
          <p:cNvSpPr>
            <a:spLocks noChangeArrowheads="1"/>
          </p:cNvSpPr>
          <p:nvPr/>
        </p:nvSpPr>
        <p:spPr bwMode="auto">
          <a:xfrm>
            <a:off x="48244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0" name="Oval 338"/>
          <p:cNvSpPr>
            <a:spLocks noChangeArrowheads="1"/>
          </p:cNvSpPr>
          <p:nvPr/>
        </p:nvSpPr>
        <p:spPr bwMode="auto">
          <a:xfrm>
            <a:off x="49323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1" name="Oval 339"/>
          <p:cNvSpPr>
            <a:spLocks noChangeArrowheads="1"/>
          </p:cNvSpPr>
          <p:nvPr/>
        </p:nvSpPr>
        <p:spPr bwMode="auto">
          <a:xfrm>
            <a:off x="50403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2" name="Oval 340"/>
          <p:cNvSpPr>
            <a:spLocks noChangeArrowheads="1"/>
          </p:cNvSpPr>
          <p:nvPr/>
        </p:nvSpPr>
        <p:spPr bwMode="auto">
          <a:xfrm>
            <a:off x="51482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3" name="Oval 341"/>
          <p:cNvSpPr>
            <a:spLocks noChangeArrowheads="1"/>
          </p:cNvSpPr>
          <p:nvPr/>
        </p:nvSpPr>
        <p:spPr bwMode="auto">
          <a:xfrm>
            <a:off x="52562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4" name="Oval 342"/>
          <p:cNvSpPr>
            <a:spLocks noChangeArrowheads="1"/>
          </p:cNvSpPr>
          <p:nvPr/>
        </p:nvSpPr>
        <p:spPr bwMode="auto">
          <a:xfrm>
            <a:off x="53641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5" name="Oval 343"/>
          <p:cNvSpPr>
            <a:spLocks noChangeArrowheads="1"/>
          </p:cNvSpPr>
          <p:nvPr/>
        </p:nvSpPr>
        <p:spPr bwMode="auto">
          <a:xfrm>
            <a:off x="46085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6" name="Oval 344"/>
          <p:cNvSpPr>
            <a:spLocks noChangeArrowheads="1"/>
          </p:cNvSpPr>
          <p:nvPr/>
        </p:nvSpPr>
        <p:spPr bwMode="auto">
          <a:xfrm>
            <a:off x="47164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7" name="Oval 345"/>
          <p:cNvSpPr>
            <a:spLocks noChangeArrowheads="1"/>
          </p:cNvSpPr>
          <p:nvPr/>
        </p:nvSpPr>
        <p:spPr bwMode="auto">
          <a:xfrm>
            <a:off x="48244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8" name="Oval 346"/>
          <p:cNvSpPr>
            <a:spLocks noChangeArrowheads="1"/>
          </p:cNvSpPr>
          <p:nvPr/>
        </p:nvSpPr>
        <p:spPr bwMode="auto">
          <a:xfrm>
            <a:off x="49323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79" name="Oval 347"/>
          <p:cNvSpPr>
            <a:spLocks noChangeArrowheads="1"/>
          </p:cNvSpPr>
          <p:nvPr/>
        </p:nvSpPr>
        <p:spPr bwMode="auto">
          <a:xfrm>
            <a:off x="50403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0" name="Oval 348"/>
          <p:cNvSpPr>
            <a:spLocks noChangeArrowheads="1"/>
          </p:cNvSpPr>
          <p:nvPr/>
        </p:nvSpPr>
        <p:spPr bwMode="auto">
          <a:xfrm>
            <a:off x="51482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1" name="Oval 349"/>
          <p:cNvSpPr>
            <a:spLocks noChangeArrowheads="1"/>
          </p:cNvSpPr>
          <p:nvPr/>
        </p:nvSpPr>
        <p:spPr bwMode="auto">
          <a:xfrm>
            <a:off x="52562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2" name="Oval 350"/>
          <p:cNvSpPr>
            <a:spLocks noChangeArrowheads="1"/>
          </p:cNvSpPr>
          <p:nvPr/>
        </p:nvSpPr>
        <p:spPr bwMode="auto">
          <a:xfrm>
            <a:off x="53641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3" name="Oval 351"/>
          <p:cNvSpPr>
            <a:spLocks noChangeArrowheads="1"/>
          </p:cNvSpPr>
          <p:nvPr/>
        </p:nvSpPr>
        <p:spPr bwMode="auto">
          <a:xfrm>
            <a:off x="46085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4" name="Oval 352"/>
          <p:cNvSpPr>
            <a:spLocks noChangeArrowheads="1"/>
          </p:cNvSpPr>
          <p:nvPr/>
        </p:nvSpPr>
        <p:spPr bwMode="auto">
          <a:xfrm>
            <a:off x="47164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5" name="Oval 353"/>
          <p:cNvSpPr>
            <a:spLocks noChangeArrowheads="1"/>
          </p:cNvSpPr>
          <p:nvPr/>
        </p:nvSpPr>
        <p:spPr bwMode="auto">
          <a:xfrm>
            <a:off x="48244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6" name="Oval 354"/>
          <p:cNvSpPr>
            <a:spLocks noChangeArrowheads="1"/>
          </p:cNvSpPr>
          <p:nvPr/>
        </p:nvSpPr>
        <p:spPr bwMode="auto">
          <a:xfrm>
            <a:off x="49323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7" name="Oval 355"/>
          <p:cNvSpPr>
            <a:spLocks noChangeArrowheads="1"/>
          </p:cNvSpPr>
          <p:nvPr/>
        </p:nvSpPr>
        <p:spPr bwMode="auto">
          <a:xfrm>
            <a:off x="50403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8" name="Oval 356"/>
          <p:cNvSpPr>
            <a:spLocks noChangeArrowheads="1"/>
          </p:cNvSpPr>
          <p:nvPr/>
        </p:nvSpPr>
        <p:spPr bwMode="auto">
          <a:xfrm>
            <a:off x="51482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89" name="Oval 357"/>
          <p:cNvSpPr>
            <a:spLocks noChangeArrowheads="1"/>
          </p:cNvSpPr>
          <p:nvPr/>
        </p:nvSpPr>
        <p:spPr bwMode="auto">
          <a:xfrm>
            <a:off x="52562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0" name="Oval 358"/>
          <p:cNvSpPr>
            <a:spLocks noChangeArrowheads="1"/>
          </p:cNvSpPr>
          <p:nvPr/>
        </p:nvSpPr>
        <p:spPr bwMode="auto">
          <a:xfrm>
            <a:off x="53641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1" name="Oval 359"/>
          <p:cNvSpPr>
            <a:spLocks noChangeArrowheads="1"/>
          </p:cNvSpPr>
          <p:nvPr/>
        </p:nvSpPr>
        <p:spPr bwMode="auto">
          <a:xfrm>
            <a:off x="37449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2" name="Oval 360"/>
          <p:cNvSpPr>
            <a:spLocks noChangeArrowheads="1"/>
          </p:cNvSpPr>
          <p:nvPr/>
        </p:nvSpPr>
        <p:spPr bwMode="auto">
          <a:xfrm>
            <a:off x="38528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3" name="Oval 361"/>
          <p:cNvSpPr>
            <a:spLocks noChangeArrowheads="1"/>
          </p:cNvSpPr>
          <p:nvPr/>
        </p:nvSpPr>
        <p:spPr bwMode="auto">
          <a:xfrm>
            <a:off x="39608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4" name="Oval 362"/>
          <p:cNvSpPr>
            <a:spLocks noChangeArrowheads="1"/>
          </p:cNvSpPr>
          <p:nvPr/>
        </p:nvSpPr>
        <p:spPr bwMode="auto">
          <a:xfrm>
            <a:off x="40687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5" name="Oval 363"/>
          <p:cNvSpPr>
            <a:spLocks noChangeArrowheads="1"/>
          </p:cNvSpPr>
          <p:nvPr/>
        </p:nvSpPr>
        <p:spPr bwMode="auto">
          <a:xfrm>
            <a:off x="41767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6" name="Oval 364"/>
          <p:cNvSpPr>
            <a:spLocks noChangeArrowheads="1"/>
          </p:cNvSpPr>
          <p:nvPr/>
        </p:nvSpPr>
        <p:spPr bwMode="auto">
          <a:xfrm>
            <a:off x="42846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7" name="Oval 365"/>
          <p:cNvSpPr>
            <a:spLocks noChangeArrowheads="1"/>
          </p:cNvSpPr>
          <p:nvPr/>
        </p:nvSpPr>
        <p:spPr bwMode="auto">
          <a:xfrm>
            <a:off x="43926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8" name="Oval 366"/>
          <p:cNvSpPr>
            <a:spLocks noChangeArrowheads="1"/>
          </p:cNvSpPr>
          <p:nvPr/>
        </p:nvSpPr>
        <p:spPr bwMode="auto">
          <a:xfrm>
            <a:off x="45005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399" name="Oval 367"/>
          <p:cNvSpPr>
            <a:spLocks noChangeArrowheads="1"/>
          </p:cNvSpPr>
          <p:nvPr/>
        </p:nvSpPr>
        <p:spPr bwMode="auto">
          <a:xfrm>
            <a:off x="37449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0" name="Oval 368"/>
          <p:cNvSpPr>
            <a:spLocks noChangeArrowheads="1"/>
          </p:cNvSpPr>
          <p:nvPr/>
        </p:nvSpPr>
        <p:spPr bwMode="auto">
          <a:xfrm>
            <a:off x="38528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1" name="Oval 369"/>
          <p:cNvSpPr>
            <a:spLocks noChangeArrowheads="1"/>
          </p:cNvSpPr>
          <p:nvPr/>
        </p:nvSpPr>
        <p:spPr bwMode="auto">
          <a:xfrm>
            <a:off x="39608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2" name="Oval 370"/>
          <p:cNvSpPr>
            <a:spLocks noChangeArrowheads="1"/>
          </p:cNvSpPr>
          <p:nvPr/>
        </p:nvSpPr>
        <p:spPr bwMode="auto">
          <a:xfrm>
            <a:off x="40687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3" name="Oval 371"/>
          <p:cNvSpPr>
            <a:spLocks noChangeArrowheads="1"/>
          </p:cNvSpPr>
          <p:nvPr/>
        </p:nvSpPr>
        <p:spPr bwMode="auto">
          <a:xfrm>
            <a:off x="41767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4" name="Oval 372"/>
          <p:cNvSpPr>
            <a:spLocks noChangeArrowheads="1"/>
          </p:cNvSpPr>
          <p:nvPr/>
        </p:nvSpPr>
        <p:spPr bwMode="auto">
          <a:xfrm>
            <a:off x="42846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5" name="Oval 373"/>
          <p:cNvSpPr>
            <a:spLocks noChangeArrowheads="1"/>
          </p:cNvSpPr>
          <p:nvPr/>
        </p:nvSpPr>
        <p:spPr bwMode="auto">
          <a:xfrm>
            <a:off x="43926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6" name="Oval 374"/>
          <p:cNvSpPr>
            <a:spLocks noChangeArrowheads="1"/>
          </p:cNvSpPr>
          <p:nvPr/>
        </p:nvSpPr>
        <p:spPr bwMode="auto">
          <a:xfrm>
            <a:off x="45005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7" name="Oval 375"/>
          <p:cNvSpPr>
            <a:spLocks noChangeArrowheads="1"/>
          </p:cNvSpPr>
          <p:nvPr/>
        </p:nvSpPr>
        <p:spPr bwMode="auto">
          <a:xfrm>
            <a:off x="37449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8" name="Oval 376"/>
          <p:cNvSpPr>
            <a:spLocks noChangeArrowheads="1"/>
          </p:cNvSpPr>
          <p:nvPr/>
        </p:nvSpPr>
        <p:spPr bwMode="auto">
          <a:xfrm>
            <a:off x="38528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09" name="Oval 377"/>
          <p:cNvSpPr>
            <a:spLocks noChangeArrowheads="1"/>
          </p:cNvSpPr>
          <p:nvPr/>
        </p:nvSpPr>
        <p:spPr bwMode="auto">
          <a:xfrm>
            <a:off x="39608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0" name="Oval 378"/>
          <p:cNvSpPr>
            <a:spLocks noChangeArrowheads="1"/>
          </p:cNvSpPr>
          <p:nvPr/>
        </p:nvSpPr>
        <p:spPr bwMode="auto">
          <a:xfrm>
            <a:off x="40687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1" name="Oval 379"/>
          <p:cNvSpPr>
            <a:spLocks noChangeArrowheads="1"/>
          </p:cNvSpPr>
          <p:nvPr/>
        </p:nvSpPr>
        <p:spPr bwMode="auto">
          <a:xfrm>
            <a:off x="41767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2" name="Oval 380"/>
          <p:cNvSpPr>
            <a:spLocks noChangeArrowheads="1"/>
          </p:cNvSpPr>
          <p:nvPr/>
        </p:nvSpPr>
        <p:spPr bwMode="auto">
          <a:xfrm>
            <a:off x="42846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3" name="Oval 381"/>
          <p:cNvSpPr>
            <a:spLocks noChangeArrowheads="1"/>
          </p:cNvSpPr>
          <p:nvPr/>
        </p:nvSpPr>
        <p:spPr bwMode="auto">
          <a:xfrm>
            <a:off x="43926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4" name="Oval 382"/>
          <p:cNvSpPr>
            <a:spLocks noChangeArrowheads="1"/>
          </p:cNvSpPr>
          <p:nvPr/>
        </p:nvSpPr>
        <p:spPr bwMode="auto">
          <a:xfrm>
            <a:off x="45005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5" name="Oval 383"/>
          <p:cNvSpPr>
            <a:spLocks noChangeArrowheads="1"/>
          </p:cNvSpPr>
          <p:nvPr/>
        </p:nvSpPr>
        <p:spPr bwMode="auto">
          <a:xfrm>
            <a:off x="37449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6" name="Oval 384"/>
          <p:cNvSpPr>
            <a:spLocks noChangeArrowheads="1"/>
          </p:cNvSpPr>
          <p:nvPr/>
        </p:nvSpPr>
        <p:spPr bwMode="auto">
          <a:xfrm>
            <a:off x="38528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7" name="Oval 385"/>
          <p:cNvSpPr>
            <a:spLocks noChangeArrowheads="1"/>
          </p:cNvSpPr>
          <p:nvPr/>
        </p:nvSpPr>
        <p:spPr bwMode="auto">
          <a:xfrm>
            <a:off x="39608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8" name="Oval 386"/>
          <p:cNvSpPr>
            <a:spLocks noChangeArrowheads="1"/>
          </p:cNvSpPr>
          <p:nvPr/>
        </p:nvSpPr>
        <p:spPr bwMode="auto">
          <a:xfrm>
            <a:off x="40687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19" name="Oval 387"/>
          <p:cNvSpPr>
            <a:spLocks noChangeArrowheads="1"/>
          </p:cNvSpPr>
          <p:nvPr/>
        </p:nvSpPr>
        <p:spPr bwMode="auto">
          <a:xfrm>
            <a:off x="41767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0" name="Oval 388"/>
          <p:cNvSpPr>
            <a:spLocks noChangeArrowheads="1"/>
          </p:cNvSpPr>
          <p:nvPr/>
        </p:nvSpPr>
        <p:spPr bwMode="auto">
          <a:xfrm>
            <a:off x="42846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1" name="Oval 389"/>
          <p:cNvSpPr>
            <a:spLocks noChangeArrowheads="1"/>
          </p:cNvSpPr>
          <p:nvPr/>
        </p:nvSpPr>
        <p:spPr bwMode="auto">
          <a:xfrm>
            <a:off x="43926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2" name="Oval 390"/>
          <p:cNvSpPr>
            <a:spLocks noChangeArrowheads="1"/>
          </p:cNvSpPr>
          <p:nvPr/>
        </p:nvSpPr>
        <p:spPr bwMode="auto">
          <a:xfrm>
            <a:off x="45005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3" name="Oval 391"/>
          <p:cNvSpPr>
            <a:spLocks noChangeArrowheads="1"/>
          </p:cNvSpPr>
          <p:nvPr/>
        </p:nvSpPr>
        <p:spPr bwMode="auto">
          <a:xfrm>
            <a:off x="37449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4" name="Oval 392"/>
          <p:cNvSpPr>
            <a:spLocks noChangeArrowheads="1"/>
          </p:cNvSpPr>
          <p:nvPr/>
        </p:nvSpPr>
        <p:spPr bwMode="auto">
          <a:xfrm>
            <a:off x="38528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5" name="Oval 393"/>
          <p:cNvSpPr>
            <a:spLocks noChangeArrowheads="1"/>
          </p:cNvSpPr>
          <p:nvPr/>
        </p:nvSpPr>
        <p:spPr bwMode="auto">
          <a:xfrm>
            <a:off x="39608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6" name="Oval 394"/>
          <p:cNvSpPr>
            <a:spLocks noChangeArrowheads="1"/>
          </p:cNvSpPr>
          <p:nvPr/>
        </p:nvSpPr>
        <p:spPr bwMode="auto">
          <a:xfrm>
            <a:off x="40687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7" name="Oval 395"/>
          <p:cNvSpPr>
            <a:spLocks noChangeArrowheads="1"/>
          </p:cNvSpPr>
          <p:nvPr/>
        </p:nvSpPr>
        <p:spPr bwMode="auto">
          <a:xfrm>
            <a:off x="41767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8" name="Oval 396"/>
          <p:cNvSpPr>
            <a:spLocks noChangeArrowheads="1"/>
          </p:cNvSpPr>
          <p:nvPr/>
        </p:nvSpPr>
        <p:spPr bwMode="auto">
          <a:xfrm>
            <a:off x="42846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29" name="Oval 397"/>
          <p:cNvSpPr>
            <a:spLocks noChangeArrowheads="1"/>
          </p:cNvSpPr>
          <p:nvPr/>
        </p:nvSpPr>
        <p:spPr bwMode="auto">
          <a:xfrm>
            <a:off x="43926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0" name="Oval 398"/>
          <p:cNvSpPr>
            <a:spLocks noChangeArrowheads="1"/>
          </p:cNvSpPr>
          <p:nvPr/>
        </p:nvSpPr>
        <p:spPr bwMode="auto">
          <a:xfrm>
            <a:off x="45005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1" name="Oval 399"/>
          <p:cNvSpPr>
            <a:spLocks noChangeArrowheads="1"/>
          </p:cNvSpPr>
          <p:nvPr/>
        </p:nvSpPr>
        <p:spPr bwMode="auto">
          <a:xfrm>
            <a:off x="374491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2" name="Oval 400"/>
          <p:cNvSpPr>
            <a:spLocks noChangeArrowheads="1"/>
          </p:cNvSpPr>
          <p:nvPr/>
        </p:nvSpPr>
        <p:spPr bwMode="auto">
          <a:xfrm>
            <a:off x="385286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3" name="Oval 401"/>
          <p:cNvSpPr>
            <a:spLocks noChangeArrowheads="1"/>
          </p:cNvSpPr>
          <p:nvPr/>
        </p:nvSpPr>
        <p:spPr bwMode="auto">
          <a:xfrm>
            <a:off x="396081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4" name="Oval 402"/>
          <p:cNvSpPr>
            <a:spLocks noChangeArrowheads="1"/>
          </p:cNvSpPr>
          <p:nvPr/>
        </p:nvSpPr>
        <p:spPr bwMode="auto">
          <a:xfrm>
            <a:off x="406876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5" name="Oval 403"/>
          <p:cNvSpPr>
            <a:spLocks noChangeArrowheads="1"/>
          </p:cNvSpPr>
          <p:nvPr/>
        </p:nvSpPr>
        <p:spPr bwMode="auto">
          <a:xfrm>
            <a:off x="417671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6" name="Oval 404"/>
          <p:cNvSpPr>
            <a:spLocks noChangeArrowheads="1"/>
          </p:cNvSpPr>
          <p:nvPr/>
        </p:nvSpPr>
        <p:spPr bwMode="auto">
          <a:xfrm>
            <a:off x="46085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7" name="Oval 405"/>
          <p:cNvSpPr>
            <a:spLocks noChangeArrowheads="1"/>
          </p:cNvSpPr>
          <p:nvPr/>
        </p:nvSpPr>
        <p:spPr bwMode="auto">
          <a:xfrm>
            <a:off x="47164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8" name="Oval 406"/>
          <p:cNvSpPr>
            <a:spLocks noChangeArrowheads="1"/>
          </p:cNvSpPr>
          <p:nvPr/>
        </p:nvSpPr>
        <p:spPr bwMode="auto">
          <a:xfrm>
            <a:off x="48244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39" name="Oval 407"/>
          <p:cNvSpPr>
            <a:spLocks noChangeArrowheads="1"/>
          </p:cNvSpPr>
          <p:nvPr/>
        </p:nvSpPr>
        <p:spPr bwMode="auto">
          <a:xfrm>
            <a:off x="49323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0" name="Oval 408"/>
          <p:cNvSpPr>
            <a:spLocks noChangeArrowheads="1"/>
          </p:cNvSpPr>
          <p:nvPr/>
        </p:nvSpPr>
        <p:spPr bwMode="auto">
          <a:xfrm>
            <a:off x="50403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1" name="Oval 409"/>
          <p:cNvSpPr>
            <a:spLocks noChangeArrowheads="1"/>
          </p:cNvSpPr>
          <p:nvPr/>
        </p:nvSpPr>
        <p:spPr bwMode="auto">
          <a:xfrm>
            <a:off x="51482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2" name="Oval 410"/>
          <p:cNvSpPr>
            <a:spLocks noChangeArrowheads="1"/>
          </p:cNvSpPr>
          <p:nvPr/>
        </p:nvSpPr>
        <p:spPr bwMode="auto">
          <a:xfrm>
            <a:off x="52562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3" name="Oval 411"/>
          <p:cNvSpPr>
            <a:spLocks noChangeArrowheads="1"/>
          </p:cNvSpPr>
          <p:nvPr/>
        </p:nvSpPr>
        <p:spPr bwMode="auto">
          <a:xfrm>
            <a:off x="53641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4" name="Oval 412"/>
          <p:cNvSpPr>
            <a:spLocks noChangeArrowheads="1"/>
          </p:cNvSpPr>
          <p:nvPr/>
        </p:nvSpPr>
        <p:spPr bwMode="auto">
          <a:xfrm>
            <a:off x="46085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5" name="Oval 413"/>
          <p:cNvSpPr>
            <a:spLocks noChangeArrowheads="1"/>
          </p:cNvSpPr>
          <p:nvPr/>
        </p:nvSpPr>
        <p:spPr bwMode="auto">
          <a:xfrm>
            <a:off x="47164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6" name="Oval 414"/>
          <p:cNvSpPr>
            <a:spLocks noChangeArrowheads="1"/>
          </p:cNvSpPr>
          <p:nvPr/>
        </p:nvSpPr>
        <p:spPr bwMode="auto">
          <a:xfrm>
            <a:off x="48244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7" name="Oval 415"/>
          <p:cNvSpPr>
            <a:spLocks noChangeArrowheads="1"/>
          </p:cNvSpPr>
          <p:nvPr/>
        </p:nvSpPr>
        <p:spPr bwMode="auto">
          <a:xfrm>
            <a:off x="49323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8" name="Oval 416"/>
          <p:cNvSpPr>
            <a:spLocks noChangeArrowheads="1"/>
          </p:cNvSpPr>
          <p:nvPr/>
        </p:nvSpPr>
        <p:spPr bwMode="auto">
          <a:xfrm>
            <a:off x="50403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49" name="Oval 417"/>
          <p:cNvSpPr>
            <a:spLocks noChangeArrowheads="1"/>
          </p:cNvSpPr>
          <p:nvPr/>
        </p:nvSpPr>
        <p:spPr bwMode="auto">
          <a:xfrm>
            <a:off x="51482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0" name="Oval 418"/>
          <p:cNvSpPr>
            <a:spLocks noChangeArrowheads="1"/>
          </p:cNvSpPr>
          <p:nvPr/>
        </p:nvSpPr>
        <p:spPr bwMode="auto">
          <a:xfrm>
            <a:off x="52562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1" name="Oval 419"/>
          <p:cNvSpPr>
            <a:spLocks noChangeArrowheads="1"/>
          </p:cNvSpPr>
          <p:nvPr/>
        </p:nvSpPr>
        <p:spPr bwMode="auto">
          <a:xfrm>
            <a:off x="53641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2" name="Oval 420"/>
          <p:cNvSpPr>
            <a:spLocks noChangeArrowheads="1"/>
          </p:cNvSpPr>
          <p:nvPr/>
        </p:nvSpPr>
        <p:spPr bwMode="auto">
          <a:xfrm>
            <a:off x="46085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3" name="Oval 421"/>
          <p:cNvSpPr>
            <a:spLocks noChangeArrowheads="1"/>
          </p:cNvSpPr>
          <p:nvPr/>
        </p:nvSpPr>
        <p:spPr bwMode="auto">
          <a:xfrm>
            <a:off x="47164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4" name="Oval 422"/>
          <p:cNvSpPr>
            <a:spLocks noChangeArrowheads="1"/>
          </p:cNvSpPr>
          <p:nvPr/>
        </p:nvSpPr>
        <p:spPr bwMode="auto">
          <a:xfrm>
            <a:off x="48244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5" name="Oval 423"/>
          <p:cNvSpPr>
            <a:spLocks noChangeArrowheads="1"/>
          </p:cNvSpPr>
          <p:nvPr/>
        </p:nvSpPr>
        <p:spPr bwMode="auto">
          <a:xfrm>
            <a:off x="49323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6" name="Oval 424"/>
          <p:cNvSpPr>
            <a:spLocks noChangeArrowheads="1"/>
          </p:cNvSpPr>
          <p:nvPr/>
        </p:nvSpPr>
        <p:spPr bwMode="auto">
          <a:xfrm>
            <a:off x="50403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7" name="Oval 425"/>
          <p:cNvSpPr>
            <a:spLocks noChangeArrowheads="1"/>
          </p:cNvSpPr>
          <p:nvPr/>
        </p:nvSpPr>
        <p:spPr bwMode="auto">
          <a:xfrm>
            <a:off x="51482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8" name="Oval 426"/>
          <p:cNvSpPr>
            <a:spLocks noChangeArrowheads="1"/>
          </p:cNvSpPr>
          <p:nvPr/>
        </p:nvSpPr>
        <p:spPr bwMode="auto">
          <a:xfrm>
            <a:off x="52562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59" name="Oval 427"/>
          <p:cNvSpPr>
            <a:spLocks noChangeArrowheads="1"/>
          </p:cNvSpPr>
          <p:nvPr/>
        </p:nvSpPr>
        <p:spPr bwMode="auto">
          <a:xfrm>
            <a:off x="53641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0" name="Oval 428"/>
          <p:cNvSpPr>
            <a:spLocks noChangeArrowheads="1"/>
          </p:cNvSpPr>
          <p:nvPr/>
        </p:nvSpPr>
        <p:spPr bwMode="auto">
          <a:xfrm>
            <a:off x="46085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1" name="Oval 429"/>
          <p:cNvSpPr>
            <a:spLocks noChangeArrowheads="1"/>
          </p:cNvSpPr>
          <p:nvPr/>
        </p:nvSpPr>
        <p:spPr bwMode="auto">
          <a:xfrm>
            <a:off x="47164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2" name="Oval 430"/>
          <p:cNvSpPr>
            <a:spLocks noChangeArrowheads="1"/>
          </p:cNvSpPr>
          <p:nvPr/>
        </p:nvSpPr>
        <p:spPr bwMode="auto">
          <a:xfrm>
            <a:off x="48244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3" name="Oval 431"/>
          <p:cNvSpPr>
            <a:spLocks noChangeArrowheads="1"/>
          </p:cNvSpPr>
          <p:nvPr/>
        </p:nvSpPr>
        <p:spPr bwMode="auto">
          <a:xfrm>
            <a:off x="49323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4" name="Oval 432"/>
          <p:cNvSpPr>
            <a:spLocks noChangeArrowheads="1"/>
          </p:cNvSpPr>
          <p:nvPr/>
        </p:nvSpPr>
        <p:spPr bwMode="auto">
          <a:xfrm>
            <a:off x="50403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5" name="Oval 433"/>
          <p:cNvSpPr>
            <a:spLocks noChangeArrowheads="1"/>
          </p:cNvSpPr>
          <p:nvPr/>
        </p:nvSpPr>
        <p:spPr bwMode="auto">
          <a:xfrm>
            <a:off x="53641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6" name="Oval 434"/>
          <p:cNvSpPr>
            <a:spLocks noChangeArrowheads="1"/>
          </p:cNvSpPr>
          <p:nvPr/>
        </p:nvSpPr>
        <p:spPr bwMode="auto">
          <a:xfrm>
            <a:off x="46085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7" name="Oval 435"/>
          <p:cNvSpPr>
            <a:spLocks noChangeArrowheads="1"/>
          </p:cNvSpPr>
          <p:nvPr/>
        </p:nvSpPr>
        <p:spPr bwMode="auto">
          <a:xfrm>
            <a:off x="47164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8" name="Oval 436"/>
          <p:cNvSpPr>
            <a:spLocks noChangeArrowheads="1"/>
          </p:cNvSpPr>
          <p:nvPr/>
        </p:nvSpPr>
        <p:spPr bwMode="auto">
          <a:xfrm>
            <a:off x="48244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69" name="Oval 437"/>
          <p:cNvSpPr>
            <a:spLocks noChangeArrowheads="1"/>
          </p:cNvSpPr>
          <p:nvPr/>
        </p:nvSpPr>
        <p:spPr bwMode="auto">
          <a:xfrm>
            <a:off x="49323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0" name="Oval 438"/>
          <p:cNvSpPr>
            <a:spLocks noChangeArrowheads="1"/>
          </p:cNvSpPr>
          <p:nvPr/>
        </p:nvSpPr>
        <p:spPr bwMode="auto">
          <a:xfrm>
            <a:off x="471646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1" name="Oval 439"/>
          <p:cNvSpPr>
            <a:spLocks noChangeArrowheads="1"/>
          </p:cNvSpPr>
          <p:nvPr/>
        </p:nvSpPr>
        <p:spPr bwMode="auto">
          <a:xfrm>
            <a:off x="482441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2" name="Oval 440"/>
          <p:cNvSpPr>
            <a:spLocks noChangeArrowheads="1"/>
          </p:cNvSpPr>
          <p:nvPr/>
        </p:nvSpPr>
        <p:spPr bwMode="auto">
          <a:xfrm>
            <a:off x="525621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3" name="Oval 441"/>
          <p:cNvSpPr>
            <a:spLocks noChangeArrowheads="1"/>
          </p:cNvSpPr>
          <p:nvPr/>
        </p:nvSpPr>
        <p:spPr bwMode="auto">
          <a:xfrm>
            <a:off x="558006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4" name="Oval 442"/>
          <p:cNvSpPr>
            <a:spLocks noChangeArrowheads="1"/>
          </p:cNvSpPr>
          <p:nvPr/>
        </p:nvSpPr>
        <p:spPr bwMode="auto">
          <a:xfrm>
            <a:off x="568801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5" name="Oval 443"/>
          <p:cNvSpPr>
            <a:spLocks noChangeArrowheads="1"/>
          </p:cNvSpPr>
          <p:nvPr/>
        </p:nvSpPr>
        <p:spPr bwMode="auto">
          <a:xfrm>
            <a:off x="5795963" y="5192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6" name="Oval 444"/>
          <p:cNvSpPr>
            <a:spLocks noChangeArrowheads="1"/>
          </p:cNvSpPr>
          <p:nvPr/>
        </p:nvSpPr>
        <p:spPr bwMode="auto">
          <a:xfrm>
            <a:off x="5903913" y="51943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7" name="Oval 445"/>
          <p:cNvSpPr>
            <a:spLocks noChangeArrowheads="1"/>
          </p:cNvSpPr>
          <p:nvPr/>
        </p:nvSpPr>
        <p:spPr bwMode="auto">
          <a:xfrm>
            <a:off x="6011863" y="51943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8" name="Oval 446"/>
          <p:cNvSpPr>
            <a:spLocks noChangeArrowheads="1"/>
          </p:cNvSpPr>
          <p:nvPr/>
        </p:nvSpPr>
        <p:spPr bwMode="auto">
          <a:xfrm>
            <a:off x="6119813" y="51943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79" name="Oval 447"/>
          <p:cNvSpPr>
            <a:spLocks noChangeArrowheads="1"/>
          </p:cNvSpPr>
          <p:nvPr/>
        </p:nvSpPr>
        <p:spPr bwMode="auto">
          <a:xfrm>
            <a:off x="568801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0" name="Oval 448"/>
          <p:cNvSpPr>
            <a:spLocks noChangeArrowheads="1"/>
          </p:cNvSpPr>
          <p:nvPr/>
        </p:nvSpPr>
        <p:spPr bwMode="auto">
          <a:xfrm>
            <a:off x="5795963" y="5300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1" name="Oval 449"/>
          <p:cNvSpPr>
            <a:spLocks noChangeArrowheads="1"/>
          </p:cNvSpPr>
          <p:nvPr/>
        </p:nvSpPr>
        <p:spPr bwMode="auto">
          <a:xfrm>
            <a:off x="5903913" y="53022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2" name="Oval 450"/>
          <p:cNvSpPr>
            <a:spLocks noChangeArrowheads="1"/>
          </p:cNvSpPr>
          <p:nvPr/>
        </p:nvSpPr>
        <p:spPr bwMode="auto">
          <a:xfrm>
            <a:off x="6011863" y="53022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3" name="Oval 451"/>
          <p:cNvSpPr>
            <a:spLocks noChangeArrowheads="1"/>
          </p:cNvSpPr>
          <p:nvPr/>
        </p:nvSpPr>
        <p:spPr bwMode="auto">
          <a:xfrm>
            <a:off x="6119813" y="53022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4" name="Oval 452"/>
          <p:cNvSpPr>
            <a:spLocks noChangeArrowheads="1"/>
          </p:cNvSpPr>
          <p:nvPr/>
        </p:nvSpPr>
        <p:spPr bwMode="auto">
          <a:xfrm>
            <a:off x="6227763" y="53022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5" name="Oval 453"/>
          <p:cNvSpPr>
            <a:spLocks noChangeArrowheads="1"/>
          </p:cNvSpPr>
          <p:nvPr/>
        </p:nvSpPr>
        <p:spPr bwMode="auto">
          <a:xfrm>
            <a:off x="5795963" y="5408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6" name="Oval 454"/>
          <p:cNvSpPr>
            <a:spLocks noChangeArrowheads="1"/>
          </p:cNvSpPr>
          <p:nvPr/>
        </p:nvSpPr>
        <p:spPr bwMode="auto">
          <a:xfrm>
            <a:off x="5903913" y="54102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7" name="Oval 455"/>
          <p:cNvSpPr>
            <a:spLocks noChangeArrowheads="1"/>
          </p:cNvSpPr>
          <p:nvPr/>
        </p:nvSpPr>
        <p:spPr bwMode="auto">
          <a:xfrm>
            <a:off x="6011863" y="54102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8" name="Oval 456"/>
          <p:cNvSpPr>
            <a:spLocks noChangeArrowheads="1"/>
          </p:cNvSpPr>
          <p:nvPr/>
        </p:nvSpPr>
        <p:spPr bwMode="auto">
          <a:xfrm>
            <a:off x="6119813" y="54102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89" name="Oval 457"/>
          <p:cNvSpPr>
            <a:spLocks noChangeArrowheads="1"/>
          </p:cNvSpPr>
          <p:nvPr/>
        </p:nvSpPr>
        <p:spPr bwMode="auto">
          <a:xfrm>
            <a:off x="6227763" y="54102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0" name="Oval 458"/>
          <p:cNvSpPr>
            <a:spLocks noChangeArrowheads="1"/>
          </p:cNvSpPr>
          <p:nvPr/>
        </p:nvSpPr>
        <p:spPr bwMode="auto">
          <a:xfrm>
            <a:off x="611981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1" name="Oval 459"/>
          <p:cNvSpPr>
            <a:spLocks noChangeArrowheads="1"/>
          </p:cNvSpPr>
          <p:nvPr/>
        </p:nvSpPr>
        <p:spPr bwMode="auto">
          <a:xfrm>
            <a:off x="622776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2" name="Oval 460"/>
          <p:cNvSpPr>
            <a:spLocks noChangeArrowheads="1"/>
          </p:cNvSpPr>
          <p:nvPr/>
        </p:nvSpPr>
        <p:spPr bwMode="auto">
          <a:xfrm>
            <a:off x="622776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3" name="Oval 461"/>
          <p:cNvSpPr>
            <a:spLocks noChangeArrowheads="1"/>
          </p:cNvSpPr>
          <p:nvPr/>
        </p:nvSpPr>
        <p:spPr bwMode="auto">
          <a:xfrm>
            <a:off x="6983413" y="51943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4" name="Oval 462"/>
          <p:cNvSpPr>
            <a:spLocks noChangeArrowheads="1"/>
          </p:cNvSpPr>
          <p:nvPr/>
        </p:nvSpPr>
        <p:spPr bwMode="auto">
          <a:xfrm>
            <a:off x="7091363" y="51943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5" name="Oval 463"/>
          <p:cNvSpPr>
            <a:spLocks noChangeArrowheads="1"/>
          </p:cNvSpPr>
          <p:nvPr/>
        </p:nvSpPr>
        <p:spPr bwMode="auto">
          <a:xfrm>
            <a:off x="6335713" y="53022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6" name="Oval 464"/>
          <p:cNvSpPr>
            <a:spLocks noChangeArrowheads="1"/>
          </p:cNvSpPr>
          <p:nvPr/>
        </p:nvSpPr>
        <p:spPr bwMode="auto">
          <a:xfrm>
            <a:off x="6443663" y="53022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7" name="Oval 465"/>
          <p:cNvSpPr>
            <a:spLocks noChangeArrowheads="1"/>
          </p:cNvSpPr>
          <p:nvPr/>
        </p:nvSpPr>
        <p:spPr bwMode="auto">
          <a:xfrm>
            <a:off x="655320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8" name="Oval 466"/>
          <p:cNvSpPr>
            <a:spLocks noChangeArrowheads="1"/>
          </p:cNvSpPr>
          <p:nvPr/>
        </p:nvSpPr>
        <p:spPr bwMode="auto">
          <a:xfrm>
            <a:off x="7091363" y="53022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99" name="Oval 467"/>
          <p:cNvSpPr>
            <a:spLocks noChangeArrowheads="1"/>
          </p:cNvSpPr>
          <p:nvPr/>
        </p:nvSpPr>
        <p:spPr bwMode="auto">
          <a:xfrm>
            <a:off x="6335713" y="54102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0" name="Oval 468"/>
          <p:cNvSpPr>
            <a:spLocks noChangeArrowheads="1"/>
          </p:cNvSpPr>
          <p:nvPr/>
        </p:nvSpPr>
        <p:spPr bwMode="auto">
          <a:xfrm>
            <a:off x="6443663" y="54102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1" name="Oval 469"/>
          <p:cNvSpPr>
            <a:spLocks noChangeArrowheads="1"/>
          </p:cNvSpPr>
          <p:nvPr/>
        </p:nvSpPr>
        <p:spPr bwMode="auto">
          <a:xfrm>
            <a:off x="7091363" y="54102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2" name="Oval 470"/>
          <p:cNvSpPr>
            <a:spLocks noChangeArrowheads="1"/>
          </p:cNvSpPr>
          <p:nvPr/>
        </p:nvSpPr>
        <p:spPr bwMode="auto">
          <a:xfrm>
            <a:off x="633571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3" name="Oval 471"/>
          <p:cNvSpPr>
            <a:spLocks noChangeArrowheads="1"/>
          </p:cNvSpPr>
          <p:nvPr/>
        </p:nvSpPr>
        <p:spPr bwMode="auto">
          <a:xfrm>
            <a:off x="644366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4" name="Oval 472"/>
          <p:cNvSpPr>
            <a:spLocks noChangeArrowheads="1"/>
          </p:cNvSpPr>
          <p:nvPr/>
        </p:nvSpPr>
        <p:spPr bwMode="auto">
          <a:xfrm>
            <a:off x="655161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5" name="Oval 473"/>
          <p:cNvSpPr>
            <a:spLocks noChangeArrowheads="1"/>
          </p:cNvSpPr>
          <p:nvPr/>
        </p:nvSpPr>
        <p:spPr bwMode="auto">
          <a:xfrm>
            <a:off x="665956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6" name="Oval 474"/>
          <p:cNvSpPr>
            <a:spLocks noChangeArrowheads="1"/>
          </p:cNvSpPr>
          <p:nvPr/>
        </p:nvSpPr>
        <p:spPr bwMode="auto">
          <a:xfrm>
            <a:off x="676751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7" name="Oval 475"/>
          <p:cNvSpPr>
            <a:spLocks noChangeArrowheads="1"/>
          </p:cNvSpPr>
          <p:nvPr/>
        </p:nvSpPr>
        <p:spPr bwMode="auto">
          <a:xfrm>
            <a:off x="7091363" y="55181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8" name="Oval 476"/>
          <p:cNvSpPr>
            <a:spLocks noChangeArrowheads="1"/>
          </p:cNvSpPr>
          <p:nvPr/>
        </p:nvSpPr>
        <p:spPr bwMode="auto">
          <a:xfrm>
            <a:off x="633571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09" name="Oval 477"/>
          <p:cNvSpPr>
            <a:spLocks noChangeArrowheads="1"/>
          </p:cNvSpPr>
          <p:nvPr/>
        </p:nvSpPr>
        <p:spPr bwMode="auto">
          <a:xfrm>
            <a:off x="644366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0" name="Oval 478"/>
          <p:cNvSpPr>
            <a:spLocks noChangeArrowheads="1"/>
          </p:cNvSpPr>
          <p:nvPr/>
        </p:nvSpPr>
        <p:spPr bwMode="auto">
          <a:xfrm>
            <a:off x="655161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1" name="Oval 479"/>
          <p:cNvSpPr>
            <a:spLocks noChangeArrowheads="1"/>
          </p:cNvSpPr>
          <p:nvPr/>
        </p:nvSpPr>
        <p:spPr bwMode="auto">
          <a:xfrm>
            <a:off x="665956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2" name="Oval 480"/>
          <p:cNvSpPr>
            <a:spLocks noChangeArrowheads="1"/>
          </p:cNvSpPr>
          <p:nvPr/>
        </p:nvSpPr>
        <p:spPr bwMode="auto">
          <a:xfrm>
            <a:off x="676751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3" name="Oval 481"/>
          <p:cNvSpPr>
            <a:spLocks noChangeArrowheads="1"/>
          </p:cNvSpPr>
          <p:nvPr/>
        </p:nvSpPr>
        <p:spPr bwMode="auto">
          <a:xfrm>
            <a:off x="687546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4" name="Oval 482"/>
          <p:cNvSpPr>
            <a:spLocks noChangeArrowheads="1"/>
          </p:cNvSpPr>
          <p:nvPr/>
        </p:nvSpPr>
        <p:spPr bwMode="auto">
          <a:xfrm>
            <a:off x="7091363" y="56261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5" name="Oval 483"/>
          <p:cNvSpPr>
            <a:spLocks noChangeArrowheads="1"/>
          </p:cNvSpPr>
          <p:nvPr/>
        </p:nvSpPr>
        <p:spPr bwMode="auto">
          <a:xfrm>
            <a:off x="6335713" y="57340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6" name="Oval 484"/>
          <p:cNvSpPr>
            <a:spLocks noChangeArrowheads="1"/>
          </p:cNvSpPr>
          <p:nvPr/>
        </p:nvSpPr>
        <p:spPr bwMode="auto">
          <a:xfrm>
            <a:off x="6443663" y="57340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7" name="Oval 485"/>
          <p:cNvSpPr>
            <a:spLocks noChangeArrowheads="1"/>
          </p:cNvSpPr>
          <p:nvPr/>
        </p:nvSpPr>
        <p:spPr bwMode="auto">
          <a:xfrm>
            <a:off x="6551613" y="57340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8" name="Oval 486"/>
          <p:cNvSpPr>
            <a:spLocks noChangeArrowheads="1"/>
          </p:cNvSpPr>
          <p:nvPr/>
        </p:nvSpPr>
        <p:spPr bwMode="auto">
          <a:xfrm>
            <a:off x="6875463" y="57340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19" name="Oval 487"/>
          <p:cNvSpPr>
            <a:spLocks noChangeArrowheads="1"/>
          </p:cNvSpPr>
          <p:nvPr/>
        </p:nvSpPr>
        <p:spPr bwMode="auto">
          <a:xfrm>
            <a:off x="5903913" y="61658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0" name="Oval 488"/>
          <p:cNvSpPr>
            <a:spLocks noChangeArrowheads="1"/>
          </p:cNvSpPr>
          <p:nvPr/>
        </p:nvSpPr>
        <p:spPr bwMode="auto">
          <a:xfrm>
            <a:off x="6011863" y="61658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1" name="Oval 489"/>
          <p:cNvSpPr>
            <a:spLocks noChangeArrowheads="1"/>
          </p:cNvSpPr>
          <p:nvPr/>
        </p:nvSpPr>
        <p:spPr bwMode="auto">
          <a:xfrm>
            <a:off x="6227763" y="61658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2" name="Oval 490"/>
          <p:cNvSpPr>
            <a:spLocks noChangeArrowheads="1"/>
          </p:cNvSpPr>
          <p:nvPr/>
        </p:nvSpPr>
        <p:spPr bwMode="auto">
          <a:xfrm>
            <a:off x="5903913" y="62738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3" name="Oval 491"/>
          <p:cNvSpPr>
            <a:spLocks noChangeArrowheads="1"/>
          </p:cNvSpPr>
          <p:nvPr/>
        </p:nvSpPr>
        <p:spPr bwMode="auto">
          <a:xfrm>
            <a:off x="6011863" y="62738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4" name="Oval 492"/>
          <p:cNvSpPr>
            <a:spLocks noChangeArrowheads="1"/>
          </p:cNvSpPr>
          <p:nvPr/>
        </p:nvSpPr>
        <p:spPr bwMode="auto">
          <a:xfrm>
            <a:off x="6119813" y="62738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5" name="Oval 493"/>
          <p:cNvSpPr>
            <a:spLocks noChangeArrowheads="1"/>
          </p:cNvSpPr>
          <p:nvPr/>
        </p:nvSpPr>
        <p:spPr bwMode="auto">
          <a:xfrm>
            <a:off x="6227763" y="62738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6" name="Oval 494"/>
          <p:cNvSpPr>
            <a:spLocks noChangeArrowheads="1"/>
          </p:cNvSpPr>
          <p:nvPr/>
        </p:nvSpPr>
        <p:spPr bwMode="auto">
          <a:xfrm>
            <a:off x="6119813" y="63817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7" name="Oval 495"/>
          <p:cNvSpPr>
            <a:spLocks noChangeArrowheads="1"/>
          </p:cNvSpPr>
          <p:nvPr/>
        </p:nvSpPr>
        <p:spPr bwMode="auto">
          <a:xfrm>
            <a:off x="6227763" y="63817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8" name="Oval 496"/>
          <p:cNvSpPr>
            <a:spLocks noChangeArrowheads="1"/>
          </p:cNvSpPr>
          <p:nvPr/>
        </p:nvSpPr>
        <p:spPr bwMode="auto">
          <a:xfrm>
            <a:off x="6443663" y="58420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29" name="Oval 497"/>
          <p:cNvSpPr>
            <a:spLocks noChangeArrowheads="1"/>
          </p:cNvSpPr>
          <p:nvPr/>
        </p:nvSpPr>
        <p:spPr bwMode="auto">
          <a:xfrm>
            <a:off x="6551613" y="58420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0" name="Oval 498"/>
          <p:cNvSpPr>
            <a:spLocks noChangeArrowheads="1"/>
          </p:cNvSpPr>
          <p:nvPr/>
        </p:nvSpPr>
        <p:spPr bwMode="auto">
          <a:xfrm>
            <a:off x="6659563" y="58420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1" name="Oval 499"/>
          <p:cNvSpPr>
            <a:spLocks noChangeArrowheads="1"/>
          </p:cNvSpPr>
          <p:nvPr/>
        </p:nvSpPr>
        <p:spPr bwMode="auto">
          <a:xfrm>
            <a:off x="6443663" y="59499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2" name="Oval 500"/>
          <p:cNvSpPr>
            <a:spLocks noChangeArrowheads="1"/>
          </p:cNvSpPr>
          <p:nvPr/>
        </p:nvSpPr>
        <p:spPr bwMode="auto">
          <a:xfrm>
            <a:off x="6551613" y="59499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3" name="Oval 501"/>
          <p:cNvSpPr>
            <a:spLocks noChangeArrowheads="1"/>
          </p:cNvSpPr>
          <p:nvPr/>
        </p:nvSpPr>
        <p:spPr bwMode="auto">
          <a:xfrm>
            <a:off x="6659563" y="59499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4" name="Oval 502"/>
          <p:cNvSpPr>
            <a:spLocks noChangeArrowheads="1"/>
          </p:cNvSpPr>
          <p:nvPr/>
        </p:nvSpPr>
        <p:spPr bwMode="auto">
          <a:xfrm>
            <a:off x="6443663" y="60579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5" name="Oval 503"/>
          <p:cNvSpPr>
            <a:spLocks noChangeArrowheads="1"/>
          </p:cNvSpPr>
          <p:nvPr/>
        </p:nvSpPr>
        <p:spPr bwMode="auto">
          <a:xfrm>
            <a:off x="6551613" y="60579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6" name="Oval 504"/>
          <p:cNvSpPr>
            <a:spLocks noChangeArrowheads="1"/>
          </p:cNvSpPr>
          <p:nvPr/>
        </p:nvSpPr>
        <p:spPr bwMode="auto">
          <a:xfrm>
            <a:off x="6335713" y="61658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7" name="Oval 505"/>
          <p:cNvSpPr>
            <a:spLocks noChangeArrowheads="1"/>
          </p:cNvSpPr>
          <p:nvPr/>
        </p:nvSpPr>
        <p:spPr bwMode="auto">
          <a:xfrm>
            <a:off x="6443663" y="61658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8" name="Oval 506"/>
          <p:cNvSpPr>
            <a:spLocks noChangeArrowheads="1"/>
          </p:cNvSpPr>
          <p:nvPr/>
        </p:nvSpPr>
        <p:spPr bwMode="auto">
          <a:xfrm>
            <a:off x="6335713" y="627380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39" name="Oval 507"/>
          <p:cNvSpPr>
            <a:spLocks noChangeArrowheads="1"/>
          </p:cNvSpPr>
          <p:nvPr/>
        </p:nvSpPr>
        <p:spPr bwMode="auto">
          <a:xfrm>
            <a:off x="6335713" y="6381750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0" name="Oval 508"/>
          <p:cNvSpPr>
            <a:spLocks noChangeArrowheads="1"/>
          </p:cNvSpPr>
          <p:nvPr/>
        </p:nvSpPr>
        <p:spPr bwMode="auto">
          <a:xfrm>
            <a:off x="6335713" y="64912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1" name="Oval 509"/>
          <p:cNvSpPr>
            <a:spLocks noChangeArrowheads="1"/>
          </p:cNvSpPr>
          <p:nvPr/>
        </p:nvSpPr>
        <p:spPr bwMode="auto">
          <a:xfrm>
            <a:off x="6119813" y="61674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2" name="Oval 510"/>
          <p:cNvSpPr>
            <a:spLocks noChangeArrowheads="1"/>
          </p:cNvSpPr>
          <p:nvPr/>
        </p:nvSpPr>
        <p:spPr bwMode="auto">
          <a:xfrm>
            <a:off x="54721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3" name="Oval 511"/>
          <p:cNvSpPr>
            <a:spLocks noChangeArrowheads="1"/>
          </p:cNvSpPr>
          <p:nvPr/>
        </p:nvSpPr>
        <p:spPr bwMode="auto">
          <a:xfrm>
            <a:off x="55800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4" name="Oval 512"/>
          <p:cNvSpPr>
            <a:spLocks noChangeArrowheads="1"/>
          </p:cNvSpPr>
          <p:nvPr/>
        </p:nvSpPr>
        <p:spPr bwMode="auto">
          <a:xfrm>
            <a:off x="568801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5" name="Oval 513"/>
          <p:cNvSpPr>
            <a:spLocks noChangeArrowheads="1"/>
          </p:cNvSpPr>
          <p:nvPr/>
        </p:nvSpPr>
        <p:spPr bwMode="auto">
          <a:xfrm>
            <a:off x="5795963" y="3895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6" name="Oval 514"/>
          <p:cNvSpPr>
            <a:spLocks noChangeArrowheads="1"/>
          </p:cNvSpPr>
          <p:nvPr/>
        </p:nvSpPr>
        <p:spPr bwMode="auto">
          <a:xfrm>
            <a:off x="590391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7" name="Oval 515"/>
          <p:cNvSpPr>
            <a:spLocks noChangeArrowheads="1"/>
          </p:cNvSpPr>
          <p:nvPr/>
        </p:nvSpPr>
        <p:spPr bwMode="auto">
          <a:xfrm>
            <a:off x="601186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8" name="Oval 516"/>
          <p:cNvSpPr>
            <a:spLocks noChangeArrowheads="1"/>
          </p:cNvSpPr>
          <p:nvPr/>
        </p:nvSpPr>
        <p:spPr bwMode="auto">
          <a:xfrm>
            <a:off x="611981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49" name="Oval 517"/>
          <p:cNvSpPr>
            <a:spLocks noChangeArrowheads="1"/>
          </p:cNvSpPr>
          <p:nvPr/>
        </p:nvSpPr>
        <p:spPr bwMode="auto">
          <a:xfrm>
            <a:off x="622776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0" name="Oval 518"/>
          <p:cNvSpPr>
            <a:spLocks noChangeArrowheads="1"/>
          </p:cNvSpPr>
          <p:nvPr/>
        </p:nvSpPr>
        <p:spPr bwMode="auto">
          <a:xfrm>
            <a:off x="54721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1" name="Oval 519"/>
          <p:cNvSpPr>
            <a:spLocks noChangeArrowheads="1"/>
          </p:cNvSpPr>
          <p:nvPr/>
        </p:nvSpPr>
        <p:spPr bwMode="auto">
          <a:xfrm>
            <a:off x="55800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2" name="Oval 520"/>
          <p:cNvSpPr>
            <a:spLocks noChangeArrowheads="1"/>
          </p:cNvSpPr>
          <p:nvPr/>
        </p:nvSpPr>
        <p:spPr bwMode="auto">
          <a:xfrm>
            <a:off x="568801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3" name="Oval 521"/>
          <p:cNvSpPr>
            <a:spLocks noChangeArrowheads="1"/>
          </p:cNvSpPr>
          <p:nvPr/>
        </p:nvSpPr>
        <p:spPr bwMode="auto">
          <a:xfrm>
            <a:off x="5795963" y="4003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4" name="Oval 522"/>
          <p:cNvSpPr>
            <a:spLocks noChangeArrowheads="1"/>
          </p:cNvSpPr>
          <p:nvPr/>
        </p:nvSpPr>
        <p:spPr bwMode="auto">
          <a:xfrm>
            <a:off x="590391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5" name="Oval 523"/>
          <p:cNvSpPr>
            <a:spLocks noChangeArrowheads="1"/>
          </p:cNvSpPr>
          <p:nvPr/>
        </p:nvSpPr>
        <p:spPr bwMode="auto">
          <a:xfrm>
            <a:off x="601186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6" name="Oval 524"/>
          <p:cNvSpPr>
            <a:spLocks noChangeArrowheads="1"/>
          </p:cNvSpPr>
          <p:nvPr/>
        </p:nvSpPr>
        <p:spPr bwMode="auto">
          <a:xfrm>
            <a:off x="611981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7" name="Oval 525"/>
          <p:cNvSpPr>
            <a:spLocks noChangeArrowheads="1"/>
          </p:cNvSpPr>
          <p:nvPr/>
        </p:nvSpPr>
        <p:spPr bwMode="auto">
          <a:xfrm>
            <a:off x="622776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8" name="Oval 526"/>
          <p:cNvSpPr>
            <a:spLocks noChangeArrowheads="1"/>
          </p:cNvSpPr>
          <p:nvPr/>
        </p:nvSpPr>
        <p:spPr bwMode="auto">
          <a:xfrm>
            <a:off x="54721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59" name="Oval 527"/>
          <p:cNvSpPr>
            <a:spLocks noChangeArrowheads="1"/>
          </p:cNvSpPr>
          <p:nvPr/>
        </p:nvSpPr>
        <p:spPr bwMode="auto">
          <a:xfrm>
            <a:off x="55800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0" name="Oval 528"/>
          <p:cNvSpPr>
            <a:spLocks noChangeArrowheads="1"/>
          </p:cNvSpPr>
          <p:nvPr/>
        </p:nvSpPr>
        <p:spPr bwMode="auto">
          <a:xfrm>
            <a:off x="568801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1" name="Oval 529"/>
          <p:cNvSpPr>
            <a:spLocks noChangeArrowheads="1"/>
          </p:cNvSpPr>
          <p:nvPr/>
        </p:nvSpPr>
        <p:spPr bwMode="auto">
          <a:xfrm>
            <a:off x="5795963" y="4111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2" name="Oval 530"/>
          <p:cNvSpPr>
            <a:spLocks noChangeArrowheads="1"/>
          </p:cNvSpPr>
          <p:nvPr/>
        </p:nvSpPr>
        <p:spPr bwMode="auto">
          <a:xfrm>
            <a:off x="590391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3" name="Oval 531"/>
          <p:cNvSpPr>
            <a:spLocks noChangeArrowheads="1"/>
          </p:cNvSpPr>
          <p:nvPr/>
        </p:nvSpPr>
        <p:spPr bwMode="auto">
          <a:xfrm>
            <a:off x="601186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4" name="Oval 532"/>
          <p:cNvSpPr>
            <a:spLocks noChangeArrowheads="1"/>
          </p:cNvSpPr>
          <p:nvPr/>
        </p:nvSpPr>
        <p:spPr bwMode="auto">
          <a:xfrm>
            <a:off x="611981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5" name="Oval 533"/>
          <p:cNvSpPr>
            <a:spLocks noChangeArrowheads="1"/>
          </p:cNvSpPr>
          <p:nvPr/>
        </p:nvSpPr>
        <p:spPr bwMode="auto">
          <a:xfrm>
            <a:off x="622776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6" name="Oval 534"/>
          <p:cNvSpPr>
            <a:spLocks noChangeArrowheads="1"/>
          </p:cNvSpPr>
          <p:nvPr/>
        </p:nvSpPr>
        <p:spPr bwMode="auto">
          <a:xfrm>
            <a:off x="54721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7" name="Oval 535"/>
          <p:cNvSpPr>
            <a:spLocks noChangeArrowheads="1"/>
          </p:cNvSpPr>
          <p:nvPr/>
        </p:nvSpPr>
        <p:spPr bwMode="auto">
          <a:xfrm>
            <a:off x="55800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8" name="Oval 536"/>
          <p:cNvSpPr>
            <a:spLocks noChangeArrowheads="1"/>
          </p:cNvSpPr>
          <p:nvPr/>
        </p:nvSpPr>
        <p:spPr bwMode="auto">
          <a:xfrm>
            <a:off x="568801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69" name="Oval 537"/>
          <p:cNvSpPr>
            <a:spLocks noChangeArrowheads="1"/>
          </p:cNvSpPr>
          <p:nvPr/>
        </p:nvSpPr>
        <p:spPr bwMode="auto">
          <a:xfrm>
            <a:off x="5795963" y="4219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0" name="Oval 538"/>
          <p:cNvSpPr>
            <a:spLocks noChangeArrowheads="1"/>
          </p:cNvSpPr>
          <p:nvPr/>
        </p:nvSpPr>
        <p:spPr bwMode="auto">
          <a:xfrm>
            <a:off x="590391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1" name="Oval 539"/>
          <p:cNvSpPr>
            <a:spLocks noChangeArrowheads="1"/>
          </p:cNvSpPr>
          <p:nvPr/>
        </p:nvSpPr>
        <p:spPr bwMode="auto">
          <a:xfrm>
            <a:off x="601186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2" name="Oval 540"/>
          <p:cNvSpPr>
            <a:spLocks noChangeArrowheads="1"/>
          </p:cNvSpPr>
          <p:nvPr/>
        </p:nvSpPr>
        <p:spPr bwMode="auto">
          <a:xfrm>
            <a:off x="611981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3" name="Oval 541"/>
          <p:cNvSpPr>
            <a:spLocks noChangeArrowheads="1"/>
          </p:cNvSpPr>
          <p:nvPr/>
        </p:nvSpPr>
        <p:spPr bwMode="auto">
          <a:xfrm>
            <a:off x="622776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4" name="Oval 542"/>
          <p:cNvSpPr>
            <a:spLocks noChangeArrowheads="1"/>
          </p:cNvSpPr>
          <p:nvPr/>
        </p:nvSpPr>
        <p:spPr bwMode="auto">
          <a:xfrm>
            <a:off x="54721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5" name="Oval 543"/>
          <p:cNvSpPr>
            <a:spLocks noChangeArrowheads="1"/>
          </p:cNvSpPr>
          <p:nvPr/>
        </p:nvSpPr>
        <p:spPr bwMode="auto">
          <a:xfrm>
            <a:off x="55800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6" name="Oval 544"/>
          <p:cNvSpPr>
            <a:spLocks noChangeArrowheads="1"/>
          </p:cNvSpPr>
          <p:nvPr/>
        </p:nvSpPr>
        <p:spPr bwMode="auto">
          <a:xfrm>
            <a:off x="568801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7" name="Oval 545"/>
          <p:cNvSpPr>
            <a:spLocks noChangeArrowheads="1"/>
          </p:cNvSpPr>
          <p:nvPr/>
        </p:nvSpPr>
        <p:spPr bwMode="auto">
          <a:xfrm>
            <a:off x="5795963" y="4327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8" name="Oval 546"/>
          <p:cNvSpPr>
            <a:spLocks noChangeArrowheads="1"/>
          </p:cNvSpPr>
          <p:nvPr/>
        </p:nvSpPr>
        <p:spPr bwMode="auto">
          <a:xfrm>
            <a:off x="590391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79" name="Oval 547"/>
          <p:cNvSpPr>
            <a:spLocks noChangeArrowheads="1"/>
          </p:cNvSpPr>
          <p:nvPr/>
        </p:nvSpPr>
        <p:spPr bwMode="auto">
          <a:xfrm>
            <a:off x="601186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0" name="Oval 548"/>
          <p:cNvSpPr>
            <a:spLocks noChangeArrowheads="1"/>
          </p:cNvSpPr>
          <p:nvPr/>
        </p:nvSpPr>
        <p:spPr bwMode="auto">
          <a:xfrm>
            <a:off x="611981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1" name="Oval 549"/>
          <p:cNvSpPr>
            <a:spLocks noChangeArrowheads="1"/>
          </p:cNvSpPr>
          <p:nvPr/>
        </p:nvSpPr>
        <p:spPr bwMode="auto">
          <a:xfrm>
            <a:off x="622776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2" name="Oval 550"/>
          <p:cNvSpPr>
            <a:spLocks noChangeArrowheads="1"/>
          </p:cNvSpPr>
          <p:nvPr/>
        </p:nvSpPr>
        <p:spPr bwMode="auto">
          <a:xfrm>
            <a:off x="54721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3" name="Oval 551"/>
          <p:cNvSpPr>
            <a:spLocks noChangeArrowheads="1"/>
          </p:cNvSpPr>
          <p:nvPr/>
        </p:nvSpPr>
        <p:spPr bwMode="auto">
          <a:xfrm>
            <a:off x="55800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4" name="Oval 552"/>
          <p:cNvSpPr>
            <a:spLocks noChangeArrowheads="1"/>
          </p:cNvSpPr>
          <p:nvPr/>
        </p:nvSpPr>
        <p:spPr bwMode="auto">
          <a:xfrm>
            <a:off x="568801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5" name="Oval 553"/>
          <p:cNvSpPr>
            <a:spLocks noChangeArrowheads="1"/>
          </p:cNvSpPr>
          <p:nvPr/>
        </p:nvSpPr>
        <p:spPr bwMode="auto">
          <a:xfrm>
            <a:off x="5795963" y="4435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6" name="Oval 554"/>
          <p:cNvSpPr>
            <a:spLocks noChangeArrowheads="1"/>
          </p:cNvSpPr>
          <p:nvPr/>
        </p:nvSpPr>
        <p:spPr bwMode="auto">
          <a:xfrm>
            <a:off x="590391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7" name="Oval 555"/>
          <p:cNvSpPr>
            <a:spLocks noChangeArrowheads="1"/>
          </p:cNvSpPr>
          <p:nvPr/>
        </p:nvSpPr>
        <p:spPr bwMode="auto">
          <a:xfrm>
            <a:off x="601186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8" name="Oval 556"/>
          <p:cNvSpPr>
            <a:spLocks noChangeArrowheads="1"/>
          </p:cNvSpPr>
          <p:nvPr/>
        </p:nvSpPr>
        <p:spPr bwMode="auto">
          <a:xfrm>
            <a:off x="611981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89" name="Oval 557"/>
          <p:cNvSpPr>
            <a:spLocks noChangeArrowheads="1"/>
          </p:cNvSpPr>
          <p:nvPr/>
        </p:nvSpPr>
        <p:spPr bwMode="auto">
          <a:xfrm>
            <a:off x="622776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0" name="Oval 558"/>
          <p:cNvSpPr>
            <a:spLocks noChangeArrowheads="1"/>
          </p:cNvSpPr>
          <p:nvPr/>
        </p:nvSpPr>
        <p:spPr bwMode="auto">
          <a:xfrm>
            <a:off x="633571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1" name="Oval 559"/>
          <p:cNvSpPr>
            <a:spLocks noChangeArrowheads="1"/>
          </p:cNvSpPr>
          <p:nvPr/>
        </p:nvSpPr>
        <p:spPr bwMode="auto">
          <a:xfrm>
            <a:off x="644366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2" name="Oval 560"/>
          <p:cNvSpPr>
            <a:spLocks noChangeArrowheads="1"/>
          </p:cNvSpPr>
          <p:nvPr/>
        </p:nvSpPr>
        <p:spPr bwMode="auto">
          <a:xfrm>
            <a:off x="655161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3" name="Oval 561"/>
          <p:cNvSpPr>
            <a:spLocks noChangeArrowheads="1"/>
          </p:cNvSpPr>
          <p:nvPr/>
        </p:nvSpPr>
        <p:spPr bwMode="auto">
          <a:xfrm>
            <a:off x="665956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4" name="Oval 562"/>
          <p:cNvSpPr>
            <a:spLocks noChangeArrowheads="1"/>
          </p:cNvSpPr>
          <p:nvPr/>
        </p:nvSpPr>
        <p:spPr bwMode="auto">
          <a:xfrm>
            <a:off x="676751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5" name="Oval 563"/>
          <p:cNvSpPr>
            <a:spLocks noChangeArrowheads="1"/>
          </p:cNvSpPr>
          <p:nvPr/>
        </p:nvSpPr>
        <p:spPr bwMode="auto">
          <a:xfrm>
            <a:off x="687546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6" name="Oval 564"/>
          <p:cNvSpPr>
            <a:spLocks noChangeArrowheads="1"/>
          </p:cNvSpPr>
          <p:nvPr/>
        </p:nvSpPr>
        <p:spPr bwMode="auto">
          <a:xfrm>
            <a:off x="698341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7" name="Oval 565"/>
          <p:cNvSpPr>
            <a:spLocks noChangeArrowheads="1"/>
          </p:cNvSpPr>
          <p:nvPr/>
        </p:nvSpPr>
        <p:spPr bwMode="auto">
          <a:xfrm>
            <a:off x="7091363" y="38973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8" name="Oval 566"/>
          <p:cNvSpPr>
            <a:spLocks noChangeArrowheads="1"/>
          </p:cNvSpPr>
          <p:nvPr/>
        </p:nvSpPr>
        <p:spPr bwMode="auto">
          <a:xfrm>
            <a:off x="633571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599" name="Oval 567"/>
          <p:cNvSpPr>
            <a:spLocks noChangeArrowheads="1"/>
          </p:cNvSpPr>
          <p:nvPr/>
        </p:nvSpPr>
        <p:spPr bwMode="auto">
          <a:xfrm>
            <a:off x="644366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0" name="Oval 568"/>
          <p:cNvSpPr>
            <a:spLocks noChangeArrowheads="1"/>
          </p:cNvSpPr>
          <p:nvPr/>
        </p:nvSpPr>
        <p:spPr bwMode="auto">
          <a:xfrm>
            <a:off x="655161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1" name="Oval 569"/>
          <p:cNvSpPr>
            <a:spLocks noChangeArrowheads="1"/>
          </p:cNvSpPr>
          <p:nvPr/>
        </p:nvSpPr>
        <p:spPr bwMode="auto">
          <a:xfrm>
            <a:off x="665956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2" name="Oval 570"/>
          <p:cNvSpPr>
            <a:spLocks noChangeArrowheads="1"/>
          </p:cNvSpPr>
          <p:nvPr/>
        </p:nvSpPr>
        <p:spPr bwMode="auto">
          <a:xfrm>
            <a:off x="676751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3" name="Oval 571"/>
          <p:cNvSpPr>
            <a:spLocks noChangeArrowheads="1"/>
          </p:cNvSpPr>
          <p:nvPr/>
        </p:nvSpPr>
        <p:spPr bwMode="auto">
          <a:xfrm>
            <a:off x="687546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4" name="Oval 572"/>
          <p:cNvSpPr>
            <a:spLocks noChangeArrowheads="1"/>
          </p:cNvSpPr>
          <p:nvPr/>
        </p:nvSpPr>
        <p:spPr bwMode="auto">
          <a:xfrm>
            <a:off x="698341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5" name="Oval 573"/>
          <p:cNvSpPr>
            <a:spLocks noChangeArrowheads="1"/>
          </p:cNvSpPr>
          <p:nvPr/>
        </p:nvSpPr>
        <p:spPr bwMode="auto">
          <a:xfrm>
            <a:off x="7091363" y="40052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6" name="Oval 574"/>
          <p:cNvSpPr>
            <a:spLocks noChangeArrowheads="1"/>
          </p:cNvSpPr>
          <p:nvPr/>
        </p:nvSpPr>
        <p:spPr bwMode="auto">
          <a:xfrm>
            <a:off x="633571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7" name="Oval 575"/>
          <p:cNvSpPr>
            <a:spLocks noChangeArrowheads="1"/>
          </p:cNvSpPr>
          <p:nvPr/>
        </p:nvSpPr>
        <p:spPr bwMode="auto">
          <a:xfrm>
            <a:off x="644366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8" name="Oval 576"/>
          <p:cNvSpPr>
            <a:spLocks noChangeArrowheads="1"/>
          </p:cNvSpPr>
          <p:nvPr/>
        </p:nvSpPr>
        <p:spPr bwMode="auto">
          <a:xfrm>
            <a:off x="655161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09" name="Oval 577"/>
          <p:cNvSpPr>
            <a:spLocks noChangeArrowheads="1"/>
          </p:cNvSpPr>
          <p:nvPr/>
        </p:nvSpPr>
        <p:spPr bwMode="auto">
          <a:xfrm>
            <a:off x="665956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0" name="Oval 578"/>
          <p:cNvSpPr>
            <a:spLocks noChangeArrowheads="1"/>
          </p:cNvSpPr>
          <p:nvPr/>
        </p:nvSpPr>
        <p:spPr bwMode="auto">
          <a:xfrm>
            <a:off x="676751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1" name="Oval 579"/>
          <p:cNvSpPr>
            <a:spLocks noChangeArrowheads="1"/>
          </p:cNvSpPr>
          <p:nvPr/>
        </p:nvSpPr>
        <p:spPr bwMode="auto">
          <a:xfrm>
            <a:off x="687546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2" name="Oval 580"/>
          <p:cNvSpPr>
            <a:spLocks noChangeArrowheads="1"/>
          </p:cNvSpPr>
          <p:nvPr/>
        </p:nvSpPr>
        <p:spPr bwMode="auto">
          <a:xfrm>
            <a:off x="698341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3" name="Oval 581"/>
          <p:cNvSpPr>
            <a:spLocks noChangeArrowheads="1"/>
          </p:cNvSpPr>
          <p:nvPr/>
        </p:nvSpPr>
        <p:spPr bwMode="auto">
          <a:xfrm>
            <a:off x="7091363" y="41132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4" name="Oval 582"/>
          <p:cNvSpPr>
            <a:spLocks noChangeArrowheads="1"/>
          </p:cNvSpPr>
          <p:nvPr/>
        </p:nvSpPr>
        <p:spPr bwMode="auto">
          <a:xfrm>
            <a:off x="633571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5" name="Oval 583"/>
          <p:cNvSpPr>
            <a:spLocks noChangeArrowheads="1"/>
          </p:cNvSpPr>
          <p:nvPr/>
        </p:nvSpPr>
        <p:spPr bwMode="auto">
          <a:xfrm>
            <a:off x="644366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6" name="Oval 584"/>
          <p:cNvSpPr>
            <a:spLocks noChangeArrowheads="1"/>
          </p:cNvSpPr>
          <p:nvPr/>
        </p:nvSpPr>
        <p:spPr bwMode="auto">
          <a:xfrm>
            <a:off x="655161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7" name="Oval 585"/>
          <p:cNvSpPr>
            <a:spLocks noChangeArrowheads="1"/>
          </p:cNvSpPr>
          <p:nvPr/>
        </p:nvSpPr>
        <p:spPr bwMode="auto">
          <a:xfrm>
            <a:off x="665956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8" name="Oval 586"/>
          <p:cNvSpPr>
            <a:spLocks noChangeArrowheads="1"/>
          </p:cNvSpPr>
          <p:nvPr/>
        </p:nvSpPr>
        <p:spPr bwMode="auto">
          <a:xfrm>
            <a:off x="676751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19" name="Oval 587"/>
          <p:cNvSpPr>
            <a:spLocks noChangeArrowheads="1"/>
          </p:cNvSpPr>
          <p:nvPr/>
        </p:nvSpPr>
        <p:spPr bwMode="auto">
          <a:xfrm>
            <a:off x="687546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0" name="Oval 588"/>
          <p:cNvSpPr>
            <a:spLocks noChangeArrowheads="1"/>
          </p:cNvSpPr>
          <p:nvPr/>
        </p:nvSpPr>
        <p:spPr bwMode="auto">
          <a:xfrm>
            <a:off x="698341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1" name="Oval 589"/>
          <p:cNvSpPr>
            <a:spLocks noChangeArrowheads="1"/>
          </p:cNvSpPr>
          <p:nvPr/>
        </p:nvSpPr>
        <p:spPr bwMode="auto">
          <a:xfrm>
            <a:off x="7091363" y="42211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2" name="Oval 590"/>
          <p:cNvSpPr>
            <a:spLocks noChangeArrowheads="1"/>
          </p:cNvSpPr>
          <p:nvPr/>
        </p:nvSpPr>
        <p:spPr bwMode="auto">
          <a:xfrm>
            <a:off x="633571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3" name="Oval 591"/>
          <p:cNvSpPr>
            <a:spLocks noChangeArrowheads="1"/>
          </p:cNvSpPr>
          <p:nvPr/>
        </p:nvSpPr>
        <p:spPr bwMode="auto">
          <a:xfrm>
            <a:off x="644366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4" name="Oval 592"/>
          <p:cNvSpPr>
            <a:spLocks noChangeArrowheads="1"/>
          </p:cNvSpPr>
          <p:nvPr/>
        </p:nvSpPr>
        <p:spPr bwMode="auto">
          <a:xfrm>
            <a:off x="655161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5" name="Oval 593"/>
          <p:cNvSpPr>
            <a:spLocks noChangeArrowheads="1"/>
          </p:cNvSpPr>
          <p:nvPr/>
        </p:nvSpPr>
        <p:spPr bwMode="auto">
          <a:xfrm>
            <a:off x="665956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6" name="Oval 594"/>
          <p:cNvSpPr>
            <a:spLocks noChangeArrowheads="1"/>
          </p:cNvSpPr>
          <p:nvPr/>
        </p:nvSpPr>
        <p:spPr bwMode="auto">
          <a:xfrm>
            <a:off x="676751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7" name="Oval 595"/>
          <p:cNvSpPr>
            <a:spLocks noChangeArrowheads="1"/>
          </p:cNvSpPr>
          <p:nvPr/>
        </p:nvSpPr>
        <p:spPr bwMode="auto">
          <a:xfrm>
            <a:off x="687546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8" name="Oval 596"/>
          <p:cNvSpPr>
            <a:spLocks noChangeArrowheads="1"/>
          </p:cNvSpPr>
          <p:nvPr/>
        </p:nvSpPr>
        <p:spPr bwMode="auto">
          <a:xfrm>
            <a:off x="698341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29" name="Oval 597"/>
          <p:cNvSpPr>
            <a:spLocks noChangeArrowheads="1"/>
          </p:cNvSpPr>
          <p:nvPr/>
        </p:nvSpPr>
        <p:spPr bwMode="auto">
          <a:xfrm>
            <a:off x="7091363" y="43291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0" name="Oval 598"/>
          <p:cNvSpPr>
            <a:spLocks noChangeArrowheads="1"/>
          </p:cNvSpPr>
          <p:nvPr/>
        </p:nvSpPr>
        <p:spPr bwMode="auto">
          <a:xfrm>
            <a:off x="633571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1" name="Oval 599"/>
          <p:cNvSpPr>
            <a:spLocks noChangeArrowheads="1"/>
          </p:cNvSpPr>
          <p:nvPr/>
        </p:nvSpPr>
        <p:spPr bwMode="auto">
          <a:xfrm>
            <a:off x="644366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2" name="Oval 600"/>
          <p:cNvSpPr>
            <a:spLocks noChangeArrowheads="1"/>
          </p:cNvSpPr>
          <p:nvPr/>
        </p:nvSpPr>
        <p:spPr bwMode="auto">
          <a:xfrm>
            <a:off x="655161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3" name="Oval 601"/>
          <p:cNvSpPr>
            <a:spLocks noChangeArrowheads="1"/>
          </p:cNvSpPr>
          <p:nvPr/>
        </p:nvSpPr>
        <p:spPr bwMode="auto">
          <a:xfrm>
            <a:off x="665956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4" name="Oval 602"/>
          <p:cNvSpPr>
            <a:spLocks noChangeArrowheads="1"/>
          </p:cNvSpPr>
          <p:nvPr/>
        </p:nvSpPr>
        <p:spPr bwMode="auto">
          <a:xfrm>
            <a:off x="676751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5" name="Oval 603"/>
          <p:cNvSpPr>
            <a:spLocks noChangeArrowheads="1"/>
          </p:cNvSpPr>
          <p:nvPr/>
        </p:nvSpPr>
        <p:spPr bwMode="auto">
          <a:xfrm>
            <a:off x="687546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6" name="Oval 604"/>
          <p:cNvSpPr>
            <a:spLocks noChangeArrowheads="1"/>
          </p:cNvSpPr>
          <p:nvPr/>
        </p:nvSpPr>
        <p:spPr bwMode="auto">
          <a:xfrm>
            <a:off x="698341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7" name="Oval 605"/>
          <p:cNvSpPr>
            <a:spLocks noChangeArrowheads="1"/>
          </p:cNvSpPr>
          <p:nvPr/>
        </p:nvSpPr>
        <p:spPr bwMode="auto">
          <a:xfrm>
            <a:off x="7091363" y="44370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8" name="Oval 606"/>
          <p:cNvSpPr>
            <a:spLocks noChangeArrowheads="1"/>
          </p:cNvSpPr>
          <p:nvPr/>
        </p:nvSpPr>
        <p:spPr bwMode="auto">
          <a:xfrm>
            <a:off x="54721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39" name="Oval 607"/>
          <p:cNvSpPr>
            <a:spLocks noChangeArrowheads="1"/>
          </p:cNvSpPr>
          <p:nvPr/>
        </p:nvSpPr>
        <p:spPr bwMode="auto">
          <a:xfrm>
            <a:off x="55800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0" name="Oval 608"/>
          <p:cNvSpPr>
            <a:spLocks noChangeArrowheads="1"/>
          </p:cNvSpPr>
          <p:nvPr/>
        </p:nvSpPr>
        <p:spPr bwMode="auto">
          <a:xfrm>
            <a:off x="568801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1" name="Oval 609"/>
          <p:cNvSpPr>
            <a:spLocks noChangeArrowheads="1"/>
          </p:cNvSpPr>
          <p:nvPr/>
        </p:nvSpPr>
        <p:spPr bwMode="auto">
          <a:xfrm>
            <a:off x="5795963" y="4543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2" name="Oval 610"/>
          <p:cNvSpPr>
            <a:spLocks noChangeArrowheads="1"/>
          </p:cNvSpPr>
          <p:nvPr/>
        </p:nvSpPr>
        <p:spPr bwMode="auto">
          <a:xfrm>
            <a:off x="601186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3" name="Oval 611"/>
          <p:cNvSpPr>
            <a:spLocks noChangeArrowheads="1"/>
          </p:cNvSpPr>
          <p:nvPr/>
        </p:nvSpPr>
        <p:spPr bwMode="auto">
          <a:xfrm>
            <a:off x="611981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4" name="Oval 612"/>
          <p:cNvSpPr>
            <a:spLocks noChangeArrowheads="1"/>
          </p:cNvSpPr>
          <p:nvPr/>
        </p:nvSpPr>
        <p:spPr bwMode="auto">
          <a:xfrm>
            <a:off x="622776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5" name="Oval 613"/>
          <p:cNvSpPr>
            <a:spLocks noChangeArrowheads="1"/>
          </p:cNvSpPr>
          <p:nvPr/>
        </p:nvSpPr>
        <p:spPr bwMode="auto">
          <a:xfrm>
            <a:off x="54721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6" name="Oval 614"/>
          <p:cNvSpPr>
            <a:spLocks noChangeArrowheads="1"/>
          </p:cNvSpPr>
          <p:nvPr/>
        </p:nvSpPr>
        <p:spPr bwMode="auto">
          <a:xfrm>
            <a:off x="55800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7" name="Oval 615"/>
          <p:cNvSpPr>
            <a:spLocks noChangeArrowheads="1"/>
          </p:cNvSpPr>
          <p:nvPr/>
        </p:nvSpPr>
        <p:spPr bwMode="auto">
          <a:xfrm>
            <a:off x="568801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8" name="Oval 616"/>
          <p:cNvSpPr>
            <a:spLocks noChangeArrowheads="1"/>
          </p:cNvSpPr>
          <p:nvPr/>
        </p:nvSpPr>
        <p:spPr bwMode="auto">
          <a:xfrm>
            <a:off x="5795963" y="4651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49" name="Oval 617"/>
          <p:cNvSpPr>
            <a:spLocks noChangeArrowheads="1"/>
          </p:cNvSpPr>
          <p:nvPr/>
        </p:nvSpPr>
        <p:spPr bwMode="auto">
          <a:xfrm>
            <a:off x="601186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0" name="Oval 618"/>
          <p:cNvSpPr>
            <a:spLocks noChangeArrowheads="1"/>
          </p:cNvSpPr>
          <p:nvPr/>
        </p:nvSpPr>
        <p:spPr bwMode="auto">
          <a:xfrm>
            <a:off x="622776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1" name="Oval 619"/>
          <p:cNvSpPr>
            <a:spLocks noChangeArrowheads="1"/>
          </p:cNvSpPr>
          <p:nvPr/>
        </p:nvSpPr>
        <p:spPr bwMode="auto">
          <a:xfrm>
            <a:off x="54721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2" name="Oval 620"/>
          <p:cNvSpPr>
            <a:spLocks noChangeArrowheads="1"/>
          </p:cNvSpPr>
          <p:nvPr/>
        </p:nvSpPr>
        <p:spPr bwMode="auto">
          <a:xfrm>
            <a:off x="55800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3" name="Oval 621"/>
          <p:cNvSpPr>
            <a:spLocks noChangeArrowheads="1"/>
          </p:cNvSpPr>
          <p:nvPr/>
        </p:nvSpPr>
        <p:spPr bwMode="auto">
          <a:xfrm>
            <a:off x="568801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4" name="Oval 622"/>
          <p:cNvSpPr>
            <a:spLocks noChangeArrowheads="1"/>
          </p:cNvSpPr>
          <p:nvPr/>
        </p:nvSpPr>
        <p:spPr bwMode="auto">
          <a:xfrm>
            <a:off x="5795963" y="4759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5" name="Oval 623"/>
          <p:cNvSpPr>
            <a:spLocks noChangeArrowheads="1"/>
          </p:cNvSpPr>
          <p:nvPr/>
        </p:nvSpPr>
        <p:spPr bwMode="auto">
          <a:xfrm>
            <a:off x="622776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6" name="Oval 624"/>
          <p:cNvSpPr>
            <a:spLocks noChangeArrowheads="1"/>
          </p:cNvSpPr>
          <p:nvPr/>
        </p:nvSpPr>
        <p:spPr bwMode="auto">
          <a:xfrm>
            <a:off x="54721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7" name="Oval 625"/>
          <p:cNvSpPr>
            <a:spLocks noChangeArrowheads="1"/>
          </p:cNvSpPr>
          <p:nvPr/>
        </p:nvSpPr>
        <p:spPr bwMode="auto">
          <a:xfrm>
            <a:off x="55800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8" name="Oval 626"/>
          <p:cNvSpPr>
            <a:spLocks noChangeArrowheads="1"/>
          </p:cNvSpPr>
          <p:nvPr/>
        </p:nvSpPr>
        <p:spPr bwMode="auto">
          <a:xfrm>
            <a:off x="568801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59" name="Oval 627"/>
          <p:cNvSpPr>
            <a:spLocks noChangeArrowheads="1"/>
          </p:cNvSpPr>
          <p:nvPr/>
        </p:nvSpPr>
        <p:spPr bwMode="auto">
          <a:xfrm>
            <a:off x="5795963" y="4867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0" name="Oval 628"/>
          <p:cNvSpPr>
            <a:spLocks noChangeArrowheads="1"/>
          </p:cNvSpPr>
          <p:nvPr/>
        </p:nvSpPr>
        <p:spPr bwMode="auto">
          <a:xfrm>
            <a:off x="590391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1" name="Oval 629"/>
          <p:cNvSpPr>
            <a:spLocks noChangeArrowheads="1"/>
          </p:cNvSpPr>
          <p:nvPr/>
        </p:nvSpPr>
        <p:spPr bwMode="auto">
          <a:xfrm>
            <a:off x="54721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2" name="Oval 630"/>
          <p:cNvSpPr>
            <a:spLocks noChangeArrowheads="1"/>
          </p:cNvSpPr>
          <p:nvPr/>
        </p:nvSpPr>
        <p:spPr bwMode="auto">
          <a:xfrm>
            <a:off x="55800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3" name="Oval 631"/>
          <p:cNvSpPr>
            <a:spLocks noChangeArrowheads="1"/>
          </p:cNvSpPr>
          <p:nvPr/>
        </p:nvSpPr>
        <p:spPr bwMode="auto">
          <a:xfrm>
            <a:off x="568801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4" name="Oval 632"/>
          <p:cNvSpPr>
            <a:spLocks noChangeArrowheads="1"/>
          </p:cNvSpPr>
          <p:nvPr/>
        </p:nvSpPr>
        <p:spPr bwMode="auto">
          <a:xfrm>
            <a:off x="5795963" y="4975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5" name="Oval 633"/>
          <p:cNvSpPr>
            <a:spLocks noChangeArrowheads="1"/>
          </p:cNvSpPr>
          <p:nvPr/>
        </p:nvSpPr>
        <p:spPr bwMode="auto">
          <a:xfrm>
            <a:off x="590391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6" name="Oval 634"/>
          <p:cNvSpPr>
            <a:spLocks noChangeArrowheads="1"/>
          </p:cNvSpPr>
          <p:nvPr/>
        </p:nvSpPr>
        <p:spPr bwMode="auto">
          <a:xfrm>
            <a:off x="601186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7" name="Oval 635"/>
          <p:cNvSpPr>
            <a:spLocks noChangeArrowheads="1"/>
          </p:cNvSpPr>
          <p:nvPr/>
        </p:nvSpPr>
        <p:spPr bwMode="auto">
          <a:xfrm>
            <a:off x="547211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8" name="Oval 636"/>
          <p:cNvSpPr>
            <a:spLocks noChangeArrowheads="1"/>
          </p:cNvSpPr>
          <p:nvPr/>
        </p:nvSpPr>
        <p:spPr bwMode="auto">
          <a:xfrm>
            <a:off x="558006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69" name="Oval 637"/>
          <p:cNvSpPr>
            <a:spLocks noChangeArrowheads="1"/>
          </p:cNvSpPr>
          <p:nvPr/>
        </p:nvSpPr>
        <p:spPr bwMode="auto">
          <a:xfrm>
            <a:off x="568801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0" name="Oval 638"/>
          <p:cNvSpPr>
            <a:spLocks noChangeArrowheads="1"/>
          </p:cNvSpPr>
          <p:nvPr/>
        </p:nvSpPr>
        <p:spPr bwMode="auto">
          <a:xfrm>
            <a:off x="5795963" y="5083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1" name="Oval 639"/>
          <p:cNvSpPr>
            <a:spLocks noChangeArrowheads="1"/>
          </p:cNvSpPr>
          <p:nvPr/>
        </p:nvSpPr>
        <p:spPr bwMode="auto">
          <a:xfrm>
            <a:off x="5903913" y="5084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2" name="Oval 640"/>
          <p:cNvSpPr>
            <a:spLocks noChangeArrowheads="1"/>
          </p:cNvSpPr>
          <p:nvPr/>
        </p:nvSpPr>
        <p:spPr bwMode="auto">
          <a:xfrm>
            <a:off x="6011863" y="5084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3" name="Oval 641"/>
          <p:cNvSpPr>
            <a:spLocks noChangeArrowheads="1"/>
          </p:cNvSpPr>
          <p:nvPr/>
        </p:nvSpPr>
        <p:spPr bwMode="auto">
          <a:xfrm>
            <a:off x="633571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4" name="Oval 642"/>
          <p:cNvSpPr>
            <a:spLocks noChangeArrowheads="1"/>
          </p:cNvSpPr>
          <p:nvPr/>
        </p:nvSpPr>
        <p:spPr bwMode="auto">
          <a:xfrm>
            <a:off x="644366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5" name="Oval 643"/>
          <p:cNvSpPr>
            <a:spLocks noChangeArrowheads="1"/>
          </p:cNvSpPr>
          <p:nvPr/>
        </p:nvSpPr>
        <p:spPr bwMode="auto">
          <a:xfrm>
            <a:off x="655161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6" name="Oval 644"/>
          <p:cNvSpPr>
            <a:spLocks noChangeArrowheads="1"/>
          </p:cNvSpPr>
          <p:nvPr/>
        </p:nvSpPr>
        <p:spPr bwMode="auto">
          <a:xfrm>
            <a:off x="665956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7" name="Oval 645"/>
          <p:cNvSpPr>
            <a:spLocks noChangeArrowheads="1"/>
          </p:cNvSpPr>
          <p:nvPr/>
        </p:nvSpPr>
        <p:spPr bwMode="auto">
          <a:xfrm>
            <a:off x="676751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8" name="Oval 646"/>
          <p:cNvSpPr>
            <a:spLocks noChangeArrowheads="1"/>
          </p:cNvSpPr>
          <p:nvPr/>
        </p:nvSpPr>
        <p:spPr bwMode="auto">
          <a:xfrm>
            <a:off x="687546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79" name="Oval 647"/>
          <p:cNvSpPr>
            <a:spLocks noChangeArrowheads="1"/>
          </p:cNvSpPr>
          <p:nvPr/>
        </p:nvSpPr>
        <p:spPr bwMode="auto">
          <a:xfrm>
            <a:off x="698341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0" name="Oval 648"/>
          <p:cNvSpPr>
            <a:spLocks noChangeArrowheads="1"/>
          </p:cNvSpPr>
          <p:nvPr/>
        </p:nvSpPr>
        <p:spPr bwMode="auto">
          <a:xfrm>
            <a:off x="7091363" y="45450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1" name="Oval 649"/>
          <p:cNvSpPr>
            <a:spLocks noChangeArrowheads="1"/>
          </p:cNvSpPr>
          <p:nvPr/>
        </p:nvSpPr>
        <p:spPr bwMode="auto">
          <a:xfrm>
            <a:off x="633571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2" name="Oval 650"/>
          <p:cNvSpPr>
            <a:spLocks noChangeArrowheads="1"/>
          </p:cNvSpPr>
          <p:nvPr/>
        </p:nvSpPr>
        <p:spPr bwMode="auto">
          <a:xfrm>
            <a:off x="644366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3" name="Oval 651"/>
          <p:cNvSpPr>
            <a:spLocks noChangeArrowheads="1"/>
          </p:cNvSpPr>
          <p:nvPr/>
        </p:nvSpPr>
        <p:spPr bwMode="auto">
          <a:xfrm>
            <a:off x="655161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4" name="Oval 652"/>
          <p:cNvSpPr>
            <a:spLocks noChangeArrowheads="1"/>
          </p:cNvSpPr>
          <p:nvPr/>
        </p:nvSpPr>
        <p:spPr bwMode="auto">
          <a:xfrm>
            <a:off x="665956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5" name="Oval 653"/>
          <p:cNvSpPr>
            <a:spLocks noChangeArrowheads="1"/>
          </p:cNvSpPr>
          <p:nvPr/>
        </p:nvSpPr>
        <p:spPr bwMode="auto">
          <a:xfrm>
            <a:off x="676751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6" name="Oval 654"/>
          <p:cNvSpPr>
            <a:spLocks noChangeArrowheads="1"/>
          </p:cNvSpPr>
          <p:nvPr/>
        </p:nvSpPr>
        <p:spPr bwMode="auto">
          <a:xfrm>
            <a:off x="687546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7" name="Oval 655"/>
          <p:cNvSpPr>
            <a:spLocks noChangeArrowheads="1"/>
          </p:cNvSpPr>
          <p:nvPr/>
        </p:nvSpPr>
        <p:spPr bwMode="auto">
          <a:xfrm>
            <a:off x="698341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8" name="Oval 656"/>
          <p:cNvSpPr>
            <a:spLocks noChangeArrowheads="1"/>
          </p:cNvSpPr>
          <p:nvPr/>
        </p:nvSpPr>
        <p:spPr bwMode="auto">
          <a:xfrm>
            <a:off x="7091363" y="46529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89" name="Oval 657"/>
          <p:cNvSpPr>
            <a:spLocks noChangeArrowheads="1"/>
          </p:cNvSpPr>
          <p:nvPr/>
        </p:nvSpPr>
        <p:spPr bwMode="auto">
          <a:xfrm>
            <a:off x="633571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0" name="Oval 658"/>
          <p:cNvSpPr>
            <a:spLocks noChangeArrowheads="1"/>
          </p:cNvSpPr>
          <p:nvPr/>
        </p:nvSpPr>
        <p:spPr bwMode="auto">
          <a:xfrm>
            <a:off x="644366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1" name="Oval 659"/>
          <p:cNvSpPr>
            <a:spLocks noChangeArrowheads="1"/>
          </p:cNvSpPr>
          <p:nvPr/>
        </p:nvSpPr>
        <p:spPr bwMode="auto">
          <a:xfrm>
            <a:off x="655161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2" name="Oval 660"/>
          <p:cNvSpPr>
            <a:spLocks noChangeArrowheads="1"/>
          </p:cNvSpPr>
          <p:nvPr/>
        </p:nvSpPr>
        <p:spPr bwMode="auto">
          <a:xfrm>
            <a:off x="665956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3" name="Oval 661"/>
          <p:cNvSpPr>
            <a:spLocks noChangeArrowheads="1"/>
          </p:cNvSpPr>
          <p:nvPr/>
        </p:nvSpPr>
        <p:spPr bwMode="auto">
          <a:xfrm>
            <a:off x="676751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4" name="Oval 662"/>
          <p:cNvSpPr>
            <a:spLocks noChangeArrowheads="1"/>
          </p:cNvSpPr>
          <p:nvPr/>
        </p:nvSpPr>
        <p:spPr bwMode="auto">
          <a:xfrm>
            <a:off x="687546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5" name="Oval 663"/>
          <p:cNvSpPr>
            <a:spLocks noChangeArrowheads="1"/>
          </p:cNvSpPr>
          <p:nvPr/>
        </p:nvSpPr>
        <p:spPr bwMode="auto">
          <a:xfrm>
            <a:off x="698341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6" name="Oval 664"/>
          <p:cNvSpPr>
            <a:spLocks noChangeArrowheads="1"/>
          </p:cNvSpPr>
          <p:nvPr/>
        </p:nvSpPr>
        <p:spPr bwMode="auto">
          <a:xfrm>
            <a:off x="7091363" y="4760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7" name="Oval 665"/>
          <p:cNvSpPr>
            <a:spLocks noChangeArrowheads="1"/>
          </p:cNvSpPr>
          <p:nvPr/>
        </p:nvSpPr>
        <p:spPr bwMode="auto">
          <a:xfrm>
            <a:off x="633571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8" name="Oval 666"/>
          <p:cNvSpPr>
            <a:spLocks noChangeArrowheads="1"/>
          </p:cNvSpPr>
          <p:nvPr/>
        </p:nvSpPr>
        <p:spPr bwMode="auto">
          <a:xfrm>
            <a:off x="644366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699" name="Oval 667"/>
          <p:cNvSpPr>
            <a:spLocks noChangeArrowheads="1"/>
          </p:cNvSpPr>
          <p:nvPr/>
        </p:nvSpPr>
        <p:spPr bwMode="auto">
          <a:xfrm>
            <a:off x="655161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0" name="Oval 668"/>
          <p:cNvSpPr>
            <a:spLocks noChangeArrowheads="1"/>
          </p:cNvSpPr>
          <p:nvPr/>
        </p:nvSpPr>
        <p:spPr bwMode="auto">
          <a:xfrm>
            <a:off x="665956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1" name="Oval 669"/>
          <p:cNvSpPr>
            <a:spLocks noChangeArrowheads="1"/>
          </p:cNvSpPr>
          <p:nvPr/>
        </p:nvSpPr>
        <p:spPr bwMode="auto">
          <a:xfrm>
            <a:off x="676751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2" name="Oval 670"/>
          <p:cNvSpPr>
            <a:spLocks noChangeArrowheads="1"/>
          </p:cNvSpPr>
          <p:nvPr/>
        </p:nvSpPr>
        <p:spPr bwMode="auto">
          <a:xfrm>
            <a:off x="687546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3" name="Oval 671"/>
          <p:cNvSpPr>
            <a:spLocks noChangeArrowheads="1"/>
          </p:cNvSpPr>
          <p:nvPr/>
        </p:nvSpPr>
        <p:spPr bwMode="auto">
          <a:xfrm>
            <a:off x="698341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4" name="Oval 672"/>
          <p:cNvSpPr>
            <a:spLocks noChangeArrowheads="1"/>
          </p:cNvSpPr>
          <p:nvPr/>
        </p:nvSpPr>
        <p:spPr bwMode="auto">
          <a:xfrm>
            <a:off x="7091363" y="4868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5" name="Oval 673"/>
          <p:cNvSpPr>
            <a:spLocks noChangeArrowheads="1"/>
          </p:cNvSpPr>
          <p:nvPr/>
        </p:nvSpPr>
        <p:spPr bwMode="auto">
          <a:xfrm>
            <a:off x="655161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6" name="Oval 674"/>
          <p:cNvSpPr>
            <a:spLocks noChangeArrowheads="1"/>
          </p:cNvSpPr>
          <p:nvPr/>
        </p:nvSpPr>
        <p:spPr bwMode="auto">
          <a:xfrm>
            <a:off x="665956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7" name="Oval 675"/>
          <p:cNvSpPr>
            <a:spLocks noChangeArrowheads="1"/>
          </p:cNvSpPr>
          <p:nvPr/>
        </p:nvSpPr>
        <p:spPr bwMode="auto">
          <a:xfrm>
            <a:off x="676751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8" name="Oval 676"/>
          <p:cNvSpPr>
            <a:spLocks noChangeArrowheads="1"/>
          </p:cNvSpPr>
          <p:nvPr/>
        </p:nvSpPr>
        <p:spPr bwMode="auto">
          <a:xfrm>
            <a:off x="687546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09" name="Oval 677"/>
          <p:cNvSpPr>
            <a:spLocks noChangeArrowheads="1"/>
          </p:cNvSpPr>
          <p:nvPr/>
        </p:nvSpPr>
        <p:spPr bwMode="auto">
          <a:xfrm>
            <a:off x="698341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0" name="Oval 678"/>
          <p:cNvSpPr>
            <a:spLocks noChangeArrowheads="1"/>
          </p:cNvSpPr>
          <p:nvPr/>
        </p:nvSpPr>
        <p:spPr bwMode="auto">
          <a:xfrm>
            <a:off x="7091363" y="4976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1" name="Oval 679"/>
          <p:cNvSpPr>
            <a:spLocks noChangeArrowheads="1"/>
          </p:cNvSpPr>
          <p:nvPr/>
        </p:nvSpPr>
        <p:spPr bwMode="auto">
          <a:xfrm>
            <a:off x="6767513" y="5084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2" name="Oval 680"/>
          <p:cNvSpPr>
            <a:spLocks noChangeArrowheads="1"/>
          </p:cNvSpPr>
          <p:nvPr/>
        </p:nvSpPr>
        <p:spPr bwMode="auto">
          <a:xfrm>
            <a:off x="6875463" y="5084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3" name="Oval 681"/>
          <p:cNvSpPr>
            <a:spLocks noChangeArrowheads="1"/>
          </p:cNvSpPr>
          <p:nvPr/>
        </p:nvSpPr>
        <p:spPr bwMode="auto">
          <a:xfrm>
            <a:off x="6983413" y="5084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4" name="Oval 682"/>
          <p:cNvSpPr>
            <a:spLocks noChangeArrowheads="1"/>
          </p:cNvSpPr>
          <p:nvPr/>
        </p:nvSpPr>
        <p:spPr bwMode="auto">
          <a:xfrm>
            <a:off x="7091363" y="5084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5" name="Oval 683"/>
          <p:cNvSpPr>
            <a:spLocks noChangeArrowheads="1"/>
          </p:cNvSpPr>
          <p:nvPr/>
        </p:nvSpPr>
        <p:spPr bwMode="auto">
          <a:xfrm>
            <a:off x="720090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6" name="Oval 684"/>
          <p:cNvSpPr>
            <a:spLocks noChangeArrowheads="1"/>
          </p:cNvSpPr>
          <p:nvPr/>
        </p:nvSpPr>
        <p:spPr bwMode="auto">
          <a:xfrm>
            <a:off x="730885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7" name="Oval 685"/>
          <p:cNvSpPr>
            <a:spLocks noChangeArrowheads="1"/>
          </p:cNvSpPr>
          <p:nvPr/>
        </p:nvSpPr>
        <p:spPr bwMode="auto">
          <a:xfrm>
            <a:off x="741680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8" name="Oval 686"/>
          <p:cNvSpPr>
            <a:spLocks noChangeArrowheads="1"/>
          </p:cNvSpPr>
          <p:nvPr/>
        </p:nvSpPr>
        <p:spPr bwMode="auto">
          <a:xfrm>
            <a:off x="752475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19" name="Oval 687"/>
          <p:cNvSpPr>
            <a:spLocks noChangeArrowheads="1"/>
          </p:cNvSpPr>
          <p:nvPr/>
        </p:nvSpPr>
        <p:spPr bwMode="auto">
          <a:xfrm>
            <a:off x="763270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0" name="Oval 688"/>
          <p:cNvSpPr>
            <a:spLocks noChangeArrowheads="1"/>
          </p:cNvSpPr>
          <p:nvPr/>
        </p:nvSpPr>
        <p:spPr bwMode="auto">
          <a:xfrm>
            <a:off x="774065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1" name="Oval 689"/>
          <p:cNvSpPr>
            <a:spLocks noChangeArrowheads="1"/>
          </p:cNvSpPr>
          <p:nvPr/>
        </p:nvSpPr>
        <p:spPr bwMode="auto">
          <a:xfrm>
            <a:off x="784860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2" name="Oval 690"/>
          <p:cNvSpPr>
            <a:spLocks noChangeArrowheads="1"/>
          </p:cNvSpPr>
          <p:nvPr/>
        </p:nvSpPr>
        <p:spPr bwMode="auto">
          <a:xfrm>
            <a:off x="795655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3" name="Oval 691"/>
          <p:cNvSpPr>
            <a:spLocks noChangeArrowheads="1"/>
          </p:cNvSpPr>
          <p:nvPr/>
        </p:nvSpPr>
        <p:spPr bwMode="auto">
          <a:xfrm>
            <a:off x="720090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4" name="Oval 692"/>
          <p:cNvSpPr>
            <a:spLocks noChangeArrowheads="1"/>
          </p:cNvSpPr>
          <p:nvPr/>
        </p:nvSpPr>
        <p:spPr bwMode="auto">
          <a:xfrm>
            <a:off x="730885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5" name="Oval 693"/>
          <p:cNvSpPr>
            <a:spLocks noChangeArrowheads="1"/>
          </p:cNvSpPr>
          <p:nvPr/>
        </p:nvSpPr>
        <p:spPr bwMode="auto">
          <a:xfrm>
            <a:off x="741680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6" name="Oval 694"/>
          <p:cNvSpPr>
            <a:spLocks noChangeArrowheads="1"/>
          </p:cNvSpPr>
          <p:nvPr/>
        </p:nvSpPr>
        <p:spPr bwMode="auto">
          <a:xfrm>
            <a:off x="752475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7" name="Oval 695"/>
          <p:cNvSpPr>
            <a:spLocks noChangeArrowheads="1"/>
          </p:cNvSpPr>
          <p:nvPr/>
        </p:nvSpPr>
        <p:spPr bwMode="auto">
          <a:xfrm>
            <a:off x="763270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8" name="Oval 696"/>
          <p:cNvSpPr>
            <a:spLocks noChangeArrowheads="1"/>
          </p:cNvSpPr>
          <p:nvPr/>
        </p:nvSpPr>
        <p:spPr bwMode="auto">
          <a:xfrm>
            <a:off x="774065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29" name="Oval 697"/>
          <p:cNvSpPr>
            <a:spLocks noChangeArrowheads="1"/>
          </p:cNvSpPr>
          <p:nvPr/>
        </p:nvSpPr>
        <p:spPr bwMode="auto">
          <a:xfrm>
            <a:off x="784860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0" name="Oval 698"/>
          <p:cNvSpPr>
            <a:spLocks noChangeArrowheads="1"/>
          </p:cNvSpPr>
          <p:nvPr/>
        </p:nvSpPr>
        <p:spPr bwMode="auto">
          <a:xfrm>
            <a:off x="720090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1" name="Oval 699"/>
          <p:cNvSpPr>
            <a:spLocks noChangeArrowheads="1"/>
          </p:cNvSpPr>
          <p:nvPr/>
        </p:nvSpPr>
        <p:spPr bwMode="auto">
          <a:xfrm>
            <a:off x="730885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2" name="Oval 700"/>
          <p:cNvSpPr>
            <a:spLocks noChangeArrowheads="1"/>
          </p:cNvSpPr>
          <p:nvPr/>
        </p:nvSpPr>
        <p:spPr bwMode="auto">
          <a:xfrm>
            <a:off x="741680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3" name="Oval 701"/>
          <p:cNvSpPr>
            <a:spLocks noChangeArrowheads="1"/>
          </p:cNvSpPr>
          <p:nvPr/>
        </p:nvSpPr>
        <p:spPr bwMode="auto">
          <a:xfrm>
            <a:off x="752475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4" name="Oval 702"/>
          <p:cNvSpPr>
            <a:spLocks noChangeArrowheads="1"/>
          </p:cNvSpPr>
          <p:nvPr/>
        </p:nvSpPr>
        <p:spPr bwMode="auto">
          <a:xfrm>
            <a:off x="763270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5" name="Oval 703"/>
          <p:cNvSpPr>
            <a:spLocks noChangeArrowheads="1"/>
          </p:cNvSpPr>
          <p:nvPr/>
        </p:nvSpPr>
        <p:spPr bwMode="auto">
          <a:xfrm>
            <a:off x="774065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6" name="Oval 704"/>
          <p:cNvSpPr>
            <a:spLocks noChangeArrowheads="1"/>
          </p:cNvSpPr>
          <p:nvPr/>
        </p:nvSpPr>
        <p:spPr bwMode="auto">
          <a:xfrm>
            <a:off x="7200900" y="55181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7" name="Oval 705"/>
          <p:cNvSpPr>
            <a:spLocks noChangeArrowheads="1"/>
          </p:cNvSpPr>
          <p:nvPr/>
        </p:nvSpPr>
        <p:spPr bwMode="auto">
          <a:xfrm>
            <a:off x="7308850" y="55181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8" name="Oval 706"/>
          <p:cNvSpPr>
            <a:spLocks noChangeArrowheads="1"/>
          </p:cNvSpPr>
          <p:nvPr/>
        </p:nvSpPr>
        <p:spPr bwMode="auto">
          <a:xfrm>
            <a:off x="7416800" y="55181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39" name="Oval 707"/>
          <p:cNvSpPr>
            <a:spLocks noChangeArrowheads="1"/>
          </p:cNvSpPr>
          <p:nvPr/>
        </p:nvSpPr>
        <p:spPr bwMode="auto">
          <a:xfrm>
            <a:off x="7524750" y="55181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0" name="Oval 708"/>
          <p:cNvSpPr>
            <a:spLocks noChangeArrowheads="1"/>
          </p:cNvSpPr>
          <p:nvPr/>
        </p:nvSpPr>
        <p:spPr bwMode="auto">
          <a:xfrm>
            <a:off x="7848600" y="55181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1" name="Oval 709"/>
          <p:cNvSpPr>
            <a:spLocks noChangeArrowheads="1"/>
          </p:cNvSpPr>
          <p:nvPr/>
        </p:nvSpPr>
        <p:spPr bwMode="auto">
          <a:xfrm>
            <a:off x="7200900" y="56261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2" name="Oval 710"/>
          <p:cNvSpPr>
            <a:spLocks noChangeArrowheads="1"/>
          </p:cNvSpPr>
          <p:nvPr/>
        </p:nvSpPr>
        <p:spPr bwMode="auto">
          <a:xfrm>
            <a:off x="7308850" y="56261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3" name="Oval 711"/>
          <p:cNvSpPr>
            <a:spLocks noChangeArrowheads="1"/>
          </p:cNvSpPr>
          <p:nvPr/>
        </p:nvSpPr>
        <p:spPr bwMode="auto">
          <a:xfrm>
            <a:off x="7416800" y="56261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4" name="Oval 712"/>
          <p:cNvSpPr>
            <a:spLocks noChangeArrowheads="1"/>
          </p:cNvSpPr>
          <p:nvPr/>
        </p:nvSpPr>
        <p:spPr bwMode="auto">
          <a:xfrm>
            <a:off x="7524750" y="56261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5" name="Oval 713"/>
          <p:cNvSpPr>
            <a:spLocks noChangeArrowheads="1"/>
          </p:cNvSpPr>
          <p:nvPr/>
        </p:nvSpPr>
        <p:spPr bwMode="auto">
          <a:xfrm>
            <a:off x="7632700" y="56261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6" name="Oval 714"/>
          <p:cNvSpPr>
            <a:spLocks noChangeArrowheads="1"/>
          </p:cNvSpPr>
          <p:nvPr/>
        </p:nvSpPr>
        <p:spPr bwMode="auto">
          <a:xfrm>
            <a:off x="7200900" y="57340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7" name="Oval 715"/>
          <p:cNvSpPr>
            <a:spLocks noChangeArrowheads="1"/>
          </p:cNvSpPr>
          <p:nvPr/>
        </p:nvSpPr>
        <p:spPr bwMode="auto">
          <a:xfrm>
            <a:off x="7308850" y="57340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8" name="Oval 716"/>
          <p:cNvSpPr>
            <a:spLocks noChangeArrowheads="1"/>
          </p:cNvSpPr>
          <p:nvPr/>
        </p:nvSpPr>
        <p:spPr bwMode="auto">
          <a:xfrm>
            <a:off x="7416800" y="57340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49" name="Oval 717"/>
          <p:cNvSpPr>
            <a:spLocks noChangeArrowheads="1"/>
          </p:cNvSpPr>
          <p:nvPr/>
        </p:nvSpPr>
        <p:spPr bwMode="auto">
          <a:xfrm>
            <a:off x="7524750" y="57340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0" name="Oval 718"/>
          <p:cNvSpPr>
            <a:spLocks noChangeArrowheads="1"/>
          </p:cNvSpPr>
          <p:nvPr/>
        </p:nvSpPr>
        <p:spPr bwMode="auto">
          <a:xfrm>
            <a:off x="7632700" y="57340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1" name="Oval 719"/>
          <p:cNvSpPr>
            <a:spLocks noChangeArrowheads="1"/>
          </p:cNvSpPr>
          <p:nvPr/>
        </p:nvSpPr>
        <p:spPr bwMode="auto">
          <a:xfrm>
            <a:off x="7740650" y="57340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2" name="Oval 720"/>
          <p:cNvSpPr>
            <a:spLocks noChangeArrowheads="1"/>
          </p:cNvSpPr>
          <p:nvPr/>
        </p:nvSpPr>
        <p:spPr bwMode="auto">
          <a:xfrm>
            <a:off x="7848600" y="57340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3" name="Oval 721"/>
          <p:cNvSpPr>
            <a:spLocks noChangeArrowheads="1"/>
          </p:cNvSpPr>
          <p:nvPr/>
        </p:nvSpPr>
        <p:spPr bwMode="auto">
          <a:xfrm>
            <a:off x="806450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4" name="Oval 722"/>
          <p:cNvSpPr>
            <a:spLocks noChangeArrowheads="1"/>
          </p:cNvSpPr>
          <p:nvPr/>
        </p:nvSpPr>
        <p:spPr bwMode="auto">
          <a:xfrm>
            <a:off x="817245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5" name="Oval 723"/>
          <p:cNvSpPr>
            <a:spLocks noChangeArrowheads="1"/>
          </p:cNvSpPr>
          <p:nvPr/>
        </p:nvSpPr>
        <p:spPr bwMode="auto">
          <a:xfrm>
            <a:off x="828040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6" name="Oval 724"/>
          <p:cNvSpPr>
            <a:spLocks noChangeArrowheads="1"/>
          </p:cNvSpPr>
          <p:nvPr/>
        </p:nvSpPr>
        <p:spPr bwMode="auto">
          <a:xfrm>
            <a:off x="8388350" y="51943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7" name="Oval 725"/>
          <p:cNvSpPr>
            <a:spLocks noChangeArrowheads="1"/>
          </p:cNvSpPr>
          <p:nvPr/>
        </p:nvSpPr>
        <p:spPr bwMode="auto">
          <a:xfrm>
            <a:off x="817245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8" name="Oval 726"/>
          <p:cNvSpPr>
            <a:spLocks noChangeArrowheads="1"/>
          </p:cNvSpPr>
          <p:nvPr/>
        </p:nvSpPr>
        <p:spPr bwMode="auto">
          <a:xfrm>
            <a:off x="8280400" y="53022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59" name="Oval 727"/>
          <p:cNvSpPr>
            <a:spLocks noChangeArrowheads="1"/>
          </p:cNvSpPr>
          <p:nvPr/>
        </p:nvSpPr>
        <p:spPr bwMode="auto">
          <a:xfrm>
            <a:off x="8172450" y="54102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0" name="Oval 728"/>
          <p:cNvSpPr>
            <a:spLocks noChangeArrowheads="1"/>
          </p:cNvSpPr>
          <p:nvPr/>
        </p:nvSpPr>
        <p:spPr bwMode="auto">
          <a:xfrm>
            <a:off x="7308850" y="58420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1" name="Oval 729"/>
          <p:cNvSpPr>
            <a:spLocks noChangeArrowheads="1"/>
          </p:cNvSpPr>
          <p:nvPr/>
        </p:nvSpPr>
        <p:spPr bwMode="auto">
          <a:xfrm>
            <a:off x="7416800" y="58420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2" name="Oval 730"/>
          <p:cNvSpPr>
            <a:spLocks noChangeArrowheads="1"/>
          </p:cNvSpPr>
          <p:nvPr/>
        </p:nvSpPr>
        <p:spPr bwMode="auto">
          <a:xfrm>
            <a:off x="7524750" y="58420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3" name="Oval 731"/>
          <p:cNvSpPr>
            <a:spLocks noChangeArrowheads="1"/>
          </p:cNvSpPr>
          <p:nvPr/>
        </p:nvSpPr>
        <p:spPr bwMode="auto">
          <a:xfrm>
            <a:off x="7632700" y="58420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4" name="Oval 732"/>
          <p:cNvSpPr>
            <a:spLocks noChangeArrowheads="1"/>
          </p:cNvSpPr>
          <p:nvPr/>
        </p:nvSpPr>
        <p:spPr bwMode="auto">
          <a:xfrm>
            <a:off x="7740650" y="58420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5" name="Oval 733"/>
          <p:cNvSpPr>
            <a:spLocks noChangeArrowheads="1"/>
          </p:cNvSpPr>
          <p:nvPr/>
        </p:nvSpPr>
        <p:spPr bwMode="auto">
          <a:xfrm>
            <a:off x="7848600" y="58420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6" name="Oval 734"/>
          <p:cNvSpPr>
            <a:spLocks noChangeArrowheads="1"/>
          </p:cNvSpPr>
          <p:nvPr/>
        </p:nvSpPr>
        <p:spPr bwMode="auto">
          <a:xfrm>
            <a:off x="7956550" y="58420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7" name="Oval 735"/>
          <p:cNvSpPr>
            <a:spLocks noChangeArrowheads="1"/>
          </p:cNvSpPr>
          <p:nvPr/>
        </p:nvSpPr>
        <p:spPr bwMode="auto">
          <a:xfrm>
            <a:off x="7308850" y="59499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8" name="Oval 736"/>
          <p:cNvSpPr>
            <a:spLocks noChangeArrowheads="1"/>
          </p:cNvSpPr>
          <p:nvPr/>
        </p:nvSpPr>
        <p:spPr bwMode="auto">
          <a:xfrm>
            <a:off x="7848600" y="59499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69" name="Oval 737"/>
          <p:cNvSpPr>
            <a:spLocks noChangeArrowheads="1"/>
          </p:cNvSpPr>
          <p:nvPr/>
        </p:nvSpPr>
        <p:spPr bwMode="auto">
          <a:xfrm>
            <a:off x="7956550" y="59499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0" name="Oval 738"/>
          <p:cNvSpPr>
            <a:spLocks noChangeArrowheads="1"/>
          </p:cNvSpPr>
          <p:nvPr/>
        </p:nvSpPr>
        <p:spPr bwMode="auto">
          <a:xfrm>
            <a:off x="7308850" y="60579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1" name="Oval 739"/>
          <p:cNvSpPr>
            <a:spLocks noChangeArrowheads="1"/>
          </p:cNvSpPr>
          <p:nvPr/>
        </p:nvSpPr>
        <p:spPr bwMode="auto">
          <a:xfrm>
            <a:off x="7524750" y="60579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2" name="Oval 740"/>
          <p:cNvSpPr>
            <a:spLocks noChangeArrowheads="1"/>
          </p:cNvSpPr>
          <p:nvPr/>
        </p:nvSpPr>
        <p:spPr bwMode="auto">
          <a:xfrm>
            <a:off x="7632700" y="60579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3" name="Oval 741"/>
          <p:cNvSpPr>
            <a:spLocks noChangeArrowheads="1"/>
          </p:cNvSpPr>
          <p:nvPr/>
        </p:nvSpPr>
        <p:spPr bwMode="auto">
          <a:xfrm>
            <a:off x="7740650" y="60579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4" name="Oval 742"/>
          <p:cNvSpPr>
            <a:spLocks noChangeArrowheads="1"/>
          </p:cNvSpPr>
          <p:nvPr/>
        </p:nvSpPr>
        <p:spPr bwMode="auto">
          <a:xfrm>
            <a:off x="8615363" y="5078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5" name="Oval 743"/>
          <p:cNvSpPr>
            <a:spLocks noChangeArrowheads="1"/>
          </p:cNvSpPr>
          <p:nvPr/>
        </p:nvSpPr>
        <p:spPr bwMode="auto">
          <a:xfrm>
            <a:off x="7524750" y="61658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6" name="Oval 744"/>
          <p:cNvSpPr>
            <a:spLocks noChangeArrowheads="1"/>
          </p:cNvSpPr>
          <p:nvPr/>
        </p:nvSpPr>
        <p:spPr bwMode="auto">
          <a:xfrm>
            <a:off x="7632700" y="61658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7" name="Oval 745"/>
          <p:cNvSpPr>
            <a:spLocks noChangeArrowheads="1"/>
          </p:cNvSpPr>
          <p:nvPr/>
        </p:nvSpPr>
        <p:spPr bwMode="auto">
          <a:xfrm>
            <a:off x="7740650" y="61658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8" name="Oval 746"/>
          <p:cNvSpPr>
            <a:spLocks noChangeArrowheads="1"/>
          </p:cNvSpPr>
          <p:nvPr/>
        </p:nvSpPr>
        <p:spPr bwMode="auto">
          <a:xfrm>
            <a:off x="7524750" y="62738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79" name="Oval 747"/>
          <p:cNvSpPr>
            <a:spLocks noChangeArrowheads="1"/>
          </p:cNvSpPr>
          <p:nvPr/>
        </p:nvSpPr>
        <p:spPr bwMode="auto">
          <a:xfrm>
            <a:off x="7632700" y="62738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0" name="Oval 748"/>
          <p:cNvSpPr>
            <a:spLocks noChangeArrowheads="1"/>
          </p:cNvSpPr>
          <p:nvPr/>
        </p:nvSpPr>
        <p:spPr bwMode="auto">
          <a:xfrm>
            <a:off x="7740650" y="62738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1" name="Oval 749"/>
          <p:cNvSpPr>
            <a:spLocks noChangeArrowheads="1"/>
          </p:cNvSpPr>
          <p:nvPr/>
        </p:nvSpPr>
        <p:spPr bwMode="auto">
          <a:xfrm>
            <a:off x="7848600" y="627380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2" name="Oval 750"/>
          <p:cNvSpPr>
            <a:spLocks noChangeArrowheads="1"/>
          </p:cNvSpPr>
          <p:nvPr/>
        </p:nvSpPr>
        <p:spPr bwMode="auto">
          <a:xfrm>
            <a:off x="7848600" y="6381750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3" name="Oval 751"/>
          <p:cNvSpPr>
            <a:spLocks noChangeArrowheads="1"/>
          </p:cNvSpPr>
          <p:nvPr/>
        </p:nvSpPr>
        <p:spPr bwMode="auto">
          <a:xfrm>
            <a:off x="720090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4" name="Oval 752"/>
          <p:cNvSpPr>
            <a:spLocks noChangeArrowheads="1"/>
          </p:cNvSpPr>
          <p:nvPr/>
        </p:nvSpPr>
        <p:spPr bwMode="auto">
          <a:xfrm>
            <a:off x="730885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5" name="Oval 753"/>
          <p:cNvSpPr>
            <a:spLocks noChangeArrowheads="1"/>
          </p:cNvSpPr>
          <p:nvPr/>
        </p:nvSpPr>
        <p:spPr bwMode="auto">
          <a:xfrm>
            <a:off x="741680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6" name="Oval 754"/>
          <p:cNvSpPr>
            <a:spLocks noChangeArrowheads="1"/>
          </p:cNvSpPr>
          <p:nvPr/>
        </p:nvSpPr>
        <p:spPr bwMode="auto">
          <a:xfrm>
            <a:off x="752475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7" name="Oval 755"/>
          <p:cNvSpPr>
            <a:spLocks noChangeArrowheads="1"/>
          </p:cNvSpPr>
          <p:nvPr/>
        </p:nvSpPr>
        <p:spPr bwMode="auto">
          <a:xfrm>
            <a:off x="763270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8" name="Oval 756"/>
          <p:cNvSpPr>
            <a:spLocks noChangeArrowheads="1"/>
          </p:cNvSpPr>
          <p:nvPr/>
        </p:nvSpPr>
        <p:spPr bwMode="auto">
          <a:xfrm>
            <a:off x="774065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89" name="Oval 757"/>
          <p:cNvSpPr>
            <a:spLocks noChangeArrowheads="1"/>
          </p:cNvSpPr>
          <p:nvPr/>
        </p:nvSpPr>
        <p:spPr bwMode="auto">
          <a:xfrm>
            <a:off x="784860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0" name="Oval 758"/>
          <p:cNvSpPr>
            <a:spLocks noChangeArrowheads="1"/>
          </p:cNvSpPr>
          <p:nvPr/>
        </p:nvSpPr>
        <p:spPr bwMode="auto">
          <a:xfrm>
            <a:off x="795655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1" name="Oval 759"/>
          <p:cNvSpPr>
            <a:spLocks noChangeArrowheads="1"/>
          </p:cNvSpPr>
          <p:nvPr/>
        </p:nvSpPr>
        <p:spPr bwMode="auto">
          <a:xfrm>
            <a:off x="720090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2" name="Oval 760"/>
          <p:cNvSpPr>
            <a:spLocks noChangeArrowheads="1"/>
          </p:cNvSpPr>
          <p:nvPr/>
        </p:nvSpPr>
        <p:spPr bwMode="auto">
          <a:xfrm>
            <a:off x="730885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3" name="Oval 761"/>
          <p:cNvSpPr>
            <a:spLocks noChangeArrowheads="1"/>
          </p:cNvSpPr>
          <p:nvPr/>
        </p:nvSpPr>
        <p:spPr bwMode="auto">
          <a:xfrm>
            <a:off x="741680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4" name="Oval 762"/>
          <p:cNvSpPr>
            <a:spLocks noChangeArrowheads="1"/>
          </p:cNvSpPr>
          <p:nvPr/>
        </p:nvSpPr>
        <p:spPr bwMode="auto">
          <a:xfrm>
            <a:off x="752475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5" name="Oval 763"/>
          <p:cNvSpPr>
            <a:spLocks noChangeArrowheads="1"/>
          </p:cNvSpPr>
          <p:nvPr/>
        </p:nvSpPr>
        <p:spPr bwMode="auto">
          <a:xfrm>
            <a:off x="763270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6" name="Oval 764"/>
          <p:cNvSpPr>
            <a:spLocks noChangeArrowheads="1"/>
          </p:cNvSpPr>
          <p:nvPr/>
        </p:nvSpPr>
        <p:spPr bwMode="auto">
          <a:xfrm>
            <a:off x="774065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7" name="Oval 765"/>
          <p:cNvSpPr>
            <a:spLocks noChangeArrowheads="1"/>
          </p:cNvSpPr>
          <p:nvPr/>
        </p:nvSpPr>
        <p:spPr bwMode="auto">
          <a:xfrm>
            <a:off x="784860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8" name="Oval 766"/>
          <p:cNvSpPr>
            <a:spLocks noChangeArrowheads="1"/>
          </p:cNvSpPr>
          <p:nvPr/>
        </p:nvSpPr>
        <p:spPr bwMode="auto">
          <a:xfrm>
            <a:off x="795655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799" name="Oval 767"/>
          <p:cNvSpPr>
            <a:spLocks noChangeArrowheads="1"/>
          </p:cNvSpPr>
          <p:nvPr/>
        </p:nvSpPr>
        <p:spPr bwMode="auto">
          <a:xfrm>
            <a:off x="720090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0" name="Oval 768"/>
          <p:cNvSpPr>
            <a:spLocks noChangeArrowheads="1"/>
          </p:cNvSpPr>
          <p:nvPr/>
        </p:nvSpPr>
        <p:spPr bwMode="auto">
          <a:xfrm>
            <a:off x="730885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1" name="Oval 769"/>
          <p:cNvSpPr>
            <a:spLocks noChangeArrowheads="1"/>
          </p:cNvSpPr>
          <p:nvPr/>
        </p:nvSpPr>
        <p:spPr bwMode="auto">
          <a:xfrm>
            <a:off x="741680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2" name="Oval 770"/>
          <p:cNvSpPr>
            <a:spLocks noChangeArrowheads="1"/>
          </p:cNvSpPr>
          <p:nvPr/>
        </p:nvSpPr>
        <p:spPr bwMode="auto">
          <a:xfrm>
            <a:off x="752475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3" name="Oval 771"/>
          <p:cNvSpPr>
            <a:spLocks noChangeArrowheads="1"/>
          </p:cNvSpPr>
          <p:nvPr/>
        </p:nvSpPr>
        <p:spPr bwMode="auto">
          <a:xfrm>
            <a:off x="763270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4" name="Oval 772"/>
          <p:cNvSpPr>
            <a:spLocks noChangeArrowheads="1"/>
          </p:cNvSpPr>
          <p:nvPr/>
        </p:nvSpPr>
        <p:spPr bwMode="auto">
          <a:xfrm>
            <a:off x="774065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5" name="Oval 773"/>
          <p:cNvSpPr>
            <a:spLocks noChangeArrowheads="1"/>
          </p:cNvSpPr>
          <p:nvPr/>
        </p:nvSpPr>
        <p:spPr bwMode="auto">
          <a:xfrm>
            <a:off x="784860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6" name="Oval 774"/>
          <p:cNvSpPr>
            <a:spLocks noChangeArrowheads="1"/>
          </p:cNvSpPr>
          <p:nvPr/>
        </p:nvSpPr>
        <p:spPr bwMode="auto">
          <a:xfrm>
            <a:off x="795655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7" name="Oval 775"/>
          <p:cNvSpPr>
            <a:spLocks noChangeArrowheads="1"/>
          </p:cNvSpPr>
          <p:nvPr/>
        </p:nvSpPr>
        <p:spPr bwMode="auto">
          <a:xfrm>
            <a:off x="720090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8" name="Oval 776"/>
          <p:cNvSpPr>
            <a:spLocks noChangeArrowheads="1"/>
          </p:cNvSpPr>
          <p:nvPr/>
        </p:nvSpPr>
        <p:spPr bwMode="auto">
          <a:xfrm>
            <a:off x="730885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09" name="Oval 777"/>
          <p:cNvSpPr>
            <a:spLocks noChangeArrowheads="1"/>
          </p:cNvSpPr>
          <p:nvPr/>
        </p:nvSpPr>
        <p:spPr bwMode="auto">
          <a:xfrm>
            <a:off x="741680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0" name="Oval 778"/>
          <p:cNvSpPr>
            <a:spLocks noChangeArrowheads="1"/>
          </p:cNvSpPr>
          <p:nvPr/>
        </p:nvSpPr>
        <p:spPr bwMode="auto">
          <a:xfrm>
            <a:off x="752475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1" name="Oval 779"/>
          <p:cNvSpPr>
            <a:spLocks noChangeArrowheads="1"/>
          </p:cNvSpPr>
          <p:nvPr/>
        </p:nvSpPr>
        <p:spPr bwMode="auto">
          <a:xfrm>
            <a:off x="763270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2" name="Oval 780"/>
          <p:cNvSpPr>
            <a:spLocks noChangeArrowheads="1"/>
          </p:cNvSpPr>
          <p:nvPr/>
        </p:nvSpPr>
        <p:spPr bwMode="auto">
          <a:xfrm>
            <a:off x="774065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3" name="Oval 781"/>
          <p:cNvSpPr>
            <a:spLocks noChangeArrowheads="1"/>
          </p:cNvSpPr>
          <p:nvPr/>
        </p:nvSpPr>
        <p:spPr bwMode="auto">
          <a:xfrm>
            <a:off x="784860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4" name="Oval 782"/>
          <p:cNvSpPr>
            <a:spLocks noChangeArrowheads="1"/>
          </p:cNvSpPr>
          <p:nvPr/>
        </p:nvSpPr>
        <p:spPr bwMode="auto">
          <a:xfrm>
            <a:off x="795655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5" name="Oval 783"/>
          <p:cNvSpPr>
            <a:spLocks noChangeArrowheads="1"/>
          </p:cNvSpPr>
          <p:nvPr/>
        </p:nvSpPr>
        <p:spPr bwMode="auto">
          <a:xfrm>
            <a:off x="720090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6" name="Oval 784"/>
          <p:cNvSpPr>
            <a:spLocks noChangeArrowheads="1"/>
          </p:cNvSpPr>
          <p:nvPr/>
        </p:nvSpPr>
        <p:spPr bwMode="auto">
          <a:xfrm>
            <a:off x="730885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7" name="Oval 785"/>
          <p:cNvSpPr>
            <a:spLocks noChangeArrowheads="1"/>
          </p:cNvSpPr>
          <p:nvPr/>
        </p:nvSpPr>
        <p:spPr bwMode="auto">
          <a:xfrm>
            <a:off x="741680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8" name="Oval 786"/>
          <p:cNvSpPr>
            <a:spLocks noChangeArrowheads="1"/>
          </p:cNvSpPr>
          <p:nvPr/>
        </p:nvSpPr>
        <p:spPr bwMode="auto">
          <a:xfrm>
            <a:off x="752475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19" name="Oval 787"/>
          <p:cNvSpPr>
            <a:spLocks noChangeArrowheads="1"/>
          </p:cNvSpPr>
          <p:nvPr/>
        </p:nvSpPr>
        <p:spPr bwMode="auto">
          <a:xfrm>
            <a:off x="763270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0" name="Oval 788"/>
          <p:cNvSpPr>
            <a:spLocks noChangeArrowheads="1"/>
          </p:cNvSpPr>
          <p:nvPr/>
        </p:nvSpPr>
        <p:spPr bwMode="auto">
          <a:xfrm>
            <a:off x="774065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1" name="Oval 789"/>
          <p:cNvSpPr>
            <a:spLocks noChangeArrowheads="1"/>
          </p:cNvSpPr>
          <p:nvPr/>
        </p:nvSpPr>
        <p:spPr bwMode="auto">
          <a:xfrm>
            <a:off x="784860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2" name="Oval 790"/>
          <p:cNvSpPr>
            <a:spLocks noChangeArrowheads="1"/>
          </p:cNvSpPr>
          <p:nvPr/>
        </p:nvSpPr>
        <p:spPr bwMode="auto">
          <a:xfrm>
            <a:off x="795655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3" name="Oval 791"/>
          <p:cNvSpPr>
            <a:spLocks noChangeArrowheads="1"/>
          </p:cNvSpPr>
          <p:nvPr/>
        </p:nvSpPr>
        <p:spPr bwMode="auto">
          <a:xfrm>
            <a:off x="720090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4" name="Oval 792"/>
          <p:cNvSpPr>
            <a:spLocks noChangeArrowheads="1"/>
          </p:cNvSpPr>
          <p:nvPr/>
        </p:nvSpPr>
        <p:spPr bwMode="auto">
          <a:xfrm>
            <a:off x="730885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5" name="Oval 793"/>
          <p:cNvSpPr>
            <a:spLocks noChangeArrowheads="1"/>
          </p:cNvSpPr>
          <p:nvPr/>
        </p:nvSpPr>
        <p:spPr bwMode="auto">
          <a:xfrm>
            <a:off x="741680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6" name="Oval 794"/>
          <p:cNvSpPr>
            <a:spLocks noChangeArrowheads="1"/>
          </p:cNvSpPr>
          <p:nvPr/>
        </p:nvSpPr>
        <p:spPr bwMode="auto">
          <a:xfrm>
            <a:off x="752475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7" name="Oval 795"/>
          <p:cNvSpPr>
            <a:spLocks noChangeArrowheads="1"/>
          </p:cNvSpPr>
          <p:nvPr/>
        </p:nvSpPr>
        <p:spPr bwMode="auto">
          <a:xfrm>
            <a:off x="763270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8" name="Oval 796"/>
          <p:cNvSpPr>
            <a:spLocks noChangeArrowheads="1"/>
          </p:cNvSpPr>
          <p:nvPr/>
        </p:nvSpPr>
        <p:spPr bwMode="auto">
          <a:xfrm>
            <a:off x="774065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29" name="Oval 797"/>
          <p:cNvSpPr>
            <a:spLocks noChangeArrowheads="1"/>
          </p:cNvSpPr>
          <p:nvPr/>
        </p:nvSpPr>
        <p:spPr bwMode="auto">
          <a:xfrm>
            <a:off x="784860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0" name="Oval 798"/>
          <p:cNvSpPr>
            <a:spLocks noChangeArrowheads="1"/>
          </p:cNvSpPr>
          <p:nvPr/>
        </p:nvSpPr>
        <p:spPr bwMode="auto">
          <a:xfrm>
            <a:off x="795655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1" name="Oval 799"/>
          <p:cNvSpPr>
            <a:spLocks noChangeArrowheads="1"/>
          </p:cNvSpPr>
          <p:nvPr/>
        </p:nvSpPr>
        <p:spPr bwMode="auto">
          <a:xfrm>
            <a:off x="806450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2" name="Oval 800"/>
          <p:cNvSpPr>
            <a:spLocks noChangeArrowheads="1"/>
          </p:cNvSpPr>
          <p:nvPr/>
        </p:nvSpPr>
        <p:spPr bwMode="auto">
          <a:xfrm>
            <a:off x="817245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3" name="Oval 801"/>
          <p:cNvSpPr>
            <a:spLocks noChangeArrowheads="1"/>
          </p:cNvSpPr>
          <p:nvPr/>
        </p:nvSpPr>
        <p:spPr bwMode="auto">
          <a:xfrm>
            <a:off x="828040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4" name="Oval 802"/>
          <p:cNvSpPr>
            <a:spLocks noChangeArrowheads="1"/>
          </p:cNvSpPr>
          <p:nvPr/>
        </p:nvSpPr>
        <p:spPr bwMode="auto">
          <a:xfrm>
            <a:off x="838835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5" name="Oval 803"/>
          <p:cNvSpPr>
            <a:spLocks noChangeArrowheads="1"/>
          </p:cNvSpPr>
          <p:nvPr/>
        </p:nvSpPr>
        <p:spPr bwMode="auto">
          <a:xfrm>
            <a:off x="8496300" y="38973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6" name="Oval 804"/>
          <p:cNvSpPr>
            <a:spLocks noChangeArrowheads="1"/>
          </p:cNvSpPr>
          <p:nvPr/>
        </p:nvSpPr>
        <p:spPr bwMode="auto">
          <a:xfrm>
            <a:off x="806450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7" name="Oval 805"/>
          <p:cNvSpPr>
            <a:spLocks noChangeArrowheads="1"/>
          </p:cNvSpPr>
          <p:nvPr/>
        </p:nvSpPr>
        <p:spPr bwMode="auto">
          <a:xfrm>
            <a:off x="817245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8" name="Oval 806"/>
          <p:cNvSpPr>
            <a:spLocks noChangeArrowheads="1"/>
          </p:cNvSpPr>
          <p:nvPr/>
        </p:nvSpPr>
        <p:spPr bwMode="auto">
          <a:xfrm>
            <a:off x="828040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39" name="Oval 807"/>
          <p:cNvSpPr>
            <a:spLocks noChangeArrowheads="1"/>
          </p:cNvSpPr>
          <p:nvPr/>
        </p:nvSpPr>
        <p:spPr bwMode="auto">
          <a:xfrm>
            <a:off x="838835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0" name="Oval 808"/>
          <p:cNvSpPr>
            <a:spLocks noChangeArrowheads="1"/>
          </p:cNvSpPr>
          <p:nvPr/>
        </p:nvSpPr>
        <p:spPr bwMode="auto">
          <a:xfrm>
            <a:off x="8496300" y="40052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1" name="Oval 809"/>
          <p:cNvSpPr>
            <a:spLocks noChangeArrowheads="1"/>
          </p:cNvSpPr>
          <p:nvPr/>
        </p:nvSpPr>
        <p:spPr bwMode="auto">
          <a:xfrm>
            <a:off x="806450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2" name="Oval 810"/>
          <p:cNvSpPr>
            <a:spLocks noChangeArrowheads="1"/>
          </p:cNvSpPr>
          <p:nvPr/>
        </p:nvSpPr>
        <p:spPr bwMode="auto">
          <a:xfrm>
            <a:off x="817245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3" name="Oval 811"/>
          <p:cNvSpPr>
            <a:spLocks noChangeArrowheads="1"/>
          </p:cNvSpPr>
          <p:nvPr/>
        </p:nvSpPr>
        <p:spPr bwMode="auto">
          <a:xfrm>
            <a:off x="828040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4" name="Oval 812"/>
          <p:cNvSpPr>
            <a:spLocks noChangeArrowheads="1"/>
          </p:cNvSpPr>
          <p:nvPr/>
        </p:nvSpPr>
        <p:spPr bwMode="auto">
          <a:xfrm>
            <a:off x="838835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5" name="Oval 813"/>
          <p:cNvSpPr>
            <a:spLocks noChangeArrowheads="1"/>
          </p:cNvSpPr>
          <p:nvPr/>
        </p:nvSpPr>
        <p:spPr bwMode="auto">
          <a:xfrm>
            <a:off x="8496300" y="41132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6" name="Oval 814"/>
          <p:cNvSpPr>
            <a:spLocks noChangeArrowheads="1"/>
          </p:cNvSpPr>
          <p:nvPr/>
        </p:nvSpPr>
        <p:spPr bwMode="auto">
          <a:xfrm>
            <a:off x="806450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7" name="Oval 815"/>
          <p:cNvSpPr>
            <a:spLocks noChangeArrowheads="1"/>
          </p:cNvSpPr>
          <p:nvPr/>
        </p:nvSpPr>
        <p:spPr bwMode="auto">
          <a:xfrm>
            <a:off x="817245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8" name="Oval 816"/>
          <p:cNvSpPr>
            <a:spLocks noChangeArrowheads="1"/>
          </p:cNvSpPr>
          <p:nvPr/>
        </p:nvSpPr>
        <p:spPr bwMode="auto">
          <a:xfrm>
            <a:off x="828040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49" name="Oval 817"/>
          <p:cNvSpPr>
            <a:spLocks noChangeArrowheads="1"/>
          </p:cNvSpPr>
          <p:nvPr/>
        </p:nvSpPr>
        <p:spPr bwMode="auto">
          <a:xfrm>
            <a:off x="838835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0" name="Oval 818"/>
          <p:cNvSpPr>
            <a:spLocks noChangeArrowheads="1"/>
          </p:cNvSpPr>
          <p:nvPr/>
        </p:nvSpPr>
        <p:spPr bwMode="auto">
          <a:xfrm>
            <a:off x="8496300" y="42211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1" name="Oval 819"/>
          <p:cNvSpPr>
            <a:spLocks noChangeArrowheads="1"/>
          </p:cNvSpPr>
          <p:nvPr/>
        </p:nvSpPr>
        <p:spPr bwMode="auto">
          <a:xfrm>
            <a:off x="806450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2" name="Oval 820"/>
          <p:cNvSpPr>
            <a:spLocks noChangeArrowheads="1"/>
          </p:cNvSpPr>
          <p:nvPr/>
        </p:nvSpPr>
        <p:spPr bwMode="auto">
          <a:xfrm>
            <a:off x="817245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3" name="Oval 821"/>
          <p:cNvSpPr>
            <a:spLocks noChangeArrowheads="1"/>
          </p:cNvSpPr>
          <p:nvPr/>
        </p:nvSpPr>
        <p:spPr bwMode="auto">
          <a:xfrm>
            <a:off x="828040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4" name="Oval 822"/>
          <p:cNvSpPr>
            <a:spLocks noChangeArrowheads="1"/>
          </p:cNvSpPr>
          <p:nvPr/>
        </p:nvSpPr>
        <p:spPr bwMode="auto">
          <a:xfrm>
            <a:off x="8388350" y="43291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5" name="Oval 823"/>
          <p:cNvSpPr>
            <a:spLocks noChangeArrowheads="1"/>
          </p:cNvSpPr>
          <p:nvPr/>
        </p:nvSpPr>
        <p:spPr bwMode="auto">
          <a:xfrm>
            <a:off x="806450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6" name="Oval 824"/>
          <p:cNvSpPr>
            <a:spLocks noChangeArrowheads="1"/>
          </p:cNvSpPr>
          <p:nvPr/>
        </p:nvSpPr>
        <p:spPr bwMode="auto">
          <a:xfrm>
            <a:off x="817245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7" name="Oval 825"/>
          <p:cNvSpPr>
            <a:spLocks noChangeArrowheads="1"/>
          </p:cNvSpPr>
          <p:nvPr/>
        </p:nvSpPr>
        <p:spPr bwMode="auto">
          <a:xfrm>
            <a:off x="828040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8" name="Oval 826"/>
          <p:cNvSpPr>
            <a:spLocks noChangeArrowheads="1"/>
          </p:cNvSpPr>
          <p:nvPr/>
        </p:nvSpPr>
        <p:spPr bwMode="auto">
          <a:xfrm>
            <a:off x="8388350" y="44370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59" name="Oval 827"/>
          <p:cNvSpPr>
            <a:spLocks noChangeArrowheads="1"/>
          </p:cNvSpPr>
          <p:nvPr/>
        </p:nvSpPr>
        <p:spPr bwMode="auto">
          <a:xfrm>
            <a:off x="720090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0" name="Oval 828"/>
          <p:cNvSpPr>
            <a:spLocks noChangeArrowheads="1"/>
          </p:cNvSpPr>
          <p:nvPr/>
        </p:nvSpPr>
        <p:spPr bwMode="auto">
          <a:xfrm>
            <a:off x="730885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1" name="Oval 829"/>
          <p:cNvSpPr>
            <a:spLocks noChangeArrowheads="1"/>
          </p:cNvSpPr>
          <p:nvPr/>
        </p:nvSpPr>
        <p:spPr bwMode="auto">
          <a:xfrm>
            <a:off x="741680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2" name="Oval 830"/>
          <p:cNvSpPr>
            <a:spLocks noChangeArrowheads="1"/>
          </p:cNvSpPr>
          <p:nvPr/>
        </p:nvSpPr>
        <p:spPr bwMode="auto">
          <a:xfrm>
            <a:off x="752475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3" name="Oval 831"/>
          <p:cNvSpPr>
            <a:spLocks noChangeArrowheads="1"/>
          </p:cNvSpPr>
          <p:nvPr/>
        </p:nvSpPr>
        <p:spPr bwMode="auto">
          <a:xfrm>
            <a:off x="763270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4" name="Oval 832"/>
          <p:cNvSpPr>
            <a:spLocks noChangeArrowheads="1"/>
          </p:cNvSpPr>
          <p:nvPr/>
        </p:nvSpPr>
        <p:spPr bwMode="auto">
          <a:xfrm>
            <a:off x="774065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5" name="Oval 833"/>
          <p:cNvSpPr>
            <a:spLocks noChangeArrowheads="1"/>
          </p:cNvSpPr>
          <p:nvPr/>
        </p:nvSpPr>
        <p:spPr bwMode="auto">
          <a:xfrm>
            <a:off x="784860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6" name="Oval 834"/>
          <p:cNvSpPr>
            <a:spLocks noChangeArrowheads="1"/>
          </p:cNvSpPr>
          <p:nvPr/>
        </p:nvSpPr>
        <p:spPr bwMode="auto">
          <a:xfrm>
            <a:off x="795655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7" name="Oval 835"/>
          <p:cNvSpPr>
            <a:spLocks noChangeArrowheads="1"/>
          </p:cNvSpPr>
          <p:nvPr/>
        </p:nvSpPr>
        <p:spPr bwMode="auto">
          <a:xfrm>
            <a:off x="720090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8" name="Oval 836"/>
          <p:cNvSpPr>
            <a:spLocks noChangeArrowheads="1"/>
          </p:cNvSpPr>
          <p:nvPr/>
        </p:nvSpPr>
        <p:spPr bwMode="auto">
          <a:xfrm>
            <a:off x="730885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69" name="Oval 837"/>
          <p:cNvSpPr>
            <a:spLocks noChangeArrowheads="1"/>
          </p:cNvSpPr>
          <p:nvPr/>
        </p:nvSpPr>
        <p:spPr bwMode="auto">
          <a:xfrm>
            <a:off x="741680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0" name="Oval 838"/>
          <p:cNvSpPr>
            <a:spLocks noChangeArrowheads="1"/>
          </p:cNvSpPr>
          <p:nvPr/>
        </p:nvSpPr>
        <p:spPr bwMode="auto">
          <a:xfrm>
            <a:off x="752475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1" name="Oval 839"/>
          <p:cNvSpPr>
            <a:spLocks noChangeArrowheads="1"/>
          </p:cNvSpPr>
          <p:nvPr/>
        </p:nvSpPr>
        <p:spPr bwMode="auto">
          <a:xfrm>
            <a:off x="763270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2" name="Oval 840"/>
          <p:cNvSpPr>
            <a:spLocks noChangeArrowheads="1"/>
          </p:cNvSpPr>
          <p:nvPr/>
        </p:nvSpPr>
        <p:spPr bwMode="auto">
          <a:xfrm>
            <a:off x="774065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3" name="Oval 841"/>
          <p:cNvSpPr>
            <a:spLocks noChangeArrowheads="1"/>
          </p:cNvSpPr>
          <p:nvPr/>
        </p:nvSpPr>
        <p:spPr bwMode="auto">
          <a:xfrm>
            <a:off x="784860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4" name="Oval 842"/>
          <p:cNvSpPr>
            <a:spLocks noChangeArrowheads="1"/>
          </p:cNvSpPr>
          <p:nvPr/>
        </p:nvSpPr>
        <p:spPr bwMode="auto">
          <a:xfrm>
            <a:off x="795655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5" name="Oval 843"/>
          <p:cNvSpPr>
            <a:spLocks noChangeArrowheads="1"/>
          </p:cNvSpPr>
          <p:nvPr/>
        </p:nvSpPr>
        <p:spPr bwMode="auto">
          <a:xfrm>
            <a:off x="720090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6" name="Oval 844"/>
          <p:cNvSpPr>
            <a:spLocks noChangeArrowheads="1"/>
          </p:cNvSpPr>
          <p:nvPr/>
        </p:nvSpPr>
        <p:spPr bwMode="auto">
          <a:xfrm>
            <a:off x="730885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7" name="Oval 845"/>
          <p:cNvSpPr>
            <a:spLocks noChangeArrowheads="1"/>
          </p:cNvSpPr>
          <p:nvPr/>
        </p:nvSpPr>
        <p:spPr bwMode="auto">
          <a:xfrm>
            <a:off x="741680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8" name="Oval 846"/>
          <p:cNvSpPr>
            <a:spLocks noChangeArrowheads="1"/>
          </p:cNvSpPr>
          <p:nvPr/>
        </p:nvSpPr>
        <p:spPr bwMode="auto">
          <a:xfrm>
            <a:off x="752475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79" name="Oval 847"/>
          <p:cNvSpPr>
            <a:spLocks noChangeArrowheads="1"/>
          </p:cNvSpPr>
          <p:nvPr/>
        </p:nvSpPr>
        <p:spPr bwMode="auto">
          <a:xfrm>
            <a:off x="763270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0" name="Oval 848"/>
          <p:cNvSpPr>
            <a:spLocks noChangeArrowheads="1"/>
          </p:cNvSpPr>
          <p:nvPr/>
        </p:nvSpPr>
        <p:spPr bwMode="auto">
          <a:xfrm>
            <a:off x="774065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1" name="Oval 849"/>
          <p:cNvSpPr>
            <a:spLocks noChangeArrowheads="1"/>
          </p:cNvSpPr>
          <p:nvPr/>
        </p:nvSpPr>
        <p:spPr bwMode="auto">
          <a:xfrm>
            <a:off x="784860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2" name="Oval 850"/>
          <p:cNvSpPr>
            <a:spLocks noChangeArrowheads="1"/>
          </p:cNvSpPr>
          <p:nvPr/>
        </p:nvSpPr>
        <p:spPr bwMode="auto">
          <a:xfrm>
            <a:off x="795655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3" name="Oval 851"/>
          <p:cNvSpPr>
            <a:spLocks noChangeArrowheads="1"/>
          </p:cNvSpPr>
          <p:nvPr/>
        </p:nvSpPr>
        <p:spPr bwMode="auto">
          <a:xfrm>
            <a:off x="720090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4" name="Oval 852"/>
          <p:cNvSpPr>
            <a:spLocks noChangeArrowheads="1"/>
          </p:cNvSpPr>
          <p:nvPr/>
        </p:nvSpPr>
        <p:spPr bwMode="auto">
          <a:xfrm>
            <a:off x="730885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5" name="Oval 853"/>
          <p:cNvSpPr>
            <a:spLocks noChangeArrowheads="1"/>
          </p:cNvSpPr>
          <p:nvPr/>
        </p:nvSpPr>
        <p:spPr bwMode="auto">
          <a:xfrm>
            <a:off x="741680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6" name="Oval 854"/>
          <p:cNvSpPr>
            <a:spLocks noChangeArrowheads="1"/>
          </p:cNvSpPr>
          <p:nvPr/>
        </p:nvSpPr>
        <p:spPr bwMode="auto">
          <a:xfrm>
            <a:off x="752475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7" name="Oval 855"/>
          <p:cNvSpPr>
            <a:spLocks noChangeArrowheads="1"/>
          </p:cNvSpPr>
          <p:nvPr/>
        </p:nvSpPr>
        <p:spPr bwMode="auto">
          <a:xfrm>
            <a:off x="763270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8" name="Oval 856"/>
          <p:cNvSpPr>
            <a:spLocks noChangeArrowheads="1"/>
          </p:cNvSpPr>
          <p:nvPr/>
        </p:nvSpPr>
        <p:spPr bwMode="auto">
          <a:xfrm>
            <a:off x="774065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89" name="Oval 857"/>
          <p:cNvSpPr>
            <a:spLocks noChangeArrowheads="1"/>
          </p:cNvSpPr>
          <p:nvPr/>
        </p:nvSpPr>
        <p:spPr bwMode="auto">
          <a:xfrm>
            <a:off x="784860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0" name="Oval 858"/>
          <p:cNvSpPr>
            <a:spLocks noChangeArrowheads="1"/>
          </p:cNvSpPr>
          <p:nvPr/>
        </p:nvSpPr>
        <p:spPr bwMode="auto">
          <a:xfrm>
            <a:off x="795655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1" name="Oval 859"/>
          <p:cNvSpPr>
            <a:spLocks noChangeArrowheads="1"/>
          </p:cNvSpPr>
          <p:nvPr/>
        </p:nvSpPr>
        <p:spPr bwMode="auto">
          <a:xfrm>
            <a:off x="720090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2" name="Oval 860"/>
          <p:cNvSpPr>
            <a:spLocks noChangeArrowheads="1"/>
          </p:cNvSpPr>
          <p:nvPr/>
        </p:nvSpPr>
        <p:spPr bwMode="auto">
          <a:xfrm>
            <a:off x="730885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3" name="Oval 861"/>
          <p:cNvSpPr>
            <a:spLocks noChangeArrowheads="1"/>
          </p:cNvSpPr>
          <p:nvPr/>
        </p:nvSpPr>
        <p:spPr bwMode="auto">
          <a:xfrm>
            <a:off x="741680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4" name="Oval 862"/>
          <p:cNvSpPr>
            <a:spLocks noChangeArrowheads="1"/>
          </p:cNvSpPr>
          <p:nvPr/>
        </p:nvSpPr>
        <p:spPr bwMode="auto">
          <a:xfrm>
            <a:off x="752475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5" name="Oval 863"/>
          <p:cNvSpPr>
            <a:spLocks noChangeArrowheads="1"/>
          </p:cNvSpPr>
          <p:nvPr/>
        </p:nvSpPr>
        <p:spPr bwMode="auto">
          <a:xfrm>
            <a:off x="763270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6" name="Oval 864"/>
          <p:cNvSpPr>
            <a:spLocks noChangeArrowheads="1"/>
          </p:cNvSpPr>
          <p:nvPr/>
        </p:nvSpPr>
        <p:spPr bwMode="auto">
          <a:xfrm>
            <a:off x="774065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7" name="Oval 865"/>
          <p:cNvSpPr>
            <a:spLocks noChangeArrowheads="1"/>
          </p:cNvSpPr>
          <p:nvPr/>
        </p:nvSpPr>
        <p:spPr bwMode="auto">
          <a:xfrm>
            <a:off x="784860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8" name="Oval 866"/>
          <p:cNvSpPr>
            <a:spLocks noChangeArrowheads="1"/>
          </p:cNvSpPr>
          <p:nvPr/>
        </p:nvSpPr>
        <p:spPr bwMode="auto">
          <a:xfrm>
            <a:off x="795655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899" name="Oval 867"/>
          <p:cNvSpPr>
            <a:spLocks noChangeArrowheads="1"/>
          </p:cNvSpPr>
          <p:nvPr/>
        </p:nvSpPr>
        <p:spPr bwMode="auto">
          <a:xfrm>
            <a:off x="720090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0" name="Oval 868"/>
          <p:cNvSpPr>
            <a:spLocks noChangeArrowheads="1"/>
          </p:cNvSpPr>
          <p:nvPr/>
        </p:nvSpPr>
        <p:spPr bwMode="auto">
          <a:xfrm>
            <a:off x="730885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1" name="Oval 869"/>
          <p:cNvSpPr>
            <a:spLocks noChangeArrowheads="1"/>
          </p:cNvSpPr>
          <p:nvPr/>
        </p:nvSpPr>
        <p:spPr bwMode="auto">
          <a:xfrm>
            <a:off x="741680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2" name="Oval 870"/>
          <p:cNvSpPr>
            <a:spLocks noChangeArrowheads="1"/>
          </p:cNvSpPr>
          <p:nvPr/>
        </p:nvSpPr>
        <p:spPr bwMode="auto">
          <a:xfrm>
            <a:off x="752475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3" name="Oval 871"/>
          <p:cNvSpPr>
            <a:spLocks noChangeArrowheads="1"/>
          </p:cNvSpPr>
          <p:nvPr/>
        </p:nvSpPr>
        <p:spPr bwMode="auto">
          <a:xfrm>
            <a:off x="763270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4" name="Oval 872"/>
          <p:cNvSpPr>
            <a:spLocks noChangeArrowheads="1"/>
          </p:cNvSpPr>
          <p:nvPr/>
        </p:nvSpPr>
        <p:spPr bwMode="auto">
          <a:xfrm>
            <a:off x="774065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5" name="Oval 873"/>
          <p:cNvSpPr>
            <a:spLocks noChangeArrowheads="1"/>
          </p:cNvSpPr>
          <p:nvPr/>
        </p:nvSpPr>
        <p:spPr bwMode="auto">
          <a:xfrm>
            <a:off x="784860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6" name="Oval 874"/>
          <p:cNvSpPr>
            <a:spLocks noChangeArrowheads="1"/>
          </p:cNvSpPr>
          <p:nvPr/>
        </p:nvSpPr>
        <p:spPr bwMode="auto">
          <a:xfrm>
            <a:off x="795655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7" name="Oval 875"/>
          <p:cNvSpPr>
            <a:spLocks noChangeArrowheads="1"/>
          </p:cNvSpPr>
          <p:nvPr/>
        </p:nvSpPr>
        <p:spPr bwMode="auto">
          <a:xfrm>
            <a:off x="806450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8" name="Oval 876"/>
          <p:cNvSpPr>
            <a:spLocks noChangeArrowheads="1"/>
          </p:cNvSpPr>
          <p:nvPr/>
        </p:nvSpPr>
        <p:spPr bwMode="auto">
          <a:xfrm>
            <a:off x="817245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09" name="Oval 877"/>
          <p:cNvSpPr>
            <a:spLocks noChangeArrowheads="1"/>
          </p:cNvSpPr>
          <p:nvPr/>
        </p:nvSpPr>
        <p:spPr bwMode="auto">
          <a:xfrm>
            <a:off x="828040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0" name="Oval 878"/>
          <p:cNvSpPr>
            <a:spLocks noChangeArrowheads="1"/>
          </p:cNvSpPr>
          <p:nvPr/>
        </p:nvSpPr>
        <p:spPr bwMode="auto">
          <a:xfrm>
            <a:off x="8388350" y="45450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1" name="Oval 879"/>
          <p:cNvSpPr>
            <a:spLocks noChangeArrowheads="1"/>
          </p:cNvSpPr>
          <p:nvPr/>
        </p:nvSpPr>
        <p:spPr bwMode="auto">
          <a:xfrm>
            <a:off x="806450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2" name="Oval 880"/>
          <p:cNvSpPr>
            <a:spLocks noChangeArrowheads="1"/>
          </p:cNvSpPr>
          <p:nvPr/>
        </p:nvSpPr>
        <p:spPr bwMode="auto">
          <a:xfrm>
            <a:off x="817245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3" name="Oval 881"/>
          <p:cNvSpPr>
            <a:spLocks noChangeArrowheads="1"/>
          </p:cNvSpPr>
          <p:nvPr/>
        </p:nvSpPr>
        <p:spPr bwMode="auto">
          <a:xfrm>
            <a:off x="8280400" y="46529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4" name="Oval 882"/>
          <p:cNvSpPr>
            <a:spLocks noChangeArrowheads="1"/>
          </p:cNvSpPr>
          <p:nvPr/>
        </p:nvSpPr>
        <p:spPr bwMode="auto">
          <a:xfrm>
            <a:off x="806450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5" name="Oval 883"/>
          <p:cNvSpPr>
            <a:spLocks noChangeArrowheads="1"/>
          </p:cNvSpPr>
          <p:nvPr/>
        </p:nvSpPr>
        <p:spPr bwMode="auto">
          <a:xfrm>
            <a:off x="817245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6" name="Oval 884"/>
          <p:cNvSpPr>
            <a:spLocks noChangeArrowheads="1"/>
          </p:cNvSpPr>
          <p:nvPr/>
        </p:nvSpPr>
        <p:spPr bwMode="auto">
          <a:xfrm>
            <a:off x="8280400" y="4760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7" name="Oval 885"/>
          <p:cNvSpPr>
            <a:spLocks noChangeArrowheads="1"/>
          </p:cNvSpPr>
          <p:nvPr/>
        </p:nvSpPr>
        <p:spPr bwMode="auto">
          <a:xfrm>
            <a:off x="806450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8" name="Oval 886"/>
          <p:cNvSpPr>
            <a:spLocks noChangeArrowheads="1"/>
          </p:cNvSpPr>
          <p:nvPr/>
        </p:nvSpPr>
        <p:spPr bwMode="auto">
          <a:xfrm>
            <a:off x="817245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19" name="Oval 887"/>
          <p:cNvSpPr>
            <a:spLocks noChangeArrowheads="1"/>
          </p:cNvSpPr>
          <p:nvPr/>
        </p:nvSpPr>
        <p:spPr bwMode="auto">
          <a:xfrm>
            <a:off x="8280400" y="4868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0" name="Oval 888"/>
          <p:cNvSpPr>
            <a:spLocks noChangeArrowheads="1"/>
          </p:cNvSpPr>
          <p:nvPr/>
        </p:nvSpPr>
        <p:spPr bwMode="auto">
          <a:xfrm>
            <a:off x="806450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1" name="Oval 889"/>
          <p:cNvSpPr>
            <a:spLocks noChangeArrowheads="1"/>
          </p:cNvSpPr>
          <p:nvPr/>
        </p:nvSpPr>
        <p:spPr bwMode="auto">
          <a:xfrm>
            <a:off x="817245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2" name="Oval 890"/>
          <p:cNvSpPr>
            <a:spLocks noChangeArrowheads="1"/>
          </p:cNvSpPr>
          <p:nvPr/>
        </p:nvSpPr>
        <p:spPr bwMode="auto">
          <a:xfrm>
            <a:off x="828040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3" name="Oval 891"/>
          <p:cNvSpPr>
            <a:spLocks noChangeArrowheads="1"/>
          </p:cNvSpPr>
          <p:nvPr/>
        </p:nvSpPr>
        <p:spPr bwMode="auto">
          <a:xfrm>
            <a:off x="8388350" y="4976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4" name="Oval 892"/>
          <p:cNvSpPr>
            <a:spLocks noChangeArrowheads="1"/>
          </p:cNvSpPr>
          <p:nvPr/>
        </p:nvSpPr>
        <p:spPr bwMode="auto">
          <a:xfrm>
            <a:off x="806450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5" name="Oval 893"/>
          <p:cNvSpPr>
            <a:spLocks noChangeArrowheads="1"/>
          </p:cNvSpPr>
          <p:nvPr/>
        </p:nvSpPr>
        <p:spPr bwMode="auto">
          <a:xfrm>
            <a:off x="817245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6" name="Oval 894"/>
          <p:cNvSpPr>
            <a:spLocks noChangeArrowheads="1"/>
          </p:cNvSpPr>
          <p:nvPr/>
        </p:nvSpPr>
        <p:spPr bwMode="auto">
          <a:xfrm>
            <a:off x="828040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7" name="Oval 895"/>
          <p:cNvSpPr>
            <a:spLocks noChangeArrowheads="1"/>
          </p:cNvSpPr>
          <p:nvPr/>
        </p:nvSpPr>
        <p:spPr bwMode="auto">
          <a:xfrm>
            <a:off x="838835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8" name="Oval 896"/>
          <p:cNvSpPr>
            <a:spLocks noChangeArrowheads="1"/>
          </p:cNvSpPr>
          <p:nvPr/>
        </p:nvSpPr>
        <p:spPr bwMode="auto">
          <a:xfrm>
            <a:off x="8496300" y="5084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29" name="Oval 898"/>
          <p:cNvSpPr>
            <a:spLocks noChangeArrowheads="1"/>
          </p:cNvSpPr>
          <p:nvPr/>
        </p:nvSpPr>
        <p:spPr bwMode="auto">
          <a:xfrm>
            <a:off x="2771775" y="2600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0" name="Oval 899"/>
          <p:cNvSpPr>
            <a:spLocks noChangeArrowheads="1"/>
          </p:cNvSpPr>
          <p:nvPr/>
        </p:nvSpPr>
        <p:spPr bwMode="auto">
          <a:xfrm>
            <a:off x="266382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1" name="Oval 900"/>
          <p:cNvSpPr>
            <a:spLocks noChangeArrowheads="1"/>
          </p:cNvSpPr>
          <p:nvPr/>
        </p:nvSpPr>
        <p:spPr bwMode="auto">
          <a:xfrm>
            <a:off x="277177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2" name="Oval 901"/>
          <p:cNvSpPr>
            <a:spLocks noChangeArrowheads="1"/>
          </p:cNvSpPr>
          <p:nvPr/>
        </p:nvSpPr>
        <p:spPr bwMode="auto">
          <a:xfrm>
            <a:off x="2663825" y="2816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3" name="Oval 902"/>
          <p:cNvSpPr>
            <a:spLocks noChangeArrowheads="1"/>
          </p:cNvSpPr>
          <p:nvPr/>
        </p:nvSpPr>
        <p:spPr bwMode="auto">
          <a:xfrm>
            <a:off x="2771775" y="2816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4" name="Oval 903"/>
          <p:cNvSpPr>
            <a:spLocks noChangeArrowheads="1"/>
          </p:cNvSpPr>
          <p:nvPr/>
        </p:nvSpPr>
        <p:spPr bwMode="auto">
          <a:xfrm>
            <a:off x="2771775" y="2924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5" name="Oval 904"/>
          <p:cNvSpPr>
            <a:spLocks noChangeArrowheads="1"/>
          </p:cNvSpPr>
          <p:nvPr/>
        </p:nvSpPr>
        <p:spPr bwMode="auto">
          <a:xfrm>
            <a:off x="2879725" y="2600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6" name="Oval 905"/>
          <p:cNvSpPr>
            <a:spLocks noChangeArrowheads="1"/>
          </p:cNvSpPr>
          <p:nvPr/>
        </p:nvSpPr>
        <p:spPr bwMode="auto">
          <a:xfrm>
            <a:off x="2987675" y="2600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7" name="Oval 906"/>
          <p:cNvSpPr>
            <a:spLocks noChangeArrowheads="1"/>
          </p:cNvSpPr>
          <p:nvPr/>
        </p:nvSpPr>
        <p:spPr bwMode="auto">
          <a:xfrm>
            <a:off x="3095625" y="2600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8" name="Oval 907"/>
          <p:cNvSpPr>
            <a:spLocks noChangeArrowheads="1"/>
          </p:cNvSpPr>
          <p:nvPr/>
        </p:nvSpPr>
        <p:spPr bwMode="auto">
          <a:xfrm>
            <a:off x="3203575" y="2600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39" name="Oval 908"/>
          <p:cNvSpPr>
            <a:spLocks noChangeArrowheads="1"/>
          </p:cNvSpPr>
          <p:nvPr/>
        </p:nvSpPr>
        <p:spPr bwMode="auto">
          <a:xfrm>
            <a:off x="3635375" y="26003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0" name="Oval 909"/>
          <p:cNvSpPr>
            <a:spLocks noChangeArrowheads="1"/>
          </p:cNvSpPr>
          <p:nvPr/>
        </p:nvSpPr>
        <p:spPr bwMode="auto">
          <a:xfrm>
            <a:off x="287972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1" name="Oval 910"/>
          <p:cNvSpPr>
            <a:spLocks noChangeArrowheads="1"/>
          </p:cNvSpPr>
          <p:nvPr/>
        </p:nvSpPr>
        <p:spPr bwMode="auto">
          <a:xfrm>
            <a:off x="298767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2" name="Oval 911"/>
          <p:cNvSpPr>
            <a:spLocks noChangeArrowheads="1"/>
          </p:cNvSpPr>
          <p:nvPr/>
        </p:nvSpPr>
        <p:spPr bwMode="auto">
          <a:xfrm>
            <a:off x="309562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3" name="Oval 912"/>
          <p:cNvSpPr>
            <a:spLocks noChangeArrowheads="1"/>
          </p:cNvSpPr>
          <p:nvPr/>
        </p:nvSpPr>
        <p:spPr bwMode="auto">
          <a:xfrm>
            <a:off x="320357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4" name="Oval 913"/>
          <p:cNvSpPr>
            <a:spLocks noChangeArrowheads="1"/>
          </p:cNvSpPr>
          <p:nvPr/>
        </p:nvSpPr>
        <p:spPr bwMode="auto">
          <a:xfrm>
            <a:off x="341947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5" name="Oval 914"/>
          <p:cNvSpPr>
            <a:spLocks noChangeArrowheads="1"/>
          </p:cNvSpPr>
          <p:nvPr/>
        </p:nvSpPr>
        <p:spPr bwMode="auto">
          <a:xfrm>
            <a:off x="352742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6" name="Oval 915"/>
          <p:cNvSpPr>
            <a:spLocks noChangeArrowheads="1"/>
          </p:cNvSpPr>
          <p:nvPr/>
        </p:nvSpPr>
        <p:spPr bwMode="auto">
          <a:xfrm>
            <a:off x="3635375" y="27082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7" name="Oval 916"/>
          <p:cNvSpPr>
            <a:spLocks noChangeArrowheads="1"/>
          </p:cNvSpPr>
          <p:nvPr/>
        </p:nvSpPr>
        <p:spPr bwMode="auto">
          <a:xfrm>
            <a:off x="2879725" y="2816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8" name="Oval 917"/>
          <p:cNvSpPr>
            <a:spLocks noChangeArrowheads="1"/>
          </p:cNvSpPr>
          <p:nvPr/>
        </p:nvSpPr>
        <p:spPr bwMode="auto">
          <a:xfrm>
            <a:off x="2987675" y="2816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49" name="Oval 918"/>
          <p:cNvSpPr>
            <a:spLocks noChangeArrowheads="1"/>
          </p:cNvSpPr>
          <p:nvPr/>
        </p:nvSpPr>
        <p:spPr bwMode="auto">
          <a:xfrm>
            <a:off x="3095625" y="2816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0" name="Oval 919"/>
          <p:cNvSpPr>
            <a:spLocks noChangeArrowheads="1"/>
          </p:cNvSpPr>
          <p:nvPr/>
        </p:nvSpPr>
        <p:spPr bwMode="auto">
          <a:xfrm>
            <a:off x="3527425" y="2816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1" name="Oval 920"/>
          <p:cNvSpPr>
            <a:spLocks noChangeArrowheads="1"/>
          </p:cNvSpPr>
          <p:nvPr/>
        </p:nvSpPr>
        <p:spPr bwMode="auto">
          <a:xfrm>
            <a:off x="3635375" y="28162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2" name="Oval 921"/>
          <p:cNvSpPr>
            <a:spLocks noChangeArrowheads="1"/>
          </p:cNvSpPr>
          <p:nvPr/>
        </p:nvSpPr>
        <p:spPr bwMode="auto">
          <a:xfrm>
            <a:off x="3311525" y="2924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3" name="Oval 922"/>
          <p:cNvSpPr>
            <a:spLocks noChangeArrowheads="1"/>
          </p:cNvSpPr>
          <p:nvPr/>
        </p:nvSpPr>
        <p:spPr bwMode="auto">
          <a:xfrm>
            <a:off x="3419475" y="2924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4" name="Oval 923"/>
          <p:cNvSpPr>
            <a:spLocks noChangeArrowheads="1"/>
          </p:cNvSpPr>
          <p:nvPr/>
        </p:nvSpPr>
        <p:spPr bwMode="auto">
          <a:xfrm>
            <a:off x="3527425" y="2924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5" name="Oval 924"/>
          <p:cNvSpPr>
            <a:spLocks noChangeArrowheads="1"/>
          </p:cNvSpPr>
          <p:nvPr/>
        </p:nvSpPr>
        <p:spPr bwMode="auto">
          <a:xfrm>
            <a:off x="3635375" y="29241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6" name="Oval 925"/>
          <p:cNvSpPr>
            <a:spLocks noChangeArrowheads="1"/>
          </p:cNvSpPr>
          <p:nvPr/>
        </p:nvSpPr>
        <p:spPr bwMode="auto">
          <a:xfrm>
            <a:off x="3527425" y="30321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7" name="Oval 926"/>
          <p:cNvSpPr>
            <a:spLocks noChangeArrowheads="1"/>
          </p:cNvSpPr>
          <p:nvPr/>
        </p:nvSpPr>
        <p:spPr bwMode="auto">
          <a:xfrm>
            <a:off x="3635375" y="30321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8" name="Oval 927"/>
          <p:cNvSpPr>
            <a:spLocks noChangeArrowheads="1"/>
          </p:cNvSpPr>
          <p:nvPr/>
        </p:nvSpPr>
        <p:spPr bwMode="auto">
          <a:xfrm>
            <a:off x="3419475" y="31400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9" name="Oval 928"/>
          <p:cNvSpPr>
            <a:spLocks noChangeArrowheads="1"/>
          </p:cNvSpPr>
          <p:nvPr/>
        </p:nvSpPr>
        <p:spPr bwMode="auto">
          <a:xfrm>
            <a:off x="3527425" y="31400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0" name="Oval 929"/>
          <p:cNvSpPr>
            <a:spLocks noChangeArrowheads="1"/>
          </p:cNvSpPr>
          <p:nvPr/>
        </p:nvSpPr>
        <p:spPr bwMode="auto">
          <a:xfrm>
            <a:off x="3635375" y="31400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1" name="Oval 930"/>
          <p:cNvSpPr>
            <a:spLocks noChangeArrowheads="1"/>
          </p:cNvSpPr>
          <p:nvPr/>
        </p:nvSpPr>
        <p:spPr bwMode="auto">
          <a:xfrm>
            <a:off x="3311525" y="32480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2" name="Oval 931"/>
          <p:cNvSpPr>
            <a:spLocks noChangeArrowheads="1"/>
          </p:cNvSpPr>
          <p:nvPr/>
        </p:nvSpPr>
        <p:spPr bwMode="auto">
          <a:xfrm>
            <a:off x="3419475" y="32480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3" name="Oval 932"/>
          <p:cNvSpPr>
            <a:spLocks noChangeArrowheads="1"/>
          </p:cNvSpPr>
          <p:nvPr/>
        </p:nvSpPr>
        <p:spPr bwMode="auto">
          <a:xfrm>
            <a:off x="3527425" y="32480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4" name="Oval 933"/>
          <p:cNvSpPr>
            <a:spLocks noChangeArrowheads="1"/>
          </p:cNvSpPr>
          <p:nvPr/>
        </p:nvSpPr>
        <p:spPr bwMode="auto">
          <a:xfrm>
            <a:off x="3635375" y="32480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5" name="Oval 934"/>
          <p:cNvSpPr>
            <a:spLocks noChangeArrowheads="1"/>
          </p:cNvSpPr>
          <p:nvPr/>
        </p:nvSpPr>
        <p:spPr bwMode="auto">
          <a:xfrm>
            <a:off x="3203575" y="33559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6" name="Oval 935"/>
          <p:cNvSpPr>
            <a:spLocks noChangeArrowheads="1"/>
          </p:cNvSpPr>
          <p:nvPr/>
        </p:nvSpPr>
        <p:spPr bwMode="auto">
          <a:xfrm>
            <a:off x="3419475" y="33559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7" name="Oval 936"/>
          <p:cNvSpPr>
            <a:spLocks noChangeArrowheads="1"/>
          </p:cNvSpPr>
          <p:nvPr/>
        </p:nvSpPr>
        <p:spPr bwMode="auto">
          <a:xfrm>
            <a:off x="3203575" y="3679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8" name="Oval 937"/>
          <p:cNvSpPr>
            <a:spLocks noChangeArrowheads="1"/>
          </p:cNvSpPr>
          <p:nvPr/>
        </p:nvSpPr>
        <p:spPr bwMode="auto">
          <a:xfrm>
            <a:off x="3311525" y="3679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69" name="Oval 938"/>
          <p:cNvSpPr>
            <a:spLocks noChangeArrowheads="1"/>
          </p:cNvSpPr>
          <p:nvPr/>
        </p:nvSpPr>
        <p:spPr bwMode="auto">
          <a:xfrm>
            <a:off x="3419475" y="3679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0" name="Oval 939"/>
          <p:cNvSpPr>
            <a:spLocks noChangeArrowheads="1"/>
          </p:cNvSpPr>
          <p:nvPr/>
        </p:nvSpPr>
        <p:spPr bwMode="auto">
          <a:xfrm>
            <a:off x="3527425" y="3679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1" name="Oval 940"/>
          <p:cNvSpPr>
            <a:spLocks noChangeArrowheads="1"/>
          </p:cNvSpPr>
          <p:nvPr/>
        </p:nvSpPr>
        <p:spPr bwMode="auto">
          <a:xfrm>
            <a:off x="3203575" y="3787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2" name="Oval 941"/>
          <p:cNvSpPr>
            <a:spLocks noChangeArrowheads="1"/>
          </p:cNvSpPr>
          <p:nvPr/>
        </p:nvSpPr>
        <p:spPr bwMode="auto">
          <a:xfrm>
            <a:off x="3311525" y="3787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3" name="Oval 942"/>
          <p:cNvSpPr>
            <a:spLocks noChangeArrowheads="1"/>
          </p:cNvSpPr>
          <p:nvPr/>
        </p:nvSpPr>
        <p:spPr bwMode="auto">
          <a:xfrm>
            <a:off x="3419475" y="3787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4" name="Oval 943"/>
          <p:cNvSpPr>
            <a:spLocks noChangeArrowheads="1"/>
          </p:cNvSpPr>
          <p:nvPr/>
        </p:nvSpPr>
        <p:spPr bwMode="auto">
          <a:xfrm>
            <a:off x="3527425" y="3787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5" name="Oval 944"/>
          <p:cNvSpPr>
            <a:spLocks noChangeArrowheads="1"/>
          </p:cNvSpPr>
          <p:nvPr/>
        </p:nvSpPr>
        <p:spPr bwMode="auto">
          <a:xfrm>
            <a:off x="3635375" y="3787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6" name="Oval 945"/>
          <p:cNvSpPr>
            <a:spLocks noChangeArrowheads="1"/>
          </p:cNvSpPr>
          <p:nvPr/>
        </p:nvSpPr>
        <p:spPr bwMode="auto">
          <a:xfrm>
            <a:off x="3635375" y="15192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7" name="Oval 946"/>
          <p:cNvSpPr>
            <a:spLocks noChangeArrowheads="1"/>
          </p:cNvSpPr>
          <p:nvPr/>
        </p:nvSpPr>
        <p:spPr bwMode="auto">
          <a:xfrm>
            <a:off x="3527425" y="16271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8" name="Oval 947"/>
          <p:cNvSpPr>
            <a:spLocks noChangeArrowheads="1"/>
          </p:cNvSpPr>
          <p:nvPr/>
        </p:nvSpPr>
        <p:spPr bwMode="auto">
          <a:xfrm>
            <a:off x="3635375" y="16271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79" name="Oval 948"/>
          <p:cNvSpPr>
            <a:spLocks noChangeArrowheads="1"/>
          </p:cNvSpPr>
          <p:nvPr/>
        </p:nvSpPr>
        <p:spPr bwMode="auto">
          <a:xfrm>
            <a:off x="3419475" y="17351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0" name="Oval 949"/>
          <p:cNvSpPr>
            <a:spLocks noChangeArrowheads="1"/>
          </p:cNvSpPr>
          <p:nvPr/>
        </p:nvSpPr>
        <p:spPr bwMode="auto">
          <a:xfrm>
            <a:off x="3527425" y="17351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1" name="Oval 950"/>
          <p:cNvSpPr>
            <a:spLocks noChangeArrowheads="1"/>
          </p:cNvSpPr>
          <p:nvPr/>
        </p:nvSpPr>
        <p:spPr bwMode="auto">
          <a:xfrm>
            <a:off x="3635375" y="17351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2" name="Oval 951"/>
          <p:cNvSpPr>
            <a:spLocks noChangeArrowheads="1"/>
          </p:cNvSpPr>
          <p:nvPr/>
        </p:nvSpPr>
        <p:spPr bwMode="auto">
          <a:xfrm>
            <a:off x="3419475" y="18430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3" name="Oval 952"/>
          <p:cNvSpPr>
            <a:spLocks noChangeArrowheads="1"/>
          </p:cNvSpPr>
          <p:nvPr/>
        </p:nvSpPr>
        <p:spPr bwMode="auto">
          <a:xfrm>
            <a:off x="3527425" y="18430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4" name="Oval 953"/>
          <p:cNvSpPr>
            <a:spLocks noChangeArrowheads="1"/>
          </p:cNvSpPr>
          <p:nvPr/>
        </p:nvSpPr>
        <p:spPr bwMode="auto">
          <a:xfrm>
            <a:off x="3635375" y="18430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5" name="Oval 954"/>
          <p:cNvSpPr>
            <a:spLocks noChangeArrowheads="1"/>
          </p:cNvSpPr>
          <p:nvPr/>
        </p:nvSpPr>
        <p:spPr bwMode="auto">
          <a:xfrm>
            <a:off x="277177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6" name="Oval 955"/>
          <p:cNvSpPr>
            <a:spLocks noChangeArrowheads="1"/>
          </p:cNvSpPr>
          <p:nvPr/>
        </p:nvSpPr>
        <p:spPr bwMode="auto">
          <a:xfrm>
            <a:off x="277177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7" name="Oval 956"/>
          <p:cNvSpPr>
            <a:spLocks noChangeArrowheads="1"/>
          </p:cNvSpPr>
          <p:nvPr/>
        </p:nvSpPr>
        <p:spPr bwMode="auto">
          <a:xfrm>
            <a:off x="2771775" y="24907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8" name="Oval 957"/>
          <p:cNvSpPr>
            <a:spLocks noChangeArrowheads="1"/>
          </p:cNvSpPr>
          <p:nvPr/>
        </p:nvSpPr>
        <p:spPr bwMode="auto">
          <a:xfrm>
            <a:off x="3419475" y="19510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89" name="Oval 958"/>
          <p:cNvSpPr>
            <a:spLocks noChangeArrowheads="1"/>
          </p:cNvSpPr>
          <p:nvPr/>
        </p:nvSpPr>
        <p:spPr bwMode="auto">
          <a:xfrm>
            <a:off x="3527425" y="19510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0" name="Oval 959"/>
          <p:cNvSpPr>
            <a:spLocks noChangeArrowheads="1"/>
          </p:cNvSpPr>
          <p:nvPr/>
        </p:nvSpPr>
        <p:spPr bwMode="auto">
          <a:xfrm>
            <a:off x="3635375" y="19510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1" name="Oval 960"/>
          <p:cNvSpPr>
            <a:spLocks noChangeArrowheads="1"/>
          </p:cNvSpPr>
          <p:nvPr/>
        </p:nvSpPr>
        <p:spPr bwMode="auto">
          <a:xfrm>
            <a:off x="3419475" y="20589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2" name="Oval 961"/>
          <p:cNvSpPr>
            <a:spLocks noChangeArrowheads="1"/>
          </p:cNvSpPr>
          <p:nvPr/>
        </p:nvSpPr>
        <p:spPr bwMode="auto">
          <a:xfrm>
            <a:off x="3527425" y="20589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3" name="Oval 962"/>
          <p:cNvSpPr>
            <a:spLocks noChangeArrowheads="1"/>
          </p:cNvSpPr>
          <p:nvPr/>
        </p:nvSpPr>
        <p:spPr bwMode="auto">
          <a:xfrm>
            <a:off x="3635375" y="20589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4" name="Oval 963"/>
          <p:cNvSpPr>
            <a:spLocks noChangeArrowheads="1"/>
          </p:cNvSpPr>
          <p:nvPr/>
        </p:nvSpPr>
        <p:spPr bwMode="auto">
          <a:xfrm>
            <a:off x="3095625" y="21669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5" name="Oval 964"/>
          <p:cNvSpPr>
            <a:spLocks noChangeArrowheads="1"/>
          </p:cNvSpPr>
          <p:nvPr/>
        </p:nvSpPr>
        <p:spPr bwMode="auto">
          <a:xfrm>
            <a:off x="3203575" y="21669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6" name="Oval 965"/>
          <p:cNvSpPr>
            <a:spLocks noChangeArrowheads="1"/>
          </p:cNvSpPr>
          <p:nvPr/>
        </p:nvSpPr>
        <p:spPr bwMode="auto">
          <a:xfrm>
            <a:off x="3527425" y="21669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7" name="Oval 966"/>
          <p:cNvSpPr>
            <a:spLocks noChangeArrowheads="1"/>
          </p:cNvSpPr>
          <p:nvPr/>
        </p:nvSpPr>
        <p:spPr bwMode="auto">
          <a:xfrm>
            <a:off x="3635375" y="21669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8" name="Oval 967"/>
          <p:cNvSpPr>
            <a:spLocks noChangeArrowheads="1"/>
          </p:cNvSpPr>
          <p:nvPr/>
        </p:nvSpPr>
        <p:spPr bwMode="auto">
          <a:xfrm>
            <a:off x="287972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99" name="Oval 968"/>
          <p:cNvSpPr>
            <a:spLocks noChangeArrowheads="1"/>
          </p:cNvSpPr>
          <p:nvPr/>
        </p:nvSpPr>
        <p:spPr bwMode="auto">
          <a:xfrm>
            <a:off x="298767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0" name="Oval 969"/>
          <p:cNvSpPr>
            <a:spLocks noChangeArrowheads="1"/>
          </p:cNvSpPr>
          <p:nvPr/>
        </p:nvSpPr>
        <p:spPr bwMode="auto">
          <a:xfrm>
            <a:off x="309562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1" name="Oval 970"/>
          <p:cNvSpPr>
            <a:spLocks noChangeArrowheads="1"/>
          </p:cNvSpPr>
          <p:nvPr/>
        </p:nvSpPr>
        <p:spPr bwMode="auto">
          <a:xfrm>
            <a:off x="320357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2" name="Oval 971"/>
          <p:cNvSpPr>
            <a:spLocks noChangeArrowheads="1"/>
          </p:cNvSpPr>
          <p:nvPr/>
        </p:nvSpPr>
        <p:spPr bwMode="auto">
          <a:xfrm>
            <a:off x="331152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3" name="Oval 972"/>
          <p:cNvSpPr>
            <a:spLocks noChangeArrowheads="1"/>
          </p:cNvSpPr>
          <p:nvPr/>
        </p:nvSpPr>
        <p:spPr bwMode="auto">
          <a:xfrm>
            <a:off x="352742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4" name="Oval 973"/>
          <p:cNvSpPr>
            <a:spLocks noChangeArrowheads="1"/>
          </p:cNvSpPr>
          <p:nvPr/>
        </p:nvSpPr>
        <p:spPr bwMode="auto">
          <a:xfrm>
            <a:off x="3635375" y="22748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5" name="Oval 974"/>
          <p:cNvSpPr>
            <a:spLocks noChangeArrowheads="1"/>
          </p:cNvSpPr>
          <p:nvPr/>
        </p:nvSpPr>
        <p:spPr bwMode="auto">
          <a:xfrm>
            <a:off x="287972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6" name="Oval 975"/>
          <p:cNvSpPr>
            <a:spLocks noChangeArrowheads="1"/>
          </p:cNvSpPr>
          <p:nvPr/>
        </p:nvSpPr>
        <p:spPr bwMode="auto">
          <a:xfrm>
            <a:off x="298767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7" name="Oval 976"/>
          <p:cNvSpPr>
            <a:spLocks noChangeArrowheads="1"/>
          </p:cNvSpPr>
          <p:nvPr/>
        </p:nvSpPr>
        <p:spPr bwMode="auto">
          <a:xfrm>
            <a:off x="309562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8" name="Oval 977"/>
          <p:cNvSpPr>
            <a:spLocks noChangeArrowheads="1"/>
          </p:cNvSpPr>
          <p:nvPr/>
        </p:nvSpPr>
        <p:spPr bwMode="auto">
          <a:xfrm>
            <a:off x="320357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09" name="Oval 978"/>
          <p:cNvSpPr>
            <a:spLocks noChangeArrowheads="1"/>
          </p:cNvSpPr>
          <p:nvPr/>
        </p:nvSpPr>
        <p:spPr bwMode="auto">
          <a:xfrm>
            <a:off x="331152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0" name="Oval 979"/>
          <p:cNvSpPr>
            <a:spLocks noChangeArrowheads="1"/>
          </p:cNvSpPr>
          <p:nvPr/>
        </p:nvSpPr>
        <p:spPr bwMode="auto">
          <a:xfrm>
            <a:off x="352742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1" name="Oval 980"/>
          <p:cNvSpPr>
            <a:spLocks noChangeArrowheads="1"/>
          </p:cNvSpPr>
          <p:nvPr/>
        </p:nvSpPr>
        <p:spPr bwMode="auto">
          <a:xfrm>
            <a:off x="3635375" y="238283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2" name="Oval 981"/>
          <p:cNvSpPr>
            <a:spLocks noChangeArrowheads="1"/>
          </p:cNvSpPr>
          <p:nvPr/>
        </p:nvSpPr>
        <p:spPr bwMode="auto">
          <a:xfrm>
            <a:off x="2879725" y="24907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3" name="Oval 982"/>
          <p:cNvSpPr>
            <a:spLocks noChangeArrowheads="1"/>
          </p:cNvSpPr>
          <p:nvPr/>
        </p:nvSpPr>
        <p:spPr bwMode="auto">
          <a:xfrm>
            <a:off x="2987675" y="24907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4" name="Oval 983"/>
          <p:cNvSpPr>
            <a:spLocks noChangeArrowheads="1"/>
          </p:cNvSpPr>
          <p:nvPr/>
        </p:nvSpPr>
        <p:spPr bwMode="auto">
          <a:xfrm>
            <a:off x="3095625" y="24907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5" name="Oval 984"/>
          <p:cNvSpPr>
            <a:spLocks noChangeArrowheads="1"/>
          </p:cNvSpPr>
          <p:nvPr/>
        </p:nvSpPr>
        <p:spPr bwMode="auto">
          <a:xfrm>
            <a:off x="3203575" y="24907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6" name="Oval 985"/>
          <p:cNvSpPr>
            <a:spLocks noChangeArrowheads="1"/>
          </p:cNvSpPr>
          <p:nvPr/>
        </p:nvSpPr>
        <p:spPr bwMode="auto">
          <a:xfrm>
            <a:off x="3635375" y="24907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7" name="Oval 986"/>
          <p:cNvSpPr>
            <a:spLocks noChangeArrowheads="1"/>
          </p:cNvSpPr>
          <p:nvPr/>
        </p:nvSpPr>
        <p:spPr bwMode="auto">
          <a:xfrm>
            <a:off x="374491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8" name="Oval 987"/>
          <p:cNvSpPr>
            <a:spLocks noChangeArrowheads="1"/>
          </p:cNvSpPr>
          <p:nvPr/>
        </p:nvSpPr>
        <p:spPr bwMode="auto">
          <a:xfrm>
            <a:off x="385286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19" name="Oval 988"/>
          <p:cNvSpPr>
            <a:spLocks noChangeArrowheads="1"/>
          </p:cNvSpPr>
          <p:nvPr/>
        </p:nvSpPr>
        <p:spPr bwMode="auto">
          <a:xfrm>
            <a:off x="396081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0" name="Oval 989"/>
          <p:cNvSpPr>
            <a:spLocks noChangeArrowheads="1"/>
          </p:cNvSpPr>
          <p:nvPr/>
        </p:nvSpPr>
        <p:spPr bwMode="auto">
          <a:xfrm>
            <a:off x="406876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1" name="Oval 990"/>
          <p:cNvSpPr>
            <a:spLocks noChangeArrowheads="1"/>
          </p:cNvSpPr>
          <p:nvPr/>
        </p:nvSpPr>
        <p:spPr bwMode="auto">
          <a:xfrm>
            <a:off x="374491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2" name="Oval 991"/>
          <p:cNvSpPr>
            <a:spLocks noChangeArrowheads="1"/>
          </p:cNvSpPr>
          <p:nvPr/>
        </p:nvSpPr>
        <p:spPr bwMode="auto">
          <a:xfrm>
            <a:off x="385286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3" name="Oval 992"/>
          <p:cNvSpPr>
            <a:spLocks noChangeArrowheads="1"/>
          </p:cNvSpPr>
          <p:nvPr/>
        </p:nvSpPr>
        <p:spPr bwMode="auto">
          <a:xfrm>
            <a:off x="396081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4" name="Oval 993"/>
          <p:cNvSpPr>
            <a:spLocks noChangeArrowheads="1"/>
          </p:cNvSpPr>
          <p:nvPr/>
        </p:nvSpPr>
        <p:spPr bwMode="auto">
          <a:xfrm>
            <a:off x="406876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5" name="Oval 994"/>
          <p:cNvSpPr>
            <a:spLocks noChangeArrowheads="1"/>
          </p:cNvSpPr>
          <p:nvPr/>
        </p:nvSpPr>
        <p:spPr bwMode="auto">
          <a:xfrm>
            <a:off x="37449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6" name="Oval 995"/>
          <p:cNvSpPr>
            <a:spLocks noChangeArrowheads="1"/>
          </p:cNvSpPr>
          <p:nvPr/>
        </p:nvSpPr>
        <p:spPr bwMode="auto">
          <a:xfrm>
            <a:off x="385286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7" name="Oval 996"/>
          <p:cNvSpPr>
            <a:spLocks noChangeArrowheads="1"/>
          </p:cNvSpPr>
          <p:nvPr/>
        </p:nvSpPr>
        <p:spPr bwMode="auto">
          <a:xfrm>
            <a:off x="39608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8" name="Oval 997"/>
          <p:cNvSpPr>
            <a:spLocks noChangeArrowheads="1"/>
          </p:cNvSpPr>
          <p:nvPr/>
        </p:nvSpPr>
        <p:spPr bwMode="auto">
          <a:xfrm>
            <a:off x="406876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29" name="Oval 998"/>
          <p:cNvSpPr>
            <a:spLocks noChangeArrowheads="1"/>
          </p:cNvSpPr>
          <p:nvPr/>
        </p:nvSpPr>
        <p:spPr bwMode="auto">
          <a:xfrm>
            <a:off x="41767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0" name="Oval 999"/>
          <p:cNvSpPr>
            <a:spLocks noChangeArrowheads="1"/>
          </p:cNvSpPr>
          <p:nvPr/>
        </p:nvSpPr>
        <p:spPr bwMode="auto">
          <a:xfrm>
            <a:off x="37449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1" name="Oval 1000"/>
          <p:cNvSpPr>
            <a:spLocks noChangeArrowheads="1"/>
          </p:cNvSpPr>
          <p:nvPr/>
        </p:nvSpPr>
        <p:spPr bwMode="auto">
          <a:xfrm>
            <a:off x="38528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2" name="Oval 1001"/>
          <p:cNvSpPr>
            <a:spLocks noChangeArrowheads="1"/>
          </p:cNvSpPr>
          <p:nvPr/>
        </p:nvSpPr>
        <p:spPr bwMode="auto">
          <a:xfrm>
            <a:off x="39608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3" name="Oval 1002"/>
          <p:cNvSpPr>
            <a:spLocks noChangeArrowheads="1"/>
          </p:cNvSpPr>
          <p:nvPr/>
        </p:nvSpPr>
        <p:spPr bwMode="auto">
          <a:xfrm>
            <a:off x="40687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4" name="Oval 1003"/>
          <p:cNvSpPr>
            <a:spLocks noChangeArrowheads="1"/>
          </p:cNvSpPr>
          <p:nvPr/>
        </p:nvSpPr>
        <p:spPr bwMode="auto">
          <a:xfrm>
            <a:off x="41767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5" name="Oval 1004"/>
          <p:cNvSpPr>
            <a:spLocks noChangeArrowheads="1"/>
          </p:cNvSpPr>
          <p:nvPr/>
        </p:nvSpPr>
        <p:spPr bwMode="auto">
          <a:xfrm>
            <a:off x="42846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6" name="Oval 1005"/>
          <p:cNvSpPr>
            <a:spLocks noChangeArrowheads="1"/>
          </p:cNvSpPr>
          <p:nvPr/>
        </p:nvSpPr>
        <p:spPr bwMode="auto">
          <a:xfrm>
            <a:off x="37449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7" name="Oval 1006"/>
          <p:cNvSpPr>
            <a:spLocks noChangeArrowheads="1"/>
          </p:cNvSpPr>
          <p:nvPr/>
        </p:nvSpPr>
        <p:spPr bwMode="auto">
          <a:xfrm>
            <a:off x="38528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8" name="Oval 1007"/>
          <p:cNvSpPr>
            <a:spLocks noChangeArrowheads="1"/>
          </p:cNvSpPr>
          <p:nvPr/>
        </p:nvSpPr>
        <p:spPr bwMode="auto">
          <a:xfrm>
            <a:off x="39608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39" name="Oval 1008"/>
          <p:cNvSpPr>
            <a:spLocks noChangeArrowheads="1"/>
          </p:cNvSpPr>
          <p:nvPr/>
        </p:nvSpPr>
        <p:spPr bwMode="auto">
          <a:xfrm>
            <a:off x="40687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0" name="Oval 1009"/>
          <p:cNvSpPr>
            <a:spLocks noChangeArrowheads="1"/>
          </p:cNvSpPr>
          <p:nvPr/>
        </p:nvSpPr>
        <p:spPr bwMode="auto">
          <a:xfrm>
            <a:off x="41767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1" name="Oval 1010"/>
          <p:cNvSpPr>
            <a:spLocks noChangeArrowheads="1"/>
          </p:cNvSpPr>
          <p:nvPr/>
        </p:nvSpPr>
        <p:spPr bwMode="auto">
          <a:xfrm>
            <a:off x="37449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2" name="Oval 1011"/>
          <p:cNvSpPr>
            <a:spLocks noChangeArrowheads="1"/>
          </p:cNvSpPr>
          <p:nvPr/>
        </p:nvSpPr>
        <p:spPr bwMode="auto">
          <a:xfrm>
            <a:off x="38528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3" name="Oval 1012"/>
          <p:cNvSpPr>
            <a:spLocks noChangeArrowheads="1"/>
          </p:cNvSpPr>
          <p:nvPr/>
        </p:nvSpPr>
        <p:spPr bwMode="auto">
          <a:xfrm>
            <a:off x="39608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4" name="Oval 1013"/>
          <p:cNvSpPr>
            <a:spLocks noChangeArrowheads="1"/>
          </p:cNvSpPr>
          <p:nvPr/>
        </p:nvSpPr>
        <p:spPr bwMode="auto">
          <a:xfrm>
            <a:off x="40687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5" name="Oval 1014"/>
          <p:cNvSpPr>
            <a:spLocks noChangeArrowheads="1"/>
          </p:cNvSpPr>
          <p:nvPr/>
        </p:nvSpPr>
        <p:spPr bwMode="auto">
          <a:xfrm>
            <a:off x="525621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6" name="Oval 1015"/>
          <p:cNvSpPr>
            <a:spLocks noChangeArrowheads="1"/>
          </p:cNvSpPr>
          <p:nvPr/>
        </p:nvSpPr>
        <p:spPr bwMode="auto">
          <a:xfrm>
            <a:off x="536416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7" name="Oval 1016"/>
          <p:cNvSpPr>
            <a:spLocks noChangeArrowheads="1"/>
          </p:cNvSpPr>
          <p:nvPr/>
        </p:nvSpPr>
        <p:spPr bwMode="auto">
          <a:xfrm>
            <a:off x="504031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8" name="Oval 1017"/>
          <p:cNvSpPr>
            <a:spLocks noChangeArrowheads="1"/>
          </p:cNvSpPr>
          <p:nvPr/>
        </p:nvSpPr>
        <p:spPr bwMode="auto">
          <a:xfrm>
            <a:off x="514826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49" name="Oval 1018"/>
          <p:cNvSpPr>
            <a:spLocks noChangeArrowheads="1"/>
          </p:cNvSpPr>
          <p:nvPr/>
        </p:nvSpPr>
        <p:spPr bwMode="auto">
          <a:xfrm>
            <a:off x="525621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0" name="Oval 1019"/>
          <p:cNvSpPr>
            <a:spLocks noChangeArrowheads="1"/>
          </p:cNvSpPr>
          <p:nvPr/>
        </p:nvSpPr>
        <p:spPr bwMode="auto">
          <a:xfrm>
            <a:off x="536416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1" name="Oval 1020"/>
          <p:cNvSpPr>
            <a:spLocks noChangeArrowheads="1"/>
          </p:cNvSpPr>
          <p:nvPr/>
        </p:nvSpPr>
        <p:spPr bwMode="auto">
          <a:xfrm>
            <a:off x="48244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2" name="Oval 1021"/>
          <p:cNvSpPr>
            <a:spLocks noChangeArrowheads="1"/>
          </p:cNvSpPr>
          <p:nvPr/>
        </p:nvSpPr>
        <p:spPr bwMode="auto">
          <a:xfrm>
            <a:off x="493236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3" name="Oval 1022"/>
          <p:cNvSpPr>
            <a:spLocks noChangeArrowheads="1"/>
          </p:cNvSpPr>
          <p:nvPr/>
        </p:nvSpPr>
        <p:spPr bwMode="auto">
          <a:xfrm>
            <a:off x="50403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4" name="Oval 1023"/>
          <p:cNvSpPr>
            <a:spLocks noChangeArrowheads="1"/>
          </p:cNvSpPr>
          <p:nvPr/>
        </p:nvSpPr>
        <p:spPr bwMode="auto">
          <a:xfrm>
            <a:off x="514826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5" name="Oval 1024"/>
          <p:cNvSpPr>
            <a:spLocks noChangeArrowheads="1"/>
          </p:cNvSpPr>
          <p:nvPr/>
        </p:nvSpPr>
        <p:spPr bwMode="auto">
          <a:xfrm>
            <a:off x="52562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6" name="Oval 1025"/>
          <p:cNvSpPr>
            <a:spLocks noChangeArrowheads="1"/>
          </p:cNvSpPr>
          <p:nvPr/>
        </p:nvSpPr>
        <p:spPr bwMode="auto">
          <a:xfrm>
            <a:off x="536416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7" name="Oval 1026"/>
          <p:cNvSpPr>
            <a:spLocks noChangeArrowheads="1"/>
          </p:cNvSpPr>
          <p:nvPr/>
        </p:nvSpPr>
        <p:spPr bwMode="auto">
          <a:xfrm>
            <a:off x="47164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Oval 1027"/>
          <p:cNvSpPr>
            <a:spLocks noChangeArrowheads="1"/>
          </p:cNvSpPr>
          <p:nvPr/>
        </p:nvSpPr>
        <p:spPr bwMode="auto">
          <a:xfrm>
            <a:off x="48244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Oval 1028"/>
          <p:cNvSpPr>
            <a:spLocks noChangeArrowheads="1"/>
          </p:cNvSpPr>
          <p:nvPr/>
        </p:nvSpPr>
        <p:spPr bwMode="auto">
          <a:xfrm>
            <a:off x="49323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Oval 1029"/>
          <p:cNvSpPr>
            <a:spLocks noChangeArrowheads="1"/>
          </p:cNvSpPr>
          <p:nvPr/>
        </p:nvSpPr>
        <p:spPr bwMode="auto">
          <a:xfrm>
            <a:off x="50403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Oval 1030"/>
          <p:cNvSpPr>
            <a:spLocks noChangeArrowheads="1"/>
          </p:cNvSpPr>
          <p:nvPr/>
        </p:nvSpPr>
        <p:spPr bwMode="auto">
          <a:xfrm>
            <a:off x="51482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Oval 1031"/>
          <p:cNvSpPr>
            <a:spLocks noChangeArrowheads="1"/>
          </p:cNvSpPr>
          <p:nvPr/>
        </p:nvSpPr>
        <p:spPr bwMode="auto">
          <a:xfrm>
            <a:off x="52562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Oval 1032"/>
          <p:cNvSpPr>
            <a:spLocks noChangeArrowheads="1"/>
          </p:cNvSpPr>
          <p:nvPr/>
        </p:nvSpPr>
        <p:spPr bwMode="auto">
          <a:xfrm>
            <a:off x="53641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Oval 1033"/>
          <p:cNvSpPr>
            <a:spLocks noChangeArrowheads="1"/>
          </p:cNvSpPr>
          <p:nvPr/>
        </p:nvSpPr>
        <p:spPr bwMode="auto">
          <a:xfrm>
            <a:off x="46085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Oval 1034"/>
          <p:cNvSpPr>
            <a:spLocks noChangeArrowheads="1"/>
          </p:cNvSpPr>
          <p:nvPr/>
        </p:nvSpPr>
        <p:spPr bwMode="auto">
          <a:xfrm>
            <a:off x="47164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Oval 1035"/>
          <p:cNvSpPr>
            <a:spLocks noChangeArrowheads="1"/>
          </p:cNvSpPr>
          <p:nvPr/>
        </p:nvSpPr>
        <p:spPr bwMode="auto">
          <a:xfrm>
            <a:off x="48244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Oval 1036"/>
          <p:cNvSpPr>
            <a:spLocks noChangeArrowheads="1"/>
          </p:cNvSpPr>
          <p:nvPr/>
        </p:nvSpPr>
        <p:spPr bwMode="auto">
          <a:xfrm>
            <a:off x="49323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Oval 1037"/>
          <p:cNvSpPr>
            <a:spLocks noChangeArrowheads="1"/>
          </p:cNvSpPr>
          <p:nvPr/>
        </p:nvSpPr>
        <p:spPr bwMode="auto">
          <a:xfrm>
            <a:off x="50403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Oval 1038"/>
          <p:cNvSpPr>
            <a:spLocks noChangeArrowheads="1"/>
          </p:cNvSpPr>
          <p:nvPr/>
        </p:nvSpPr>
        <p:spPr bwMode="auto">
          <a:xfrm>
            <a:off x="51482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Oval 1039"/>
          <p:cNvSpPr>
            <a:spLocks noChangeArrowheads="1"/>
          </p:cNvSpPr>
          <p:nvPr/>
        </p:nvSpPr>
        <p:spPr bwMode="auto">
          <a:xfrm>
            <a:off x="52562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Oval 1040"/>
          <p:cNvSpPr>
            <a:spLocks noChangeArrowheads="1"/>
          </p:cNvSpPr>
          <p:nvPr/>
        </p:nvSpPr>
        <p:spPr bwMode="auto">
          <a:xfrm>
            <a:off x="53641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Oval 1041"/>
          <p:cNvSpPr>
            <a:spLocks noChangeArrowheads="1"/>
          </p:cNvSpPr>
          <p:nvPr/>
        </p:nvSpPr>
        <p:spPr bwMode="auto">
          <a:xfrm>
            <a:off x="46085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Oval 1042"/>
          <p:cNvSpPr>
            <a:spLocks noChangeArrowheads="1"/>
          </p:cNvSpPr>
          <p:nvPr/>
        </p:nvSpPr>
        <p:spPr bwMode="auto">
          <a:xfrm>
            <a:off x="47164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Oval 1043"/>
          <p:cNvSpPr>
            <a:spLocks noChangeArrowheads="1"/>
          </p:cNvSpPr>
          <p:nvPr/>
        </p:nvSpPr>
        <p:spPr bwMode="auto">
          <a:xfrm>
            <a:off x="48244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Oval 1044"/>
          <p:cNvSpPr>
            <a:spLocks noChangeArrowheads="1"/>
          </p:cNvSpPr>
          <p:nvPr/>
        </p:nvSpPr>
        <p:spPr bwMode="auto">
          <a:xfrm>
            <a:off x="49323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Oval 1045"/>
          <p:cNvSpPr>
            <a:spLocks noChangeArrowheads="1"/>
          </p:cNvSpPr>
          <p:nvPr/>
        </p:nvSpPr>
        <p:spPr bwMode="auto">
          <a:xfrm>
            <a:off x="50403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7" name="Oval 1046"/>
          <p:cNvSpPr>
            <a:spLocks noChangeArrowheads="1"/>
          </p:cNvSpPr>
          <p:nvPr/>
        </p:nvSpPr>
        <p:spPr bwMode="auto">
          <a:xfrm>
            <a:off x="51482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8" name="Oval 1047"/>
          <p:cNvSpPr>
            <a:spLocks noChangeArrowheads="1"/>
          </p:cNvSpPr>
          <p:nvPr/>
        </p:nvSpPr>
        <p:spPr bwMode="auto">
          <a:xfrm>
            <a:off x="52562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9" name="Oval 1048"/>
          <p:cNvSpPr>
            <a:spLocks noChangeArrowheads="1"/>
          </p:cNvSpPr>
          <p:nvPr/>
        </p:nvSpPr>
        <p:spPr bwMode="auto">
          <a:xfrm>
            <a:off x="53641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0" name="Oval 1049"/>
          <p:cNvSpPr>
            <a:spLocks noChangeArrowheads="1"/>
          </p:cNvSpPr>
          <p:nvPr/>
        </p:nvSpPr>
        <p:spPr bwMode="auto">
          <a:xfrm>
            <a:off x="37449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1" name="Oval 1050"/>
          <p:cNvSpPr>
            <a:spLocks noChangeArrowheads="1"/>
          </p:cNvSpPr>
          <p:nvPr/>
        </p:nvSpPr>
        <p:spPr bwMode="auto">
          <a:xfrm>
            <a:off x="38528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2" name="Oval 1051"/>
          <p:cNvSpPr>
            <a:spLocks noChangeArrowheads="1"/>
          </p:cNvSpPr>
          <p:nvPr/>
        </p:nvSpPr>
        <p:spPr bwMode="auto">
          <a:xfrm>
            <a:off x="39608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3" name="Oval 1052"/>
          <p:cNvSpPr>
            <a:spLocks noChangeArrowheads="1"/>
          </p:cNvSpPr>
          <p:nvPr/>
        </p:nvSpPr>
        <p:spPr bwMode="auto">
          <a:xfrm>
            <a:off x="40687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4" name="Oval 1053"/>
          <p:cNvSpPr>
            <a:spLocks noChangeArrowheads="1"/>
          </p:cNvSpPr>
          <p:nvPr/>
        </p:nvSpPr>
        <p:spPr bwMode="auto">
          <a:xfrm>
            <a:off x="42846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5" name="Oval 1054"/>
          <p:cNvSpPr>
            <a:spLocks noChangeArrowheads="1"/>
          </p:cNvSpPr>
          <p:nvPr/>
        </p:nvSpPr>
        <p:spPr bwMode="auto">
          <a:xfrm>
            <a:off x="43926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6" name="Oval 1055"/>
          <p:cNvSpPr>
            <a:spLocks noChangeArrowheads="1"/>
          </p:cNvSpPr>
          <p:nvPr/>
        </p:nvSpPr>
        <p:spPr bwMode="auto">
          <a:xfrm>
            <a:off x="45005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7" name="Oval 1056"/>
          <p:cNvSpPr>
            <a:spLocks noChangeArrowheads="1"/>
          </p:cNvSpPr>
          <p:nvPr/>
        </p:nvSpPr>
        <p:spPr bwMode="auto">
          <a:xfrm>
            <a:off x="41767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8" name="Oval 1057"/>
          <p:cNvSpPr>
            <a:spLocks noChangeArrowheads="1"/>
          </p:cNvSpPr>
          <p:nvPr/>
        </p:nvSpPr>
        <p:spPr bwMode="auto">
          <a:xfrm>
            <a:off x="42846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9" name="Oval 1058"/>
          <p:cNvSpPr>
            <a:spLocks noChangeArrowheads="1"/>
          </p:cNvSpPr>
          <p:nvPr/>
        </p:nvSpPr>
        <p:spPr bwMode="auto">
          <a:xfrm>
            <a:off x="43926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0" name="Oval 1059"/>
          <p:cNvSpPr>
            <a:spLocks noChangeArrowheads="1"/>
          </p:cNvSpPr>
          <p:nvPr/>
        </p:nvSpPr>
        <p:spPr bwMode="auto">
          <a:xfrm>
            <a:off x="45005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1" name="Oval 1060"/>
          <p:cNvSpPr>
            <a:spLocks noChangeArrowheads="1"/>
          </p:cNvSpPr>
          <p:nvPr/>
        </p:nvSpPr>
        <p:spPr bwMode="auto">
          <a:xfrm>
            <a:off x="40687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2" name="Oval 1061"/>
          <p:cNvSpPr>
            <a:spLocks noChangeArrowheads="1"/>
          </p:cNvSpPr>
          <p:nvPr/>
        </p:nvSpPr>
        <p:spPr bwMode="auto">
          <a:xfrm>
            <a:off x="41767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3" name="Oval 1062"/>
          <p:cNvSpPr>
            <a:spLocks noChangeArrowheads="1"/>
          </p:cNvSpPr>
          <p:nvPr/>
        </p:nvSpPr>
        <p:spPr bwMode="auto">
          <a:xfrm>
            <a:off x="42846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4" name="Oval 1063"/>
          <p:cNvSpPr>
            <a:spLocks noChangeArrowheads="1"/>
          </p:cNvSpPr>
          <p:nvPr/>
        </p:nvSpPr>
        <p:spPr bwMode="auto">
          <a:xfrm>
            <a:off x="43926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5" name="Oval 1064"/>
          <p:cNvSpPr>
            <a:spLocks noChangeArrowheads="1"/>
          </p:cNvSpPr>
          <p:nvPr/>
        </p:nvSpPr>
        <p:spPr bwMode="auto">
          <a:xfrm>
            <a:off x="45005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6" name="Oval 1065"/>
          <p:cNvSpPr>
            <a:spLocks noChangeArrowheads="1"/>
          </p:cNvSpPr>
          <p:nvPr/>
        </p:nvSpPr>
        <p:spPr bwMode="auto">
          <a:xfrm>
            <a:off x="37449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7" name="Oval 1066"/>
          <p:cNvSpPr>
            <a:spLocks noChangeArrowheads="1"/>
          </p:cNvSpPr>
          <p:nvPr/>
        </p:nvSpPr>
        <p:spPr bwMode="auto">
          <a:xfrm>
            <a:off x="38528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8" name="Oval 1067"/>
          <p:cNvSpPr>
            <a:spLocks noChangeArrowheads="1"/>
          </p:cNvSpPr>
          <p:nvPr/>
        </p:nvSpPr>
        <p:spPr bwMode="auto">
          <a:xfrm>
            <a:off x="39608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9" name="Oval 1068"/>
          <p:cNvSpPr>
            <a:spLocks noChangeArrowheads="1"/>
          </p:cNvSpPr>
          <p:nvPr/>
        </p:nvSpPr>
        <p:spPr bwMode="auto">
          <a:xfrm>
            <a:off x="40687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0" name="Oval 1069"/>
          <p:cNvSpPr>
            <a:spLocks noChangeArrowheads="1"/>
          </p:cNvSpPr>
          <p:nvPr/>
        </p:nvSpPr>
        <p:spPr bwMode="auto">
          <a:xfrm>
            <a:off x="41767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1" name="Oval 1070"/>
          <p:cNvSpPr>
            <a:spLocks noChangeArrowheads="1"/>
          </p:cNvSpPr>
          <p:nvPr/>
        </p:nvSpPr>
        <p:spPr bwMode="auto">
          <a:xfrm>
            <a:off x="42846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2" name="Oval 1071"/>
          <p:cNvSpPr>
            <a:spLocks noChangeArrowheads="1"/>
          </p:cNvSpPr>
          <p:nvPr/>
        </p:nvSpPr>
        <p:spPr bwMode="auto">
          <a:xfrm>
            <a:off x="43926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3" name="Oval 1072"/>
          <p:cNvSpPr>
            <a:spLocks noChangeArrowheads="1"/>
          </p:cNvSpPr>
          <p:nvPr/>
        </p:nvSpPr>
        <p:spPr bwMode="auto">
          <a:xfrm>
            <a:off x="45005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4" name="Oval 1073"/>
          <p:cNvSpPr>
            <a:spLocks noChangeArrowheads="1"/>
          </p:cNvSpPr>
          <p:nvPr/>
        </p:nvSpPr>
        <p:spPr bwMode="auto">
          <a:xfrm>
            <a:off x="37449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5" name="Oval 1074"/>
          <p:cNvSpPr>
            <a:spLocks noChangeArrowheads="1"/>
          </p:cNvSpPr>
          <p:nvPr/>
        </p:nvSpPr>
        <p:spPr bwMode="auto">
          <a:xfrm>
            <a:off x="38528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6" name="Oval 1075"/>
          <p:cNvSpPr>
            <a:spLocks noChangeArrowheads="1"/>
          </p:cNvSpPr>
          <p:nvPr/>
        </p:nvSpPr>
        <p:spPr bwMode="auto">
          <a:xfrm>
            <a:off x="39608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7" name="Oval 1076"/>
          <p:cNvSpPr>
            <a:spLocks noChangeArrowheads="1"/>
          </p:cNvSpPr>
          <p:nvPr/>
        </p:nvSpPr>
        <p:spPr bwMode="auto">
          <a:xfrm>
            <a:off x="40687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8" name="Oval 1077"/>
          <p:cNvSpPr>
            <a:spLocks noChangeArrowheads="1"/>
          </p:cNvSpPr>
          <p:nvPr/>
        </p:nvSpPr>
        <p:spPr bwMode="auto">
          <a:xfrm>
            <a:off x="41767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9" name="Oval 1078"/>
          <p:cNvSpPr>
            <a:spLocks noChangeArrowheads="1"/>
          </p:cNvSpPr>
          <p:nvPr/>
        </p:nvSpPr>
        <p:spPr bwMode="auto">
          <a:xfrm>
            <a:off x="42846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Oval 1079"/>
          <p:cNvSpPr>
            <a:spLocks noChangeArrowheads="1"/>
          </p:cNvSpPr>
          <p:nvPr/>
        </p:nvSpPr>
        <p:spPr bwMode="auto">
          <a:xfrm>
            <a:off x="43926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1" name="Oval 1080"/>
          <p:cNvSpPr>
            <a:spLocks noChangeArrowheads="1"/>
          </p:cNvSpPr>
          <p:nvPr/>
        </p:nvSpPr>
        <p:spPr bwMode="auto">
          <a:xfrm>
            <a:off x="45005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2" name="Oval 1081"/>
          <p:cNvSpPr>
            <a:spLocks noChangeArrowheads="1"/>
          </p:cNvSpPr>
          <p:nvPr/>
        </p:nvSpPr>
        <p:spPr bwMode="auto">
          <a:xfrm>
            <a:off x="37449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3" name="Oval 1082"/>
          <p:cNvSpPr>
            <a:spLocks noChangeArrowheads="1"/>
          </p:cNvSpPr>
          <p:nvPr/>
        </p:nvSpPr>
        <p:spPr bwMode="auto">
          <a:xfrm>
            <a:off x="38528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4" name="Oval 1083"/>
          <p:cNvSpPr>
            <a:spLocks noChangeArrowheads="1"/>
          </p:cNvSpPr>
          <p:nvPr/>
        </p:nvSpPr>
        <p:spPr bwMode="auto">
          <a:xfrm>
            <a:off x="39608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5" name="Oval 1084"/>
          <p:cNvSpPr>
            <a:spLocks noChangeArrowheads="1"/>
          </p:cNvSpPr>
          <p:nvPr/>
        </p:nvSpPr>
        <p:spPr bwMode="auto">
          <a:xfrm>
            <a:off x="40687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6" name="Oval 1085"/>
          <p:cNvSpPr>
            <a:spLocks noChangeArrowheads="1"/>
          </p:cNvSpPr>
          <p:nvPr/>
        </p:nvSpPr>
        <p:spPr bwMode="auto">
          <a:xfrm>
            <a:off x="41767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7" name="Oval 1086"/>
          <p:cNvSpPr>
            <a:spLocks noChangeArrowheads="1"/>
          </p:cNvSpPr>
          <p:nvPr/>
        </p:nvSpPr>
        <p:spPr bwMode="auto">
          <a:xfrm>
            <a:off x="42846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8" name="Oval 1087"/>
          <p:cNvSpPr>
            <a:spLocks noChangeArrowheads="1"/>
          </p:cNvSpPr>
          <p:nvPr/>
        </p:nvSpPr>
        <p:spPr bwMode="auto">
          <a:xfrm>
            <a:off x="43926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9" name="Oval 1088"/>
          <p:cNvSpPr>
            <a:spLocks noChangeArrowheads="1"/>
          </p:cNvSpPr>
          <p:nvPr/>
        </p:nvSpPr>
        <p:spPr bwMode="auto">
          <a:xfrm>
            <a:off x="45005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0" name="Oval 1089"/>
          <p:cNvSpPr>
            <a:spLocks noChangeArrowheads="1"/>
          </p:cNvSpPr>
          <p:nvPr/>
        </p:nvSpPr>
        <p:spPr bwMode="auto">
          <a:xfrm>
            <a:off x="46085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1" name="Oval 1090"/>
          <p:cNvSpPr>
            <a:spLocks noChangeArrowheads="1"/>
          </p:cNvSpPr>
          <p:nvPr/>
        </p:nvSpPr>
        <p:spPr bwMode="auto">
          <a:xfrm>
            <a:off x="47164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2" name="Oval 1091"/>
          <p:cNvSpPr>
            <a:spLocks noChangeArrowheads="1"/>
          </p:cNvSpPr>
          <p:nvPr/>
        </p:nvSpPr>
        <p:spPr bwMode="auto">
          <a:xfrm>
            <a:off x="48244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3" name="Oval 1092"/>
          <p:cNvSpPr>
            <a:spLocks noChangeArrowheads="1"/>
          </p:cNvSpPr>
          <p:nvPr/>
        </p:nvSpPr>
        <p:spPr bwMode="auto">
          <a:xfrm>
            <a:off x="49323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4" name="Oval 1093"/>
          <p:cNvSpPr>
            <a:spLocks noChangeArrowheads="1"/>
          </p:cNvSpPr>
          <p:nvPr/>
        </p:nvSpPr>
        <p:spPr bwMode="auto">
          <a:xfrm>
            <a:off x="50403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5" name="Oval 1094"/>
          <p:cNvSpPr>
            <a:spLocks noChangeArrowheads="1"/>
          </p:cNvSpPr>
          <p:nvPr/>
        </p:nvSpPr>
        <p:spPr bwMode="auto">
          <a:xfrm>
            <a:off x="51482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6" name="Oval 1095"/>
          <p:cNvSpPr>
            <a:spLocks noChangeArrowheads="1"/>
          </p:cNvSpPr>
          <p:nvPr/>
        </p:nvSpPr>
        <p:spPr bwMode="auto">
          <a:xfrm>
            <a:off x="52562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7" name="Oval 1096"/>
          <p:cNvSpPr>
            <a:spLocks noChangeArrowheads="1"/>
          </p:cNvSpPr>
          <p:nvPr/>
        </p:nvSpPr>
        <p:spPr bwMode="auto">
          <a:xfrm>
            <a:off x="53641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8" name="Oval 1097"/>
          <p:cNvSpPr>
            <a:spLocks noChangeArrowheads="1"/>
          </p:cNvSpPr>
          <p:nvPr/>
        </p:nvSpPr>
        <p:spPr bwMode="auto">
          <a:xfrm>
            <a:off x="46085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29" name="Oval 1098"/>
          <p:cNvSpPr>
            <a:spLocks noChangeArrowheads="1"/>
          </p:cNvSpPr>
          <p:nvPr/>
        </p:nvSpPr>
        <p:spPr bwMode="auto">
          <a:xfrm>
            <a:off x="47164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0" name="Oval 1099"/>
          <p:cNvSpPr>
            <a:spLocks noChangeArrowheads="1"/>
          </p:cNvSpPr>
          <p:nvPr/>
        </p:nvSpPr>
        <p:spPr bwMode="auto">
          <a:xfrm>
            <a:off x="48244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1" name="Oval 1100"/>
          <p:cNvSpPr>
            <a:spLocks noChangeArrowheads="1"/>
          </p:cNvSpPr>
          <p:nvPr/>
        </p:nvSpPr>
        <p:spPr bwMode="auto">
          <a:xfrm>
            <a:off x="49323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2" name="Oval 1101"/>
          <p:cNvSpPr>
            <a:spLocks noChangeArrowheads="1"/>
          </p:cNvSpPr>
          <p:nvPr/>
        </p:nvSpPr>
        <p:spPr bwMode="auto">
          <a:xfrm>
            <a:off x="50403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3" name="Oval 1102"/>
          <p:cNvSpPr>
            <a:spLocks noChangeArrowheads="1"/>
          </p:cNvSpPr>
          <p:nvPr/>
        </p:nvSpPr>
        <p:spPr bwMode="auto">
          <a:xfrm>
            <a:off x="51482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4" name="Oval 1103"/>
          <p:cNvSpPr>
            <a:spLocks noChangeArrowheads="1"/>
          </p:cNvSpPr>
          <p:nvPr/>
        </p:nvSpPr>
        <p:spPr bwMode="auto">
          <a:xfrm>
            <a:off x="52562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5" name="Oval 1104"/>
          <p:cNvSpPr>
            <a:spLocks noChangeArrowheads="1"/>
          </p:cNvSpPr>
          <p:nvPr/>
        </p:nvSpPr>
        <p:spPr bwMode="auto">
          <a:xfrm>
            <a:off x="53641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6" name="Oval 1105"/>
          <p:cNvSpPr>
            <a:spLocks noChangeArrowheads="1"/>
          </p:cNvSpPr>
          <p:nvPr/>
        </p:nvSpPr>
        <p:spPr bwMode="auto">
          <a:xfrm>
            <a:off x="46085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7" name="Oval 1106"/>
          <p:cNvSpPr>
            <a:spLocks noChangeArrowheads="1"/>
          </p:cNvSpPr>
          <p:nvPr/>
        </p:nvSpPr>
        <p:spPr bwMode="auto">
          <a:xfrm>
            <a:off x="47164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8" name="Oval 1107"/>
          <p:cNvSpPr>
            <a:spLocks noChangeArrowheads="1"/>
          </p:cNvSpPr>
          <p:nvPr/>
        </p:nvSpPr>
        <p:spPr bwMode="auto">
          <a:xfrm>
            <a:off x="48244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39" name="Oval 1108"/>
          <p:cNvSpPr>
            <a:spLocks noChangeArrowheads="1"/>
          </p:cNvSpPr>
          <p:nvPr/>
        </p:nvSpPr>
        <p:spPr bwMode="auto">
          <a:xfrm>
            <a:off x="49323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0" name="Oval 1109"/>
          <p:cNvSpPr>
            <a:spLocks noChangeArrowheads="1"/>
          </p:cNvSpPr>
          <p:nvPr/>
        </p:nvSpPr>
        <p:spPr bwMode="auto">
          <a:xfrm>
            <a:off x="50403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1" name="Oval 1110"/>
          <p:cNvSpPr>
            <a:spLocks noChangeArrowheads="1"/>
          </p:cNvSpPr>
          <p:nvPr/>
        </p:nvSpPr>
        <p:spPr bwMode="auto">
          <a:xfrm>
            <a:off x="51482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2" name="Oval 1111"/>
          <p:cNvSpPr>
            <a:spLocks noChangeArrowheads="1"/>
          </p:cNvSpPr>
          <p:nvPr/>
        </p:nvSpPr>
        <p:spPr bwMode="auto">
          <a:xfrm>
            <a:off x="52562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3" name="Oval 1112"/>
          <p:cNvSpPr>
            <a:spLocks noChangeArrowheads="1"/>
          </p:cNvSpPr>
          <p:nvPr/>
        </p:nvSpPr>
        <p:spPr bwMode="auto">
          <a:xfrm>
            <a:off x="53641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4" name="Oval 1113"/>
          <p:cNvSpPr>
            <a:spLocks noChangeArrowheads="1"/>
          </p:cNvSpPr>
          <p:nvPr/>
        </p:nvSpPr>
        <p:spPr bwMode="auto">
          <a:xfrm>
            <a:off x="46085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5" name="Oval 1114"/>
          <p:cNvSpPr>
            <a:spLocks noChangeArrowheads="1"/>
          </p:cNvSpPr>
          <p:nvPr/>
        </p:nvSpPr>
        <p:spPr bwMode="auto">
          <a:xfrm>
            <a:off x="47164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6" name="Oval 1115"/>
          <p:cNvSpPr>
            <a:spLocks noChangeArrowheads="1"/>
          </p:cNvSpPr>
          <p:nvPr/>
        </p:nvSpPr>
        <p:spPr bwMode="auto">
          <a:xfrm>
            <a:off x="48244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7" name="Oval 1116"/>
          <p:cNvSpPr>
            <a:spLocks noChangeArrowheads="1"/>
          </p:cNvSpPr>
          <p:nvPr/>
        </p:nvSpPr>
        <p:spPr bwMode="auto">
          <a:xfrm>
            <a:off x="49323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8" name="Oval 1117"/>
          <p:cNvSpPr>
            <a:spLocks noChangeArrowheads="1"/>
          </p:cNvSpPr>
          <p:nvPr/>
        </p:nvSpPr>
        <p:spPr bwMode="auto">
          <a:xfrm>
            <a:off x="50403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9" name="Oval 1118"/>
          <p:cNvSpPr>
            <a:spLocks noChangeArrowheads="1"/>
          </p:cNvSpPr>
          <p:nvPr/>
        </p:nvSpPr>
        <p:spPr bwMode="auto">
          <a:xfrm>
            <a:off x="51482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0" name="Oval 1119"/>
          <p:cNvSpPr>
            <a:spLocks noChangeArrowheads="1"/>
          </p:cNvSpPr>
          <p:nvPr/>
        </p:nvSpPr>
        <p:spPr bwMode="auto">
          <a:xfrm>
            <a:off x="52562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1" name="Oval 1120"/>
          <p:cNvSpPr>
            <a:spLocks noChangeArrowheads="1"/>
          </p:cNvSpPr>
          <p:nvPr/>
        </p:nvSpPr>
        <p:spPr bwMode="auto">
          <a:xfrm>
            <a:off x="53641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2" name="Oval 1121"/>
          <p:cNvSpPr>
            <a:spLocks noChangeArrowheads="1"/>
          </p:cNvSpPr>
          <p:nvPr/>
        </p:nvSpPr>
        <p:spPr bwMode="auto">
          <a:xfrm>
            <a:off x="46085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3" name="Oval 1122"/>
          <p:cNvSpPr>
            <a:spLocks noChangeArrowheads="1"/>
          </p:cNvSpPr>
          <p:nvPr/>
        </p:nvSpPr>
        <p:spPr bwMode="auto">
          <a:xfrm>
            <a:off x="47164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4" name="Oval 1123"/>
          <p:cNvSpPr>
            <a:spLocks noChangeArrowheads="1"/>
          </p:cNvSpPr>
          <p:nvPr/>
        </p:nvSpPr>
        <p:spPr bwMode="auto">
          <a:xfrm>
            <a:off x="48244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5" name="Oval 1124"/>
          <p:cNvSpPr>
            <a:spLocks noChangeArrowheads="1"/>
          </p:cNvSpPr>
          <p:nvPr/>
        </p:nvSpPr>
        <p:spPr bwMode="auto">
          <a:xfrm>
            <a:off x="49323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6" name="Oval 1125"/>
          <p:cNvSpPr>
            <a:spLocks noChangeArrowheads="1"/>
          </p:cNvSpPr>
          <p:nvPr/>
        </p:nvSpPr>
        <p:spPr bwMode="auto">
          <a:xfrm>
            <a:off x="50403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7" name="Oval 1126"/>
          <p:cNvSpPr>
            <a:spLocks noChangeArrowheads="1"/>
          </p:cNvSpPr>
          <p:nvPr/>
        </p:nvSpPr>
        <p:spPr bwMode="auto">
          <a:xfrm>
            <a:off x="51482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8" name="Oval 1127"/>
          <p:cNvSpPr>
            <a:spLocks noChangeArrowheads="1"/>
          </p:cNvSpPr>
          <p:nvPr/>
        </p:nvSpPr>
        <p:spPr bwMode="auto">
          <a:xfrm>
            <a:off x="52562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59" name="Oval 1128"/>
          <p:cNvSpPr>
            <a:spLocks noChangeArrowheads="1"/>
          </p:cNvSpPr>
          <p:nvPr/>
        </p:nvSpPr>
        <p:spPr bwMode="auto">
          <a:xfrm>
            <a:off x="53641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0" name="Oval 1129"/>
          <p:cNvSpPr>
            <a:spLocks noChangeArrowheads="1"/>
          </p:cNvSpPr>
          <p:nvPr/>
        </p:nvSpPr>
        <p:spPr bwMode="auto">
          <a:xfrm>
            <a:off x="46085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1" name="Oval 1130"/>
          <p:cNvSpPr>
            <a:spLocks noChangeArrowheads="1"/>
          </p:cNvSpPr>
          <p:nvPr/>
        </p:nvSpPr>
        <p:spPr bwMode="auto">
          <a:xfrm>
            <a:off x="47164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2" name="Oval 1131"/>
          <p:cNvSpPr>
            <a:spLocks noChangeArrowheads="1"/>
          </p:cNvSpPr>
          <p:nvPr/>
        </p:nvSpPr>
        <p:spPr bwMode="auto">
          <a:xfrm>
            <a:off x="48244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3" name="Oval 1132"/>
          <p:cNvSpPr>
            <a:spLocks noChangeArrowheads="1"/>
          </p:cNvSpPr>
          <p:nvPr/>
        </p:nvSpPr>
        <p:spPr bwMode="auto">
          <a:xfrm>
            <a:off x="49323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4" name="Oval 1133"/>
          <p:cNvSpPr>
            <a:spLocks noChangeArrowheads="1"/>
          </p:cNvSpPr>
          <p:nvPr/>
        </p:nvSpPr>
        <p:spPr bwMode="auto">
          <a:xfrm>
            <a:off x="50403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5" name="Oval 1134"/>
          <p:cNvSpPr>
            <a:spLocks noChangeArrowheads="1"/>
          </p:cNvSpPr>
          <p:nvPr/>
        </p:nvSpPr>
        <p:spPr bwMode="auto">
          <a:xfrm>
            <a:off x="51482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6" name="Oval 1135"/>
          <p:cNvSpPr>
            <a:spLocks noChangeArrowheads="1"/>
          </p:cNvSpPr>
          <p:nvPr/>
        </p:nvSpPr>
        <p:spPr bwMode="auto">
          <a:xfrm>
            <a:off x="52562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7" name="Oval 1136"/>
          <p:cNvSpPr>
            <a:spLocks noChangeArrowheads="1"/>
          </p:cNvSpPr>
          <p:nvPr/>
        </p:nvSpPr>
        <p:spPr bwMode="auto">
          <a:xfrm>
            <a:off x="53641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8" name="Oval 1137"/>
          <p:cNvSpPr>
            <a:spLocks noChangeArrowheads="1"/>
          </p:cNvSpPr>
          <p:nvPr/>
        </p:nvSpPr>
        <p:spPr bwMode="auto">
          <a:xfrm>
            <a:off x="3852863" y="14112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69" name="Oval 1138"/>
          <p:cNvSpPr>
            <a:spLocks noChangeArrowheads="1"/>
          </p:cNvSpPr>
          <p:nvPr/>
        </p:nvSpPr>
        <p:spPr bwMode="auto">
          <a:xfrm>
            <a:off x="3744913" y="15192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0" name="Oval 1139"/>
          <p:cNvSpPr>
            <a:spLocks noChangeArrowheads="1"/>
          </p:cNvSpPr>
          <p:nvPr/>
        </p:nvSpPr>
        <p:spPr bwMode="auto">
          <a:xfrm>
            <a:off x="3852863" y="15192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1" name="Oval 1140"/>
          <p:cNvSpPr>
            <a:spLocks noChangeArrowheads="1"/>
          </p:cNvSpPr>
          <p:nvPr/>
        </p:nvSpPr>
        <p:spPr bwMode="auto">
          <a:xfrm>
            <a:off x="3744913" y="16271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2" name="Oval 1141"/>
          <p:cNvSpPr>
            <a:spLocks noChangeArrowheads="1"/>
          </p:cNvSpPr>
          <p:nvPr/>
        </p:nvSpPr>
        <p:spPr bwMode="auto">
          <a:xfrm>
            <a:off x="3744913" y="17351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3" name="Oval 1142"/>
          <p:cNvSpPr>
            <a:spLocks noChangeArrowheads="1"/>
          </p:cNvSpPr>
          <p:nvPr/>
        </p:nvSpPr>
        <p:spPr bwMode="auto">
          <a:xfrm>
            <a:off x="3852863" y="17351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4" name="Oval 1143"/>
          <p:cNvSpPr>
            <a:spLocks noChangeArrowheads="1"/>
          </p:cNvSpPr>
          <p:nvPr/>
        </p:nvSpPr>
        <p:spPr bwMode="auto">
          <a:xfrm>
            <a:off x="3960813" y="17351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5" name="Oval 1144"/>
          <p:cNvSpPr>
            <a:spLocks noChangeArrowheads="1"/>
          </p:cNvSpPr>
          <p:nvPr/>
        </p:nvSpPr>
        <p:spPr bwMode="auto">
          <a:xfrm>
            <a:off x="3744913" y="18430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6" name="Oval 1145"/>
          <p:cNvSpPr>
            <a:spLocks noChangeArrowheads="1"/>
          </p:cNvSpPr>
          <p:nvPr/>
        </p:nvSpPr>
        <p:spPr bwMode="auto">
          <a:xfrm>
            <a:off x="3852863" y="18430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7" name="Oval 1146"/>
          <p:cNvSpPr>
            <a:spLocks noChangeArrowheads="1"/>
          </p:cNvSpPr>
          <p:nvPr/>
        </p:nvSpPr>
        <p:spPr bwMode="auto">
          <a:xfrm>
            <a:off x="5364163" y="18430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8" name="Oval 1147"/>
          <p:cNvSpPr>
            <a:spLocks noChangeArrowheads="1"/>
          </p:cNvSpPr>
          <p:nvPr/>
        </p:nvSpPr>
        <p:spPr bwMode="auto">
          <a:xfrm>
            <a:off x="3744913" y="19510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79" name="Oval 1148"/>
          <p:cNvSpPr>
            <a:spLocks noChangeArrowheads="1"/>
          </p:cNvSpPr>
          <p:nvPr/>
        </p:nvSpPr>
        <p:spPr bwMode="auto">
          <a:xfrm>
            <a:off x="3852863" y="19510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0" name="Oval 1149"/>
          <p:cNvSpPr>
            <a:spLocks noChangeArrowheads="1"/>
          </p:cNvSpPr>
          <p:nvPr/>
        </p:nvSpPr>
        <p:spPr bwMode="auto">
          <a:xfrm>
            <a:off x="3744913" y="2058988"/>
            <a:ext cx="71437" cy="71437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1" name="Oval 1150"/>
          <p:cNvSpPr>
            <a:spLocks noChangeArrowheads="1"/>
          </p:cNvSpPr>
          <p:nvPr/>
        </p:nvSpPr>
        <p:spPr bwMode="auto">
          <a:xfrm>
            <a:off x="3744913" y="21669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2" name="Oval 1151"/>
          <p:cNvSpPr>
            <a:spLocks noChangeArrowheads="1"/>
          </p:cNvSpPr>
          <p:nvPr/>
        </p:nvSpPr>
        <p:spPr bwMode="auto">
          <a:xfrm>
            <a:off x="3852863" y="21669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3" name="Oval 1152"/>
          <p:cNvSpPr>
            <a:spLocks noChangeArrowheads="1"/>
          </p:cNvSpPr>
          <p:nvPr/>
        </p:nvSpPr>
        <p:spPr bwMode="auto">
          <a:xfrm>
            <a:off x="374491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4" name="Oval 1153"/>
          <p:cNvSpPr>
            <a:spLocks noChangeArrowheads="1"/>
          </p:cNvSpPr>
          <p:nvPr/>
        </p:nvSpPr>
        <p:spPr bwMode="auto">
          <a:xfrm>
            <a:off x="385286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5" name="Oval 1154"/>
          <p:cNvSpPr>
            <a:spLocks noChangeArrowheads="1"/>
          </p:cNvSpPr>
          <p:nvPr/>
        </p:nvSpPr>
        <p:spPr bwMode="auto">
          <a:xfrm>
            <a:off x="374491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6" name="Oval 1155"/>
          <p:cNvSpPr>
            <a:spLocks noChangeArrowheads="1"/>
          </p:cNvSpPr>
          <p:nvPr/>
        </p:nvSpPr>
        <p:spPr bwMode="auto">
          <a:xfrm>
            <a:off x="385286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7" name="Oval 1156"/>
          <p:cNvSpPr>
            <a:spLocks noChangeArrowheads="1"/>
          </p:cNvSpPr>
          <p:nvPr/>
        </p:nvSpPr>
        <p:spPr bwMode="auto">
          <a:xfrm>
            <a:off x="396081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8" name="Oval 1157"/>
          <p:cNvSpPr>
            <a:spLocks noChangeArrowheads="1"/>
          </p:cNvSpPr>
          <p:nvPr/>
        </p:nvSpPr>
        <p:spPr bwMode="auto">
          <a:xfrm>
            <a:off x="3744913" y="24907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89" name="Oval 1158"/>
          <p:cNvSpPr>
            <a:spLocks noChangeArrowheads="1"/>
          </p:cNvSpPr>
          <p:nvPr/>
        </p:nvSpPr>
        <p:spPr bwMode="auto">
          <a:xfrm>
            <a:off x="3852863" y="24907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0" name="Oval 1159"/>
          <p:cNvSpPr>
            <a:spLocks noChangeArrowheads="1"/>
          </p:cNvSpPr>
          <p:nvPr/>
        </p:nvSpPr>
        <p:spPr bwMode="auto">
          <a:xfrm>
            <a:off x="3960813" y="24907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1" name="Oval 1160"/>
          <p:cNvSpPr>
            <a:spLocks noChangeArrowheads="1"/>
          </p:cNvSpPr>
          <p:nvPr/>
        </p:nvSpPr>
        <p:spPr bwMode="auto">
          <a:xfrm>
            <a:off x="5256213" y="19510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2" name="Oval 1161"/>
          <p:cNvSpPr>
            <a:spLocks noChangeArrowheads="1"/>
          </p:cNvSpPr>
          <p:nvPr/>
        </p:nvSpPr>
        <p:spPr bwMode="auto">
          <a:xfrm>
            <a:off x="5364163" y="19510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3" name="Oval 1162"/>
          <p:cNvSpPr>
            <a:spLocks noChangeArrowheads="1"/>
          </p:cNvSpPr>
          <p:nvPr/>
        </p:nvSpPr>
        <p:spPr bwMode="auto">
          <a:xfrm>
            <a:off x="5148263" y="20589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4" name="Oval 1163"/>
          <p:cNvSpPr>
            <a:spLocks noChangeArrowheads="1"/>
          </p:cNvSpPr>
          <p:nvPr/>
        </p:nvSpPr>
        <p:spPr bwMode="auto">
          <a:xfrm>
            <a:off x="5256213" y="20589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5" name="Oval 1164"/>
          <p:cNvSpPr>
            <a:spLocks noChangeArrowheads="1"/>
          </p:cNvSpPr>
          <p:nvPr/>
        </p:nvSpPr>
        <p:spPr bwMode="auto">
          <a:xfrm>
            <a:off x="5364163" y="20589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6" name="Oval 1165"/>
          <p:cNvSpPr>
            <a:spLocks noChangeArrowheads="1"/>
          </p:cNvSpPr>
          <p:nvPr/>
        </p:nvSpPr>
        <p:spPr bwMode="auto">
          <a:xfrm>
            <a:off x="5148263" y="21669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7" name="Oval 1166"/>
          <p:cNvSpPr>
            <a:spLocks noChangeArrowheads="1"/>
          </p:cNvSpPr>
          <p:nvPr/>
        </p:nvSpPr>
        <p:spPr bwMode="auto">
          <a:xfrm>
            <a:off x="5256213" y="21669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8" name="Oval 1167"/>
          <p:cNvSpPr>
            <a:spLocks noChangeArrowheads="1"/>
          </p:cNvSpPr>
          <p:nvPr/>
        </p:nvSpPr>
        <p:spPr bwMode="auto">
          <a:xfrm>
            <a:off x="5364163" y="21669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99" name="Oval 1168"/>
          <p:cNvSpPr>
            <a:spLocks noChangeArrowheads="1"/>
          </p:cNvSpPr>
          <p:nvPr/>
        </p:nvSpPr>
        <p:spPr bwMode="auto">
          <a:xfrm>
            <a:off x="514826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0" name="Oval 1169"/>
          <p:cNvSpPr>
            <a:spLocks noChangeArrowheads="1"/>
          </p:cNvSpPr>
          <p:nvPr/>
        </p:nvSpPr>
        <p:spPr bwMode="auto">
          <a:xfrm>
            <a:off x="525621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1" name="Oval 1170"/>
          <p:cNvSpPr>
            <a:spLocks noChangeArrowheads="1"/>
          </p:cNvSpPr>
          <p:nvPr/>
        </p:nvSpPr>
        <p:spPr bwMode="auto">
          <a:xfrm>
            <a:off x="536416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2" name="Oval 1171"/>
          <p:cNvSpPr>
            <a:spLocks noChangeArrowheads="1"/>
          </p:cNvSpPr>
          <p:nvPr/>
        </p:nvSpPr>
        <p:spPr bwMode="auto">
          <a:xfrm>
            <a:off x="525621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3" name="Oval 1172"/>
          <p:cNvSpPr>
            <a:spLocks noChangeArrowheads="1"/>
          </p:cNvSpPr>
          <p:nvPr/>
        </p:nvSpPr>
        <p:spPr bwMode="auto">
          <a:xfrm>
            <a:off x="536416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4" name="Oval 1173"/>
          <p:cNvSpPr>
            <a:spLocks noChangeArrowheads="1"/>
          </p:cNvSpPr>
          <p:nvPr/>
        </p:nvSpPr>
        <p:spPr bwMode="auto">
          <a:xfrm>
            <a:off x="5256213" y="24907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5" name="Oval 1174"/>
          <p:cNvSpPr>
            <a:spLocks noChangeArrowheads="1"/>
          </p:cNvSpPr>
          <p:nvPr/>
        </p:nvSpPr>
        <p:spPr bwMode="auto">
          <a:xfrm>
            <a:off x="5364163" y="24907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6" name="Oval 1175"/>
          <p:cNvSpPr>
            <a:spLocks noChangeArrowheads="1"/>
          </p:cNvSpPr>
          <p:nvPr/>
        </p:nvSpPr>
        <p:spPr bwMode="auto">
          <a:xfrm>
            <a:off x="547211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7" name="Oval 1176"/>
          <p:cNvSpPr>
            <a:spLocks noChangeArrowheads="1"/>
          </p:cNvSpPr>
          <p:nvPr/>
        </p:nvSpPr>
        <p:spPr bwMode="auto">
          <a:xfrm>
            <a:off x="558006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8" name="Oval 1177"/>
          <p:cNvSpPr>
            <a:spLocks noChangeArrowheads="1"/>
          </p:cNvSpPr>
          <p:nvPr/>
        </p:nvSpPr>
        <p:spPr bwMode="auto">
          <a:xfrm>
            <a:off x="568801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09" name="Oval 1178"/>
          <p:cNvSpPr>
            <a:spLocks noChangeArrowheads="1"/>
          </p:cNvSpPr>
          <p:nvPr/>
        </p:nvSpPr>
        <p:spPr bwMode="auto">
          <a:xfrm>
            <a:off x="5795963" y="26003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0" name="Oval 1179"/>
          <p:cNvSpPr>
            <a:spLocks noChangeArrowheads="1"/>
          </p:cNvSpPr>
          <p:nvPr/>
        </p:nvSpPr>
        <p:spPr bwMode="auto">
          <a:xfrm>
            <a:off x="590391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1" name="Oval 1180"/>
          <p:cNvSpPr>
            <a:spLocks noChangeArrowheads="1"/>
          </p:cNvSpPr>
          <p:nvPr/>
        </p:nvSpPr>
        <p:spPr bwMode="auto">
          <a:xfrm>
            <a:off x="601186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2" name="Oval 1181"/>
          <p:cNvSpPr>
            <a:spLocks noChangeArrowheads="1"/>
          </p:cNvSpPr>
          <p:nvPr/>
        </p:nvSpPr>
        <p:spPr bwMode="auto">
          <a:xfrm>
            <a:off x="611981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3" name="Oval 1182"/>
          <p:cNvSpPr>
            <a:spLocks noChangeArrowheads="1"/>
          </p:cNvSpPr>
          <p:nvPr/>
        </p:nvSpPr>
        <p:spPr bwMode="auto">
          <a:xfrm>
            <a:off x="622776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4" name="Oval 1183"/>
          <p:cNvSpPr>
            <a:spLocks noChangeArrowheads="1"/>
          </p:cNvSpPr>
          <p:nvPr/>
        </p:nvSpPr>
        <p:spPr bwMode="auto">
          <a:xfrm>
            <a:off x="547211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5" name="Oval 1184"/>
          <p:cNvSpPr>
            <a:spLocks noChangeArrowheads="1"/>
          </p:cNvSpPr>
          <p:nvPr/>
        </p:nvSpPr>
        <p:spPr bwMode="auto">
          <a:xfrm>
            <a:off x="558006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6" name="Oval 1185"/>
          <p:cNvSpPr>
            <a:spLocks noChangeArrowheads="1"/>
          </p:cNvSpPr>
          <p:nvPr/>
        </p:nvSpPr>
        <p:spPr bwMode="auto">
          <a:xfrm>
            <a:off x="568801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7" name="Oval 1186"/>
          <p:cNvSpPr>
            <a:spLocks noChangeArrowheads="1"/>
          </p:cNvSpPr>
          <p:nvPr/>
        </p:nvSpPr>
        <p:spPr bwMode="auto">
          <a:xfrm>
            <a:off x="5795963" y="27082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8" name="Oval 1187"/>
          <p:cNvSpPr>
            <a:spLocks noChangeArrowheads="1"/>
          </p:cNvSpPr>
          <p:nvPr/>
        </p:nvSpPr>
        <p:spPr bwMode="auto">
          <a:xfrm>
            <a:off x="590391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19" name="Oval 1188"/>
          <p:cNvSpPr>
            <a:spLocks noChangeArrowheads="1"/>
          </p:cNvSpPr>
          <p:nvPr/>
        </p:nvSpPr>
        <p:spPr bwMode="auto">
          <a:xfrm>
            <a:off x="601186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0" name="Oval 1189"/>
          <p:cNvSpPr>
            <a:spLocks noChangeArrowheads="1"/>
          </p:cNvSpPr>
          <p:nvPr/>
        </p:nvSpPr>
        <p:spPr bwMode="auto">
          <a:xfrm>
            <a:off x="611981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1" name="Oval 1190"/>
          <p:cNvSpPr>
            <a:spLocks noChangeArrowheads="1"/>
          </p:cNvSpPr>
          <p:nvPr/>
        </p:nvSpPr>
        <p:spPr bwMode="auto">
          <a:xfrm>
            <a:off x="622776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2" name="Oval 1191"/>
          <p:cNvSpPr>
            <a:spLocks noChangeArrowheads="1"/>
          </p:cNvSpPr>
          <p:nvPr/>
        </p:nvSpPr>
        <p:spPr bwMode="auto">
          <a:xfrm>
            <a:off x="54721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3" name="Oval 1192"/>
          <p:cNvSpPr>
            <a:spLocks noChangeArrowheads="1"/>
          </p:cNvSpPr>
          <p:nvPr/>
        </p:nvSpPr>
        <p:spPr bwMode="auto">
          <a:xfrm>
            <a:off x="558006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4" name="Oval 1193"/>
          <p:cNvSpPr>
            <a:spLocks noChangeArrowheads="1"/>
          </p:cNvSpPr>
          <p:nvPr/>
        </p:nvSpPr>
        <p:spPr bwMode="auto">
          <a:xfrm>
            <a:off x="568801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5" name="Oval 1194"/>
          <p:cNvSpPr>
            <a:spLocks noChangeArrowheads="1"/>
          </p:cNvSpPr>
          <p:nvPr/>
        </p:nvSpPr>
        <p:spPr bwMode="auto">
          <a:xfrm>
            <a:off x="5795963" y="28162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6" name="Oval 1195"/>
          <p:cNvSpPr>
            <a:spLocks noChangeArrowheads="1"/>
          </p:cNvSpPr>
          <p:nvPr/>
        </p:nvSpPr>
        <p:spPr bwMode="auto">
          <a:xfrm>
            <a:off x="590391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7" name="Oval 1196"/>
          <p:cNvSpPr>
            <a:spLocks noChangeArrowheads="1"/>
          </p:cNvSpPr>
          <p:nvPr/>
        </p:nvSpPr>
        <p:spPr bwMode="auto">
          <a:xfrm>
            <a:off x="601186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8" name="Oval 1197"/>
          <p:cNvSpPr>
            <a:spLocks noChangeArrowheads="1"/>
          </p:cNvSpPr>
          <p:nvPr/>
        </p:nvSpPr>
        <p:spPr bwMode="auto">
          <a:xfrm>
            <a:off x="611981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29" name="Oval 1198"/>
          <p:cNvSpPr>
            <a:spLocks noChangeArrowheads="1"/>
          </p:cNvSpPr>
          <p:nvPr/>
        </p:nvSpPr>
        <p:spPr bwMode="auto">
          <a:xfrm>
            <a:off x="622776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0" name="Oval 1199"/>
          <p:cNvSpPr>
            <a:spLocks noChangeArrowheads="1"/>
          </p:cNvSpPr>
          <p:nvPr/>
        </p:nvSpPr>
        <p:spPr bwMode="auto">
          <a:xfrm>
            <a:off x="54721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1" name="Oval 1200"/>
          <p:cNvSpPr>
            <a:spLocks noChangeArrowheads="1"/>
          </p:cNvSpPr>
          <p:nvPr/>
        </p:nvSpPr>
        <p:spPr bwMode="auto">
          <a:xfrm>
            <a:off x="55800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2" name="Oval 1201"/>
          <p:cNvSpPr>
            <a:spLocks noChangeArrowheads="1"/>
          </p:cNvSpPr>
          <p:nvPr/>
        </p:nvSpPr>
        <p:spPr bwMode="auto">
          <a:xfrm>
            <a:off x="568801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3" name="Oval 1202"/>
          <p:cNvSpPr>
            <a:spLocks noChangeArrowheads="1"/>
          </p:cNvSpPr>
          <p:nvPr/>
        </p:nvSpPr>
        <p:spPr bwMode="auto">
          <a:xfrm>
            <a:off x="5795963" y="29241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4" name="Oval 1203"/>
          <p:cNvSpPr>
            <a:spLocks noChangeArrowheads="1"/>
          </p:cNvSpPr>
          <p:nvPr/>
        </p:nvSpPr>
        <p:spPr bwMode="auto">
          <a:xfrm>
            <a:off x="590391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5" name="Oval 1204"/>
          <p:cNvSpPr>
            <a:spLocks noChangeArrowheads="1"/>
          </p:cNvSpPr>
          <p:nvPr/>
        </p:nvSpPr>
        <p:spPr bwMode="auto">
          <a:xfrm>
            <a:off x="601186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6" name="Oval 1205"/>
          <p:cNvSpPr>
            <a:spLocks noChangeArrowheads="1"/>
          </p:cNvSpPr>
          <p:nvPr/>
        </p:nvSpPr>
        <p:spPr bwMode="auto">
          <a:xfrm>
            <a:off x="611981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7" name="Oval 1206"/>
          <p:cNvSpPr>
            <a:spLocks noChangeArrowheads="1"/>
          </p:cNvSpPr>
          <p:nvPr/>
        </p:nvSpPr>
        <p:spPr bwMode="auto">
          <a:xfrm>
            <a:off x="622776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8" name="Oval 1207"/>
          <p:cNvSpPr>
            <a:spLocks noChangeArrowheads="1"/>
          </p:cNvSpPr>
          <p:nvPr/>
        </p:nvSpPr>
        <p:spPr bwMode="auto">
          <a:xfrm>
            <a:off x="54721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39" name="Oval 1208"/>
          <p:cNvSpPr>
            <a:spLocks noChangeArrowheads="1"/>
          </p:cNvSpPr>
          <p:nvPr/>
        </p:nvSpPr>
        <p:spPr bwMode="auto">
          <a:xfrm>
            <a:off x="55800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0" name="Oval 1209"/>
          <p:cNvSpPr>
            <a:spLocks noChangeArrowheads="1"/>
          </p:cNvSpPr>
          <p:nvPr/>
        </p:nvSpPr>
        <p:spPr bwMode="auto">
          <a:xfrm>
            <a:off x="568801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1" name="Oval 1210"/>
          <p:cNvSpPr>
            <a:spLocks noChangeArrowheads="1"/>
          </p:cNvSpPr>
          <p:nvPr/>
        </p:nvSpPr>
        <p:spPr bwMode="auto">
          <a:xfrm>
            <a:off x="5795963" y="30321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2" name="Oval 1211"/>
          <p:cNvSpPr>
            <a:spLocks noChangeArrowheads="1"/>
          </p:cNvSpPr>
          <p:nvPr/>
        </p:nvSpPr>
        <p:spPr bwMode="auto">
          <a:xfrm>
            <a:off x="590391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3" name="Oval 1212"/>
          <p:cNvSpPr>
            <a:spLocks noChangeArrowheads="1"/>
          </p:cNvSpPr>
          <p:nvPr/>
        </p:nvSpPr>
        <p:spPr bwMode="auto">
          <a:xfrm>
            <a:off x="601186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4" name="Oval 1213"/>
          <p:cNvSpPr>
            <a:spLocks noChangeArrowheads="1"/>
          </p:cNvSpPr>
          <p:nvPr/>
        </p:nvSpPr>
        <p:spPr bwMode="auto">
          <a:xfrm>
            <a:off x="611981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5" name="Oval 1214"/>
          <p:cNvSpPr>
            <a:spLocks noChangeArrowheads="1"/>
          </p:cNvSpPr>
          <p:nvPr/>
        </p:nvSpPr>
        <p:spPr bwMode="auto">
          <a:xfrm>
            <a:off x="622776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6" name="Oval 1215"/>
          <p:cNvSpPr>
            <a:spLocks noChangeArrowheads="1"/>
          </p:cNvSpPr>
          <p:nvPr/>
        </p:nvSpPr>
        <p:spPr bwMode="auto">
          <a:xfrm>
            <a:off x="54721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7" name="Oval 1216"/>
          <p:cNvSpPr>
            <a:spLocks noChangeArrowheads="1"/>
          </p:cNvSpPr>
          <p:nvPr/>
        </p:nvSpPr>
        <p:spPr bwMode="auto">
          <a:xfrm>
            <a:off x="55800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8" name="Oval 1217"/>
          <p:cNvSpPr>
            <a:spLocks noChangeArrowheads="1"/>
          </p:cNvSpPr>
          <p:nvPr/>
        </p:nvSpPr>
        <p:spPr bwMode="auto">
          <a:xfrm>
            <a:off x="568801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49" name="Oval 1218"/>
          <p:cNvSpPr>
            <a:spLocks noChangeArrowheads="1"/>
          </p:cNvSpPr>
          <p:nvPr/>
        </p:nvSpPr>
        <p:spPr bwMode="auto">
          <a:xfrm>
            <a:off x="5795963" y="31400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0" name="Oval 1219"/>
          <p:cNvSpPr>
            <a:spLocks noChangeArrowheads="1"/>
          </p:cNvSpPr>
          <p:nvPr/>
        </p:nvSpPr>
        <p:spPr bwMode="auto">
          <a:xfrm>
            <a:off x="590391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1" name="Oval 1220"/>
          <p:cNvSpPr>
            <a:spLocks noChangeArrowheads="1"/>
          </p:cNvSpPr>
          <p:nvPr/>
        </p:nvSpPr>
        <p:spPr bwMode="auto">
          <a:xfrm>
            <a:off x="601186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2" name="Oval 1221"/>
          <p:cNvSpPr>
            <a:spLocks noChangeArrowheads="1"/>
          </p:cNvSpPr>
          <p:nvPr/>
        </p:nvSpPr>
        <p:spPr bwMode="auto">
          <a:xfrm>
            <a:off x="611981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3" name="Oval 1222"/>
          <p:cNvSpPr>
            <a:spLocks noChangeArrowheads="1"/>
          </p:cNvSpPr>
          <p:nvPr/>
        </p:nvSpPr>
        <p:spPr bwMode="auto">
          <a:xfrm>
            <a:off x="622776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4" name="Oval 1223"/>
          <p:cNvSpPr>
            <a:spLocks noChangeArrowheads="1"/>
          </p:cNvSpPr>
          <p:nvPr/>
        </p:nvSpPr>
        <p:spPr bwMode="auto">
          <a:xfrm>
            <a:off x="633571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5" name="Oval 1224"/>
          <p:cNvSpPr>
            <a:spLocks noChangeArrowheads="1"/>
          </p:cNvSpPr>
          <p:nvPr/>
        </p:nvSpPr>
        <p:spPr bwMode="auto">
          <a:xfrm>
            <a:off x="644366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6" name="Oval 1225"/>
          <p:cNvSpPr>
            <a:spLocks noChangeArrowheads="1"/>
          </p:cNvSpPr>
          <p:nvPr/>
        </p:nvSpPr>
        <p:spPr bwMode="auto">
          <a:xfrm>
            <a:off x="655161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7" name="Oval 1226"/>
          <p:cNvSpPr>
            <a:spLocks noChangeArrowheads="1"/>
          </p:cNvSpPr>
          <p:nvPr/>
        </p:nvSpPr>
        <p:spPr bwMode="auto">
          <a:xfrm>
            <a:off x="665956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8" name="Oval 1227"/>
          <p:cNvSpPr>
            <a:spLocks noChangeArrowheads="1"/>
          </p:cNvSpPr>
          <p:nvPr/>
        </p:nvSpPr>
        <p:spPr bwMode="auto">
          <a:xfrm>
            <a:off x="676751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59" name="Oval 1228"/>
          <p:cNvSpPr>
            <a:spLocks noChangeArrowheads="1"/>
          </p:cNvSpPr>
          <p:nvPr/>
        </p:nvSpPr>
        <p:spPr bwMode="auto">
          <a:xfrm>
            <a:off x="687546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0" name="Oval 1229"/>
          <p:cNvSpPr>
            <a:spLocks noChangeArrowheads="1"/>
          </p:cNvSpPr>
          <p:nvPr/>
        </p:nvSpPr>
        <p:spPr bwMode="auto">
          <a:xfrm>
            <a:off x="698341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1" name="Oval 1230"/>
          <p:cNvSpPr>
            <a:spLocks noChangeArrowheads="1"/>
          </p:cNvSpPr>
          <p:nvPr/>
        </p:nvSpPr>
        <p:spPr bwMode="auto">
          <a:xfrm>
            <a:off x="7091363" y="26019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2" name="Oval 1231"/>
          <p:cNvSpPr>
            <a:spLocks noChangeArrowheads="1"/>
          </p:cNvSpPr>
          <p:nvPr/>
        </p:nvSpPr>
        <p:spPr bwMode="auto">
          <a:xfrm>
            <a:off x="633571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3" name="Oval 1232"/>
          <p:cNvSpPr>
            <a:spLocks noChangeArrowheads="1"/>
          </p:cNvSpPr>
          <p:nvPr/>
        </p:nvSpPr>
        <p:spPr bwMode="auto">
          <a:xfrm>
            <a:off x="644366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4" name="Oval 1233"/>
          <p:cNvSpPr>
            <a:spLocks noChangeArrowheads="1"/>
          </p:cNvSpPr>
          <p:nvPr/>
        </p:nvSpPr>
        <p:spPr bwMode="auto">
          <a:xfrm>
            <a:off x="655161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5" name="Oval 1234"/>
          <p:cNvSpPr>
            <a:spLocks noChangeArrowheads="1"/>
          </p:cNvSpPr>
          <p:nvPr/>
        </p:nvSpPr>
        <p:spPr bwMode="auto">
          <a:xfrm>
            <a:off x="665956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6" name="Oval 1235"/>
          <p:cNvSpPr>
            <a:spLocks noChangeArrowheads="1"/>
          </p:cNvSpPr>
          <p:nvPr/>
        </p:nvSpPr>
        <p:spPr bwMode="auto">
          <a:xfrm>
            <a:off x="676751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7" name="Oval 1236"/>
          <p:cNvSpPr>
            <a:spLocks noChangeArrowheads="1"/>
          </p:cNvSpPr>
          <p:nvPr/>
        </p:nvSpPr>
        <p:spPr bwMode="auto">
          <a:xfrm>
            <a:off x="687546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8" name="Oval 1237"/>
          <p:cNvSpPr>
            <a:spLocks noChangeArrowheads="1"/>
          </p:cNvSpPr>
          <p:nvPr/>
        </p:nvSpPr>
        <p:spPr bwMode="auto">
          <a:xfrm>
            <a:off x="698341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69" name="Oval 1238"/>
          <p:cNvSpPr>
            <a:spLocks noChangeArrowheads="1"/>
          </p:cNvSpPr>
          <p:nvPr/>
        </p:nvSpPr>
        <p:spPr bwMode="auto">
          <a:xfrm>
            <a:off x="7091363" y="27098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0" name="Oval 1239"/>
          <p:cNvSpPr>
            <a:spLocks noChangeArrowheads="1"/>
          </p:cNvSpPr>
          <p:nvPr/>
        </p:nvSpPr>
        <p:spPr bwMode="auto">
          <a:xfrm>
            <a:off x="633571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1" name="Oval 1240"/>
          <p:cNvSpPr>
            <a:spLocks noChangeArrowheads="1"/>
          </p:cNvSpPr>
          <p:nvPr/>
        </p:nvSpPr>
        <p:spPr bwMode="auto">
          <a:xfrm>
            <a:off x="644366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2" name="Oval 1241"/>
          <p:cNvSpPr>
            <a:spLocks noChangeArrowheads="1"/>
          </p:cNvSpPr>
          <p:nvPr/>
        </p:nvSpPr>
        <p:spPr bwMode="auto">
          <a:xfrm>
            <a:off x="655161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3" name="Oval 1242"/>
          <p:cNvSpPr>
            <a:spLocks noChangeArrowheads="1"/>
          </p:cNvSpPr>
          <p:nvPr/>
        </p:nvSpPr>
        <p:spPr bwMode="auto">
          <a:xfrm>
            <a:off x="665956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4" name="Oval 1243"/>
          <p:cNvSpPr>
            <a:spLocks noChangeArrowheads="1"/>
          </p:cNvSpPr>
          <p:nvPr/>
        </p:nvSpPr>
        <p:spPr bwMode="auto">
          <a:xfrm>
            <a:off x="676751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5" name="Oval 1244"/>
          <p:cNvSpPr>
            <a:spLocks noChangeArrowheads="1"/>
          </p:cNvSpPr>
          <p:nvPr/>
        </p:nvSpPr>
        <p:spPr bwMode="auto">
          <a:xfrm>
            <a:off x="687546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6" name="Oval 1245"/>
          <p:cNvSpPr>
            <a:spLocks noChangeArrowheads="1"/>
          </p:cNvSpPr>
          <p:nvPr/>
        </p:nvSpPr>
        <p:spPr bwMode="auto">
          <a:xfrm>
            <a:off x="698341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7" name="Oval 1246"/>
          <p:cNvSpPr>
            <a:spLocks noChangeArrowheads="1"/>
          </p:cNvSpPr>
          <p:nvPr/>
        </p:nvSpPr>
        <p:spPr bwMode="auto">
          <a:xfrm>
            <a:off x="7091363" y="28178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8" name="Oval 1247"/>
          <p:cNvSpPr>
            <a:spLocks noChangeArrowheads="1"/>
          </p:cNvSpPr>
          <p:nvPr/>
        </p:nvSpPr>
        <p:spPr bwMode="auto">
          <a:xfrm>
            <a:off x="633571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79" name="Oval 1248"/>
          <p:cNvSpPr>
            <a:spLocks noChangeArrowheads="1"/>
          </p:cNvSpPr>
          <p:nvPr/>
        </p:nvSpPr>
        <p:spPr bwMode="auto">
          <a:xfrm>
            <a:off x="644366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0" name="Oval 1249"/>
          <p:cNvSpPr>
            <a:spLocks noChangeArrowheads="1"/>
          </p:cNvSpPr>
          <p:nvPr/>
        </p:nvSpPr>
        <p:spPr bwMode="auto">
          <a:xfrm>
            <a:off x="655161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1" name="Oval 1250"/>
          <p:cNvSpPr>
            <a:spLocks noChangeArrowheads="1"/>
          </p:cNvSpPr>
          <p:nvPr/>
        </p:nvSpPr>
        <p:spPr bwMode="auto">
          <a:xfrm>
            <a:off x="665956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2" name="Oval 1251"/>
          <p:cNvSpPr>
            <a:spLocks noChangeArrowheads="1"/>
          </p:cNvSpPr>
          <p:nvPr/>
        </p:nvSpPr>
        <p:spPr bwMode="auto">
          <a:xfrm>
            <a:off x="676751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3" name="Oval 1252"/>
          <p:cNvSpPr>
            <a:spLocks noChangeArrowheads="1"/>
          </p:cNvSpPr>
          <p:nvPr/>
        </p:nvSpPr>
        <p:spPr bwMode="auto">
          <a:xfrm>
            <a:off x="687546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4" name="Oval 1253"/>
          <p:cNvSpPr>
            <a:spLocks noChangeArrowheads="1"/>
          </p:cNvSpPr>
          <p:nvPr/>
        </p:nvSpPr>
        <p:spPr bwMode="auto">
          <a:xfrm>
            <a:off x="698341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5" name="Oval 1254"/>
          <p:cNvSpPr>
            <a:spLocks noChangeArrowheads="1"/>
          </p:cNvSpPr>
          <p:nvPr/>
        </p:nvSpPr>
        <p:spPr bwMode="auto">
          <a:xfrm>
            <a:off x="7091363" y="29257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6" name="Oval 1255"/>
          <p:cNvSpPr>
            <a:spLocks noChangeArrowheads="1"/>
          </p:cNvSpPr>
          <p:nvPr/>
        </p:nvSpPr>
        <p:spPr bwMode="auto">
          <a:xfrm>
            <a:off x="633571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7" name="Oval 1256"/>
          <p:cNvSpPr>
            <a:spLocks noChangeArrowheads="1"/>
          </p:cNvSpPr>
          <p:nvPr/>
        </p:nvSpPr>
        <p:spPr bwMode="auto">
          <a:xfrm>
            <a:off x="644366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8" name="Oval 1257"/>
          <p:cNvSpPr>
            <a:spLocks noChangeArrowheads="1"/>
          </p:cNvSpPr>
          <p:nvPr/>
        </p:nvSpPr>
        <p:spPr bwMode="auto">
          <a:xfrm>
            <a:off x="655161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89" name="Oval 1258"/>
          <p:cNvSpPr>
            <a:spLocks noChangeArrowheads="1"/>
          </p:cNvSpPr>
          <p:nvPr/>
        </p:nvSpPr>
        <p:spPr bwMode="auto">
          <a:xfrm>
            <a:off x="665956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0" name="Oval 1259"/>
          <p:cNvSpPr>
            <a:spLocks noChangeArrowheads="1"/>
          </p:cNvSpPr>
          <p:nvPr/>
        </p:nvSpPr>
        <p:spPr bwMode="auto">
          <a:xfrm>
            <a:off x="676751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1" name="Oval 1260"/>
          <p:cNvSpPr>
            <a:spLocks noChangeArrowheads="1"/>
          </p:cNvSpPr>
          <p:nvPr/>
        </p:nvSpPr>
        <p:spPr bwMode="auto">
          <a:xfrm>
            <a:off x="687546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2" name="Oval 1261"/>
          <p:cNvSpPr>
            <a:spLocks noChangeArrowheads="1"/>
          </p:cNvSpPr>
          <p:nvPr/>
        </p:nvSpPr>
        <p:spPr bwMode="auto">
          <a:xfrm>
            <a:off x="698341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3" name="Oval 1262"/>
          <p:cNvSpPr>
            <a:spLocks noChangeArrowheads="1"/>
          </p:cNvSpPr>
          <p:nvPr/>
        </p:nvSpPr>
        <p:spPr bwMode="auto">
          <a:xfrm>
            <a:off x="7091363" y="30337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4" name="Oval 1263"/>
          <p:cNvSpPr>
            <a:spLocks noChangeArrowheads="1"/>
          </p:cNvSpPr>
          <p:nvPr/>
        </p:nvSpPr>
        <p:spPr bwMode="auto">
          <a:xfrm>
            <a:off x="633571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5" name="Oval 1264"/>
          <p:cNvSpPr>
            <a:spLocks noChangeArrowheads="1"/>
          </p:cNvSpPr>
          <p:nvPr/>
        </p:nvSpPr>
        <p:spPr bwMode="auto">
          <a:xfrm>
            <a:off x="644366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6" name="Oval 1265"/>
          <p:cNvSpPr>
            <a:spLocks noChangeArrowheads="1"/>
          </p:cNvSpPr>
          <p:nvPr/>
        </p:nvSpPr>
        <p:spPr bwMode="auto">
          <a:xfrm>
            <a:off x="655161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7" name="Oval 1266"/>
          <p:cNvSpPr>
            <a:spLocks noChangeArrowheads="1"/>
          </p:cNvSpPr>
          <p:nvPr/>
        </p:nvSpPr>
        <p:spPr bwMode="auto">
          <a:xfrm>
            <a:off x="665956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8" name="Oval 1267"/>
          <p:cNvSpPr>
            <a:spLocks noChangeArrowheads="1"/>
          </p:cNvSpPr>
          <p:nvPr/>
        </p:nvSpPr>
        <p:spPr bwMode="auto">
          <a:xfrm>
            <a:off x="676751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299" name="Oval 1268"/>
          <p:cNvSpPr>
            <a:spLocks noChangeArrowheads="1"/>
          </p:cNvSpPr>
          <p:nvPr/>
        </p:nvSpPr>
        <p:spPr bwMode="auto">
          <a:xfrm>
            <a:off x="687546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0" name="Oval 1269"/>
          <p:cNvSpPr>
            <a:spLocks noChangeArrowheads="1"/>
          </p:cNvSpPr>
          <p:nvPr/>
        </p:nvSpPr>
        <p:spPr bwMode="auto">
          <a:xfrm>
            <a:off x="698341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1" name="Oval 1270"/>
          <p:cNvSpPr>
            <a:spLocks noChangeArrowheads="1"/>
          </p:cNvSpPr>
          <p:nvPr/>
        </p:nvSpPr>
        <p:spPr bwMode="auto">
          <a:xfrm>
            <a:off x="7091363" y="31416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2" name="Oval 1271"/>
          <p:cNvSpPr>
            <a:spLocks noChangeArrowheads="1"/>
          </p:cNvSpPr>
          <p:nvPr/>
        </p:nvSpPr>
        <p:spPr bwMode="auto">
          <a:xfrm>
            <a:off x="54721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3" name="Oval 1272"/>
          <p:cNvSpPr>
            <a:spLocks noChangeArrowheads="1"/>
          </p:cNvSpPr>
          <p:nvPr/>
        </p:nvSpPr>
        <p:spPr bwMode="auto">
          <a:xfrm>
            <a:off x="55800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4" name="Oval 1273"/>
          <p:cNvSpPr>
            <a:spLocks noChangeArrowheads="1"/>
          </p:cNvSpPr>
          <p:nvPr/>
        </p:nvSpPr>
        <p:spPr bwMode="auto">
          <a:xfrm>
            <a:off x="568801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5" name="Oval 1274"/>
          <p:cNvSpPr>
            <a:spLocks noChangeArrowheads="1"/>
          </p:cNvSpPr>
          <p:nvPr/>
        </p:nvSpPr>
        <p:spPr bwMode="auto">
          <a:xfrm>
            <a:off x="5795963" y="32480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6" name="Oval 1275"/>
          <p:cNvSpPr>
            <a:spLocks noChangeArrowheads="1"/>
          </p:cNvSpPr>
          <p:nvPr/>
        </p:nvSpPr>
        <p:spPr bwMode="auto">
          <a:xfrm>
            <a:off x="590391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7" name="Oval 1276"/>
          <p:cNvSpPr>
            <a:spLocks noChangeArrowheads="1"/>
          </p:cNvSpPr>
          <p:nvPr/>
        </p:nvSpPr>
        <p:spPr bwMode="auto">
          <a:xfrm>
            <a:off x="601186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8" name="Oval 1277"/>
          <p:cNvSpPr>
            <a:spLocks noChangeArrowheads="1"/>
          </p:cNvSpPr>
          <p:nvPr/>
        </p:nvSpPr>
        <p:spPr bwMode="auto">
          <a:xfrm>
            <a:off x="611981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09" name="Oval 1278"/>
          <p:cNvSpPr>
            <a:spLocks noChangeArrowheads="1"/>
          </p:cNvSpPr>
          <p:nvPr/>
        </p:nvSpPr>
        <p:spPr bwMode="auto">
          <a:xfrm>
            <a:off x="622776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0" name="Oval 1279"/>
          <p:cNvSpPr>
            <a:spLocks noChangeArrowheads="1"/>
          </p:cNvSpPr>
          <p:nvPr/>
        </p:nvSpPr>
        <p:spPr bwMode="auto">
          <a:xfrm>
            <a:off x="54721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1" name="Oval 1280"/>
          <p:cNvSpPr>
            <a:spLocks noChangeArrowheads="1"/>
          </p:cNvSpPr>
          <p:nvPr/>
        </p:nvSpPr>
        <p:spPr bwMode="auto">
          <a:xfrm>
            <a:off x="55800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2" name="Oval 1281"/>
          <p:cNvSpPr>
            <a:spLocks noChangeArrowheads="1"/>
          </p:cNvSpPr>
          <p:nvPr/>
        </p:nvSpPr>
        <p:spPr bwMode="auto">
          <a:xfrm>
            <a:off x="568801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3" name="Oval 1282"/>
          <p:cNvSpPr>
            <a:spLocks noChangeArrowheads="1"/>
          </p:cNvSpPr>
          <p:nvPr/>
        </p:nvSpPr>
        <p:spPr bwMode="auto">
          <a:xfrm>
            <a:off x="5795963" y="33559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4" name="Oval 1283"/>
          <p:cNvSpPr>
            <a:spLocks noChangeArrowheads="1"/>
          </p:cNvSpPr>
          <p:nvPr/>
        </p:nvSpPr>
        <p:spPr bwMode="auto">
          <a:xfrm>
            <a:off x="590391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5" name="Oval 1284"/>
          <p:cNvSpPr>
            <a:spLocks noChangeArrowheads="1"/>
          </p:cNvSpPr>
          <p:nvPr/>
        </p:nvSpPr>
        <p:spPr bwMode="auto">
          <a:xfrm>
            <a:off x="601186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6" name="Oval 1285"/>
          <p:cNvSpPr>
            <a:spLocks noChangeArrowheads="1"/>
          </p:cNvSpPr>
          <p:nvPr/>
        </p:nvSpPr>
        <p:spPr bwMode="auto">
          <a:xfrm>
            <a:off x="611981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7" name="Oval 1286"/>
          <p:cNvSpPr>
            <a:spLocks noChangeArrowheads="1"/>
          </p:cNvSpPr>
          <p:nvPr/>
        </p:nvSpPr>
        <p:spPr bwMode="auto">
          <a:xfrm>
            <a:off x="622776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8" name="Oval 1287"/>
          <p:cNvSpPr>
            <a:spLocks noChangeArrowheads="1"/>
          </p:cNvSpPr>
          <p:nvPr/>
        </p:nvSpPr>
        <p:spPr bwMode="auto">
          <a:xfrm>
            <a:off x="54721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19" name="Oval 1288"/>
          <p:cNvSpPr>
            <a:spLocks noChangeArrowheads="1"/>
          </p:cNvSpPr>
          <p:nvPr/>
        </p:nvSpPr>
        <p:spPr bwMode="auto">
          <a:xfrm>
            <a:off x="55800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0" name="Oval 1289"/>
          <p:cNvSpPr>
            <a:spLocks noChangeArrowheads="1"/>
          </p:cNvSpPr>
          <p:nvPr/>
        </p:nvSpPr>
        <p:spPr bwMode="auto">
          <a:xfrm>
            <a:off x="568801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1" name="Oval 1290"/>
          <p:cNvSpPr>
            <a:spLocks noChangeArrowheads="1"/>
          </p:cNvSpPr>
          <p:nvPr/>
        </p:nvSpPr>
        <p:spPr bwMode="auto">
          <a:xfrm>
            <a:off x="5795963" y="34639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2" name="Oval 1291"/>
          <p:cNvSpPr>
            <a:spLocks noChangeArrowheads="1"/>
          </p:cNvSpPr>
          <p:nvPr/>
        </p:nvSpPr>
        <p:spPr bwMode="auto">
          <a:xfrm>
            <a:off x="590391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3" name="Oval 1292"/>
          <p:cNvSpPr>
            <a:spLocks noChangeArrowheads="1"/>
          </p:cNvSpPr>
          <p:nvPr/>
        </p:nvSpPr>
        <p:spPr bwMode="auto">
          <a:xfrm>
            <a:off x="601186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4" name="Oval 1293"/>
          <p:cNvSpPr>
            <a:spLocks noChangeArrowheads="1"/>
          </p:cNvSpPr>
          <p:nvPr/>
        </p:nvSpPr>
        <p:spPr bwMode="auto">
          <a:xfrm>
            <a:off x="611981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5" name="Oval 1294"/>
          <p:cNvSpPr>
            <a:spLocks noChangeArrowheads="1"/>
          </p:cNvSpPr>
          <p:nvPr/>
        </p:nvSpPr>
        <p:spPr bwMode="auto">
          <a:xfrm>
            <a:off x="622776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6" name="Oval 1295"/>
          <p:cNvSpPr>
            <a:spLocks noChangeArrowheads="1"/>
          </p:cNvSpPr>
          <p:nvPr/>
        </p:nvSpPr>
        <p:spPr bwMode="auto">
          <a:xfrm>
            <a:off x="54721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7" name="Oval 1296"/>
          <p:cNvSpPr>
            <a:spLocks noChangeArrowheads="1"/>
          </p:cNvSpPr>
          <p:nvPr/>
        </p:nvSpPr>
        <p:spPr bwMode="auto">
          <a:xfrm>
            <a:off x="55800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8" name="Oval 1297"/>
          <p:cNvSpPr>
            <a:spLocks noChangeArrowheads="1"/>
          </p:cNvSpPr>
          <p:nvPr/>
        </p:nvSpPr>
        <p:spPr bwMode="auto">
          <a:xfrm>
            <a:off x="568801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29" name="Oval 1298"/>
          <p:cNvSpPr>
            <a:spLocks noChangeArrowheads="1"/>
          </p:cNvSpPr>
          <p:nvPr/>
        </p:nvSpPr>
        <p:spPr bwMode="auto">
          <a:xfrm>
            <a:off x="5795963" y="3571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0" name="Oval 1299"/>
          <p:cNvSpPr>
            <a:spLocks noChangeArrowheads="1"/>
          </p:cNvSpPr>
          <p:nvPr/>
        </p:nvSpPr>
        <p:spPr bwMode="auto">
          <a:xfrm>
            <a:off x="590391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1" name="Oval 1300"/>
          <p:cNvSpPr>
            <a:spLocks noChangeArrowheads="1"/>
          </p:cNvSpPr>
          <p:nvPr/>
        </p:nvSpPr>
        <p:spPr bwMode="auto">
          <a:xfrm>
            <a:off x="601186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2" name="Oval 1301"/>
          <p:cNvSpPr>
            <a:spLocks noChangeArrowheads="1"/>
          </p:cNvSpPr>
          <p:nvPr/>
        </p:nvSpPr>
        <p:spPr bwMode="auto">
          <a:xfrm>
            <a:off x="611981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3" name="Oval 1302"/>
          <p:cNvSpPr>
            <a:spLocks noChangeArrowheads="1"/>
          </p:cNvSpPr>
          <p:nvPr/>
        </p:nvSpPr>
        <p:spPr bwMode="auto">
          <a:xfrm>
            <a:off x="622776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4" name="Oval 1303"/>
          <p:cNvSpPr>
            <a:spLocks noChangeArrowheads="1"/>
          </p:cNvSpPr>
          <p:nvPr/>
        </p:nvSpPr>
        <p:spPr bwMode="auto">
          <a:xfrm>
            <a:off x="54721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5" name="Oval 1304"/>
          <p:cNvSpPr>
            <a:spLocks noChangeArrowheads="1"/>
          </p:cNvSpPr>
          <p:nvPr/>
        </p:nvSpPr>
        <p:spPr bwMode="auto">
          <a:xfrm>
            <a:off x="55800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6" name="Oval 1305"/>
          <p:cNvSpPr>
            <a:spLocks noChangeArrowheads="1"/>
          </p:cNvSpPr>
          <p:nvPr/>
        </p:nvSpPr>
        <p:spPr bwMode="auto">
          <a:xfrm>
            <a:off x="568801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7" name="Oval 1306"/>
          <p:cNvSpPr>
            <a:spLocks noChangeArrowheads="1"/>
          </p:cNvSpPr>
          <p:nvPr/>
        </p:nvSpPr>
        <p:spPr bwMode="auto">
          <a:xfrm>
            <a:off x="5795963" y="3679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8" name="Oval 1307"/>
          <p:cNvSpPr>
            <a:spLocks noChangeArrowheads="1"/>
          </p:cNvSpPr>
          <p:nvPr/>
        </p:nvSpPr>
        <p:spPr bwMode="auto">
          <a:xfrm>
            <a:off x="590391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39" name="Oval 1308"/>
          <p:cNvSpPr>
            <a:spLocks noChangeArrowheads="1"/>
          </p:cNvSpPr>
          <p:nvPr/>
        </p:nvSpPr>
        <p:spPr bwMode="auto">
          <a:xfrm>
            <a:off x="601186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0" name="Oval 1309"/>
          <p:cNvSpPr>
            <a:spLocks noChangeArrowheads="1"/>
          </p:cNvSpPr>
          <p:nvPr/>
        </p:nvSpPr>
        <p:spPr bwMode="auto">
          <a:xfrm>
            <a:off x="611981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1" name="Oval 1310"/>
          <p:cNvSpPr>
            <a:spLocks noChangeArrowheads="1"/>
          </p:cNvSpPr>
          <p:nvPr/>
        </p:nvSpPr>
        <p:spPr bwMode="auto">
          <a:xfrm>
            <a:off x="622776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2" name="Oval 1311"/>
          <p:cNvSpPr>
            <a:spLocks noChangeArrowheads="1"/>
          </p:cNvSpPr>
          <p:nvPr/>
        </p:nvSpPr>
        <p:spPr bwMode="auto">
          <a:xfrm>
            <a:off x="54721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3" name="Oval 1312"/>
          <p:cNvSpPr>
            <a:spLocks noChangeArrowheads="1"/>
          </p:cNvSpPr>
          <p:nvPr/>
        </p:nvSpPr>
        <p:spPr bwMode="auto">
          <a:xfrm>
            <a:off x="55800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4" name="Oval 1313"/>
          <p:cNvSpPr>
            <a:spLocks noChangeArrowheads="1"/>
          </p:cNvSpPr>
          <p:nvPr/>
        </p:nvSpPr>
        <p:spPr bwMode="auto">
          <a:xfrm>
            <a:off x="568801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5" name="Oval 1314"/>
          <p:cNvSpPr>
            <a:spLocks noChangeArrowheads="1"/>
          </p:cNvSpPr>
          <p:nvPr/>
        </p:nvSpPr>
        <p:spPr bwMode="auto">
          <a:xfrm>
            <a:off x="5795963" y="3787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6" name="Oval 1315"/>
          <p:cNvSpPr>
            <a:spLocks noChangeArrowheads="1"/>
          </p:cNvSpPr>
          <p:nvPr/>
        </p:nvSpPr>
        <p:spPr bwMode="auto">
          <a:xfrm>
            <a:off x="590391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7" name="Oval 1316"/>
          <p:cNvSpPr>
            <a:spLocks noChangeArrowheads="1"/>
          </p:cNvSpPr>
          <p:nvPr/>
        </p:nvSpPr>
        <p:spPr bwMode="auto">
          <a:xfrm>
            <a:off x="601186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8" name="Oval 1317"/>
          <p:cNvSpPr>
            <a:spLocks noChangeArrowheads="1"/>
          </p:cNvSpPr>
          <p:nvPr/>
        </p:nvSpPr>
        <p:spPr bwMode="auto">
          <a:xfrm>
            <a:off x="611981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49" name="Oval 1318"/>
          <p:cNvSpPr>
            <a:spLocks noChangeArrowheads="1"/>
          </p:cNvSpPr>
          <p:nvPr/>
        </p:nvSpPr>
        <p:spPr bwMode="auto">
          <a:xfrm>
            <a:off x="622776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0" name="Oval 1319"/>
          <p:cNvSpPr>
            <a:spLocks noChangeArrowheads="1"/>
          </p:cNvSpPr>
          <p:nvPr/>
        </p:nvSpPr>
        <p:spPr bwMode="auto">
          <a:xfrm>
            <a:off x="633571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1" name="Oval 1320"/>
          <p:cNvSpPr>
            <a:spLocks noChangeArrowheads="1"/>
          </p:cNvSpPr>
          <p:nvPr/>
        </p:nvSpPr>
        <p:spPr bwMode="auto">
          <a:xfrm>
            <a:off x="644366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2" name="Oval 1321"/>
          <p:cNvSpPr>
            <a:spLocks noChangeArrowheads="1"/>
          </p:cNvSpPr>
          <p:nvPr/>
        </p:nvSpPr>
        <p:spPr bwMode="auto">
          <a:xfrm>
            <a:off x="655161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3" name="Oval 1322"/>
          <p:cNvSpPr>
            <a:spLocks noChangeArrowheads="1"/>
          </p:cNvSpPr>
          <p:nvPr/>
        </p:nvSpPr>
        <p:spPr bwMode="auto">
          <a:xfrm>
            <a:off x="665956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4" name="Oval 1323"/>
          <p:cNvSpPr>
            <a:spLocks noChangeArrowheads="1"/>
          </p:cNvSpPr>
          <p:nvPr/>
        </p:nvSpPr>
        <p:spPr bwMode="auto">
          <a:xfrm>
            <a:off x="676751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5" name="Oval 1324"/>
          <p:cNvSpPr>
            <a:spLocks noChangeArrowheads="1"/>
          </p:cNvSpPr>
          <p:nvPr/>
        </p:nvSpPr>
        <p:spPr bwMode="auto">
          <a:xfrm>
            <a:off x="687546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6" name="Oval 1325"/>
          <p:cNvSpPr>
            <a:spLocks noChangeArrowheads="1"/>
          </p:cNvSpPr>
          <p:nvPr/>
        </p:nvSpPr>
        <p:spPr bwMode="auto">
          <a:xfrm>
            <a:off x="698341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7" name="Oval 1326"/>
          <p:cNvSpPr>
            <a:spLocks noChangeArrowheads="1"/>
          </p:cNvSpPr>
          <p:nvPr/>
        </p:nvSpPr>
        <p:spPr bwMode="auto">
          <a:xfrm>
            <a:off x="7091363" y="32496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8" name="Oval 1327"/>
          <p:cNvSpPr>
            <a:spLocks noChangeArrowheads="1"/>
          </p:cNvSpPr>
          <p:nvPr/>
        </p:nvSpPr>
        <p:spPr bwMode="auto">
          <a:xfrm>
            <a:off x="633571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59" name="Oval 1328"/>
          <p:cNvSpPr>
            <a:spLocks noChangeArrowheads="1"/>
          </p:cNvSpPr>
          <p:nvPr/>
        </p:nvSpPr>
        <p:spPr bwMode="auto">
          <a:xfrm>
            <a:off x="644366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0" name="Oval 1329"/>
          <p:cNvSpPr>
            <a:spLocks noChangeArrowheads="1"/>
          </p:cNvSpPr>
          <p:nvPr/>
        </p:nvSpPr>
        <p:spPr bwMode="auto">
          <a:xfrm>
            <a:off x="655161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1" name="Oval 1330"/>
          <p:cNvSpPr>
            <a:spLocks noChangeArrowheads="1"/>
          </p:cNvSpPr>
          <p:nvPr/>
        </p:nvSpPr>
        <p:spPr bwMode="auto">
          <a:xfrm>
            <a:off x="665956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2" name="Oval 1331"/>
          <p:cNvSpPr>
            <a:spLocks noChangeArrowheads="1"/>
          </p:cNvSpPr>
          <p:nvPr/>
        </p:nvSpPr>
        <p:spPr bwMode="auto">
          <a:xfrm>
            <a:off x="676751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3" name="Oval 1332"/>
          <p:cNvSpPr>
            <a:spLocks noChangeArrowheads="1"/>
          </p:cNvSpPr>
          <p:nvPr/>
        </p:nvSpPr>
        <p:spPr bwMode="auto">
          <a:xfrm>
            <a:off x="687546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4" name="Oval 1333"/>
          <p:cNvSpPr>
            <a:spLocks noChangeArrowheads="1"/>
          </p:cNvSpPr>
          <p:nvPr/>
        </p:nvSpPr>
        <p:spPr bwMode="auto">
          <a:xfrm>
            <a:off x="698341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5" name="Oval 1334"/>
          <p:cNvSpPr>
            <a:spLocks noChangeArrowheads="1"/>
          </p:cNvSpPr>
          <p:nvPr/>
        </p:nvSpPr>
        <p:spPr bwMode="auto">
          <a:xfrm>
            <a:off x="7091363" y="33575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6" name="Oval 1335"/>
          <p:cNvSpPr>
            <a:spLocks noChangeArrowheads="1"/>
          </p:cNvSpPr>
          <p:nvPr/>
        </p:nvSpPr>
        <p:spPr bwMode="auto">
          <a:xfrm>
            <a:off x="633571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7" name="Oval 1336"/>
          <p:cNvSpPr>
            <a:spLocks noChangeArrowheads="1"/>
          </p:cNvSpPr>
          <p:nvPr/>
        </p:nvSpPr>
        <p:spPr bwMode="auto">
          <a:xfrm>
            <a:off x="644366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8" name="Oval 1337"/>
          <p:cNvSpPr>
            <a:spLocks noChangeArrowheads="1"/>
          </p:cNvSpPr>
          <p:nvPr/>
        </p:nvSpPr>
        <p:spPr bwMode="auto">
          <a:xfrm>
            <a:off x="655161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69" name="Oval 1338"/>
          <p:cNvSpPr>
            <a:spLocks noChangeArrowheads="1"/>
          </p:cNvSpPr>
          <p:nvPr/>
        </p:nvSpPr>
        <p:spPr bwMode="auto">
          <a:xfrm>
            <a:off x="665956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0" name="Oval 1339"/>
          <p:cNvSpPr>
            <a:spLocks noChangeArrowheads="1"/>
          </p:cNvSpPr>
          <p:nvPr/>
        </p:nvSpPr>
        <p:spPr bwMode="auto">
          <a:xfrm>
            <a:off x="676751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1" name="Oval 1340"/>
          <p:cNvSpPr>
            <a:spLocks noChangeArrowheads="1"/>
          </p:cNvSpPr>
          <p:nvPr/>
        </p:nvSpPr>
        <p:spPr bwMode="auto">
          <a:xfrm>
            <a:off x="687546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2" name="Oval 1341"/>
          <p:cNvSpPr>
            <a:spLocks noChangeArrowheads="1"/>
          </p:cNvSpPr>
          <p:nvPr/>
        </p:nvSpPr>
        <p:spPr bwMode="auto">
          <a:xfrm>
            <a:off x="698341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3" name="Oval 1342"/>
          <p:cNvSpPr>
            <a:spLocks noChangeArrowheads="1"/>
          </p:cNvSpPr>
          <p:nvPr/>
        </p:nvSpPr>
        <p:spPr bwMode="auto">
          <a:xfrm>
            <a:off x="7091363" y="34655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4" name="Oval 1343"/>
          <p:cNvSpPr>
            <a:spLocks noChangeArrowheads="1"/>
          </p:cNvSpPr>
          <p:nvPr/>
        </p:nvSpPr>
        <p:spPr bwMode="auto">
          <a:xfrm>
            <a:off x="633571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5" name="Oval 1344"/>
          <p:cNvSpPr>
            <a:spLocks noChangeArrowheads="1"/>
          </p:cNvSpPr>
          <p:nvPr/>
        </p:nvSpPr>
        <p:spPr bwMode="auto">
          <a:xfrm>
            <a:off x="644366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6" name="Oval 1345"/>
          <p:cNvSpPr>
            <a:spLocks noChangeArrowheads="1"/>
          </p:cNvSpPr>
          <p:nvPr/>
        </p:nvSpPr>
        <p:spPr bwMode="auto">
          <a:xfrm>
            <a:off x="655161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7" name="Oval 1346"/>
          <p:cNvSpPr>
            <a:spLocks noChangeArrowheads="1"/>
          </p:cNvSpPr>
          <p:nvPr/>
        </p:nvSpPr>
        <p:spPr bwMode="auto">
          <a:xfrm>
            <a:off x="665956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8" name="Oval 1347"/>
          <p:cNvSpPr>
            <a:spLocks noChangeArrowheads="1"/>
          </p:cNvSpPr>
          <p:nvPr/>
        </p:nvSpPr>
        <p:spPr bwMode="auto">
          <a:xfrm>
            <a:off x="676751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79" name="Oval 1348"/>
          <p:cNvSpPr>
            <a:spLocks noChangeArrowheads="1"/>
          </p:cNvSpPr>
          <p:nvPr/>
        </p:nvSpPr>
        <p:spPr bwMode="auto">
          <a:xfrm>
            <a:off x="687546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0" name="Oval 1349"/>
          <p:cNvSpPr>
            <a:spLocks noChangeArrowheads="1"/>
          </p:cNvSpPr>
          <p:nvPr/>
        </p:nvSpPr>
        <p:spPr bwMode="auto">
          <a:xfrm>
            <a:off x="698341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1" name="Oval 1350"/>
          <p:cNvSpPr>
            <a:spLocks noChangeArrowheads="1"/>
          </p:cNvSpPr>
          <p:nvPr/>
        </p:nvSpPr>
        <p:spPr bwMode="auto">
          <a:xfrm>
            <a:off x="7091363" y="35734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2" name="Oval 1351"/>
          <p:cNvSpPr>
            <a:spLocks noChangeArrowheads="1"/>
          </p:cNvSpPr>
          <p:nvPr/>
        </p:nvSpPr>
        <p:spPr bwMode="auto">
          <a:xfrm>
            <a:off x="633571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3" name="Oval 1352"/>
          <p:cNvSpPr>
            <a:spLocks noChangeArrowheads="1"/>
          </p:cNvSpPr>
          <p:nvPr/>
        </p:nvSpPr>
        <p:spPr bwMode="auto">
          <a:xfrm>
            <a:off x="644366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4" name="Oval 1353"/>
          <p:cNvSpPr>
            <a:spLocks noChangeArrowheads="1"/>
          </p:cNvSpPr>
          <p:nvPr/>
        </p:nvSpPr>
        <p:spPr bwMode="auto">
          <a:xfrm>
            <a:off x="655161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5" name="Oval 1354"/>
          <p:cNvSpPr>
            <a:spLocks noChangeArrowheads="1"/>
          </p:cNvSpPr>
          <p:nvPr/>
        </p:nvSpPr>
        <p:spPr bwMode="auto">
          <a:xfrm>
            <a:off x="665956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6" name="Oval 1355"/>
          <p:cNvSpPr>
            <a:spLocks noChangeArrowheads="1"/>
          </p:cNvSpPr>
          <p:nvPr/>
        </p:nvSpPr>
        <p:spPr bwMode="auto">
          <a:xfrm>
            <a:off x="676751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7" name="Oval 1356"/>
          <p:cNvSpPr>
            <a:spLocks noChangeArrowheads="1"/>
          </p:cNvSpPr>
          <p:nvPr/>
        </p:nvSpPr>
        <p:spPr bwMode="auto">
          <a:xfrm>
            <a:off x="687546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8" name="Oval 1357"/>
          <p:cNvSpPr>
            <a:spLocks noChangeArrowheads="1"/>
          </p:cNvSpPr>
          <p:nvPr/>
        </p:nvSpPr>
        <p:spPr bwMode="auto">
          <a:xfrm>
            <a:off x="698341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89" name="Oval 1358"/>
          <p:cNvSpPr>
            <a:spLocks noChangeArrowheads="1"/>
          </p:cNvSpPr>
          <p:nvPr/>
        </p:nvSpPr>
        <p:spPr bwMode="auto">
          <a:xfrm>
            <a:off x="7091363" y="368141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0" name="Oval 1359"/>
          <p:cNvSpPr>
            <a:spLocks noChangeArrowheads="1"/>
          </p:cNvSpPr>
          <p:nvPr/>
        </p:nvSpPr>
        <p:spPr bwMode="auto">
          <a:xfrm>
            <a:off x="633571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1" name="Oval 1360"/>
          <p:cNvSpPr>
            <a:spLocks noChangeArrowheads="1"/>
          </p:cNvSpPr>
          <p:nvPr/>
        </p:nvSpPr>
        <p:spPr bwMode="auto">
          <a:xfrm>
            <a:off x="644366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2" name="Oval 1361"/>
          <p:cNvSpPr>
            <a:spLocks noChangeArrowheads="1"/>
          </p:cNvSpPr>
          <p:nvPr/>
        </p:nvSpPr>
        <p:spPr bwMode="auto">
          <a:xfrm>
            <a:off x="655161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3" name="Oval 1362"/>
          <p:cNvSpPr>
            <a:spLocks noChangeArrowheads="1"/>
          </p:cNvSpPr>
          <p:nvPr/>
        </p:nvSpPr>
        <p:spPr bwMode="auto">
          <a:xfrm>
            <a:off x="665956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4" name="Oval 1363"/>
          <p:cNvSpPr>
            <a:spLocks noChangeArrowheads="1"/>
          </p:cNvSpPr>
          <p:nvPr/>
        </p:nvSpPr>
        <p:spPr bwMode="auto">
          <a:xfrm>
            <a:off x="676751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5" name="Oval 1364"/>
          <p:cNvSpPr>
            <a:spLocks noChangeArrowheads="1"/>
          </p:cNvSpPr>
          <p:nvPr/>
        </p:nvSpPr>
        <p:spPr bwMode="auto">
          <a:xfrm>
            <a:off x="687546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6" name="Oval 1365"/>
          <p:cNvSpPr>
            <a:spLocks noChangeArrowheads="1"/>
          </p:cNvSpPr>
          <p:nvPr/>
        </p:nvSpPr>
        <p:spPr bwMode="auto">
          <a:xfrm>
            <a:off x="698341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7" name="Oval 1366"/>
          <p:cNvSpPr>
            <a:spLocks noChangeArrowheads="1"/>
          </p:cNvSpPr>
          <p:nvPr/>
        </p:nvSpPr>
        <p:spPr bwMode="auto">
          <a:xfrm>
            <a:off x="7091363" y="3789363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8" name="Oval 1367"/>
          <p:cNvSpPr>
            <a:spLocks noChangeArrowheads="1"/>
          </p:cNvSpPr>
          <p:nvPr/>
        </p:nvSpPr>
        <p:spPr bwMode="auto">
          <a:xfrm>
            <a:off x="6875463" y="1412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399" name="Oval 1368"/>
          <p:cNvSpPr>
            <a:spLocks noChangeArrowheads="1"/>
          </p:cNvSpPr>
          <p:nvPr/>
        </p:nvSpPr>
        <p:spPr bwMode="auto">
          <a:xfrm>
            <a:off x="6983413" y="1412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0" name="Oval 1369"/>
          <p:cNvSpPr>
            <a:spLocks noChangeArrowheads="1"/>
          </p:cNvSpPr>
          <p:nvPr/>
        </p:nvSpPr>
        <p:spPr bwMode="auto">
          <a:xfrm>
            <a:off x="7091363" y="14128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1" name="Oval 1370"/>
          <p:cNvSpPr>
            <a:spLocks noChangeArrowheads="1"/>
          </p:cNvSpPr>
          <p:nvPr/>
        </p:nvSpPr>
        <p:spPr bwMode="auto">
          <a:xfrm>
            <a:off x="6875463" y="1520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2" name="Oval 1371"/>
          <p:cNvSpPr>
            <a:spLocks noChangeArrowheads="1"/>
          </p:cNvSpPr>
          <p:nvPr/>
        </p:nvSpPr>
        <p:spPr bwMode="auto">
          <a:xfrm>
            <a:off x="6983413" y="1520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3" name="Oval 1372"/>
          <p:cNvSpPr>
            <a:spLocks noChangeArrowheads="1"/>
          </p:cNvSpPr>
          <p:nvPr/>
        </p:nvSpPr>
        <p:spPr bwMode="auto">
          <a:xfrm>
            <a:off x="7091363" y="15208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4" name="Oval 1373"/>
          <p:cNvSpPr>
            <a:spLocks noChangeArrowheads="1"/>
          </p:cNvSpPr>
          <p:nvPr/>
        </p:nvSpPr>
        <p:spPr bwMode="auto">
          <a:xfrm>
            <a:off x="7091363" y="16287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5" name="Oval 1374"/>
          <p:cNvSpPr>
            <a:spLocks noChangeArrowheads="1"/>
          </p:cNvSpPr>
          <p:nvPr/>
        </p:nvSpPr>
        <p:spPr bwMode="auto">
          <a:xfrm>
            <a:off x="6767513" y="1736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6" name="Oval 1375"/>
          <p:cNvSpPr>
            <a:spLocks noChangeArrowheads="1"/>
          </p:cNvSpPr>
          <p:nvPr/>
        </p:nvSpPr>
        <p:spPr bwMode="auto">
          <a:xfrm>
            <a:off x="6875463" y="1736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7" name="Oval 1376"/>
          <p:cNvSpPr>
            <a:spLocks noChangeArrowheads="1"/>
          </p:cNvSpPr>
          <p:nvPr/>
        </p:nvSpPr>
        <p:spPr bwMode="auto">
          <a:xfrm>
            <a:off x="7091363" y="17367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8" name="Oval 1377"/>
          <p:cNvSpPr>
            <a:spLocks noChangeArrowheads="1"/>
          </p:cNvSpPr>
          <p:nvPr/>
        </p:nvSpPr>
        <p:spPr bwMode="auto">
          <a:xfrm>
            <a:off x="6767513" y="1844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09" name="Oval 1378"/>
          <p:cNvSpPr>
            <a:spLocks noChangeArrowheads="1"/>
          </p:cNvSpPr>
          <p:nvPr/>
        </p:nvSpPr>
        <p:spPr bwMode="auto">
          <a:xfrm>
            <a:off x="6875463" y="1844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0" name="Oval 1379"/>
          <p:cNvSpPr>
            <a:spLocks noChangeArrowheads="1"/>
          </p:cNvSpPr>
          <p:nvPr/>
        </p:nvSpPr>
        <p:spPr bwMode="auto">
          <a:xfrm>
            <a:off x="6983413" y="1844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1" name="Oval 1380"/>
          <p:cNvSpPr>
            <a:spLocks noChangeArrowheads="1"/>
          </p:cNvSpPr>
          <p:nvPr/>
        </p:nvSpPr>
        <p:spPr bwMode="auto">
          <a:xfrm>
            <a:off x="7091363" y="18446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2" name="Oval 1381"/>
          <p:cNvSpPr>
            <a:spLocks noChangeArrowheads="1"/>
          </p:cNvSpPr>
          <p:nvPr/>
        </p:nvSpPr>
        <p:spPr bwMode="auto">
          <a:xfrm>
            <a:off x="5472113" y="20589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3" name="Oval 1382"/>
          <p:cNvSpPr>
            <a:spLocks noChangeArrowheads="1"/>
          </p:cNvSpPr>
          <p:nvPr/>
        </p:nvSpPr>
        <p:spPr bwMode="auto">
          <a:xfrm>
            <a:off x="5472113" y="21669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4" name="Oval 1383"/>
          <p:cNvSpPr>
            <a:spLocks noChangeArrowheads="1"/>
          </p:cNvSpPr>
          <p:nvPr/>
        </p:nvSpPr>
        <p:spPr bwMode="auto">
          <a:xfrm>
            <a:off x="5688013" y="21669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5" name="Oval 1384"/>
          <p:cNvSpPr>
            <a:spLocks noChangeArrowheads="1"/>
          </p:cNvSpPr>
          <p:nvPr/>
        </p:nvSpPr>
        <p:spPr bwMode="auto">
          <a:xfrm>
            <a:off x="547211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6" name="Oval 1385"/>
          <p:cNvSpPr>
            <a:spLocks noChangeArrowheads="1"/>
          </p:cNvSpPr>
          <p:nvPr/>
        </p:nvSpPr>
        <p:spPr bwMode="auto">
          <a:xfrm>
            <a:off x="558006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7" name="Oval 1386"/>
          <p:cNvSpPr>
            <a:spLocks noChangeArrowheads="1"/>
          </p:cNvSpPr>
          <p:nvPr/>
        </p:nvSpPr>
        <p:spPr bwMode="auto">
          <a:xfrm>
            <a:off x="5688013" y="227488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8" name="Oval 1387"/>
          <p:cNvSpPr>
            <a:spLocks noChangeArrowheads="1"/>
          </p:cNvSpPr>
          <p:nvPr/>
        </p:nvSpPr>
        <p:spPr bwMode="auto">
          <a:xfrm>
            <a:off x="547211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19" name="Oval 1388"/>
          <p:cNvSpPr>
            <a:spLocks noChangeArrowheads="1"/>
          </p:cNvSpPr>
          <p:nvPr/>
        </p:nvSpPr>
        <p:spPr bwMode="auto">
          <a:xfrm>
            <a:off x="558006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0" name="Oval 1389"/>
          <p:cNvSpPr>
            <a:spLocks noChangeArrowheads="1"/>
          </p:cNvSpPr>
          <p:nvPr/>
        </p:nvSpPr>
        <p:spPr bwMode="auto">
          <a:xfrm>
            <a:off x="5688013" y="2382838"/>
            <a:ext cx="71437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1" name="Oval 1390"/>
          <p:cNvSpPr>
            <a:spLocks noChangeArrowheads="1"/>
          </p:cNvSpPr>
          <p:nvPr/>
        </p:nvSpPr>
        <p:spPr bwMode="auto">
          <a:xfrm>
            <a:off x="622776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2" name="Oval 1391"/>
          <p:cNvSpPr>
            <a:spLocks noChangeArrowheads="1"/>
          </p:cNvSpPr>
          <p:nvPr/>
        </p:nvSpPr>
        <p:spPr bwMode="auto">
          <a:xfrm>
            <a:off x="6767513" y="1952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3" name="Oval 1392"/>
          <p:cNvSpPr>
            <a:spLocks noChangeArrowheads="1"/>
          </p:cNvSpPr>
          <p:nvPr/>
        </p:nvSpPr>
        <p:spPr bwMode="auto">
          <a:xfrm>
            <a:off x="6875463" y="1952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4" name="Oval 1393"/>
          <p:cNvSpPr>
            <a:spLocks noChangeArrowheads="1"/>
          </p:cNvSpPr>
          <p:nvPr/>
        </p:nvSpPr>
        <p:spPr bwMode="auto">
          <a:xfrm>
            <a:off x="6983413" y="1952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5" name="Oval 1394"/>
          <p:cNvSpPr>
            <a:spLocks noChangeArrowheads="1"/>
          </p:cNvSpPr>
          <p:nvPr/>
        </p:nvSpPr>
        <p:spPr bwMode="auto">
          <a:xfrm>
            <a:off x="7091363" y="19526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6" name="Oval 1395"/>
          <p:cNvSpPr>
            <a:spLocks noChangeArrowheads="1"/>
          </p:cNvSpPr>
          <p:nvPr/>
        </p:nvSpPr>
        <p:spPr bwMode="auto">
          <a:xfrm>
            <a:off x="6767513" y="2060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7" name="Oval 1396"/>
          <p:cNvSpPr>
            <a:spLocks noChangeArrowheads="1"/>
          </p:cNvSpPr>
          <p:nvPr/>
        </p:nvSpPr>
        <p:spPr bwMode="auto">
          <a:xfrm>
            <a:off x="6875463" y="2060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8" name="Oval 1397"/>
          <p:cNvSpPr>
            <a:spLocks noChangeArrowheads="1"/>
          </p:cNvSpPr>
          <p:nvPr/>
        </p:nvSpPr>
        <p:spPr bwMode="auto">
          <a:xfrm>
            <a:off x="6983413" y="2060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29" name="Oval 1398"/>
          <p:cNvSpPr>
            <a:spLocks noChangeArrowheads="1"/>
          </p:cNvSpPr>
          <p:nvPr/>
        </p:nvSpPr>
        <p:spPr bwMode="auto">
          <a:xfrm>
            <a:off x="7091363" y="20605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0" name="Oval 1399"/>
          <p:cNvSpPr>
            <a:spLocks noChangeArrowheads="1"/>
          </p:cNvSpPr>
          <p:nvPr/>
        </p:nvSpPr>
        <p:spPr bwMode="auto">
          <a:xfrm>
            <a:off x="6767513" y="2168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1" name="Oval 1400"/>
          <p:cNvSpPr>
            <a:spLocks noChangeArrowheads="1"/>
          </p:cNvSpPr>
          <p:nvPr/>
        </p:nvSpPr>
        <p:spPr bwMode="auto">
          <a:xfrm>
            <a:off x="6875463" y="2168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2" name="Oval 1401"/>
          <p:cNvSpPr>
            <a:spLocks noChangeArrowheads="1"/>
          </p:cNvSpPr>
          <p:nvPr/>
        </p:nvSpPr>
        <p:spPr bwMode="auto">
          <a:xfrm>
            <a:off x="6983413" y="2168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3" name="Oval 1402"/>
          <p:cNvSpPr>
            <a:spLocks noChangeArrowheads="1"/>
          </p:cNvSpPr>
          <p:nvPr/>
        </p:nvSpPr>
        <p:spPr bwMode="auto">
          <a:xfrm>
            <a:off x="7091363" y="21685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4" name="Oval 1403"/>
          <p:cNvSpPr>
            <a:spLocks noChangeArrowheads="1"/>
          </p:cNvSpPr>
          <p:nvPr/>
        </p:nvSpPr>
        <p:spPr bwMode="auto">
          <a:xfrm>
            <a:off x="6767513" y="2276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5" name="Oval 1404"/>
          <p:cNvSpPr>
            <a:spLocks noChangeArrowheads="1"/>
          </p:cNvSpPr>
          <p:nvPr/>
        </p:nvSpPr>
        <p:spPr bwMode="auto">
          <a:xfrm>
            <a:off x="6875463" y="2276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6" name="Oval 1405"/>
          <p:cNvSpPr>
            <a:spLocks noChangeArrowheads="1"/>
          </p:cNvSpPr>
          <p:nvPr/>
        </p:nvSpPr>
        <p:spPr bwMode="auto">
          <a:xfrm>
            <a:off x="6983413" y="2276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7" name="Oval 1406"/>
          <p:cNvSpPr>
            <a:spLocks noChangeArrowheads="1"/>
          </p:cNvSpPr>
          <p:nvPr/>
        </p:nvSpPr>
        <p:spPr bwMode="auto">
          <a:xfrm>
            <a:off x="7091363" y="22764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8" name="Oval 1407"/>
          <p:cNvSpPr>
            <a:spLocks noChangeArrowheads="1"/>
          </p:cNvSpPr>
          <p:nvPr/>
        </p:nvSpPr>
        <p:spPr bwMode="auto">
          <a:xfrm>
            <a:off x="6335713" y="2384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39" name="Oval 1408"/>
          <p:cNvSpPr>
            <a:spLocks noChangeArrowheads="1"/>
          </p:cNvSpPr>
          <p:nvPr/>
        </p:nvSpPr>
        <p:spPr bwMode="auto">
          <a:xfrm>
            <a:off x="6443663" y="2384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0" name="Oval 1409"/>
          <p:cNvSpPr>
            <a:spLocks noChangeArrowheads="1"/>
          </p:cNvSpPr>
          <p:nvPr/>
        </p:nvSpPr>
        <p:spPr bwMode="auto">
          <a:xfrm>
            <a:off x="6659563" y="2384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1" name="Oval 1410"/>
          <p:cNvSpPr>
            <a:spLocks noChangeArrowheads="1"/>
          </p:cNvSpPr>
          <p:nvPr/>
        </p:nvSpPr>
        <p:spPr bwMode="auto">
          <a:xfrm>
            <a:off x="6767513" y="2384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2" name="Oval 1411"/>
          <p:cNvSpPr>
            <a:spLocks noChangeArrowheads="1"/>
          </p:cNvSpPr>
          <p:nvPr/>
        </p:nvSpPr>
        <p:spPr bwMode="auto">
          <a:xfrm>
            <a:off x="6875463" y="2384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3" name="Oval 1412"/>
          <p:cNvSpPr>
            <a:spLocks noChangeArrowheads="1"/>
          </p:cNvSpPr>
          <p:nvPr/>
        </p:nvSpPr>
        <p:spPr bwMode="auto">
          <a:xfrm>
            <a:off x="6983413" y="2384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4" name="Oval 1413"/>
          <p:cNvSpPr>
            <a:spLocks noChangeArrowheads="1"/>
          </p:cNvSpPr>
          <p:nvPr/>
        </p:nvSpPr>
        <p:spPr bwMode="auto">
          <a:xfrm>
            <a:off x="7091363" y="238442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5" name="Oval 1414"/>
          <p:cNvSpPr>
            <a:spLocks noChangeArrowheads="1"/>
          </p:cNvSpPr>
          <p:nvPr/>
        </p:nvSpPr>
        <p:spPr bwMode="auto">
          <a:xfrm>
            <a:off x="633571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6" name="Oval 1415"/>
          <p:cNvSpPr>
            <a:spLocks noChangeArrowheads="1"/>
          </p:cNvSpPr>
          <p:nvPr/>
        </p:nvSpPr>
        <p:spPr bwMode="auto">
          <a:xfrm>
            <a:off x="644366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7" name="Oval 1416"/>
          <p:cNvSpPr>
            <a:spLocks noChangeArrowheads="1"/>
          </p:cNvSpPr>
          <p:nvPr/>
        </p:nvSpPr>
        <p:spPr bwMode="auto">
          <a:xfrm>
            <a:off x="655161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8" name="Oval 1417"/>
          <p:cNvSpPr>
            <a:spLocks noChangeArrowheads="1"/>
          </p:cNvSpPr>
          <p:nvPr/>
        </p:nvSpPr>
        <p:spPr bwMode="auto">
          <a:xfrm>
            <a:off x="665956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49" name="Oval 1418"/>
          <p:cNvSpPr>
            <a:spLocks noChangeArrowheads="1"/>
          </p:cNvSpPr>
          <p:nvPr/>
        </p:nvSpPr>
        <p:spPr bwMode="auto">
          <a:xfrm>
            <a:off x="676751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0" name="Oval 1419"/>
          <p:cNvSpPr>
            <a:spLocks noChangeArrowheads="1"/>
          </p:cNvSpPr>
          <p:nvPr/>
        </p:nvSpPr>
        <p:spPr bwMode="auto">
          <a:xfrm>
            <a:off x="687546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1" name="Oval 1420"/>
          <p:cNvSpPr>
            <a:spLocks noChangeArrowheads="1"/>
          </p:cNvSpPr>
          <p:nvPr/>
        </p:nvSpPr>
        <p:spPr bwMode="auto">
          <a:xfrm>
            <a:off x="698341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2" name="Oval 1421"/>
          <p:cNvSpPr>
            <a:spLocks noChangeArrowheads="1"/>
          </p:cNvSpPr>
          <p:nvPr/>
        </p:nvSpPr>
        <p:spPr bwMode="auto">
          <a:xfrm>
            <a:off x="7091363" y="2492375"/>
            <a:ext cx="71437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3" name="Oval 1422"/>
          <p:cNvSpPr>
            <a:spLocks noChangeArrowheads="1"/>
          </p:cNvSpPr>
          <p:nvPr/>
        </p:nvSpPr>
        <p:spPr bwMode="auto">
          <a:xfrm>
            <a:off x="720090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4" name="Oval 1423"/>
          <p:cNvSpPr>
            <a:spLocks noChangeArrowheads="1"/>
          </p:cNvSpPr>
          <p:nvPr/>
        </p:nvSpPr>
        <p:spPr bwMode="auto">
          <a:xfrm>
            <a:off x="730885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5" name="Oval 1424"/>
          <p:cNvSpPr>
            <a:spLocks noChangeArrowheads="1"/>
          </p:cNvSpPr>
          <p:nvPr/>
        </p:nvSpPr>
        <p:spPr bwMode="auto">
          <a:xfrm>
            <a:off x="741680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6" name="Oval 1425"/>
          <p:cNvSpPr>
            <a:spLocks noChangeArrowheads="1"/>
          </p:cNvSpPr>
          <p:nvPr/>
        </p:nvSpPr>
        <p:spPr bwMode="auto">
          <a:xfrm>
            <a:off x="752475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7" name="Oval 1426"/>
          <p:cNvSpPr>
            <a:spLocks noChangeArrowheads="1"/>
          </p:cNvSpPr>
          <p:nvPr/>
        </p:nvSpPr>
        <p:spPr bwMode="auto">
          <a:xfrm>
            <a:off x="763270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8" name="Oval 1427"/>
          <p:cNvSpPr>
            <a:spLocks noChangeArrowheads="1"/>
          </p:cNvSpPr>
          <p:nvPr/>
        </p:nvSpPr>
        <p:spPr bwMode="auto">
          <a:xfrm>
            <a:off x="774065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59" name="Oval 1428"/>
          <p:cNvSpPr>
            <a:spLocks noChangeArrowheads="1"/>
          </p:cNvSpPr>
          <p:nvPr/>
        </p:nvSpPr>
        <p:spPr bwMode="auto">
          <a:xfrm>
            <a:off x="784860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0" name="Oval 1429"/>
          <p:cNvSpPr>
            <a:spLocks noChangeArrowheads="1"/>
          </p:cNvSpPr>
          <p:nvPr/>
        </p:nvSpPr>
        <p:spPr bwMode="auto">
          <a:xfrm>
            <a:off x="795655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1" name="Oval 1430"/>
          <p:cNvSpPr>
            <a:spLocks noChangeArrowheads="1"/>
          </p:cNvSpPr>
          <p:nvPr/>
        </p:nvSpPr>
        <p:spPr bwMode="auto">
          <a:xfrm>
            <a:off x="720090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2" name="Oval 1431"/>
          <p:cNvSpPr>
            <a:spLocks noChangeArrowheads="1"/>
          </p:cNvSpPr>
          <p:nvPr/>
        </p:nvSpPr>
        <p:spPr bwMode="auto">
          <a:xfrm>
            <a:off x="730885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3" name="Oval 1432"/>
          <p:cNvSpPr>
            <a:spLocks noChangeArrowheads="1"/>
          </p:cNvSpPr>
          <p:nvPr/>
        </p:nvSpPr>
        <p:spPr bwMode="auto">
          <a:xfrm>
            <a:off x="741680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4" name="Oval 1433"/>
          <p:cNvSpPr>
            <a:spLocks noChangeArrowheads="1"/>
          </p:cNvSpPr>
          <p:nvPr/>
        </p:nvSpPr>
        <p:spPr bwMode="auto">
          <a:xfrm>
            <a:off x="752475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5" name="Oval 1434"/>
          <p:cNvSpPr>
            <a:spLocks noChangeArrowheads="1"/>
          </p:cNvSpPr>
          <p:nvPr/>
        </p:nvSpPr>
        <p:spPr bwMode="auto">
          <a:xfrm>
            <a:off x="763270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6" name="Oval 1435"/>
          <p:cNvSpPr>
            <a:spLocks noChangeArrowheads="1"/>
          </p:cNvSpPr>
          <p:nvPr/>
        </p:nvSpPr>
        <p:spPr bwMode="auto">
          <a:xfrm>
            <a:off x="774065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7" name="Oval 1436"/>
          <p:cNvSpPr>
            <a:spLocks noChangeArrowheads="1"/>
          </p:cNvSpPr>
          <p:nvPr/>
        </p:nvSpPr>
        <p:spPr bwMode="auto">
          <a:xfrm>
            <a:off x="784860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8" name="Oval 1437"/>
          <p:cNvSpPr>
            <a:spLocks noChangeArrowheads="1"/>
          </p:cNvSpPr>
          <p:nvPr/>
        </p:nvSpPr>
        <p:spPr bwMode="auto">
          <a:xfrm>
            <a:off x="795655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69" name="Oval 1438"/>
          <p:cNvSpPr>
            <a:spLocks noChangeArrowheads="1"/>
          </p:cNvSpPr>
          <p:nvPr/>
        </p:nvSpPr>
        <p:spPr bwMode="auto">
          <a:xfrm>
            <a:off x="720090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0" name="Oval 1439"/>
          <p:cNvSpPr>
            <a:spLocks noChangeArrowheads="1"/>
          </p:cNvSpPr>
          <p:nvPr/>
        </p:nvSpPr>
        <p:spPr bwMode="auto">
          <a:xfrm>
            <a:off x="730885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1" name="Oval 1440"/>
          <p:cNvSpPr>
            <a:spLocks noChangeArrowheads="1"/>
          </p:cNvSpPr>
          <p:nvPr/>
        </p:nvSpPr>
        <p:spPr bwMode="auto">
          <a:xfrm>
            <a:off x="741680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2" name="Oval 1441"/>
          <p:cNvSpPr>
            <a:spLocks noChangeArrowheads="1"/>
          </p:cNvSpPr>
          <p:nvPr/>
        </p:nvSpPr>
        <p:spPr bwMode="auto">
          <a:xfrm>
            <a:off x="752475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3" name="Oval 1442"/>
          <p:cNvSpPr>
            <a:spLocks noChangeArrowheads="1"/>
          </p:cNvSpPr>
          <p:nvPr/>
        </p:nvSpPr>
        <p:spPr bwMode="auto">
          <a:xfrm>
            <a:off x="763270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4" name="Oval 1443"/>
          <p:cNvSpPr>
            <a:spLocks noChangeArrowheads="1"/>
          </p:cNvSpPr>
          <p:nvPr/>
        </p:nvSpPr>
        <p:spPr bwMode="auto">
          <a:xfrm>
            <a:off x="774065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5" name="Oval 1444"/>
          <p:cNvSpPr>
            <a:spLocks noChangeArrowheads="1"/>
          </p:cNvSpPr>
          <p:nvPr/>
        </p:nvSpPr>
        <p:spPr bwMode="auto">
          <a:xfrm>
            <a:off x="784860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6" name="Oval 1445"/>
          <p:cNvSpPr>
            <a:spLocks noChangeArrowheads="1"/>
          </p:cNvSpPr>
          <p:nvPr/>
        </p:nvSpPr>
        <p:spPr bwMode="auto">
          <a:xfrm>
            <a:off x="795655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7" name="Oval 1446"/>
          <p:cNvSpPr>
            <a:spLocks noChangeArrowheads="1"/>
          </p:cNvSpPr>
          <p:nvPr/>
        </p:nvSpPr>
        <p:spPr bwMode="auto">
          <a:xfrm>
            <a:off x="720090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8" name="Oval 1447"/>
          <p:cNvSpPr>
            <a:spLocks noChangeArrowheads="1"/>
          </p:cNvSpPr>
          <p:nvPr/>
        </p:nvSpPr>
        <p:spPr bwMode="auto">
          <a:xfrm>
            <a:off x="730885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79" name="Oval 1448"/>
          <p:cNvSpPr>
            <a:spLocks noChangeArrowheads="1"/>
          </p:cNvSpPr>
          <p:nvPr/>
        </p:nvSpPr>
        <p:spPr bwMode="auto">
          <a:xfrm>
            <a:off x="741680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0" name="Oval 1449"/>
          <p:cNvSpPr>
            <a:spLocks noChangeArrowheads="1"/>
          </p:cNvSpPr>
          <p:nvPr/>
        </p:nvSpPr>
        <p:spPr bwMode="auto">
          <a:xfrm>
            <a:off x="752475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1" name="Oval 1450"/>
          <p:cNvSpPr>
            <a:spLocks noChangeArrowheads="1"/>
          </p:cNvSpPr>
          <p:nvPr/>
        </p:nvSpPr>
        <p:spPr bwMode="auto">
          <a:xfrm>
            <a:off x="763270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2" name="Oval 1451"/>
          <p:cNvSpPr>
            <a:spLocks noChangeArrowheads="1"/>
          </p:cNvSpPr>
          <p:nvPr/>
        </p:nvSpPr>
        <p:spPr bwMode="auto">
          <a:xfrm>
            <a:off x="774065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3" name="Oval 1452"/>
          <p:cNvSpPr>
            <a:spLocks noChangeArrowheads="1"/>
          </p:cNvSpPr>
          <p:nvPr/>
        </p:nvSpPr>
        <p:spPr bwMode="auto">
          <a:xfrm>
            <a:off x="784860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4" name="Oval 1453"/>
          <p:cNvSpPr>
            <a:spLocks noChangeArrowheads="1"/>
          </p:cNvSpPr>
          <p:nvPr/>
        </p:nvSpPr>
        <p:spPr bwMode="auto">
          <a:xfrm>
            <a:off x="795655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5" name="Oval 1454"/>
          <p:cNvSpPr>
            <a:spLocks noChangeArrowheads="1"/>
          </p:cNvSpPr>
          <p:nvPr/>
        </p:nvSpPr>
        <p:spPr bwMode="auto">
          <a:xfrm>
            <a:off x="720090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6" name="Oval 1455"/>
          <p:cNvSpPr>
            <a:spLocks noChangeArrowheads="1"/>
          </p:cNvSpPr>
          <p:nvPr/>
        </p:nvSpPr>
        <p:spPr bwMode="auto">
          <a:xfrm>
            <a:off x="730885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7" name="Oval 1456"/>
          <p:cNvSpPr>
            <a:spLocks noChangeArrowheads="1"/>
          </p:cNvSpPr>
          <p:nvPr/>
        </p:nvSpPr>
        <p:spPr bwMode="auto">
          <a:xfrm>
            <a:off x="741680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8" name="Oval 1457"/>
          <p:cNvSpPr>
            <a:spLocks noChangeArrowheads="1"/>
          </p:cNvSpPr>
          <p:nvPr/>
        </p:nvSpPr>
        <p:spPr bwMode="auto">
          <a:xfrm>
            <a:off x="752475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89" name="Oval 1458"/>
          <p:cNvSpPr>
            <a:spLocks noChangeArrowheads="1"/>
          </p:cNvSpPr>
          <p:nvPr/>
        </p:nvSpPr>
        <p:spPr bwMode="auto">
          <a:xfrm>
            <a:off x="763270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0" name="Oval 1459"/>
          <p:cNvSpPr>
            <a:spLocks noChangeArrowheads="1"/>
          </p:cNvSpPr>
          <p:nvPr/>
        </p:nvSpPr>
        <p:spPr bwMode="auto">
          <a:xfrm>
            <a:off x="774065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1" name="Oval 1460"/>
          <p:cNvSpPr>
            <a:spLocks noChangeArrowheads="1"/>
          </p:cNvSpPr>
          <p:nvPr/>
        </p:nvSpPr>
        <p:spPr bwMode="auto">
          <a:xfrm>
            <a:off x="784860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2" name="Oval 1461"/>
          <p:cNvSpPr>
            <a:spLocks noChangeArrowheads="1"/>
          </p:cNvSpPr>
          <p:nvPr/>
        </p:nvSpPr>
        <p:spPr bwMode="auto">
          <a:xfrm>
            <a:off x="795655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3" name="Oval 1462"/>
          <p:cNvSpPr>
            <a:spLocks noChangeArrowheads="1"/>
          </p:cNvSpPr>
          <p:nvPr/>
        </p:nvSpPr>
        <p:spPr bwMode="auto">
          <a:xfrm>
            <a:off x="720090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4" name="Oval 1463"/>
          <p:cNvSpPr>
            <a:spLocks noChangeArrowheads="1"/>
          </p:cNvSpPr>
          <p:nvPr/>
        </p:nvSpPr>
        <p:spPr bwMode="auto">
          <a:xfrm>
            <a:off x="730885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5" name="Oval 1464"/>
          <p:cNvSpPr>
            <a:spLocks noChangeArrowheads="1"/>
          </p:cNvSpPr>
          <p:nvPr/>
        </p:nvSpPr>
        <p:spPr bwMode="auto">
          <a:xfrm>
            <a:off x="741680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6" name="Oval 1465"/>
          <p:cNvSpPr>
            <a:spLocks noChangeArrowheads="1"/>
          </p:cNvSpPr>
          <p:nvPr/>
        </p:nvSpPr>
        <p:spPr bwMode="auto">
          <a:xfrm>
            <a:off x="752475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7" name="Oval 1466"/>
          <p:cNvSpPr>
            <a:spLocks noChangeArrowheads="1"/>
          </p:cNvSpPr>
          <p:nvPr/>
        </p:nvSpPr>
        <p:spPr bwMode="auto">
          <a:xfrm>
            <a:off x="763270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8" name="Oval 1467"/>
          <p:cNvSpPr>
            <a:spLocks noChangeArrowheads="1"/>
          </p:cNvSpPr>
          <p:nvPr/>
        </p:nvSpPr>
        <p:spPr bwMode="auto">
          <a:xfrm>
            <a:off x="774065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499" name="Oval 1468"/>
          <p:cNvSpPr>
            <a:spLocks noChangeArrowheads="1"/>
          </p:cNvSpPr>
          <p:nvPr/>
        </p:nvSpPr>
        <p:spPr bwMode="auto">
          <a:xfrm>
            <a:off x="784860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0" name="Oval 1469"/>
          <p:cNvSpPr>
            <a:spLocks noChangeArrowheads="1"/>
          </p:cNvSpPr>
          <p:nvPr/>
        </p:nvSpPr>
        <p:spPr bwMode="auto">
          <a:xfrm>
            <a:off x="795655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1" name="Oval 1470"/>
          <p:cNvSpPr>
            <a:spLocks noChangeArrowheads="1"/>
          </p:cNvSpPr>
          <p:nvPr/>
        </p:nvSpPr>
        <p:spPr bwMode="auto">
          <a:xfrm>
            <a:off x="806450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2" name="Oval 1471"/>
          <p:cNvSpPr>
            <a:spLocks noChangeArrowheads="1"/>
          </p:cNvSpPr>
          <p:nvPr/>
        </p:nvSpPr>
        <p:spPr bwMode="auto">
          <a:xfrm>
            <a:off x="817245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3" name="Oval 1472"/>
          <p:cNvSpPr>
            <a:spLocks noChangeArrowheads="1"/>
          </p:cNvSpPr>
          <p:nvPr/>
        </p:nvSpPr>
        <p:spPr bwMode="auto">
          <a:xfrm>
            <a:off x="828040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4" name="Oval 1473"/>
          <p:cNvSpPr>
            <a:spLocks noChangeArrowheads="1"/>
          </p:cNvSpPr>
          <p:nvPr/>
        </p:nvSpPr>
        <p:spPr bwMode="auto">
          <a:xfrm>
            <a:off x="838835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5" name="Oval 1474"/>
          <p:cNvSpPr>
            <a:spLocks noChangeArrowheads="1"/>
          </p:cNvSpPr>
          <p:nvPr/>
        </p:nvSpPr>
        <p:spPr bwMode="auto">
          <a:xfrm>
            <a:off x="849630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6" name="Oval 1475"/>
          <p:cNvSpPr>
            <a:spLocks noChangeArrowheads="1"/>
          </p:cNvSpPr>
          <p:nvPr/>
        </p:nvSpPr>
        <p:spPr bwMode="auto">
          <a:xfrm>
            <a:off x="8604250" y="26019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7" name="Oval 1476"/>
          <p:cNvSpPr>
            <a:spLocks noChangeArrowheads="1"/>
          </p:cNvSpPr>
          <p:nvPr/>
        </p:nvSpPr>
        <p:spPr bwMode="auto">
          <a:xfrm>
            <a:off x="806450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8" name="Oval 1477"/>
          <p:cNvSpPr>
            <a:spLocks noChangeArrowheads="1"/>
          </p:cNvSpPr>
          <p:nvPr/>
        </p:nvSpPr>
        <p:spPr bwMode="auto">
          <a:xfrm>
            <a:off x="817245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09" name="Oval 1478"/>
          <p:cNvSpPr>
            <a:spLocks noChangeArrowheads="1"/>
          </p:cNvSpPr>
          <p:nvPr/>
        </p:nvSpPr>
        <p:spPr bwMode="auto">
          <a:xfrm>
            <a:off x="828040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0" name="Oval 1479"/>
          <p:cNvSpPr>
            <a:spLocks noChangeArrowheads="1"/>
          </p:cNvSpPr>
          <p:nvPr/>
        </p:nvSpPr>
        <p:spPr bwMode="auto">
          <a:xfrm>
            <a:off x="838835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1" name="Oval 1480"/>
          <p:cNvSpPr>
            <a:spLocks noChangeArrowheads="1"/>
          </p:cNvSpPr>
          <p:nvPr/>
        </p:nvSpPr>
        <p:spPr bwMode="auto">
          <a:xfrm>
            <a:off x="849630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2" name="Oval 1481"/>
          <p:cNvSpPr>
            <a:spLocks noChangeArrowheads="1"/>
          </p:cNvSpPr>
          <p:nvPr/>
        </p:nvSpPr>
        <p:spPr bwMode="auto">
          <a:xfrm>
            <a:off x="8604250" y="27098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3" name="Oval 1482"/>
          <p:cNvSpPr>
            <a:spLocks noChangeArrowheads="1"/>
          </p:cNvSpPr>
          <p:nvPr/>
        </p:nvSpPr>
        <p:spPr bwMode="auto">
          <a:xfrm>
            <a:off x="806450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4" name="Oval 1483"/>
          <p:cNvSpPr>
            <a:spLocks noChangeArrowheads="1"/>
          </p:cNvSpPr>
          <p:nvPr/>
        </p:nvSpPr>
        <p:spPr bwMode="auto">
          <a:xfrm>
            <a:off x="817245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5" name="Oval 1484"/>
          <p:cNvSpPr>
            <a:spLocks noChangeArrowheads="1"/>
          </p:cNvSpPr>
          <p:nvPr/>
        </p:nvSpPr>
        <p:spPr bwMode="auto">
          <a:xfrm>
            <a:off x="828040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6" name="Oval 1485"/>
          <p:cNvSpPr>
            <a:spLocks noChangeArrowheads="1"/>
          </p:cNvSpPr>
          <p:nvPr/>
        </p:nvSpPr>
        <p:spPr bwMode="auto">
          <a:xfrm>
            <a:off x="838835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7" name="Oval 1486"/>
          <p:cNvSpPr>
            <a:spLocks noChangeArrowheads="1"/>
          </p:cNvSpPr>
          <p:nvPr/>
        </p:nvSpPr>
        <p:spPr bwMode="auto">
          <a:xfrm>
            <a:off x="849630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8" name="Oval 1487"/>
          <p:cNvSpPr>
            <a:spLocks noChangeArrowheads="1"/>
          </p:cNvSpPr>
          <p:nvPr/>
        </p:nvSpPr>
        <p:spPr bwMode="auto">
          <a:xfrm>
            <a:off x="8604250" y="28178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19" name="Oval 1488"/>
          <p:cNvSpPr>
            <a:spLocks noChangeArrowheads="1"/>
          </p:cNvSpPr>
          <p:nvPr/>
        </p:nvSpPr>
        <p:spPr bwMode="auto">
          <a:xfrm>
            <a:off x="806450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0" name="Oval 1489"/>
          <p:cNvSpPr>
            <a:spLocks noChangeArrowheads="1"/>
          </p:cNvSpPr>
          <p:nvPr/>
        </p:nvSpPr>
        <p:spPr bwMode="auto">
          <a:xfrm>
            <a:off x="817245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1" name="Oval 1490"/>
          <p:cNvSpPr>
            <a:spLocks noChangeArrowheads="1"/>
          </p:cNvSpPr>
          <p:nvPr/>
        </p:nvSpPr>
        <p:spPr bwMode="auto">
          <a:xfrm>
            <a:off x="828040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2" name="Oval 1491"/>
          <p:cNvSpPr>
            <a:spLocks noChangeArrowheads="1"/>
          </p:cNvSpPr>
          <p:nvPr/>
        </p:nvSpPr>
        <p:spPr bwMode="auto">
          <a:xfrm>
            <a:off x="838835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3" name="Oval 1492"/>
          <p:cNvSpPr>
            <a:spLocks noChangeArrowheads="1"/>
          </p:cNvSpPr>
          <p:nvPr/>
        </p:nvSpPr>
        <p:spPr bwMode="auto">
          <a:xfrm>
            <a:off x="849630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4" name="Oval 1493"/>
          <p:cNvSpPr>
            <a:spLocks noChangeArrowheads="1"/>
          </p:cNvSpPr>
          <p:nvPr/>
        </p:nvSpPr>
        <p:spPr bwMode="auto">
          <a:xfrm>
            <a:off x="8604250" y="29257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5" name="Oval 1494"/>
          <p:cNvSpPr>
            <a:spLocks noChangeArrowheads="1"/>
          </p:cNvSpPr>
          <p:nvPr/>
        </p:nvSpPr>
        <p:spPr bwMode="auto">
          <a:xfrm>
            <a:off x="806450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6" name="Oval 1495"/>
          <p:cNvSpPr>
            <a:spLocks noChangeArrowheads="1"/>
          </p:cNvSpPr>
          <p:nvPr/>
        </p:nvSpPr>
        <p:spPr bwMode="auto">
          <a:xfrm>
            <a:off x="817245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7" name="Oval 1496"/>
          <p:cNvSpPr>
            <a:spLocks noChangeArrowheads="1"/>
          </p:cNvSpPr>
          <p:nvPr/>
        </p:nvSpPr>
        <p:spPr bwMode="auto">
          <a:xfrm>
            <a:off x="828040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8" name="Oval 1497"/>
          <p:cNvSpPr>
            <a:spLocks noChangeArrowheads="1"/>
          </p:cNvSpPr>
          <p:nvPr/>
        </p:nvSpPr>
        <p:spPr bwMode="auto">
          <a:xfrm>
            <a:off x="838835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29" name="Oval 1498"/>
          <p:cNvSpPr>
            <a:spLocks noChangeArrowheads="1"/>
          </p:cNvSpPr>
          <p:nvPr/>
        </p:nvSpPr>
        <p:spPr bwMode="auto">
          <a:xfrm>
            <a:off x="849630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0" name="Oval 1499"/>
          <p:cNvSpPr>
            <a:spLocks noChangeArrowheads="1"/>
          </p:cNvSpPr>
          <p:nvPr/>
        </p:nvSpPr>
        <p:spPr bwMode="auto">
          <a:xfrm>
            <a:off x="8604250" y="30337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1" name="Oval 1500"/>
          <p:cNvSpPr>
            <a:spLocks noChangeArrowheads="1"/>
          </p:cNvSpPr>
          <p:nvPr/>
        </p:nvSpPr>
        <p:spPr bwMode="auto">
          <a:xfrm>
            <a:off x="806450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2" name="Oval 1501"/>
          <p:cNvSpPr>
            <a:spLocks noChangeArrowheads="1"/>
          </p:cNvSpPr>
          <p:nvPr/>
        </p:nvSpPr>
        <p:spPr bwMode="auto">
          <a:xfrm>
            <a:off x="817245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3" name="Oval 1502"/>
          <p:cNvSpPr>
            <a:spLocks noChangeArrowheads="1"/>
          </p:cNvSpPr>
          <p:nvPr/>
        </p:nvSpPr>
        <p:spPr bwMode="auto">
          <a:xfrm>
            <a:off x="828040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4" name="Oval 1503"/>
          <p:cNvSpPr>
            <a:spLocks noChangeArrowheads="1"/>
          </p:cNvSpPr>
          <p:nvPr/>
        </p:nvSpPr>
        <p:spPr bwMode="auto">
          <a:xfrm>
            <a:off x="838835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5" name="Oval 1504"/>
          <p:cNvSpPr>
            <a:spLocks noChangeArrowheads="1"/>
          </p:cNvSpPr>
          <p:nvPr/>
        </p:nvSpPr>
        <p:spPr bwMode="auto">
          <a:xfrm>
            <a:off x="849630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6" name="Oval 1505"/>
          <p:cNvSpPr>
            <a:spLocks noChangeArrowheads="1"/>
          </p:cNvSpPr>
          <p:nvPr/>
        </p:nvSpPr>
        <p:spPr bwMode="auto">
          <a:xfrm>
            <a:off x="8604250" y="31416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7" name="Oval 1506"/>
          <p:cNvSpPr>
            <a:spLocks noChangeArrowheads="1"/>
          </p:cNvSpPr>
          <p:nvPr/>
        </p:nvSpPr>
        <p:spPr bwMode="auto">
          <a:xfrm>
            <a:off x="720090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8" name="Oval 1507"/>
          <p:cNvSpPr>
            <a:spLocks noChangeArrowheads="1"/>
          </p:cNvSpPr>
          <p:nvPr/>
        </p:nvSpPr>
        <p:spPr bwMode="auto">
          <a:xfrm>
            <a:off x="730885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39" name="Oval 1508"/>
          <p:cNvSpPr>
            <a:spLocks noChangeArrowheads="1"/>
          </p:cNvSpPr>
          <p:nvPr/>
        </p:nvSpPr>
        <p:spPr bwMode="auto">
          <a:xfrm>
            <a:off x="741680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0" name="Oval 1509"/>
          <p:cNvSpPr>
            <a:spLocks noChangeArrowheads="1"/>
          </p:cNvSpPr>
          <p:nvPr/>
        </p:nvSpPr>
        <p:spPr bwMode="auto">
          <a:xfrm>
            <a:off x="752475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1" name="Oval 1510"/>
          <p:cNvSpPr>
            <a:spLocks noChangeArrowheads="1"/>
          </p:cNvSpPr>
          <p:nvPr/>
        </p:nvSpPr>
        <p:spPr bwMode="auto">
          <a:xfrm>
            <a:off x="763270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2" name="Oval 1511"/>
          <p:cNvSpPr>
            <a:spLocks noChangeArrowheads="1"/>
          </p:cNvSpPr>
          <p:nvPr/>
        </p:nvSpPr>
        <p:spPr bwMode="auto">
          <a:xfrm>
            <a:off x="774065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3" name="Oval 1512"/>
          <p:cNvSpPr>
            <a:spLocks noChangeArrowheads="1"/>
          </p:cNvSpPr>
          <p:nvPr/>
        </p:nvSpPr>
        <p:spPr bwMode="auto">
          <a:xfrm>
            <a:off x="784860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4" name="Oval 1513"/>
          <p:cNvSpPr>
            <a:spLocks noChangeArrowheads="1"/>
          </p:cNvSpPr>
          <p:nvPr/>
        </p:nvSpPr>
        <p:spPr bwMode="auto">
          <a:xfrm>
            <a:off x="795655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5" name="Oval 1514"/>
          <p:cNvSpPr>
            <a:spLocks noChangeArrowheads="1"/>
          </p:cNvSpPr>
          <p:nvPr/>
        </p:nvSpPr>
        <p:spPr bwMode="auto">
          <a:xfrm>
            <a:off x="720090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6" name="Oval 1515"/>
          <p:cNvSpPr>
            <a:spLocks noChangeArrowheads="1"/>
          </p:cNvSpPr>
          <p:nvPr/>
        </p:nvSpPr>
        <p:spPr bwMode="auto">
          <a:xfrm>
            <a:off x="730885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7" name="Oval 1516"/>
          <p:cNvSpPr>
            <a:spLocks noChangeArrowheads="1"/>
          </p:cNvSpPr>
          <p:nvPr/>
        </p:nvSpPr>
        <p:spPr bwMode="auto">
          <a:xfrm>
            <a:off x="741680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8" name="Oval 1517"/>
          <p:cNvSpPr>
            <a:spLocks noChangeArrowheads="1"/>
          </p:cNvSpPr>
          <p:nvPr/>
        </p:nvSpPr>
        <p:spPr bwMode="auto">
          <a:xfrm>
            <a:off x="752475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49" name="Oval 1518"/>
          <p:cNvSpPr>
            <a:spLocks noChangeArrowheads="1"/>
          </p:cNvSpPr>
          <p:nvPr/>
        </p:nvSpPr>
        <p:spPr bwMode="auto">
          <a:xfrm>
            <a:off x="763270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0" name="Oval 1519"/>
          <p:cNvSpPr>
            <a:spLocks noChangeArrowheads="1"/>
          </p:cNvSpPr>
          <p:nvPr/>
        </p:nvSpPr>
        <p:spPr bwMode="auto">
          <a:xfrm>
            <a:off x="774065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1" name="Oval 1520"/>
          <p:cNvSpPr>
            <a:spLocks noChangeArrowheads="1"/>
          </p:cNvSpPr>
          <p:nvPr/>
        </p:nvSpPr>
        <p:spPr bwMode="auto">
          <a:xfrm>
            <a:off x="784860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2" name="Oval 1521"/>
          <p:cNvSpPr>
            <a:spLocks noChangeArrowheads="1"/>
          </p:cNvSpPr>
          <p:nvPr/>
        </p:nvSpPr>
        <p:spPr bwMode="auto">
          <a:xfrm>
            <a:off x="795655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3" name="Oval 1522"/>
          <p:cNvSpPr>
            <a:spLocks noChangeArrowheads="1"/>
          </p:cNvSpPr>
          <p:nvPr/>
        </p:nvSpPr>
        <p:spPr bwMode="auto">
          <a:xfrm>
            <a:off x="720090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4" name="Oval 1523"/>
          <p:cNvSpPr>
            <a:spLocks noChangeArrowheads="1"/>
          </p:cNvSpPr>
          <p:nvPr/>
        </p:nvSpPr>
        <p:spPr bwMode="auto">
          <a:xfrm>
            <a:off x="730885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5" name="Oval 1524"/>
          <p:cNvSpPr>
            <a:spLocks noChangeArrowheads="1"/>
          </p:cNvSpPr>
          <p:nvPr/>
        </p:nvSpPr>
        <p:spPr bwMode="auto">
          <a:xfrm>
            <a:off x="741680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6" name="Oval 1525"/>
          <p:cNvSpPr>
            <a:spLocks noChangeArrowheads="1"/>
          </p:cNvSpPr>
          <p:nvPr/>
        </p:nvSpPr>
        <p:spPr bwMode="auto">
          <a:xfrm>
            <a:off x="752475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7" name="Oval 1526"/>
          <p:cNvSpPr>
            <a:spLocks noChangeArrowheads="1"/>
          </p:cNvSpPr>
          <p:nvPr/>
        </p:nvSpPr>
        <p:spPr bwMode="auto">
          <a:xfrm>
            <a:off x="763270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8" name="Oval 1527"/>
          <p:cNvSpPr>
            <a:spLocks noChangeArrowheads="1"/>
          </p:cNvSpPr>
          <p:nvPr/>
        </p:nvSpPr>
        <p:spPr bwMode="auto">
          <a:xfrm>
            <a:off x="774065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59" name="Oval 1528"/>
          <p:cNvSpPr>
            <a:spLocks noChangeArrowheads="1"/>
          </p:cNvSpPr>
          <p:nvPr/>
        </p:nvSpPr>
        <p:spPr bwMode="auto">
          <a:xfrm>
            <a:off x="784860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0" name="Oval 1529"/>
          <p:cNvSpPr>
            <a:spLocks noChangeArrowheads="1"/>
          </p:cNvSpPr>
          <p:nvPr/>
        </p:nvSpPr>
        <p:spPr bwMode="auto">
          <a:xfrm>
            <a:off x="795655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1" name="Oval 1530"/>
          <p:cNvSpPr>
            <a:spLocks noChangeArrowheads="1"/>
          </p:cNvSpPr>
          <p:nvPr/>
        </p:nvSpPr>
        <p:spPr bwMode="auto">
          <a:xfrm>
            <a:off x="720090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2" name="Oval 1531"/>
          <p:cNvSpPr>
            <a:spLocks noChangeArrowheads="1"/>
          </p:cNvSpPr>
          <p:nvPr/>
        </p:nvSpPr>
        <p:spPr bwMode="auto">
          <a:xfrm>
            <a:off x="730885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3" name="Oval 1532"/>
          <p:cNvSpPr>
            <a:spLocks noChangeArrowheads="1"/>
          </p:cNvSpPr>
          <p:nvPr/>
        </p:nvSpPr>
        <p:spPr bwMode="auto">
          <a:xfrm>
            <a:off x="741680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4" name="Oval 1533"/>
          <p:cNvSpPr>
            <a:spLocks noChangeArrowheads="1"/>
          </p:cNvSpPr>
          <p:nvPr/>
        </p:nvSpPr>
        <p:spPr bwMode="auto">
          <a:xfrm>
            <a:off x="752475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5" name="Oval 1534"/>
          <p:cNvSpPr>
            <a:spLocks noChangeArrowheads="1"/>
          </p:cNvSpPr>
          <p:nvPr/>
        </p:nvSpPr>
        <p:spPr bwMode="auto">
          <a:xfrm>
            <a:off x="763270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6" name="Oval 1535"/>
          <p:cNvSpPr>
            <a:spLocks noChangeArrowheads="1"/>
          </p:cNvSpPr>
          <p:nvPr/>
        </p:nvSpPr>
        <p:spPr bwMode="auto">
          <a:xfrm>
            <a:off x="774065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7" name="Oval 1536"/>
          <p:cNvSpPr>
            <a:spLocks noChangeArrowheads="1"/>
          </p:cNvSpPr>
          <p:nvPr/>
        </p:nvSpPr>
        <p:spPr bwMode="auto">
          <a:xfrm>
            <a:off x="784860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8" name="Oval 1537"/>
          <p:cNvSpPr>
            <a:spLocks noChangeArrowheads="1"/>
          </p:cNvSpPr>
          <p:nvPr/>
        </p:nvSpPr>
        <p:spPr bwMode="auto">
          <a:xfrm>
            <a:off x="795655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69" name="Oval 1538"/>
          <p:cNvSpPr>
            <a:spLocks noChangeArrowheads="1"/>
          </p:cNvSpPr>
          <p:nvPr/>
        </p:nvSpPr>
        <p:spPr bwMode="auto">
          <a:xfrm>
            <a:off x="720090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0" name="Oval 1539"/>
          <p:cNvSpPr>
            <a:spLocks noChangeArrowheads="1"/>
          </p:cNvSpPr>
          <p:nvPr/>
        </p:nvSpPr>
        <p:spPr bwMode="auto">
          <a:xfrm>
            <a:off x="730885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1" name="Oval 1540"/>
          <p:cNvSpPr>
            <a:spLocks noChangeArrowheads="1"/>
          </p:cNvSpPr>
          <p:nvPr/>
        </p:nvSpPr>
        <p:spPr bwMode="auto">
          <a:xfrm>
            <a:off x="741680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2" name="Oval 1541"/>
          <p:cNvSpPr>
            <a:spLocks noChangeArrowheads="1"/>
          </p:cNvSpPr>
          <p:nvPr/>
        </p:nvSpPr>
        <p:spPr bwMode="auto">
          <a:xfrm>
            <a:off x="752475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3" name="Oval 1542"/>
          <p:cNvSpPr>
            <a:spLocks noChangeArrowheads="1"/>
          </p:cNvSpPr>
          <p:nvPr/>
        </p:nvSpPr>
        <p:spPr bwMode="auto">
          <a:xfrm>
            <a:off x="763270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4" name="Oval 1543"/>
          <p:cNvSpPr>
            <a:spLocks noChangeArrowheads="1"/>
          </p:cNvSpPr>
          <p:nvPr/>
        </p:nvSpPr>
        <p:spPr bwMode="auto">
          <a:xfrm>
            <a:off x="774065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5" name="Oval 1544"/>
          <p:cNvSpPr>
            <a:spLocks noChangeArrowheads="1"/>
          </p:cNvSpPr>
          <p:nvPr/>
        </p:nvSpPr>
        <p:spPr bwMode="auto">
          <a:xfrm>
            <a:off x="784860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6" name="Oval 1545"/>
          <p:cNvSpPr>
            <a:spLocks noChangeArrowheads="1"/>
          </p:cNvSpPr>
          <p:nvPr/>
        </p:nvSpPr>
        <p:spPr bwMode="auto">
          <a:xfrm>
            <a:off x="795655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7" name="Oval 1546"/>
          <p:cNvSpPr>
            <a:spLocks noChangeArrowheads="1"/>
          </p:cNvSpPr>
          <p:nvPr/>
        </p:nvSpPr>
        <p:spPr bwMode="auto">
          <a:xfrm>
            <a:off x="720090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8" name="Oval 1547"/>
          <p:cNvSpPr>
            <a:spLocks noChangeArrowheads="1"/>
          </p:cNvSpPr>
          <p:nvPr/>
        </p:nvSpPr>
        <p:spPr bwMode="auto">
          <a:xfrm>
            <a:off x="730885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79" name="Oval 1548"/>
          <p:cNvSpPr>
            <a:spLocks noChangeArrowheads="1"/>
          </p:cNvSpPr>
          <p:nvPr/>
        </p:nvSpPr>
        <p:spPr bwMode="auto">
          <a:xfrm>
            <a:off x="741680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0" name="Oval 1549"/>
          <p:cNvSpPr>
            <a:spLocks noChangeArrowheads="1"/>
          </p:cNvSpPr>
          <p:nvPr/>
        </p:nvSpPr>
        <p:spPr bwMode="auto">
          <a:xfrm>
            <a:off x="752475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1" name="Oval 1550"/>
          <p:cNvSpPr>
            <a:spLocks noChangeArrowheads="1"/>
          </p:cNvSpPr>
          <p:nvPr/>
        </p:nvSpPr>
        <p:spPr bwMode="auto">
          <a:xfrm>
            <a:off x="763270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2" name="Oval 1551"/>
          <p:cNvSpPr>
            <a:spLocks noChangeArrowheads="1"/>
          </p:cNvSpPr>
          <p:nvPr/>
        </p:nvSpPr>
        <p:spPr bwMode="auto">
          <a:xfrm>
            <a:off x="774065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3" name="Oval 1552"/>
          <p:cNvSpPr>
            <a:spLocks noChangeArrowheads="1"/>
          </p:cNvSpPr>
          <p:nvPr/>
        </p:nvSpPr>
        <p:spPr bwMode="auto">
          <a:xfrm>
            <a:off x="784860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4" name="Oval 1553"/>
          <p:cNvSpPr>
            <a:spLocks noChangeArrowheads="1"/>
          </p:cNvSpPr>
          <p:nvPr/>
        </p:nvSpPr>
        <p:spPr bwMode="auto">
          <a:xfrm>
            <a:off x="795655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5" name="Oval 1554"/>
          <p:cNvSpPr>
            <a:spLocks noChangeArrowheads="1"/>
          </p:cNvSpPr>
          <p:nvPr/>
        </p:nvSpPr>
        <p:spPr bwMode="auto">
          <a:xfrm>
            <a:off x="806450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6" name="Oval 1555"/>
          <p:cNvSpPr>
            <a:spLocks noChangeArrowheads="1"/>
          </p:cNvSpPr>
          <p:nvPr/>
        </p:nvSpPr>
        <p:spPr bwMode="auto">
          <a:xfrm>
            <a:off x="817245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7" name="Oval 1556"/>
          <p:cNvSpPr>
            <a:spLocks noChangeArrowheads="1"/>
          </p:cNvSpPr>
          <p:nvPr/>
        </p:nvSpPr>
        <p:spPr bwMode="auto">
          <a:xfrm>
            <a:off x="828040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8" name="Oval 1557"/>
          <p:cNvSpPr>
            <a:spLocks noChangeArrowheads="1"/>
          </p:cNvSpPr>
          <p:nvPr/>
        </p:nvSpPr>
        <p:spPr bwMode="auto">
          <a:xfrm>
            <a:off x="838835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89" name="Oval 1558"/>
          <p:cNvSpPr>
            <a:spLocks noChangeArrowheads="1"/>
          </p:cNvSpPr>
          <p:nvPr/>
        </p:nvSpPr>
        <p:spPr bwMode="auto">
          <a:xfrm>
            <a:off x="849630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0" name="Oval 1559"/>
          <p:cNvSpPr>
            <a:spLocks noChangeArrowheads="1"/>
          </p:cNvSpPr>
          <p:nvPr/>
        </p:nvSpPr>
        <p:spPr bwMode="auto">
          <a:xfrm>
            <a:off x="8604250" y="32496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1" name="Oval 1560"/>
          <p:cNvSpPr>
            <a:spLocks noChangeArrowheads="1"/>
          </p:cNvSpPr>
          <p:nvPr/>
        </p:nvSpPr>
        <p:spPr bwMode="auto">
          <a:xfrm>
            <a:off x="806450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2" name="Oval 1561"/>
          <p:cNvSpPr>
            <a:spLocks noChangeArrowheads="1"/>
          </p:cNvSpPr>
          <p:nvPr/>
        </p:nvSpPr>
        <p:spPr bwMode="auto">
          <a:xfrm>
            <a:off x="817245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3" name="Oval 1562"/>
          <p:cNvSpPr>
            <a:spLocks noChangeArrowheads="1"/>
          </p:cNvSpPr>
          <p:nvPr/>
        </p:nvSpPr>
        <p:spPr bwMode="auto">
          <a:xfrm>
            <a:off x="828040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4" name="Oval 1563"/>
          <p:cNvSpPr>
            <a:spLocks noChangeArrowheads="1"/>
          </p:cNvSpPr>
          <p:nvPr/>
        </p:nvSpPr>
        <p:spPr bwMode="auto">
          <a:xfrm>
            <a:off x="838835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5" name="Oval 1564"/>
          <p:cNvSpPr>
            <a:spLocks noChangeArrowheads="1"/>
          </p:cNvSpPr>
          <p:nvPr/>
        </p:nvSpPr>
        <p:spPr bwMode="auto">
          <a:xfrm>
            <a:off x="849630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6" name="Oval 1565"/>
          <p:cNvSpPr>
            <a:spLocks noChangeArrowheads="1"/>
          </p:cNvSpPr>
          <p:nvPr/>
        </p:nvSpPr>
        <p:spPr bwMode="auto">
          <a:xfrm>
            <a:off x="8604250" y="33575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7" name="Oval 1566"/>
          <p:cNvSpPr>
            <a:spLocks noChangeArrowheads="1"/>
          </p:cNvSpPr>
          <p:nvPr/>
        </p:nvSpPr>
        <p:spPr bwMode="auto">
          <a:xfrm>
            <a:off x="806450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8" name="Oval 1567"/>
          <p:cNvSpPr>
            <a:spLocks noChangeArrowheads="1"/>
          </p:cNvSpPr>
          <p:nvPr/>
        </p:nvSpPr>
        <p:spPr bwMode="auto">
          <a:xfrm>
            <a:off x="817245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599" name="Oval 1568"/>
          <p:cNvSpPr>
            <a:spLocks noChangeArrowheads="1"/>
          </p:cNvSpPr>
          <p:nvPr/>
        </p:nvSpPr>
        <p:spPr bwMode="auto">
          <a:xfrm>
            <a:off x="828040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0" name="Oval 1569"/>
          <p:cNvSpPr>
            <a:spLocks noChangeArrowheads="1"/>
          </p:cNvSpPr>
          <p:nvPr/>
        </p:nvSpPr>
        <p:spPr bwMode="auto">
          <a:xfrm>
            <a:off x="838835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1" name="Oval 1570"/>
          <p:cNvSpPr>
            <a:spLocks noChangeArrowheads="1"/>
          </p:cNvSpPr>
          <p:nvPr/>
        </p:nvSpPr>
        <p:spPr bwMode="auto">
          <a:xfrm>
            <a:off x="849630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2" name="Oval 1571"/>
          <p:cNvSpPr>
            <a:spLocks noChangeArrowheads="1"/>
          </p:cNvSpPr>
          <p:nvPr/>
        </p:nvSpPr>
        <p:spPr bwMode="auto">
          <a:xfrm>
            <a:off x="8604250" y="34655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3" name="Oval 1572"/>
          <p:cNvSpPr>
            <a:spLocks noChangeArrowheads="1"/>
          </p:cNvSpPr>
          <p:nvPr/>
        </p:nvSpPr>
        <p:spPr bwMode="auto">
          <a:xfrm>
            <a:off x="806450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4" name="Oval 1573"/>
          <p:cNvSpPr>
            <a:spLocks noChangeArrowheads="1"/>
          </p:cNvSpPr>
          <p:nvPr/>
        </p:nvSpPr>
        <p:spPr bwMode="auto">
          <a:xfrm>
            <a:off x="817245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5" name="Oval 1574"/>
          <p:cNvSpPr>
            <a:spLocks noChangeArrowheads="1"/>
          </p:cNvSpPr>
          <p:nvPr/>
        </p:nvSpPr>
        <p:spPr bwMode="auto">
          <a:xfrm>
            <a:off x="828040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6" name="Oval 1575"/>
          <p:cNvSpPr>
            <a:spLocks noChangeArrowheads="1"/>
          </p:cNvSpPr>
          <p:nvPr/>
        </p:nvSpPr>
        <p:spPr bwMode="auto">
          <a:xfrm>
            <a:off x="838835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7" name="Oval 1576"/>
          <p:cNvSpPr>
            <a:spLocks noChangeArrowheads="1"/>
          </p:cNvSpPr>
          <p:nvPr/>
        </p:nvSpPr>
        <p:spPr bwMode="auto">
          <a:xfrm>
            <a:off x="849630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8" name="Oval 1577"/>
          <p:cNvSpPr>
            <a:spLocks noChangeArrowheads="1"/>
          </p:cNvSpPr>
          <p:nvPr/>
        </p:nvSpPr>
        <p:spPr bwMode="auto">
          <a:xfrm>
            <a:off x="8604250" y="35734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09" name="Oval 1578"/>
          <p:cNvSpPr>
            <a:spLocks noChangeArrowheads="1"/>
          </p:cNvSpPr>
          <p:nvPr/>
        </p:nvSpPr>
        <p:spPr bwMode="auto">
          <a:xfrm>
            <a:off x="806450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0" name="Oval 1579"/>
          <p:cNvSpPr>
            <a:spLocks noChangeArrowheads="1"/>
          </p:cNvSpPr>
          <p:nvPr/>
        </p:nvSpPr>
        <p:spPr bwMode="auto">
          <a:xfrm>
            <a:off x="817245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1" name="Oval 1580"/>
          <p:cNvSpPr>
            <a:spLocks noChangeArrowheads="1"/>
          </p:cNvSpPr>
          <p:nvPr/>
        </p:nvSpPr>
        <p:spPr bwMode="auto">
          <a:xfrm>
            <a:off x="828040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2" name="Oval 1581"/>
          <p:cNvSpPr>
            <a:spLocks noChangeArrowheads="1"/>
          </p:cNvSpPr>
          <p:nvPr/>
        </p:nvSpPr>
        <p:spPr bwMode="auto">
          <a:xfrm>
            <a:off x="838835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3" name="Oval 1582"/>
          <p:cNvSpPr>
            <a:spLocks noChangeArrowheads="1"/>
          </p:cNvSpPr>
          <p:nvPr/>
        </p:nvSpPr>
        <p:spPr bwMode="auto">
          <a:xfrm>
            <a:off x="849630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4" name="Oval 1583"/>
          <p:cNvSpPr>
            <a:spLocks noChangeArrowheads="1"/>
          </p:cNvSpPr>
          <p:nvPr/>
        </p:nvSpPr>
        <p:spPr bwMode="auto">
          <a:xfrm>
            <a:off x="8604250" y="368141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5" name="Oval 1584"/>
          <p:cNvSpPr>
            <a:spLocks noChangeArrowheads="1"/>
          </p:cNvSpPr>
          <p:nvPr/>
        </p:nvSpPr>
        <p:spPr bwMode="auto">
          <a:xfrm>
            <a:off x="806450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6" name="Oval 1585"/>
          <p:cNvSpPr>
            <a:spLocks noChangeArrowheads="1"/>
          </p:cNvSpPr>
          <p:nvPr/>
        </p:nvSpPr>
        <p:spPr bwMode="auto">
          <a:xfrm>
            <a:off x="817245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7" name="Oval 1586"/>
          <p:cNvSpPr>
            <a:spLocks noChangeArrowheads="1"/>
          </p:cNvSpPr>
          <p:nvPr/>
        </p:nvSpPr>
        <p:spPr bwMode="auto">
          <a:xfrm>
            <a:off x="828040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8" name="Oval 1587"/>
          <p:cNvSpPr>
            <a:spLocks noChangeArrowheads="1"/>
          </p:cNvSpPr>
          <p:nvPr/>
        </p:nvSpPr>
        <p:spPr bwMode="auto">
          <a:xfrm>
            <a:off x="838835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19" name="Oval 1588"/>
          <p:cNvSpPr>
            <a:spLocks noChangeArrowheads="1"/>
          </p:cNvSpPr>
          <p:nvPr/>
        </p:nvSpPr>
        <p:spPr bwMode="auto">
          <a:xfrm>
            <a:off x="849630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0" name="Oval 1589"/>
          <p:cNvSpPr>
            <a:spLocks noChangeArrowheads="1"/>
          </p:cNvSpPr>
          <p:nvPr/>
        </p:nvSpPr>
        <p:spPr bwMode="auto">
          <a:xfrm>
            <a:off x="8604250" y="3789363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1" name="Oval 1590"/>
          <p:cNvSpPr>
            <a:spLocks noChangeArrowheads="1"/>
          </p:cNvSpPr>
          <p:nvPr/>
        </p:nvSpPr>
        <p:spPr bwMode="auto">
          <a:xfrm>
            <a:off x="720090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2" name="Oval 1591"/>
          <p:cNvSpPr>
            <a:spLocks noChangeArrowheads="1"/>
          </p:cNvSpPr>
          <p:nvPr/>
        </p:nvSpPr>
        <p:spPr bwMode="auto">
          <a:xfrm>
            <a:off x="730885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3" name="Oval 1592"/>
          <p:cNvSpPr>
            <a:spLocks noChangeArrowheads="1"/>
          </p:cNvSpPr>
          <p:nvPr/>
        </p:nvSpPr>
        <p:spPr bwMode="auto">
          <a:xfrm>
            <a:off x="741680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4" name="Oval 1593"/>
          <p:cNvSpPr>
            <a:spLocks noChangeArrowheads="1"/>
          </p:cNvSpPr>
          <p:nvPr/>
        </p:nvSpPr>
        <p:spPr bwMode="auto">
          <a:xfrm>
            <a:off x="752475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5" name="Oval 1594"/>
          <p:cNvSpPr>
            <a:spLocks noChangeArrowheads="1"/>
          </p:cNvSpPr>
          <p:nvPr/>
        </p:nvSpPr>
        <p:spPr bwMode="auto">
          <a:xfrm>
            <a:off x="763270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6" name="Oval 1595"/>
          <p:cNvSpPr>
            <a:spLocks noChangeArrowheads="1"/>
          </p:cNvSpPr>
          <p:nvPr/>
        </p:nvSpPr>
        <p:spPr bwMode="auto">
          <a:xfrm>
            <a:off x="774065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7" name="Oval 1596"/>
          <p:cNvSpPr>
            <a:spLocks noChangeArrowheads="1"/>
          </p:cNvSpPr>
          <p:nvPr/>
        </p:nvSpPr>
        <p:spPr bwMode="auto">
          <a:xfrm>
            <a:off x="784860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8" name="Oval 1597"/>
          <p:cNvSpPr>
            <a:spLocks noChangeArrowheads="1"/>
          </p:cNvSpPr>
          <p:nvPr/>
        </p:nvSpPr>
        <p:spPr bwMode="auto">
          <a:xfrm>
            <a:off x="795655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29" name="Oval 1598"/>
          <p:cNvSpPr>
            <a:spLocks noChangeArrowheads="1"/>
          </p:cNvSpPr>
          <p:nvPr/>
        </p:nvSpPr>
        <p:spPr bwMode="auto">
          <a:xfrm>
            <a:off x="720090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0" name="Oval 1599"/>
          <p:cNvSpPr>
            <a:spLocks noChangeArrowheads="1"/>
          </p:cNvSpPr>
          <p:nvPr/>
        </p:nvSpPr>
        <p:spPr bwMode="auto">
          <a:xfrm>
            <a:off x="730885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1" name="Oval 1600"/>
          <p:cNvSpPr>
            <a:spLocks noChangeArrowheads="1"/>
          </p:cNvSpPr>
          <p:nvPr/>
        </p:nvSpPr>
        <p:spPr bwMode="auto">
          <a:xfrm>
            <a:off x="741680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2" name="Oval 1601"/>
          <p:cNvSpPr>
            <a:spLocks noChangeArrowheads="1"/>
          </p:cNvSpPr>
          <p:nvPr/>
        </p:nvSpPr>
        <p:spPr bwMode="auto">
          <a:xfrm>
            <a:off x="752475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3" name="Oval 1602"/>
          <p:cNvSpPr>
            <a:spLocks noChangeArrowheads="1"/>
          </p:cNvSpPr>
          <p:nvPr/>
        </p:nvSpPr>
        <p:spPr bwMode="auto">
          <a:xfrm>
            <a:off x="763270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4" name="Oval 1603"/>
          <p:cNvSpPr>
            <a:spLocks noChangeArrowheads="1"/>
          </p:cNvSpPr>
          <p:nvPr/>
        </p:nvSpPr>
        <p:spPr bwMode="auto">
          <a:xfrm>
            <a:off x="774065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5" name="Oval 1604"/>
          <p:cNvSpPr>
            <a:spLocks noChangeArrowheads="1"/>
          </p:cNvSpPr>
          <p:nvPr/>
        </p:nvSpPr>
        <p:spPr bwMode="auto">
          <a:xfrm>
            <a:off x="784860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6" name="Oval 1605"/>
          <p:cNvSpPr>
            <a:spLocks noChangeArrowheads="1"/>
          </p:cNvSpPr>
          <p:nvPr/>
        </p:nvSpPr>
        <p:spPr bwMode="auto">
          <a:xfrm>
            <a:off x="795655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7" name="Oval 1606"/>
          <p:cNvSpPr>
            <a:spLocks noChangeArrowheads="1"/>
          </p:cNvSpPr>
          <p:nvPr/>
        </p:nvSpPr>
        <p:spPr bwMode="auto">
          <a:xfrm>
            <a:off x="720090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8" name="Oval 1607"/>
          <p:cNvSpPr>
            <a:spLocks noChangeArrowheads="1"/>
          </p:cNvSpPr>
          <p:nvPr/>
        </p:nvSpPr>
        <p:spPr bwMode="auto">
          <a:xfrm>
            <a:off x="730885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39" name="Oval 1608"/>
          <p:cNvSpPr>
            <a:spLocks noChangeArrowheads="1"/>
          </p:cNvSpPr>
          <p:nvPr/>
        </p:nvSpPr>
        <p:spPr bwMode="auto">
          <a:xfrm>
            <a:off x="741680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0" name="Oval 1609"/>
          <p:cNvSpPr>
            <a:spLocks noChangeArrowheads="1"/>
          </p:cNvSpPr>
          <p:nvPr/>
        </p:nvSpPr>
        <p:spPr bwMode="auto">
          <a:xfrm>
            <a:off x="752475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1" name="Oval 1610"/>
          <p:cNvSpPr>
            <a:spLocks noChangeArrowheads="1"/>
          </p:cNvSpPr>
          <p:nvPr/>
        </p:nvSpPr>
        <p:spPr bwMode="auto">
          <a:xfrm>
            <a:off x="763270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2" name="Oval 1611"/>
          <p:cNvSpPr>
            <a:spLocks noChangeArrowheads="1"/>
          </p:cNvSpPr>
          <p:nvPr/>
        </p:nvSpPr>
        <p:spPr bwMode="auto">
          <a:xfrm>
            <a:off x="774065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3" name="Oval 1612"/>
          <p:cNvSpPr>
            <a:spLocks noChangeArrowheads="1"/>
          </p:cNvSpPr>
          <p:nvPr/>
        </p:nvSpPr>
        <p:spPr bwMode="auto">
          <a:xfrm>
            <a:off x="784860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4" name="Oval 1613"/>
          <p:cNvSpPr>
            <a:spLocks noChangeArrowheads="1"/>
          </p:cNvSpPr>
          <p:nvPr/>
        </p:nvSpPr>
        <p:spPr bwMode="auto">
          <a:xfrm>
            <a:off x="795655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5" name="Oval 1614"/>
          <p:cNvSpPr>
            <a:spLocks noChangeArrowheads="1"/>
          </p:cNvSpPr>
          <p:nvPr/>
        </p:nvSpPr>
        <p:spPr bwMode="auto">
          <a:xfrm>
            <a:off x="720090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6" name="Oval 1615"/>
          <p:cNvSpPr>
            <a:spLocks noChangeArrowheads="1"/>
          </p:cNvSpPr>
          <p:nvPr/>
        </p:nvSpPr>
        <p:spPr bwMode="auto">
          <a:xfrm>
            <a:off x="730885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7" name="Oval 1616"/>
          <p:cNvSpPr>
            <a:spLocks noChangeArrowheads="1"/>
          </p:cNvSpPr>
          <p:nvPr/>
        </p:nvSpPr>
        <p:spPr bwMode="auto">
          <a:xfrm>
            <a:off x="741680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8" name="Oval 1617"/>
          <p:cNvSpPr>
            <a:spLocks noChangeArrowheads="1"/>
          </p:cNvSpPr>
          <p:nvPr/>
        </p:nvSpPr>
        <p:spPr bwMode="auto">
          <a:xfrm>
            <a:off x="752475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49" name="Oval 1618"/>
          <p:cNvSpPr>
            <a:spLocks noChangeArrowheads="1"/>
          </p:cNvSpPr>
          <p:nvPr/>
        </p:nvSpPr>
        <p:spPr bwMode="auto">
          <a:xfrm>
            <a:off x="763270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0" name="Oval 1619"/>
          <p:cNvSpPr>
            <a:spLocks noChangeArrowheads="1"/>
          </p:cNvSpPr>
          <p:nvPr/>
        </p:nvSpPr>
        <p:spPr bwMode="auto">
          <a:xfrm>
            <a:off x="774065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1" name="Oval 1620"/>
          <p:cNvSpPr>
            <a:spLocks noChangeArrowheads="1"/>
          </p:cNvSpPr>
          <p:nvPr/>
        </p:nvSpPr>
        <p:spPr bwMode="auto">
          <a:xfrm>
            <a:off x="784860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2" name="Oval 1621"/>
          <p:cNvSpPr>
            <a:spLocks noChangeArrowheads="1"/>
          </p:cNvSpPr>
          <p:nvPr/>
        </p:nvSpPr>
        <p:spPr bwMode="auto">
          <a:xfrm>
            <a:off x="795655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3" name="Oval 1622"/>
          <p:cNvSpPr>
            <a:spLocks noChangeArrowheads="1"/>
          </p:cNvSpPr>
          <p:nvPr/>
        </p:nvSpPr>
        <p:spPr bwMode="auto">
          <a:xfrm>
            <a:off x="720090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4" name="Oval 1623"/>
          <p:cNvSpPr>
            <a:spLocks noChangeArrowheads="1"/>
          </p:cNvSpPr>
          <p:nvPr/>
        </p:nvSpPr>
        <p:spPr bwMode="auto">
          <a:xfrm>
            <a:off x="730885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5" name="Oval 1624"/>
          <p:cNvSpPr>
            <a:spLocks noChangeArrowheads="1"/>
          </p:cNvSpPr>
          <p:nvPr/>
        </p:nvSpPr>
        <p:spPr bwMode="auto">
          <a:xfrm>
            <a:off x="741680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6" name="Oval 1625"/>
          <p:cNvSpPr>
            <a:spLocks noChangeArrowheads="1"/>
          </p:cNvSpPr>
          <p:nvPr/>
        </p:nvSpPr>
        <p:spPr bwMode="auto">
          <a:xfrm>
            <a:off x="752475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7" name="Oval 1626"/>
          <p:cNvSpPr>
            <a:spLocks noChangeArrowheads="1"/>
          </p:cNvSpPr>
          <p:nvPr/>
        </p:nvSpPr>
        <p:spPr bwMode="auto">
          <a:xfrm>
            <a:off x="763270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8" name="Oval 1627"/>
          <p:cNvSpPr>
            <a:spLocks noChangeArrowheads="1"/>
          </p:cNvSpPr>
          <p:nvPr/>
        </p:nvSpPr>
        <p:spPr bwMode="auto">
          <a:xfrm>
            <a:off x="774065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59" name="Oval 1628"/>
          <p:cNvSpPr>
            <a:spLocks noChangeArrowheads="1"/>
          </p:cNvSpPr>
          <p:nvPr/>
        </p:nvSpPr>
        <p:spPr bwMode="auto">
          <a:xfrm>
            <a:off x="784860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0" name="Oval 1629"/>
          <p:cNvSpPr>
            <a:spLocks noChangeArrowheads="1"/>
          </p:cNvSpPr>
          <p:nvPr/>
        </p:nvSpPr>
        <p:spPr bwMode="auto">
          <a:xfrm>
            <a:off x="795655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1" name="Oval 1630"/>
          <p:cNvSpPr>
            <a:spLocks noChangeArrowheads="1"/>
          </p:cNvSpPr>
          <p:nvPr/>
        </p:nvSpPr>
        <p:spPr bwMode="auto">
          <a:xfrm>
            <a:off x="806450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2" name="Oval 1631"/>
          <p:cNvSpPr>
            <a:spLocks noChangeArrowheads="1"/>
          </p:cNvSpPr>
          <p:nvPr/>
        </p:nvSpPr>
        <p:spPr bwMode="auto">
          <a:xfrm>
            <a:off x="817245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3" name="Oval 1632"/>
          <p:cNvSpPr>
            <a:spLocks noChangeArrowheads="1"/>
          </p:cNvSpPr>
          <p:nvPr/>
        </p:nvSpPr>
        <p:spPr bwMode="auto">
          <a:xfrm>
            <a:off x="828040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4" name="Oval 1633"/>
          <p:cNvSpPr>
            <a:spLocks noChangeArrowheads="1"/>
          </p:cNvSpPr>
          <p:nvPr/>
        </p:nvSpPr>
        <p:spPr bwMode="auto">
          <a:xfrm>
            <a:off x="838835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5" name="Oval 1634"/>
          <p:cNvSpPr>
            <a:spLocks noChangeArrowheads="1"/>
          </p:cNvSpPr>
          <p:nvPr/>
        </p:nvSpPr>
        <p:spPr bwMode="auto">
          <a:xfrm>
            <a:off x="849630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6" name="Oval 1635"/>
          <p:cNvSpPr>
            <a:spLocks noChangeArrowheads="1"/>
          </p:cNvSpPr>
          <p:nvPr/>
        </p:nvSpPr>
        <p:spPr bwMode="auto">
          <a:xfrm>
            <a:off x="8604250" y="14128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7" name="Oval 1636"/>
          <p:cNvSpPr>
            <a:spLocks noChangeArrowheads="1"/>
          </p:cNvSpPr>
          <p:nvPr/>
        </p:nvSpPr>
        <p:spPr bwMode="auto">
          <a:xfrm>
            <a:off x="806450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8" name="Oval 1637"/>
          <p:cNvSpPr>
            <a:spLocks noChangeArrowheads="1"/>
          </p:cNvSpPr>
          <p:nvPr/>
        </p:nvSpPr>
        <p:spPr bwMode="auto">
          <a:xfrm>
            <a:off x="817245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69" name="Oval 1638"/>
          <p:cNvSpPr>
            <a:spLocks noChangeArrowheads="1"/>
          </p:cNvSpPr>
          <p:nvPr/>
        </p:nvSpPr>
        <p:spPr bwMode="auto">
          <a:xfrm>
            <a:off x="828040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0" name="Oval 1639"/>
          <p:cNvSpPr>
            <a:spLocks noChangeArrowheads="1"/>
          </p:cNvSpPr>
          <p:nvPr/>
        </p:nvSpPr>
        <p:spPr bwMode="auto">
          <a:xfrm>
            <a:off x="838835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1" name="Oval 1640"/>
          <p:cNvSpPr>
            <a:spLocks noChangeArrowheads="1"/>
          </p:cNvSpPr>
          <p:nvPr/>
        </p:nvSpPr>
        <p:spPr bwMode="auto">
          <a:xfrm>
            <a:off x="849630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2" name="Oval 1641"/>
          <p:cNvSpPr>
            <a:spLocks noChangeArrowheads="1"/>
          </p:cNvSpPr>
          <p:nvPr/>
        </p:nvSpPr>
        <p:spPr bwMode="auto">
          <a:xfrm>
            <a:off x="8604250" y="15208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3" name="Oval 1642"/>
          <p:cNvSpPr>
            <a:spLocks noChangeArrowheads="1"/>
          </p:cNvSpPr>
          <p:nvPr/>
        </p:nvSpPr>
        <p:spPr bwMode="auto">
          <a:xfrm>
            <a:off x="806450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4" name="Oval 1643"/>
          <p:cNvSpPr>
            <a:spLocks noChangeArrowheads="1"/>
          </p:cNvSpPr>
          <p:nvPr/>
        </p:nvSpPr>
        <p:spPr bwMode="auto">
          <a:xfrm>
            <a:off x="817245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5" name="Oval 1644"/>
          <p:cNvSpPr>
            <a:spLocks noChangeArrowheads="1"/>
          </p:cNvSpPr>
          <p:nvPr/>
        </p:nvSpPr>
        <p:spPr bwMode="auto">
          <a:xfrm>
            <a:off x="828040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6" name="Oval 1645"/>
          <p:cNvSpPr>
            <a:spLocks noChangeArrowheads="1"/>
          </p:cNvSpPr>
          <p:nvPr/>
        </p:nvSpPr>
        <p:spPr bwMode="auto">
          <a:xfrm>
            <a:off x="838835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7" name="Oval 1646"/>
          <p:cNvSpPr>
            <a:spLocks noChangeArrowheads="1"/>
          </p:cNvSpPr>
          <p:nvPr/>
        </p:nvSpPr>
        <p:spPr bwMode="auto">
          <a:xfrm>
            <a:off x="849630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8" name="Oval 1647"/>
          <p:cNvSpPr>
            <a:spLocks noChangeArrowheads="1"/>
          </p:cNvSpPr>
          <p:nvPr/>
        </p:nvSpPr>
        <p:spPr bwMode="auto">
          <a:xfrm>
            <a:off x="8604250" y="16287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79" name="Oval 1648"/>
          <p:cNvSpPr>
            <a:spLocks noChangeArrowheads="1"/>
          </p:cNvSpPr>
          <p:nvPr/>
        </p:nvSpPr>
        <p:spPr bwMode="auto">
          <a:xfrm>
            <a:off x="806450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0" name="Oval 1649"/>
          <p:cNvSpPr>
            <a:spLocks noChangeArrowheads="1"/>
          </p:cNvSpPr>
          <p:nvPr/>
        </p:nvSpPr>
        <p:spPr bwMode="auto">
          <a:xfrm>
            <a:off x="817245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1" name="Oval 1650"/>
          <p:cNvSpPr>
            <a:spLocks noChangeArrowheads="1"/>
          </p:cNvSpPr>
          <p:nvPr/>
        </p:nvSpPr>
        <p:spPr bwMode="auto">
          <a:xfrm>
            <a:off x="828040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2" name="Oval 1651"/>
          <p:cNvSpPr>
            <a:spLocks noChangeArrowheads="1"/>
          </p:cNvSpPr>
          <p:nvPr/>
        </p:nvSpPr>
        <p:spPr bwMode="auto">
          <a:xfrm>
            <a:off x="838835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3" name="Oval 1652"/>
          <p:cNvSpPr>
            <a:spLocks noChangeArrowheads="1"/>
          </p:cNvSpPr>
          <p:nvPr/>
        </p:nvSpPr>
        <p:spPr bwMode="auto">
          <a:xfrm>
            <a:off x="849630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4" name="Oval 1653"/>
          <p:cNvSpPr>
            <a:spLocks noChangeArrowheads="1"/>
          </p:cNvSpPr>
          <p:nvPr/>
        </p:nvSpPr>
        <p:spPr bwMode="auto">
          <a:xfrm>
            <a:off x="8604250" y="17367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5" name="Oval 1654"/>
          <p:cNvSpPr>
            <a:spLocks noChangeArrowheads="1"/>
          </p:cNvSpPr>
          <p:nvPr/>
        </p:nvSpPr>
        <p:spPr bwMode="auto">
          <a:xfrm>
            <a:off x="806450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6" name="Oval 1655"/>
          <p:cNvSpPr>
            <a:spLocks noChangeArrowheads="1"/>
          </p:cNvSpPr>
          <p:nvPr/>
        </p:nvSpPr>
        <p:spPr bwMode="auto">
          <a:xfrm>
            <a:off x="817245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7" name="Oval 1656"/>
          <p:cNvSpPr>
            <a:spLocks noChangeArrowheads="1"/>
          </p:cNvSpPr>
          <p:nvPr/>
        </p:nvSpPr>
        <p:spPr bwMode="auto">
          <a:xfrm>
            <a:off x="828040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8" name="Oval 1657"/>
          <p:cNvSpPr>
            <a:spLocks noChangeArrowheads="1"/>
          </p:cNvSpPr>
          <p:nvPr/>
        </p:nvSpPr>
        <p:spPr bwMode="auto">
          <a:xfrm>
            <a:off x="838835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89" name="Oval 1658"/>
          <p:cNvSpPr>
            <a:spLocks noChangeArrowheads="1"/>
          </p:cNvSpPr>
          <p:nvPr/>
        </p:nvSpPr>
        <p:spPr bwMode="auto">
          <a:xfrm>
            <a:off x="849630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0" name="Oval 1659"/>
          <p:cNvSpPr>
            <a:spLocks noChangeArrowheads="1"/>
          </p:cNvSpPr>
          <p:nvPr/>
        </p:nvSpPr>
        <p:spPr bwMode="auto">
          <a:xfrm>
            <a:off x="8604250" y="18446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1" name="Oval 1660"/>
          <p:cNvSpPr>
            <a:spLocks noChangeArrowheads="1"/>
          </p:cNvSpPr>
          <p:nvPr/>
        </p:nvSpPr>
        <p:spPr bwMode="auto">
          <a:xfrm>
            <a:off x="720090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2" name="Oval 1661"/>
          <p:cNvSpPr>
            <a:spLocks noChangeArrowheads="1"/>
          </p:cNvSpPr>
          <p:nvPr/>
        </p:nvSpPr>
        <p:spPr bwMode="auto">
          <a:xfrm>
            <a:off x="730885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3" name="Oval 1662"/>
          <p:cNvSpPr>
            <a:spLocks noChangeArrowheads="1"/>
          </p:cNvSpPr>
          <p:nvPr/>
        </p:nvSpPr>
        <p:spPr bwMode="auto">
          <a:xfrm>
            <a:off x="741680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4" name="Oval 1663"/>
          <p:cNvSpPr>
            <a:spLocks noChangeArrowheads="1"/>
          </p:cNvSpPr>
          <p:nvPr/>
        </p:nvSpPr>
        <p:spPr bwMode="auto">
          <a:xfrm>
            <a:off x="752475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5" name="Oval 1664"/>
          <p:cNvSpPr>
            <a:spLocks noChangeArrowheads="1"/>
          </p:cNvSpPr>
          <p:nvPr/>
        </p:nvSpPr>
        <p:spPr bwMode="auto">
          <a:xfrm>
            <a:off x="763270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6" name="Oval 1665"/>
          <p:cNvSpPr>
            <a:spLocks noChangeArrowheads="1"/>
          </p:cNvSpPr>
          <p:nvPr/>
        </p:nvSpPr>
        <p:spPr bwMode="auto">
          <a:xfrm>
            <a:off x="774065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7" name="Oval 1666"/>
          <p:cNvSpPr>
            <a:spLocks noChangeArrowheads="1"/>
          </p:cNvSpPr>
          <p:nvPr/>
        </p:nvSpPr>
        <p:spPr bwMode="auto">
          <a:xfrm>
            <a:off x="784860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8" name="Oval 1667"/>
          <p:cNvSpPr>
            <a:spLocks noChangeArrowheads="1"/>
          </p:cNvSpPr>
          <p:nvPr/>
        </p:nvSpPr>
        <p:spPr bwMode="auto">
          <a:xfrm>
            <a:off x="795655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699" name="Oval 1668"/>
          <p:cNvSpPr>
            <a:spLocks noChangeArrowheads="1"/>
          </p:cNvSpPr>
          <p:nvPr/>
        </p:nvSpPr>
        <p:spPr bwMode="auto">
          <a:xfrm>
            <a:off x="720090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0" name="Oval 1669"/>
          <p:cNvSpPr>
            <a:spLocks noChangeArrowheads="1"/>
          </p:cNvSpPr>
          <p:nvPr/>
        </p:nvSpPr>
        <p:spPr bwMode="auto">
          <a:xfrm>
            <a:off x="730885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1" name="Oval 1670"/>
          <p:cNvSpPr>
            <a:spLocks noChangeArrowheads="1"/>
          </p:cNvSpPr>
          <p:nvPr/>
        </p:nvSpPr>
        <p:spPr bwMode="auto">
          <a:xfrm>
            <a:off x="741680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2" name="Oval 1671"/>
          <p:cNvSpPr>
            <a:spLocks noChangeArrowheads="1"/>
          </p:cNvSpPr>
          <p:nvPr/>
        </p:nvSpPr>
        <p:spPr bwMode="auto">
          <a:xfrm>
            <a:off x="752475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3" name="Oval 1672"/>
          <p:cNvSpPr>
            <a:spLocks noChangeArrowheads="1"/>
          </p:cNvSpPr>
          <p:nvPr/>
        </p:nvSpPr>
        <p:spPr bwMode="auto">
          <a:xfrm>
            <a:off x="763270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4" name="Oval 1673"/>
          <p:cNvSpPr>
            <a:spLocks noChangeArrowheads="1"/>
          </p:cNvSpPr>
          <p:nvPr/>
        </p:nvSpPr>
        <p:spPr bwMode="auto">
          <a:xfrm>
            <a:off x="774065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5" name="Oval 1674"/>
          <p:cNvSpPr>
            <a:spLocks noChangeArrowheads="1"/>
          </p:cNvSpPr>
          <p:nvPr/>
        </p:nvSpPr>
        <p:spPr bwMode="auto">
          <a:xfrm>
            <a:off x="784860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6" name="Oval 1675"/>
          <p:cNvSpPr>
            <a:spLocks noChangeArrowheads="1"/>
          </p:cNvSpPr>
          <p:nvPr/>
        </p:nvSpPr>
        <p:spPr bwMode="auto">
          <a:xfrm>
            <a:off x="795655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7" name="Oval 1676"/>
          <p:cNvSpPr>
            <a:spLocks noChangeArrowheads="1"/>
          </p:cNvSpPr>
          <p:nvPr/>
        </p:nvSpPr>
        <p:spPr bwMode="auto">
          <a:xfrm>
            <a:off x="720090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8" name="Oval 1677"/>
          <p:cNvSpPr>
            <a:spLocks noChangeArrowheads="1"/>
          </p:cNvSpPr>
          <p:nvPr/>
        </p:nvSpPr>
        <p:spPr bwMode="auto">
          <a:xfrm>
            <a:off x="730885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09" name="Oval 1678"/>
          <p:cNvSpPr>
            <a:spLocks noChangeArrowheads="1"/>
          </p:cNvSpPr>
          <p:nvPr/>
        </p:nvSpPr>
        <p:spPr bwMode="auto">
          <a:xfrm>
            <a:off x="741680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0" name="Oval 1679"/>
          <p:cNvSpPr>
            <a:spLocks noChangeArrowheads="1"/>
          </p:cNvSpPr>
          <p:nvPr/>
        </p:nvSpPr>
        <p:spPr bwMode="auto">
          <a:xfrm>
            <a:off x="752475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1" name="Oval 1680"/>
          <p:cNvSpPr>
            <a:spLocks noChangeArrowheads="1"/>
          </p:cNvSpPr>
          <p:nvPr/>
        </p:nvSpPr>
        <p:spPr bwMode="auto">
          <a:xfrm>
            <a:off x="763270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2" name="Oval 1681"/>
          <p:cNvSpPr>
            <a:spLocks noChangeArrowheads="1"/>
          </p:cNvSpPr>
          <p:nvPr/>
        </p:nvSpPr>
        <p:spPr bwMode="auto">
          <a:xfrm>
            <a:off x="774065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3" name="Oval 1682"/>
          <p:cNvSpPr>
            <a:spLocks noChangeArrowheads="1"/>
          </p:cNvSpPr>
          <p:nvPr/>
        </p:nvSpPr>
        <p:spPr bwMode="auto">
          <a:xfrm>
            <a:off x="784860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4" name="Oval 1683"/>
          <p:cNvSpPr>
            <a:spLocks noChangeArrowheads="1"/>
          </p:cNvSpPr>
          <p:nvPr/>
        </p:nvSpPr>
        <p:spPr bwMode="auto">
          <a:xfrm>
            <a:off x="795655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5" name="Oval 1684"/>
          <p:cNvSpPr>
            <a:spLocks noChangeArrowheads="1"/>
          </p:cNvSpPr>
          <p:nvPr/>
        </p:nvSpPr>
        <p:spPr bwMode="auto">
          <a:xfrm>
            <a:off x="720090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6" name="Oval 1685"/>
          <p:cNvSpPr>
            <a:spLocks noChangeArrowheads="1"/>
          </p:cNvSpPr>
          <p:nvPr/>
        </p:nvSpPr>
        <p:spPr bwMode="auto">
          <a:xfrm>
            <a:off x="730885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7" name="Oval 1686"/>
          <p:cNvSpPr>
            <a:spLocks noChangeArrowheads="1"/>
          </p:cNvSpPr>
          <p:nvPr/>
        </p:nvSpPr>
        <p:spPr bwMode="auto">
          <a:xfrm>
            <a:off x="741680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8" name="Oval 1687"/>
          <p:cNvSpPr>
            <a:spLocks noChangeArrowheads="1"/>
          </p:cNvSpPr>
          <p:nvPr/>
        </p:nvSpPr>
        <p:spPr bwMode="auto">
          <a:xfrm>
            <a:off x="752475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19" name="Oval 1688"/>
          <p:cNvSpPr>
            <a:spLocks noChangeArrowheads="1"/>
          </p:cNvSpPr>
          <p:nvPr/>
        </p:nvSpPr>
        <p:spPr bwMode="auto">
          <a:xfrm>
            <a:off x="763270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0" name="Oval 1689"/>
          <p:cNvSpPr>
            <a:spLocks noChangeArrowheads="1"/>
          </p:cNvSpPr>
          <p:nvPr/>
        </p:nvSpPr>
        <p:spPr bwMode="auto">
          <a:xfrm>
            <a:off x="774065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1" name="Oval 1690"/>
          <p:cNvSpPr>
            <a:spLocks noChangeArrowheads="1"/>
          </p:cNvSpPr>
          <p:nvPr/>
        </p:nvSpPr>
        <p:spPr bwMode="auto">
          <a:xfrm>
            <a:off x="784860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2" name="Oval 1691"/>
          <p:cNvSpPr>
            <a:spLocks noChangeArrowheads="1"/>
          </p:cNvSpPr>
          <p:nvPr/>
        </p:nvSpPr>
        <p:spPr bwMode="auto">
          <a:xfrm>
            <a:off x="795655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3" name="Oval 1692"/>
          <p:cNvSpPr>
            <a:spLocks noChangeArrowheads="1"/>
          </p:cNvSpPr>
          <p:nvPr/>
        </p:nvSpPr>
        <p:spPr bwMode="auto">
          <a:xfrm>
            <a:off x="720090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4" name="Oval 1693"/>
          <p:cNvSpPr>
            <a:spLocks noChangeArrowheads="1"/>
          </p:cNvSpPr>
          <p:nvPr/>
        </p:nvSpPr>
        <p:spPr bwMode="auto">
          <a:xfrm>
            <a:off x="730885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5" name="Oval 1694"/>
          <p:cNvSpPr>
            <a:spLocks noChangeArrowheads="1"/>
          </p:cNvSpPr>
          <p:nvPr/>
        </p:nvSpPr>
        <p:spPr bwMode="auto">
          <a:xfrm>
            <a:off x="741680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6" name="Oval 1695"/>
          <p:cNvSpPr>
            <a:spLocks noChangeArrowheads="1"/>
          </p:cNvSpPr>
          <p:nvPr/>
        </p:nvSpPr>
        <p:spPr bwMode="auto">
          <a:xfrm>
            <a:off x="752475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7" name="Oval 1696"/>
          <p:cNvSpPr>
            <a:spLocks noChangeArrowheads="1"/>
          </p:cNvSpPr>
          <p:nvPr/>
        </p:nvSpPr>
        <p:spPr bwMode="auto">
          <a:xfrm>
            <a:off x="763270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8" name="Oval 1697"/>
          <p:cNvSpPr>
            <a:spLocks noChangeArrowheads="1"/>
          </p:cNvSpPr>
          <p:nvPr/>
        </p:nvSpPr>
        <p:spPr bwMode="auto">
          <a:xfrm>
            <a:off x="774065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29" name="Oval 1698"/>
          <p:cNvSpPr>
            <a:spLocks noChangeArrowheads="1"/>
          </p:cNvSpPr>
          <p:nvPr/>
        </p:nvSpPr>
        <p:spPr bwMode="auto">
          <a:xfrm>
            <a:off x="784860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0" name="Oval 1699"/>
          <p:cNvSpPr>
            <a:spLocks noChangeArrowheads="1"/>
          </p:cNvSpPr>
          <p:nvPr/>
        </p:nvSpPr>
        <p:spPr bwMode="auto">
          <a:xfrm>
            <a:off x="795655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1" name="Oval 1700"/>
          <p:cNvSpPr>
            <a:spLocks noChangeArrowheads="1"/>
          </p:cNvSpPr>
          <p:nvPr/>
        </p:nvSpPr>
        <p:spPr bwMode="auto">
          <a:xfrm>
            <a:off x="720090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2" name="Oval 1701"/>
          <p:cNvSpPr>
            <a:spLocks noChangeArrowheads="1"/>
          </p:cNvSpPr>
          <p:nvPr/>
        </p:nvSpPr>
        <p:spPr bwMode="auto">
          <a:xfrm>
            <a:off x="730885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3" name="Oval 1702"/>
          <p:cNvSpPr>
            <a:spLocks noChangeArrowheads="1"/>
          </p:cNvSpPr>
          <p:nvPr/>
        </p:nvSpPr>
        <p:spPr bwMode="auto">
          <a:xfrm>
            <a:off x="741680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4" name="Oval 1703"/>
          <p:cNvSpPr>
            <a:spLocks noChangeArrowheads="1"/>
          </p:cNvSpPr>
          <p:nvPr/>
        </p:nvSpPr>
        <p:spPr bwMode="auto">
          <a:xfrm>
            <a:off x="752475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5" name="Oval 1704"/>
          <p:cNvSpPr>
            <a:spLocks noChangeArrowheads="1"/>
          </p:cNvSpPr>
          <p:nvPr/>
        </p:nvSpPr>
        <p:spPr bwMode="auto">
          <a:xfrm>
            <a:off x="763270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6" name="Oval 1705"/>
          <p:cNvSpPr>
            <a:spLocks noChangeArrowheads="1"/>
          </p:cNvSpPr>
          <p:nvPr/>
        </p:nvSpPr>
        <p:spPr bwMode="auto">
          <a:xfrm>
            <a:off x="774065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7" name="Oval 1706"/>
          <p:cNvSpPr>
            <a:spLocks noChangeArrowheads="1"/>
          </p:cNvSpPr>
          <p:nvPr/>
        </p:nvSpPr>
        <p:spPr bwMode="auto">
          <a:xfrm>
            <a:off x="784860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8" name="Oval 1707"/>
          <p:cNvSpPr>
            <a:spLocks noChangeArrowheads="1"/>
          </p:cNvSpPr>
          <p:nvPr/>
        </p:nvSpPr>
        <p:spPr bwMode="auto">
          <a:xfrm>
            <a:off x="795655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39" name="Oval 1708"/>
          <p:cNvSpPr>
            <a:spLocks noChangeArrowheads="1"/>
          </p:cNvSpPr>
          <p:nvPr/>
        </p:nvSpPr>
        <p:spPr bwMode="auto">
          <a:xfrm>
            <a:off x="806450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0" name="Oval 1709"/>
          <p:cNvSpPr>
            <a:spLocks noChangeArrowheads="1"/>
          </p:cNvSpPr>
          <p:nvPr/>
        </p:nvSpPr>
        <p:spPr bwMode="auto">
          <a:xfrm>
            <a:off x="817245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1" name="Oval 1710"/>
          <p:cNvSpPr>
            <a:spLocks noChangeArrowheads="1"/>
          </p:cNvSpPr>
          <p:nvPr/>
        </p:nvSpPr>
        <p:spPr bwMode="auto">
          <a:xfrm>
            <a:off x="828040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2" name="Oval 1711"/>
          <p:cNvSpPr>
            <a:spLocks noChangeArrowheads="1"/>
          </p:cNvSpPr>
          <p:nvPr/>
        </p:nvSpPr>
        <p:spPr bwMode="auto">
          <a:xfrm>
            <a:off x="838835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3" name="Oval 1712"/>
          <p:cNvSpPr>
            <a:spLocks noChangeArrowheads="1"/>
          </p:cNvSpPr>
          <p:nvPr/>
        </p:nvSpPr>
        <p:spPr bwMode="auto">
          <a:xfrm>
            <a:off x="849630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4" name="Oval 1713"/>
          <p:cNvSpPr>
            <a:spLocks noChangeArrowheads="1"/>
          </p:cNvSpPr>
          <p:nvPr/>
        </p:nvSpPr>
        <p:spPr bwMode="auto">
          <a:xfrm>
            <a:off x="8604250" y="19526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5" name="Oval 1714"/>
          <p:cNvSpPr>
            <a:spLocks noChangeArrowheads="1"/>
          </p:cNvSpPr>
          <p:nvPr/>
        </p:nvSpPr>
        <p:spPr bwMode="auto">
          <a:xfrm>
            <a:off x="806450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6" name="Oval 1715"/>
          <p:cNvSpPr>
            <a:spLocks noChangeArrowheads="1"/>
          </p:cNvSpPr>
          <p:nvPr/>
        </p:nvSpPr>
        <p:spPr bwMode="auto">
          <a:xfrm>
            <a:off x="817245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7" name="Oval 1716"/>
          <p:cNvSpPr>
            <a:spLocks noChangeArrowheads="1"/>
          </p:cNvSpPr>
          <p:nvPr/>
        </p:nvSpPr>
        <p:spPr bwMode="auto">
          <a:xfrm>
            <a:off x="828040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8" name="Oval 1717"/>
          <p:cNvSpPr>
            <a:spLocks noChangeArrowheads="1"/>
          </p:cNvSpPr>
          <p:nvPr/>
        </p:nvSpPr>
        <p:spPr bwMode="auto">
          <a:xfrm>
            <a:off x="838835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49" name="Oval 1718"/>
          <p:cNvSpPr>
            <a:spLocks noChangeArrowheads="1"/>
          </p:cNvSpPr>
          <p:nvPr/>
        </p:nvSpPr>
        <p:spPr bwMode="auto">
          <a:xfrm>
            <a:off x="849630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0" name="Oval 1719"/>
          <p:cNvSpPr>
            <a:spLocks noChangeArrowheads="1"/>
          </p:cNvSpPr>
          <p:nvPr/>
        </p:nvSpPr>
        <p:spPr bwMode="auto">
          <a:xfrm>
            <a:off x="8604250" y="20605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1" name="Oval 1720"/>
          <p:cNvSpPr>
            <a:spLocks noChangeArrowheads="1"/>
          </p:cNvSpPr>
          <p:nvPr/>
        </p:nvSpPr>
        <p:spPr bwMode="auto">
          <a:xfrm>
            <a:off x="806450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2" name="Oval 1721"/>
          <p:cNvSpPr>
            <a:spLocks noChangeArrowheads="1"/>
          </p:cNvSpPr>
          <p:nvPr/>
        </p:nvSpPr>
        <p:spPr bwMode="auto">
          <a:xfrm>
            <a:off x="817245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3" name="Oval 1722"/>
          <p:cNvSpPr>
            <a:spLocks noChangeArrowheads="1"/>
          </p:cNvSpPr>
          <p:nvPr/>
        </p:nvSpPr>
        <p:spPr bwMode="auto">
          <a:xfrm>
            <a:off x="828040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4" name="Oval 1723"/>
          <p:cNvSpPr>
            <a:spLocks noChangeArrowheads="1"/>
          </p:cNvSpPr>
          <p:nvPr/>
        </p:nvSpPr>
        <p:spPr bwMode="auto">
          <a:xfrm>
            <a:off x="838835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5" name="Oval 1724"/>
          <p:cNvSpPr>
            <a:spLocks noChangeArrowheads="1"/>
          </p:cNvSpPr>
          <p:nvPr/>
        </p:nvSpPr>
        <p:spPr bwMode="auto">
          <a:xfrm>
            <a:off x="849630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6" name="Oval 1725"/>
          <p:cNvSpPr>
            <a:spLocks noChangeArrowheads="1"/>
          </p:cNvSpPr>
          <p:nvPr/>
        </p:nvSpPr>
        <p:spPr bwMode="auto">
          <a:xfrm>
            <a:off x="8604250" y="21685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7" name="Oval 1726"/>
          <p:cNvSpPr>
            <a:spLocks noChangeArrowheads="1"/>
          </p:cNvSpPr>
          <p:nvPr/>
        </p:nvSpPr>
        <p:spPr bwMode="auto">
          <a:xfrm>
            <a:off x="806450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8" name="Oval 1727"/>
          <p:cNvSpPr>
            <a:spLocks noChangeArrowheads="1"/>
          </p:cNvSpPr>
          <p:nvPr/>
        </p:nvSpPr>
        <p:spPr bwMode="auto">
          <a:xfrm>
            <a:off x="817245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59" name="Oval 1728"/>
          <p:cNvSpPr>
            <a:spLocks noChangeArrowheads="1"/>
          </p:cNvSpPr>
          <p:nvPr/>
        </p:nvSpPr>
        <p:spPr bwMode="auto">
          <a:xfrm>
            <a:off x="828040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0" name="Oval 1729"/>
          <p:cNvSpPr>
            <a:spLocks noChangeArrowheads="1"/>
          </p:cNvSpPr>
          <p:nvPr/>
        </p:nvSpPr>
        <p:spPr bwMode="auto">
          <a:xfrm>
            <a:off x="838835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1" name="Oval 1730"/>
          <p:cNvSpPr>
            <a:spLocks noChangeArrowheads="1"/>
          </p:cNvSpPr>
          <p:nvPr/>
        </p:nvSpPr>
        <p:spPr bwMode="auto">
          <a:xfrm>
            <a:off x="849630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2" name="Oval 1731"/>
          <p:cNvSpPr>
            <a:spLocks noChangeArrowheads="1"/>
          </p:cNvSpPr>
          <p:nvPr/>
        </p:nvSpPr>
        <p:spPr bwMode="auto">
          <a:xfrm>
            <a:off x="8604250" y="22764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3" name="Oval 1732"/>
          <p:cNvSpPr>
            <a:spLocks noChangeArrowheads="1"/>
          </p:cNvSpPr>
          <p:nvPr/>
        </p:nvSpPr>
        <p:spPr bwMode="auto">
          <a:xfrm>
            <a:off x="806450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4" name="Oval 1733"/>
          <p:cNvSpPr>
            <a:spLocks noChangeArrowheads="1"/>
          </p:cNvSpPr>
          <p:nvPr/>
        </p:nvSpPr>
        <p:spPr bwMode="auto">
          <a:xfrm>
            <a:off x="817245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5" name="Oval 1734"/>
          <p:cNvSpPr>
            <a:spLocks noChangeArrowheads="1"/>
          </p:cNvSpPr>
          <p:nvPr/>
        </p:nvSpPr>
        <p:spPr bwMode="auto">
          <a:xfrm>
            <a:off x="828040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6" name="Oval 1735"/>
          <p:cNvSpPr>
            <a:spLocks noChangeArrowheads="1"/>
          </p:cNvSpPr>
          <p:nvPr/>
        </p:nvSpPr>
        <p:spPr bwMode="auto">
          <a:xfrm>
            <a:off x="838835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7" name="Oval 1736"/>
          <p:cNvSpPr>
            <a:spLocks noChangeArrowheads="1"/>
          </p:cNvSpPr>
          <p:nvPr/>
        </p:nvSpPr>
        <p:spPr bwMode="auto">
          <a:xfrm>
            <a:off x="849630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8" name="Oval 1737"/>
          <p:cNvSpPr>
            <a:spLocks noChangeArrowheads="1"/>
          </p:cNvSpPr>
          <p:nvPr/>
        </p:nvSpPr>
        <p:spPr bwMode="auto">
          <a:xfrm>
            <a:off x="8604250" y="238442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69" name="Oval 1738"/>
          <p:cNvSpPr>
            <a:spLocks noChangeArrowheads="1"/>
          </p:cNvSpPr>
          <p:nvPr/>
        </p:nvSpPr>
        <p:spPr bwMode="auto">
          <a:xfrm>
            <a:off x="806450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70" name="Oval 1739"/>
          <p:cNvSpPr>
            <a:spLocks noChangeArrowheads="1"/>
          </p:cNvSpPr>
          <p:nvPr/>
        </p:nvSpPr>
        <p:spPr bwMode="auto">
          <a:xfrm>
            <a:off x="817245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71" name="Oval 1740"/>
          <p:cNvSpPr>
            <a:spLocks noChangeArrowheads="1"/>
          </p:cNvSpPr>
          <p:nvPr/>
        </p:nvSpPr>
        <p:spPr bwMode="auto">
          <a:xfrm>
            <a:off x="828040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72" name="Oval 1741"/>
          <p:cNvSpPr>
            <a:spLocks noChangeArrowheads="1"/>
          </p:cNvSpPr>
          <p:nvPr/>
        </p:nvSpPr>
        <p:spPr bwMode="auto">
          <a:xfrm>
            <a:off x="838835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73" name="Oval 1742"/>
          <p:cNvSpPr>
            <a:spLocks noChangeArrowheads="1"/>
          </p:cNvSpPr>
          <p:nvPr/>
        </p:nvSpPr>
        <p:spPr bwMode="auto">
          <a:xfrm>
            <a:off x="849630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774" name="Oval 1743"/>
          <p:cNvSpPr>
            <a:spLocks noChangeArrowheads="1"/>
          </p:cNvSpPr>
          <p:nvPr/>
        </p:nvSpPr>
        <p:spPr bwMode="auto">
          <a:xfrm>
            <a:off x="8604250" y="2492375"/>
            <a:ext cx="71438" cy="714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4176" name="Line 1744"/>
          <p:cNvSpPr>
            <a:spLocks noChangeShapeType="1"/>
          </p:cNvSpPr>
          <p:nvPr/>
        </p:nvSpPr>
        <p:spPr bwMode="auto">
          <a:xfrm flipV="1">
            <a:off x="2087563" y="2133600"/>
            <a:ext cx="1692275" cy="3419475"/>
          </a:xfrm>
          <a:prstGeom prst="line">
            <a:avLst/>
          </a:prstGeom>
          <a:noFill/>
          <a:ln w="38100">
            <a:solidFill>
              <a:srgbClr val="CC3300">
                <a:alpha val="74901"/>
              </a:srgb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4177" name="Line 1745"/>
          <p:cNvSpPr>
            <a:spLocks noChangeShapeType="1"/>
          </p:cNvSpPr>
          <p:nvPr/>
        </p:nvSpPr>
        <p:spPr bwMode="auto">
          <a:xfrm>
            <a:off x="3816350" y="2097088"/>
            <a:ext cx="4184650" cy="3998912"/>
          </a:xfrm>
          <a:prstGeom prst="line">
            <a:avLst/>
          </a:prstGeom>
          <a:noFill/>
          <a:ln w="38100">
            <a:solidFill>
              <a:srgbClr val="CC3300">
                <a:alpha val="74901"/>
              </a:srgb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4178" name="Line 1746"/>
          <p:cNvSpPr>
            <a:spLocks noChangeShapeType="1"/>
          </p:cNvSpPr>
          <p:nvPr/>
        </p:nvSpPr>
        <p:spPr bwMode="auto">
          <a:xfrm flipH="1" flipV="1">
            <a:off x="3276600" y="5553075"/>
            <a:ext cx="4724400" cy="542925"/>
          </a:xfrm>
          <a:prstGeom prst="line">
            <a:avLst/>
          </a:prstGeom>
          <a:noFill/>
          <a:ln w="38100">
            <a:solidFill>
              <a:srgbClr val="CC3300">
                <a:alpha val="74901"/>
              </a:srgb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4179" name="Text Box 1747"/>
          <p:cNvSpPr txBox="1">
            <a:spLocks noChangeArrowheads="1"/>
          </p:cNvSpPr>
          <p:nvPr/>
        </p:nvSpPr>
        <p:spPr bwMode="auto">
          <a:xfrm>
            <a:off x="250825" y="3716338"/>
            <a:ext cx="2127250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Nodes numerically-close</a:t>
            </a:r>
          </a:p>
          <a:p>
            <a:pPr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are </a:t>
            </a:r>
            <a:r>
              <a:rPr lang="en-US" sz="1200" b="1">
                <a:solidFill>
                  <a:srgbClr val="CC3300"/>
                </a:solidFill>
                <a:latin typeface="Arial" charset="0"/>
              </a:rPr>
              <a:t>not</a:t>
            </a:r>
            <a:r>
              <a:rPr lang="en-US" sz="1200" b="1">
                <a:latin typeface="Arial" charset="0"/>
              </a:rPr>
              <a:t> topologically-close</a:t>
            </a:r>
          </a:p>
          <a:p>
            <a:pPr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(1M nodes = 10+ hops)</a:t>
            </a:r>
          </a:p>
        </p:txBody>
      </p:sp>
      <p:sp>
        <p:nvSpPr>
          <p:cNvPr id="45779" name="Oval 1749"/>
          <p:cNvSpPr>
            <a:spLocks noChangeArrowheads="1"/>
          </p:cNvSpPr>
          <p:nvPr/>
        </p:nvSpPr>
        <p:spPr bwMode="auto">
          <a:xfrm>
            <a:off x="504825" y="1879600"/>
            <a:ext cx="1660525" cy="1660525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4182" name="Oval 1750"/>
          <p:cNvSpPr>
            <a:spLocks noChangeArrowheads="1"/>
          </p:cNvSpPr>
          <p:nvPr/>
        </p:nvSpPr>
        <p:spPr bwMode="auto">
          <a:xfrm>
            <a:off x="1905000" y="2106613"/>
            <a:ext cx="66675" cy="66675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83" name="Oval 1751"/>
          <p:cNvSpPr>
            <a:spLocks noChangeArrowheads="1"/>
          </p:cNvSpPr>
          <p:nvPr/>
        </p:nvSpPr>
        <p:spPr bwMode="auto">
          <a:xfrm>
            <a:off x="1363663" y="1844675"/>
            <a:ext cx="66675" cy="666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84" name="Oval 1752"/>
          <p:cNvSpPr>
            <a:spLocks noChangeArrowheads="1"/>
          </p:cNvSpPr>
          <p:nvPr/>
        </p:nvSpPr>
        <p:spPr bwMode="auto">
          <a:xfrm>
            <a:off x="468313" y="2643188"/>
            <a:ext cx="66675" cy="6508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85" name="Oval 1753"/>
          <p:cNvSpPr>
            <a:spLocks noChangeArrowheads="1"/>
          </p:cNvSpPr>
          <p:nvPr/>
        </p:nvSpPr>
        <p:spPr bwMode="auto">
          <a:xfrm>
            <a:off x="2128838" y="2609850"/>
            <a:ext cx="66675" cy="650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86" name="Oval 1754"/>
          <p:cNvSpPr>
            <a:spLocks noChangeArrowheads="1"/>
          </p:cNvSpPr>
          <p:nvPr/>
        </p:nvSpPr>
        <p:spPr bwMode="auto">
          <a:xfrm>
            <a:off x="1971675" y="3168650"/>
            <a:ext cx="66675" cy="666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87" name="Oval 1755"/>
          <p:cNvSpPr>
            <a:spLocks noChangeArrowheads="1"/>
          </p:cNvSpPr>
          <p:nvPr/>
        </p:nvSpPr>
        <p:spPr bwMode="auto">
          <a:xfrm>
            <a:off x="1265238" y="3505200"/>
            <a:ext cx="66675" cy="666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88" name="Oval 1756"/>
          <p:cNvSpPr>
            <a:spLocks noChangeArrowheads="1"/>
          </p:cNvSpPr>
          <p:nvPr/>
        </p:nvSpPr>
        <p:spPr bwMode="auto">
          <a:xfrm>
            <a:off x="800100" y="3340100"/>
            <a:ext cx="66675" cy="650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89" name="Oval 1757"/>
          <p:cNvSpPr>
            <a:spLocks noChangeArrowheads="1"/>
          </p:cNvSpPr>
          <p:nvPr/>
        </p:nvSpPr>
        <p:spPr bwMode="auto">
          <a:xfrm>
            <a:off x="592138" y="3108325"/>
            <a:ext cx="66675" cy="65088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90" name="Oval 1758"/>
          <p:cNvSpPr>
            <a:spLocks noChangeArrowheads="1"/>
          </p:cNvSpPr>
          <p:nvPr/>
        </p:nvSpPr>
        <p:spPr bwMode="auto">
          <a:xfrm>
            <a:off x="525463" y="2381250"/>
            <a:ext cx="66675" cy="66675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91" name="Oval 1759"/>
          <p:cNvSpPr>
            <a:spLocks noChangeArrowheads="1"/>
          </p:cNvSpPr>
          <p:nvPr/>
        </p:nvSpPr>
        <p:spPr bwMode="auto">
          <a:xfrm>
            <a:off x="715963" y="2082800"/>
            <a:ext cx="66675" cy="650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4192" name="Freeform 1760"/>
          <p:cNvSpPr>
            <a:spLocks/>
          </p:cNvSpPr>
          <p:nvPr/>
        </p:nvSpPr>
        <p:spPr bwMode="auto">
          <a:xfrm>
            <a:off x="666750" y="2178050"/>
            <a:ext cx="1262063" cy="962025"/>
          </a:xfrm>
          <a:custGeom>
            <a:avLst/>
            <a:gdLst>
              <a:gd name="T0" fmla="*/ 1769 w 1769"/>
              <a:gd name="T1" fmla="*/ 0 h 1270"/>
              <a:gd name="T2" fmla="*/ 680 w 1769"/>
              <a:gd name="T3" fmla="*/ 453 h 1270"/>
              <a:gd name="T4" fmla="*/ 0 w 1769"/>
              <a:gd name="T5" fmla="*/ 1270 h 1270"/>
              <a:gd name="T6" fmla="*/ 0 60000 65536"/>
              <a:gd name="T7" fmla="*/ 0 60000 65536"/>
              <a:gd name="T8" fmla="*/ 0 60000 65536"/>
              <a:gd name="T9" fmla="*/ 0 w 1769"/>
              <a:gd name="T10" fmla="*/ 0 h 1270"/>
              <a:gd name="T11" fmla="*/ 1769 w 1769"/>
              <a:gd name="T12" fmla="*/ 1270 h 127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9" h="1270">
                <a:moveTo>
                  <a:pt x="1769" y="0"/>
                </a:moveTo>
                <a:cubicBezTo>
                  <a:pt x="1372" y="120"/>
                  <a:pt x="975" y="241"/>
                  <a:pt x="680" y="453"/>
                </a:cubicBezTo>
                <a:cubicBezTo>
                  <a:pt x="385" y="665"/>
                  <a:pt x="192" y="967"/>
                  <a:pt x="0" y="1270"/>
                </a:cubicBezTo>
              </a:path>
            </a:pathLst>
          </a:custGeom>
          <a:noFill/>
          <a:ln w="19050" cmpd="sng">
            <a:solidFill>
              <a:srgbClr val="CC33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4193" name="Freeform 1761"/>
          <p:cNvSpPr>
            <a:spLocks/>
          </p:cNvSpPr>
          <p:nvPr/>
        </p:nvSpPr>
        <p:spPr bwMode="auto">
          <a:xfrm>
            <a:off x="566738" y="2443163"/>
            <a:ext cx="144462" cy="665162"/>
          </a:xfrm>
          <a:custGeom>
            <a:avLst/>
            <a:gdLst>
              <a:gd name="T0" fmla="*/ 91 w 197"/>
              <a:gd name="T1" fmla="*/ 907 h 907"/>
              <a:gd name="T2" fmla="*/ 182 w 197"/>
              <a:gd name="T3" fmla="*/ 363 h 907"/>
              <a:gd name="T4" fmla="*/ 0 w 197"/>
              <a:gd name="T5" fmla="*/ 0 h 907"/>
              <a:gd name="T6" fmla="*/ 0 60000 65536"/>
              <a:gd name="T7" fmla="*/ 0 60000 65536"/>
              <a:gd name="T8" fmla="*/ 0 60000 65536"/>
              <a:gd name="T9" fmla="*/ 0 w 197"/>
              <a:gd name="T10" fmla="*/ 0 h 907"/>
              <a:gd name="T11" fmla="*/ 197 w 197"/>
              <a:gd name="T12" fmla="*/ 907 h 9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" h="907">
                <a:moveTo>
                  <a:pt x="91" y="907"/>
                </a:moveTo>
                <a:cubicBezTo>
                  <a:pt x="144" y="710"/>
                  <a:pt x="197" y="514"/>
                  <a:pt x="182" y="363"/>
                </a:cubicBezTo>
                <a:cubicBezTo>
                  <a:pt x="167" y="212"/>
                  <a:pt x="83" y="106"/>
                  <a:pt x="0" y="0"/>
                </a:cubicBezTo>
              </a:path>
            </a:pathLst>
          </a:custGeom>
          <a:noFill/>
          <a:ln w="19050" cmpd="sng">
            <a:solidFill>
              <a:srgbClr val="CC33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4194" name="Freeform 1762"/>
          <p:cNvSpPr>
            <a:spLocks/>
          </p:cNvSpPr>
          <p:nvPr/>
        </p:nvSpPr>
        <p:spPr bwMode="auto">
          <a:xfrm>
            <a:off x="600075" y="2144713"/>
            <a:ext cx="166688" cy="265112"/>
          </a:xfrm>
          <a:custGeom>
            <a:avLst/>
            <a:gdLst>
              <a:gd name="T0" fmla="*/ 0 w 226"/>
              <a:gd name="T1" fmla="*/ 363 h 363"/>
              <a:gd name="T2" fmla="*/ 181 w 226"/>
              <a:gd name="T3" fmla="*/ 227 h 363"/>
              <a:gd name="T4" fmla="*/ 226 w 226"/>
              <a:gd name="T5" fmla="*/ 0 h 363"/>
              <a:gd name="T6" fmla="*/ 0 60000 65536"/>
              <a:gd name="T7" fmla="*/ 0 60000 65536"/>
              <a:gd name="T8" fmla="*/ 0 60000 65536"/>
              <a:gd name="T9" fmla="*/ 0 w 226"/>
              <a:gd name="T10" fmla="*/ 0 h 363"/>
              <a:gd name="T11" fmla="*/ 226 w 226"/>
              <a:gd name="T12" fmla="*/ 363 h 3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" h="363">
                <a:moveTo>
                  <a:pt x="0" y="363"/>
                </a:moveTo>
                <a:cubicBezTo>
                  <a:pt x="71" y="325"/>
                  <a:pt x="143" y="287"/>
                  <a:pt x="181" y="227"/>
                </a:cubicBezTo>
                <a:cubicBezTo>
                  <a:pt x="219" y="167"/>
                  <a:pt x="222" y="83"/>
                  <a:pt x="226" y="0"/>
                </a:cubicBezTo>
              </a:path>
            </a:pathLst>
          </a:custGeom>
          <a:noFill/>
          <a:ln w="19050" cmpd="sng">
            <a:solidFill>
              <a:srgbClr val="CC33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793" name="Oval 1763"/>
          <p:cNvSpPr>
            <a:spLocks noChangeArrowheads="1"/>
          </p:cNvSpPr>
          <p:nvPr/>
        </p:nvSpPr>
        <p:spPr bwMode="auto">
          <a:xfrm>
            <a:off x="7962900" y="6064250"/>
            <a:ext cx="71438" cy="71438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62" name="1761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4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0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04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0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0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176" grpId="0" animBg="1"/>
      <p:bldP spid="404177" grpId="0" animBg="1"/>
      <p:bldP spid="404178" grpId="0" animBg="1"/>
      <p:bldP spid="404192" grpId="0" animBg="1"/>
      <p:bldP spid="404193" grpId="0" animBg="1"/>
      <p:bldP spid="40419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Cost of Lookup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Cost is </a:t>
            </a:r>
            <a:r>
              <a:rPr lang="en-US" i="1"/>
              <a:t>O(log N)</a:t>
            </a:r>
            <a:r>
              <a:rPr lang="en-US"/>
              <a:t>, constant is 0.5</a:t>
            </a: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133600"/>
            <a:ext cx="5915025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Robustness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/>
              <a:t>Simulation results: static scenario</a:t>
            </a:r>
          </a:p>
          <a:p>
            <a:pPr eaLnBrk="1" hangingPunct="1">
              <a:lnSpc>
                <a:spcPct val="90000"/>
              </a:lnSpc>
            </a:pPr>
            <a:r>
              <a:rPr lang="en-US" sz="1800"/>
              <a:t>Failed lookup means original node with key failed (no replicas)</a:t>
            </a:r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r>
              <a:rPr lang="en-US" sz="1800"/>
              <a:t>Result implies good balance of keys among nodes!</a:t>
            </a: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79" y="1988840"/>
            <a:ext cx="6097619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Chord Discussion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Search types</a:t>
            </a:r>
          </a:p>
          <a:p>
            <a:pPr marL="692150" lvl="1" indent="-347663" eaLnBrk="1" hangingPunct="1"/>
            <a:r>
              <a:rPr lang="en-US" sz="2100"/>
              <a:t>Only equality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Scalability</a:t>
            </a:r>
          </a:p>
          <a:p>
            <a:pPr marL="692150" lvl="1" indent="-347663" eaLnBrk="1" hangingPunct="1"/>
            <a:r>
              <a:rPr lang="en-US" sz="2100"/>
              <a:t>Diameter (search and update) in </a:t>
            </a:r>
            <a:r>
              <a:rPr lang="en-US" sz="2100" i="1"/>
              <a:t>O(log N) </a:t>
            </a:r>
            <a:r>
              <a:rPr lang="en-US" sz="2100"/>
              <a:t>w.h.p.</a:t>
            </a:r>
          </a:p>
          <a:p>
            <a:pPr marL="692150" lvl="1" indent="-347663" eaLnBrk="1" hangingPunct="1"/>
            <a:r>
              <a:rPr lang="en-US" sz="2100"/>
              <a:t>Degree in </a:t>
            </a:r>
            <a:r>
              <a:rPr lang="en-US" sz="2100" i="1"/>
              <a:t>O(log N)</a:t>
            </a:r>
            <a:endParaRPr lang="en-US" sz="2100"/>
          </a:p>
          <a:p>
            <a:pPr marL="692150" lvl="1" indent="-347663" eaLnBrk="1" hangingPunct="1"/>
            <a:r>
              <a:rPr lang="en-US" sz="2100"/>
              <a:t>Construction: </a:t>
            </a:r>
            <a:r>
              <a:rPr lang="en-US" sz="2100" i="1"/>
              <a:t>O(log</a:t>
            </a:r>
            <a:r>
              <a:rPr lang="en-US" sz="2100" i="1" baseline="30000"/>
              <a:t>2</a:t>
            </a:r>
            <a:r>
              <a:rPr lang="en-US" sz="2100" i="1"/>
              <a:t> N)</a:t>
            </a:r>
            <a:r>
              <a:rPr lang="en-US" sz="2100"/>
              <a:t> if a new node joins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Robustness</a:t>
            </a:r>
          </a:p>
          <a:p>
            <a:pPr marL="692150" lvl="1" indent="-347663" eaLnBrk="1" hangingPunct="1"/>
            <a:r>
              <a:rPr lang="en-US" sz="2100"/>
              <a:t>Replication might be used by storing replicas at successor nodes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Indexed Search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Idea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dirty="0"/>
              <a:t>Store </a:t>
            </a:r>
            <a:r>
              <a:rPr lang="en-US" b="1" dirty="0">
                <a:solidFill>
                  <a:srgbClr val="C00000"/>
                </a:solidFill>
              </a:rPr>
              <a:t>particular content </a:t>
            </a:r>
            <a:r>
              <a:rPr lang="en-US" dirty="0"/>
              <a:t>on </a:t>
            </a:r>
            <a:r>
              <a:rPr lang="en-US" b="1" dirty="0">
                <a:solidFill>
                  <a:srgbClr val="C00000"/>
                </a:solidFill>
              </a:rPr>
              <a:t>particular nodes</a:t>
            </a:r>
          </a:p>
          <a:p>
            <a:pPr marL="987425" lvl="2" indent="-293688" eaLnBrk="1" hangingPunct="1">
              <a:lnSpc>
                <a:spcPct val="90000"/>
              </a:lnSpc>
            </a:pPr>
            <a:r>
              <a:rPr lang="en-US" dirty="0"/>
              <a:t>alternatively: </a:t>
            </a:r>
            <a:r>
              <a:rPr lang="en-US" i="1" dirty="0"/>
              <a:t>pointers to content</a:t>
            </a:r>
            <a:endParaRPr lang="en-US" dirty="0"/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dirty="0"/>
              <a:t>When a node wants this content, go to the node that is supposed to hold it (or knows where it is)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Challenges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dirty="0"/>
              <a:t>Avoid bottlenecks:</a:t>
            </a:r>
          </a:p>
          <a:p>
            <a:pPr marL="692150" lvl="1" indent="-3476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C00000"/>
                </a:solidFill>
              </a:rPr>
              <a:t>Distribute the responsibilities “evenly” </a:t>
            </a:r>
            <a:r>
              <a:rPr lang="en-US" dirty="0"/>
              <a:t>among the existing nodes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dirty="0"/>
              <a:t>Self-organization </a:t>
            </a:r>
            <a:r>
              <a:rPr lang="en-US" dirty="0" err="1"/>
              <a:t>w.r.t</a:t>
            </a:r>
            <a:r>
              <a:rPr lang="en-US" dirty="0"/>
              <a:t>. nodes joining or leaving (or failing)</a:t>
            </a:r>
          </a:p>
          <a:p>
            <a:pPr marL="987425" lvl="2" indent="-293688" eaLnBrk="1" hangingPunct="1">
              <a:lnSpc>
                <a:spcPct val="90000"/>
              </a:lnSpc>
            </a:pPr>
            <a:r>
              <a:rPr lang="en-US" dirty="0"/>
              <a:t>Give responsibilities to joining nodes</a:t>
            </a:r>
          </a:p>
          <a:p>
            <a:pPr marL="987425" lvl="2" indent="-293688" eaLnBrk="1" hangingPunct="1">
              <a:lnSpc>
                <a:spcPct val="90000"/>
              </a:lnSpc>
            </a:pPr>
            <a:r>
              <a:rPr lang="en-US" dirty="0"/>
              <a:t>Redistribute responsibilities from leaving nodes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dirty="0"/>
              <a:t>Fault-tolerance and robustness</a:t>
            </a:r>
          </a:p>
          <a:p>
            <a:pPr marL="987425" lvl="2" indent="-293688" eaLnBrk="1" hangingPunct="1">
              <a:lnSpc>
                <a:spcPct val="90000"/>
              </a:lnSpc>
            </a:pPr>
            <a:r>
              <a:rPr lang="en-US" dirty="0"/>
              <a:t>Operate correctly also under failures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7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7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7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7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7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7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7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7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78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78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Idea: Hash Tables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264025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/>
              <a:t>In a classic Hash Table: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Table has </a:t>
            </a:r>
            <a:r>
              <a:rPr lang="en-US" sz="1600" i="1"/>
              <a:t>N</a:t>
            </a:r>
            <a:r>
              <a:rPr lang="en-US" sz="1600"/>
              <a:t> buckets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Each data item has a key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Key is hashed to find bucket in hash table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Each bucket is expected to hold 1/N of the items, so storage is balanced</a:t>
            </a:r>
          </a:p>
          <a:p>
            <a:pPr eaLnBrk="1" hangingPunct="1">
              <a:lnSpc>
                <a:spcPct val="80000"/>
              </a:lnSpc>
            </a:pPr>
            <a:endParaRPr lang="en-US" sz="1800"/>
          </a:p>
          <a:p>
            <a:pPr eaLnBrk="1" hangingPunct="1">
              <a:lnSpc>
                <a:spcPct val="80000"/>
              </a:lnSpc>
            </a:pPr>
            <a:endParaRPr lang="en-US" sz="1800"/>
          </a:p>
          <a:p>
            <a:pPr eaLnBrk="1" hangingPunct="1">
              <a:lnSpc>
                <a:spcPct val="80000"/>
              </a:lnSpc>
            </a:pPr>
            <a:endParaRPr lang="en-US" sz="1800"/>
          </a:p>
          <a:p>
            <a:pPr eaLnBrk="1" hangingPunct="1">
              <a:lnSpc>
                <a:spcPct val="80000"/>
              </a:lnSpc>
            </a:pPr>
            <a:r>
              <a:rPr lang="en-US" sz="1800"/>
              <a:t>In a Distributed Hash Table (DHT), nodes are the buckets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Network has </a:t>
            </a:r>
            <a:r>
              <a:rPr lang="en-US" sz="1600" i="1"/>
              <a:t>N</a:t>
            </a:r>
            <a:r>
              <a:rPr lang="en-US" sz="1600"/>
              <a:t> nodes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Each data item has a key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Key is hashed to find peer responsible for it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/>
              <a:t>Each node is expected to hold 1/N of the items, so storage is balanced</a:t>
            </a:r>
          </a:p>
          <a:p>
            <a:pPr marL="692150" lvl="1" indent="-347663" eaLnBrk="1" hangingPunct="1">
              <a:lnSpc>
                <a:spcPct val="80000"/>
              </a:lnSpc>
            </a:pPr>
            <a:r>
              <a:rPr lang="en-US" sz="1600" u="sng"/>
              <a:t>Additional requirement</a:t>
            </a:r>
            <a:r>
              <a:rPr lang="en-US" sz="1600"/>
              <a:t>: Also balance routing load!!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87900" y="1555750"/>
            <a:ext cx="4033838" cy="1858963"/>
            <a:chOff x="3016" y="980"/>
            <a:chExt cx="2541" cy="1171"/>
          </a:xfrm>
        </p:grpSpPr>
        <p:sp>
          <p:nvSpPr>
            <p:cNvPr id="17437" name="Text Box 5"/>
            <p:cNvSpPr txBox="1">
              <a:spLocks noChangeArrowheads="1"/>
            </p:cNvSpPr>
            <p:nvPr/>
          </p:nvSpPr>
          <p:spPr bwMode="auto">
            <a:xfrm>
              <a:off x="3152" y="1524"/>
              <a:ext cx="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b="1">
                  <a:latin typeface="Arial" charset="0"/>
                </a:rPr>
                <a:t>key</a:t>
              </a:r>
            </a:p>
          </p:txBody>
        </p:sp>
        <p:sp>
          <p:nvSpPr>
            <p:cNvPr id="17438" name="Text Box 6"/>
            <p:cNvSpPr txBox="1">
              <a:spLocks noChangeArrowheads="1"/>
            </p:cNvSpPr>
            <p:nvPr/>
          </p:nvSpPr>
          <p:spPr bwMode="auto">
            <a:xfrm>
              <a:off x="4355" y="1524"/>
              <a:ext cx="3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b="1">
                  <a:latin typeface="Arial" charset="0"/>
                </a:rPr>
                <a:t>pos</a:t>
              </a:r>
            </a:p>
          </p:txBody>
        </p:sp>
        <p:sp>
          <p:nvSpPr>
            <p:cNvPr id="378887" name="Rectangle 7"/>
            <p:cNvSpPr>
              <a:spLocks noChangeArrowheads="1"/>
            </p:cNvSpPr>
            <p:nvPr/>
          </p:nvSpPr>
          <p:spPr bwMode="auto">
            <a:xfrm>
              <a:off x="4785" y="1207"/>
              <a:ext cx="226" cy="13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0</a:t>
              </a:r>
            </a:p>
          </p:txBody>
        </p:sp>
        <p:sp>
          <p:nvSpPr>
            <p:cNvPr id="378888" name="AutoShape 8"/>
            <p:cNvSpPr>
              <a:spLocks noChangeArrowheads="1"/>
            </p:cNvSpPr>
            <p:nvPr/>
          </p:nvSpPr>
          <p:spPr bwMode="auto">
            <a:xfrm>
              <a:off x="3493" y="1524"/>
              <a:ext cx="884" cy="272"/>
            </a:xfrm>
            <a:prstGeom prst="rightArrow">
              <a:avLst>
                <a:gd name="adj1" fmla="val 50000"/>
                <a:gd name="adj2" fmla="val 48163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 i="1">
                  <a:latin typeface="Arial" charset="0"/>
                </a:rPr>
                <a:t>hash function</a:t>
              </a:r>
            </a:p>
          </p:txBody>
        </p:sp>
        <p:sp>
          <p:nvSpPr>
            <p:cNvPr id="378889" name="Rectangle 9"/>
            <p:cNvSpPr>
              <a:spLocks noChangeArrowheads="1"/>
            </p:cNvSpPr>
            <p:nvPr/>
          </p:nvSpPr>
          <p:spPr bwMode="auto">
            <a:xfrm>
              <a:off x="4785" y="1343"/>
              <a:ext cx="226" cy="13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1</a:t>
              </a:r>
            </a:p>
          </p:txBody>
        </p:sp>
        <p:sp>
          <p:nvSpPr>
            <p:cNvPr id="378890" name="Rectangle 10"/>
            <p:cNvSpPr>
              <a:spLocks noChangeArrowheads="1"/>
            </p:cNvSpPr>
            <p:nvPr/>
          </p:nvSpPr>
          <p:spPr bwMode="auto">
            <a:xfrm>
              <a:off x="4785" y="1479"/>
              <a:ext cx="226" cy="13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2</a:t>
              </a:r>
            </a:p>
          </p:txBody>
        </p:sp>
        <p:sp>
          <p:nvSpPr>
            <p:cNvPr id="378891" name="Rectangle 11"/>
            <p:cNvSpPr>
              <a:spLocks noChangeArrowheads="1"/>
            </p:cNvSpPr>
            <p:nvPr/>
          </p:nvSpPr>
          <p:spPr bwMode="auto">
            <a:xfrm>
              <a:off x="4785" y="1842"/>
              <a:ext cx="226" cy="13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N-1</a:t>
              </a:r>
            </a:p>
          </p:txBody>
        </p:sp>
        <p:sp>
          <p:nvSpPr>
            <p:cNvPr id="378892" name="Rectangle 12"/>
            <p:cNvSpPr>
              <a:spLocks noChangeArrowheads="1"/>
            </p:cNvSpPr>
            <p:nvPr/>
          </p:nvSpPr>
          <p:spPr bwMode="auto">
            <a:xfrm>
              <a:off x="4785" y="1615"/>
              <a:ext cx="226" cy="13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3</a:t>
              </a:r>
            </a:p>
          </p:txBody>
        </p:sp>
        <p:sp>
          <p:nvSpPr>
            <p:cNvPr id="17445" name="Rectangle 13"/>
            <p:cNvSpPr>
              <a:spLocks noChangeArrowheads="1"/>
            </p:cNvSpPr>
            <p:nvPr/>
          </p:nvSpPr>
          <p:spPr bwMode="auto">
            <a:xfrm>
              <a:off x="4785" y="1706"/>
              <a:ext cx="226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...</a:t>
              </a:r>
            </a:p>
          </p:txBody>
        </p:sp>
        <p:sp>
          <p:nvSpPr>
            <p:cNvPr id="17446" name="Line 14"/>
            <p:cNvSpPr>
              <a:spLocks noChangeShapeType="1"/>
            </p:cNvSpPr>
            <p:nvPr/>
          </p:nvSpPr>
          <p:spPr bwMode="auto">
            <a:xfrm>
              <a:off x="5012" y="1275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895" name="Oval 15"/>
            <p:cNvSpPr>
              <a:spLocks noChangeArrowheads="1"/>
            </p:cNvSpPr>
            <p:nvPr/>
          </p:nvSpPr>
          <p:spPr bwMode="auto">
            <a:xfrm>
              <a:off x="5103" y="1207"/>
              <a:ext cx="136" cy="136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x</a:t>
              </a:r>
            </a:p>
          </p:txBody>
        </p:sp>
        <p:sp>
          <p:nvSpPr>
            <p:cNvPr id="378896" name="Oval 16"/>
            <p:cNvSpPr>
              <a:spLocks noChangeArrowheads="1"/>
            </p:cNvSpPr>
            <p:nvPr/>
          </p:nvSpPr>
          <p:spPr bwMode="auto">
            <a:xfrm>
              <a:off x="5103" y="1479"/>
              <a:ext cx="136" cy="136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y</a:t>
              </a:r>
            </a:p>
          </p:txBody>
        </p:sp>
        <p:sp>
          <p:nvSpPr>
            <p:cNvPr id="17449" name="Line 17"/>
            <p:cNvSpPr>
              <a:spLocks noChangeShapeType="1"/>
            </p:cNvSpPr>
            <p:nvPr/>
          </p:nvSpPr>
          <p:spPr bwMode="auto">
            <a:xfrm>
              <a:off x="5239" y="1547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0" name="Line 18"/>
            <p:cNvSpPr>
              <a:spLocks noChangeShapeType="1"/>
            </p:cNvSpPr>
            <p:nvPr/>
          </p:nvSpPr>
          <p:spPr bwMode="auto">
            <a:xfrm>
              <a:off x="5012" y="1411"/>
              <a:ext cx="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1" name="Line 19"/>
            <p:cNvSpPr>
              <a:spLocks noChangeShapeType="1"/>
            </p:cNvSpPr>
            <p:nvPr/>
          </p:nvSpPr>
          <p:spPr bwMode="auto">
            <a:xfrm flipH="1">
              <a:off x="5080" y="1365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2" name="Line 20"/>
            <p:cNvSpPr>
              <a:spLocks noChangeShapeType="1"/>
            </p:cNvSpPr>
            <p:nvPr/>
          </p:nvSpPr>
          <p:spPr bwMode="auto">
            <a:xfrm flipH="1">
              <a:off x="5103" y="1388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3" name="Line 21"/>
            <p:cNvSpPr>
              <a:spLocks noChangeShapeType="1"/>
            </p:cNvSpPr>
            <p:nvPr/>
          </p:nvSpPr>
          <p:spPr bwMode="auto">
            <a:xfrm>
              <a:off x="5239" y="1274"/>
              <a:ext cx="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4" name="Line 22"/>
            <p:cNvSpPr>
              <a:spLocks noChangeShapeType="1"/>
            </p:cNvSpPr>
            <p:nvPr/>
          </p:nvSpPr>
          <p:spPr bwMode="auto">
            <a:xfrm flipH="1">
              <a:off x="5307" y="1228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5" name="Line 23"/>
            <p:cNvSpPr>
              <a:spLocks noChangeShapeType="1"/>
            </p:cNvSpPr>
            <p:nvPr/>
          </p:nvSpPr>
          <p:spPr bwMode="auto">
            <a:xfrm flipH="1">
              <a:off x="5330" y="1251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04" name="Oval 24"/>
            <p:cNvSpPr>
              <a:spLocks noChangeArrowheads="1"/>
            </p:cNvSpPr>
            <p:nvPr/>
          </p:nvSpPr>
          <p:spPr bwMode="auto">
            <a:xfrm>
              <a:off x="5330" y="1479"/>
              <a:ext cx="136" cy="136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latin typeface="Arial" charset="0"/>
                </a:rPr>
                <a:t>z</a:t>
              </a:r>
            </a:p>
          </p:txBody>
        </p:sp>
        <p:sp>
          <p:nvSpPr>
            <p:cNvPr id="17457" name="Line 25"/>
            <p:cNvSpPr>
              <a:spLocks noChangeShapeType="1"/>
            </p:cNvSpPr>
            <p:nvPr/>
          </p:nvSpPr>
          <p:spPr bwMode="auto">
            <a:xfrm>
              <a:off x="5012" y="1547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8" name="Line 26"/>
            <p:cNvSpPr>
              <a:spLocks noChangeShapeType="1"/>
            </p:cNvSpPr>
            <p:nvPr/>
          </p:nvSpPr>
          <p:spPr bwMode="auto">
            <a:xfrm>
              <a:off x="5466" y="1547"/>
              <a:ext cx="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9" name="Line 27"/>
            <p:cNvSpPr>
              <a:spLocks noChangeShapeType="1"/>
            </p:cNvSpPr>
            <p:nvPr/>
          </p:nvSpPr>
          <p:spPr bwMode="auto">
            <a:xfrm flipH="1">
              <a:off x="5534" y="15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0" name="Line 28"/>
            <p:cNvSpPr>
              <a:spLocks noChangeShapeType="1"/>
            </p:cNvSpPr>
            <p:nvPr/>
          </p:nvSpPr>
          <p:spPr bwMode="auto">
            <a:xfrm flipH="1">
              <a:off x="5557" y="1524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1" name="Oval 29"/>
            <p:cNvSpPr>
              <a:spLocks noChangeArrowheads="1"/>
            </p:cNvSpPr>
            <p:nvPr/>
          </p:nvSpPr>
          <p:spPr bwMode="auto">
            <a:xfrm>
              <a:off x="5330" y="1479"/>
              <a:ext cx="136" cy="136"/>
            </a:xfrm>
            <a:prstGeom prst="ellips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2" name="Rectangle 30"/>
            <p:cNvSpPr>
              <a:spLocks noChangeArrowheads="1"/>
            </p:cNvSpPr>
            <p:nvPr/>
          </p:nvSpPr>
          <p:spPr bwMode="auto">
            <a:xfrm>
              <a:off x="4785" y="1479"/>
              <a:ext cx="227" cy="136"/>
            </a:xfrm>
            <a:prstGeom prst="rect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3" name="Line 31"/>
            <p:cNvSpPr>
              <a:spLocks noChangeShapeType="1"/>
            </p:cNvSpPr>
            <p:nvPr/>
          </p:nvSpPr>
          <p:spPr bwMode="auto">
            <a:xfrm>
              <a:off x="5012" y="1683"/>
              <a:ext cx="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4" name="Line 32"/>
            <p:cNvSpPr>
              <a:spLocks noChangeShapeType="1"/>
            </p:cNvSpPr>
            <p:nvPr/>
          </p:nvSpPr>
          <p:spPr bwMode="auto">
            <a:xfrm flipH="1">
              <a:off x="5080" y="1637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5" name="Line 33"/>
            <p:cNvSpPr>
              <a:spLocks noChangeShapeType="1"/>
            </p:cNvSpPr>
            <p:nvPr/>
          </p:nvSpPr>
          <p:spPr bwMode="auto">
            <a:xfrm flipH="1">
              <a:off x="5103" y="1660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6" name="Line 34"/>
            <p:cNvSpPr>
              <a:spLocks noChangeShapeType="1"/>
            </p:cNvSpPr>
            <p:nvPr/>
          </p:nvSpPr>
          <p:spPr bwMode="auto">
            <a:xfrm>
              <a:off x="5012" y="1910"/>
              <a:ext cx="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7" name="Line 35"/>
            <p:cNvSpPr>
              <a:spLocks noChangeShapeType="1"/>
            </p:cNvSpPr>
            <p:nvPr/>
          </p:nvSpPr>
          <p:spPr bwMode="auto">
            <a:xfrm flipH="1">
              <a:off x="5080" y="1864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8" name="Line 36"/>
            <p:cNvSpPr>
              <a:spLocks noChangeShapeType="1"/>
            </p:cNvSpPr>
            <p:nvPr/>
          </p:nvSpPr>
          <p:spPr bwMode="auto">
            <a:xfrm flipH="1">
              <a:off x="5103" y="1887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17" name="Text Box 37"/>
            <p:cNvSpPr txBox="1">
              <a:spLocks noChangeArrowheads="1"/>
            </p:cNvSpPr>
            <p:nvPr/>
          </p:nvSpPr>
          <p:spPr bwMode="auto">
            <a:xfrm>
              <a:off x="3198" y="1063"/>
              <a:ext cx="1038" cy="29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insert</a:t>
              </a:r>
              <a:r>
                <a:rPr lang="en-US" sz="12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 </a:t>
              </a:r>
              <a:r>
                <a:rPr lang="en-US" sz="1200" b="1" dirty="0">
                  <a:latin typeface="Arial" charset="0"/>
                </a:rPr>
                <a:t>(key, data)</a:t>
              </a:r>
            </a:p>
            <a:p>
              <a:pPr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lookup</a:t>
              </a:r>
              <a:r>
                <a:rPr lang="en-US" sz="1200" b="1" dirty="0">
                  <a:latin typeface="Arial" charset="0"/>
                </a:rPr>
                <a:t> (key) </a:t>
              </a:r>
              <a:r>
                <a:rPr lang="en-US" sz="1200" b="1" dirty="0">
                  <a:latin typeface="MS Mincho" pitchFamily="49" charset="-128"/>
                  <a:ea typeface="MS Mincho" pitchFamily="49" charset="-128"/>
                </a:rPr>
                <a:t>→</a:t>
              </a:r>
              <a:r>
                <a:rPr lang="en-US" sz="1200" b="1" dirty="0">
                  <a:latin typeface="Arial" charset="0"/>
                </a:rPr>
                <a:t> data</a:t>
              </a:r>
            </a:p>
          </p:txBody>
        </p:sp>
        <p:sp>
          <p:nvSpPr>
            <p:cNvPr id="378918" name="Text Box 38"/>
            <p:cNvSpPr txBox="1">
              <a:spLocks noChangeArrowheads="1"/>
            </p:cNvSpPr>
            <p:nvPr/>
          </p:nvSpPr>
          <p:spPr bwMode="auto">
            <a:xfrm>
              <a:off x="3016" y="1706"/>
              <a:ext cx="58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“Beattles”</a:t>
              </a:r>
            </a:p>
          </p:txBody>
        </p:sp>
        <p:sp>
          <p:nvSpPr>
            <p:cNvPr id="378919" name="Text Box 39"/>
            <p:cNvSpPr txBox="1">
              <a:spLocks noChangeArrowheads="1"/>
            </p:cNvSpPr>
            <p:nvPr/>
          </p:nvSpPr>
          <p:spPr bwMode="auto">
            <a:xfrm>
              <a:off x="4423" y="1706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17472" name="Text Box 40"/>
            <p:cNvSpPr txBox="1">
              <a:spLocks noChangeArrowheads="1"/>
            </p:cNvSpPr>
            <p:nvPr/>
          </p:nvSpPr>
          <p:spPr bwMode="auto">
            <a:xfrm>
              <a:off x="4468" y="980"/>
              <a:ext cx="8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b="1">
                  <a:latin typeface="Arial" charset="0"/>
                </a:rPr>
                <a:t>hash table</a:t>
              </a:r>
            </a:p>
          </p:txBody>
        </p:sp>
        <p:sp>
          <p:nvSpPr>
            <p:cNvPr id="17473" name="Text Box 41"/>
            <p:cNvSpPr txBox="1">
              <a:spLocks noChangeArrowheads="1"/>
            </p:cNvSpPr>
            <p:nvPr/>
          </p:nvSpPr>
          <p:spPr bwMode="auto">
            <a:xfrm>
              <a:off x="4014" y="1978"/>
              <a:ext cx="67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hash bucket</a:t>
              </a:r>
            </a:p>
          </p:txBody>
        </p:sp>
        <p:sp>
          <p:nvSpPr>
            <p:cNvPr id="17474" name="Line 42"/>
            <p:cNvSpPr>
              <a:spLocks noChangeShapeType="1"/>
            </p:cNvSpPr>
            <p:nvPr/>
          </p:nvSpPr>
          <p:spPr bwMode="auto">
            <a:xfrm flipH="1">
              <a:off x="4649" y="1932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23" name="Text Box 43"/>
            <p:cNvSpPr txBox="1">
              <a:spLocks noChangeArrowheads="1"/>
            </p:cNvSpPr>
            <p:nvPr/>
          </p:nvSpPr>
          <p:spPr bwMode="auto">
            <a:xfrm>
              <a:off x="3674" y="1751"/>
              <a:ext cx="5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h(key)%N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4787900" y="4149725"/>
            <a:ext cx="3384550" cy="2508250"/>
            <a:chOff x="3016" y="2614"/>
            <a:chExt cx="2132" cy="1580"/>
          </a:xfrm>
        </p:grpSpPr>
        <p:pic>
          <p:nvPicPr>
            <p:cNvPr id="378925" name="Picture 45" descr="BS00334_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5" y="2614"/>
              <a:ext cx="314" cy="286"/>
            </a:xfrm>
            <a:prstGeom prst="rect">
              <a:avLst/>
            </a:prstGeom>
            <a:noFill/>
            <a:effectLst>
              <a:outerShdw dist="35921" dir="2700000" algn="ctr" rotWithShape="0">
                <a:srgbClr val="808080"/>
              </a:outerShdw>
            </a:effectLst>
          </p:spPr>
        </p:pic>
        <p:sp>
          <p:nvSpPr>
            <p:cNvPr id="378926" name="AutoShape 46"/>
            <p:cNvSpPr>
              <a:spLocks noChangeArrowheads="1"/>
            </p:cNvSpPr>
            <p:nvPr/>
          </p:nvSpPr>
          <p:spPr bwMode="auto">
            <a:xfrm>
              <a:off x="5012" y="2705"/>
              <a:ext cx="136" cy="136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99FF99"/>
                </a:gs>
                <a:gs pos="100000">
                  <a:srgbClr val="99FF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16" name="Rectangle 47"/>
            <p:cNvSpPr>
              <a:spLocks noChangeArrowheads="1"/>
            </p:cNvSpPr>
            <p:nvPr/>
          </p:nvSpPr>
          <p:spPr bwMode="auto">
            <a:xfrm>
              <a:off x="4740" y="2627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0</a:t>
              </a:r>
            </a:p>
          </p:txBody>
        </p:sp>
        <p:pic>
          <p:nvPicPr>
            <p:cNvPr id="378928" name="Picture 48" descr="BS00334_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5" y="2932"/>
              <a:ext cx="314" cy="286"/>
            </a:xfrm>
            <a:prstGeom prst="rect">
              <a:avLst/>
            </a:prstGeom>
            <a:noFill/>
            <a:effectLst>
              <a:outerShdw dist="35921" dir="2700000" algn="ctr" rotWithShape="0">
                <a:srgbClr val="808080"/>
              </a:outerShdw>
            </a:effectLst>
          </p:spPr>
        </p:pic>
        <p:sp>
          <p:nvSpPr>
            <p:cNvPr id="378929" name="AutoShape 49"/>
            <p:cNvSpPr>
              <a:spLocks noChangeArrowheads="1"/>
            </p:cNvSpPr>
            <p:nvPr/>
          </p:nvSpPr>
          <p:spPr bwMode="auto">
            <a:xfrm>
              <a:off x="5012" y="3022"/>
              <a:ext cx="136" cy="136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99FF99"/>
                </a:gs>
                <a:gs pos="100000">
                  <a:srgbClr val="99FF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19" name="Rectangle 50"/>
            <p:cNvSpPr>
              <a:spLocks noChangeArrowheads="1"/>
            </p:cNvSpPr>
            <p:nvPr/>
          </p:nvSpPr>
          <p:spPr bwMode="auto">
            <a:xfrm>
              <a:off x="4740" y="2945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1</a:t>
              </a:r>
            </a:p>
          </p:txBody>
        </p:sp>
        <p:pic>
          <p:nvPicPr>
            <p:cNvPr id="378931" name="Picture 51" descr="BS00334_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5" y="3249"/>
              <a:ext cx="314" cy="286"/>
            </a:xfrm>
            <a:prstGeom prst="rect">
              <a:avLst/>
            </a:prstGeom>
            <a:noFill/>
            <a:effectLst>
              <a:outerShdw dist="35921" dir="2700000" algn="ctr" rotWithShape="0">
                <a:srgbClr val="808080"/>
              </a:outerShdw>
            </a:effectLst>
          </p:spPr>
        </p:pic>
        <p:sp>
          <p:nvSpPr>
            <p:cNvPr id="378932" name="AutoShape 52"/>
            <p:cNvSpPr>
              <a:spLocks noChangeArrowheads="1"/>
            </p:cNvSpPr>
            <p:nvPr/>
          </p:nvSpPr>
          <p:spPr bwMode="auto">
            <a:xfrm>
              <a:off x="5012" y="3340"/>
              <a:ext cx="136" cy="136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99FF99"/>
                </a:gs>
                <a:gs pos="100000">
                  <a:srgbClr val="99FF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22" name="Rectangle 53"/>
            <p:cNvSpPr>
              <a:spLocks noChangeArrowheads="1"/>
            </p:cNvSpPr>
            <p:nvPr/>
          </p:nvSpPr>
          <p:spPr bwMode="auto">
            <a:xfrm>
              <a:off x="4740" y="3262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2</a:t>
              </a:r>
            </a:p>
          </p:txBody>
        </p:sp>
        <p:pic>
          <p:nvPicPr>
            <p:cNvPr id="378934" name="Picture 54" descr="BS00334_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5" y="3703"/>
              <a:ext cx="314" cy="286"/>
            </a:xfrm>
            <a:prstGeom prst="rect">
              <a:avLst/>
            </a:prstGeom>
            <a:noFill/>
            <a:effectLst>
              <a:outerShdw dist="35921" dir="2700000" algn="ctr" rotWithShape="0">
                <a:srgbClr val="808080"/>
              </a:outerShdw>
            </a:effectLst>
          </p:spPr>
        </p:pic>
        <p:sp>
          <p:nvSpPr>
            <p:cNvPr id="378935" name="AutoShape 55"/>
            <p:cNvSpPr>
              <a:spLocks noChangeArrowheads="1"/>
            </p:cNvSpPr>
            <p:nvPr/>
          </p:nvSpPr>
          <p:spPr bwMode="auto">
            <a:xfrm>
              <a:off x="5012" y="3794"/>
              <a:ext cx="136" cy="136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99FF99"/>
                </a:gs>
                <a:gs pos="100000">
                  <a:srgbClr val="99FF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25" name="Rectangle 56"/>
            <p:cNvSpPr>
              <a:spLocks noChangeArrowheads="1"/>
            </p:cNvSpPr>
            <p:nvPr/>
          </p:nvSpPr>
          <p:spPr bwMode="auto">
            <a:xfrm>
              <a:off x="4876" y="3535"/>
              <a:ext cx="226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...</a:t>
              </a:r>
            </a:p>
          </p:txBody>
        </p:sp>
        <p:sp>
          <p:nvSpPr>
            <p:cNvPr id="17426" name="Text Box 57"/>
            <p:cNvSpPr txBox="1">
              <a:spLocks noChangeArrowheads="1"/>
            </p:cNvSpPr>
            <p:nvPr/>
          </p:nvSpPr>
          <p:spPr bwMode="auto">
            <a:xfrm>
              <a:off x="4345" y="4021"/>
              <a:ext cx="34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node</a:t>
              </a:r>
            </a:p>
          </p:txBody>
        </p:sp>
        <p:sp>
          <p:nvSpPr>
            <p:cNvPr id="17427" name="Line 58"/>
            <p:cNvSpPr>
              <a:spLocks noChangeShapeType="1"/>
            </p:cNvSpPr>
            <p:nvPr/>
          </p:nvSpPr>
          <p:spPr bwMode="auto">
            <a:xfrm flipH="1">
              <a:off x="4650" y="3975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Text Box 59"/>
            <p:cNvSpPr txBox="1">
              <a:spLocks noChangeArrowheads="1"/>
            </p:cNvSpPr>
            <p:nvPr/>
          </p:nvSpPr>
          <p:spPr bwMode="auto">
            <a:xfrm>
              <a:off x="3152" y="3339"/>
              <a:ext cx="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b="1">
                  <a:latin typeface="Arial" charset="0"/>
                </a:rPr>
                <a:t>key</a:t>
              </a:r>
            </a:p>
          </p:txBody>
        </p:sp>
        <p:sp>
          <p:nvSpPr>
            <p:cNvPr id="17429" name="Text Box 60"/>
            <p:cNvSpPr txBox="1">
              <a:spLocks noChangeArrowheads="1"/>
            </p:cNvSpPr>
            <p:nvPr/>
          </p:nvSpPr>
          <p:spPr bwMode="auto">
            <a:xfrm>
              <a:off x="4355" y="3339"/>
              <a:ext cx="3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b="1">
                  <a:latin typeface="Arial" charset="0"/>
                </a:rPr>
                <a:t>pos</a:t>
              </a:r>
            </a:p>
          </p:txBody>
        </p:sp>
        <p:sp>
          <p:nvSpPr>
            <p:cNvPr id="378941" name="AutoShape 61"/>
            <p:cNvSpPr>
              <a:spLocks noChangeArrowheads="1"/>
            </p:cNvSpPr>
            <p:nvPr/>
          </p:nvSpPr>
          <p:spPr bwMode="auto">
            <a:xfrm>
              <a:off x="3493" y="3339"/>
              <a:ext cx="884" cy="272"/>
            </a:xfrm>
            <a:prstGeom prst="rightArrow">
              <a:avLst>
                <a:gd name="adj1" fmla="val 50000"/>
                <a:gd name="adj2" fmla="val 48163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 i="1">
                  <a:latin typeface="Arial" charset="0"/>
                </a:rPr>
                <a:t>hash function</a:t>
              </a:r>
            </a:p>
          </p:txBody>
        </p:sp>
        <p:sp>
          <p:nvSpPr>
            <p:cNvPr id="378942" name="Text Box 62"/>
            <p:cNvSpPr txBox="1">
              <a:spLocks noChangeArrowheads="1"/>
            </p:cNvSpPr>
            <p:nvPr/>
          </p:nvSpPr>
          <p:spPr bwMode="auto">
            <a:xfrm>
              <a:off x="3198" y="2878"/>
              <a:ext cx="997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insert</a:t>
              </a:r>
              <a:r>
                <a:rPr lang="en-US" sz="1200" b="1">
                  <a:latin typeface="Arial" charset="0"/>
                </a:rPr>
                <a:t> (key, data)</a:t>
              </a:r>
            </a:p>
            <a:p>
              <a:pPr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lookup</a:t>
              </a:r>
              <a:r>
                <a:rPr lang="en-US" sz="1200" b="1">
                  <a:latin typeface="Arial" charset="0"/>
                </a:rPr>
                <a:t> (key) </a:t>
              </a:r>
              <a:r>
                <a:rPr lang="en-US" sz="1200" b="1">
                  <a:latin typeface="MS Mincho" pitchFamily="49" charset="-128"/>
                  <a:ea typeface="MS Mincho" pitchFamily="49" charset="-128"/>
                </a:rPr>
                <a:t>→</a:t>
              </a:r>
              <a:r>
                <a:rPr lang="en-US" sz="1200" b="1">
                  <a:latin typeface="Arial" charset="0"/>
                </a:rPr>
                <a:t> data</a:t>
              </a:r>
            </a:p>
          </p:txBody>
        </p:sp>
        <p:sp>
          <p:nvSpPr>
            <p:cNvPr id="378943" name="Text Box 63"/>
            <p:cNvSpPr txBox="1">
              <a:spLocks noChangeArrowheads="1"/>
            </p:cNvSpPr>
            <p:nvPr/>
          </p:nvSpPr>
          <p:spPr bwMode="auto">
            <a:xfrm>
              <a:off x="3016" y="3521"/>
              <a:ext cx="58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“Beattles”</a:t>
              </a:r>
            </a:p>
          </p:txBody>
        </p:sp>
        <p:sp>
          <p:nvSpPr>
            <p:cNvPr id="378944" name="Text Box 64"/>
            <p:cNvSpPr txBox="1">
              <a:spLocks noChangeArrowheads="1"/>
            </p:cNvSpPr>
            <p:nvPr/>
          </p:nvSpPr>
          <p:spPr bwMode="auto">
            <a:xfrm>
              <a:off x="4423" y="3521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17434" name="AutoShape 65"/>
            <p:cNvSpPr>
              <a:spLocks noChangeArrowheads="1"/>
            </p:cNvSpPr>
            <p:nvPr/>
          </p:nvSpPr>
          <p:spPr bwMode="auto">
            <a:xfrm>
              <a:off x="5012" y="3340"/>
              <a:ext cx="136" cy="136"/>
            </a:xfrm>
            <a:prstGeom prst="can">
              <a:avLst>
                <a:gd name="adj" fmla="val 25000"/>
              </a:avLst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46" name="Text Box 66"/>
            <p:cNvSpPr txBox="1">
              <a:spLocks noChangeArrowheads="1"/>
            </p:cNvSpPr>
            <p:nvPr/>
          </p:nvSpPr>
          <p:spPr bwMode="auto">
            <a:xfrm>
              <a:off x="3674" y="3566"/>
              <a:ext cx="5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sz="1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h(key)%N</a:t>
              </a:r>
            </a:p>
          </p:txBody>
        </p:sp>
        <p:sp>
          <p:nvSpPr>
            <p:cNvPr id="17436" name="Rectangle 67"/>
            <p:cNvSpPr>
              <a:spLocks noChangeArrowheads="1"/>
            </p:cNvSpPr>
            <p:nvPr/>
          </p:nvSpPr>
          <p:spPr bwMode="auto">
            <a:xfrm>
              <a:off x="4604" y="3716"/>
              <a:ext cx="30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latin typeface="Arial" charset="0"/>
                </a:rPr>
                <a:t>N-1</a:t>
              </a:r>
            </a:p>
          </p:txBody>
        </p:sp>
      </p:grpSp>
      <p:sp>
        <p:nvSpPr>
          <p:cNvPr id="68" name="67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78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8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78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8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88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DHTs in Context</a:t>
            </a:r>
          </a:p>
        </p:txBody>
      </p:sp>
      <p:sp>
        <p:nvSpPr>
          <p:cNvPr id="385027" name="Rectangle 3"/>
          <p:cNvSpPr>
            <a:spLocks noChangeArrowheads="1"/>
          </p:cNvSpPr>
          <p:nvPr/>
        </p:nvSpPr>
        <p:spPr bwMode="auto">
          <a:xfrm>
            <a:off x="2663825" y="5265738"/>
            <a:ext cx="3457575" cy="431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2400" b="1">
                <a:latin typeface="Arial" charset="0"/>
              </a:rPr>
              <a:t>Transport</a:t>
            </a:r>
          </a:p>
        </p:txBody>
      </p:sp>
      <p:sp>
        <p:nvSpPr>
          <p:cNvPr id="385028" name="Rectangle 4"/>
          <p:cNvSpPr>
            <a:spLocks noChangeArrowheads="1"/>
          </p:cNvSpPr>
          <p:nvPr/>
        </p:nvSpPr>
        <p:spPr bwMode="auto">
          <a:xfrm>
            <a:off x="2663825" y="4510088"/>
            <a:ext cx="3457575" cy="4318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2400" b="1">
                <a:solidFill>
                  <a:schemeClr val="bg1"/>
                </a:solidFill>
                <a:latin typeface="Arial" charset="0"/>
              </a:rPr>
              <a:t>DHT</a:t>
            </a:r>
          </a:p>
        </p:txBody>
      </p:sp>
      <p:sp>
        <p:nvSpPr>
          <p:cNvPr id="385029" name="Rectangle 5"/>
          <p:cNvSpPr>
            <a:spLocks noChangeArrowheads="1"/>
          </p:cNvSpPr>
          <p:nvPr/>
        </p:nvSpPr>
        <p:spPr bwMode="auto">
          <a:xfrm>
            <a:off x="2663825" y="3754438"/>
            <a:ext cx="3457575" cy="431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2400" b="1">
                <a:latin typeface="Arial" charset="0"/>
              </a:rPr>
              <a:t>Reliable Block Storage</a:t>
            </a:r>
          </a:p>
        </p:txBody>
      </p:sp>
      <p:sp>
        <p:nvSpPr>
          <p:cNvPr id="385030" name="Rectangle 6"/>
          <p:cNvSpPr>
            <a:spLocks noChangeArrowheads="1"/>
          </p:cNvSpPr>
          <p:nvPr/>
        </p:nvSpPr>
        <p:spPr bwMode="auto">
          <a:xfrm>
            <a:off x="2663825" y="2997200"/>
            <a:ext cx="3457575" cy="431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2400" b="1">
                <a:latin typeface="Arial" charset="0"/>
              </a:rPr>
              <a:t>File System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3997325" y="3429000"/>
            <a:ext cx="0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752975" y="3429000"/>
            <a:ext cx="0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diamond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392613" y="4186238"/>
            <a:ext cx="0" cy="325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diamond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3997325" y="4941888"/>
            <a:ext cx="0" cy="325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4752975" y="4941888"/>
            <a:ext cx="0" cy="325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diamond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191250" y="5337175"/>
            <a:ext cx="1336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Communication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192838" y="45085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Lookup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Routing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6192838" y="3644900"/>
            <a:ext cx="10064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Storage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Replication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Caching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6192838" y="2997200"/>
            <a:ext cx="1858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Retrieve and store files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Map files to blocks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2087563" y="30702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CFS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1911350" y="3825875"/>
            <a:ext cx="665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DHash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1979613" y="4581525"/>
            <a:ext cx="6334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Chord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1936750" y="5337175"/>
            <a:ext cx="676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TCP/IP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4716463" y="4978400"/>
            <a:ext cx="7064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receive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3478213" y="4978400"/>
            <a:ext cx="539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send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4356100" y="4221163"/>
            <a:ext cx="68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lookup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4716463" y="3465513"/>
            <a:ext cx="9810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load_block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2979738" y="3465513"/>
            <a:ext cx="1038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store_block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4724400" y="2709863"/>
            <a:ext cx="803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load_file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3165475" y="2709863"/>
            <a:ext cx="860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latin typeface="Arial" charset="0"/>
              </a:rPr>
              <a:t>store_file</a:t>
            </a:r>
          </a:p>
        </p:txBody>
      </p:sp>
      <p:sp>
        <p:nvSpPr>
          <p:cNvPr id="385051" name="Rectangle 27"/>
          <p:cNvSpPr>
            <a:spLocks noChangeArrowheads="1"/>
          </p:cNvSpPr>
          <p:nvPr/>
        </p:nvSpPr>
        <p:spPr bwMode="auto">
          <a:xfrm>
            <a:off x="2663825" y="2241550"/>
            <a:ext cx="3457575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2400" b="1" i="1">
                <a:latin typeface="Arial" charset="0"/>
              </a:rPr>
              <a:t>User Application</a:t>
            </a: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4005263" y="2673350"/>
            <a:ext cx="0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4760913" y="2673350"/>
            <a:ext cx="0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diamond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29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CHORD</a:t>
            </a:r>
            <a:br>
              <a:rPr lang="en-US" b="1" dirty="0"/>
            </a:br>
            <a:r>
              <a:rPr lang="en-US" b="1" dirty="0"/>
              <a:t>(MIT)</a:t>
            </a:r>
            <a:endParaRPr lang="en-US" dirty="0"/>
          </a:p>
        </p:txBody>
      </p:sp>
      <p:sp>
        <p:nvSpPr>
          <p:cNvPr id="3" name="2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advTm="64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Chord (MIT)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4189413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Circular </a:t>
            </a:r>
            <a:r>
              <a:rPr lang="en-US" sz="2000" i="1" dirty="0"/>
              <a:t>m</a:t>
            </a:r>
            <a:r>
              <a:rPr lang="en-US" sz="2000" dirty="0"/>
              <a:t>-bit ID space for both keys and node IDs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Node ID = SHA-1(IP address) mod 2</a:t>
            </a:r>
            <a:r>
              <a:rPr lang="en-US" sz="2000" baseline="30000" dirty="0"/>
              <a:t>m</a:t>
            </a:r>
            <a:endParaRPr lang="en-US" sz="2000" dirty="0"/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Key ID = SHA-1(key) mod 2</a:t>
            </a:r>
            <a:r>
              <a:rPr lang="en-US" sz="2000" baseline="30000" dirty="0"/>
              <a:t>m</a:t>
            </a:r>
            <a:endParaRPr lang="en-US" sz="2000" dirty="0"/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Each key is mapped to its </a:t>
            </a:r>
            <a:r>
              <a:rPr lang="en-US" sz="2000" b="1" dirty="0">
                <a:solidFill>
                  <a:srgbClr val="C00000"/>
                </a:solidFill>
              </a:rPr>
              <a:t>successor</a:t>
            </a:r>
            <a:r>
              <a:rPr lang="en-US" sz="2000" dirty="0"/>
              <a:t> node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sz="1800" dirty="0"/>
              <a:t>Node whose ID is equal to or follows the key ID</a:t>
            </a:r>
          </a:p>
          <a:p>
            <a:pPr marL="692150" lvl="1" indent="-347663"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Key distribution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sz="1800" dirty="0"/>
              <a:t>Each node responsible for </a:t>
            </a:r>
            <a:r>
              <a:rPr lang="en-US" sz="1800" i="1" dirty="0"/>
              <a:t>O(K/N)</a:t>
            </a:r>
            <a:r>
              <a:rPr lang="en-US" sz="1800" dirty="0"/>
              <a:t> keys</a:t>
            </a:r>
          </a:p>
          <a:p>
            <a:pPr marL="692150" lvl="1" indent="-347663" eaLnBrk="1" hangingPunct="1">
              <a:lnSpc>
                <a:spcPct val="90000"/>
              </a:lnSpc>
            </a:pPr>
            <a:r>
              <a:rPr lang="en-US" sz="1800" i="1" dirty="0"/>
              <a:t>O(K/N)</a:t>
            </a:r>
            <a:r>
              <a:rPr lang="en-US" sz="1800" dirty="0"/>
              <a:t> keys move when a node joins or leaves</a:t>
            </a:r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4867275" y="2351088"/>
            <a:ext cx="3600450" cy="360045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V="1">
            <a:off x="6659563" y="2060575"/>
            <a:ext cx="0" cy="28892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356100" y="2132013"/>
            <a:ext cx="4638675" cy="4090987"/>
            <a:chOff x="2744" y="1343"/>
            <a:chExt cx="2922" cy="2577"/>
          </a:xfrm>
        </p:grpSpPr>
        <p:sp>
          <p:nvSpPr>
            <p:cNvPr id="388103" name="Oval 7"/>
            <p:cNvSpPr>
              <a:spLocks noChangeArrowheads="1"/>
            </p:cNvSpPr>
            <p:nvPr/>
          </p:nvSpPr>
          <p:spPr bwMode="auto">
            <a:xfrm>
              <a:off x="4979" y="1791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04" name="Oval 8"/>
            <p:cNvSpPr>
              <a:spLocks noChangeArrowheads="1"/>
            </p:cNvSpPr>
            <p:nvPr/>
          </p:nvSpPr>
          <p:spPr bwMode="auto">
            <a:xfrm>
              <a:off x="4239" y="1433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05" name="Oval 9"/>
            <p:cNvSpPr>
              <a:spLocks noChangeArrowheads="1"/>
            </p:cNvSpPr>
            <p:nvPr/>
          </p:nvSpPr>
          <p:spPr bwMode="auto">
            <a:xfrm>
              <a:off x="3017" y="2523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06" name="Oval 10"/>
            <p:cNvSpPr>
              <a:spLocks noChangeArrowheads="1"/>
            </p:cNvSpPr>
            <p:nvPr/>
          </p:nvSpPr>
          <p:spPr bwMode="auto">
            <a:xfrm>
              <a:off x="5285" y="2477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07" name="Oval 11"/>
            <p:cNvSpPr>
              <a:spLocks noChangeArrowheads="1"/>
            </p:cNvSpPr>
            <p:nvPr/>
          </p:nvSpPr>
          <p:spPr bwMode="auto">
            <a:xfrm>
              <a:off x="5070" y="3242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08" name="Oval 12"/>
            <p:cNvSpPr>
              <a:spLocks noChangeArrowheads="1"/>
            </p:cNvSpPr>
            <p:nvPr/>
          </p:nvSpPr>
          <p:spPr bwMode="auto">
            <a:xfrm>
              <a:off x="4105" y="3702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28" name="Text Box 13"/>
            <p:cNvSpPr txBox="1">
              <a:spLocks noChangeArrowheads="1"/>
            </p:cNvSpPr>
            <p:nvPr/>
          </p:nvSpPr>
          <p:spPr bwMode="auto">
            <a:xfrm>
              <a:off x="4332" y="1343"/>
              <a:ext cx="23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</a:t>
              </a:r>
            </a:p>
          </p:txBody>
        </p:sp>
        <p:sp>
          <p:nvSpPr>
            <p:cNvPr id="29729" name="Text Box 14"/>
            <p:cNvSpPr txBox="1">
              <a:spLocks noChangeArrowheads="1"/>
            </p:cNvSpPr>
            <p:nvPr/>
          </p:nvSpPr>
          <p:spPr bwMode="auto">
            <a:xfrm>
              <a:off x="5058" y="1752"/>
              <a:ext cx="23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N8</a:t>
              </a:r>
            </a:p>
          </p:txBody>
        </p:sp>
        <p:sp>
          <p:nvSpPr>
            <p:cNvPr id="29730" name="Text Box 15"/>
            <p:cNvSpPr txBox="1">
              <a:spLocks noChangeArrowheads="1"/>
            </p:cNvSpPr>
            <p:nvPr/>
          </p:nvSpPr>
          <p:spPr bwMode="auto">
            <a:xfrm>
              <a:off x="5375" y="243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N14</a:t>
              </a:r>
            </a:p>
          </p:txBody>
        </p:sp>
        <p:sp>
          <p:nvSpPr>
            <p:cNvPr id="29731" name="Text Box 16"/>
            <p:cNvSpPr txBox="1">
              <a:spLocks noChangeArrowheads="1"/>
            </p:cNvSpPr>
            <p:nvPr/>
          </p:nvSpPr>
          <p:spPr bwMode="auto">
            <a:xfrm>
              <a:off x="3878" y="3747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N32</a:t>
              </a:r>
            </a:p>
          </p:txBody>
        </p:sp>
        <p:sp>
          <p:nvSpPr>
            <p:cNvPr id="29732" name="Text Box 17"/>
            <p:cNvSpPr txBox="1">
              <a:spLocks noChangeArrowheads="1"/>
            </p:cNvSpPr>
            <p:nvPr/>
          </p:nvSpPr>
          <p:spPr bwMode="auto">
            <a:xfrm>
              <a:off x="5149" y="3203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N21</a:t>
              </a:r>
            </a:p>
          </p:txBody>
        </p:sp>
        <p:sp>
          <p:nvSpPr>
            <p:cNvPr id="388114" name="Oval 18"/>
            <p:cNvSpPr>
              <a:spLocks noChangeArrowheads="1"/>
            </p:cNvSpPr>
            <p:nvPr/>
          </p:nvSpPr>
          <p:spPr bwMode="auto">
            <a:xfrm>
              <a:off x="3470" y="3475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15" name="Oval 19"/>
            <p:cNvSpPr>
              <a:spLocks noChangeArrowheads="1"/>
            </p:cNvSpPr>
            <p:nvPr/>
          </p:nvSpPr>
          <p:spPr bwMode="auto">
            <a:xfrm>
              <a:off x="3186" y="3158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35" name="Text Box 20"/>
            <p:cNvSpPr txBox="1">
              <a:spLocks noChangeArrowheads="1"/>
            </p:cNvSpPr>
            <p:nvPr/>
          </p:nvSpPr>
          <p:spPr bwMode="auto">
            <a:xfrm>
              <a:off x="3157" y="3431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N38</a:t>
              </a:r>
            </a:p>
          </p:txBody>
        </p:sp>
        <p:sp>
          <p:nvSpPr>
            <p:cNvPr id="29736" name="Text Box 21"/>
            <p:cNvSpPr txBox="1">
              <a:spLocks noChangeArrowheads="1"/>
            </p:cNvSpPr>
            <p:nvPr/>
          </p:nvSpPr>
          <p:spPr bwMode="auto">
            <a:xfrm>
              <a:off x="2926" y="311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N42</a:t>
              </a:r>
            </a:p>
          </p:txBody>
        </p:sp>
        <p:sp>
          <p:nvSpPr>
            <p:cNvPr id="29737" name="Text Box 22"/>
            <p:cNvSpPr txBox="1">
              <a:spLocks noChangeArrowheads="1"/>
            </p:cNvSpPr>
            <p:nvPr/>
          </p:nvSpPr>
          <p:spPr bwMode="auto">
            <a:xfrm>
              <a:off x="2744" y="2477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N48</a:t>
              </a:r>
            </a:p>
          </p:txBody>
        </p:sp>
        <p:sp>
          <p:nvSpPr>
            <p:cNvPr id="388119" name="Oval 23"/>
            <p:cNvSpPr>
              <a:spLocks noChangeArrowheads="1"/>
            </p:cNvSpPr>
            <p:nvPr/>
          </p:nvSpPr>
          <p:spPr bwMode="auto">
            <a:xfrm>
              <a:off x="3095" y="2166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20" name="Oval 24"/>
            <p:cNvSpPr>
              <a:spLocks noChangeArrowheads="1"/>
            </p:cNvSpPr>
            <p:nvPr/>
          </p:nvSpPr>
          <p:spPr bwMode="auto">
            <a:xfrm>
              <a:off x="3356" y="1758"/>
              <a:ext cx="91" cy="9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40" name="Text Box 25"/>
            <p:cNvSpPr txBox="1">
              <a:spLocks noChangeArrowheads="1"/>
            </p:cNvSpPr>
            <p:nvPr/>
          </p:nvSpPr>
          <p:spPr bwMode="auto">
            <a:xfrm>
              <a:off x="2835" y="2114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N51</a:t>
              </a:r>
            </a:p>
          </p:txBody>
        </p:sp>
        <p:sp>
          <p:nvSpPr>
            <p:cNvPr id="29741" name="Text Box 26"/>
            <p:cNvSpPr txBox="1">
              <a:spLocks noChangeArrowheads="1"/>
            </p:cNvSpPr>
            <p:nvPr/>
          </p:nvSpPr>
          <p:spPr bwMode="auto">
            <a:xfrm>
              <a:off x="3062" y="1706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chemeClr val="tx2"/>
                  </a:solidFill>
                  <a:latin typeface="Arial" charset="0"/>
                </a:rPr>
                <a:t>N56</a:t>
              </a:r>
            </a:p>
          </p:txBody>
        </p:sp>
      </p:grpSp>
      <p:sp>
        <p:nvSpPr>
          <p:cNvPr id="388123" name="Rectangle 27"/>
          <p:cNvSpPr>
            <a:spLocks noChangeArrowheads="1"/>
          </p:cNvSpPr>
          <p:nvPr/>
        </p:nvSpPr>
        <p:spPr bwMode="auto">
          <a:xfrm>
            <a:off x="5076825" y="1773238"/>
            <a:ext cx="4318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m=6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722813" y="2925763"/>
            <a:ext cx="3990975" cy="3371850"/>
            <a:chOff x="2975" y="1843"/>
            <a:chExt cx="2514" cy="2124"/>
          </a:xfrm>
        </p:grpSpPr>
        <p:sp>
          <p:nvSpPr>
            <p:cNvPr id="388125" name="Rectangle 29"/>
            <p:cNvSpPr>
              <a:spLocks noChangeArrowheads="1"/>
            </p:cNvSpPr>
            <p:nvPr/>
          </p:nvSpPr>
          <p:spPr bwMode="auto">
            <a:xfrm>
              <a:off x="3247" y="1889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26" name="Rectangle 30"/>
            <p:cNvSpPr>
              <a:spLocks noChangeArrowheads="1"/>
            </p:cNvSpPr>
            <p:nvPr/>
          </p:nvSpPr>
          <p:spPr bwMode="auto">
            <a:xfrm>
              <a:off x="3429" y="3522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27" name="Rectangle 31"/>
            <p:cNvSpPr>
              <a:spLocks noChangeArrowheads="1"/>
            </p:cNvSpPr>
            <p:nvPr/>
          </p:nvSpPr>
          <p:spPr bwMode="auto">
            <a:xfrm>
              <a:off x="4297" y="3691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28" name="Rectangle 32"/>
            <p:cNvSpPr>
              <a:spLocks noChangeArrowheads="1"/>
            </p:cNvSpPr>
            <p:nvPr/>
          </p:nvSpPr>
          <p:spPr bwMode="auto">
            <a:xfrm>
              <a:off x="4835" y="3476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8129" name="Rectangle 33"/>
            <p:cNvSpPr>
              <a:spLocks noChangeArrowheads="1"/>
            </p:cNvSpPr>
            <p:nvPr/>
          </p:nvSpPr>
          <p:spPr bwMode="auto">
            <a:xfrm>
              <a:off x="5113" y="1974"/>
              <a:ext cx="91" cy="9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SzTx/>
                <a:buFontTx/>
                <a:buNone/>
                <a:defRPr/>
              </a:pPr>
              <a:endParaRPr lang="fr-FR" sz="1200">
                <a:latin typeface="Arial" charset="0"/>
              </a:endParaRPr>
            </a:p>
          </p:txBody>
        </p:sp>
        <p:sp>
          <p:nvSpPr>
            <p:cNvPr id="29717" name="Text Box 34"/>
            <p:cNvSpPr txBox="1">
              <a:spLocks noChangeArrowheads="1"/>
            </p:cNvSpPr>
            <p:nvPr/>
          </p:nvSpPr>
          <p:spPr bwMode="auto">
            <a:xfrm>
              <a:off x="4245" y="3794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K30</a:t>
              </a:r>
            </a:p>
          </p:txBody>
        </p:sp>
        <p:sp>
          <p:nvSpPr>
            <p:cNvPr id="29718" name="Text Box 35"/>
            <p:cNvSpPr txBox="1">
              <a:spLocks noChangeArrowheads="1"/>
            </p:cNvSpPr>
            <p:nvPr/>
          </p:nvSpPr>
          <p:spPr bwMode="auto">
            <a:xfrm>
              <a:off x="4926" y="3476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K24</a:t>
              </a:r>
            </a:p>
          </p:txBody>
        </p:sp>
        <p:sp>
          <p:nvSpPr>
            <p:cNvPr id="29719" name="Text Box 36"/>
            <p:cNvSpPr txBox="1">
              <a:spLocks noChangeArrowheads="1"/>
            </p:cNvSpPr>
            <p:nvPr/>
          </p:nvSpPr>
          <p:spPr bwMode="auto">
            <a:xfrm>
              <a:off x="5198" y="1934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K10</a:t>
              </a:r>
            </a:p>
          </p:txBody>
        </p:sp>
        <p:sp>
          <p:nvSpPr>
            <p:cNvPr id="29720" name="Text Box 37"/>
            <p:cNvSpPr txBox="1">
              <a:spLocks noChangeArrowheads="1"/>
            </p:cNvSpPr>
            <p:nvPr/>
          </p:nvSpPr>
          <p:spPr bwMode="auto">
            <a:xfrm>
              <a:off x="3157" y="3522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K38</a:t>
              </a:r>
            </a:p>
          </p:txBody>
        </p:sp>
        <p:sp>
          <p:nvSpPr>
            <p:cNvPr id="29721" name="Text Box 38"/>
            <p:cNvSpPr txBox="1">
              <a:spLocks noChangeArrowheads="1"/>
            </p:cNvSpPr>
            <p:nvPr/>
          </p:nvSpPr>
          <p:spPr bwMode="auto">
            <a:xfrm>
              <a:off x="2975" y="1843"/>
              <a:ext cx="2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009900"/>
                  </a:solidFill>
                  <a:latin typeface="Arial" charset="0"/>
                </a:rPr>
                <a:t>K54</a:t>
              </a:r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5219700" y="2874963"/>
            <a:ext cx="3303588" cy="3149600"/>
            <a:chOff x="3288" y="1811"/>
            <a:chExt cx="2081" cy="1984"/>
          </a:xfrm>
        </p:grpSpPr>
        <p:sp>
          <p:nvSpPr>
            <p:cNvPr id="29708" name="Arc 40"/>
            <p:cNvSpPr>
              <a:spLocks/>
            </p:cNvSpPr>
            <p:nvPr/>
          </p:nvSpPr>
          <p:spPr bwMode="auto">
            <a:xfrm>
              <a:off x="4200" y="2075"/>
              <a:ext cx="1169" cy="540"/>
            </a:xfrm>
            <a:custGeom>
              <a:avLst/>
              <a:gdLst>
                <a:gd name="T0" fmla="*/ 1048 w 21424"/>
                <a:gd name="T1" fmla="*/ 0 h 9885"/>
                <a:gd name="T2" fmla="*/ 1169 w 21424"/>
                <a:gd name="T3" fmla="*/ 390 h 9885"/>
                <a:gd name="T4" fmla="*/ 0 w 21424"/>
                <a:gd name="T5" fmla="*/ 540 h 9885"/>
                <a:gd name="T6" fmla="*/ 0 60000 65536"/>
                <a:gd name="T7" fmla="*/ 0 60000 65536"/>
                <a:gd name="T8" fmla="*/ 0 60000 65536"/>
                <a:gd name="T9" fmla="*/ 0 w 21424"/>
                <a:gd name="T10" fmla="*/ 0 h 9885"/>
                <a:gd name="T11" fmla="*/ 21424 w 21424"/>
                <a:gd name="T12" fmla="*/ 9885 h 98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24" h="9885" fill="none" extrusionOk="0">
                  <a:moveTo>
                    <a:pt x="19205" y="-1"/>
                  </a:moveTo>
                  <a:cubicBezTo>
                    <a:pt x="20353" y="2230"/>
                    <a:pt x="21104" y="4644"/>
                    <a:pt x="21423" y="7133"/>
                  </a:cubicBezTo>
                </a:path>
                <a:path w="21424" h="9885" stroke="0" extrusionOk="0">
                  <a:moveTo>
                    <a:pt x="19205" y="-1"/>
                  </a:moveTo>
                  <a:cubicBezTo>
                    <a:pt x="20353" y="2230"/>
                    <a:pt x="21104" y="4644"/>
                    <a:pt x="21423" y="7133"/>
                  </a:cubicBezTo>
                  <a:lnTo>
                    <a:pt x="0" y="9885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9" name="Arc 41"/>
            <p:cNvSpPr>
              <a:spLocks/>
            </p:cNvSpPr>
            <p:nvPr/>
          </p:nvSpPr>
          <p:spPr bwMode="auto">
            <a:xfrm>
              <a:off x="4200" y="2615"/>
              <a:ext cx="85" cy="1180"/>
            </a:xfrm>
            <a:custGeom>
              <a:avLst/>
              <a:gdLst>
                <a:gd name="T0" fmla="*/ 85 w 1553"/>
                <a:gd name="T1" fmla="*/ 1177 h 21600"/>
                <a:gd name="T2" fmla="*/ 3 w 1553"/>
                <a:gd name="T3" fmla="*/ 1180 h 21600"/>
                <a:gd name="T4" fmla="*/ 0 w 1553"/>
                <a:gd name="T5" fmla="*/ 0 h 21600"/>
                <a:gd name="T6" fmla="*/ 0 60000 65536"/>
                <a:gd name="T7" fmla="*/ 0 60000 65536"/>
                <a:gd name="T8" fmla="*/ 0 60000 65536"/>
                <a:gd name="T9" fmla="*/ 0 w 1553"/>
                <a:gd name="T10" fmla="*/ 0 h 21600"/>
                <a:gd name="T11" fmla="*/ 1553 w 155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53" h="21600" fill="none" extrusionOk="0">
                  <a:moveTo>
                    <a:pt x="1553" y="21544"/>
                  </a:moveTo>
                  <a:cubicBezTo>
                    <a:pt x="1054" y="21580"/>
                    <a:pt x="554" y="21598"/>
                    <a:pt x="53" y="21599"/>
                  </a:cubicBezTo>
                </a:path>
                <a:path w="1553" h="21600" stroke="0" extrusionOk="0">
                  <a:moveTo>
                    <a:pt x="1553" y="21544"/>
                  </a:moveTo>
                  <a:cubicBezTo>
                    <a:pt x="1054" y="21580"/>
                    <a:pt x="554" y="21598"/>
                    <a:pt x="53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Arc 42"/>
            <p:cNvSpPr>
              <a:spLocks/>
            </p:cNvSpPr>
            <p:nvPr/>
          </p:nvSpPr>
          <p:spPr bwMode="auto">
            <a:xfrm>
              <a:off x="3288" y="1811"/>
              <a:ext cx="912" cy="804"/>
            </a:xfrm>
            <a:custGeom>
              <a:avLst/>
              <a:gdLst>
                <a:gd name="T0" fmla="*/ 0 w 16719"/>
                <a:gd name="T1" fmla="*/ 57 h 14715"/>
                <a:gd name="T2" fmla="*/ 49 w 16719"/>
                <a:gd name="T3" fmla="*/ 0 h 14715"/>
                <a:gd name="T4" fmla="*/ 912 w 16719"/>
                <a:gd name="T5" fmla="*/ 804 h 14715"/>
                <a:gd name="T6" fmla="*/ 0 60000 65536"/>
                <a:gd name="T7" fmla="*/ 0 60000 65536"/>
                <a:gd name="T8" fmla="*/ 0 60000 65536"/>
                <a:gd name="T9" fmla="*/ 0 w 16719"/>
                <a:gd name="T10" fmla="*/ 0 h 14715"/>
                <a:gd name="T11" fmla="*/ 16719 w 16719"/>
                <a:gd name="T12" fmla="*/ 14715 h 147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719" h="14715" fill="none" extrusionOk="0">
                  <a:moveTo>
                    <a:pt x="-1" y="1038"/>
                  </a:moveTo>
                  <a:cubicBezTo>
                    <a:pt x="291" y="683"/>
                    <a:pt x="593" y="336"/>
                    <a:pt x="906" y="-1"/>
                  </a:cubicBezTo>
                </a:path>
                <a:path w="16719" h="14715" stroke="0" extrusionOk="0">
                  <a:moveTo>
                    <a:pt x="-1" y="1038"/>
                  </a:moveTo>
                  <a:cubicBezTo>
                    <a:pt x="291" y="683"/>
                    <a:pt x="593" y="336"/>
                    <a:pt x="906" y="-1"/>
                  </a:cubicBezTo>
                  <a:lnTo>
                    <a:pt x="16719" y="14715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Arc 43"/>
            <p:cNvSpPr>
              <a:spLocks/>
            </p:cNvSpPr>
            <p:nvPr/>
          </p:nvSpPr>
          <p:spPr bwMode="auto">
            <a:xfrm>
              <a:off x="4200" y="2616"/>
              <a:ext cx="660" cy="1160"/>
            </a:xfrm>
            <a:custGeom>
              <a:avLst/>
              <a:gdLst>
                <a:gd name="T0" fmla="*/ 660 w 12094"/>
                <a:gd name="T1" fmla="*/ 977 h 21242"/>
                <a:gd name="T2" fmla="*/ 214 w 12094"/>
                <a:gd name="T3" fmla="*/ 1160 h 21242"/>
                <a:gd name="T4" fmla="*/ 0 w 12094"/>
                <a:gd name="T5" fmla="*/ 0 h 21242"/>
                <a:gd name="T6" fmla="*/ 0 60000 65536"/>
                <a:gd name="T7" fmla="*/ 0 60000 65536"/>
                <a:gd name="T8" fmla="*/ 0 60000 65536"/>
                <a:gd name="T9" fmla="*/ 0 w 12094"/>
                <a:gd name="T10" fmla="*/ 0 h 21242"/>
                <a:gd name="T11" fmla="*/ 12094 w 12094"/>
                <a:gd name="T12" fmla="*/ 21242 h 2124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94" h="21242" fill="none" extrusionOk="0">
                  <a:moveTo>
                    <a:pt x="12093" y="17896"/>
                  </a:moveTo>
                  <a:cubicBezTo>
                    <a:pt x="9628" y="19562"/>
                    <a:pt x="6845" y="20701"/>
                    <a:pt x="3918" y="21241"/>
                  </a:cubicBezTo>
                </a:path>
                <a:path w="12094" h="21242" stroke="0" extrusionOk="0">
                  <a:moveTo>
                    <a:pt x="12093" y="17896"/>
                  </a:moveTo>
                  <a:cubicBezTo>
                    <a:pt x="9628" y="19562"/>
                    <a:pt x="6845" y="20701"/>
                    <a:pt x="3918" y="21241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6" name="AutoShape 44"/>
          <p:cNvSpPr>
            <a:spLocks noChangeArrowheads="1"/>
          </p:cNvSpPr>
          <p:nvPr/>
        </p:nvSpPr>
        <p:spPr bwMode="auto">
          <a:xfrm rot="5400000">
            <a:off x="6553200" y="2311400"/>
            <a:ext cx="142875" cy="730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Text Box 45"/>
          <p:cNvSpPr txBox="1">
            <a:spLocks noChangeArrowheads="1"/>
          </p:cNvSpPr>
          <p:nvPr/>
        </p:nvSpPr>
        <p:spPr bwMode="auto">
          <a:xfrm>
            <a:off x="6227763" y="1989138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  <a:tabLst>
                <a:tab pos="447675" algn="r"/>
              </a:tabLst>
            </a:pPr>
            <a:r>
              <a:rPr lang="en-US" sz="1200" i="1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200" i="1" baseline="3000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1200" i="1">
                <a:solidFill>
                  <a:schemeClr val="tx2"/>
                </a:solidFill>
                <a:latin typeface="Arial" charset="0"/>
              </a:rPr>
              <a:t>-1	0</a:t>
            </a:r>
          </a:p>
        </p:txBody>
      </p:sp>
      <p:sp>
        <p:nvSpPr>
          <p:cNvPr id="46" name="45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Basic Chord: State and Lookup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4038600" cy="4343400"/>
          </a:xfrm>
        </p:spPr>
        <p:txBody>
          <a:bodyPr/>
          <a:lstStyle/>
          <a:p>
            <a:pPr eaLnBrk="1" hangingPunct="1"/>
            <a:r>
              <a:rPr lang="en-US" sz="1800"/>
              <a:t>Each node knows only two other nodes on the ring:</a:t>
            </a:r>
          </a:p>
          <a:p>
            <a:pPr marL="692150" lvl="1" indent="-347663" eaLnBrk="1" hangingPunct="1"/>
            <a:r>
              <a:rPr lang="en-US" sz="1600"/>
              <a:t>Successor</a:t>
            </a:r>
          </a:p>
          <a:p>
            <a:pPr marL="692150" lvl="1" indent="-347663" eaLnBrk="1" hangingPunct="1"/>
            <a:r>
              <a:rPr lang="en-US" sz="1600"/>
              <a:t>Predecessor (for ring management)</a:t>
            </a:r>
          </a:p>
          <a:p>
            <a:pPr eaLnBrk="1" hangingPunct="1"/>
            <a:endParaRPr lang="en-US" sz="1800"/>
          </a:p>
          <a:p>
            <a:pPr eaLnBrk="1" hangingPunct="1"/>
            <a:r>
              <a:rPr lang="en-US" sz="1800"/>
              <a:t>Lookup is achieved by forwarding requests around the ring through successor pointers</a:t>
            </a:r>
          </a:p>
          <a:p>
            <a:pPr marL="692150" lvl="1" indent="-347663" eaLnBrk="1" hangingPunct="1"/>
            <a:r>
              <a:rPr lang="en-US" sz="1600"/>
              <a:t>Requires </a:t>
            </a:r>
            <a:r>
              <a:rPr lang="en-US" sz="1600" i="1"/>
              <a:t>O(N)</a:t>
            </a:r>
            <a:r>
              <a:rPr lang="en-US" sz="1600"/>
              <a:t> hops</a:t>
            </a: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4867275" y="2351088"/>
            <a:ext cx="3600450" cy="360045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6659563" y="2060575"/>
            <a:ext cx="0" cy="28892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26" name="Oval 6"/>
          <p:cNvSpPr>
            <a:spLocks noChangeArrowheads="1"/>
          </p:cNvSpPr>
          <p:nvPr/>
        </p:nvSpPr>
        <p:spPr bwMode="auto">
          <a:xfrm>
            <a:off x="6729413" y="227488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9127" name="Oval 7"/>
          <p:cNvSpPr>
            <a:spLocks noChangeArrowheads="1"/>
          </p:cNvSpPr>
          <p:nvPr/>
        </p:nvSpPr>
        <p:spPr bwMode="auto">
          <a:xfrm>
            <a:off x="4789488" y="4005263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9128" name="Oval 8"/>
          <p:cNvSpPr>
            <a:spLocks noChangeArrowheads="1"/>
          </p:cNvSpPr>
          <p:nvPr/>
        </p:nvSpPr>
        <p:spPr bwMode="auto">
          <a:xfrm>
            <a:off x="8389938" y="3932238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9129" name="Oval 9"/>
          <p:cNvSpPr>
            <a:spLocks noChangeArrowheads="1"/>
          </p:cNvSpPr>
          <p:nvPr/>
        </p:nvSpPr>
        <p:spPr bwMode="auto">
          <a:xfrm>
            <a:off x="8048625" y="514667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9130" name="Oval 10"/>
          <p:cNvSpPr>
            <a:spLocks noChangeArrowheads="1"/>
          </p:cNvSpPr>
          <p:nvPr/>
        </p:nvSpPr>
        <p:spPr bwMode="auto">
          <a:xfrm>
            <a:off x="6516688" y="58769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6877050" y="2132013"/>
            <a:ext cx="377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8029575" y="27813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N8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8532813" y="3860800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6156325" y="5948363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N32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8174038" y="508476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N21</a:t>
            </a:r>
          </a:p>
        </p:txBody>
      </p:sp>
      <p:sp>
        <p:nvSpPr>
          <p:cNvPr id="389136" name="Oval 16"/>
          <p:cNvSpPr>
            <a:spLocks noChangeArrowheads="1"/>
          </p:cNvSpPr>
          <p:nvPr/>
        </p:nvSpPr>
        <p:spPr bwMode="auto">
          <a:xfrm>
            <a:off x="5508625" y="5516563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9137" name="Oval 17"/>
          <p:cNvSpPr>
            <a:spLocks noChangeArrowheads="1"/>
          </p:cNvSpPr>
          <p:nvPr/>
        </p:nvSpPr>
        <p:spPr bwMode="auto">
          <a:xfrm>
            <a:off x="5057775" y="50133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5011738" y="544671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N38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4645025" y="4940300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N42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4356100" y="3932238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N48</a:t>
            </a:r>
          </a:p>
        </p:txBody>
      </p:sp>
      <p:sp>
        <p:nvSpPr>
          <p:cNvPr id="389141" name="Oval 21"/>
          <p:cNvSpPr>
            <a:spLocks noChangeArrowheads="1"/>
          </p:cNvSpPr>
          <p:nvPr/>
        </p:nvSpPr>
        <p:spPr bwMode="auto">
          <a:xfrm>
            <a:off x="4913313" y="3438525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9142" name="Oval 22"/>
          <p:cNvSpPr>
            <a:spLocks noChangeArrowheads="1"/>
          </p:cNvSpPr>
          <p:nvPr/>
        </p:nvSpPr>
        <p:spPr bwMode="auto">
          <a:xfrm>
            <a:off x="5327650" y="2790825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4500563" y="3355975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N51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4860925" y="2708275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N56</a:t>
            </a:r>
          </a:p>
        </p:txBody>
      </p:sp>
      <p:sp>
        <p:nvSpPr>
          <p:cNvPr id="389145" name="Rectangle 25"/>
          <p:cNvSpPr>
            <a:spLocks noChangeArrowheads="1"/>
          </p:cNvSpPr>
          <p:nvPr/>
        </p:nvSpPr>
        <p:spPr bwMode="auto">
          <a:xfrm>
            <a:off x="5076825" y="1773238"/>
            <a:ext cx="4318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m=6</a:t>
            </a:r>
          </a:p>
        </p:txBody>
      </p:sp>
      <p:sp>
        <p:nvSpPr>
          <p:cNvPr id="389146" name="Rectangle 26"/>
          <p:cNvSpPr>
            <a:spLocks noChangeArrowheads="1"/>
          </p:cNvSpPr>
          <p:nvPr/>
        </p:nvSpPr>
        <p:spPr bwMode="auto">
          <a:xfrm>
            <a:off x="5154613" y="2998788"/>
            <a:ext cx="144462" cy="142875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4722813" y="2925763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009900"/>
                </a:solidFill>
                <a:latin typeface="Arial" charset="0"/>
              </a:rPr>
              <a:t>K54</a:t>
            </a:r>
          </a:p>
        </p:txBody>
      </p:sp>
      <p:sp>
        <p:nvSpPr>
          <p:cNvPr id="30748" name="Arc 28"/>
          <p:cNvSpPr>
            <a:spLocks/>
          </p:cNvSpPr>
          <p:nvPr/>
        </p:nvSpPr>
        <p:spPr bwMode="auto">
          <a:xfrm>
            <a:off x="5219700" y="2874963"/>
            <a:ext cx="1447800" cy="1276350"/>
          </a:xfrm>
          <a:custGeom>
            <a:avLst/>
            <a:gdLst>
              <a:gd name="T0" fmla="*/ 0 w 16719"/>
              <a:gd name="T1" fmla="*/ 90121 h 14715"/>
              <a:gd name="T2" fmla="*/ 78543 w 16719"/>
              <a:gd name="T3" fmla="*/ 0 h 14715"/>
              <a:gd name="T4" fmla="*/ 1447800 w 16719"/>
              <a:gd name="T5" fmla="*/ 1276350 h 14715"/>
              <a:gd name="T6" fmla="*/ 0 60000 65536"/>
              <a:gd name="T7" fmla="*/ 0 60000 65536"/>
              <a:gd name="T8" fmla="*/ 0 60000 65536"/>
              <a:gd name="T9" fmla="*/ 0 w 16719"/>
              <a:gd name="T10" fmla="*/ 0 h 14715"/>
              <a:gd name="T11" fmla="*/ 16719 w 16719"/>
              <a:gd name="T12" fmla="*/ 14715 h 14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719" h="14715" fill="none" extrusionOk="0">
                <a:moveTo>
                  <a:pt x="-1" y="1038"/>
                </a:moveTo>
                <a:cubicBezTo>
                  <a:pt x="291" y="683"/>
                  <a:pt x="593" y="336"/>
                  <a:pt x="906" y="-1"/>
                </a:cubicBezTo>
              </a:path>
              <a:path w="16719" h="14715" stroke="0" extrusionOk="0">
                <a:moveTo>
                  <a:pt x="-1" y="1038"/>
                </a:moveTo>
                <a:cubicBezTo>
                  <a:pt x="291" y="683"/>
                  <a:pt x="593" y="336"/>
                  <a:pt x="906" y="-1"/>
                </a:cubicBezTo>
                <a:lnTo>
                  <a:pt x="16719" y="14715"/>
                </a:lnTo>
                <a:close/>
              </a:path>
            </a:pathLst>
          </a:cu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AutoShape 29"/>
          <p:cNvSpPr>
            <a:spLocks noChangeArrowheads="1"/>
          </p:cNvSpPr>
          <p:nvPr/>
        </p:nvSpPr>
        <p:spPr bwMode="auto">
          <a:xfrm rot="5400000">
            <a:off x="6553200" y="2311400"/>
            <a:ext cx="142875" cy="730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6227763" y="1989138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  <a:tabLst>
                <a:tab pos="447675" algn="r"/>
              </a:tabLst>
            </a:pPr>
            <a:r>
              <a:rPr lang="en-US" sz="1200" i="1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200" i="1" baseline="3000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1200" i="1">
                <a:solidFill>
                  <a:schemeClr val="tx2"/>
                </a:solidFill>
                <a:latin typeface="Arial" charset="0"/>
              </a:rPr>
              <a:t>-1	0</a:t>
            </a:r>
          </a:p>
        </p:txBody>
      </p:sp>
      <p:sp>
        <p:nvSpPr>
          <p:cNvPr id="30751" name="Freeform 31"/>
          <p:cNvSpPr>
            <a:spLocks/>
          </p:cNvSpPr>
          <p:nvPr/>
        </p:nvSpPr>
        <p:spPr bwMode="auto">
          <a:xfrm>
            <a:off x="6840538" y="2420938"/>
            <a:ext cx="1079500" cy="468312"/>
          </a:xfrm>
          <a:custGeom>
            <a:avLst/>
            <a:gdLst>
              <a:gd name="T0" fmla="*/ 680 w 680"/>
              <a:gd name="T1" fmla="*/ 295 h 295"/>
              <a:gd name="T2" fmla="*/ 340 w 680"/>
              <a:gd name="T3" fmla="*/ 204 h 295"/>
              <a:gd name="T4" fmla="*/ 0 w 680"/>
              <a:gd name="T5" fmla="*/ 0 h 295"/>
              <a:gd name="T6" fmla="*/ 0 60000 65536"/>
              <a:gd name="T7" fmla="*/ 0 60000 65536"/>
              <a:gd name="T8" fmla="*/ 0 60000 65536"/>
              <a:gd name="T9" fmla="*/ 0 w 680"/>
              <a:gd name="T10" fmla="*/ 0 h 295"/>
              <a:gd name="T11" fmla="*/ 680 w 680"/>
              <a:gd name="T12" fmla="*/ 295 h 2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0" h="295">
                <a:moveTo>
                  <a:pt x="680" y="295"/>
                </a:moveTo>
                <a:cubicBezTo>
                  <a:pt x="566" y="274"/>
                  <a:pt x="453" y="253"/>
                  <a:pt x="340" y="204"/>
                </a:cubicBezTo>
                <a:cubicBezTo>
                  <a:pt x="227" y="155"/>
                  <a:pt x="113" y="77"/>
                  <a:pt x="0" y="0"/>
                </a:cubicBezTo>
              </a:path>
            </a:pathLst>
          </a:custGeom>
          <a:noFill/>
          <a:ln w="9525" cap="flat">
            <a:solidFill>
              <a:schemeClr val="accent2"/>
            </a:solidFill>
            <a:prstDash val="dash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52" name="Freeform 32"/>
          <p:cNvSpPr>
            <a:spLocks/>
          </p:cNvSpPr>
          <p:nvPr/>
        </p:nvSpPr>
        <p:spPr bwMode="auto">
          <a:xfrm>
            <a:off x="7956550" y="2997200"/>
            <a:ext cx="431800" cy="971550"/>
          </a:xfrm>
          <a:custGeom>
            <a:avLst/>
            <a:gdLst>
              <a:gd name="T0" fmla="*/ 0 w 272"/>
              <a:gd name="T1" fmla="*/ 0 h 612"/>
              <a:gd name="T2" fmla="*/ 68 w 272"/>
              <a:gd name="T3" fmla="*/ 340 h 612"/>
              <a:gd name="T4" fmla="*/ 272 w 272"/>
              <a:gd name="T5" fmla="*/ 612 h 612"/>
              <a:gd name="T6" fmla="*/ 0 60000 65536"/>
              <a:gd name="T7" fmla="*/ 0 60000 65536"/>
              <a:gd name="T8" fmla="*/ 0 60000 65536"/>
              <a:gd name="T9" fmla="*/ 0 w 272"/>
              <a:gd name="T10" fmla="*/ 0 h 612"/>
              <a:gd name="T11" fmla="*/ 272 w 272"/>
              <a:gd name="T12" fmla="*/ 612 h 6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612">
                <a:moveTo>
                  <a:pt x="0" y="0"/>
                </a:moveTo>
                <a:cubicBezTo>
                  <a:pt x="11" y="119"/>
                  <a:pt x="23" y="238"/>
                  <a:pt x="68" y="340"/>
                </a:cubicBezTo>
                <a:cubicBezTo>
                  <a:pt x="113" y="442"/>
                  <a:pt x="192" y="527"/>
                  <a:pt x="272" y="612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153" name="Oval 33"/>
          <p:cNvSpPr>
            <a:spLocks noChangeArrowheads="1"/>
          </p:cNvSpPr>
          <p:nvPr/>
        </p:nvSpPr>
        <p:spPr bwMode="auto">
          <a:xfrm>
            <a:off x="7904163" y="2843213"/>
            <a:ext cx="144462" cy="1428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4895850" y="2924175"/>
            <a:ext cx="3529013" cy="2989263"/>
            <a:chOff x="3084" y="1842"/>
            <a:chExt cx="2223" cy="1883"/>
          </a:xfrm>
        </p:grpSpPr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286" y="1956"/>
              <a:ext cx="67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spcBef>
                  <a:spcPct val="0"/>
                </a:spcBef>
                <a:buSzTx/>
                <a:buFontTx/>
                <a:buNone/>
              </a:pPr>
              <a:r>
                <a:rPr lang="en-US" sz="1200" b="1">
                  <a:solidFill>
                    <a:srgbClr val="CC3300"/>
                  </a:solidFill>
                  <a:latin typeface="Arial" charset="0"/>
                </a:rPr>
                <a:t>lookup(K54)</a:t>
              </a:r>
            </a:p>
          </p:txBody>
        </p:sp>
        <p:sp>
          <p:nvSpPr>
            <p:cNvPr id="30756" name="Freeform 36"/>
            <p:cNvSpPr>
              <a:spLocks/>
            </p:cNvSpPr>
            <p:nvPr/>
          </p:nvSpPr>
          <p:spPr bwMode="auto">
            <a:xfrm>
              <a:off x="3198" y="1842"/>
              <a:ext cx="226" cy="363"/>
            </a:xfrm>
            <a:custGeom>
              <a:avLst/>
              <a:gdLst>
                <a:gd name="T0" fmla="*/ 0 w 226"/>
                <a:gd name="T1" fmla="*/ 363 h 363"/>
                <a:gd name="T2" fmla="*/ 181 w 226"/>
                <a:gd name="T3" fmla="*/ 227 h 363"/>
                <a:gd name="T4" fmla="*/ 226 w 226"/>
                <a:gd name="T5" fmla="*/ 0 h 363"/>
                <a:gd name="T6" fmla="*/ 0 60000 65536"/>
                <a:gd name="T7" fmla="*/ 0 60000 65536"/>
                <a:gd name="T8" fmla="*/ 0 60000 65536"/>
                <a:gd name="T9" fmla="*/ 0 w 226"/>
                <a:gd name="T10" fmla="*/ 0 h 363"/>
                <a:gd name="T11" fmla="*/ 226 w 226"/>
                <a:gd name="T12" fmla="*/ 363 h 3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6" h="363">
                  <a:moveTo>
                    <a:pt x="0" y="363"/>
                  </a:moveTo>
                  <a:cubicBezTo>
                    <a:pt x="71" y="325"/>
                    <a:pt x="143" y="287"/>
                    <a:pt x="181" y="227"/>
                  </a:cubicBezTo>
                  <a:cubicBezTo>
                    <a:pt x="219" y="167"/>
                    <a:pt x="222" y="83"/>
                    <a:pt x="226" y="0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Freeform 37"/>
            <p:cNvSpPr>
              <a:spLocks/>
            </p:cNvSpPr>
            <p:nvPr/>
          </p:nvSpPr>
          <p:spPr bwMode="auto">
            <a:xfrm>
              <a:off x="4922" y="1888"/>
              <a:ext cx="362" cy="635"/>
            </a:xfrm>
            <a:custGeom>
              <a:avLst/>
              <a:gdLst>
                <a:gd name="T0" fmla="*/ 90 w 362"/>
                <a:gd name="T1" fmla="*/ 0 h 635"/>
                <a:gd name="T2" fmla="*/ 45 w 362"/>
                <a:gd name="T3" fmla="*/ 363 h 635"/>
                <a:gd name="T4" fmla="*/ 362 w 362"/>
                <a:gd name="T5" fmla="*/ 635 h 635"/>
                <a:gd name="T6" fmla="*/ 0 60000 65536"/>
                <a:gd name="T7" fmla="*/ 0 60000 65536"/>
                <a:gd name="T8" fmla="*/ 0 60000 65536"/>
                <a:gd name="T9" fmla="*/ 0 w 362"/>
                <a:gd name="T10" fmla="*/ 0 h 635"/>
                <a:gd name="T11" fmla="*/ 362 w 362"/>
                <a:gd name="T12" fmla="*/ 635 h 6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2" h="635">
                  <a:moveTo>
                    <a:pt x="90" y="0"/>
                  </a:moveTo>
                  <a:cubicBezTo>
                    <a:pt x="45" y="128"/>
                    <a:pt x="0" y="257"/>
                    <a:pt x="45" y="363"/>
                  </a:cubicBezTo>
                  <a:cubicBezTo>
                    <a:pt x="90" y="469"/>
                    <a:pt x="226" y="552"/>
                    <a:pt x="362" y="635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58" name="Freeform 38"/>
            <p:cNvSpPr>
              <a:spLocks/>
            </p:cNvSpPr>
            <p:nvPr/>
          </p:nvSpPr>
          <p:spPr bwMode="auto">
            <a:xfrm>
              <a:off x="5050" y="2568"/>
              <a:ext cx="257" cy="681"/>
            </a:xfrm>
            <a:custGeom>
              <a:avLst/>
              <a:gdLst>
                <a:gd name="T0" fmla="*/ 257 w 257"/>
                <a:gd name="T1" fmla="*/ 0 h 681"/>
                <a:gd name="T2" fmla="*/ 32 w 257"/>
                <a:gd name="T3" fmla="*/ 270 h 681"/>
                <a:gd name="T4" fmla="*/ 64 w 257"/>
                <a:gd name="T5" fmla="*/ 681 h 681"/>
                <a:gd name="T6" fmla="*/ 0 60000 65536"/>
                <a:gd name="T7" fmla="*/ 0 60000 65536"/>
                <a:gd name="T8" fmla="*/ 0 60000 65536"/>
                <a:gd name="T9" fmla="*/ 0 w 257"/>
                <a:gd name="T10" fmla="*/ 0 h 681"/>
                <a:gd name="T11" fmla="*/ 257 w 257"/>
                <a:gd name="T12" fmla="*/ 681 h 6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7" h="681">
                  <a:moveTo>
                    <a:pt x="257" y="0"/>
                  </a:moveTo>
                  <a:cubicBezTo>
                    <a:pt x="220" y="45"/>
                    <a:pt x="64" y="157"/>
                    <a:pt x="32" y="270"/>
                  </a:cubicBezTo>
                  <a:cubicBezTo>
                    <a:pt x="0" y="383"/>
                    <a:pt x="57" y="596"/>
                    <a:pt x="64" y="681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Freeform 39"/>
            <p:cNvSpPr>
              <a:spLocks/>
            </p:cNvSpPr>
            <p:nvPr/>
          </p:nvSpPr>
          <p:spPr bwMode="auto">
            <a:xfrm>
              <a:off x="4195" y="3317"/>
              <a:ext cx="885" cy="408"/>
            </a:xfrm>
            <a:custGeom>
              <a:avLst/>
              <a:gdLst>
                <a:gd name="T0" fmla="*/ 885 w 885"/>
                <a:gd name="T1" fmla="*/ 0 h 408"/>
                <a:gd name="T2" fmla="*/ 386 w 885"/>
                <a:gd name="T3" fmla="*/ 90 h 408"/>
                <a:gd name="T4" fmla="*/ 0 w 885"/>
                <a:gd name="T5" fmla="*/ 408 h 408"/>
                <a:gd name="T6" fmla="*/ 0 60000 65536"/>
                <a:gd name="T7" fmla="*/ 0 60000 65536"/>
                <a:gd name="T8" fmla="*/ 0 60000 65536"/>
                <a:gd name="T9" fmla="*/ 0 w 885"/>
                <a:gd name="T10" fmla="*/ 0 h 408"/>
                <a:gd name="T11" fmla="*/ 885 w 885"/>
                <a:gd name="T12" fmla="*/ 408 h 4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85" h="408">
                  <a:moveTo>
                    <a:pt x="885" y="0"/>
                  </a:moveTo>
                  <a:cubicBezTo>
                    <a:pt x="709" y="11"/>
                    <a:pt x="533" y="22"/>
                    <a:pt x="386" y="90"/>
                  </a:cubicBezTo>
                  <a:cubicBezTo>
                    <a:pt x="239" y="158"/>
                    <a:pt x="119" y="283"/>
                    <a:pt x="0" y="408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Freeform 40"/>
            <p:cNvSpPr>
              <a:spLocks/>
            </p:cNvSpPr>
            <p:nvPr/>
          </p:nvSpPr>
          <p:spPr bwMode="auto">
            <a:xfrm>
              <a:off x="3560" y="3509"/>
              <a:ext cx="545" cy="216"/>
            </a:xfrm>
            <a:custGeom>
              <a:avLst/>
              <a:gdLst>
                <a:gd name="T0" fmla="*/ 545 w 545"/>
                <a:gd name="T1" fmla="*/ 216 h 216"/>
                <a:gd name="T2" fmla="*/ 341 w 545"/>
                <a:gd name="T3" fmla="*/ 34 h 216"/>
                <a:gd name="T4" fmla="*/ 0 w 545"/>
                <a:gd name="T5" fmla="*/ 12 h 216"/>
                <a:gd name="T6" fmla="*/ 0 60000 65536"/>
                <a:gd name="T7" fmla="*/ 0 60000 65536"/>
                <a:gd name="T8" fmla="*/ 0 60000 65536"/>
                <a:gd name="T9" fmla="*/ 0 w 545"/>
                <a:gd name="T10" fmla="*/ 0 h 216"/>
                <a:gd name="T11" fmla="*/ 545 w 545"/>
                <a:gd name="T12" fmla="*/ 216 h 2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216">
                  <a:moveTo>
                    <a:pt x="545" y="216"/>
                  </a:moveTo>
                  <a:cubicBezTo>
                    <a:pt x="488" y="142"/>
                    <a:pt x="432" y="68"/>
                    <a:pt x="341" y="34"/>
                  </a:cubicBezTo>
                  <a:cubicBezTo>
                    <a:pt x="250" y="0"/>
                    <a:pt x="125" y="6"/>
                    <a:pt x="0" y="12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Freeform 41"/>
            <p:cNvSpPr>
              <a:spLocks/>
            </p:cNvSpPr>
            <p:nvPr/>
          </p:nvSpPr>
          <p:spPr bwMode="auto">
            <a:xfrm>
              <a:off x="3288" y="3203"/>
              <a:ext cx="227" cy="272"/>
            </a:xfrm>
            <a:custGeom>
              <a:avLst/>
              <a:gdLst>
                <a:gd name="T0" fmla="*/ 227 w 227"/>
                <a:gd name="T1" fmla="*/ 272 h 272"/>
                <a:gd name="T2" fmla="*/ 159 w 227"/>
                <a:gd name="T3" fmla="*/ 91 h 272"/>
                <a:gd name="T4" fmla="*/ 0 w 227"/>
                <a:gd name="T5" fmla="*/ 0 h 272"/>
                <a:gd name="T6" fmla="*/ 0 60000 65536"/>
                <a:gd name="T7" fmla="*/ 0 60000 65536"/>
                <a:gd name="T8" fmla="*/ 0 60000 65536"/>
                <a:gd name="T9" fmla="*/ 0 w 227"/>
                <a:gd name="T10" fmla="*/ 0 h 272"/>
                <a:gd name="T11" fmla="*/ 227 w 227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272">
                  <a:moveTo>
                    <a:pt x="227" y="272"/>
                  </a:moveTo>
                  <a:cubicBezTo>
                    <a:pt x="212" y="204"/>
                    <a:pt x="197" y="136"/>
                    <a:pt x="159" y="91"/>
                  </a:cubicBezTo>
                  <a:cubicBezTo>
                    <a:pt x="121" y="46"/>
                    <a:pt x="60" y="23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Freeform 42"/>
            <p:cNvSpPr>
              <a:spLocks/>
            </p:cNvSpPr>
            <p:nvPr/>
          </p:nvSpPr>
          <p:spPr bwMode="auto">
            <a:xfrm>
              <a:off x="3084" y="2614"/>
              <a:ext cx="208" cy="544"/>
            </a:xfrm>
            <a:custGeom>
              <a:avLst/>
              <a:gdLst>
                <a:gd name="T0" fmla="*/ 159 w 208"/>
                <a:gd name="T1" fmla="*/ 544 h 544"/>
                <a:gd name="T2" fmla="*/ 182 w 208"/>
                <a:gd name="T3" fmla="*/ 226 h 544"/>
                <a:gd name="T4" fmla="*/ 0 w 208"/>
                <a:gd name="T5" fmla="*/ 0 h 544"/>
                <a:gd name="T6" fmla="*/ 0 60000 65536"/>
                <a:gd name="T7" fmla="*/ 0 60000 65536"/>
                <a:gd name="T8" fmla="*/ 0 60000 65536"/>
                <a:gd name="T9" fmla="*/ 0 w 208"/>
                <a:gd name="T10" fmla="*/ 0 h 544"/>
                <a:gd name="T11" fmla="*/ 208 w 208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" h="544">
                  <a:moveTo>
                    <a:pt x="159" y="544"/>
                  </a:moveTo>
                  <a:cubicBezTo>
                    <a:pt x="183" y="430"/>
                    <a:pt x="208" y="317"/>
                    <a:pt x="182" y="226"/>
                  </a:cubicBezTo>
                  <a:cubicBezTo>
                    <a:pt x="156" y="135"/>
                    <a:pt x="78" y="6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Freeform 43"/>
            <p:cNvSpPr>
              <a:spLocks/>
            </p:cNvSpPr>
            <p:nvPr/>
          </p:nvSpPr>
          <p:spPr bwMode="auto">
            <a:xfrm>
              <a:off x="3084" y="2251"/>
              <a:ext cx="79" cy="272"/>
            </a:xfrm>
            <a:custGeom>
              <a:avLst/>
              <a:gdLst>
                <a:gd name="T0" fmla="*/ 0 w 79"/>
                <a:gd name="T1" fmla="*/ 272 h 272"/>
                <a:gd name="T2" fmla="*/ 68 w 79"/>
                <a:gd name="T3" fmla="*/ 181 h 272"/>
                <a:gd name="T4" fmla="*/ 68 w 79"/>
                <a:gd name="T5" fmla="*/ 0 h 272"/>
                <a:gd name="T6" fmla="*/ 0 60000 65536"/>
                <a:gd name="T7" fmla="*/ 0 60000 65536"/>
                <a:gd name="T8" fmla="*/ 0 60000 65536"/>
                <a:gd name="T9" fmla="*/ 0 w 79"/>
                <a:gd name="T10" fmla="*/ 0 h 272"/>
                <a:gd name="T11" fmla="*/ 79 w 7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9" h="272">
                  <a:moveTo>
                    <a:pt x="0" y="272"/>
                  </a:moveTo>
                  <a:cubicBezTo>
                    <a:pt x="28" y="249"/>
                    <a:pt x="57" y="226"/>
                    <a:pt x="68" y="181"/>
                  </a:cubicBezTo>
                  <a:cubicBezTo>
                    <a:pt x="79" y="136"/>
                    <a:pt x="73" y="68"/>
                    <a:pt x="68" y="0"/>
                  </a:cubicBezTo>
                </a:path>
              </a:pathLst>
            </a:custGeom>
            <a:noFill/>
            <a:ln w="19050" cmpd="sng">
              <a:solidFill>
                <a:srgbClr val="CC33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4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Basic Chord: State and Lookup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800" y="2097088"/>
            <a:ext cx="8345488" cy="360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dis_teaching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C00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dis_teaching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dis_teaching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dis_teaching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dis_teaching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Pixel">
  <a:themeElements>
    <a:clrScheme name="3_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3_Pixel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None/>
          <a:tabLst/>
          <a:defRPr kumimoji="0" lang="el-G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None/>
          <a:tabLst/>
          <a:defRPr kumimoji="0" lang="el-G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3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2174</TotalTime>
  <Words>1743</Words>
  <Application>Microsoft Office PowerPoint</Application>
  <PresentationFormat>On-screen Show (4:3)</PresentationFormat>
  <Paragraphs>429</Paragraphs>
  <Slides>23</Slides>
  <Notes>8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MS Mincho</vt:lpstr>
      <vt:lpstr>Arial</vt:lpstr>
      <vt:lpstr>Book Antiqua</vt:lpstr>
      <vt:lpstr>Calibri</vt:lpstr>
      <vt:lpstr>Verdana</vt:lpstr>
      <vt:lpstr>Wingdings</vt:lpstr>
      <vt:lpstr>ddis_teaching</vt:lpstr>
      <vt:lpstr>4_Pixel</vt:lpstr>
      <vt:lpstr>Software Systems for Big Data Management and Analytics</vt:lpstr>
      <vt:lpstr>P2P challenge: Locating content</vt:lpstr>
      <vt:lpstr>Indexed Search</vt:lpstr>
      <vt:lpstr>Idea: Hash Tables</vt:lpstr>
      <vt:lpstr>DHTs in Context</vt:lpstr>
      <vt:lpstr>CHORD (MIT)</vt:lpstr>
      <vt:lpstr>Chord (MIT)</vt:lpstr>
      <vt:lpstr>Basic Chord: State and Lookup</vt:lpstr>
      <vt:lpstr>Basic Chord: State and Lookup</vt:lpstr>
      <vt:lpstr>Complete Chord</vt:lpstr>
      <vt:lpstr>Complete Chord</vt:lpstr>
      <vt:lpstr>Chord Ring Management</vt:lpstr>
      <vt:lpstr>Joining the Ring</vt:lpstr>
      <vt:lpstr>Joining the Ring — Step 1</vt:lpstr>
      <vt:lpstr>Joining the Ring — Step 2</vt:lpstr>
      <vt:lpstr>Joining the Ring — Step 3</vt:lpstr>
      <vt:lpstr>Leaving the Ring (or Failing)</vt:lpstr>
      <vt:lpstr>Leaving the Ring (or Failing)</vt:lpstr>
      <vt:lpstr>Stabilization</vt:lpstr>
      <vt:lpstr>Chord and Network Topology</vt:lpstr>
      <vt:lpstr>Cost of Lookup</vt:lpstr>
      <vt:lpstr>Robustness</vt:lpstr>
      <vt:lpstr>Chord Discussion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Yannis</dc:creator>
  <cp:lastModifiedBy>Spyros Sioutas</cp:lastModifiedBy>
  <cp:revision>512</cp:revision>
  <dcterms:created xsi:type="dcterms:W3CDTF">2003-12-14T17:30:05Z</dcterms:created>
  <dcterms:modified xsi:type="dcterms:W3CDTF">2024-03-01T15:50:45Z</dcterms:modified>
</cp:coreProperties>
</file>