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627" r:id="rId2"/>
    <p:sldId id="628" r:id="rId3"/>
    <p:sldId id="629" r:id="rId4"/>
    <p:sldId id="630" r:id="rId5"/>
    <p:sldId id="631" r:id="rId6"/>
    <p:sldId id="632" r:id="rId7"/>
    <p:sldId id="334" r:id="rId8"/>
    <p:sldId id="635" r:id="rId9"/>
    <p:sldId id="636" r:id="rId10"/>
    <p:sldId id="637" r:id="rId11"/>
    <p:sldId id="638" r:id="rId12"/>
    <p:sldId id="661" r:id="rId13"/>
    <p:sldId id="639" r:id="rId14"/>
    <p:sldId id="640" r:id="rId15"/>
    <p:sldId id="64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  <a:srgbClr val="0000FF"/>
    <a:srgbClr val="009999"/>
    <a:srgbClr val="003366"/>
    <a:srgbClr val="A50021"/>
    <a:srgbClr val="5C00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CBA082-053A-48FE-AC35-4DD0736C6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D202-B827-4326-9B00-D7E254BEB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7883-234F-4750-BDB7-0F141AF8E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DFAD1-E5F1-4EBD-A666-28FE65A8B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E1655-9EA7-4A26-B176-7EED855C26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04FFB-D704-4CD1-8651-0356FB508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1D5D1-8126-48C2-982B-E8860C7EC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FF520-DE71-45DF-9F0F-67C90EB241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82FC1-6C04-4DCF-8A43-C027D02EE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9676-D8F7-499F-8D1F-FF83447B9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4890D-C707-4132-9EA5-A31D4BD8B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79DB-C0B3-4BB9-84AF-DCCE95974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7B71546-23F7-49B8-8B01-3C86B83DF8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4 - TextBox"/>
          <p:cNvSpPr txBox="1">
            <a:spLocks noChangeArrowheads="1"/>
          </p:cNvSpPr>
          <p:nvPr/>
        </p:nvSpPr>
        <p:spPr bwMode="auto">
          <a:xfrm>
            <a:off x="2555875" y="549275"/>
            <a:ext cx="41767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solidFill>
                  <a:srgbClr val="0033CC"/>
                </a:solidFill>
                <a:latin typeface="Book Antiqua" pitchFamily="18" charset="0"/>
              </a:rPr>
              <a:t>Ηλεκτροκαρδιογράφημα</a:t>
            </a:r>
            <a:r>
              <a:rPr lang="el-GR" sz="2400">
                <a:latin typeface="Book Antiqua" pitchFamily="18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l-GR" sz="1600">
                <a:latin typeface="Book Antiqua" pitchFamily="18" charset="0"/>
              </a:rPr>
              <a:t>Μάθημα Ε' ετών φοιτητών Παθολογίας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l-GR" sz="1400">
                <a:latin typeface="Book Antiqua" pitchFamily="18" charset="0"/>
              </a:rPr>
              <a:t>Γιάννης Χειλαδάκης,  18-3-2021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60350"/>
            <a:ext cx="5000625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58293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2 - TextBox"/>
          <p:cNvSpPr txBox="1">
            <a:spLocks noChangeArrowheads="1"/>
          </p:cNvSpPr>
          <p:nvPr/>
        </p:nvSpPr>
        <p:spPr bwMode="auto">
          <a:xfrm>
            <a:off x="395288" y="333375"/>
            <a:ext cx="1655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33CC"/>
                </a:solidFill>
              </a:rPr>
              <a:t>Διάστημα </a:t>
            </a:r>
            <a:r>
              <a:rPr lang="en-US" b="1">
                <a:solidFill>
                  <a:srgbClr val="0033CC"/>
                </a:solidFill>
              </a:rPr>
              <a:t>QT</a:t>
            </a:r>
            <a:endParaRPr lang="el-GR" b="1">
              <a:solidFill>
                <a:srgbClr val="0033CC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00438"/>
            <a:ext cx="2590800" cy="1800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545513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8637588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2 - TextBox"/>
          <p:cNvSpPr txBox="1">
            <a:spLocks noChangeArrowheads="1"/>
          </p:cNvSpPr>
          <p:nvPr/>
        </p:nvSpPr>
        <p:spPr bwMode="auto">
          <a:xfrm>
            <a:off x="323850" y="188913"/>
            <a:ext cx="3816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0033CC"/>
                </a:solidFill>
              </a:rPr>
              <a:t>κύμα </a:t>
            </a:r>
            <a:r>
              <a:rPr lang="en-US" b="1">
                <a:solidFill>
                  <a:srgbClr val="0033CC"/>
                </a:solidFill>
              </a:rPr>
              <a:t>P, </a:t>
            </a:r>
            <a:r>
              <a:rPr lang="el-GR" b="1">
                <a:solidFill>
                  <a:srgbClr val="0033CC"/>
                </a:solidFill>
              </a:rPr>
              <a:t>διάστημα </a:t>
            </a:r>
            <a:r>
              <a:rPr lang="en-US" b="1">
                <a:solidFill>
                  <a:srgbClr val="0033CC"/>
                </a:solidFill>
              </a:rPr>
              <a:t>ST, </a:t>
            </a:r>
            <a:r>
              <a:rPr lang="el-GR" b="1">
                <a:solidFill>
                  <a:srgbClr val="0033CC"/>
                </a:solidFill>
              </a:rPr>
              <a:t>κύμα 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4813"/>
            <a:ext cx="7142163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61913"/>
            <a:ext cx="6813550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5947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8183562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71278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423275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137525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3375"/>
            <a:ext cx="38893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288" y="188913"/>
          <a:ext cx="3744912" cy="6523037"/>
        </p:xfrm>
        <a:graphic>
          <a:graphicData uri="http://schemas.openxmlformats.org/presentationml/2006/ole">
            <p:oleObj spid="_x0000_s1026" name="Bitmap Image" r:id="rId4" imgW="4791744" imgH="8345065" progId="Paint.Picture">
              <p:embed/>
            </p:oleObj>
          </a:graphicData>
        </a:graphic>
      </p:graphicFrame>
      <p:sp>
        <p:nvSpPr>
          <p:cNvPr id="1028" name="4 - TextBox"/>
          <p:cNvSpPr txBox="1">
            <a:spLocks noChangeArrowheads="1"/>
          </p:cNvSpPr>
          <p:nvPr/>
        </p:nvSpPr>
        <p:spPr bwMode="auto">
          <a:xfrm>
            <a:off x="1835150" y="6308725"/>
            <a:ext cx="2665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Julius Bernstein 1902</a:t>
            </a:r>
            <a:endParaRPr lang="el-GR" sz="1400"/>
          </a:p>
        </p:txBody>
      </p:sp>
      <p:sp>
        <p:nvSpPr>
          <p:cNvPr id="1029" name="6 - TextBox"/>
          <p:cNvSpPr txBox="1">
            <a:spLocks noChangeArrowheads="1"/>
          </p:cNvSpPr>
          <p:nvPr/>
        </p:nvSpPr>
        <p:spPr bwMode="auto">
          <a:xfrm>
            <a:off x="7164388" y="4365625"/>
            <a:ext cx="1368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000"/>
              <a:t>Ι. Χειλαδάκης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475663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8913"/>
            <a:ext cx="7310437" cy="6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27</Words>
  <Application>Microsoft Office PowerPoint</Application>
  <PresentationFormat>Προβολή στην οθόνη (4:3)</PresentationFormat>
  <Paragraphs>7</Paragraphs>
  <Slides>15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Book Antiqua</vt:lpstr>
      <vt:lpstr>Default Design</vt:lpstr>
      <vt:lpstr>Bitmap Image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Company>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pathol-eid</cp:lastModifiedBy>
  <cp:revision>319</cp:revision>
  <dcterms:created xsi:type="dcterms:W3CDTF">2006-02-26T19:02:10Z</dcterms:created>
  <dcterms:modified xsi:type="dcterms:W3CDTF">2021-07-01T06:52:57Z</dcterms:modified>
</cp:coreProperties>
</file>