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35"/>
  </p:notesMasterIdLst>
  <p:sldIdLst>
    <p:sldId id="257" r:id="rId5"/>
    <p:sldId id="260" r:id="rId6"/>
    <p:sldId id="261" r:id="rId7"/>
    <p:sldId id="277" r:id="rId8"/>
    <p:sldId id="278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59" r:id="rId18"/>
    <p:sldId id="274" r:id="rId19"/>
    <p:sldId id="275" r:id="rId20"/>
    <p:sldId id="270" r:id="rId21"/>
    <p:sldId id="271" r:id="rId22"/>
    <p:sldId id="272" r:id="rId23"/>
    <p:sldId id="273" r:id="rId24"/>
    <p:sldId id="280" r:id="rId25"/>
    <p:sldId id="276" r:id="rId26"/>
    <p:sldId id="279" r:id="rId27"/>
    <p:sldId id="281" r:id="rId28"/>
    <p:sldId id="282" r:id="rId29"/>
    <p:sldId id="283" r:id="rId30"/>
    <p:sldId id="285" r:id="rId31"/>
    <p:sldId id="287" r:id="rId32"/>
    <p:sldId id="286" r:id="rId33"/>
    <p:sldId id="284" r:id="rId34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817F5-CED2-49D9-9E4A-647D8A361C15}" type="doc">
      <dgm:prSet loTypeId="urn:microsoft.com/office/officeart/2005/8/layout/hierarchy1" loCatId="hierarchy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128CBCA-7FC0-4812-80E9-8C67C48C9504}">
      <dgm:prSet phldrT="[Text]" custT="1"/>
      <dgm:spPr/>
      <dgm:t>
        <a:bodyPr/>
        <a:lstStyle/>
        <a:p>
          <a:r>
            <a:rPr lang="en-GB" sz="2800" dirty="0"/>
            <a:t>Narrow QRS SVT</a:t>
          </a:r>
        </a:p>
      </dgm:t>
    </dgm:pt>
    <dgm:pt modelId="{E291545F-AC78-450C-A986-1E83CE40EC72}" type="parTrans" cxnId="{1F201D03-1CB2-4F2E-8421-E1268D6DBA56}">
      <dgm:prSet/>
      <dgm:spPr/>
      <dgm:t>
        <a:bodyPr/>
        <a:lstStyle/>
        <a:p>
          <a:endParaRPr lang="en-GB"/>
        </a:p>
      </dgm:t>
    </dgm:pt>
    <dgm:pt modelId="{99ED2284-C351-4DD7-8E1D-5EA7BADAF187}" type="sibTrans" cxnId="{1F201D03-1CB2-4F2E-8421-E1268D6DBA56}">
      <dgm:prSet/>
      <dgm:spPr/>
      <dgm:t>
        <a:bodyPr/>
        <a:lstStyle/>
        <a:p>
          <a:endParaRPr lang="en-GB"/>
        </a:p>
      </dgm:t>
    </dgm:pt>
    <dgm:pt modelId="{17CBEA77-01E3-4B04-9F45-96353C36ACA1}">
      <dgm:prSet phldrT="[Text]"/>
      <dgm:spPr/>
      <dgm:t>
        <a:bodyPr/>
        <a:lstStyle/>
        <a:p>
          <a:r>
            <a:rPr lang="en-GB" dirty="0"/>
            <a:t>Regular 	</a:t>
          </a:r>
        </a:p>
      </dgm:t>
    </dgm:pt>
    <dgm:pt modelId="{28E129BB-888C-4FE8-9474-D5B999DF2928}" type="parTrans" cxnId="{7D3993CD-0A51-415D-A077-0A9597690BFD}">
      <dgm:prSet/>
      <dgm:spPr/>
      <dgm:t>
        <a:bodyPr/>
        <a:lstStyle/>
        <a:p>
          <a:endParaRPr lang="en-GB"/>
        </a:p>
      </dgm:t>
    </dgm:pt>
    <dgm:pt modelId="{BBD419A2-DBF0-4D98-A6D6-43FF13DAF81F}" type="sibTrans" cxnId="{7D3993CD-0A51-415D-A077-0A9597690BFD}">
      <dgm:prSet/>
      <dgm:spPr/>
      <dgm:t>
        <a:bodyPr/>
        <a:lstStyle/>
        <a:p>
          <a:endParaRPr lang="en-GB"/>
        </a:p>
      </dgm:t>
    </dgm:pt>
    <dgm:pt modelId="{902B91B3-470C-4791-8FA6-258C7620D79C}">
      <dgm:prSet phldrT="[Text]"/>
      <dgm:spPr/>
      <dgm:t>
        <a:bodyPr/>
        <a:lstStyle/>
        <a:p>
          <a:r>
            <a:rPr lang="en-GB" dirty="0"/>
            <a:t>A&gt;V</a:t>
          </a:r>
        </a:p>
      </dgm:t>
    </dgm:pt>
    <dgm:pt modelId="{B56F7F9B-F7F3-41DA-88D0-5422EAC5CEFD}" type="parTrans" cxnId="{97ADBFDF-27D4-4497-A2DB-43BCC9D89664}">
      <dgm:prSet/>
      <dgm:spPr/>
      <dgm:t>
        <a:bodyPr/>
        <a:lstStyle/>
        <a:p>
          <a:endParaRPr lang="en-GB"/>
        </a:p>
      </dgm:t>
    </dgm:pt>
    <dgm:pt modelId="{3F444EBB-FE1D-4A36-81CF-73E252492188}" type="sibTrans" cxnId="{97ADBFDF-27D4-4497-A2DB-43BCC9D89664}">
      <dgm:prSet/>
      <dgm:spPr/>
      <dgm:t>
        <a:bodyPr/>
        <a:lstStyle/>
        <a:p>
          <a:endParaRPr lang="en-GB"/>
        </a:p>
      </dgm:t>
    </dgm:pt>
    <dgm:pt modelId="{C20EE7EE-848F-4273-B542-11B36F7CEE21}">
      <dgm:prSet phldrT="[Text]"/>
      <dgm:spPr/>
      <dgm:t>
        <a:bodyPr/>
        <a:lstStyle/>
        <a:p>
          <a:r>
            <a:rPr lang="en-GB" dirty="0"/>
            <a:t>A =V</a:t>
          </a:r>
        </a:p>
      </dgm:t>
    </dgm:pt>
    <dgm:pt modelId="{367DB3F3-1708-424D-B98F-132581894963}" type="parTrans" cxnId="{23796601-A122-4AD7-9EAB-EB441C16C879}">
      <dgm:prSet/>
      <dgm:spPr/>
      <dgm:t>
        <a:bodyPr/>
        <a:lstStyle/>
        <a:p>
          <a:endParaRPr lang="en-GB"/>
        </a:p>
      </dgm:t>
    </dgm:pt>
    <dgm:pt modelId="{7E8C4A9E-C024-41F6-A471-E69B097BCFFE}" type="sibTrans" cxnId="{23796601-A122-4AD7-9EAB-EB441C16C879}">
      <dgm:prSet/>
      <dgm:spPr/>
      <dgm:t>
        <a:bodyPr/>
        <a:lstStyle/>
        <a:p>
          <a:endParaRPr lang="en-GB"/>
        </a:p>
      </dgm:t>
    </dgm:pt>
    <dgm:pt modelId="{9DF69B40-54C1-4025-8E11-C72C5ED79595}">
      <dgm:prSet phldrT="[Text]"/>
      <dgm:spPr/>
      <dgm:t>
        <a:bodyPr/>
        <a:lstStyle/>
        <a:p>
          <a:r>
            <a:rPr lang="en-GB" dirty="0"/>
            <a:t>Irregular</a:t>
          </a:r>
        </a:p>
      </dgm:t>
    </dgm:pt>
    <dgm:pt modelId="{86C4356B-268F-40E6-8129-2CCFFE10B12C}" type="parTrans" cxnId="{3AE29789-CB88-4375-BCC3-840F742D68C1}">
      <dgm:prSet/>
      <dgm:spPr/>
      <dgm:t>
        <a:bodyPr/>
        <a:lstStyle/>
        <a:p>
          <a:endParaRPr lang="en-GB"/>
        </a:p>
      </dgm:t>
    </dgm:pt>
    <dgm:pt modelId="{E9AF23CE-CEF2-4A6B-B6DA-7791E048D117}" type="sibTrans" cxnId="{3AE29789-CB88-4375-BCC3-840F742D68C1}">
      <dgm:prSet/>
      <dgm:spPr/>
      <dgm:t>
        <a:bodyPr/>
        <a:lstStyle/>
        <a:p>
          <a:endParaRPr lang="en-GB"/>
        </a:p>
      </dgm:t>
    </dgm:pt>
    <dgm:pt modelId="{F48B6935-339A-4E75-BC63-6ED0F2C2ACEB}">
      <dgm:prSet/>
      <dgm:spPr/>
      <dgm:t>
        <a:bodyPr/>
        <a:lstStyle/>
        <a:p>
          <a:r>
            <a:rPr lang="en-GB" dirty="0"/>
            <a:t>V&gt;A</a:t>
          </a:r>
        </a:p>
      </dgm:t>
    </dgm:pt>
    <dgm:pt modelId="{E82AB5FC-7FFA-477B-AFFC-D4D8706177C1}" type="parTrans" cxnId="{C16049FE-FE10-4280-85DB-007AA6020731}">
      <dgm:prSet/>
      <dgm:spPr/>
      <dgm:t>
        <a:bodyPr/>
        <a:lstStyle/>
        <a:p>
          <a:endParaRPr lang="en-GB"/>
        </a:p>
      </dgm:t>
    </dgm:pt>
    <dgm:pt modelId="{0553D9E1-1B3B-44C3-82CB-B56FB4598BC7}" type="sibTrans" cxnId="{C16049FE-FE10-4280-85DB-007AA6020731}">
      <dgm:prSet/>
      <dgm:spPr/>
      <dgm:t>
        <a:bodyPr/>
        <a:lstStyle/>
        <a:p>
          <a:endParaRPr lang="en-GB"/>
        </a:p>
      </dgm:t>
    </dgm:pt>
    <dgm:pt modelId="{85A049C7-5F7D-4B5E-8DE4-082E6BECBF0B}" type="pres">
      <dgm:prSet presAssocID="{383817F5-CED2-49D9-9E4A-647D8A361C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19D9FC2-E5C7-497E-A508-CF248FDB42F1}" type="pres">
      <dgm:prSet presAssocID="{5128CBCA-7FC0-4812-80E9-8C67C48C9504}" presName="hierRoot1" presStyleCnt="0"/>
      <dgm:spPr/>
    </dgm:pt>
    <dgm:pt modelId="{548F76AC-F416-484D-8CB2-F6B25E8A1587}" type="pres">
      <dgm:prSet presAssocID="{5128CBCA-7FC0-4812-80E9-8C67C48C9504}" presName="composite" presStyleCnt="0"/>
      <dgm:spPr/>
    </dgm:pt>
    <dgm:pt modelId="{A2D7E289-877A-4D6F-AFE6-27B89828CC64}" type="pres">
      <dgm:prSet presAssocID="{5128CBCA-7FC0-4812-80E9-8C67C48C9504}" presName="background" presStyleLbl="node0" presStyleIdx="0" presStyleCnt="1"/>
      <dgm:spPr/>
    </dgm:pt>
    <dgm:pt modelId="{8C002C73-E871-4320-8517-66E161FA6A97}" type="pres">
      <dgm:prSet presAssocID="{5128CBCA-7FC0-4812-80E9-8C67C48C9504}" presName="text" presStyleLbl="fgAcc0" presStyleIdx="0" presStyleCnt="1" custScaleX="79338" custScaleY="67974">
        <dgm:presLayoutVars>
          <dgm:chPref val="3"/>
        </dgm:presLayoutVars>
      </dgm:prSet>
      <dgm:spPr/>
    </dgm:pt>
    <dgm:pt modelId="{CC69AFD2-5885-4273-A14A-6A3DD0965807}" type="pres">
      <dgm:prSet presAssocID="{5128CBCA-7FC0-4812-80E9-8C67C48C9504}" presName="hierChild2" presStyleCnt="0"/>
      <dgm:spPr/>
    </dgm:pt>
    <dgm:pt modelId="{CD773F98-8C2C-48BF-A023-D474A956C92C}" type="pres">
      <dgm:prSet presAssocID="{28E129BB-888C-4FE8-9474-D5B999DF2928}" presName="Name10" presStyleLbl="parChTrans1D2" presStyleIdx="0" presStyleCnt="2"/>
      <dgm:spPr/>
    </dgm:pt>
    <dgm:pt modelId="{19FF2641-2245-4EE2-AF71-4563005C9C6E}" type="pres">
      <dgm:prSet presAssocID="{17CBEA77-01E3-4B04-9F45-96353C36ACA1}" presName="hierRoot2" presStyleCnt="0"/>
      <dgm:spPr/>
    </dgm:pt>
    <dgm:pt modelId="{E831A9D4-9F89-4042-A6CA-2CD3838B1753}" type="pres">
      <dgm:prSet presAssocID="{17CBEA77-01E3-4B04-9F45-96353C36ACA1}" presName="composite2" presStyleCnt="0"/>
      <dgm:spPr/>
    </dgm:pt>
    <dgm:pt modelId="{B5B44D4D-000A-4170-9206-3E6DC8B25D5E}" type="pres">
      <dgm:prSet presAssocID="{17CBEA77-01E3-4B04-9F45-96353C36ACA1}" presName="background2" presStyleLbl="node2" presStyleIdx="0" presStyleCnt="2"/>
      <dgm:spPr/>
    </dgm:pt>
    <dgm:pt modelId="{AB6F8CDD-176D-443F-B0B3-BCBE2D0DC497}" type="pres">
      <dgm:prSet presAssocID="{17CBEA77-01E3-4B04-9F45-96353C36ACA1}" presName="text2" presStyleLbl="fgAcc2" presStyleIdx="0" presStyleCnt="2" custScaleX="57780" custScaleY="62986">
        <dgm:presLayoutVars>
          <dgm:chPref val="3"/>
        </dgm:presLayoutVars>
      </dgm:prSet>
      <dgm:spPr/>
    </dgm:pt>
    <dgm:pt modelId="{B2169386-26EE-4DF0-9E77-7B9237CCBB40}" type="pres">
      <dgm:prSet presAssocID="{17CBEA77-01E3-4B04-9F45-96353C36ACA1}" presName="hierChild3" presStyleCnt="0"/>
      <dgm:spPr/>
    </dgm:pt>
    <dgm:pt modelId="{894EB6B4-8BED-4CA2-AF11-E95A5F4DB1E5}" type="pres">
      <dgm:prSet presAssocID="{B56F7F9B-F7F3-41DA-88D0-5422EAC5CEFD}" presName="Name17" presStyleLbl="parChTrans1D3" presStyleIdx="0" presStyleCnt="3"/>
      <dgm:spPr/>
    </dgm:pt>
    <dgm:pt modelId="{2C5BE8B1-1328-4562-8BF0-F4D9C2AC9E90}" type="pres">
      <dgm:prSet presAssocID="{902B91B3-470C-4791-8FA6-258C7620D79C}" presName="hierRoot3" presStyleCnt="0"/>
      <dgm:spPr/>
    </dgm:pt>
    <dgm:pt modelId="{9EF5A145-B7A4-49F1-9F89-EEADB2C4387C}" type="pres">
      <dgm:prSet presAssocID="{902B91B3-470C-4791-8FA6-258C7620D79C}" presName="composite3" presStyleCnt="0"/>
      <dgm:spPr/>
    </dgm:pt>
    <dgm:pt modelId="{AA6A9AB1-DFFB-47CD-A4EC-19E38EC5354E}" type="pres">
      <dgm:prSet presAssocID="{902B91B3-470C-4791-8FA6-258C7620D79C}" presName="background3" presStyleLbl="node3" presStyleIdx="0" presStyleCnt="3"/>
      <dgm:spPr/>
    </dgm:pt>
    <dgm:pt modelId="{F94B5B1A-EB28-4D7D-9977-1A6779A689F4}" type="pres">
      <dgm:prSet presAssocID="{902B91B3-470C-4791-8FA6-258C7620D79C}" presName="text3" presStyleLbl="fgAcc3" presStyleIdx="0" presStyleCnt="3" custScaleX="34594" custScaleY="33412">
        <dgm:presLayoutVars>
          <dgm:chPref val="3"/>
        </dgm:presLayoutVars>
      </dgm:prSet>
      <dgm:spPr/>
    </dgm:pt>
    <dgm:pt modelId="{FC82DB26-49EB-4C4F-B2E8-0D956C3CED2C}" type="pres">
      <dgm:prSet presAssocID="{902B91B3-470C-4791-8FA6-258C7620D79C}" presName="hierChild4" presStyleCnt="0"/>
      <dgm:spPr/>
    </dgm:pt>
    <dgm:pt modelId="{DD7870A0-37A7-4246-8434-100ABFC321A5}" type="pres">
      <dgm:prSet presAssocID="{367DB3F3-1708-424D-B98F-132581894963}" presName="Name17" presStyleLbl="parChTrans1D3" presStyleIdx="1" presStyleCnt="3"/>
      <dgm:spPr/>
    </dgm:pt>
    <dgm:pt modelId="{C086E969-D129-43C7-9E3F-A972FF2D35B7}" type="pres">
      <dgm:prSet presAssocID="{C20EE7EE-848F-4273-B542-11B36F7CEE21}" presName="hierRoot3" presStyleCnt="0"/>
      <dgm:spPr/>
    </dgm:pt>
    <dgm:pt modelId="{F5D388FC-C31E-4347-B798-36931AB8ECE1}" type="pres">
      <dgm:prSet presAssocID="{C20EE7EE-848F-4273-B542-11B36F7CEE21}" presName="composite3" presStyleCnt="0"/>
      <dgm:spPr/>
    </dgm:pt>
    <dgm:pt modelId="{B45896CC-80E4-431C-8062-36B4853F5861}" type="pres">
      <dgm:prSet presAssocID="{C20EE7EE-848F-4273-B542-11B36F7CEE21}" presName="background3" presStyleLbl="node3" presStyleIdx="1" presStyleCnt="3"/>
      <dgm:spPr/>
    </dgm:pt>
    <dgm:pt modelId="{42E71503-28DF-4D03-879D-39E9062E4A05}" type="pres">
      <dgm:prSet presAssocID="{C20EE7EE-848F-4273-B542-11B36F7CEE21}" presName="text3" presStyleLbl="fgAcc3" presStyleIdx="1" presStyleCnt="3" custScaleX="39642" custScaleY="34022">
        <dgm:presLayoutVars>
          <dgm:chPref val="3"/>
        </dgm:presLayoutVars>
      </dgm:prSet>
      <dgm:spPr/>
    </dgm:pt>
    <dgm:pt modelId="{8071FA1E-8F2D-4140-B281-8E35E1A40705}" type="pres">
      <dgm:prSet presAssocID="{C20EE7EE-848F-4273-B542-11B36F7CEE21}" presName="hierChild4" presStyleCnt="0"/>
      <dgm:spPr/>
    </dgm:pt>
    <dgm:pt modelId="{3573A28C-D567-43EC-B30F-BA793293AF78}" type="pres">
      <dgm:prSet presAssocID="{E82AB5FC-7FFA-477B-AFFC-D4D8706177C1}" presName="Name17" presStyleLbl="parChTrans1D3" presStyleIdx="2" presStyleCnt="3"/>
      <dgm:spPr/>
    </dgm:pt>
    <dgm:pt modelId="{6974B3BA-82A3-4481-9CC3-34AAED92B31E}" type="pres">
      <dgm:prSet presAssocID="{F48B6935-339A-4E75-BC63-6ED0F2C2ACEB}" presName="hierRoot3" presStyleCnt="0"/>
      <dgm:spPr/>
    </dgm:pt>
    <dgm:pt modelId="{0F76FC68-EF90-4747-8B3D-B8464D4A1EDA}" type="pres">
      <dgm:prSet presAssocID="{F48B6935-339A-4E75-BC63-6ED0F2C2ACEB}" presName="composite3" presStyleCnt="0"/>
      <dgm:spPr/>
    </dgm:pt>
    <dgm:pt modelId="{6FA933C7-EFC6-4C83-A747-A2B799C4C776}" type="pres">
      <dgm:prSet presAssocID="{F48B6935-339A-4E75-BC63-6ED0F2C2ACEB}" presName="background3" presStyleLbl="node3" presStyleIdx="2" presStyleCnt="3"/>
      <dgm:spPr/>
    </dgm:pt>
    <dgm:pt modelId="{5AB1F667-76F1-4602-B6DE-09B674B9B335}" type="pres">
      <dgm:prSet presAssocID="{F48B6935-339A-4E75-BC63-6ED0F2C2ACEB}" presName="text3" presStyleLbl="fgAcc3" presStyleIdx="2" presStyleCnt="3" custScaleX="58149" custScaleY="29069">
        <dgm:presLayoutVars>
          <dgm:chPref val="3"/>
        </dgm:presLayoutVars>
      </dgm:prSet>
      <dgm:spPr/>
    </dgm:pt>
    <dgm:pt modelId="{50169EAE-068B-4702-8E42-9E71020E87E0}" type="pres">
      <dgm:prSet presAssocID="{F48B6935-339A-4E75-BC63-6ED0F2C2ACEB}" presName="hierChild4" presStyleCnt="0"/>
      <dgm:spPr/>
    </dgm:pt>
    <dgm:pt modelId="{3E905614-E305-40E0-938C-855E3E998CC9}" type="pres">
      <dgm:prSet presAssocID="{86C4356B-268F-40E6-8129-2CCFFE10B12C}" presName="Name10" presStyleLbl="parChTrans1D2" presStyleIdx="1" presStyleCnt="2"/>
      <dgm:spPr/>
    </dgm:pt>
    <dgm:pt modelId="{BAD31F15-2F16-4086-8B6F-F6B3356D5618}" type="pres">
      <dgm:prSet presAssocID="{9DF69B40-54C1-4025-8E11-C72C5ED79595}" presName="hierRoot2" presStyleCnt="0"/>
      <dgm:spPr/>
    </dgm:pt>
    <dgm:pt modelId="{F963BE0E-55AB-444E-88FC-58BD96392637}" type="pres">
      <dgm:prSet presAssocID="{9DF69B40-54C1-4025-8E11-C72C5ED79595}" presName="composite2" presStyleCnt="0"/>
      <dgm:spPr/>
    </dgm:pt>
    <dgm:pt modelId="{C55F5F34-0858-4856-BDBD-D7EBCBBEB9A2}" type="pres">
      <dgm:prSet presAssocID="{9DF69B40-54C1-4025-8E11-C72C5ED79595}" presName="background2" presStyleLbl="node2" presStyleIdx="1" presStyleCnt="2"/>
      <dgm:spPr/>
    </dgm:pt>
    <dgm:pt modelId="{5BB82243-6668-4099-82AF-1772A55E71F2}" type="pres">
      <dgm:prSet presAssocID="{9DF69B40-54C1-4025-8E11-C72C5ED79595}" presName="text2" presStyleLbl="fgAcc2" presStyleIdx="1" presStyleCnt="2" custScaleX="57341" custScaleY="62986">
        <dgm:presLayoutVars>
          <dgm:chPref val="3"/>
        </dgm:presLayoutVars>
      </dgm:prSet>
      <dgm:spPr/>
    </dgm:pt>
    <dgm:pt modelId="{40174094-594A-4F2E-8804-4DC9F398178C}" type="pres">
      <dgm:prSet presAssocID="{9DF69B40-54C1-4025-8E11-C72C5ED79595}" presName="hierChild3" presStyleCnt="0"/>
      <dgm:spPr/>
    </dgm:pt>
  </dgm:ptLst>
  <dgm:cxnLst>
    <dgm:cxn modelId="{23796601-A122-4AD7-9EAB-EB441C16C879}" srcId="{17CBEA77-01E3-4B04-9F45-96353C36ACA1}" destId="{C20EE7EE-848F-4273-B542-11B36F7CEE21}" srcOrd="1" destOrd="0" parTransId="{367DB3F3-1708-424D-B98F-132581894963}" sibTransId="{7E8C4A9E-C024-41F6-A471-E69B097BCFFE}"/>
    <dgm:cxn modelId="{1F201D03-1CB2-4F2E-8421-E1268D6DBA56}" srcId="{383817F5-CED2-49D9-9E4A-647D8A361C15}" destId="{5128CBCA-7FC0-4812-80E9-8C67C48C9504}" srcOrd="0" destOrd="0" parTransId="{E291545F-AC78-450C-A986-1E83CE40EC72}" sibTransId="{99ED2284-C351-4DD7-8E1D-5EA7BADAF187}"/>
    <dgm:cxn modelId="{9DCC613B-4266-48A3-8B20-4351E09AAC14}" type="presOf" srcId="{B56F7F9B-F7F3-41DA-88D0-5422EAC5CEFD}" destId="{894EB6B4-8BED-4CA2-AF11-E95A5F4DB1E5}" srcOrd="0" destOrd="0" presId="urn:microsoft.com/office/officeart/2005/8/layout/hierarchy1"/>
    <dgm:cxn modelId="{DA11DB5C-76A7-45C6-8349-33E91433810B}" type="presOf" srcId="{E82AB5FC-7FFA-477B-AFFC-D4D8706177C1}" destId="{3573A28C-D567-43EC-B30F-BA793293AF78}" srcOrd="0" destOrd="0" presId="urn:microsoft.com/office/officeart/2005/8/layout/hierarchy1"/>
    <dgm:cxn modelId="{2065745F-19EC-43A4-96FE-158949C212E3}" type="presOf" srcId="{C20EE7EE-848F-4273-B542-11B36F7CEE21}" destId="{42E71503-28DF-4D03-879D-39E9062E4A05}" srcOrd="0" destOrd="0" presId="urn:microsoft.com/office/officeart/2005/8/layout/hierarchy1"/>
    <dgm:cxn modelId="{08E5E460-D452-49EF-A580-FEC51593ED3F}" type="presOf" srcId="{28E129BB-888C-4FE8-9474-D5B999DF2928}" destId="{CD773F98-8C2C-48BF-A023-D474A956C92C}" srcOrd="0" destOrd="0" presId="urn:microsoft.com/office/officeart/2005/8/layout/hierarchy1"/>
    <dgm:cxn modelId="{DC8F826F-7538-4D44-8ED6-3CF16BC42D6E}" type="presOf" srcId="{F48B6935-339A-4E75-BC63-6ED0F2C2ACEB}" destId="{5AB1F667-76F1-4602-B6DE-09B674B9B335}" srcOrd="0" destOrd="0" presId="urn:microsoft.com/office/officeart/2005/8/layout/hierarchy1"/>
    <dgm:cxn modelId="{C725B44F-DDC7-42F0-B7F5-C381852201CC}" type="presOf" srcId="{86C4356B-268F-40E6-8129-2CCFFE10B12C}" destId="{3E905614-E305-40E0-938C-855E3E998CC9}" srcOrd="0" destOrd="0" presId="urn:microsoft.com/office/officeart/2005/8/layout/hierarchy1"/>
    <dgm:cxn modelId="{CF955754-5A66-4687-8D81-9786F9860222}" type="presOf" srcId="{5128CBCA-7FC0-4812-80E9-8C67C48C9504}" destId="{8C002C73-E871-4320-8517-66E161FA6A97}" srcOrd="0" destOrd="0" presId="urn:microsoft.com/office/officeart/2005/8/layout/hierarchy1"/>
    <dgm:cxn modelId="{3AE29789-CB88-4375-BCC3-840F742D68C1}" srcId="{5128CBCA-7FC0-4812-80E9-8C67C48C9504}" destId="{9DF69B40-54C1-4025-8E11-C72C5ED79595}" srcOrd="1" destOrd="0" parTransId="{86C4356B-268F-40E6-8129-2CCFFE10B12C}" sibTransId="{E9AF23CE-CEF2-4A6B-B6DA-7791E048D117}"/>
    <dgm:cxn modelId="{7D3993CD-0A51-415D-A077-0A9597690BFD}" srcId="{5128CBCA-7FC0-4812-80E9-8C67C48C9504}" destId="{17CBEA77-01E3-4B04-9F45-96353C36ACA1}" srcOrd="0" destOrd="0" parTransId="{28E129BB-888C-4FE8-9474-D5B999DF2928}" sibTransId="{BBD419A2-DBF0-4D98-A6D6-43FF13DAF81F}"/>
    <dgm:cxn modelId="{BC2594D9-3714-47DC-AF13-B4F4FF2AFE7F}" type="presOf" srcId="{367DB3F3-1708-424D-B98F-132581894963}" destId="{DD7870A0-37A7-4246-8434-100ABFC321A5}" srcOrd="0" destOrd="0" presId="urn:microsoft.com/office/officeart/2005/8/layout/hierarchy1"/>
    <dgm:cxn modelId="{66A31DDB-9317-4CE1-965D-3DD34C73B020}" type="presOf" srcId="{902B91B3-470C-4791-8FA6-258C7620D79C}" destId="{F94B5B1A-EB28-4D7D-9977-1A6779A689F4}" srcOrd="0" destOrd="0" presId="urn:microsoft.com/office/officeart/2005/8/layout/hierarchy1"/>
    <dgm:cxn modelId="{97ADBFDF-27D4-4497-A2DB-43BCC9D89664}" srcId="{17CBEA77-01E3-4B04-9F45-96353C36ACA1}" destId="{902B91B3-470C-4791-8FA6-258C7620D79C}" srcOrd="0" destOrd="0" parTransId="{B56F7F9B-F7F3-41DA-88D0-5422EAC5CEFD}" sibTransId="{3F444EBB-FE1D-4A36-81CF-73E252492188}"/>
    <dgm:cxn modelId="{EE4AF1DF-7104-4E41-B543-E35BF1BE2746}" type="presOf" srcId="{383817F5-CED2-49D9-9E4A-647D8A361C15}" destId="{85A049C7-5F7D-4B5E-8DE4-082E6BECBF0B}" srcOrd="0" destOrd="0" presId="urn:microsoft.com/office/officeart/2005/8/layout/hierarchy1"/>
    <dgm:cxn modelId="{195EC8E4-63A0-471D-94CD-822E3B03FF07}" type="presOf" srcId="{17CBEA77-01E3-4B04-9F45-96353C36ACA1}" destId="{AB6F8CDD-176D-443F-B0B3-BCBE2D0DC497}" srcOrd="0" destOrd="0" presId="urn:microsoft.com/office/officeart/2005/8/layout/hierarchy1"/>
    <dgm:cxn modelId="{BC8848EC-5609-48F1-AFC6-ED7813C4375F}" type="presOf" srcId="{9DF69B40-54C1-4025-8E11-C72C5ED79595}" destId="{5BB82243-6668-4099-82AF-1772A55E71F2}" srcOrd="0" destOrd="0" presId="urn:microsoft.com/office/officeart/2005/8/layout/hierarchy1"/>
    <dgm:cxn modelId="{C16049FE-FE10-4280-85DB-007AA6020731}" srcId="{17CBEA77-01E3-4B04-9F45-96353C36ACA1}" destId="{F48B6935-339A-4E75-BC63-6ED0F2C2ACEB}" srcOrd="2" destOrd="0" parTransId="{E82AB5FC-7FFA-477B-AFFC-D4D8706177C1}" sibTransId="{0553D9E1-1B3B-44C3-82CB-B56FB4598BC7}"/>
    <dgm:cxn modelId="{0C75C577-6A00-44E9-B951-CF20A0D378B2}" type="presParOf" srcId="{85A049C7-5F7D-4B5E-8DE4-082E6BECBF0B}" destId="{519D9FC2-E5C7-497E-A508-CF248FDB42F1}" srcOrd="0" destOrd="0" presId="urn:microsoft.com/office/officeart/2005/8/layout/hierarchy1"/>
    <dgm:cxn modelId="{46177DF8-6BC3-474B-A067-47C266A4EB39}" type="presParOf" srcId="{519D9FC2-E5C7-497E-A508-CF248FDB42F1}" destId="{548F76AC-F416-484D-8CB2-F6B25E8A1587}" srcOrd="0" destOrd="0" presId="urn:microsoft.com/office/officeart/2005/8/layout/hierarchy1"/>
    <dgm:cxn modelId="{B0BE61FA-EBE1-4766-A5E4-820EBA52C3A8}" type="presParOf" srcId="{548F76AC-F416-484D-8CB2-F6B25E8A1587}" destId="{A2D7E289-877A-4D6F-AFE6-27B89828CC64}" srcOrd="0" destOrd="0" presId="urn:microsoft.com/office/officeart/2005/8/layout/hierarchy1"/>
    <dgm:cxn modelId="{D4C5CD64-D588-4A2C-81A8-BA2BBF3AEABD}" type="presParOf" srcId="{548F76AC-F416-484D-8CB2-F6B25E8A1587}" destId="{8C002C73-E871-4320-8517-66E161FA6A97}" srcOrd="1" destOrd="0" presId="urn:microsoft.com/office/officeart/2005/8/layout/hierarchy1"/>
    <dgm:cxn modelId="{829C333E-280F-4ACF-A54D-652D7B86FB6D}" type="presParOf" srcId="{519D9FC2-E5C7-497E-A508-CF248FDB42F1}" destId="{CC69AFD2-5885-4273-A14A-6A3DD0965807}" srcOrd="1" destOrd="0" presId="urn:microsoft.com/office/officeart/2005/8/layout/hierarchy1"/>
    <dgm:cxn modelId="{F6B9B080-F5DC-4142-85F5-EB1D727BCD8F}" type="presParOf" srcId="{CC69AFD2-5885-4273-A14A-6A3DD0965807}" destId="{CD773F98-8C2C-48BF-A023-D474A956C92C}" srcOrd="0" destOrd="0" presId="urn:microsoft.com/office/officeart/2005/8/layout/hierarchy1"/>
    <dgm:cxn modelId="{2A673C97-4407-457E-BA29-0AFA6A0EB453}" type="presParOf" srcId="{CC69AFD2-5885-4273-A14A-6A3DD0965807}" destId="{19FF2641-2245-4EE2-AF71-4563005C9C6E}" srcOrd="1" destOrd="0" presId="urn:microsoft.com/office/officeart/2005/8/layout/hierarchy1"/>
    <dgm:cxn modelId="{2282C1FB-CD7A-429D-B0C6-412EEBCC9AC8}" type="presParOf" srcId="{19FF2641-2245-4EE2-AF71-4563005C9C6E}" destId="{E831A9D4-9F89-4042-A6CA-2CD3838B1753}" srcOrd="0" destOrd="0" presId="urn:microsoft.com/office/officeart/2005/8/layout/hierarchy1"/>
    <dgm:cxn modelId="{192F6631-F713-4D0C-B78F-2E8235E5507A}" type="presParOf" srcId="{E831A9D4-9F89-4042-A6CA-2CD3838B1753}" destId="{B5B44D4D-000A-4170-9206-3E6DC8B25D5E}" srcOrd="0" destOrd="0" presId="urn:microsoft.com/office/officeart/2005/8/layout/hierarchy1"/>
    <dgm:cxn modelId="{2A7CFF13-9531-4B64-A687-F37CD7D0EC36}" type="presParOf" srcId="{E831A9D4-9F89-4042-A6CA-2CD3838B1753}" destId="{AB6F8CDD-176D-443F-B0B3-BCBE2D0DC497}" srcOrd="1" destOrd="0" presId="urn:microsoft.com/office/officeart/2005/8/layout/hierarchy1"/>
    <dgm:cxn modelId="{F0DECF8C-E3E1-4004-8EBC-BE50248B5DB9}" type="presParOf" srcId="{19FF2641-2245-4EE2-AF71-4563005C9C6E}" destId="{B2169386-26EE-4DF0-9E77-7B9237CCBB40}" srcOrd="1" destOrd="0" presId="urn:microsoft.com/office/officeart/2005/8/layout/hierarchy1"/>
    <dgm:cxn modelId="{643E66B0-B466-4D40-A9BE-B23A21DAD3B3}" type="presParOf" srcId="{B2169386-26EE-4DF0-9E77-7B9237CCBB40}" destId="{894EB6B4-8BED-4CA2-AF11-E95A5F4DB1E5}" srcOrd="0" destOrd="0" presId="urn:microsoft.com/office/officeart/2005/8/layout/hierarchy1"/>
    <dgm:cxn modelId="{FD2DAE47-F2FC-4523-9FB8-5797B2D2E52B}" type="presParOf" srcId="{B2169386-26EE-4DF0-9E77-7B9237CCBB40}" destId="{2C5BE8B1-1328-4562-8BF0-F4D9C2AC9E90}" srcOrd="1" destOrd="0" presId="urn:microsoft.com/office/officeart/2005/8/layout/hierarchy1"/>
    <dgm:cxn modelId="{355F0C26-E103-4200-AA69-617007613FBF}" type="presParOf" srcId="{2C5BE8B1-1328-4562-8BF0-F4D9C2AC9E90}" destId="{9EF5A145-B7A4-49F1-9F89-EEADB2C4387C}" srcOrd="0" destOrd="0" presId="urn:microsoft.com/office/officeart/2005/8/layout/hierarchy1"/>
    <dgm:cxn modelId="{40E0C901-53C7-41A9-8392-CA6683556717}" type="presParOf" srcId="{9EF5A145-B7A4-49F1-9F89-EEADB2C4387C}" destId="{AA6A9AB1-DFFB-47CD-A4EC-19E38EC5354E}" srcOrd="0" destOrd="0" presId="urn:microsoft.com/office/officeart/2005/8/layout/hierarchy1"/>
    <dgm:cxn modelId="{21AE8453-11B9-45F8-BAD8-D36B32FD8154}" type="presParOf" srcId="{9EF5A145-B7A4-49F1-9F89-EEADB2C4387C}" destId="{F94B5B1A-EB28-4D7D-9977-1A6779A689F4}" srcOrd="1" destOrd="0" presId="urn:microsoft.com/office/officeart/2005/8/layout/hierarchy1"/>
    <dgm:cxn modelId="{9C19C2A9-EA81-4312-8F5D-337843998F44}" type="presParOf" srcId="{2C5BE8B1-1328-4562-8BF0-F4D9C2AC9E90}" destId="{FC82DB26-49EB-4C4F-B2E8-0D956C3CED2C}" srcOrd="1" destOrd="0" presId="urn:microsoft.com/office/officeart/2005/8/layout/hierarchy1"/>
    <dgm:cxn modelId="{34FDFA9C-3FCF-4826-A34C-B3D862D7AD0A}" type="presParOf" srcId="{B2169386-26EE-4DF0-9E77-7B9237CCBB40}" destId="{DD7870A0-37A7-4246-8434-100ABFC321A5}" srcOrd="2" destOrd="0" presId="urn:microsoft.com/office/officeart/2005/8/layout/hierarchy1"/>
    <dgm:cxn modelId="{B5C1BC1F-648D-40C9-B197-FB2CAE9B2121}" type="presParOf" srcId="{B2169386-26EE-4DF0-9E77-7B9237CCBB40}" destId="{C086E969-D129-43C7-9E3F-A972FF2D35B7}" srcOrd="3" destOrd="0" presId="urn:microsoft.com/office/officeart/2005/8/layout/hierarchy1"/>
    <dgm:cxn modelId="{CB8F3048-06C6-4981-BA05-06CE801AFD46}" type="presParOf" srcId="{C086E969-D129-43C7-9E3F-A972FF2D35B7}" destId="{F5D388FC-C31E-4347-B798-36931AB8ECE1}" srcOrd="0" destOrd="0" presId="urn:microsoft.com/office/officeart/2005/8/layout/hierarchy1"/>
    <dgm:cxn modelId="{CEA50637-3ABB-4B9D-892E-7393E9EBBFB6}" type="presParOf" srcId="{F5D388FC-C31E-4347-B798-36931AB8ECE1}" destId="{B45896CC-80E4-431C-8062-36B4853F5861}" srcOrd="0" destOrd="0" presId="urn:microsoft.com/office/officeart/2005/8/layout/hierarchy1"/>
    <dgm:cxn modelId="{385B7142-B620-4BF5-9EE7-2F12C5474262}" type="presParOf" srcId="{F5D388FC-C31E-4347-B798-36931AB8ECE1}" destId="{42E71503-28DF-4D03-879D-39E9062E4A05}" srcOrd="1" destOrd="0" presId="urn:microsoft.com/office/officeart/2005/8/layout/hierarchy1"/>
    <dgm:cxn modelId="{CE1BF02B-C0F6-4AE1-8F45-324FBCBBD583}" type="presParOf" srcId="{C086E969-D129-43C7-9E3F-A972FF2D35B7}" destId="{8071FA1E-8F2D-4140-B281-8E35E1A40705}" srcOrd="1" destOrd="0" presId="urn:microsoft.com/office/officeart/2005/8/layout/hierarchy1"/>
    <dgm:cxn modelId="{9DEEAD3E-CFD9-4BF4-8677-117140EB4DF6}" type="presParOf" srcId="{B2169386-26EE-4DF0-9E77-7B9237CCBB40}" destId="{3573A28C-D567-43EC-B30F-BA793293AF78}" srcOrd="4" destOrd="0" presId="urn:microsoft.com/office/officeart/2005/8/layout/hierarchy1"/>
    <dgm:cxn modelId="{E167930E-5950-49D6-8D60-DCBD3F7CCB57}" type="presParOf" srcId="{B2169386-26EE-4DF0-9E77-7B9237CCBB40}" destId="{6974B3BA-82A3-4481-9CC3-34AAED92B31E}" srcOrd="5" destOrd="0" presId="urn:microsoft.com/office/officeart/2005/8/layout/hierarchy1"/>
    <dgm:cxn modelId="{3E9C3B25-3FE1-4104-B134-10EB617C6CB7}" type="presParOf" srcId="{6974B3BA-82A3-4481-9CC3-34AAED92B31E}" destId="{0F76FC68-EF90-4747-8B3D-B8464D4A1EDA}" srcOrd="0" destOrd="0" presId="urn:microsoft.com/office/officeart/2005/8/layout/hierarchy1"/>
    <dgm:cxn modelId="{817AEBFB-07A3-43B3-A386-F856FAFC181C}" type="presParOf" srcId="{0F76FC68-EF90-4747-8B3D-B8464D4A1EDA}" destId="{6FA933C7-EFC6-4C83-A747-A2B799C4C776}" srcOrd="0" destOrd="0" presId="urn:microsoft.com/office/officeart/2005/8/layout/hierarchy1"/>
    <dgm:cxn modelId="{2B3A29B4-8E96-4EBD-BC6B-1026A9881E45}" type="presParOf" srcId="{0F76FC68-EF90-4747-8B3D-B8464D4A1EDA}" destId="{5AB1F667-76F1-4602-B6DE-09B674B9B335}" srcOrd="1" destOrd="0" presId="urn:microsoft.com/office/officeart/2005/8/layout/hierarchy1"/>
    <dgm:cxn modelId="{EC36FD1F-67F6-47C1-9D9E-F1655DAEE928}" type="presParOf" srcId="{6974B3BA-82A3-4481-9CC3-34AAED92B31E}" destId="{50169EAE-068B-4702-8E42-9E71020E87E0}" srcOrd="1" destOrd="0" presId="urn:microsoft.com/office/officeart/2005/8/layout/hierarchy1"/>
    <dgm:cxn modelId="{39CC1EE2-15FB-425B-AA38-70E084C5BD0D}" type="presParOf" srcId="{CC69AFD2-5885-4273-A14A-6A3DD0965807}" destId="{3E905614-E305-40E0-938C-855E3E998CC9}" srcOrd="2" destOrd="0" presId="urn:microsoft.com/office/officeart/2005/8/layout/hierarchy1"/>
    <dgm:cxn modelId="{9594AED5-59D2-41D1-A4BE-837080B9D5D4}" type="presParOf" srcId="{CC69AFD2-5885-4273-A14A-6A3DD0965807}" destId="{BAD31F15-2F16-4086-8B6F-F6B3356D5618}" srcOrd="3" destOrd="0" presId="urn:microsoft.com/office/officeart/2005/8/layout/hierarchy1"/>
    <dgm:cxn modelId="{94E32E08-323B-4EEE-AF16-30D0AEDC0F9B}" type="presParOf" srcId="{BAD31F15-2F16-4086-8B6F-F6B3356D5618}" destId="{F963BE0E-55AB-444E-88FC-58BD96392637}" srcOrd="0" destOrd="0" presId="urn:microsoft.com/office/officeart/2005/8/layout/hierarchy1"/>
    <dgm:cxn modelId="{59274DBB-52A9-4EFE-A9D4-F93459CFAB39}" type="presParOf" srcId="{F963BE0E-55AB-444E-88FC-58BD96392637}" destId="{C55F5F34-0858-4856-BDBD-D7EBCBBEB9A2}" srcOrd="0" destOrd="0" presId="urn:microsoft.com/office/officeart/2005/8/layout/hierarchy1"/>
    <dgm:cxn modelId="{A64E5FD8-D1B6-4FAA-AD2D-1BE8FE444517}" type="presParOf" srcId="{F963BE0E-55AB-444E-88FC-58BD96392637}" destId="{5BB82243-6668-4099-82AF-1772A55E71F2}" srcOrd="1" destOrd="0" presId="urn:microsoft.com/office/officeart/2005/8/layout/hierarchy1"/>
    <dgm:cxn modelId="{1373735D-1FDA-48A1-840F-F70F6C1A4F6B}" type="presParOf" srcId="{BAD31F15-2F16-4086-8B6F-F6B3356D5618}" destId="{40174094-594A-4F2E-8804-4DC9F398178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05614-E305-40E0-938C-855E3E998CC9}">
      <dsp:nvSpPr>
        <dsp:cNvPr id="0" name=""/>
        <dsp:cNvSpPr/>
      </dsp:nvSpPr>
      <dsp:spPr>
        <a:xfrm>
          <a:off x="3284421" y="1655898"/>
          <a:ext cx="1024741" cy="745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731"/>
              </a:lnTo>
              <a:lnTo>
                <a:pt x="1024741" y="507731"/>
              </a:lnTo>
              <a:lnTo>
                <a:pt x="1024741" y="745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3A28C-D567-43EC-B30F-BA793293AF78}">
      <dsp:nvSpPr>
        <dsp:cNvPr id="0" name=""/>
        <dsp:cNvSpPr/>
      </dsp:nvSpPr>
      <dsp:spPr>
        <a:xfrm>
          <a:off x="2265303" y="3425563"/>
          <a:ext cx="1520167" cy="745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731"/>
              </a:lnTo>
              <a:lnTo>
                <a:pt x="1520167" y="507731"/>
              </a:lnTo>
              <a:lnTo>
                <a:pt x="1520167" y="745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870A0-37A7-4246-8434-100ABFC321A5}">
      <dsp:nvSpPr>
        <dsp:cNvPr id="0" name=""/>
        <dsp:cNvSpPr/>
      </dsp:nvSpPr>
      <dsp:spPr>
        <a:xfrm>
          <a:off x="1963589" y="3425563"/>
          <a:ext cx="301713" cy="745051"/>
        </a:xfrm>
        <a:custGeom>
          <a:avLst/>
          <a:gdLst/>
          <a:ahLst/>
          <a:cxnLst/>
          <a:rect l="0" t="0" r="0" b="0"/>
          <a:pathLst>
            <a:path>
              <a:moveTo>
                <a:pt x="301713" y="0"/>
              </a:moveTo>
              <a:lnTo>
                <a:pt x="301713" y="507731"/>
              </a:lnTo>
              <a:lnTo>
                <a:pt x="0" y="507731"/>
              </a:lnTo>
              <a:lnTo>
                <a:pt x="0" y="745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EB6B4-8BED-4CA2-AF11-E95A5F4DB1E5}">
      <dsp:nvSpPr>
        <dsp:cNvPr id="0" name=""/>
        <dsp:cNvSpPr/>
      </dsp:nvSpPr>
      <dsp:spPr>
        <a:xfrm>
          <a:off x="443421" y="3425563"/>
          <a:ext cx="1821881" cy="745051"/>
        </a:xfrm>
        <a:custGeom>
          <a:avLst/>
          <a:gdLst/>
          <a:ahLst/>
          <a:cxnLst/>
          <a:rect l="0" t="0" r="0" b="0"/>
          <a:pathLst>
            <a:path>
              <a:moveTo>
                <a:pt x="1821881" y="0"/>
              </a:moveTo>
              <a:lnTo>
                <a:pt x="1821881" y="507731"/>
              </a:lnTo>
              <a:lnTo>
                <a:pt x="0" y="507731"/>
              </a:lnTo>
              <a:lnTo>
                <a:pt x="0" y="745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73F98-8C2C-48BF-A023-D474A956C92C}">
      <dsp:nvSpPr>
        <dsp:cNvPr id="0" name=""/>
        <dsp:cNvSpPr/>
      </dsp:nvSpPr>
      <dsp:spPr>
        <a:xfrm>
          <a:off x="2265303" y="1655898"/>
          <a:ext cx="1019118" cy="745051"/>
        </a:xfrm>
        <a:custGeom>
          <a:avLst/>
          <a:gdLst/>
          <a:ahLst/>
          <a:cxnLst/>
          <a:rect l="0" t="0" r="0" b="0"/>
          <a:pathLst>
            <a:path>
              <a:moveTo>
                <a:pt x="1019118" y="0"/>
              </a:moveTo>
              <a:lnTo>
                <a:pt x="1019118" y="507731"/>
              </a:lnTo>
              <a:lnTo>
                <a:pt x="0" y="507731"/>
              </a:lnTo>
              <a:lnTo>
                <a:pt x="0" y="745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D7E289-877A-4D6F-AFE6-27B89828CC64}">
      <dsp:nvSpPr>
        <dsp:cNvPr id="0" name=""/>
        <dsp:cNvSpPr/>
      </dsp:nvSpPr>
      <dsp:spPr>
        <a:xfrm>
          <a:off x="2268188" y="550143"/>
          <a:ext cx="2032467" cy="1105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002C73-E871-4320-8517-66E161FA6A97}">
      <dsp:nvSpPr>
        <dsp:cNvPr id="0" name=""/>
        <dsp:cNvSpPr/>
      </dsp:nvSpPr>
      <dsp:spPr>
        <a:xfrm>
          <a:off x="2552830" y="820553"/>
          <a:ext cx="2032467" cy="1105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Narrow QRS SVT</a:t>
          </a:r>
        </a:p>
      </dsp:txBody>
      <dsp:txXfrm>
        <a:off x="2585216" y="852939"/>
        <a:ext cx="1967695" cy="1040982"/>
      </dsp:txXfrm>
    </dsp:sp>
    <dsp:sp modelId="{B5B44D4D-000A-4170-9206-3E6DC8B25D5E}">
      <dsp:nvSpPr>
        <dsp:cNvPr id="0" name=""/>
        <dsp:cNvSpPr/>
      </dsp:nvSpPr>
      <dsp:spPr>
        <a:xfrm>
          <a:off x="1525204" y="2400950"/>
          <a:ext cx="1480198" cy="1024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6F8CDD-176D-443F-B0B3-BCBE2D0DC497}">
      <dsp:nvSpPr>
        <dsp:cNvPr id="0" name=""/>
        <dsp:cNvSpPr/>
      </dsp:nvSpPr>
      <dsp:spPr>
        <a:xfrm>
          <a:off x="1809846" y="2671360"/>
          <a:ext cx="1480198" cy="102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Regular 	</a:t>
          </a:r>
        </a:p>
      </dsp:txBody>
      <dsp:txXfrm>
        <a:off x="1839856" y="2701370"/>
        <a:ext cx="1420178" cy="964593"/>
      </dsp:txXfrm>
    </dsp:sp>
    <dsp:sp modelId="{AA6A9AB1-DFFB-47CD-A4EC-19E38EC5354E}">
      <dsp:nvSpPr>
        <dsp:cNvPr id="0" name=""/>
        <dsp:cNvSpPr/>
      </dsp:nvSpPr>
      <dsp:spPr>
        <a:xfrm>
          <a:off x="309" y="4170615"/>
          <a:ext cx="886223" cy="543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4B5B1A-EB28-4D7D-9977-1A6779A689F4}">
      <dsp:nvSpPr>
        <dsp:cNvPr id="0" name=""/>
        <dsp:cNvSpPr/>
      </dsp:nvSpPr>
      <dsp:spPr>
        <a:xfrm>
          <a:off x="284952" y="4441025"/>
          <a:ext cx="886223" cy="543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A&gt;V</a:t>
          </a:r>
        </a:p>
      </dsp:txBody>
      <dsp:txXfrm>
        <a:off x="300871" y="4456944"/>
        <a:ext cx="854385" cy="511685"/>
      </dsp:txXfrm>
    </dsp:sp>
    <dsp:sp modelId="{B45896CC-80E4-431C-8062-36B4853F5861}">
      <dsp:nvSpPr>
        <dsp:cNvPr id="0" name=""/>
        <dsp:cNvSpPr/>
      </dsp:nvSpPr>
      <dsp:spPr>
        <a:xfrm>
          <a:off x="1455818" y="4170615"/>
          <a:ext cx="1015542" cy="5534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E71503-28DF-4D03-879D-39E9062E4A05}">
      <dsp:nvSpPr>
        <dsp:cNvPr id="0" name=""/>
        <dsp:cNvSpPr/>
      </dsp:nvSpPr>
      <dsp:spPr>
        <a:xfrm>
          <a:off x="1740460" y="4441025"/>
          <a:ext cx="1015542" cy="5534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 =V</a:t>
          </a:r>
        </a:p>
      </dsp:txBody>
      <dsp:txXfrm>
        <a:off x="1756670" y="4457235"/>
        <a:ext cx="983122" cy="521026"/>
      </dsp:txXfrm>
    </dsp:sp>
    <dsp:sp modelId="{6FA933C7-EFC6-4C83-A747-A2B799C4C776}">
      <dsp:nvSpPr>
        <dsp:cNvPr id="0" name=""/>
        <dsp:cNvSpPr/>
      </dsp:nvSpPr>
      <dsp:spPr>
        <a:xfrm>
          <a:off x="3040645" y="4170615"/>
          <a:ext cx="1489651" cy="472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B1F667-76F1-4602-B6DE-09B674B9B335}">
      <dsp:nvSpPr>
        <dsp:cNvPr id="0" name=""/>
        <dsp:cNvSpPr/>
      </dsp:nvSpPr>
      <dsp:spPr>
        <a:xfrm>
          <a:off x="3325287" y="4441025"/>
          <a:ext cx="1489651" cy="472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V&gt;A</a:t>
          </a:r>
        </a:p>
      </dsp:txBody>
      <dsp:txXfrm>
        <a:off x="3339137" y="4454875"/>
        <a:ext cx="1461951" cy="445174"/>
      </dsp:txXfrm>
    </dsp:sp>
    <dsp:sp modelId="{C55F5F34-0858-4856-BDBD-D7EBCBBEB9A2}">
      <dsp:nvSpPr>
        <dsp:cNvPr id="0" name=""/>
        <dsp:cNvSpPr/>
      </dsp:nvSpPr>
      <dsp:spPr>
        <a:xfrm>
          <a:off x="3574687" y="2400950"/>
          <a:ext cx="1468952" cy="1024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B82243-6668-4099-82AF-1772A55E71F2}">
      <dsp:nvSpPr>
        <dsp:cNvPr id="0" name=""/>
        <dsp:cNvSpPr/>
      </dsp:nvSpPr>
      <dsp:spPr>
        <a:xfrm>
          <a:off x="3859330" y="2671360"/>
          <a:ext cx="1468952" cy="102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Irregular</a:t>
          </a:r>
        </a:p>
      </dsp:txBody>
      <dsp:txXfrm>
        <a:off x="3889340" y="2701370"/>
        <a:ext cx="1408932" cy="964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76652C7-588F-428B-A600-E1118937F397}" type="datetimeFigureOut">
              <a:rPr lang="el-GR"/>
              <a:pPr>
                <a:defRPr/>
              </a:pPr>
              <a:t>7/4/2021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605C7C8-F2AF-415F-852E-929D7D73D24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7865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H</a:t>
            </a:r>
            <a:r>
              <a:rPr lang="el-GR"/>
              <a:t> αναλογία κολποκοιλιακής αγωγής ποικίλλει. Πχ 2:1 3:1 1:1  που κανεί τα </a:t>
            </a:r>
            <a:r>
              <a:rPr lang="en-GB"/>
              <a:t>QRS </a:t>
            </a:r>
            <a:r>
              <a:rPr lang="el-GR"/>
              <a:t>‘εχουν άνισα διαστήματα</a:t>
            </a:r>
            <a:endParaRPr lang="en-GB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B79250-6E90-4C9C-AB61-FF100C6DB7C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Gain V1 isoelectric between p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F5E757-EB27-498E-A80C-965DAE1D150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l-GR"/>
              <a:t>Σταθερός κολποκοιλιακός αποκλεισμός που κάνει την αναλογία </a:t>
            </a:r>
            <a:r>
              <a:rPr lang="en-GB"/>
              <a:t>P/QRS </a:t>
            </a:r>
            <a:r>
              <a:rPr lang="el-GR"/>
              <a:t>να μη μεταβάλλεται και τα διαστήματα </a:t>
            </a:r>
            <a:r>
              <a:rPr lang="en-GB"/>
              <a:t>QRS </a:t>
            </a:r>
            <a:r>
              <a:rPr lang="el-GR"/>
              <a:t>ισόχρονα</a:t>
            </a:r>
            <a:endParaRPr lang="en-GB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E4F5D7-D0C5-438F-9AEC-B5596F62AE7F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9C12-B1D2-42C2-8BA1-1CEF41CB7BEE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59B4-C2A9-4719-A0D7-2DEE781A5B5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41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2188-C1AF-4DEF-A4EC-BDE8DA97C831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6DDE5-67C2-49C9-9A0A-68021BF11C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04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A7971-88DC-44F3-AAE6-3EF31ACC3D06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ADC0-9B9F-4CAE-90EE-33B57B006A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70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5F312-0B2E-4704-9412-C18DC180E3F6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F3FF-DCF8-4344-8416-8DB460C8B1C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885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2B93-BFB2-496F-B47A-F0842DEA920E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EF5DD-2110-4C23-9773-F5BD3865E03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260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97DA6-C53D-4F99-AFE6-51FC60B1902A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259E8-E63D-4C51-8088-E58F71BFA06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707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E90E3-92BF-4017-B62A-462DD92EF037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79415-C95A-4CD5-B45C-8A015C67E65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76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8F1E-2566-4459-82DC-0658AF8914AC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3387-3B21-4B47-BACC-A5839F61D3D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479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CD5E-08AC-4560-8DF3-5B07C9444245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275BA-F678-4E48-8AAB-75B08FEC92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0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CE4CC-20E8-4C7C-BF03-F1C064C5421E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DE3EA-1C83-46FF-9307-F5EC3F5500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354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CF66-49D1-4367-B6CB-731B3FC1BB4E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541EF-1D29-4D67-841F-644FDD7F482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33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8199A-BEC4-404B-8611-8412BD9BD2C7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CC843-3E04-4A47-8D1B-BBC353DBC4B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520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24720-4A78-46C6-B421-74E217B2488C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12A2E-CD0E-42CF-9CDD-04915D24035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772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8F4B3-13A9-4A9D-A4F1-F9EFB3225831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41A62-C872-4BC1-ACD7-8254FFFEBDE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088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7535D-8C66-4926-BCB6-82384C22F395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7163D-9350-4EAC-BFD2-169B41F662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355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24F9-D5D3-4AC7-BE9B-8AAC276B9607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19C4D-9567-4132-88F8-7905011B40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02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8C1F0-4DF5-4076-BBE9-5016070FBE40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12770-3373-449E-8060-F9CF5980F1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353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2B97B-68F6-4F88-8C46-A7E33FB679FC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F2F94-EEB8-4685-859F-AB82D98935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153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21A2-FCE0-422F-B845-57DA881A3BC5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D0F6C-06A1-49B3-B972-49FEE6C3F6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85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3B5F-87D2-4CD4-8E4C-163265CFDF87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6688-6159-4FC5-A6BF-E5027FBD12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86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AA713-0865-4A80-BD4D-A4017E4DF398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75350-0C71-48AA-B8DD-545E7B1839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705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9B780-91F4-49C9-BD6B-93CCDD06EFBB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5D8AB-F318-407C-9F92-2E2B4D27BE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74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319D2-9CAF-48AB-B9BF-C7FBE177142B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03C04-15DD-4EDD-AADA-56546F6320C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6482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3E2A1-EF87-49DE-B322-CAAE266F9125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A5157-F23A-4010-B47F-7165EFF83E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2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CB76-C662-40BA-B36E-23EE1AAF7D26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E668-AEAA-42E3-867C-DD1F92002C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692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2CB88-6C58-4E8B-8401-CFFACD19FB3F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0C63-885A-4018-81B7-2080C651E3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823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9BE0F-5AD3-4335-8DC3-3F49D2CE6EA7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74E9-7090-470A-9797-D4DE091174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308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7654F-A3F2-4590-9968-321A38A407E7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0B83D-E8D0-4F61-AE43-0D66D24229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33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EE9AA-0E6E-412F-BE69-CC3D700ADE3B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B740-7A50-493F-97CD-7DAE9A5D49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901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20B39-D795-49E3-87F5-A0C099799473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A667B-11C8-4CBE-B256-8C62E6348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1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A3A74-EAB1-49A6-ABE3-259258682C1B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72344-3F66-4842-AA15-32E0560901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392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4F2A9-1DA5-487F-AC5B-98938BE359C1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399E-538E-49C5-8569-F648DA54A0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515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E6FBD-19C5-4F4C-A711-04CB8C590502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91C7-E248-4F11-9B80-9439FC9538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472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7731-52B7-44C3-9B93-C85A0AEB0D2F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6A75-6A68-48E3-9257-48B9BF08C33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078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B2067-CC73-4985-9D14-F1B71D80E19E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2A67-AAF5-4EB7-93EC-893C2F1036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976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E786D-017C-4D5A-930D-DCE42CFE73DE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3EA1F-FBB3-429F-844D-00C822F530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577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A280E-593C-4226-A237-2E11AE4E9976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69D75-17E6-4E3F-BBB3-9588AAEB7E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640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39321-7EF6-4036-B9DB-7D371373EBFE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A1A0-01A8-4BC7-A0E6-31A2FE9D7E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717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5010-A5A3-478D-BC9C-5D8FF0BCB81C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66DEF-A461-4289-AB58-02FE88E1E3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5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69209-F284-4C92-902F-29B3AFEEA767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747E0-CF33-4FB6-BC74-B283D56EC59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21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40281-4A68-4300-893A-4B4806B17056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E984C-C6AF-4C38-A096-F5091A96488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10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B09B-CC03-4D36-9438-9384FB69B297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0B3E5-4B81-400C-B7F9-B4AA4703394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40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63C2-D65A-4041-A566-AD90F1F22AEE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A667E-DD01-4638-B05F-30638ED650F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84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6B69-08D8-4526-99EC-88313743C62D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4A92D-519B-4EBD-BE9A-A3F9D8E827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6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EAA2A7-0121-42C2-A5DB-E8BB8FD81B2B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A2400E-21D0-42F4-BC84-29C2C14C67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0E625A-A911-44F0-8DB0-53F3507F1E7E}" type="datetimeFigureOut">
              <a:rPr lang="en-GB"/>
              <a:pPr>
                <a:defRPr/>
              </a:pPr>
              <a:t>07/04/2021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6AA0A8-9ED0-4C41-A71B-87FD010E36C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06FC69-BA6E-422E-AD60-2F31583AE84E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A3BFA9-0DF7-4C42-804F-E1B40DDA87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A0AAB2-89AA-42D8-B98D-FC7807B37DE3}" type="datetimeFigureOut">
              <a:rPr lang="en-GB"/>
              <a:pPr>
                <a:defRPr/>
              </a:pPr>
              <a:t>07/04/2021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65623D-D660-45A1-BE84-21E23BE27F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8683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u="sng" dirty="0"/>
              <a:t>Μηχανισμοί ταχυαρρυθμιών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275"/>
            <a:ext cx="8229600" cy="34178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Αυτοματικές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Επανεισόδου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Πυροδοτούμενες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9552" y="404664"/>
          <a:ext cx="532859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5724128" y="2494738"/>
            <a:ext cx="315355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AVNRT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AVRT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Atrial tachycardia</a:t>
            </a:r>
          </a:p>
        </p:txBody>
      </p:sp>
      <p:pic>
        <p:nvPicPr>
          <p:cNvPr id="17410" name="Picture 2" descr="C:\Users\George\AppData\Local\Microsoft\Windows\Temporary Internet Files\Content.IE5\ZUAF4STE\120px-Red_circle.svg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36562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Users\George\AppData\Local\Microsoft\Windows\Temporary Internet Files\Content.IE5\GNTW9YUF\large-Alphabet-Letter-X-66.6-3871[1]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2944813"/>
            <a:ext cx="8175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George\AppData\Local\Microsoft\Windows\Temporary Internet Files\Content.IE5\GNTW9YUF\large-Alphabet-Letter-X-66.6-3871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4652963"/>
            <a:ext cx="7620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412875"/>
            <a:ext cx="8139113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43213" y="692150"/>
            <a:ext cx="324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AVNRT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0354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06513"/>
            <a:ext cx="3821112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18435" idx="1"/>
          </p:cNvCxnSpPr>
          <p:nvPr/>
        </p:nvCxnSpPr>
        <p:spPr>
          <a:xfrm>
            <a:off x="4643438" y="3200400"/>
            <a:ext cx="39608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443663" y="3217863"/>
            <a:ext cx="1873250" cy="229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76825" y="3217863"/>
            <a:ext cx="1366838" cy="2443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43663" y="3217863"/>
            <a:ext cx="111125" cy="2732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8604250" y="3032125"/>
            <a:ext cx="21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I</a:t>
            </a:r>
          </a:p>
        </p:txBody>
      </p:sp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8258175" y="553085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II</a:t>
            </a:r>
          </a:p>
        </p:txBody>
      </p:sp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4887913" y="5694363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III</a:t>
            </a:r>
          </a:p>
        </p:txBody>
      </p:sp>
      <p:sp>
        <p:nvSpPr>
          <p:cNvPr id="18443" name="TextBox 14"/>
          <p:cNvSpPr txBox="1">
            <a:spLocks noChangeArrowheads="1"/>
          </p:cNvSpPr>
          <p:nvPr/>
        </p:nvSpPr>
        <p:spPr bwMode="auto">
          <a:xfrm>
            <a:off x="6299200" y="6064250"/>
            <a:ext cx="57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aVF</a:t>
            </a:r>
          </a:p>
        </p:txBody>
      </p:sp>
      <p:pic>
        <p:nvPicPr>
          <p:cNvPr id="15364" name="Picture 4" descr="C:\Users\George\AppData\Local\Microsoft\Windows\Temporary Internet Files\Content.IE5\GNTW9YUF\large-comic-arrow-pointing-right-33.3-10773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26851">
            <a:off x="5391150" y="1758950"/>
            <a:ext cx="13795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:\Users\George\AppData\Local\Microsoft\Windows\Temporary Internet Files\Content.IE5\ZUAF4STE\large-comic-arrow-pointing-right-0-10773[1]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440">
            <a:off x="6054726" y="3046412"/>
            <a:ext cx="1143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27584" y="3453180"/>
            <a:ext cx="28712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RP &lt; 70 </a:t>
            </a:r>
            <a:r>
              <a:rPr lang="en-U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msec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542925"/>
            <a:ext cx="4387850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3" b="25851"/>
          <a:stretch>
            <a:fillRect/>
          </a:stretch>
        </p:blipFill>
        <p:spPr bwMode="auto">
          <a:xfrm>
            <a:off x="5937250" y="692150"/>
            <a:ext cx="2519363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011863" y="2576513"/>
            <a:ext cx="2468562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619250" y="1484313"/>
            <a:ext cx="144463" cy="21590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51050" y="3263900"/>
            <a:ext cx="0" cy="1651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24188" y="404664"/>
            <a:ext cx="0" cy="5832648"/>
          </a:xfrm>
          <a:prstGeom prst="lin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86567" y="5103674"/>
            <a:ext cx="366846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u="sng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ΣΥΝΗΘΩΣ</a:t>
            </a:r>
            <a:r>
              <a:rPr lang="el-GR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 </a:t>
            </a:r>
            <a:r>
              <a:rPr lang="en-US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AVNRT </a:t>
            </a:r>
            <a:r>
              <a:rPr lang="el-GR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σταματά με </a:t>
            </a:r>
            <a:r>
              <a:rPr lang="en-GB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P</a:t>
            </a:r>
            <a:endParaRPr lang="en-US" sz="2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+mn-lt"/>
              <a:cs typeface="+mn-cs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3827463" y="1476375"/>
            <a:ext cx="134937" cy="14446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94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321050"/>
            <a:ext cx="1587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Τρίγωνο του </a:t>
            </a:r>
            <a:r>
              <a:rPr lang="en-GB" sz="2800"/>
              <a:t>Koch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3311525" cy="3624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4097337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6025" y="1125538"/>
            <a:ext cx="7027863" cy="5000625"/>
          </a:xfrm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2411413" y="476250"/>
            <a:ext cx="5400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/>
              <a:t>Ινώδης δακτύλιος</a:t>
            </a:r>
            <a:endParaRPr lang="en-GB" sz="2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nl.ecgpedia.org/images/thumb/0/08/Pathway_prevalence.png/300px-Pathway_preval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671671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0213"/>
            <a:ext cx="3495675" cy="40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8913"/>
            <a:ext cx="30908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C:\Users\George\AppData\Local\Microsoft\Windows\Temporary Internet Files\Content.IE5\ZUAF4STE\large-comic-arrow-pointing-right-0-10773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6246">
            <a:off x="2573338" y="2846388"/>
            <a:ext cx="159067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C:\Users\George\AppData\Local\Microsoft\Windows\Temporary Internet Files\Content.IE5\GNTW9YUF\large-comic-arrow-pointing-right-33.3-10773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16529">
            <a:off x="3336925" y="2219325"/>
            <a:ext cx="8413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9362" y="4715477"/>
            <a:ext cx="342273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RP &gt; 70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msec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677988"/>
            <a:ext cx="7162800" cy="3406775"/>
          </a:xfrm>
          <a:prstGeom prst="rect">
            <a:avLst/>
          </a:prstGeom>
          <a:gradFill>
            <a:gsLst>
              <a:gs pos="0">
                <a:schemeClr val="accent4">
                  <a:tint val="70000"/>
                  <a:satMod val="200000"/>
                </a:schemeClr>
              </a:gs>
              <a:gs pos="19000">
                <a:schemeClr val="accent4">
                  <a:tint val="90000"/>
                  <a:satMod val="130000"/>
                  <a:alpha val="8000"/>
                </a:schemeClr>
              </a:gs>
              <a:gs pos="50000">
                <a:schemeClr val="accent4">
                  <a:tint val="90000"/>
                  <a:satMod val="130000"/>
                </a:schemeClr>
              </a:gs>
              <a:gs pos="68000">
                <a:schemeClr val="accent4">
                  <a:tint val="90000"/>
                  <a:satMod val="130000"/>
                </a:schemeClr>
              </a:gs>
              <a:gs pos="100000">
                <a:schemeClr val="accent4">
                  <a:tint val="70000"/>
                  <a:satMod val="200000"/>
                </a:schemeClr>
              </a:gs>
            </a:gsLst>
            <a:lin ang="5400000" scaled="0"/>
          </a:gradFill>
          <a:ln>
            <a:noFill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2484438" y="2205038"/>
            <a:ext cx="0" cy="2830512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63713" y="2205038"/>
            <a:ext cx="720725" cy="2830512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484438" y="2184400"/>
            <a:ext cx="647700" cy="285115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5989638" y="2205038"/>
            <a:ext cx="0" cy="2830512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64163" y="2205038"/>
            <a:ext cx="620712" cy="2830512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034088" y="2205038"/>
            <a:ext cx="698500" cy="2830512"/>
          </a:xfrm>
          <a:prstGeom prst="rect">
            <a:avLst/>
          </a:prstGeom>
          <a:solidFill>
            <a:schemeClr val="accent2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Up Arrow 20"/>
          <p:cNvSpPr/>
          <p:nvPr/>
        </p:nvSpPr>
        <p:spPr>
          <a:xfrm>
            <a:off x="1979613" y="4797425"/>
            <a:ext cx="144462" cy="7921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Up Arrow 22"/>
          <p:cNvSpPr/>
          <p:nvPr/>
        </p:nvSpPr>
        <p:spPr>
          <a:xfrm>
            <a:off x="2225675" y="4797425"/>
            <a:ext cx="128588" cy="7921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323528" y="5193196"/>
            <a:ext cx="248427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cs typeface="+mn-cs"/>
              </a:rPr>
              <a:t>AVNRT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71861" y="5193196"/>
            <a:ext cx="85997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AVRT</a:t>
            </a:r>
          </a:p>
        </p:txBody>
      </p:sp>
      <p:sp>
        <p:nvSpPr>
          <p:cNvPr id="27" name="Up Arrow 26"/>
          <p:cNvSpPr/>
          <p:nvPr/>
        </p:nvSpPr>
        <p:spPr>
          <a:xfrm>
            <a:off x="6443663" y="4797425"/>
            <a:ext cx="169862" cy="7921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143988" y="5159700"/>
            <a:ext cx="328005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Atrial tachycardia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/>
          <a:stretch>
            <a:fillRect/>
          </a:stretch>
        </p:blipFill>
        <p:spPr bwMode="auto">
          <a:xfrm>
            <a:off x="179388" y="765175"/>
            <a:ext cx="8556625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796925" y="2852738"/>
            <a:ext cx="0" cy="65881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82875"/>
            <a:ext cx="3286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3706813" y="764704"/>
            <a:ext cx="0" cy="5493522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TextBox 17"/>
          <p:cNvSpPr txBox="1">
            <a:spLocks noChangeArrowheads="1"/>
          </p:cNvSpPr>
          <p:nvPr/>
        </p:nvSpPr>
        <p:spPr bwMode="auto">
          <a:xfrm>
            <a:off x="3203575" y="2603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tachycardia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3563"/>
            <a:ext cx="5327650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270125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36096" y="1484784"/>
            <a:ext cx="3528392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Atrial fibrillation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Atrial tachycardia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Atrial flutter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MAT</a:t>
            </a:r>
            <a:endParaRPr lang="en-US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73463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6"/>
          <a:stretch>
            <a:fillRect/>
          </a:stretch>
        </p:blipFill>
        <p:spPr bwMode="auto">
          <a:xfrm>
            <a:off x="468313" y="1412875"/>
            <a:ext cx="8274050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835150" y="1412776"/>
            <a:ext cx="0" cy="4375512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516688" y="1412776"/>
            <a:ext cx="0" cy="4375512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16"/>
          <p:cNvSpPr txBox="1">
            <a:spLocks noChangeArrowheads="1"/>
          </p:cNvSpPr>
          <p:nvPr/>
        </p:nvSpPr>
        <p:spPr bwMode="auto">
          <a:xfrm>
            <a:off x="2771775" y="250825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tachycardia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1560" y="5826241"/>
            <a:ext cx="835292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AT terminates with QRS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331913" y="1125538"/>
            <a:ext cx="0" cy="5032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420938"/>
            <a:ext cx="3286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63550" y="1376772"/>
            <a:ext cx="0" cy="4572508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11960" y="1412776"/>
            <a:ext cx="1" cy="4248472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-Right Arrow 10"/>
          <p:cNvSpPr/>
          <p:nvPr/>
        </p:nvSpPr>
        <p:spPr>
          <a:xfrm>
            <a:off x="611188" y="896938"/>
            <a:ext cx="1368425" cy="936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Left-Right Arrow 17"/>
          <p:cNvSpPr/>
          <p:nvPr/>
        </p:nvSpPr>
        <p:spPr>
          <a:xfrm>
            <a:off x="4103688" y="944563"/>
            <a:ext cx="2555875" cy="104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331913"/>
            <a:ext cx="768191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2916238" y="514350"/>
            <a:ext cx="345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>
                <a:solidFill>
                  <a:srgbClr val="000000"/>
                </a:solidFill>
              </a:rPr>
              <a:t>Multifocal atrial tachycardia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5976" y="1124744"/>
            <a:ext cx="1656184" cy="489654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sunset" dir="t">
              <a:rot lat="0" lon="0" rev="12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George\AppData\Local\Microsoft\Windows\Temporary Internet Files\Content.IE5\ORCLYUT7\adenosin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231298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8" b="9224"/>
          <a:stretch>
            <a:fillRect/>
          </a:stretch>
        </p:blipFill>
        <p:spPr bwMode="auto">
          <a:xfrm>
            <a:off x="2644775" y="333375"/>
            <a:ext cx="6249988" cy="28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3860800"/>
            <a:ext cx="6211887" cy="2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00" name="Picture 2" descr="Αποτέλεσμα εικόνας για atrial tachycardia 2:1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7610475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41438"/>
            <a:ext cx="6022975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3492500" y="620713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AF </a:t>
            </a:r>
            <a:r>
              <a:rPr lang="el-GR"/>
              <a:t>με </a:t>
            </a:r>
            <a:r>
              <a:rPr lang="en-GB"/>
              <a:t>WPW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Ashman</a:t>
            </a:r>
            <a:endParaRPr lang="el-GR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8" name="Picture 2" descr="Αποτέλεσμα εικόνας για AF RBBB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844675"/>
            <a:ext cx="87185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1" name="Picture 2" descr="Αποτέλεσμα εικόνας για AF RBBB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7931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Αποτέλεσμα εικόνας για brugada criteria for v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9424"/>
            <a:ext cx="57245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140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7465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917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162924" cy="384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15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742632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11413" y="981075"/>
            <a:ext cx="352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>
                <a:solidFill>
                  <a:srgbClr val="000000"/>
                </a:solidFill>
              </a:rPr>
              <a:t>Atrial fibrillation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0" name="Picture 2" descr="Αποτέλεσμα εικόνας για pre excited 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5" y="1052736"/>
            <a:ext cx="88914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70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Κολπικός πτερυγισμός</a:t>
            </a:r>
            <a:endParaRPr lang="en-GB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84313"/>
            <a:ext cx="5051425" cy="472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Αποτέλεσμα εικόνας για typical flu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432"/>
          <a:stretch>
            <a:fillRect/>
          </a:stretch>
        </p:blipFill>
        <p:spPr bwMode="auto">
          <a:xfrm>
            <a:off x="1619250" y="404813"/>
            <a:ext cx="58324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Αποτέλεσμα εικόνας για typical flutter effect of adenos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89363"/>
            <a:ext cx="58324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628775"/>
            <a:ext cx="780891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555875" y="836613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flutter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7604125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419475" y="620713"/>
            <a:ext cx="3024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flutter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23975"/>
            <a:ext cx="8285163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627313" y="620713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tachycardia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eorge\Desktop\ECGs\AT 3 to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373188"/>
            <a:ext cx="9144001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795963" y="2492375"/>
            <a:ext cx="144462" cy="2889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435600" y="2492375"/>
            <a:ext cx="144463" cy="2889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2411413" y="476250"/>
            <a:ext cx="3744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tachycardia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076825" y="2525713"/>
            <a:ext cx="142875" cy="2873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ΗΚΓ 5</Template>
  <TotalTime>25</TotalTime>
  <Words>130</Words>
  <Application>Microsoft Office PowerPoint</Application>
  <PresentationFormat>Προβολή στην οθόνη (4:3)</PresentationFormat>
  <Paragraphs>51</Paragraphs>
  <Slides>30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30</vt:i4>
      </vt:variant>
    </vt:vector>
  </HeadingPairs>
  <TitlesOfParts>
    <vt:vector size="36" baseType="lpstr">
      <vt:lpstr>Arial</vt:lpstr>
      <vt:lpstr>Calibri</vt:lpstr>
      <vt:lpstr>1_Office Theme</vt:lpstr>
      <vt:lpstr>3_Office Theme</vt:lpstr>
      <vt:lpstr>4_Office Theme</vt:lpstr>
      <vt:lpstr>5_Office Theme</vt:lpstr>
      <vt:lpstr>Μηχανισμοί ταχυαρρυθμιών </vt:lpstr>
      <vt:lpstr>Παρουσίαση του PowerPoint</vt:lpstr>
      <vt:lpstr>Παρουσίαση του PowerPoint</vt:lpstr>
      <vt:lpstr>Κολπικός πτερυγισμός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Τρίγωνο του Koch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Ashman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ΜΑΘΗΜΑΤΑ ΗΚΓ Μέρος 5</dc:title>
  <dc:creator>George</dc:creator>
  <cp:lastModifiedBy>'Αγγελος Περπερής</cp:lastModifiedBy>
  <cp:revision>3</cp:revision>
  <dcterms:created xsi:type="dcterms:W3CDTF">2017-05-08T18:39:50Z</dcterms:created>
  <dcterms:modified xsi:type="dcterms:W3CDTF">2021-04-07T14:32:13Z</dcterms:modified>
</cp:coreProperties>
</file>