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60" r:id="rId3"/>
    <p:sldId id="261" r:id="rId4"/>
    <p:sldId id="257" r:id="rId5"/>
    <p:sldId id="306" r:id="rId6"/>
    <p:sldId id="307" r:id="rId7"/>
    <p:sldId id="259" r:id="rId8"/>
    <p:sldId id="297" r:id="rId9"/>
    <p:sldId id="279" r:id="rId10"/>
    <p:sldId id="280" r:id="rId11"/>
    <p:sldId id="281" r:id="rId12"/>
    <p:sldId id="262" r:id="rId13"/>
    <p:sldId id="258" r:id="rId14"/>
    <p:sldId id="286" r:id="rId15"/>
    <p:sldId id="287" r:id="rId16"/>
    <p:sldId id="282" r:id="rId17"/>
    <p:sldId id="283" r:id="rId18"/>
    <p:sldId id="284" r:id="rId19"/>
    <p:sldId id="285" r:id="rId20"/>
    <p:sldId id="288" r:id="rId21"/>
    <p:sldId id="289" r:id="rId22"/>
    <p:sldId id="290" r:id="rId23"/>
    <p:sldId id="291" r:id="rId24"/>
    <p:sldId id="292" r:id="rId25"/>
    <p:sldId id="293" r:id="rId26"/>
    <p:sldId id="294" r:id="rId27"/>
    <p:sldId id="296" r:id="rId28"/>
    <p:sldId id="295" r:id="rId29"/>
    <p:sldId id="298" r:id="rId30"/>
    <p:sldId id="299" r:id="rId31"/>
    <p:sldId id="300" r:id="rId32"/>
    <p:sldId id="301" r:id="rId33"/>
    <p:sldId id="302" r:id="rId34"/>
    <p:sldId id="303" r:id="rId35"/>
    <p:sldId id="304" r:id="rId36"/>
    <p:sldId id="305"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1B0AB-CDF6-4893-A194-BEDB481DF74C}" v="75" dt="2024-10-09T02:16:13.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onysios Chartoumpekis" userId="8f9a7d55e553d723" providerId="LiveId" clId="{AFA59E43-FAAC-4E58-B057-492D8EAAFDFF}"/>
    <pc:docChg chg="undo custSel modSld">
      <pc:chgData name="Dionysios Chartoumpekis" userId="8f9a7d55e553d723" providerId="LiveId" clId="{AFA59E43-FAAC-4E58-B057-492D8EAAFDFF}" dt="2024-10-04T12:30:33.532" v="136" actId="20577"/>
      <pc:docMkLst>
        <pc:docMk/>
      </pc:docMkLst>
      <pc:sldChg chg="modSp mod">
        <pc:chgData name="Dionysios Chartoumpekis" userId="8f9a7d55e553d723" providerId="LiveId" clId="{AFA59E43-FAAC-4E58-B057-492D8EAAFDFF}" dt="2024-10-04T12:30:33.532" v="136" actId="20577"/>
        <pc:sldMkLst>
          <pc:docMk/>
          <pc:sldMk cId="4063591260" sldId="256"/>
        </pc:sldMkLst>
        <pc:spChg chg="mod">
          <ac:chgData name="Dionysios Chartoumpekis" userId="8f9a7d55e553d723" providerId="LiveId" clId="{AFA59E43-FAAC-4E58-B057-492D8EAAFDFF}" dt="2024-10-04T12:30:33.532" v="136" actId="20577"/>
          <ac:spMkLst>
            <pc:docMk/>
            <pc:sldMk cId="4063591260" sldId="256"/>
            <ac:spMk id="3" creationId="{3898DBF0-9816-4EEA-6326-DE597DF5C123}"/>
          </ac:spMkLst>
        </pc:spChg>
      </pc:sldChg>
    </pc:docChg>
  </pc:docChgLst>
  <pc:docChgLst>
    <pc:chgData name="Dionysios Chartoumpekis" userId="8f9a7d55e553d723" providerId="LiveId" clId="{EC3401CB-47CC-4C5C-B9A1-2DBB2FF120D1}"/>
    <pc:docChg chg="undo custSel addSld modSld sldOrd">
      <pc:chgData name="Dionysios Chartoumpekis" userId="8f9a7d55e553d723" providerId="LiveId" clId="{EC3401CB-47CC-4C5C-B9A1-2DBB2FF120D1}" dt="2023-10-10T09:42:38.372" v="11404" actId="20577"/>
      <pc:docMkLst>
        <pc:docMk/>
      </pc:docMkLst>
      <pc:sldChg chg="modSp new mod">
        <pc:chgData name="Dionysios Chartoumpekis" userId="8f9a7d55e553d723" providerId="LiveId" clId="{EC3401CB-47CC-4C5C-B9A1-2DBB2FF120D1}" dt="2023-10-10T09:39:44.511" v="11400" actId="20577"/>
        <pc:sldMkLst>
          <pc:docMk/>
          <pc:sldMk cId="4063591260" sldId="256"/>
        </pc:sldMkLst>
        <pc:spChg chg="mod">
          <ac:chgData name="Dionysios Chartoumpekis" userId="8f9a7d55e553d723" providerId="LiveId" clId="{EC3401CB-47CC-4C5C-B9A1-2DBB2FF120D1}" dt="2023-10-10T04:19:24.807" v="738" actId="20577"/>
          <ac:spMkLst>
            <pc:docMk/>
            <pc:sldMk cId="4063591260" sldId="256"/>
            <ac:spMk id="2" creationId="{C5773F3C-98CF-F8CB-5350-8F91B733FA55}"/>
          </ac:spMkLst>
        </pc:spChg>
        <pc:spChg chg="mod">
          <ac:chgData name="Dionysios Chartoumpekis" userId="8f9a7d55e553d723" providerId="LiveId" clId="{EC3401CB-47CC-4C5C-B9A1-2DBB2FF120D1}" dt="2023-10-10T09:39:44.511" v="11400" actId="20577"/>
          <ac:spMkLst>
            <pc:docMk/>
            <pc:sldMk cId="4063591260" sldId="256"/>
            <ac:spMk id="3" creationId="{3898DBF0-9816-4EEA-6326-DE597DF5C123}"/>
          </ac:spMkLst>
        </pc:spChg>
      </pc:sldChg>
      <pc:sldChg chg="addSp delSp modSp new mod">
        <pc:chgData name="Dionysios Chartoumpekis" userId="8f9a7d55e553d723" providerId="LiveId" clId="{EC3401CB-47CC-4C5C-B9A1-2DBB2FF120D1}" dt="2023-10-10T03:46:44.710" v="327" actId="1076"/>
        <pc:sldMkLst>
          <pc:docMk/>
          <pc:sldMk cId="3127339886" sldId="257"/>
        </pc:sldMkLst>
        <pc:spChg chg="del">
          <ac:chgData name="Dionysios Chartoumpekis" userId="8f9a7d55e553d723" providerId="LiveId" clId="{EC3401CB-47CC-4C5C-B9A1-2DBB2FF120D1}" dt="2023-10-10T03:34:36.656" v="115" actId="478"/>
          <ac:spMkLst>
            <pc:docMk/>
            <pc:sldMk cId="3127339886" sldId="257"/>
            <ac:spMk id="2" creationId="{B461CD0B-0D34-DB63-80DD-1B3C7861B9D6}"/>
          </ac:spMkLst>
        </pc:spChg>
        <pc:spChg chg="del">
          <ac:chgData name="Dionysios Chartoumpekis" userId="8f9a7d55e553d723" providerId="LiveId" clId="{EC3401CB-47CC-4C5C-B9A1-2DBB2FF120D1}" dt="2023-10-10T03:34:38.275" v="116" actId="478"/>
          <ac:spMkLst>
            <pc:docMk/>
            <pc:sldMk cId="3127339886" sldId="257"/>
            <ac:spMk id="3" creationId="{630BE3ED-D9FF-3385-020B-302FA9BEFBAB}"/>
          </ac:spMkLst>
        </pc:spChg>
        <pc:spChg chg="add mod">
          <ac:chgData name="Dionysios Chartoumpekis" userId="8f9a7d55e553d723" providerId="LiveId" clId="{EC3401CB-47CC-4C5C-B9A1-2DBB2FF120D1}" dt="2023-10-10T03:40:49.886" v="254" actId="1076"/>
          <ac:spMkLst>
            <pc:docMk/>
            <pc:sldMk cId="3127339886" sldId="257"/>
            <ac:spMk id="6" creationId="{CE586FA6-2521-60E2-2242-01B0F704CC45}"/>
          </ac:spMkLst>
        </pc:spChg>
        <pc:spChg chg="add mod">
          <ac:chgData name="Dionysios Chartoumpekis" userId="8f9a7d55e553d723" providerId="LiveId" clId="{EC3401CB-47CC-4C5C-B9A1-2DBB2FF120D1}" dt="2023-10-10T03:46:44.710" v="327" actId="1076"/>
          <ac:spMkLst>
            <pc:docMk/>
            <pc:sldMk cId="3127339886" sldId="257"/>
            <ac:spMk id="7" creationId="{EC41A835-E563-7A0B-9147-26D6E68CBB7B}"/>
          </ac:spMkLst>
        </pc:spChg>
        <pc:picChg chg="add mod">
          <ac:chgData name="Dionysios Chartoumpekis" userId="8f9a7d55e553d723" providerId="LiveId" clId="{EC3401CB-47CC-4C5C-B9A1-2DBB2FF120D1}" dt="2023-10-10T03:42:56.414" v="259" actId="14100"/>
          <ac:picMkLst>
            <pc:docMk/>
            <pc:sldMk cId="3127339886" sldId="257"/>
            <ac:picMk id="5" creationId="{439BA809-7D3F-73F2-7C38-6FC1C2D3D221}"/>
          </ac:picMkLst>
        </pc:picChg>
      </pc:sldChg>
      <pc:sldChg chg="addSp delSp modSp new mod">
        <pc:chgData name="Dionysios Chartoumpekis" userId="8f9a7d55e553d723" providerId="LiveId" clId="{EC3401CB-47CC-4C5C-B9A1-2DBB2FF120D1}" dt="2023-10-10T04:36:47.435" v="1199" actId="1076"/>
        <pc:sldMkLst>
          <pc:docMk/>
          <pc:sldMk cId="4037553908" sldId="258"/>
        </pc:sldMkLst>
        <pc:spChg chg="del">
          <ac:chgData name="Dionysios Chartoumpekis" userId="8f9a7d55e553d723" providerId="LiveId" clId="{EC3401CB-47CC-4C5C-B9A1-2DBB2FF120D1}" dt="2023-10-10T03:38:10.444" v="121" actId="478"/>
          <ac:spMkLst>
            <pc:docMk/>
            <pc:sldMk cId="4037553908" sldId="258"/>
            <ac:spMk id="2" creationId="{FCCDC877-4652-2124-50C9-E32668F8A5D9}"/>
          </ac:spMkLst>
        </pc:spChg>
        <pc:spChg chg="del">
          <ac:chgData name="Dionysios Chartoumpekis" userId="8f9a7d55e553d723" providerId="LiveId" clId="{EC3401CB-47CC-4C5C-B9A1-2DBB2FF120D1}" dt="2023-10-10T03:38:11.413" v="122" actId="478"/>
          <ac:spMkLst>
            <pc:docMk/>
            <pc:sldMk cId="4037553908" sldId="258"/>
            <ac:spMk id="3" creationId="{1C4F3DF1-62AD-0D42-4F79-1F7696439732}"/>
          </ac:spMkLst>
        </pc:spChg>
        <pc:spChg chg="add del mod">
          <ac:chgData name="Dionysios Chartoumpekis" userId="8f9a7d55e553d723" providerId="LiveId" clId="{EC3401CB-47CC-4C5C-B9A1-2DBB2FF120D1}" dt="2023-10-10T03:45:54.960" v="276" actId="21"/>
          <ac:spMkLst>
            <pc:docMk/>
            <pc:sldMk cId="4037553908" sldId="258"/>
            <ac:spMk id="6" creationId="{B04176EC-8E4C-D1AB-134F-9591B3466BC5}"/>
          </ac:spMkLst>
        </pc:spChg>
        <pc:spChg chg="add mod">
          <ac:chgData name="Dionysios Chartoumpekis" userId="8f9a7d55e553d723" providerId="LiveId" clId="{EC3401CB-47CC-4C5C-B9A1-2DBB2FF120D1}" dt="2023-10-10T04:36:47.435" v="1199" actId="1076"/>
          <ac:spMkLst>
            <pc:docMk/>
            <pc:sldMk cId="4037553908" sldId="258"/>
            <ac:spMk id="9" creationId="{FBF8430B-2980-F4B5-A5BC-0159E7E53134}"/>
          </ac:spMkLst>
        </pc:spChg>
        <pc:picChg chg="add del mod">
          <ac:chgData name="Dionysios Chartoumpekis" userId="8f9a7d55e553d723" providerId="LiveId" clId="{EC3401CB-47CC-4C5C-B9A1-2DBB2FF120D1}" dt="2023-10-10T03:45:15.100" v="267" actId="478"/>
          <ac:picMkLst>
            <pc:docMk/>
            <pc:sldMk cId="4037553908" sldId="258"/>
            <ac:picMk id="5" creationId="{CAD92E83-9EBF-976A-3B94-6D7A51B7BDD8}"/>
          </ac:picMkLst>
        </pc:picChg>
        <pc:picChg chg="add del mod">
          <ac:chgData name="Dionysios Chartoumpekis" userId="8f9a7d55e553d723" providerId="LiveId" clId="{EC3401CB-47CC-4C5C-B9A1-2DBB2FF120D1}" dt="2023-10-10T03:45:44.133" v="273" actId="21"/>
          <ac:picMkLst>
            <pc:docMk/>
            <pc:sldMk cId="4037553908" sldId="258"/>
            <ac:picMk id="7" creationId="{50610A18-DFAF-404B-C21D-27C5AF409797}"/>
          </ac:picMkLst>
        </pc:picChg>
        <pc:picChg chg="add mod">
          <ac:chgData name="Dionysios Chartoumpekis" userId="8f9a7d55e553d723" providerId="LiveId" clId="{EC3401CB-47CC-4C5C-B9A1-2DBB2FF120D1}" dt="2023-10-10T04:36:25.995" v="1162" actId="1076"/>
          <ac:picMkLst>
            <pc:docMk/>
            <pc:sldMk cId="4037553908" sldId="258"/>
            <ac:picMk id="8" creationId="{1B93C397-A0B4-841E-1336-C235D49C4891}"/>
          </ac:picMkLst>
        </pc:picChg>
      </pc:sldChg>
      <pc:sldChg chg="addSp delSp modSp new mod ord modNotesTx">
        <pc:chgData name="Dionysios Chartoumpekis" userId="8f9a7d55e553d723" providerId="LiveId" clId="{EC3401CB-47CC-4C5C-B9A1-2DBB2FF120D1}" dt="2023-10-10T03:48:00.263" v="335"/>
        <pc:sldMkLst>
          <pc:docMk/>
          <pc:sldMk cId="483326012" sldId="259"/>
        </pc:sldMkLst>
        <pc:spChg chg="del">
          <ac:chgData name="Dionysios Chartoumpekis" userId="8f9a7d55e553d723" providerId="LiveId" clId="{EC3401CB-47CC-4C5C-B9A1-2DBB2FF120D1}" dt="2023-10-10T03:43:01.631" v="261" actId="478"/>
          <ac:spMkLst>
            <pc:docMk/>
            <pc:sldMk cId="483326012" sldId="259"/>
            <ac:spMk id="2" creationId="{CCBD028A-F316-D107-847F-3D10D1828067}"/>
          </ac:spMkLst>
        </pc:spChg>
        <pc:spChg chg="del">
          <ac:chgData name="Dionysios Chartoumpekis" userId="8f9a7d55e553d723" providerId="LiveId" clId="{EC3401CB-47CC-4C5C-B9A1-2DBB2FF120D1}" dt="2023-10-10T03:43:03.126" v="262" actId="478"/>
          <ac:spMkLst>
            <pc:docMk/>
            <pc:sldMk cId="483326012" sldId="259"/>
            <ac:spMk id="3" creationId="{0A19024D-5A71-8A2E-A931-73E1BD1BB552}"/>
          </ac:spMkLst>
        </pc:spChg>
        <pc:spChg chg="add mod">
          <ac:chgData name="Dionysios Chartoumpekis" userId="8f9a7d55e553d723" providerId="LiveId" clId="{EC3401CB-47CC-4C5C-B9A1-2DBB2FF120D1}" dt="2023-10-10T03:45:59.337" v="278" actId="1076"/>
          <ac:spMkLst>
            <pc:docMk/>
            <pc:sldMk cId="483326012" sldId="259"/>
            <ac:spMk id="6" creationId="{3DFCA69A-7C69-714A-7267-B49262DAC926}"/>
          </ac:spMkLst>
        </pc:spChg>
        <pc:spChg chg="add mod">
          <ac:chgData name="Dionysios Chartoumpekis" userId="8f9a7d55e553d723" providerId="LiveId" clId="{EC3401CB-47CC-4C5C-B9A1-2DBB2FF120D1}" dt="2023-10-10T03:47:09.746" v="331" actId="1076"/>
          <ac:spMkLst>
            <pc:docMk/>
            <pc:sldMk cId="483326012" sldId="259"/>
            <ac:spMk id="7" creationId="{2EEF766A-1E8B-FABF-251B-56834CA0DFAA}"/>
          </ac:spMkLst>
        </pc:spChg>
        <pc:picChg chg="add mod">
          <ac:chgData name="Dionysios Chartoumpekis" userId="8f9a7d55e553d723" providerId="LiveId" clId="{EC3401CB-47CC-4C5C-B9A1-2DBB2FF120D1}" dt="2023-10-10T03:47:17.690" v="332" actId="14100"/>
          <ac:picMkLst>
            <pc:docMk/>
            <pc:sldMk cId="483326012" sldId="259"/>
            <ac:picMk id="4" creationId="{46764F06-7620-AA2D-4E2C-F00781326AAB}"/>
          </ac:picMkLst>
        </pc:picChg>
        <pc:picChg chg="add mod">
          <ac:chgData name="Dionysios Chartoumpekis" userId="8f9a7d55e553d723" providerId="LiveId" clId="{EC3401CB-47CC-4C5C-B9A1-2DBB2FF120D1}" dt="2023-10-10T03:47:22.261" v="334" actId="1076"/>
          <ac:picMkLst>
            <pc:docMk/>
            <pc:sldMk cId="483326012" sldId="259"/>
            <ac:picMk id="5" creationId="{08D98AFF-4A84-D38B-FECB-66D8290390C7}"/>
          </ac:picMkLst>
        </pc:picChg>
      </pc:sldChg>
      <pc:sldChg chg="addSp delSp modSp new mod">
        <pc:chgData name="Dionysios Chartoumpekis" userId="8f9a7d55e553d723" providerId="LiveId" clId="{EC3401CB-47CC-4C5C-B9A1-2DBB2FF120D1}" dt="2023-10-10T07:43:07.903" v="7510" actId="255"/>
        <pc:sldMkLst>
          <pc:docMk/>
          <pc:sldMk cId="3922365350" sldId="260"/>
        </pc:sldMkLst>
        <pc:spChg chg="del">
          <ac:chgData name="Dionysios Chartoumpekis" userId="8f9a7d55e553d723" providerId="LiveId" clId="{EC3401CB-47CC-4C5C-B9A1-2DBB2FF120D1}" dt="2023-10-10T03:51:03.110" v="337" actId="478"/>
          <ac:spMkLst>
            <pc:docMk/>
            <pc:sldMk cId="3922365350" sldId="260"/>
            <ac:spMk id="2" creationId="{98065627-C1D4-D491-099E-F617A755EC69}"/>
          </ac:spMkLst>
        </pc:spChg>
        <pc:spChg chg="del">
          <ac:chgData name="Dionysios Chartoumpekis" userId="8f9a7d55e553d723" providerId="LiveId" clId="{EC3401CB-47CC-4C5C-B9A1-2DBB2FF120D1}" dt="2023-10-10T03:51:03.972" v="338" actId="478"/>
          <ac:spMkLst>
            <pc:docMk/>
            <pc:sldMk cId="3922365350" sldId="260"/>
            <ac:spMk id="3" creationId="{FF94556A-06A2-63C4-AAF8-3303046388C0}"/>
          </ac:spMkLst>
        </pc:spChg>
        <pc:spChg chg="add mod">
          <ac:chgData name="Dionysios Chartoumpekis" userId="8f9a7d55e553d723" providerId="LiveId" clId="{EC3401CB-47CC-4C5C-B9A1-2DBB2FF120D1}" dt="2023-10-10T03:52:17.144" v="367" actId="164"/>
          <ac:spMkLst>
            <pc:docMk/>
            <pc:sldMk cId="3922365350" sldId="260"/>
            <ac:spMk id="6" creationId="{11DC54CC-977A-DE97-8FD5-CB457980292C}"/>
          </ac:spMkLst>
        </pc:spChg>
        <pc:spChg chg="add mod">
          <ac:chgData name="Dionysios Chartoumpekis" userId="8f9a7d55e553d723" providerId="LiveId" clId="{EC3401CB-47CC-4C5C-B9A1-2DBB2FF120D1}" dt="2023-10-10T03:52:17.144" v="367" actId="164"/>
          <ac:spMkLst>
            <pc:docMk/>
            <pc:sldMk cId="3922365350" sldId="260"/>
            <ac:spMk id="7" creationId="{F8FC0B34-E16D-235C-7FBA-2F2C1C37AC59}"/>
          </ac:spMkLst>
        </pc:spChg>
        <pc:spChg chg="add mod">
          <ac:chgData name="Dionysios Chartoumpekis" userId="8f9a7d55e553d723" providerId="LiveId" clId="{EC3401CB-47CC-4C5C-B9A1-2DBB2FF120D1}" dt="2023-10-10T03:59:13.476" v="561" actId="255"/>
          <ac:spMkLst>
            <pc:docMk/>
            <pc:sldMk cId="3922365350" sldId="260"/>
            <ac:spMk id="9" creationId="{CF166B14-2915-1B0C-B63F-B2CB2FB016D4}"/>
          </ac:spMkLst>
        </pc:spChg>
        <pc:spChg chg="add mod">
          <ac:chgData name="Dionysios Chartoumpekis" userId="8f9a7d55e553d723" providerId="LiveId" clId="{EC3401CB-47CC-4C5C-B9A1-2DBB2FF120D1}" dt="2023-10-10T03:59:17.581" v="562" actId="255"/>
          <ac:spMkLst>
            <pc:docMk/>
            <pc:sldMk cId="3922365350" sldId="260"/>
            <ac:spMk id="10" creationId="{56416397-B039-283C-5F69-326851A2C93C}"/>
          </ac:spMkLst>
        </pc:spChg>
        <pc:spChg chg="add mod">
          <ac:chgData name="Dionysios Chartoumpekis" userId="8f9a7d55e553d723" providerId="LiveId" clId="{EC3401CB-47CC-4C5C-B9A1-2DBB2FF120D1}" dt="2023-10-10T03:59:34.484" v="564" actId="255"/>
          <ac:spMkLst>
            <pc:docMk/>
            <pc:sldMk cId="3922365350" sldId="260"/>
            <ac:spMk id="11" creationId="{A9E198B4-3EE5-6501-D7EA-DB0E2FB6A635}"/>
          </ac:spMkLst>
        </pc:spChg>
        <pc:spChg chg="add mod">
          <ac:chgData name="Dionysios Chartoumpekis" userId="8f9a7d55e553d723" providerId="LiveId" clId="{EC3401CB-47CC-4C5C-B9A1-2DBB2FF120D1}" dt="2023-10-10T07:43:07.903" v="7510" actId="255"/>
          <ac:spMkLst>
            <pc:docMk/>
            <pc:sldMk cId="3922365350" sldId="260"/>
            <ac:spMk id="12" creationId="{5C7EC7A0-3042-7233-F612-E5BBEA63C95E}"/>
          </ac:spMkLst>
        </pc:spChg>
        <pc:spChg chg="add mod">
          <ac:chgData name="Dionysios Chartoumpekis" userId="8f9a7d55e553d723" providerId="LiveId" clId="{EC3401CB-47CC-4C5C-B9A1-2DBB2FF120D1}" dt="2023-10-10T03:59:51.847" v="582" actId="1076"/>
          <ac:spMkLst>
            <pc:docMk/>
            <pc:sldMk cId="3922365350" sldId="260"/>
            <ac:spMk id="13" creationId="{042418DD-AE42-604A-6EAD-3CF52E8ACB13}"/>
          </ac:spMkLst>
        </pc:spChg>
        <pc:grpChg chg="add mod">
          <ac:chgData name="Dionysios Chartoumpekis" userId="8f9a7d55e553d723" providerId="LiveId" clId="{EC3401CB-47CC-4C5C-B9A1-2DBB2FF120D1}" dt="2023-10-10T03:52:17.144" v="367" actId="164"/>
          <ac:grpSpMkLst>
            <pc:docMk/>
            <pc:sldMk cId="3922365350" sldId="260"/>
            <ac:grpSpMk id="8" creationId="{1FACE004-3092-32CB-D32C-916923F4628B}"/>
          </ac:grpSpMkLst>
        </pc:grpChg>
        <pc:picChg chg="add mod">
          <ac:chgData name="Dionysios Chartoumpekis" userId="8f9a7d55e553d723" providerId="LiveId" clId="{EC3401CB-47CC-4C5C-B9A1-2DBB2FF120D1}" dt="2023-10-10T03:52:17.144" v="367" actId="164"/>
          <ac:picMkLst>
            <pc:docMk/>
            <pc:sldMk cId="3922365350" sldId="260"/>
            <ac:picMk id="5" creationId="{B9EF5C5C-4256-BC22-5592-C02FF861F9A8}"/>
          </ac:picMkLst>
        </pc:picChg>
      </pc:sldChg>
      <pc:sldChg chg="addSp delSp modSp new mod">
        <pc:chgData name="Dionysios Chartoumpekis" userId="8f9a7d55e553d723" providerId="LiveId" clId="{EC3401CB-47CC-4C5C-B9A1-2DBB2FF120D1}" dt="2023-10-10T04:04:12.654" v="688"/>
        <pc:sldMkLst>
          <pc:docMk/>
          <pc:sldMk cId="403066748" sldId="261"/>
        </pc:sldMkLst>
        <pc:spChg chg="del">
          <ac:chgData name="Dionysios Chartoumpekis" userId="8f9a7d55e553d723" providerId="LiveId" clId="{EC3401CB-47CC-4C5C-B9A1-2DBB2FF120D1}" dt="2023-10-10T04:02:16.637" v="584" actId="478"/>
          <ac:spMkLst>
            <pc:docMk/>
            <pc:sldMk cId="403066748" sldId="261"/>
            <ac:spMk id="2" creationId="{3636BA83-1380-5BCF-110C-3F662F06E2BE}"/>
          </ac:spMkLst>
        </pc:spChg>
        <pc:spChg chg="del">
          <ac:chgData name="Dionysios Chartoumpekis" userId="8f9a7d55e553d723" providerId="LiveId" clId="{EC3401CB-47CC-4C5C-B9A1-2DBB2FF120D1}" dt="2023-10-10T04:02:17.775" v="585" actId="478"/>
          <ac:spMkLst>
            <pc:docMk/>
            <pc:sldMk cId="403066748" sldId="261"/>
            <ac:spMk id="3" creationId="{0AF1E82A-8BCD-841B-6444-AFDC43BBD8A6}"/>
          </ac:spMkLst>
        </pc:spChg>
        <pc:spChg chg="add mod">
          <ac:chgData name="Dionysios Chartoumpekis" userId="8f9a7d55e553d723" providerId="LiveId" clId="{EC3401CB-47CC-4C5C-B9A1-2DBB2FF120D1}" dt="2023-10-10T04:02:53.795" v="607" actId="113"/>
          <ac:spMkLst>
            <pc:docMk/>
            <pc:sldMk cId="403066748" sldId="261"/>
            <ac:spMk id="6" creationId="{568831A1-2E43-8A34-2DF4-7C3570E98298}"/>
          </ac:spMkLst>
        </pc:spChg>
        <pc:spChg chg="add mod">
          <ac:chgData name="Dionysios Chartoumpekis" userId="8f9a7d55e553d723" providerId="LiveId" clId="{EC3401CB-47CC-4C5C-B9A1-2DBB2FF120D1}" dt="2023-10-10T04:03:18.853" v="631" actId="20577"/>
          <ac:spMkLst>
            <pc:docMk/>
            <pc:sldMk cId="403066748" sldId="261"/>
            <ac:spMk id="7" creationId="{1234EC43-FF0C-0483-5769-A38155C50DC2}"/>
          </ac:spMkLst>
        </pc:spChg>
        <pc:spChg chg="add mod">
          <ac:chgData name="Dionysios Chartoumpekis" userId="8f9a7d55e553d723" providerId="LiveId" clId="{EC3401CB-47CC-4C5C-B9A1-2DBB2FF120D1}" dt="2023-10-10T04:03:33.430" v="653" actId="1076"/>
          <ac:spMkLst>
            <pc:docMk/>
            <pc:sldMk cId="403066748" sldId="261"/>
            <ac:spMk id="8" creationId="{5815CCB5-0561-DAC8-AAF3-DB840B5C45DF}"/>
          </ac:spMkLst>
        </pc:spChg>
        <pc:spChg chg="add mod">
          <ac:chgData name="Dionysios Chartoumpekis" userId="8f9a7d55e553d723" providerId="LiveId" clId="{EC3401CB-47CC-4C5C-B9A1-2DBB2FF120D1}" dt="2023-10-10T04:04:05.885" v="687" actId="1076"/>
          <ac:spMkLst>
            <pc:docMk/>
            <pc:sldMk cId="403066748" sldId="261"/>
            <ac:spMk id="9" creationId="{0B5DE0BF-1E1E-A443-9453-A7101DF33052}"/>
          </ac:spMkLst>
        </pc:spChg>
        <pc:spChg chg="add mod">
          <ac:chgData name="Dionysios Chartoumpekis" userId="8f9a7d55e553d723" providerId="LiveId" clId="{EC3401CB-47CC-4C5C-B9A1-2DBB2FF120D1}" dt="2023-10-10T04:04:12.654" v="688"/>
          <ac:spMkLst>
            <pc:docMk/>
            <pc:sldMk cId="403066748" sldId="261"/>
            <ac:spMk id="10" creationId="{5514B548-CE03-4C76-8E0D-7191F37373E6}"/>
          </ac:spMkLst>
        </pc:spChg>
        <pc:picChg chg="add">
          <ac:chgData name="Dionysios Chartoumpekis" userId="8f9a7d55e553d723" providerId="LiveId" clId="{EC3401CB-47CC-4C5C-B9A1-2DBB2FF120D1}" dt="2023-10-10T04:02:18.887" v="586" actId="22"/>
          <ac:picMkLst>
            <pc:docMk/>
            <pc:sldMk cId="403066748" sldId="261"/>
            <ac:picMk id="5" creationId="{ADB58B80-A161-6F60-58E6-747F003776D7}"/>
          </ac:picMkLst>
        </pc:picChg>
      </pc:sldChg>
      <pc:sldChg chg="addSp delSp modSp new mod">
        <pc:chgData name="Dionysios Chartoumpekis" userId="8f9a7d55e553d723" providerId="LiveId" clId="{EC3401CB-47CC-4C5C-B9A1-2DBB2FF120D1}" dt="2023-10-10T04:35:01.711" v="1160" actId="20577"/>
        <pc:sldMkLst>
          <pc:docMk/>
          <pc:sldMk cId="3496260245" sldId="262"/>
        </pc:sldMkLst>
        <pc:spChg chg="del">
          <ac:chgData name="Dionysios Chartoumpekis" userId="8f9a7d55e553d723" providerId="LiveId" clId="{EC3401CB-47CC-4C5C-B9A1-2DBB2FF120D1}" dt="2023-10-10T04:12:06.419" v="690" actId="478"/>
          <ac:spMkLst>
            <pc:docMk/>
            <pc:sldMk cId="3496260245" sldId="262"/>
            <ac:spMk id="2" creationId="{6965CF96-0934-9851-BE69-96E1E03E1B4C}"/>
          </ac:spMkLst>
        </pc:spChg>
        <pc:spChg chg="del">
          <ac:chgData name="Dionysios Chartoumpekis" userId="8f9a7d55e553d723" providerId="LiveId" clId="{EC3401CB-47CC-4C5C-B9A1-2DBB2FF120D1}" dt="2023-10-10T04:12:07.924" v="691" actId="478"/>
          <ac:spMkLst>
            <pc:docMk/>
            <pc:sldMk cId="3496260245" sldId="262"/>
            <ac:spMk id="3" creationId="{B8B1B4A8-6165-2E05-A8C8-571558FDB533}"/>
          </ac:spMkLst>
        </pc:spChg>
        <pc:spChg chg="add mod">
          <ac:chgData name="Dionysios Chartoumpekis" userId="8f9a7d55e553d723" providerId="LiveId" clId="{EC3401CB-47CC-4C5C-B9A1-2DBB2FF120D1}" dt="2023-10-10T04:25:52.610" v="827" actId="1076"/>
          <ac:spMkLst>
            <pc:docMk/>
            <pc:sldMk cId="3496260245" sldId="262"/>
            <ac:spMk id="4" creationId="{0DAA48F6-ECBA-7939-DD13-F83C71419D8C}"/>
          </ac:spMkLst>
        </pc:spChg>
        <pc:spChg chg="add mod">
          <ac:chgData name="Dionysios Chartoumpekis" userId="8f9a7d55e553d723" providerId="LiveId" clId="{EC3401CB-47CC-4C5C-B9A1-2DBB2FF120D1}" dt="2023-10-10T04:35:01.711" v="1160" actId="20577"/>
          <ac:spMkLst>
            <pc:docMk/>
            <pc:sldMk cId="3496260245" sldId="262"/>
            <ac:spMk id="5" creationId="{F69A2DA6-B0AB-49EE-1D31-6C01ED0E7F50}"/>
          </ac:spMkLst>
        </pc:spChg>
      </pc:sldChg>
      <pc:sldChg chg="add ord setBg">
        <pc:chgData name="Dionysios Chartoumpekis" userId="8f9a7d55e553d723" providerId="LiveId" clId="{EC3401CB-47CC-4C5C-B9A1-2DBB2FF120D1}" dt="2023-10-10T04:19:37.390" v="740"/>
        <pc:sldMkLst>
          <pc:docMk/>
          <pc:sldMk cId="0" sldId="280"/>
        </pc:sldMkLst>
      </pc:sldChg>
      <pc:sldChg chg="addSp delSp modSp new mod">
        <pc:chgData name="Dionysios Chartoumpekis" userId="8f9a7d55e553d723" providerId="LiveId" clId="{EC3401CB-47CC-4C5C-B9A1-2DBB2FF120D1}" dt="2023-10-10T04:22:03.345" v="746"/>
        <pc:sldMkLst>
          <pc:docMk/>
          <pc:sldMk cId="242768290" sldId="281"/>
        </pc:sldMkLst>
        <pc:picChg chg="add del mod">
          <ac:chgData name="Dionysios Chartoumpekis" userId="8f9a7d55e553d723" providerId="LiveId" clId="{EC3401CB-47CC-4C5C-B9A1-2DBB2FF120D1}" dt="2023-10-10T04:20:11.512" v="743" actId="478"/>
          <ac:picMkLst>
            <pc:docMk/>
            <pc:sldMk cId="242768290" sldId="281"/>
            <ac:picMk id="2" creationId="{9B0319F2-097D-CEEB-4A75-BF9DD0B0A28D}"/>
          </ac:picMkLst>
        </pc:picChg>
        <pc:picChg chg="add del mod">
          <ac:chgData name="Dionysios Chartoumpekis" userId="8f9a7d55e553d723" providerId="LiveId" clId="{EC3401CB-47CC-4C5C-B9A1-2DBB2FF120D1}" dt="2023-10-10T04:20:33.074" v="745" actId="478"/>
          <ac:picMkLst>
            <pc:docMk/>
            <pc:sldMk cId="242768290" sldId="281"/>
            <ac:picMk id="3" creationId="{1ABFC71D-9317-F102-952C-FD738C596E73}"/>
          </ac:picMkLst>
        </pc:picChg>
        <pc:picChg chg="add">
          <ac:chgData name="Dionysios Chartoumpekis" userId="8f9a7d55e553d723" providerId="LiveId" clId="{EC3401CB-47CC-4C5C-B9A1-2DBB2FF120D1}" dt="2023-10-10T04:22:03.345" v="746"/>
          <ac:picMkLst>
            <pc:docMk/>
            <pc:sldMk cId="242768290" sldId="281"/>
            <ac:picMk id="4" creationId="{A04CFD5E-A4CE-065C-7031-7AD660790DAE}"/>
          </ac:picMkLst>
        </pc:picChg>
      </pc:sldChg>
      <pc:sldChg chg="addSp delSp new mod">
        <pc:chgData name="Dionysios Chartoumpekis" userId="8f9a7d55e553d723" providerId="LiveId" clId="{EC3401CB-47CC-4C5C-B9A1-2DBB2FF120D1}" dt="2023-10-10T04:37:13.417" v="1203"/>
        <pc:sldMkLst>
          <pc:docMk/>
          <pc:sldMk cId="2866758400" sldId="282"/>
        </pc:sldMkLst>
        <pc:spChg chg="del">
          <ac:chgData name="Dionysios Chartoumpekis" userId="8f9a7d55e553d723" providerId="LiveId" clId="{EC3401CB-47CC-4C5C-B9A1-2DBB2FF120D1}" dt="2023-10-10T04:37:11.028" v="1201" actId="478"/>
          <ac:spMkLst>
            <pc:docMk/>
            <pc:sldMk cId="2866758400" sldId="282"/>
            <ac:spMk id="2" creationId="{12EED625-B174-8EFB-6193-0CDA2AF2BDC4}"/>
          </ac:spMkLst>
        </pc:spChg>
        <pc:spChg chg="del">
          <ac:chgData name="Dionysios Chartoumpekis" userId="8f9a7d55e553d723" providerId="LiveId" clId="{EC3401CB-47CC-4C5C-B9A1-2DBB2FF120D1}" dt="2023-10-10T04:37:11.883" v="1202" actId="478"/>
          <ac:spMkLst>
            <pc:docMk/>
            <pc:sldMk cId="2866758400" sldId="282"/>
            <ac:spMk id="3" creationId="{0D17FAD5-A865-FC70-C247-9BB4E73BF0F8}"/>
          </ac:spMkLst>
        </pc:spChg>
        <pc:picChg chg="add">
          <ac:chgData name="Dionysios Chartoumpekis" userId="8f9a7d55e553d723" providerId="LiveId" clId="{EC3401CB-47CC-4C5C-B9A1-2DBB2FF120D1}" dt="2023-10-10T04:37:13.417" v="1203"/>
          <ac:picMkLst>
            <pc:docMk/>
            <pc:sldMk cId="2866758400" sldId="282"/>
            <ac:picMk id="4" creationId="{2AEF5722-E7A8-ED08-F6EE-F0CED1C5B841}"/>
          </ac:picMkLst>
        </pc:picChg>
      </pc:sldChg>
      <pc:sldChg chg="addSp delSp new mod">
        <pc:chgData name="Dionysios Chartoumpekis" userId="8f9a7d55e553d723" providerId="LiveId" clId="{EC3401CB-47CC-4C5C-B9A1-2DBB2FF120D1}" dt="2023-10-10T04:37:30.767" v="1207"/>
        <pc:sldMkLst>
          <pc:docMk/>
          <pc:sldMk cId="2359448992" sldId="283"/>
        </pc:sldMkLst>
        <pc:spChg chg="del">
          <ac:chgData name="Dionysios Chartoumpekis" userId="8f9a7d55e553d723" providerId="LiveId" clId="{EC3401CB-47CC-4C5C-B9A1-2DBB2FF120D1}" dt="2023-10-10T04:37:28.448" v="1205" actId="478"/>
          <ac:spMkLst>
            <pc:docMk/>
            <pc:sldMk cId="2359448992" sldId="283"/>
            <ac:spMk id="2" creationId="{CB0A089B-7D77-4B68-3E3B-0CA4C4BE29C0}"/>
          </ac:spMkLst>
        </pc:spChg>
        <pc:spChg chg="del">
          <ac:chgData name="Dionysios Chartoumpekis" userId="8f9a7d55e553d723" providerId="LiveId" clId="{EC3401CB-47CC-4C5C-B9A1-2DBB2FF120D1}" dt="2023-10-10T04:37:29.434" v="1206" actId="478"/>
          <ac:spMkLst>
            <pc:docMk/>
            <pc:sldMk cId="2359448992" sldId="283"/>
            <ac:spMk id="3" creationId="{C3D68E4C-0A59-DA58-1628-B2B31767BC44}"/>
          </ac:spMkLst>
        </pc:spChg>
        <pc:picChg chg="add">
          <ac:chgData name="Dionysios Chartoumpekis" userId="8f9a7d55e553d723" providerId="LiveId" clId="{EC3401CB-47CC-4C5C-B9A1-2DBB2FF120D1}" dt="2023-10-10T04:37:30.767" v="1207"/>
          <ac:picMkLst>
            <pc:docMk/>
            <pc:sldMk cId="2359448992" sldId="283"/>
            <ac:picMk id="4" creationId="{EC65165E-D659-4832-0EC5-3B76CD99DF0A}"/>
          </ac:picMkLst>
        </pc:picChg>
      </pc:sldChg>
      <pc:sldChg chg="addSp delSp modSp new mod">
        <pc:chgData name="Dionysios Chartoumpekis" userId="8f9a7d55e553d723" providerId="LiveId" clId="{EC3401CB-47CC-4C5C-B9A1-2DBB2FF120D1}" dt="2023-10-10T05:52:07.740" v="1338" actId="14100"/>
        <pc:sldMkLst>
          <pc:docMk/>
          <pc:sldMk cId="2603931983" sldId="284"/>
        </pc:sldMkLst>
        <pc:spChg chg="del">
          <ac:chgData name="Dionysios Chartoumpekis" userId="8f9a7d55e553d723" providerId="LiveId" clId="{EC3401CB-47CC-4C5C-B9A1-2DBB2FF120D1}" dt="2023-10-10T04:37:42.868" v="1209" actId="478"/>
          <ac:spMkLst>
            <pc:docMk/>
            <pc:sldMk cId="2603931983" sldId="284"/>
            <ac:spMk id="2" creationId="{39984FB0-ED49-8516-4CB1-77D48D350E27}"/>
          </ac:spMkLst>
        </pc:spChg>
        <pc:spChg chg="del">
          <ac:chgData name="Dionysios Chartoumpekis" userId="8f9a7d55e553d723" providerId="LiveId" clId="{EC3401CB-47CC-4C5C-B9A1-2DBB2FF120D1}" dt="2023-10-10T04:37:43.977" v="1210" actId="478"/>
          <ac:spMkLst>
            <pc:docMk/>
            <pc:sldMk cId="2603931983" sldId="284"/>
            <ac:spMk id="3" creationId="{E5C73173-7AA4-0397-3C6B-E0CBCC3DD4A4}"/>
          </ac:spMkLst>
        </pc:spChg>
        <pc:picChg chg="add mod">
          <ac:chgData name="Dionysios Chartoumpekis" userId="8f9a7d55e553d723" providerId="LiveId" clId="{EC3401CB-47CC-4C5C-B9A1-2DBB2FF120D1}" dt="2023-10-10T05:52:07.740" v="1338" actId="14100"/>
          <ac:picMkLst>
            <pc:docMk/>
            <pc:sldMk cId="2603931983" sldId="284"/>
            <ac:picMk id="4" creationId="{2233EC04-38DE-C6C7-8263-A6E0F52D7FE0}"/>
          </ac:picMkLst>
        </pc:picChg>
        <pc:picChg chg="add mod">
          <ac:chgData name="Dionysios Chartoumpekis" userId="8f9a7d55e553d723" providerId="LiveId" clId="{EC3401CB-47CC-4C5C-B9A1-2DBB2FF120D1}" dt="2023-10-10T05:52:05.190" v="1336" actId="1076"/>
          <ac:picMkLst>
            <pc:docMk/>
            <pc:sldMk cId="2603931983" sldId="284"/>
            <ac:picMk id="6" creationId="{2F7B399D-7381-CF84-5946-0AABAC5A6FF5}"/>
          </ac:picMkLst>
        </pc:picChg>
      </pc:sldChg>
      <pc:sldChg chg="addSp delSp new mod">
        <pc:chgData name="Dionysios Chartoumpekis" userId="8f9a7d55e553d723" providerId="LiveId" clId="{EC3401CB-47CC-4C5C-B9A1-2DBB2FF120D1}" dt="2023-10-10T04:37:56.281" v="1215"/>
        <pc:sldMkLst>
          <pc:docMk/>
          <pc:sldMk cId="3665917634" sldId="285"/>
        </pc:sldMkLst>
        <pc:spChg chg="del">
          <ac:chgData name="Dionysios Chartoumpekis" userId="8f9a7d55e553d723" providerId="LiveId" clId="{EC3401CB-47CC-4C5C-B9A1-2DBB2FF120D1}" dt="2023-10-10T04:37:54.224" v="1213" actId="478"/>
          <ac:spMkLst>
            <pc:docMk/>
            <pc:sldMk cId="3665917634" sldId="285"/>
            <ac:spMk id="2" creationId="{439E6ED2-4500-1C99-8019-36B3DC39FB48}"/>
          </ac:spMkLst>
        </pc:spChg>
        <pc:spChg chg="del">
          <ac:chgData name="Dionysios Chartoumpekis" userId="8f9a7d55e553d723" providerId="LiveId" clId="{EC3401CB-47CC-4C5C-B9A1-2DBB2FF120D1}" dt="2023-10-10T04:37:55.153" v="1214" actId="478"/>
          <ac:spMkLst>
            <pc:docMk/>
            <pc:sldMk cId="3665917634" sldId="285"/>
            <ac:spMk id="3" creationId="{D53C4075-F6F4-0EF9-7643-19E596307852}"/>
          </ac:spMkLst>
        </pc:spChg>
        <pc:picChg chg="add">
          <ac:chgData name="Dionysios Chartoumpekis" userId="8f9a7d55e553d723" providerId="LiveId" clId="{EC3401CB-47CC-4C5C-B9A1-2DBB2FF120D1}" dt="2023-10-10T04:37:56.281" v="1215"/>
          <ac:picMkLst>
            <pc:docMk/>
            <pc:sldMk cId="3665917634" sldId="285"/>
            <ac:picMk id="4" creationId="{78FF683E-736C-6509-0598-FC3A68F383B8}"/>
          </ac:picMkLst>
        </pc:picChg>
      </pc:sldChg>
      <pc:sldChg chg="addSp delSp modSp new mod ord">
        <pc:chgData name="Dionysios Chartoumpekis" userId="8f9a7d55e553d723" providerId="LiveId" clId="{EC3401CB-47CC-4C5C-B9A1-2DBB2FF120D1}" dt="2023-10-10T05:50:39.584" v="1323"/>
        <pc:sldMkLst>
          <pc:docMk/>
          <pc:sldMk cId="1118646295" sldId="286"/>
        </pc:sldMkLst>
        <pc:spChg chg="del">
          <ac:chgData name="Dionysios Chartoumpekis" userId="8f9a7d55e553d723" providerId="LiveId" clId="{EC3401CB-47CC-4C5C-B9A1-2DBB2FF120D1}" dt="2023-10-10T04:38:26.183" v="1217" actId="478"/>
          <ac:spMkLst>
            <pc:docMk/>
            <pc:sldMk cId="1118646295" sldId="286"/>
            <ac:spMk id="2" creationId="{E0A33D47-3D2D-B5CC-200E-B888B5175A0B}"/>
          </ac:spMkLst>
        </pc:spChg>
        <pc:spChg chg="del">
          <ac:chgData name="Dionysios Chartoumpekis" userId="8f9a7d55e553d723" providerId="LiveId" clId="{EC3401CB-47CC-4C5C-B9A1-2DBB2FF120D1}" dt="2023-10-10T04:38:27.029" v="1218" actId="478"/>
          <ac:spMkLst>
            <pc:docMk/>
            <pc:sldMk cId="1118646295" sldId="286"/>
            <ac:spMk id="3" creationId="{14D8BE79-B2D3-2AC2-0859-FEDD04B9CCC1}"/>
          </ac:spMkLst>
        </pc:spChg>
        <pc:spChg chg="add mod">
          <ac:chgData name="Dionysios Chartoumpekis" userId="8f9a7d55e553d723" providerId="LiveId" clId="{EC3401CB-47CC-4C5C-B9A1-2DBB2FF120D1}" dt="2023-10-10T04:38:50.527" v="1276" actId="1076"/>
          <ac:spMkLst>
            <pc:docMk/>
            <pc:sldMk cId="1118646295" sldId="286"/>
            <ac:spMk id="4" creationId="{40EAED7D-645C-EA19-7D78-3A411B950F7F}"/>
          </ac:spMkLst>
        </pc:spChg>
        <pc:spChg chg="add mod">
          <ac:chgData name="Dionysios Chartoumpekis" userId="8f9a7d55e553d723" providerId="LiveId" clId="{EC3401CB-47CC-4C5C-B9A1-2DBB2FF120D1}" dt="2023-10-10T04:39:16.598" v="1283" actId="1076"/>
          <ac:spMkLst>
            <pc:docMk/>
            <pc:sldMk cId="1118646295" sldId="286"/>
            <ac:spMk id="5" creationId="{EB467AA3-99A0-1859-5FD2-9A04CA01DC95}"/>
          </ac:spMkLst>
        </pc:spChg>
      </pc:sldChg>
      <pc:sldChg chg="addSp delSp modSp new mod ord">
        <pc:chgData name="Dionysios Chartoumpekis" userId="8f9a7d55e553d723" providerId="LiveId" clId="{EC3401CB-47CC-4C5C-B9A1-2DBB2FF120D1}" dt="2023-10-10T06:16:12.819" v="2548" actId="6549"/>
        <pc:sldMkLst>
          <pc:docMk/>
          <pc:sldMk cId="2782376824" sldId="287"/>
        </pc:sldMkLst>
        <pc:spChg chg="del">
          <ac:chgData name="Dionysios Chartoumpekis" userId="8f9a7d55e553d723" providerId="LiveId" clId="{EC3401CB-47CC-4C5C-B9A1-2DBB2FF120D1}" dt="2023-10-10T04:39:25.617" v="1285" actId="478"/>
          <ac:spMkLst>
            <pc:docMk/>
            <pc:sldMk cId="2782376824" sldId="287"/>
            <ac:spMk id="2" creationId="{4AA42C3B-EB2E-F570-AC6C-8C1867A60BA7}"/>
          </ac:spMkLst>
        </pc:spChg>
        <pc:spChg chg="del">
          <ac:chgData name="Dionysios Chartoumpekis" userId="8f9a7d55e553d723" providerId="LiveId" clId="{EC3401CB-47CC-4C5C-B9A1-2DBB2FF120D1}" dt="2023-10-10T04:39:26.704" v="1286" actId="478"/>
          <ac:spMkLst>
            <pc:docMk/>
            <pc:sldMk cId="2782376824" sldId="287"/>
            <ac:spMk id="3" creationId="{8678D1B9-CF05-EFE9-F34E-A0398F153EB0}"/>
          </ac:spMkLst>
        </pc:spChg>
        <pc:spChg chg="add mod">
          <ac:chgData name="Dionysios Chartoumpekis" userId="8f9a7d55e553d723" providerId="LiveId" clId="{EC3401CB-47CC-4C5C-B9A1-2DBB2FF120D1}" dt="2023-10-10T04:39:39.643" v="1307" actId="20577"/>
          <ac:spMkLst>
            <pc:docMk/>
            <pc:sldMk cId="2782376824" sldId="287"/>
            <ac:spMk id="4" creationId="{6D627DD6-7C4F-E6C1-9875-1F4AEE6DE1D6}"/>
          </ac:spMkLst>
        </pc:spChg>
        <pc:spChg chg="add mod">
          <ac:chgData name="Dionysios Chartoumpekis" userId="8f9a7d55e553d723" providerId="LiveId" clId="{EC3401CB-47CC-4C5C-B9A1-2DBB2FF120D1}" dt="2023-10-10T06:16:12.819" v="2548" actId="6549"/>
          <ac:spMkLst>
            <pc:docMk/>
            <pc:sldMk cId="2782376824" sldId="287"/>
            <ac:spMk id="5" creationId="{AE8330D8-78EB-1D41-B5F2-FE23DFAF58DF}"/>
          </ac:spMkLst>
        </pc:spChg>
      </pc:sldChg>
      <pc:sldChg chg="addSp delSp modSp new mod">
        <pc:chgData name="Dionysios Chartoumpekis" userId="8f9a7d55e553d723" providerId="LiveId" clId="{EC3401CB-47CC-4C5C-B9A1-2DBB2FF120D1}" dt="2023-10-10T08:15:37.859" v="9454" actId="20577"/>
        <pc:sldMkLst>
          <pc:docMk/>
          <pc:sldMk cId="4231787018" sldId="288"/>
        </pc:sldMkLst>
        <pc:spChg chg="del">
          <ac:chgData name="Dionysios Chartoumpekis" userId="8f9a7d55e553d723" providerId="LiveId" clId="{EC3401CB-47CC-4C5C-B9A1-2DBB2FF120D1}" dt="2023-10-10T05:54:36.631" v="1340" actId="478"/>
          <ac:spMkLst>
            <pc:docMk/>
            <pc:sldMk cId="4231787018" sldId="288"/>
            <ac:spMk id="2" creationId="{8D57C7C9-D008-C832-C163-FB484BEA9CE0}"/>
          </ac:spMkLst>
        </pc:spChg>
        <pc:spChg chg="del">
          <ac:chgData name="Dionysios Chartoumpekis" userId="8f9a7d55e553d723" providerId="LiveId" clId="{EC3401CB-47CC-4C5C-B9A1-2DBB2FF120D1}" dt="2023-10-10T05:54:37.446" v="1341" actId="478"/>
          <ac:spMkLst>
            <pc:docMk/>
            <pc:sldMk cId="4231787018" sldId="288"/>
            <ac:spMk id="3" creationId="{6DD41571-18AE-45DF-DF26-EA48EF557259}"/>
          </ac:spMkLst>
        </pc:spChg>
        <pc:spChg chg="add mod">
          <ac:chgData name="Dionysios Chartoumpekis" userId="8f9a7d55e553d723" providerId="LiveId" clId="{EC3401CB-47CC-4C5C-B9A1-2DBB2FF120D1}" dt="2023-10-10T05:58:38.596" v="1694" actId="1076"/>
          <ac:spMkLst>
            <pc:docMk/>
            <pc:sldMk cId="4231787018" sldId="288"/>
            <ac:spMk id="4" creationId="{2FC89282-2FDA-FC4F-2B46-709DE62D65CC}"/>
          </ac:spMkLst>
        </pc:spChg>
        <pc:spChg chg="add mod">
          <ac:chgData name="Dionysios Chartoumpekis" userId="8f9a7d55e553d723" providerId="LiveId" clId="{EC3401CB-47CC-4C5C-B9A1-2DBB2FF120D1}" dt="2023-10-10T08:15:37.859" v="9454" actId="20577"/>
          <ac:spMkLst>
            <pc:docMk/>
            <pc:sldMk cId="4231787018" sldId="288"/>
            <ac:spMk id="5" creationId="{7B5D7122-63F5-9E5A-6D6D-930AF7EDE3C0}"/>
          </ac:spMkLst>
        </pc:spChg>
      </pc:sldChg>
      <pc:sldChg chg="addSp delSp modSp new mod">
        <pc:chgData name="Dionysios Chartoumpekis" userId="8f9a7d55e553d723" providerId="LiveId" clId="{EC3401CB-47CC-4C5C-B9A1-2DBB2FF120D1}" dt="2023-10-10T06:16:21.334" v="2549" actId="20577"/>
        <pc:sldMkLst>
          <pc:docMk/>
          <pc:sldMk cId="1832743139" sldId="289"/>
        </pc:sldMkLst>
        <pc:spChg chg="del">
          <ac:chgData name="Dionysios Chartoumpekis" userId="8f9a7d55e553d723" providerId="LiveId" clId="{EC3401CB-47CC-4C5C-B9A1-2DBB2FF120D1}" dt="2023-10-10T06:01:19.959" v="1713" actId="478"/>
          <ac:spMkLst>
            <pc:docMk/>
            <pc:sldMk cId="1832743139" sldId="289"/>
            <ac:spMk id="2" creationId="{ED269632-589D-CAFB-AF82-3063AD805C72}"/>
          </ac:spMkLst>
        </pc:spChg>
        <pc:spChg chg="del">
          <ac:chgData name="Dionysios Chartoumpekis" userId="8f9a7d55e553d723" providerId="LiveId" clId="{EC3401CB-47CC-4C5C-B9A1-2DBB2FF120D1}" dt="2023-10-10T06:01:21.220" v="1714" actId="478"/>
          <ac:spMkLst>
            <pc:docMk/>
            <pc:sldMk cId="1832743139" sldId="289"/>
            <ac:spMk id="3" creationId="{04A44ECB-1F23-3E4A-0286-35D1E77F8646}"/>
          </ac:spMkLst>
        </pc:spChg>
        <pc:spChg chg="add mod">
          <ac:chgData name="Dionysios Chartoumpekis" userId="8f9a7d55e553d723" providerId="LiveId" clId="{EC3401CB-47CC-4C5C-B9A1-2DBB2FF120D1}" dt="2023-10-10T06:01:30.883" v="1715"/>
          <ac:spMkLst>
            <pc:docMk/>
            <pc:sldMk cId="1832743139" sldId="289"/>
            <ac:spMk id="4" creationId="{C6B55188-1C0E-C8E3-9390-452766BD9817}"/>
          </ac:spMkLst>
        </pc:spChg>
        <pc:spChg chg="add mod">
          <ac:chgData name="Dionysios Chartoumpekis" userId="8f9a7d55e553d723" providerId="LiveId" clId="{EC3401CB-47CC-4C5C-B9A1-2DBB2FF120D1}" dt="2023-10-10T06:10:29.581" v="2171" actId="1076"/>
          <ac:spMkLst>
            <pc:docMk/>
            <pc:sldMk cId="1832743139" sldId="289"/>
            <ac:spMk id="5" creationId="{BBE061CF-8CAF-257D-A5A0-7AA6D0C18082}"/>
          </ac:spMkLst>
        </pc:spChg>
        <pc:spChg chg="add mod">
          <ac:chgData name="Dionysios Chartoumpekis" userId="8f9a7d55e553d723" providerId="LiveId" clId="{EC3401CB-47CC-4C5C-B9A1-2DBB2FF120D1}" dt="2023-10-10T06:16:21.334" v="2549" actId="20577"/>
          <ac:spMkLst>
            <pc:docMk/>
            <pc:sldMk cId="1832743139" sldId="289"/>
            <ac:spMk id="6" creationId="{5026B04B-B1F8-5594-9BBD-1B4A129697F3}"/>
          </ac:spMkLst>
        </pc:spChg>
      </pc:sldChg>
      <pc:sldChg chg="addSp delSp modSp new mod">
        <pc:chgData name="Dionysios Chartoumpekis" userId="8f9a7d55e553d723" providerId="LiveId" clId="{EC3401CB-47CC-4C5C-B9A1-2DBB2FF120D1}" dt="2023-10-10T06:33:10.567" v="3626" actId="20577"/>
        <pc:sldMkLst>
          <pc:docMk/>
          <pc:sldMk cId="1827783699" sldId="290"/>
        </pc:sldMkLst>
        <pc:spChg chg="del">
          <ac:chgData name="Dionysios Chartoumpekis" userId="8f9a7d55e553d723" providerId="LiveId" clId="{EC3401CB-47CC-4C5C-B9A1-2DBB2FF120D1}" dt="2023-10-10T06:19:00.593" v="2551" actId="478"/>
          <ac:spMkLst>
            <pc:docMk/>
            <pc:sldMk cId="1827783699" sldId="290"/>
            <ac:spMk id="2" creationId="{018BEFD7-156E-ED9E-6306-F94131371FC8}"/>
          </ac:spMkLst>
        </pc:spChg>
        <pc:spChg chg="del">
          <ac:chgData name="Dionysios Chartoumpekis" userId="8f9a7d55e553d723" providerId="LiveId" clId="{EC3401CB-47CC-4C5C-B9A1-2DBB2FF120D1}" dt="2023-10-10T06:19:01.521" v="2552" actId="478"/>
          <ac:spMkLst>
            <pc:docMk/>
            <pc:sldMk cId="1827783699" sldId="290"/>
            <ac:spMk id="3" creationId="{09BC0530-4CBA-364B-2545-5B06F9BD7737}"/>
          </ac:spMkLst>
        </pc:spChg>
        <pc:spChg chg="add mod">
          <ac:chgData name="Dionysios Chartoumpekis" userId="8f9a7d55e553d723" providerId="LiveId" clId="{EC3401CB-47CC-4C5C-B9A1-2DBB2FF120D1}" dt="2023-10-10T06:20:36.946" v="2625" actId="20577"/>
          <ac:spMkLst>
            <pc:docMk/>
            <pc:sldMk cId="1827783699" sldId="290"/>
            <ac:spMk id="4" creationId="{CF49CEE7-EC1E-1BDB-45D4-3C17B5B96694}"/>
          </ac:spMkLst>
        </pc:spChg>
        <pc:spChg chg="add mod">
          <ac:chgData name="Dionysios Chartoumpekis" userId="8f9a7d55e553d723" providerId="LiveId" clId="{EC3401CB-47CC-4C5C-B9A1-2DBB2FF120D1}" dt="2023-10-10T06:25:50.451" v="3047" actId="20577"/>
          <ac:spMkLst>
            <pc:docMk/>
            <pc:sldMk cId="1827783699" sldId="290"/>
            <ac:spMk id="5" creationId="{70E08877-B0CE-65C2-54C9-C61F4DAB5000}"/>
          </ac:spMkLst>
        </pc:spChg>
        <pc:spChg chg="add mod">
          <ac:chgData name="Dionysios Chartoumpekis" userId="8f9a7d55e553d723" providerId="LiveId" clId="{EC3401CB-47CC-4C5C-B9A1-2DBB2FF120D1}" dt="2023-10-10T06:27:29.226" v="3191" actId="20577"/>
          <ac:spMkLst>
            <pc:docMk/>
            <pc:sldMk cId="1827783699" sldId="290"/>
            <ac:spMk id="6" creationId="{09F11F17-91A0-F74E-CC5B-E23C1D627DB4}"/>
          </ac:spMkLst>
        </pc:spChg>
        <pc:spChg chg="add mod">
          <ac:chgData name="Dionysios Chartoumpekis" userId="8f9a7d55e553d723" providerId="LiveId" clId="{EC3401CB-47CC-4C5C-B9A1-2DBB2FF120D1}" dt="2023-10-10T06:33:10.567" v="3626" actId="20577"/>
          <ac:spMkLst>
            <pc:docMk/>
            <pc:sldMk cId="1827783699" sldId="290"/>
            <ac:spMk id="7" creationId="{F8298D48-6209-6E79-29A9-ED0E716FF4C5}"/>
          </ac:spMkLst>
        </pc:spChg>
      </pc:sldChg>
      <pc:sldChg chg="addSp delSp modSp new mod">
        <pc:chgData name="Dionysios Chartoumpekis" userId="8f9a7d55e553d723" providerId="LiveId" clId="{EC3401CB-47CC-4C5C-B9A1-2DBB2FF120D1}" dt="2023-10-10T06:41:07.397" v="4187" actId="1076"/>
        <pc:sldMkLst>
          <pc:docMk/>
          <pc:sldMk cId="3883947157" sldId="291"/>
        </pc:sldMkLst>
        <pc:spChg chg="del">
          <ac:chgData name="Dionysios Chartoumpekis" userId="8f9a7d55e553d723" providerId="LiveId" clId="{EC3401CB-47CC-4C5C-B9A1-2DBB2FF120D1}" dt="2023-10-10T06:28:30.743" v="3272" actId="478"/>
          <ac:spMkLst>
            <pc:docMk/>
            <pc:sldMk cId="3883947157" sldId="291"/>
            <ac:spMk id="2" creationId="{BC4CA282-BB38-D12F-C789-CBB8132A8E13}"/>
          </ac:spMkLst>
        </pc:spChg>
        <pc:spChg chg="del">
          <ac:chgData name="Dionysios Chartoumpekis" userId="8f9a7d55e553d723" providerId="LiveId" clId="{EC3401CB-47CC-4C5C-B9A1-2DBB2FF120D1}" dt="2023-10-10T06:28:31.713" v="3273" actId="478"/>
          <ac:spMkLst>
            <pc:docMk/>
            <pc:sldMk cId="3883947157" sldId="291"/>
            <ac:spMk id="3" creationId="{869ED801-4B09-162D-5194-B685EB9BFB10}"/>
          </ac:spMkLst>
        </pc:spChg>
        <pc:spChg chg="add mod">
          <ac:chgData name="Dionysios Chartoumpekis" userId="8f9a7d55e553d723" providerId="LiveId" clId="{EC3401CB-47CC-4C5C-B9A1-2DBB2FF120D1}" dt="2023-10-10T06:28:32.756" v="3274"/>
          <ac:spMkLst>
            <pc:docMk/>
            <pc:sldMk cId="3883947157" sldId="291"/>
            <ac:spMk id="4" creationId="{C9FC7F8C-B359-E2CE-D2CF-3CF0577479F9}"/>
          </ac:spMkLst>
        </pc:spChg>
        <pc:spChg chg="add mod">
          <ac:chgData name="Dionysios Chartoumpekis" userId="8f9a7d55e553d723" providerId="LiveId" clId="{EC3401CB-47CC-4C5C-B9A1-2DBB2FF120D1}" dt="2023-10-10T06:30:16.297" v="3444" actId="12"/>
          <ac:spMkLst>
            <pc:docMk/>
            <pc:sldMk cId="3883947157" sldId="291"/>
            <ac:spMk id="5" creationId="{B6029FF1-0160-B178-C342-D747170F2473}"/>
          </ac:spMkLst>
        </pc:spChg>
        <pc:spChg chg="add del mod">
          <ac:chgData name="Dionysios Chartoumpekis" userId="8f9a7d55e553d723" providerId="LiveId" clId="{EC3401CB-47CC-4C5C-B9A1-2DBB2FF120D1}" dt="2023-10-10T06:32:07.214" v="3508" actId="478"/>
          <ac:spMkLst>
            <pc:docMk/>
            <pc:sldMk cId="3883947157" sldId="291"/>
            <ac:spMk id="6" creationId="{8E009B29-23A6-F587-7165-BCA26906A809}"/>
          </ac:spMkLst>
        </pc:spChg>
        <pc:spChg chg="add mod">
          <ac:chgData name="Dionysios Chartoumpekis" userId="8f9a7d55e553d723" providerId="LiveId" clId="{EC3401CB-47CC-4C5C-B9A1-2DBB2FF120D1}" dt="2023-10-10T06:37:43.366" v="3923" actId="1076"/>
          <ac:spMkLst>
            <pc:docMk/>
            <pc:sldMk cId="3883947157" sldId="291"/>
            <ac:spMk id="7" creationId="{1B31D401-4B23-C2FF-80D7-2C60B3D0ECF2}"/>
          </ac:spMkLst>
        </pc:spChg>
        <pc:spChg chg="add del mod">
          <ac:chgData name="Dionysios Chartoumpekis" userId="8f9a7d55e553d723" providerId="LiveId" clId="{EC3401CB-47CC-4C5C-B9A1-2DBB2FF120D1}" dt="2023-10-10T06:33:37.695" v="3634"/>
          <ac:spMkLst>
            <pc:docMk/>
            <pc:sldMk cId="3883947157" sldId="291"/>
            <ac:spMk id="8" creationId="{C66AA949-F17E-1700-415B-879082165B17}"/>
          </ac:spMkLst>
        </pc:spChg>
        <pc:spChg chg="add mod">
          <ac:chgData name="Dionysios Chartoumpekis" userId="8f9a7d55e553d723" providerId="LiveId" clId="{EC3401CB-47CC-4C5C-B9A1-2DBB2FF120D1}" dt="2023-10-10T06:41:05.783" v="4186" actId="1076"/>
          <ac:spMkLst>
            <pc:docMk/>
            <pc:sldMk cId="3883947157" sldId="291"/>
            <ac:spMk id="9" creationId="{56B728D4-FDE4-C14D-A100-A7FE29681DE0}"/>
          </ac:spMkLst>
        </pc:spChg>
        <pc:spChg chg="add mod">
          <ac:chgData name="Dionysios Chartoumpekis" userId="8f9a7d55e553d723" providerId="LiveId" clId="{EC3401CB-47CC-4C5C-B9A1-2DBB2FF120D1}" dt="2023-10-10T06:41:07.397" v="4187" actId="1076"/>
          <ac:spMkLst>
            <pc:docMk/>
            <pc:sldMk cId="3883947157" sldId="291"/>
            <ac:spMk id="10" creationId="{B1D615A6-AF46-71AE-D13D-EECE52EF0072}"/>
          </ac:spMkLst>
        </pc:spChg>
      </pc:sldChg>
      <pc:sldChg chg="addSp delSp modSp new mod">
        <pc:chgData name="Dionysios Chartoumpekis" userId="8f9a7d55e553d723" providerId="LiveId" clId="{EC3401CB-47CC-4C5C-B9A1-2DBB2FF120D1}" dt="2023-10-10T06:51:24.983" v="4989" actId="20577"/>
        <pc:sldMkLst>
          <pc:docMk/>
          <pc:sldMk cId="3595773237" sldId="292"/>
        </pc:sldMkLst>
        <pc:spChg chg="del">
          <ac:chgData name="Dionysios Chartoumpekis" userId="8f9a7d55e553d723" providerId="LiveId" clId="{EC3401CB-47CC-4C5C-B9A1-2DBB2FF120D1}" dt="2023-10-10T06:42:48.327" v="4189" actId="478"/>
          <ac:spMkLst>
            <pc:docMk/>
            <pc:sldMk cId="3595773237" sldId="292"/>
            <ac:spMk id="2" creationId="{15A53DF3-115A-A046-9075-605335B96058}"/>
          </ac:spMkLst>
        </pc:spChg>
        <pc:spChg chg="del">
          <ac:chgData name="Dionysios Chartoumpekis" userId="8f9a7d55e553d723" providerId="LiveId" clId="{EC3401CB-47CC-4C5C-B9A1-2DBB2FF120D1}" dt="2023-10-10T06:42:49.373" v="4190" actId="478"/>
          <ac:spMkLst>
            <pc:docMk/>
            <pc:sldMk cId="3595773237" sldId="292"/>
            <ac:spMk id="3" creationId="{639E77FE-23DD-D701-7431-CFDFF507D5AE}"/>
          </ac:spMkLst>
        </pc:spChg>
        <pc:spChg chg="add mod">
          <ac:chgData name="Dionysios Chartoumpekis" userId="8f9a7d55e553d723" providerId="LiveId" clId="{EC3401CB-47CC-4C5C-B9A1-2DBB2FF120D1}" dt="2023-10-10T06:43:36.656" v="4250" actId="122"/>
          <ac:spMkLst>
            <pc:docMk/>
            <pc:sldMk cId="3595773237" sldId="292"/>
            <ac:spMk id="4" creationId="{3A62D65A-BC26-2FF1-4B27-4F560F576367}"/>
          </ac:spMkLst>
        </pc:spChg>
        <pc:spChg chg="add mod">
          <ac:chgData name="Dionysios Chartoumpekis" userId="8f9a7d55e553d723" providerId="LiveId" clId="{EC3401CB-47CC-4C5C-B9A1-2DBB2FF120D1}" dt="2023-10-10T06:44:41.322" v="4353" actId="1076"/>
          <ac:spMkLst>
            <pc:docMk/>
            <pc:sldMk cId="3595773237" sldId="292"/>
            <ac:spMk id="5" creationId="{46DFC4B0-1F7F-CC5D-E1F8-03BE67EF4566}"/>
          </ac:spMkLst>
        </pc:spChg>
        <pc:spChg chg="add mod">
          <ac:chgData name="Dionysios Chartoumpekis" userId="8f9a7d55e553d723" providerId="LiveId" clId="{EC3401CB-47CC-4C5C-B9A1-2DBB2FF120D1}" dt="2023-10-10T06:45:22.241" v="4422" actId="1076"/>
          <ac:spMkLst>
            <pc:docMk/>
            <pc:sldMk cId="3595773237" sldId="292"/>
            <ac:spMk id="6" creationId="{2D954E7A-E067-7419-CB76-8AF8963C3D22}"/>
          </ac:spMkLst>
        </pc:spChg>
        <pc:spChg chg="add mod">
          <ac:chgData name="Dionysios Chartoumpekis" userId="8f9a7d55e553d723" providerId="LiveId" clId="{EC3401CB-47CC-4C5C-B9A1-2DBB2FF120D1}" dt="2023-10-10T06:46:39.996" v="4549" actId="1076"/>
          <ac:spMkLst>
            <pc:docMk/>
            <pc:sldMk cId="3595773237" sldId="292"/>
            <ac:spMk id="7" creationId="{F7654747-3DF3-9AD0-82CE-8373943EE4AC}"/>
          </ac:spMkLst>
        </pc:spChg>
        <pc:spChg chg="add mod">
          <ac:chgData name="Dionysios Chartoumpekis" userId="8f9a7d55e553d723" providerId="LiveId" clId="{EC3401CB-47CC-4C5C-B9A1-2DBB2FF120D1}" dt="2023-10-10T06:48:49.582" v="4760" actId="1076"/>
          <ac:spMkLst>
            <pc:docMk/>
            <pc:sldMk cId="3595773237" sldId="292"/>
            <ac:spMk id="8" creationId="{98927840-E025-6D8C-A785-D641627871B2}"/>
          </ac:spMkLst>
        </pc:spChg>
        <pc:spChg chg="add mod">
          <ac:chgData name="Dionysios Chartoumpekis" userId="8f9a7d55e553d723" providerId="LiveId" clId="{EC3401CB-47CC-4C5C-B9A1-2DBB2FF120D1}" dt="2023-10-10T06:49:53.760" v="4861" actId="1076"/>
          <ac:spMkLst>
            <pc:docMk/>
            <pc:sldMk cId="3595773237" sldId="292"/>
            <ac:spMk id="9" creationId="{0897723B-8AC1-7D6C-2706-51BBA3F85ECB}"/>
          </ac:spMkLst>
        </pc:spChg>
        <pc:spChg chg="add mod">
          <ac:chgData name="Dionysios Chartoumpekis" userId="8f9a7d55e553d723" providerId="LiveId" clId="{EC3401CB-47CC-4C5C-B9A1-2DBB2FF120D1}" dt="2023-10-10T06:51:07.734" v="4936" actId="1076"/>
          <ac:spMkLst>
            <pc:docMk/>
            <pc:sldMk cId="3595773237" sldId="292"/>
            <ac:spMk id="10" creationId="{90578CD5-7B08-9E4D-D88B-585FD0FBEA3E}"/>
          </ac:spMkLst>
        </pc:spChg>
        <pc:spChg chg="add mod">
          <ac:chgData name="Dionysios Chartoumpekis" userId="8f9a7d55e553d723" providerId="LiveId" clId="{EC3401CB-47CC-4C5C-B9A1-2DBB2FF120D1}" dt="2023-10-10T06:51:24.983" v="4989" actId="20577"/>
          <ac:spMkLst>
            <pc:docMk/>
            <pc:sldMk cId="3595773237" sldId="292"/>
            <ac:spMk id="11" creationId="{D01559A9-B03A-7887-E006-7CAADF7AFBCB}"/>
          </ac:spMkLst>
        </pc:spChg>
      </pc:sldChg>
      <pc:sldChg chg="addSp delSp modSp new mod modAnim">
        <pc:chgData name="Dionysios Chartoumpekis" userId="8f9a7d55e553d723" providerId="LiveId" clId="{EC3401CB-47CC-4C5C-B9A1-2DBB2FF120D1}" dt="2023-10-10T09:25:16.214" v="11252" actId="1076"/>
        <pc:sldMkLst>
          <pc:docMk/>
          <pc:sldMk cId="2723618899" sldId="293"/>
        </pc:sldMkLst>
        <pc:spChg chg="del">
          <ac:chgData name="Dionysios Chartoumpekis" userId="8f9a7d55e553d723" providerId="LiveId" clId="{EC3401CB-47CC-4C5C-B9A1-2DBB2FF120D1}" dt="2023-10-10T07:06:11.125" v="4991" actId="478"/>
          <ac:spMkLst>
            <pc:docMk/>
            <pc:sldMk cId="2723618899" sldId="293"/>
            <ac:spMk id="2" creationId="{BC3F26D8-FD39-9961-3473-3544CF9719FD}"/>
          </ac:spMkLst>
        </pc:spChg>
        <pc:spChg chg="del">
          <ac:chgData name="Dionysios Chartoumpekis" userId="8f9a7d55e553d723" providerId="LiveId" clId="{EC3401CB-47CC-4C5C-B9A1-2DBB2FF120D1}" dt="2023-10-10T07:06:12.289" v="4992" actId="478"/>
          <ac:spMkLst>
            <pc:docMk/>
            <pc:sldMk cId="2723618899" sldId="293"/>
            <ac:spMk id="3" creationId="{A54D0323-8BA8-37B5-ABB9-0173FD5A6655}"/>
          </ac:spMkLst>
        </pc:spChg>
        <pc:spChg chg="add mod">
          <ac:chgData name="Dionysios Chartoumpekis" userId="8f9a7d55e553d723" providerId="LiveId" clId="{EC3401CB-47CC-4C5C-B9A1-2DBB2FF120D1}" dt="2023-10-10T07:24:53.830" v="6624" actId="115"/>
          <ac:spMkLst>
            <pc:docMk/>
            <pc:sldMk cId="2723618899" sldId="293"/>
            <ac:spMk id="4" creationId="{D6AAFB36-5698-66E5-E4C0-B3DFD7637D2C}"/>
          </ac:spMkLst>
        </pc:spChg>
        <pc:spChg chg="add mod">
          <ac:chgData name="Dionysios Chartoumpekis" userId="8f9a7d55e553d723" providerId="LiveId" clId="{EC3401CB-47CC-4C5C-B9A1-2DBB2FF120D1}" dt="2023-10-10T09:25:10.538" v="11250" actId="15"/>
          <ac:spMkLst>
            <pc:docMk/>
            <pc:sldMk cId="2723618899" sldId="293"/>
            <ac:spMk id="5" creationId="{86C7EECC-2695-08BC-AF0A-C8043DC93F20}"/>
          </ac:spMkLst>
        </pc:spChg>
        <pc:spChg chg="add mod">
          <ac:chgData name="Dionysios Chartoumpekis" userId="8f9a7d55e553d723" providerId="LiveId" clId="{EC3401CB-47CC-4C5C-B9A1-2DBB2FF120D1}" dt="2023-10-10T09:25:16.214" v="11252" actId="1076"/>
          <ac:spMkLst>
            <pc:docMk/>
            <pc:sldMk cId="2723618899" sldId="293"/>
            <ac:spMk id="6" creationId="{D91D3978-99A2-758F-FE03-9C1606D6801B}"/>
          </ac:spMkLst>
        </pc:spChg>
      </pc:sldChg>
      <pc:sldChg chg="addSp delSp modSp new mod">
        <pc:chgData name="Dionysios Chartoumpekis" userId="8f9a7d55e553d723" providerId="LiveId" clId="{EC3401CB-47CC-4C5C-B9A1-2DBB2FF120D1}" dt="2023-10-10T07:24:12.707" v="6623" actId="20577"/>
        <pc:sldMkLst>
          <pc:docMk/>
          <pc:sldMk cId="2681193708" sldId="294"/>
        </pc:sldMkLst>
        <pc:spChg chg="del">
          <ac:chgData name="Dionysios Chartoumpekis" userId="8f9a7d55e553d723" providerId="LiveId" clId="{EC3401CB-47CC-4C5C-B9A1-2DBB2FF120D1}" dt="2023-10-10T07:18:02.447" v="5965" actId="478"/>
          <ac:spMkLst>
            <pc:docMk/>
            <pc:sldMk cId="2681193708" sldId="294"/>
            <ac:spMk id="2" creationId="{D5FEC745-6DB5-F722-CBED-5C3E0F6273BB}"/>
          </ac:spMkLst>
        </pc:spChg>
        <pc:spChg chg="del">
          <ac:chgData name="Dionysios Chartoumpekis" userId="8f9a7d55e553d723" providerId="LiveId" clId="{EC3401CB-47CC-4C5C-B9A1-2DBB2FF120D1}" dt="2023-10-10T07:18:03.225" v="5966" actId="478"/>
          <ac:spMkLst>
            <pc:docMk/>
            <pc:sldMk cId="2681193708" sldId="294"/>
            <ac:spMk id="3" creationId="{7F208A8D-C429-6732-8177-998B2BF78C72}"/>
          </ac:spMkLst>
        </pc:spChg>
        <pc:spChg chg="add mod">
          <ac:chgData name="Dionysios Chartoumpekis" userId="8f9a7d55e553d723" providerId="LiveId" clId="{EC3401CB-47CC-4C5C-B9A1-2DBB2FF120D1}" dt="2023-10-10T07:18:19.428" v="6011" actId="1076"/>
          <ac:spMkLst>
            <pc:docMk/>
            <pc:sldMk cId="2681193708" sldId="294"/>
            <ac:spMk id="4" creationId="{914CA4A4-6D3E-494E-BB7D-FDEB126977AB}"/>
          </ac:spMkLst>
        </pc:spChg>
        <pc:spChg chg="add mod">
          <ac:chgData name="Dionysios Chartoumpekis" userId="8f9a7d55e553d723" providerId="LiveId" clId="{EC3401CB-47CC-4C5C-B9A1-2DBB2FF120D1}" dt="2023-10-10T07:24:12.707" v="6623" actId="20577"/>
          <ac:spMkLst>
            <pc:docMk/>
            <pc:sldMk cId="2681193708" sldId="294"/>
            <ac:spMk id="5" creationId="{D7CE0296-2748-8CA9-A0C9-01D5B69D43CB}"/>
          </ac:spMkLst>
        </pc:spChg>
      </pc:sldChg>
      <pc:sldChg chg="addSp delSp modSp new mod">
        <pc:chgData name="Dionysios Chartoumpekis" userId="8f9a7d55e553d723" providerId="LiveId" clId="{EC3401CB-47CC-4C5C-B9A1-2DBB2FF120D1}" dt="2023-10-10T07:44:33.512" v="7573" actId="20577"/>
        <pc:sldMkLst>
          <pc:docMk/>
          <pc:sldMk cId="2479207753" sldId="295"/>
        </pc:sldMkLst>
        <pc:spChg chg="del">
          <ac:chgData name="Dionysios Chartoumpekis" userId="8f9a7d55e553d723" providerId="LiveId" clId="{EC3401CB-47CC-4C5C-B9A1-2DBB2FF120D1}" dt="2023-10-10T07:25:23.795" v="6626" actId="478"/>
          <ac:spMkLst>
            <pc:docMk/>
            <pc:sldMk cId="2479207753" sldId="295"/>
            <ac:spMk id="2" creationId="{DF79A5BE-60A3-C78F-9522-1FA8FD90AEBD}"/>
          </ac:spMkLst>
        </pc:spChg>
        <pc:spChg chg="del">
          <ac:chgData name="Dionysios Chartoumpekis" userId="8f9a7d55e553d723" providerId="LiveId" clId="{EC3401CB-47CC-4C5C-B9A1-2DBB2FF120D1}" dt="2023-10-10T07:25:24.921" v="6627" actId="478"/>
          <ac:spMkLst>
            <pc:docMk/>
            <pc:sldMk cId="2479207753" sldId="295"/>
            <ac:spMk id="3" creationId="{3B11FD93-75AB-ABCC-7545-C117DDA73072}"/>
          </ac:spMkLst>
        </pc:spChg>
        <pc:spChg chg="add mod">
          <ac:chgData name="Dionysios Chartoumpekis" userId="8f9a7d55e553d723" providerId="LiveId" clId="{EC3401CB-47CC-4C5C-B9A1-2DBB2FF120D1}" dt="2023-10-10T07:44:12.191" v="7511" actId="1076"/>
          <ac:spMkLst>
            <pc:docMk/>
            <pc:sldMk cId="2479207753" sldId="295"/>
            <ac:spMk id="4" creationId="{CFAE6E55-6507-C1BE-4946-621B11A54142}"/>
          </ac:spMkLst>
        </pc:spChg>
        <pc:spChg chg="add mod">
          <ac:chgData name="Dionysios Chartoumpekis" userId="8f9a7d55e553d723" providerId="LiveId" clId="{EC3401CB-47CC-4C5C-B9A1-2DBB2FF120D1}" dt="2023-10-10T07:44:33.512" v="7573" actId="20577"/>
          <ac:spMkLst>
            <pc:docMk/>
            <pc:sldMk cId="2479207753" sldId="295"/>
            <ac:spMk id="5" creationId="{2D6EAAFA-FE49-C4AD-D2C3-1B38D5197D55}"/>
          </ac:spMkLst>
        </pc:spChg>
        <pc:spChg chg="add mod">
          <ac:chgData name="Dionysios Chartoumpekis" userId="8f9a7d55e553d723" providerId="LiveId" clId="{EC3401CB-47CC-4C5C-B9A1-2DBB2FF120D1}" dt="2023-10-10T07:40:27.316" v="7492" actId="1076"/>
          <ac:spMkLst>
            <pc:docMk/>
            <pc:sldMk cId="2479207753" sldId="295"/>
            <ac:spMk id="8" creationId="{EE2528FC-E636-EBC3-AC93-45902A91ACF2}"/>
          </ac:spMkLst>
        </pc:spChg>
        <pc:picChg chg="add mod">
          <ac:chgData name="Dionysios Chartoumpekis" userId="8f9a7d55e553d723" providerId="LiveId" clId="{EC3401CB-47CC-4C5C-B9A1-2DBB2FF120D1}" dt="2023-10-10T07:37:20.054" v="7106" actId="1076"/>
          <ac:picMkLst>
            <pc:docMk/>
            <pc:sldMk cId="2479207753" sldId="295"/>
            <ac:picMk id="7" creationId="{81B2A0DB-9F6E-C08C-DB04-5E2A7FEB65D1}"/>
          </ac:picMkLst>
        </pc:picChg>
      </pc:sldChg>
      <pc:sldChg chg="addSp delSp modSp new mod">
        <pc:chgData name="Dionysios Chartoumpekis" userId="8f9a7d55e553d723" providerId="LiveId" clId="{EC3401CB-47CC-4C5C-B9A1-2DBB2FF120D1}" dt="2023-10-10T07:34:32.504" v="7101" actId="1076"/>
        <pc:sldMkLst>
          <pc:docMk/>
          <pc:sldMk cId="1301410592" sldId="296"/>
        </pc:sldMkLst>
        <pc:spChg chg="del">
          <ac:chgData name="Dionysios Chartoumpekis" userId="8f9a7d55e553d723" providerId="LiveId" clId="{EC3401CB-47CC-4C5C-B9A1-2DBB2FF120D1}" dt="2023-10-10T07:33:15.687" v="7097" actId="478"/>
          <ac:spMkLst>
            <pc:docMk/>
            <pc:sldMk cId="1301410592" sldId="296"/>
            <ac:spMk id="2" creationId="{440F9B21-24C8-23DC-60E6-A6371331A858}"/>
          </ac:spMkLst>
        </pc:spChg>
        <pc:spChg chg="del">
          <ac:chgData name="Dionysios Chartoumpekis" userId="8f9a7d55e553d723" providerId="LiveId" clId="{EC3401CB-47CC-4C5C-B9A1-2DBB2FF120D1}" dt="2023-10-10T07:33:16.488" v="7098" actId="478"/>
          <ac:spMkLst>
            <pc:docMk/>
            <pc:sldMk cId="1301410592" sldId="296"/>
            <ac:spMk id="3" creationId="{234CA7CC-76C0-85C1-BE1D-5AEE772925C2}"/>
          </ac:spMkLst>
        </pc:spChg>
        <pc:spChg chg="add mod">
          <ac:chgData name="Dionysios Chartoumpekis" userId="8f9a7d55e553d723" providerId="LiveId" clId="{EC3401CB-47CC-4C5C-B9A1-2DBB2FF120D1}" dt="2023-10-10T07:34:32.504" v="7101" actId="1076"/>
          <ac:spMkLst>
            <pc:docMk/>
            <pc:sldMk cId="1301410592" sldId="296"/>
            <ac:spMk id="6" creationId="{EF8DBA87-C36A-9622-DDEB-0E1380B0A884}"/>
          </ac:spMkLst>
        </pc:spChg>
        <pc:picChg chg="add">
          <ac:chgData name="Dionysios Chartoumpekis" userId="8f9a7d55e553d723" providerId="LiveId" clId="{EC3401CB-47CC-4C5C-B9A1-2DBB2FF120D1}" dt="2023-10-10T07:33:17.457" v="7099" actId="22"/>
          <ac:picMkLst>
            <pc:docMk/>
            <pc:sldMk cId="1301410592" sldId="296"/>
            <ac:picMk id="5" creationId="{1495CB0A-FAAE-8D05-9BC5-630978C42461}"/>
          </ac:picMkLst>
        </pc:picChg>
      </pc:sldChg>
      <pc:sldChg chg="addSp delSp modSp new mod">
        <pc:chgData name="Dionysios Chartoumpekis" userId="8f9a7d55e553d723" providerId="LiveId" clId="{EC3401CB-47CC-4C5C-B9A1-2DBB2FF120D1}" dt="2023-10-10T07:48:47.261" v="7882" actId="1076"/>
        <pc:sldMkLst>
          <pc:docMk/>
          <pc:sldMk cId="3770793705" sldId="297"/>
        </pc:sldMkLst>
        <pc:spChg chg="del">
          <ac:chgData name="Dionysios Chartoumpekis" userId="8f9a7d55e553d723" providerId="LiveId" clId="{EC3401CB-47CC-4C5C-B9A1-2DBB2FF120D1}" dt="2023-10-10T07:45:57.488" v="7575" actId="478"/>
          <ac:spMkLst>
            <pc:docMk/>
            <pc:sldMk cId="3770793705" sldId="297"/>
            <ac:spMk id="2" creationId="{B8F013F0-5CEB-FE7A-33BB-A5EFA5BE9261}"/>
          </ac:spMkLst>
        </pc:spChg>
        <pc:spChg chg="del">
          <ac:chgData name="Dionysios Chartoumpekis" userId="8f9a7d55e553d723" providerId="LiveId" clId="{EC3401CB-47CC-4C5C-B9A1-2DBB2FF120D1}" dt="2023-10-10T07:45:58.485" v="7576" actId="478"/>
          <ac:spMkLst>
            <pc:docMk/>
            <pc:sldMk cId="3770793705" sldId="297"/>
            <ac:spMk id="3" creationId="{6753254B-1928-7222-CC84-8D480D903767}"/>
          </ac:spMkLst>
        </pc:spChg>
        <pc:spChg chg="add mod">
          <ac:chgData name="Dionysios Chartoumpekis" userId="8f9a7d55e553d723" providerId="LiveId" clId="{EC3401CB-47CC-4C5C-B9A1-2DBB2FF120D1}" dt="2023-10-10T07:46:40.048" v="7679" actId="20577"/>
          <ac:spMkLst>
            <pc:docMk/>
            <pc:sldMk cId="3770793705" sldId="297"/>
            <ac:spMk id="4" creationId="{B3A329C7-90C3-109D-AC06-806A2C785BFB}"/>
          </ac:spMkLst>
        </pc:spChg>
        <pc:spChg chg="add mod">
          <ac:chgData name="Dionysios Chartoumpekis" userId="8f9a7d55e553d723" providerId="LiveId" clId="{EC3401CB-47CC-4C5C-B9A1-2DBB2FF120D1}" dt="2023-10-10T07:48:38.003" v="7880" actId="20577"/>
          <ac:spMkLst>
            <pc:docMk/>
            <pc:sldMk cId="3770793705" sldId="297"/>
            <ac:spMk id="6" creationId="{2C90E0D5-AFC1-D267-435C-30CB19BA7C0C}"/>
          </ac:spMkLst>
        </pc:spChg>
        <pc:picChg chg="add mod">
          <ac:chgData name="Dionysios Chartoumpekis" userId="8f9a7d55e553d723" providerId="LiveId" clId="{EC3401CB-47CC-4C5C-B9A1-2DBB2FF120D1}" dt="2023-10-10T07:48:47.261" v="7882" actId="1076"/>
          <ac:picMkLst>
            <pc:docMk/>
            <pc:sldMk cId="3770793705" sldId="297"/>
            <ac:picMk id="5" creationId="{24FA8E8A-C175-EE60-3289-5F21C5BCB7DA}"/>
          </ac:picMkLst>
        </pc:picChg>
      </pc:sldChg>
      <pc:sldChg chg="addSp delSp modSp new mod modAnim">
        <pc:chgData name="Dionysios Chartoumpekis" userId="8f9a7d55e553d723" providerId="LiveId" clId="{EC3401CB-47CC-4C5C-B9A1-2DBB2FF120D1}" dt="2023-10-10T09:24:53.335" v="11247" actId="1035"/>
        <pc:sldMkLst>
          <pc:docMk/>
          <pc:sldMk cId="4111223027" sldId="298"/>
        </pc:sldMkLst>
        <pc:spChg chg="del">
          <ac:chgData name="Dionysios Chartoumpekis" userId="8f9a7d55e553d723" providerId="LiveId" clId="{EC3401CB-47CC-4C5C-B9A1-2DBB2FF120D1}" dt="2023-10-10T07:54:25.880" v="7884" actId="478"/>
          <ac:spMkLst>
            <pc:docMk/>
            <pc:sldMk cId="4111223027" sldId="298"/>
            <ac:spMk id="2" creationId="{4AD57E63-93F9-17CE-9FD3-0AD73EA5FC28}"/>
          </ac:spMkLst>
        </pc:spChg>
        <pc:spChg chg="del">
          <ac:chgData name="Dionysios Chartoumpekis" userId="8f9a7d55e553d723" providerId="LiveId" clId="{EC3401CB-47CC-4C5C-B9A1-2DBB2FF120D1}" dt="2023-10-10T07:54:27.059" v="7885" actId="478"/>
          <ac:spMkLst>
            <pc:docMk/>
            <pc:sldMk cId="4111223027" sldId="298"/>
            <ac:spMk id="3" creationId="{968DBBC8-2177-F5F6-8EE7-D6046BAC4170}"/>
          </ac:spMkLst>
        </pc:spChg>
        <pc:spChg chg="add del">
          <ac:chgData name="Dionysios Chartoumpekis" userId="8f9a7d55e553d723" providerId="LiveId" clId="{EC3401CB-47CC-4C5C-B9A1-2DBB2FF120D1}" dt="2023-10-10T07:54:33.876" v="7887" actId="478"/>
          <ac:spMkLst>
            <pc:docMk/>
            <pc:sldMk cId="4111223027" sldId="298"/>
            <ac:spMk id="5" creationId="{35A7F03C-11A6-1F7E-1FEE-D1CE9E96BEA8}"/>
          </ac:spMkLst>
        </pc:spChg>
        <pc:spChg chg="add mod">
          <ac:chgData name="Dionysios Chartoumpekis" userId="8f9a7d55e553d723" providerId="LiveId" clId="{EC3401CB-47CC-4C5C-B9A1-2DBB2FF120D1}" dt="2023-10-10T07:54:40.823" v="7890" actId="20577"/>
          <ac:spMkLst>
            <pc:docMk/>
            <pc:sldMk cId="4111223027" sldId="298"/>
            <ac:spMk id="6" creationId="{1C9BDC70-2040-0027-3EA0-F83A6BAED740}"/>
          </ac:spMkLst>
        </pc:spChg>
        <pc:spChg chg="add mod">
          <ac:chgData name="Dionysios Chartoumpekis" userId="8f9a7d55e553d723" providerId="LiveId" clId="{EC3401CB-47CC-4C5C-B9A1-2DBB2FF120D1}" dt="2023-10-10T08:02:26.579" v="8551" actId="947"/>
          <ac:spMkLst>
            <pc:docMk/>
            <pc:sldMk cId="4111223027" sldId="298"/>
            <ac:spMk id="7" creationId="{107F789E-8E6F-D428-FCAE-0EBEFABF4232}"/>
          </ac:spMkLst>
        </pc:spChg>
        <pc:spChg chg="add mod">
          <ac:chgData name="Dionysios Chartoumpekis" userId="8f9a7d55e553d723" providerId="LiveId" clId="{EC3401CB-47CC-4C5C-B9A1-2DBB2FF120D1}" dt="2023-10-10T08:00:32.293" v="8343" actId="255"/>
          <ac:spMkLst>
            <pc:docMk/>
            <pc:sldMk cId="4111223027" sldId="298"/>
            <ac:spMk id="9" creationId="{6D4A62FD-FDA8-E123-DC23-1E75F0A63209}"/>
          </ac:spMkLst>
        </pc:spChg>
        <pc:spChg chg="add mod">
          <ac:chgData name="Dionysios Chartoumpekis" userId="8f9a7d55e553d723" providerId="LiveId" clId="{EC3401CB-47CC-4C5C-B9A1-2DBB2FF120D1}" dt="2023-10-10T08:02:17.565" v="8549" actId="113"/>
          <ac:spMkLst>
            <pc:docMk/>
            <pc:sldMk cId="4111223027" sldId="298"/>
            <ac:spMk id="10" creationId="{A73B1908-3310-16C8-6BC5-4DD5FF9825FE}"/>
          </ac:spMkLst>
        </pc:spChg>
        <pc:spChg chg="add mod">
          <ac:chgData name="Dionysios Chartoumpekis" userId="8f9a7d55e553d723" providerId="LiveId" clId="{EC3401CB-47CC-4C5C-B9A1-2DBB2FF120D1}" dt="2023-10-10T09:24:53.335" v="11247" actId="1035"/>
          <ac:spMkLst>
            <pc:docMk/>
            <pc:sldMk cId="4111223027" sldId="298"/>
            <ac:spMk id="11" creationId="{8C74792F-1DBF-E848-7CCE-51A7EECF5DE7}"/>
          </ac:spMkLst>
        </pc:spChg>
        <pc:picChg chg="add mod">
          <ac:chgData name="Dionysios Chartoumpekis" userId="8f9a7d55e553d723" providerId="LiveId" clId="{EC3401CB-47CC-4C5C-B9A1-2DBB2FF120D1}" dt="2023-10-10T07:59:57.799" v="8312" actId="14100"/>
          <ac:picMkLst>
            <pc:docMk/>
            <pc:sldMk cId="4111223027" sldId="298"/>
            <ac:picMk id="8" creationId="{8FD8F8EE-B864-3696-9FF5-F1589484FF6F}"/>
          </ac:picMkLst>
        </pc:picChg>
      </pc:sldChg>
      <pc:sldChg chg="addSp delSp modSp new mod">
        <pc:chgData name="Dionysios Chartoumpekis" userId="8f9a7d55e553d723" providerId="LiveId" clId="{EC3401CB-47CC-4C5C-B9A1-2DBB2FF120D1}" dt="2023-10-10T08:10:00.354" v="9096" actId="1076"/>
        <pc:sldMkLst>
          <pc:docMk/>
          <pc:sldMk cId="3562428429" sldId="299"/>
        </pc:sldMkLst>
        <pc:spChg chg="del">
          <ac:chgData name="Dionysios Chartoumpekis" userId="8f9a7d55e553d723" providerId="LiveId" clId="{EC3401CB-47CC-4C5C-B9A1-2DBB2FF120D1}" dt="2023-10-10T08:03:54.574" v="8553" actId="478"/>
          <ac:spMkLst>
            <pc:docMk/>
            <pc:sldMk cId="3562428429" sldId="299"/>
            <ac:spMk id="2" creationId="{887B3655-AFB3-965C-8B84-A7B5B0D939F3}"/>
          </ac:spMkLst>
        </pc:spChg>
        <pc:spChg chg="del">
          <ac:chgData name="Dionysios Chartoumpekis" userId="8f9a7d55e553d723" providerId="LiveId" clId="{EC3401CB-47CC-4C5C-B9A1-2DBB2FF120D1}" dt="2023-10-10T08:03:55.455" v="8554" actId="478"/>
          <ac:spMkLst>
            <pc:docMk/>
            <pc:sldMk cId="3562428429" sldId="299"/>
            <ac:spMk id="3" creationId="{2CDB0878-3FD9-2F1D-03D1-260D8BAE541F}"/>
          </ac:spMkLst>
        </pc:spChg>
        <pc:spChg chg="add mod">
          <ac:chgData name="Dionysios Chartoumpekis" userId="8f9a7d55e553d723" providerId="LiveId" clId="{EC3401CB-47CC-4C5C-B9A1-2DBB2FF120D1}" dt="2023-10-10T08:03:58.194" v="8557" actId="20577"/>
          <ac:spMkLst>
            <pc:docMk/>
            <pc:sldMk cId="3562428429" sldId="299"/>
            <ac:spMk id="4" creationId="{05023056-4AFE-2D29-34A9-A2CA7218DC77}"/>
          </ac:spMkLst>
        </pc:spChg>
        <pc:spChg chg="add mod">
          <ac:chgData name="Dionysios Chartoumpekis" userId="8f9a7d55e553d723" providerId="LiveId" clId="{EC3401CB-47CC-4C5C-B9A1-2DBB2FF120D1}" dt="2023-10-10T08:09:55.893" v="9094" actId="20577"/>
          <ac:spMkLst>
            <pc:docMk/>
            <pc:sldMk cId="3562428429" sldId="299"/>
            <ac:spMk id="5" creationId="{B56C0377-B0F0-03DB-F6FA-013D40D2B6D6}"/>
          </ac:spMkLst>
        </pc:spChg>
        <pc:spChg chg="add mod">
          <ac:chgData name="Dionysios Chartoumpekis" userId="8f9a7d55e553d723" providerId="LiveId" clId="{EC3401CB-47CC-4C5C-B9A1-2DBB2FF120D1}" dt="2023-10-10T08:10:00.354" v="9096" actId="1076"/>
          <ac:spMkLst>
            <pc:docMk/>
            <pc:sldMk cId="3562428429" sldId="299"/>
            <ac:spMk id="8" creationId="{9114DCEF-36CB-B2BA-3B71-F0D29C4C1DA6}"/>
          </ac:spMkLst>
        </pc:spChg>
        <pc:picChg chg="add mod">
          <ac:chgData name="Dionysios Chartoumpekis" userId="8f9a7d55e553d723" providerId="LiveId" clId="{EC3401CB-47CC-4C5C-B9A1-2DBB2FF120D1}" dt="2023-10-10T08:09:20.025" v="9089" actId="14100"/>
          <ac:picMkLst>
            <pc:docMk/>
            <pc:sldMk cId="3562428429" sldId="299"/>
            <ac:picMk id="7" creationId="{BABDC813-8A94-3163-F43D-88EAF1E57B5B}"/>
          </ac:picMkLst>
        </pc:picChg>
      </pc:sldChg>
      <pc:sldChg chg="addSp delSp modSp new mod modAnim">
        <pc:chgData name="Dionysios Chartoumpekis" userId="8f9a7d55e553d723" providerId="LiveId" clId="{EC3401CB-47CC-4C5C-B9A1-2DBB2FF120D1}" dt="2023-10-10T09:24:41.301" v="11235" actId="1076"/>
        <pc:sldMkLst>
          <pc:docMk/>
          <pc:sldMk cId="1681406659" sldId="300"/>
        </pc:sldMkLst>
        <pc:spChg chg="del">
          <ac:chgData name="Dionysios Chartoumpekis" userId="8f9a7d55e553d723" providerId="LiveId" clId="{EC3401CB-47CC-4C5C-B9A1-2DBB2FF120D1}" dt="2023-10-10T08:10:20.568" v="9098" actId="478"/>
          <ac:spMkLst>
            <pc:docMk/>
            <pc:sldMk cId="1681406659" sldId="300"/>
            <ac:spMk id="2" creationId="{3AABC0EF-2A32-AB58-9049-271011C73445}"/>
          </ac:spMkLst>
        </pc:spChg>
        <pc:spChg chg="del">
          <ac:chgData name="Dionysios Chartoumpekis" userId="8f9a7d55e553d723" providerId="LiveId" clId="{EC3401CB-47CC-4C5C-B9A1-2DBB2FF120D1}" dt="2023-10-10T08:10:21.551" v="9099" actId="478"/>
          <ac:spMkLst>
            <pc:docMk/>
            <pc:sldMk cId="1681406659" sldId="300"/>
            <ac:spMk id="3" creationId="{E79D6FC1-37B7-7DE8-C978-64F31D6F379D}"/>
          </ac:spMkLst>
        </pc:spChg>
        <pc:spChg chg="add del mod">
          <ac:chgData name="Dionysios Chartoumpekis" userId="8f9a7d55e553d723" providerId="LiveId" clId="{EC3401CB-47CC-4C5C-B9A1-2DBB2FF120D1}" dt="2023-10-10T08:10:26.020" v="9102"/>
          <ac:spMkLst>
            <pc:docMk/>
            <pc:sldMk cId="1681406659" sldId="300"/>
            <ac:spMk id="4" creationId="{41C4A771-F336-5E29-3E52-7EBAFEEF2A93}"/>
          </ac:spMkLst>
        </pc:spChg>
        <pc:spChg chg="add mod">
          <ac:chgData name="Dionysios Chartoumpekis" userId="8f9a7d55e553d723" providerId="LiveId" clId="{EC3401CB-47CC-4C5C-B9A1-2DBB2FF120D1}" dt="2023-10-10T08:10:29.964" v="9103"/>
          <ac:spMkLst>
            <pc:docMk/>
            <pc:sldMk cId="1681406659" sldId="300"/>
            <ac:spMk id="5" creationId="{7D6704F5-2BBE-8423-2BE1-67990F1A9FB7}"/>
          </ac:spMkLst>
        </pc:spChg>
        <pc:spChg chg="add mod">
          <ac:chgData name="Dionysios Chartoumpekis" userId="8f9a7d55e553d723" providerId="LiveId" clId="{EC3401CB-47CC-4C5C-B9A1-2DBB2FF120D1}" dt="2023-10-10T08:10:57.812" v="9180" actId="1076"/>
          <ac:spMkLst>
            <pc:docMk/>
            <pc:sldMk cId="1681406659" sldId="300"/>
            <ac:spMk id="6" creationId="{FED184DA-6FD7-CEDB-4A83-C1DE376BD881}"/>
          </ac:spMkLst>
        </pc:spChg>
        <pc:spChg chg="add mod">
          <ac:chgData name="Dionysios Chartoumpekis" userId="8f9a7d55e553d723" providerId="LiveId" clId="{EC3401CB-47CC-4C5C-B9A1-2DBB2FF120D1}" dt="2023-10-10T08:13:47.054" v="9453" actId="113"/>
          <ac:spMkLst>
            <pc:docMk/>
            <pc:sldMk cId="1681406659" sldId="300"/>
            <ac:spMk id="7" creationId="{A4789FFA-5808-D77F-CC2B-22789D327FA7}"/>
          </ac:spMkLst>
        </pc:spChg>
        <pc:spChg chg="add mod">
          <ac:chgData name="Dionysios Chartoumpekis" userId="8f9a7d55e553d723" providerId="LiveId" clId="{EC3401CB-47CC-4C5C-B9A1-2DBB2FF120D1}" dt="2023-10-10T09:24:41.301" v="11235" actId="1076"/>
          <ac:spMkLst>
            <pc:docMk/>
            <pc:sldMk cId="1681406659" sldId="300"/>
            <ac:spMk id="8" creationId="{548EE518-D16D-CDDD-76BD-8663C99E436E}"/>
          </ac:spMkLst>
        </pc:spChg>
      </pc:sldChg>
      <pc:sldChg chg="addSp delSp modSp new mod modAnim">
        <pc:chgData name="Dionysios Chartoumpekis" userId="8f9a7d55e553d723" providerId="LiveId" clId="{EC3401CB-47CC-4C5C-B9A1-2DBB2FF120D1}" dt="2023-10-10T09:23:44.630" v="11210"/>
        <pc:sldMkLst>
          <pc:docMk/>
          <pc:sldMk cId="1342303318" sldId="301"/>
        </pc:sldMkLst>
        <pc:spChg chg="del">
          <ac:chgData name="Dionysios Chartoumpekis" userId="8f9a7d55e553d723" providerId="LiveId" clId="{EC3401CB-47CC-4C5C-B9A1-2DBB2FF120D1}" dt="2023-10-10T09:09:03.654" v="9456" actId="478"/>
          <ac:spMkLst>
            <pc:docMk/>
            <pc:sldMk cId="1342303318" sldId="301"/>
            <ac:spMk id="2" creationId="{6D6508ED-8C67-663F-79DB-66F6BFDEBE46}"/>
          </ac:spMkLst>
        </pc:spChg>
        <pc:spChg chg="del">
          <ac:chgData name="Dionysios Chartoumpekis" userId="8f9a7d55e553d723" providerId="LiveId" clId="{EC3401CB-47CC-4C5C-B9A1-2DBB2FF120D1}" dt="2023-10-10T09:09:04.626" v="9457" actId="478"/>
          <ac:spMkLst>
            <pc:docMk/>
            <pc:sldMk cId="1342303318" sldId="301"/>
            <ac:spMk id="3" creationId="{547C0432-8EA9-C259-B7C3-1361F03959FC}"/>
          </ac:spMkLst>
        </pc:spChg>
        <pc:spChg chg="add mod">
          <ac:chgData name="Dionysios Chartoumpekis" userId="8f9a7d55e553d723" providerId="LiveId" clId="{EC3401CB-47CC-4C5C-B9A1-2DBB2FF120D1}" dt="2023-10-10T09:09:15.604" v="9467" actId="20577"/>
          <ac:spMkLst>
            <pc:docMk/>
            <pc:sldMk cId="1342303318" sldId="301"/>
            <ac:spMk id="4" creationId="{AAD8D88D-522B-39AB-1B6D-A787869055FE}"/>
          </ac:spMkLst>
        </pc:spChg>
        <pc:spChg chg="add mod">
          <ac:chgData name="Dionysios Chartoumpekis" userId="8f9a7d55e553d723" providerId="LiveId" clId="{EC3401CB-47CC-4C5C-B9A1-2DBB2FF120D1}" dt="2023-10-10T09:18:07.691" v="10629" actId="20577"/>
          <ac:spMkLst>
            <pc:docMk/>
            <pc:sldMk cId="1342303318" sldId="301"/>
            <ac:spMk id="5" creationId="{5C596103-A274-03E0-65B3-4BFAD0727156}"/>
          </ac:spMkLst>
        </pc:spChg>
        <pc:spChg chg="add mod">
          <ac:chgData name="Dionysios Chartoumpekis" userId="8f9a7d55e553d723" providerId="LiveId" clId="{EC3401CB-47CC-4C5C-B9A1-2DBB2FF120D1}" dt="2023-10-10T09:23:36.428" v="11209" actId="1076"/>
          <ac:spMkLst>
            <pc:docMk/>
            <pc:sldMk cId="1342303318" sldId="301"/>
            <ac:spMk id="6" creationId="{8A88B52C-0E39-3DE9-6A21-2BB22CC478DC}"/>
          </ac:spMkLst>
        </pc:spChg>
      </pc:sldChg>
      <pc:sldChg chg="addSp delSp modSp new mod modAnim">
        <pc:chgData name="Dionysios Chartoumpekis" userId="8f9a7d55e553d723" providerId="LiveId" clId="{EC3401CB-47CC-4C5C-B9A1-2DBB2FF120D1}" dt="2023-10-10T09:23:56.938" v="11212" actId="1076"/>
        <pc:sldMkLst>
          <pc:docMk/>
          <pc:sldMk cId="3455485329" sldId="302"/>
        </pc:sldMkLst>
        <pc:spChg chg="del">
          <ac:chgData name="Dionysios Chartoumpekis" userId="8f9a7d55e553d723" providerId="LiveId" clId="{EC3401CB-47CC-4C5C-B9A1-2DBB2FF120D1}" dt="2023-10-10T09:12:44.722" v="9939" actId="478"/>
          <ac:spMkLst>
            <pc:docMk/>
            <pc:sldMk cId="3455485329" sldId="302"/>
            <ac:spMk id="2" creationId="{6C3DF000-03BA-B518-6F9E-FC1E057F426A}"/>
          </ac:spMkLst>
        </pc:spChg>
        <pc:spChg chg="del">
          <ac:chgData name="Dionysios Chartoumpekis" userId="8f9a7d55e553d723" providerId="LiveId" clId="{EC3401CB-47CC-4C5C-B9A1-2DBB2FF120D1}" dt="2023-10-10T09:12:45.846" v="9940" actId="478"/>
          <ac:spMkLst>
            <pc:docMk/>
            <pc:sldMk cId="3455485329" sldId="302"/>
            <ac:spMk id="3" creationId="{F44413EB-279F-94E4-B6AF-891832921B9D}"/>
          </ac:spMkLst>
        </pc:spChg>
        <pc:spChg chg="add mod">
          <ac:chgData name="Dionysios Chartoumpekis" userId="8f9a7d55e553d723" providerId="LiveId" clId="{EC3401CB-47CC-4C5C-B9A1-2DBB2FF120D1}" dt="2023-10-10T09:12:48.688" v="9944" actId="20577"/>
          <ac:spMkLst>
            <pc:docMk/>
            <pc:sldMk cId="3455485329" sldId="302"/>
            <ac:spMk id="4" creationId="{015C0C10-8098-FC01-9473-2F3B7BF2DB95}"/>
          </ac:spMkLst>
        </pc:spChg>
        <pc:spChg chg="add mod">
          <ac:chgData name="Dionysios Chartoumpekis" userId="8f9a7d55e553d723" providerId="LiveId" clId="{EC3401CB-47CC-4C5C-B9A1-2DBB2FF120D1}" dt="2023-10-10T09:18:05.495" v="10628" actId="20577"/>
          <ac:spMkLst>
            <pc:docMk/>
            <pc:sldMk cId="3455485329" sldId="302"/>
            <ac:spMk id="5" creationId="{ACE88AED-3668-1629-9FA0-25105F2444F8}"/>
          </ac:spMkLst>
        </pc:spChg>
        <pc:spChg chg="add mod">
          <ac:chgData name="Dionysios Chartoumpekis" userId="8f9a7d55e553d723" providerId="LiveId" clId="{EC3401CB-47CC-4C5C-B9A1-2DBB2FF120D1}" dt="2023-10-10T09:23:56.938" v="11212" actId="1076"/>
          <ac:spMkLst>
            <pc:docMk/>
            <pc:sldMk cId="3455485329" sldId="302"/>
            <ac:spMk id="6" creationId="{D5FAA3BF-145D-C43C-321D-996678547EE2}"/>
          </ac:spMkLst>
        </pc:spChg>
      </pc:sldChg>
      <pc:sldChg chg="addSp delSp modSp new mod modAnim">
        <pc:chgData name="Dionysios Chartoumpekis" userId="8f9a7d55e553d723" providerId="LiveId" clId="{EC3401CB-47CC-4C5C-B9A1-2DBB2FF120D1}" dt="2023-10-10T09:24:11.414" v="11214" actId="1076"/>
        <pc:sldMkLst>
          <pc:docMk/>
          <pc:sldMk cId="4011143844" sldId="303"/>
        </pc:sldMkLst>
        <pc:spChg chg="del">
          <ac:chgData name="Dionysios Chartoumpekis" userId="8f9a7d55e553d723" providerId="LiveId" clId="{EC3401CB-47CC-4C5C-B9A1-2DBB2FF120D1}" dt="2023-10-10T09:15:08.732" v="10262" actId="478"/>
          <ac:spMkLst>
            <pc:docMk/>
            <pc:sldMk cId="4011143844" sldId="303"/>
            <ac:spMk id="2" creationId="{3736FBC8-7FF4-CFE0-8EB7-816C435CDC5A}"/>
          </ac:spMkLst>
        </pc:spChg>
        <pc:spChg chg="del">
          <ac:chgData name="Dionysios Chartoumpekis" userId="8f9a7d55e553d723" providerId="LiveId" clId="{EC3401CB-47CC-4C5C-B9A1-2DBB2FF120D1}" dt="2023-10-10T09:15:09.499" v="10263" actId="478"/>
          <ac:spMkLst>
            <pc:docMk/>
            <pc:sldMk cId="4011143844" sldId="303"/>
            <ac:spMk id="3" creationId="{8A0E6A3B-7631-A2F7-4399-372D52A15EA3}"/>
          </ac:spMkLst>
        </pc:spChg>
        <pc:spChg chg="add mod">
          <ac:chgData name="Dionysios Chartoumpekis" userId="8f9a7d55e553d723" providerId="LiveId" clId="{EC3401CB-47CC-4C5C-B9A1-2DBB2FF120D1}" dt="2023-10-10T09:15:12.019" v="10266" actId="20577"/>
          <ac:spMkLst>
            <pc:docMk/>
            <pc:sldMk cId="4011143844" sldId="303"/>
            <ac:spMk id="4" creationId="{3962AB4F-9EF2-43BA-E89E-4DD6AC4911CE}"/>
          </ac:spMkLst>
        </pc:spChg>
        <pc:spChg chg="add mod">
          <ac:chgData name="Dionysios Chartoumpekis" userId="8f9a7d55e553d723" providerId="LiveId" clId="{EC3401CB-47CC-4C5C-B9A1-2DBB2FF120D1}" dt="2023-10-10T09:18:02.224" v="10627" actId="20577"/>
          <ac:spMkLst>
            <pc:docMk/>
            <pc:sldMk cId="4011143844" sldId="303"/>
            <ac:spMk id="5" creationId="{F3B2CA44-7439-12A3-0A69-FF9AC84B337A}"/>
          </ac:spMkLst>
        </pc:spChg>
        <pc:spChg chg="add mod">
          <ac:chgData name="Dionysios Chartoumpekis" userId="8f9a7d55e553d723" providerId="LiveId" clId="{EC3401CB-47CC-4C5C-B9A1-2DBB2FF120D1}" dt="2023-10-10T09:24:11.414" v="11214" actId="1076"/>
          <ac:spMkLst>
            <pc:docMk/>
            <pc:sldMk cId="4011143844" sldId="303"/>
            <ac:spMk id="6" creationId="{DC9577B0-8ED0-92FF-A009-785F699DEAAD}"/>
          </ac:spMkLst>
        </pc:spChg>
      </pc:sldChg>
      <pc:sldChg chg="addSp delSp modSp new mod modAnim">
        <pc:chgData name="Dionysios Chartoumpekis" userId="8f9a7d55e553d723" providerId="LiveId" clId="{EC3401CB-47CC-4C5C-B9A1-2DBB2FF120D1}" dt="2023-10-10T09:42:35.288" v="11402" actId="20577"/>
        <pc:sldMkLst>
          <pc:docMk/>
          <pc:sldMk cId="2615865437" sldId="304"/>
        </pc:sldMkLst>
        <pc:spChg chg="del">
          <ac:chgData name="Dionysios Chartoumpekis" userId="8f9a7d55e553d723" providerId="LiveId" clId="{EC3401CB-47CC-4C5C-B9A1-2DBB2FF120D1}" dt="2023-10-10T09:18:22.693" v="10631" actId="478"/>
          <ac:spMkLst>
            <pc:docMk/>
            <pc:sldMk cId="2615865437" sldId="304"/>
            <ac:spMk id="2" creationId="{661DA3DB-4B7C-7A00-6CE8-A4C0FCDD4A8F}"/>
          </ac:spMkLst>
        </pc:spChg>
        <pc:spChg chg="del">
          <ac:chgData name="Dionysios Chartoumpekis" userId="8f9a7d55e553d723" providerId="LiveId" clId="{EC3401CB-47CC-4C5C-B9A1-2DBB2FF120D1}" dt="2023-10-10T09:18:23.473" v="10632" actId="478"/>
          <ac:spMkLst>
            <pc:docMk/>
            <pc:sldMk cId="2615865437" sldId="304"/>
            <ac:spMk id="3" creationId="{2ADB8724-D62D-E086-69CB-5D0FCC0C06C5}"/>
          </ac:spMkLst>
        </pc:spChg>
        <pc:spChg chg="add mod">
          <ac:chgData name="Dionysios Chartoumpekis" userId="8f9a7d55e553d723" providerId="LiveId" clId="{EC3401CB-47CC-4C5C-B9A1-2DBB2FF120D1}" dt="2023-10-10T09:42:35.288" v="11402" actId="20577"/>
          <ac:spMkLst>
            <pc:docMk/>
            <pc:sldMk cId="2615865437" sldId="304"/>
            <ac:spMk id="4" creationId="{BA37A985-8BAD-129A-C915-52CD8283F495}"/>
          </ac:spMkLst>
        </pc:spChg>
        <pc:spChg chg="add mod">
          <ac:chgData name="Dionysios Chartoumpekis" userId="8f9a7d55e553d723" providerId="LiveId" clId="{EC3401CB-47CC-4C5C-B9A1-2DBB2FF120D1}" dt="2023-10-10T09:19:38.449" v="10812" actId="1076"/>
          <ac:spMkLst>
            <pc:docMk/>
            <pc:sldMk cId="2615865437" sldId="304"/>
            <ac:spMk id="5" creationId="{556D0D57-CFBD-7FA8-D3E9-AB5AA3C7979A}"/>
          </ac:spMkLst>
        </pc:spChg>
        <pc:spChg chg="add mod">
          <ac:chgData name="Dionysios Chartoumpekis" userId="8f9a7d55e553d723" providerId="LiveId" clId="{EC3401CB-47CC-4C5C-B9A1-2DBB2FF120D1}" dt="2023-10-10T09:24:20.700" v="11221" actId="1035"/>
          <ac:spMkLst>
            <pc:docMk/>
            <pc:sldMk cId="2615865437" sldId="304"/>
            <ac:spMk id="6" creationId="{73DD2461-4BC4-D52F-18C4-8A1EEA419FFD}"/>
          </ac:spMkLst>
        </pc:spChg>
      </pc:sldChg>
      <pc:sldChg chg="addSp delSp modSp new mod modAnim">
        <pc:chgData name="Dionysios Chartoumpekis" userId="8f9a7d55e553d723" providerId="LiveId" clId="{EC3401CB-47CC-4C5C-B9A1-2DBB2FF120D1}" dt="2023-10-10T09:42:38.372" v="11404" actId="20577"/>
        <pc:sldMkLst>
          <pc:docMk/>
          <pc:sldMk cId="2743662906" sldId="305"/>
        </pc:sldMkLst>
        <pc:spChg chg="del">
          <ac:chgData name="Dionysios Chartoumpekis" userId="8f9a7d55e553d723" providerId="LiveId" clId="{EC3401CB-47CC-4C5C-B9A1-2DBB2FF120D1}" dt="2023-10-10T09:20:21.917" v="10814" actId="478"/>
          <ac:spMkLst>
            <pc:docMk/>
            <pc:sldMk cId="2743662906" sldId="305"/>
            <ac:spMk id="2" creationId="{4F844968-74D7-70FB-73F9-C8AC4101DAF0}"/>
          </ac:spMkLst>
        </pc:spChg>
        <pc:spChg chg="del">
          <ac:chgData name="Dionysios Chartoumpekis" userId="8f9a7d55e553d723" providerId="LiveId" clId="{EC3401CB-47CC-4C5C-B9A1-2DBB2FF120D1}" dt="2023-10-10T09:20:29.556" v="10818" actId="478"/>
          <ac:spMkLst>
            <pc:docMk/>
            <pc:sldMk cId="2743662906" sldId="305"/>
            <ac:spMk id="3" creationId="{16EE6A8E-F1A4-66EE-3C71-66C34BC5D648}"/>
          </ac:spMkLst>
        </pc:spChg>
        <pc:spChg chg="add mod">
          <ac:chgData name="Dionysios Chartoumpekis" userId="8f9a7d55e553d723" providerId="LiveId" clId="{EC3401CB-47CC-4C5C-B9A1-2DBB2FF120D1}" dt="2023-10-10T09:42:38.372" v="11404" actId="20577"/>
          <ac:spMkLst>
            <pc:docMk/>
            <pc:sldMk cId="2743662906" sldId="305"/>
            <ac:spMk id="4" creationId="{253F4E29-CE8B-7F11-B6A2-DB3ED193C068}"/>
          </ac:spMkLst>
        </pc:spChg>
        <pc:spChg chg="add mod">
          <ac:chgData name="Dionysios Chartoumpekis" userId="8f9a7d55e553d723" providerId="LiveId" clId="{EC3401CB-47CC-4C5C-B9A1-2DBB2FF120D1}" dt="2023-10-10T09:23:02.516" v="11207" actId="20577"/>
          <ac:spMkLst>
            <pc:docMk/>
            <pc:sldMk cId="2743662906" sldId="305"/>
            <ac:spMk id="5" creationId="{5BD40FB6-1889-400F-B938-98B605B57FE9}"/>
          </ac:spMkLst>
        </pc:spChg>
        <pc:spChg chg="add mod">
          <ac:chgData name="Dionysios Chartoumpekis" userId="8f9a7d55e553d723" providerId="LiveId" clId="{EC3401CB-47CC-4C5C-B9A1-2DBB2FF120D1}" dt="2023-10-10T09:24:31.318" v="11233" actId="1038"/>
          <ac:spMkLst>
            <pc:docMk/>
            <pc:sldMk cId="2743662906" sldId="305"/>
            <ac:spMk id="6" creationId="{512B3488-4490-04CC-5044-21F7EA31D56D}"/>
          </ac:spMkLst>
        </pc:spChg>
      </pc:sldChg>
      <pc:sldChg chg="addSp delSp modSp new mod">
        <pc:chgData name="Dionysios Chartoumpekis" userId="8f9a7d55e553d723" providerId="LiveId" clId="{EC3401CB-47CC-4C5C-B9A1-2DBB2FF120D1}" dt="2023-10-10T09:27:23.175" v="11306" actId="1076"/>
        <pc:sldMkLst>
          <pc:docMk/>
          <pc:sldMk cId="4085109025" sldId="306"/>
        </pc:sldMkLst>
        <pc:spChg chg="del">
          <ac:chgData name="Dionysios Chartoumpekis" userId="8f9a7d55e553d723" providerId="LiveId" clId="{EC3401CB-47CC-4C5C-B9A1-2DBB2FF120D1}" dt="2023-10-10T09:26:24.241" v="11254" actId="478"/>
          <ac:spMkLst>
            <pc:docMk/>
            <pc:sldMk cId="4085109025" sldId="306"/>
            <ac:spMk id="2" creationId="{547EB915-5B6B-B34B-F248-94EE6EFAC7F1}"/>
          </ac:spMkLst>
        </pc:spChg>
        <pc:spChg chg="del">
          <ac:chgData name="Dionysios Chartoumpekis" userId="8f9a7d55e553d723" providerId="LiveId" clId="{EC3401CB-47CC-4C5C-B9A1-2DBB2FF120D1}" dt="2023-10-10T09:26:25.003" v="11255" actId="478"/>
          <ac:spMkLst>
            <pc:docMk/>
            <pc:sldMk cId="4085109025" sldId="306"/>
            <ac:spMk id="3" creationId="{A71778C5-0191-A501-993F-065589BCF2FD}"/>
          </ac:spMkLst>
        </pc:spChg>
        <pc:spChg chg="add mod">
          <ac:chgData name="Dionysios Chartoumpekis" userId="8f9a7d55e553d723" providerId="LiveId" clId="{EC3401CB-47CC-4C5C-B9A1-2DBB2FF120D1}" dt="2023-10-10T09:27:02.062" v="11263" actId="1076"/>
          <ac:spMkLst>
            <pc:docMk/>
            <pc:sldMk cId="4085109025" sldId="306"/>
            <ac:spMk id="5" creationId="{DD1A6851-885C-FC71-211B-773E1B52E815}"/>
          </ac:spMkLst>
        </pc:spChg>
        <pc:spChg chg="add mod">
          <ac:chgData name="Dionysios Chartoumpekis" userId="8f9a7d55e553d723" providerId="LiveId" clId="{EC3401CB-47CC-4C5C-B9A1-2DBB2FF120D1}" dt="2023-10-10T09:27:23.175" v="11306" actId="1076"/>
          <ac:spMkLst>
            <pc:docMk/>
            <pc:sldMk cId="4085109025" sldId="306"/>
            <ac:spMk id="6" creationId="{FB45DC46-F40F-21AB-AC27-7F4A1F135391}"/>
          </ac:spMkLst>
        </pc:spChg>
        <pc:picChg chg="add mod">
          <ac:chgData name="Dionysios Chartoumpekis" userId="8f9a7d55e553d723" providerId="LiveId" clId="{EC3401CB-47CC-4C5C-B9A1-2DBB2FF120D1}" dt="2023-10-10T09:27:04.791" v="11264" actId="1076"/>
          <ac:picMkLst>
            <pc:docMk/>
            <pc:sldMk cId="4085109025" sldId="306"/>
            <ac:picMk id="4" creationId="{DE889785-0FD3-5BEF-8DFC-35FC26D75C3E}"/>
          </ac:picMkLst>
        </pc:picChg>
      </pc:sldChg>
      <pc:sldChg chg="addSp delSp modSp new mod">
        <pc:chgData name="Dionysios Chartoumpekis" userId="8f9a7d55e553d723" providerId="LiveId" clId="{EC3401CB-47CC-4C5C-B9A1-2DBB2FF120D1}" dt="2023-10-10T09:30:48.766" v="11385" actId="1076"/>
        <pc:sldMkLst>
          <pc:docMk/>
          <pc:sldMk cId="4132209646" sldId="307"/>
        </pc:sldMkLst>
        <pc:spChg chg="del">
          <ac:chgData name="Dionysios Chartoumpekis" userId="8f9a7d55e553d723" providerId="LiveId" clId="{EC3401CB-47CC-4C5C-B9A1-2DBB2FF120D1}" dt="2023-10-10T09:29:04.421" v="11308" actId="478"/>
          <ac:spMkLst>
            <pc:docMk/>
            <pc:sldMk cId="4132209646" sldId="307"/>
            <ac:spMk id="2" creationId="{060606E2-640B-4D43-5C79-8B46A7D248FC}"/>
          </ac:spMkLst>
        </pc:spChg>
        <pc:spChg chg="del">
          <ac:chgData name="Dionysios Chartoumpekis" userId="8f9a7d55e553d723" providerId="LiveId" clId="{EC3401CB-47CC-4C5C-B9A1-2DBB2FF120D1}" dt="2023-10-10T09:29:05.648" v="11309" actId="478"/>
          <ac:spMkLst>
            <pc:docMk/>
            <pc:sldMk cId="4132209646" sldId="307"/>
            <ac:spMk id="3" creationId="{8E8D0ADE-47C1-B525-5D80-42E113F1F76D}"/>
          </ac:spMkLst>
        </pc:spChg>
        <pc:spChg chg="add mod">
          <ac:chgData name="Dionysios Chartoumpekis" userId="8f9a7d55e553d723" providerId="LiveId" clId="{EC3401CB-47CC-4C5C-B9A1-2DBB2FF120D1}" dt="2023-10-10T09:30:48.766" v="11385" actId="1076"/>
          <ac:spMkLst>
            <pc:docMk/>
            <pc:sldMk cId="4132209646" sldId="307"/>
            <ac:spMk id="5" creationId="{443FC7DD-52FD-FAE1-6438-8BD45081E428}"/>
          </ac:spMkLst>
        </pc:spChg>
        <pc:picChg chg="add mod">
          <ac:chgData name="Dionysios Chartoumpekis" userId="8f9a7d55e553d723" providerId="LiveId" clId="{EC3401CB-47CC-4C5C-B9A1-2DBB2FF120D1}" dt="2023-10-10T09:29:18.346" v="11313" actId="1076"/>
          <ac:picMkLst>
            <pc:docMk/>
            <pc:sldMk cId="4132209646" sldId="307"/>
            <ac:picMk id="4" creationId="{02486551-B571-6829-91AC-96984C5C74AE}"/>
          </ac:picMkLst>
        </pc:picChg>
      </pc:sldChg>
    </pc:docChg>
  </pc:docChgLst>
  <pc:docChgLst>
    <pc:chgData name="Dionysios Chartoumpekis" userId="8f9a7d55e553d723" providerId="LiveId" clId="{3791B0AB-CDF6-4893-A194-BEDB481DF74C}"/>
    <pc:docChg chg="undo custSel addSld modSld">
      <pc:chgData name="Dionysios Chartoumpekis" userId="8f9a7d55e553d723" providerId="LiveId" clId="{3791B0AB-CDF6-4893-A194-BEDB481DF74C}" dt="2024-10-09T02:16:23.710" v="1922" actId="1076"/>
      <pc:docMkLst>
        <pc:docMk/>
      </pc:docMkLst>
      <pc:sldChg chg="addSp delSp modSp mod">
        <pc:chgData name="Dionysios Chartoumpekis" userId="8f9a7d55e553d723" providerId="LiveId" clId="{3791B0AB-CDF6-4893-A194-BEDB481DF74C}" dt="2024-10-09T02:16:23.710" v="1922" actId="1076"/>
        <pc:sldMkLst>
          <pc:docMk/>
          <pc:sldMk cId="4063591260" sldId="256"/>
        </pc:sldMkLst>
        <pc:spChg chg="mod">
          <ac:chgData name="Dionysios Chartoumpekis" userId="8f9a7d55e553d723" providerId="LiveId" clId="{3791B0AB-CDF6-4893-A194-BEDB481DF74C}" dt="2024-10-08T19:03:26.112" v="24" actId="1076"/>
          <ac:spMkLst>
            <pc:docMk/>
            <pc:sldMk cId="4063591260" sldId="256"/>
            <ac:spMk id="2" creationId="{C5773F3C-98CF-F8CB-5350-8F91B733FA55}"/>
          </ac:spMkLst>
        </pc:spChg>
        <pc:spChg chg="del">
          <ac:chgData name="Dionysios Chartoumpekis" userId="8f9a7d55e553d723" providerId="LiveId" clId="{3791B0AB-CDF6-4893-A194-BEDB481DF74C}" dt="2024-10-08T19:03:02.484" v="1" actId="478"/>
          <ac:spMkLst>
            <pc:docMk/>
            <pc:sldMk cId="4063591260" sldId="256"/>
            <ac:spMk id="3" creationId="{3898DBF0-9816-4EEA-6326-DE597DF5C123}"/>
          </ac:spMkLst>
        </pc:spChg>
        <pc:spChg chg="add mod">
          <ac:chgData name="Dionysios Chartoumpekis" userId="8f9a7d55e553d723" providerId="LiveId" clId="{3791B0AB-CDF6-4893-A194-BEDB481DF74C}" dt="2024-10-08T19:03:28.434" v="26" actId="20577"/>
          <ac:spMkLst>
            <pc:docMk/>
            <pc:sldMk cId="4063591260" sldId="256"/>
            <ac:spMk id="4" creationId="{07DC23C6-AEC9-4E00-A5EE-44EA6E6D3752}"/>
          </ac:spMkLst>
        </pc:spChg>
        <pc:spChg chg="add del mod">
          <ac:chgData name="Dionysios Chartoumpekis" userId="8f9a7d55e553d723" providerId="LiveId" clId="{3791B0AB-CDF6-4893-A194-BEDB481DF74C}" dt="2024-10-08T19:03:05.018" v="2" actId="478"/>
          <ac:spMkLst>
            <pc:docMk/>
            <pc:sldMk cId="4063591260" sldId="256"/>
            <ac:spMk id="7" creationId="{FF5AF8EB-3B42-CD1A-10DA-BC04CE0D387D}"/>
          </ac:spMkLst>
        </pc:spChg>
        <pc:spChg chg="add mod">
          <ac:chgData name="Dionysios Chartoumpekis" userId="8f9a7d55e553d723" providerId="LiveId" clId="{3791B0AB-CDF6-4893-A194-BEDB481DF74C}" dt="2024-10-09T02:16:23.710" v="1922" actId="1076"/>
          <ac:spMkLst>
            <pc:docMk/>
            <pc:sldMk cId="4063591260" sldId="256"/>
            <ac:spMk id="7" creationId="{FF9A1500-303D-F97F-ADCF-3BF3B8EAB4F0}"/>
          </ac:spMkLst>
        </pc:spChg>
        <pc:picChg chg="add mod">
          <ac:chgData name="Dionysios Chartoumpekis" userId="8f9a7d55e553d723" providerId="LiveId" clId="{3791B0AB-CDF6-4893-A194-BEDB481DF74C}" dt="2024-10-08T19:02:54.084" v="0"/>
          <ac:picMkLst>
            <pc:docMk/>
            <pc:sldMk cId="4063591260" sldId="256"/>
            <ac:picMk id="5" creationId="{B3D0FDD3-406F-34F8-AA0D-4D7F0182F483}"/>
          </ac:picMkLst>
        </pc:picChg>
        <pc:picChg chg="add mod">
          <ac:chgData name="Dionysios Chartoumpekis" userId="8f9a7d55e553d723" providerId="LiveId" clId="{3791B0AB-CDF6-4893-A194-BEDB481DF74C}" dt="2024-10-09T02:16:06.398" v="1900" actId="1076"/>
          <ac:picMkLst>
            <pc:docMk/>
            <pc:sldMk cId="4063591260" sldId="256"/>
            <ac:picMk id="6" creationId="{E735536A-221E-AD80-785E-E1E7E0B5F966}"/>
          </ac:picMkLst>
        </pc:picChg>
      </pc:sldChg>
      <pc:sldChg chg="addSp delSp modSp new mod">
        <pc:chgData name="Dionysios Chartoumpekis" userId="8f9a7d55e553d723" providerId="LiveId" clId="{3791B0AB-CDF6-4893-A194-BEDB481DF74C}" dt="2024-10-08T19:06:51.115" v="76" actId="1076"/>
        <pc:sldMkLst>
          <pc:docMk/>
          <pc:sldMk cId="410525161" sldId="308"/>
        </pc:sldMkLst>
        <pc:spChg chg="del">
          <ac:chgData name="Dionysios Chartoumpekis" userId="8f9a7d55e553d723" providerId="LiveId" clId="{3791B0AB-CDF6-4893-A194-BEDB481DF74C}" dt="2024-10-08T19:05:32.623" v="28" actId="478"/>
          <ac:spMkLst>
            <pc:docMk/>
            <pc:sldMk cId="410525161" sldId="308"/>
            <ac:spMk id="2" creationId="{165C1CE4-3643-6C4B-338D-C43DD5DDB7A7}"/>
          </ac:spMkLst>
        </pc:spChg>
        <pc:spChg chg="del">
          <ac:chgData name="Dionysios Chartoumpekis" userId="8f9a7d55e553d723" providerId="LiveId" clId="{3791B0AB-CDF6-4893-A194-BEDB481DF74C}" dt="2024-10-08T19:05:33.582" v="29" actId="478"/>
          <ac:spMkLst>
            <pc:docMk/>
            <pc:sldMk cId="410525161" sldId="308"/>
            <ac:spMk id="3" creationId="{25E9D4D3-5921-FF59-E58E-0AFBCB9095C2}"/>
          </ac:spMkLst>
        </pc:spChg>
        <pc:spChg chg="add mod">
          <ac:chgData name="Dionysios Chartoumpekis" userId="8f9a7d55e553d723" providerId="LiveId" clId="{3791B0AB-CDF6-4893-A194-BEDB481DF74C}" dt="2024-10-08T19:06:51.115" v="76" actId="1076"/>
          <ac:spMkLst>
            <pc:docMk/>
            <pc:sldMk cId="410525161" sldId="308"/>
            <ac:spMk id="4" creationId="{6993E369-AC19-AB48-E28E-738FAB03D31B}"/>
          </ac:spMkLst>
        </pc:spChg>
      </pc:sldChg>
      <pc:sldChg chg="addSp delSp modSp new mod">
        <pc:chgData name="Dionysios Chartoumpekis" userId="8f9a7d55e553d723" providerId="LiveId" clId="{3791B0AB-CDF6-4893-A194-BEDB481DF74C}" dt="2024-10-09T00:24:32.850" v="602" actId="115"/>
        <pc:sldMkLst>
          <pc:docMk/>
          <pc:sldMk cId="2848096523" sldId="309"/>
        </pc:sldMkLst>
        <pc:spChg chg="del">
          <ac:chgData name="Dionysios Chartoumpekis" userId="8f9a7d55e553d723" providerId="LiveId" clId="{3791B0AB-CDF6-4893-A194-BEDB481DF74C}" dt="2024-10-08T19:06:55.816" v="78" actId="478"/>
          <ac:spMkLst>
            <pc:docMk/>
            <pc:sldMk cId="2848096523" sldId="309"/>
            <ac:spMk id="2" creationId="{287D1D58-37B4-304D-621D-EDFD2DB9108F}"/>
          </ac:spMkLst>
        </pc:spChg>
        <pc:spChg chg="add mod">
          <ac:chgData name="Dionysios Chartoumpekis" userId="8f9a7d55e553d723" providerId="LiveId" clId="{3791B0AB-CDF6-4893-A194-BEDB481DF74C}" dt="2024-10-09T00:24:32.850" v="602" actId="115"/>
          <ac:spMkLst>
            <pc:docMk/>
            <pc:sldMk cId="2848096523" sldId="309"/>
            <ac:spMk id="2" creationId="{E6432B29-4310-0177-9E54-AD76667D4062}"/>
          </ac:spMkLst>
        </pc:spChg>
        <pc:spChg chg="del">
          <ac:chgData name="Dionysios Chartoumpekis" userId="8f9a7d55e553d723" providerId="LiveId" clId="{3791B0AB-CDF6-4893-A194-BEDB481DF74C}" dt="2024-10-08T19:06:57.464" v="79" actId="478"/>
          <ac:spMkLst>
            <pc:docMk/>
            <pc:sldMk cId="2848096523" sldId="309"/>
            <ac:spMk id="3" creationId="{0E40C30E-B5AF-E1DF-7639-8B755826DDCE}"/>
          </ac:spMkLst>
        </pc:spChg>
        <pc:spChg chg="add mod">
          <ac:chgData name="Dionysios Chartoumpekis" userId="8f9a7d55e553d723" providerId="LiveId" clId="{3791B0AB-CDF6-4893-A194-BEDB481DF74C}" dt="2024-10-08T19:17:53.200" v="368" actId="20577"/>
          <ac:spMkLst>
            <pc:docMk/>
            <pc:sldMk cId="2848096523" sldId="309"/>
            <ac:spMk id="4" creationId="{E0D3DBD7-DE23-FA30-FD3C-F3A394B6D1EF}"/>
          </ac:spMkLst>
        </pc:spChg>
        <pc:picChg chg="add mod">
          <ac:chgData name="Dionysios Chartoumpekis" userId="8f9a7d55e553d723" providerId="LiveId" clId="{3791B0AB-CDF6-4893-A194-BEDB481DF74C}" dt="2024-10-08T19:07:35.646" v="118" actId="1076"/>
          <ac:picMkLst>
            <pc:docMk/>
            <pc:sldMk cId="2848096523" sldId="309"/>
            <ac:picMk id="5" creationId="{9483C27D-DBFC-14B7-532E-08928D42BD2F}"/>
          </ac:picMkLst>
        </pc:picChg>
      </pc:sldChg>
      <pc:sldChg chg="addSp delSp modSp new mod">
        <pc:chgData name="Dionysios Chartoumpekis" userId="8f9a7d55e553d723" providerId="LiveId" clId="{3791B0AB-CDF6-4893-A194-BEDB481DF74C}" dt="2024-10-09T00:26:47.771" v="647" actId="1076"/>
        <pc:sldMkLst>
          <pc:docMk/>
          <pc:sldMk cId="308920875" sldId="310"/>
        </pc:sldMkLst>
        <pc:spChg chg="del">
          <ac:chgData name="Dionysios Chartoumpekis" userId="8f9a7d55e553d723" providerId="LiveId" clId="{3791B0AB-CDF6-4893-A194-BEDB481DF74C}" dt="2024-10-09T00:24:53.643" v="604" actId="478"/>
          <ac:spMkLst>
            <pc:docMk/>
            <pc:sldMk cId="308920875" sldId="310"/>
            <ac:spMk id="2" creationId="{EAF35DD4-D39B-3B54-42A2-2D4C9258352D}"/>
          </ac:spMkLst>
        </pc:spChg>
        <pc:spChg chg="del">
          <ac:chgData name="Dionysios Chartoumpekis" userId="8f9a7d55e553d723" providerId="LiveId" clId="{3791B0AB-CDF6-4893-A194-BEDB481DF74C}" dt="2024-10-09T00:24:54.937" v="605" actId="478"/>
          <ac:spMkLst>
            <pc:docMk/>
            <pc:sldMk cId="308920875" sldId="310"/>
            <ac:spMk id="3" creationId="{8C6EC7FB-7BF4-B369-B7D2-5F305D45F963}"/>
          </ac:spMkLst>
        </pc:spChg>
        <pc:spChg chg="add mod">
          <ac:chgData name="Dionysios Chartoumpekis" userId="8f9a7d55e553d723" providerId="LiveId" clId="{3791B0AB-CDF6-4893-A194-BEDB481DF74C}" dt="2024-10-09T00:25:22.416" v="640" actId="1076"/>
          <ac:spMkLst>
            <pc:docMk/>
            <pc:sldMk cId="308920875" sldId="310"/>
            <ac:spMk id="4" creationId="{45E3828E-66C6-040E-6608-1077FFBADC6F}"/>
          </ac:spMkLst>
        </pc:spChg>
        <pc:spChg chg="add mod">
          <ac:chgData name="Dionysios Chartoumpekis" userId="8f9a7d55e553d723" providerId="LiveId" clId="{3791B0AB-CDF6-4893-A194-BEDB481DF74C}" dt="2024-10-09T00:26:47.771" v="647" actId="1076"/>
          <ac:spMkLst>
            <pc:docMk/>
            <pc:sldMk cId="308920875" sldId="310"/>
            <ac:spMk id="6" creationId="{286E7158-4A3F-A94C-8A52-D047D9A68A8E}"/>
          </ac:spMkLst>
        </pc:spChg>
        <pc:picChg chg="add mod">
          <ac:chgData name="Dionysios Chartoumpekis" userId="8f9a7d55e553d723" providerId="LiveId" clId="{3791B0AB-CDF6-4893-A194-BEDB481DF74C}" dt="2024-10-09T00:25:33.121" v="642" actId="1076"/>
          <ac:picMkLst>
            <pc:docMk/>
            <pc:sldMk cId="308920875" sldId="310"/>
            <ac:picMk id="5" creationId="{0CACACDA-5538-E759-36EA-C70D1F37C62B}"/>
          </ac:picMkLst>
        </pc:picChg>
      </pc:sldChg>
      <pc:sldChg chg="addSp delSp modSp new mod">
        <pc:chgData name="Dionysios Chartoumpekis" userId="8f9a7d55e553d723" providerId="LiveId" clId="{3791B0AB-CDF6-4893-A194-BEDB481DF74C}" dt="2024-10-09T00:27:30.685" v="658" actId="1076"/>
        <pc:sldMkLst>
          <pc:docMk/>
          <pc:sldMk cId="1007128504" sldId="311"/>
        </pc:sldMkLst>
        <pc:spChg chg="del">
          <ac:chgData name="Dionysios Chartoumpekis" userId="8f9a7d55e553d723" providerId="LiveId" clId="{3791B0AB-CDF6-4893-A194-BEDB481DF74C}" dt="2024-10-09T00:27:03.706" v="649" actId="478"/>
          <ac:spMkLst>
            <pc:docMk/>
            <pc:sldMk cId="1007128504" sldId="311"/>
            <ac:spMk id="2" creationId="{36EC15B8-E204-55B3-90DB-A2835E75F9E9}"/>
          </ac:spMkLst>
        </pc:spChg>
        <pc:spChg chg="del">
          <ac:chgData name="Dionysios Chartoumpekis" userId="8f9a7d55e553d723" providerId="LiveId" clId="{3791B0AB-CDF6-4893-A194-BEDB481DF74C}" dt="2024-10-09T00:27:04.603" v="650" actId="478"/>
          <ac:spMkLst>
            <pc:docMk/>
            <pc:sldMk cId="1007128504" sldId="311"/>
            <ac:spMk id="3" creationId="{61594A26-B879-07D0-50C3-7749E173E95D}"/>
          </ac:spMkLst>
        </pc:spChg>
        <pc:picChg chg="add mod">
          <ac:chgData name="Dionysios Chartoumpekis" userId="8f9a7d55e553d723" providerId="LiveId" clId="{3791B0AB-CDF6-4893-A194-BEDB481DF74C}" dt="2024-10-09T00:27:11.615" v="653" actId="1076"/>
          <ac:picMkLst>
            <pc:docMk/>
            <pc:sldMk cId="1007128504" sldId="311"/>
            <ac:picMk id="4" creationId="{6870CE9E-2E98-9523-E6F2-D42608273BB9}"/>
          </ac:picMkLst>
        </pc:picChg>
        <pc:picChg chg="add mod">
          <ac:chgData name="Dionysios Chartoumpekis" userId="8f9a7d55e553d723" providerId="LiveId" clId="{3791B0AB-CDF6-4893-A194-BEDB481DF74C}" dt="2024-10-09T00:27:08.778" v="652" actId="1076"/>
          <ac:picMkLst>
            <pc:docMk/>
            <pc:sldMk cId="1007128504" sldId="311"/>
            <ac:picMk id="5" creationId="{08B11D75-2D12-26EC-6C6E-083707755ED2}"/>
          </ac:picMkLst>
        </pc:picChg>
        <pc:picChg chg="add mod">
          <ac:chgData name="Dionysios Chartoumpekis" userId="8f9a7d55e553d723" providerId="LiveId" clId="{3791B0AB-CDF6-4893-A194-BEDB481DF74C}" dt="2024-10-09T00:27:30.685" v="658" actId="1076"/>
          <ac:picMkLst>
            <pc:docMk/>
            <pc:sldMk cId="1007128504" sldId="311"/>
            <ac:picMk id="6" creationId="{61BF9180-7141-EB11-AA6D-BB1043497BCF}"/>
          </ac:picMkLst>
        </pc:picChg>
      </pc:sldChg>
      <pc:sldChg chg="addSp delSp modSp new mod">
        <pc:chgData name="Dionysios Chartoumpekis" userId="8f9a7d55e553d723" providerId="LiveId" clId="{3791B0AB-CDF6-4893-A194-BEDB481DF74C}" dt="2024-10-09T00:28:03.973" v="664"/>
        <pc:sldMkLst>
          <pc:docMk/>
          <pc:sldMk cId="4291462160" sldId="312"/>
        </pc:sldMkLst>
        <pc:spChg chg="del">
          <ac:chgData name="Dionysios Chartoumpekis" userId="8f9a7d55e553d723" providerId="LiveId" clId="{3791B0AB-CDF6-4893-A194-BEDB481DF74C}" dt="2024-10-09T00:27:49.206" v="660" actId="478"/>
          <ac:spMkLst>
            <pc:docMk/>
            <pc:sldMk cId="4291462160" sldId="312"/>
            <ac:spMk id="2" creationId="{0E106761-AEB9-8289-BFDC-2F7C33DB3ABF}"/>
          </ac:spMkLst>
        </pc:spChg>
        <pc:spChg chg="del">
          <ac:chgData name="Dionysios Chartoumpekis" userId="8f9a7d55e553d723" providerId="LiveId" clId="{3791B0AB-CDF6-4893-A194-BEDB481DF74C}" dt="2024-10-09T00:27:50.541" v="661" actId="478"/>
          <ac:spMkLst>
            <pc:docMk/>
            <pc:sldMk cId="4291462160" sldId="312"/>
            <ac:spMk id="3" creationId="{945D2D44-A8DE-B0E7-48AD-15F85A79275E}"/>
          </ac:spMkLst>
        </pc:spChg>
        <pc:spChg chg="add mod">
          <ac:chgData name="Dionysios Chartoumpekis" userId="8f9a7d55e553d723" providerId="LiveId" clId="{3791B0AB-CDF6-4893-A194-BEDB481DF74C}" dt="2024-10-09T00:27:53.524" v="663" actId="1076"/>
          <ac:spMkLst>
            <pc:docMk/>
            <pc:sldMk cId="4291462160" sldId="312"/>
            <ac:spMk id="4" creationId="{D0CC376F-F607-964A-3C92-F662F3C4A692}"/>
          </ac:spMkLst>
        </pc:spChg>
        <pc:spChg chg="add mod">
          <ac:chgData name="Dionysios Chartoumpekis" userId="8f9a7d55e553d723" providerId="LiveId" clId="{3791B0AB-CDF6-4893-A194-BEDB481DF74C}" dt="2024-10-09T00:28:03.973" v="664"/>
          <ac:spMkLst>
            <pc:docMk/>
            <pc:sldMk cId="4291462160" sldId="312"/>
            <ac:spMk id="5" creationId="{0B24C50F-1F2A-718C-F89C-DD076F958C26}"/>
          </ac:spMkLst>
        </pc:spChg>
      </pc:sldChg>
      <pc:sldChg chg="addSp delSp modSp new mod">
        <pc:chgData name="Dionysios Chartoumpekis" userId="8f9a7d55e553d723" providerId="LiveId" clId="{3791B0AB-CDF6-4893-A194-BEDB481DF74C}" dt="2024-10-09T00:31:03.102" v="697" actId="1076"/>
        <pc:sldMkLst>
          <pc:docMk/>
          <pc:sldMk cId="609908913" sldId="313"/>
        </pc:sldMkLst>
        <pc:spChg chg="del">
          <ac:chgData name="Dionysios Chartoumpekis" userId="8f9a7d55e553d723" providerId="LiveId" clId="{3791B0AB-CDF6-4893-A194-BEDB481DF74C}" dt="2024-10-09T00:30:22.617" v="666" actId="478"/>
          <ac:spMkLst>
            <pc:docMk/>
            <pc:sldMk cId="609908913" sldId="313"/>
            <ac:spMk id="2" creationId="{6029FE23-D89E-5A62-AFD6-7923FC7514CE}"/>
          </ac:spMkLst>
        </pc:spChg>
        <pc:spChg chg="del">
          <ac:chgData name="Dionysios Chartoumpekis" userId="8f9a7d55e553d723" providerId="LiveId" clId="{3791B0AB-CDF6-4893-A194-BEDB481DF74C}" dt="2024-10-09T00:30:23.813" v="667" actId="478"/>
          <ac:spMkLst>
            <pc:docMk/>
            <pc:sldMk cId="609908913" sldId="313"/>
            <ac:spMk id="3" creationId="{59DD8298-13EE-F8CF-46FE-DA5073BEDAAE}"/>
          </ac:spMkLst>
        </pc:spChg>
        <pc:spChg chg="add mod">
          <ac:chgData name="Dionysios Chartoumpekis" userId="8f9a7d55e553d723" providerId="LiveId" clId="{3791B0AB-CDF6-4893-A194-BEDB481DF74C}" dt="2024-10-09T00:30:40.292" v="694" actId="1076"/>
          <ac:spMkLst>
            <pc:docMk/>
            <pc:sldMk cId="609908913" sldId="313"/>
            <ac:spMk id="4" creationId="{576D0A5D-B264-C1D4-A8B3-DE1C9DE23314}"/>
          </ac:spMkLst>
        </pc:spChg>
        <pc:spChg chg="add mod">
          <ac:chgData name="Dionysios Chartoumpekis" userId="8f9a7d55e553d723" providerId="LiveId" clId="{3791B0AB-CDF6-4893-A194-BEDB481DF74C}" dt="2024-10-09T00:31:03.102" v="697" actId="1076"/>
          <ac:spMkLst>
            <pc:docMk/>
            <pc:sldMk cId="609908913" sldId="313"/>
            <ac:spMk id="5" creationId="{6ED05266-337A-44D2-425A-D692E0A11CFD}"/>
          </ac:spMkLst>
        </pc:spChg>
      </pc:sldChg>
      <pc:sldChg chg="addSp delSp modSp new mod">
        <pc:chgData name="Dionysios Chartoumpekis" userId="8f9a7d55e553d723" providerId="LiveId" clId="{3791B0AB-CDF6-4893-A194-BEDB481DF74C}" dt="2024-10-09T00:33:30.126" v="722" actId="1076"/>
        <pc:sldMkLst>
          <pc:docMk/>
          <pc:sldMk cId="2284902051" sldId="314"/>
        </pc:sldMkLst>
        <pc:spChg chg="del">
          <ac:chgData name="Dionysios Chartoumpekis" userId="8f9a7d55e553d723" providerId="LiveId" clId="{3791B0AB-CDF6-4893-A194-BEDB481DF74C}" dt="2024-10-09T00:31:26.970" v="699" actId="478"/>
          <ac:spMkLst>
            <pc:docMk/>
            <pc:sldMk cId="2284902051" sldId="314"/>
            <ac:spMk id="2" creationId="{C5ADA540-47EB-C66A-CEE4-317C50CECC0F}"/>
          </ac:spMkLst>
        </pc:spChg>
        <pc:spChg chg="del">
          <ac:chgData name="Dionysios Chartoumpekis" userId="8f9a7d55e553d723" providerId="LiveId" clId="{3791B0AB-CDF6-4893-A194-BEDB481DF74C}" dt="2024-10-09T00:31:27.902" v="700" actId="478"/>
          <ac:spMkLst>
            <pc:docMk/>
            <pc:sldMk cId="2284902051" sldId="314"/>
            <ac:spMk id="3" creationId="{DD68B36C-0C25-8B5F-663E-6F178BFE8E35}"/>
          </ac:spMkLst>
        </pc:spChg>
        <pc:spChg chg="add del mod">
          <ac:chgData name="Dionysios Chartoumpekis" userId="8f9a7d55e553d723" providerId="LiveId" clId="{3791B0AB-CDF6-4893-A194-BEDB481DF74C}" dt="2024-10-09T00:32:55.548" v="715" actId="1076"/>
          <ac:spMkLst>
            <pc:docMk/>
            <pc:sldMk cId="2284902051" sldId="314"/>
            <ac:spMk id="4" creationId="{1F0C37D3-A6E9-2068-C8DF-854EE32E08A7}"/>
          </ac:spMkLst>
        </pc:spChg>
        <pc:spChg chg="add mod">
          <ac:chgData name="Dionysios Chartoumpekis" userId="8f9a7d55e553d723" providerId="LiveId" clId="{3791B0AB-CDF6-4893-A194-BEDB481DF74C}" dt="2024-10-09T00:31:57.385" v="708" actId="14100"/>
          <ac:spMkLst>
            <pc:docMk/>
            <pc:sldMk cId="2284902051" sldId="314"/>
            <ac:spMk id="5" creationId="{849EE585-7911-04E5-4CA4-F39FD08DB47F}"/>
          </ac:spMkLst>
        </pc:spChg>
        <pc:picChg chg="add mod">
          <ac:chgData name="Dionysios Chartoumpekis" userId="8f9a7d55e553d723" providerId="LiveId" clId="{3791B0AB-CDF6-4893-A194-BEDB481DF74C}" dt="2024-10-09T00:33:20.490" v="719" actId="1076"/>
          <ac:picMkLst>
            <pc:docMk/>
            <pc:sldMk cId="2284902051" sldId="314"/>
            <ac:picMk id="6" creationId="{E2D051D8-16B8-3564-5C9E-D2E3F2784C22}"/>
          </ac:picMkLst>
        </pc:picChg>
        <pc:picChg chg="add mod">
          <ac:chgData name="Dionysios Chartoumpekis" userId="8f9a7d55e553d723" providerId="LiveId" clId="{3791B0AB-CDF6-4893-A194-BEDB481DF74C}" dt="2024-10-09T00:33:30.126" v="722" actId="1076"/>
          <ac:picMkLst>
            <pc:docMk/>
            <pc:sldMk cId="2284902051" sldId="314"/>
            <ac:picMk id="7" creationId="{1120B736-8E0C-6CA7-F63C-59BCC2FF208F}"/>
          </ac:picMkLst>
        </pc:picChg>
      </pc:sldChg>
      <pc:sldChg chg="addSp delSp modSp new mod">
        <pc:chgData name="Dionysios Chartoumpekis" userId="8f9a7d55e553d723" providerId="LiveId" clId="{3791B0AB-CDF6-4893-A194-BEDB481DF74C}" dt="2024-10-09T00:38:11.040" v="765" actId="113"/>
        <pc:sldMkLst>
          <pc:docMk/>
          <pc:sldMk cId="1997103232" sldId="315"/>
        </pc:sldMkLst>
        <pc:spChg chg="del">
          <ac:chgData name="Dionysios Chartoumpekis" userId="8f9a7d55e553d723" providerId="LiveId" clId="{3791B0AB-CDF6-4893-A194-BEDB481DF74C}" dt="2024-10-09T00:37:27.594" v="724" actId="478"/>
          <ac:spMkLst>
            <pc:docMk/>
            <pc:sldMk cId="1997103232" sldId="315"/>
            <ac:spMk id="2" creationId="{16A6291F-12A2-518A-B63A-FF211CB39052}"/>
          </ac:spMkLst>
        </pc:spChg>
        <pc:spChg chg="del">
          <ac:chgData name="Dionysios Chartoumpekis" userId="8f9a7d55e553d723" providerId="LiveId" clId="{3791B0AB-CDF6-4893-A194-BEDB481DF74C}" dt="2024-10-09T00:37:28.596" v="725" actId="478"/>
          <ac:spMkLst>
            <pc:docMk/>
            <pc:sldMk cId="1997103232" sldId="315"/>
            <ac:spMk id="3" creationId="{36489F27-F329-1D6F-C246-8392728A58D6}"/>
          </ac:spMkLst>
        </pc:spChg>
        <pc:spChg chg="add mod">
          <ac:chgData name="Dionysios Chartoumpekis" userId="8f9a7d55e553d723" providerId="LiveId" clId="{3791B0AB-CDF6-4893-A194-BEDB481DF74C}" dt="2024-10-09T00:37:51.105" v="761" actId="1076"/>
          <ac:spMkLst>
            <pc:docMk/>
            <pc:sldMk cId="1997103232" sldId="315"/>
            <ac:spMk id="4" creationId="{9D13C446-1328-122A-538F-17A63D91440D}"/>
          </ac:spMkLst>
        </pc:spChg>
        <pc:spChg chg="add mod">
          <ac:chgData name="Dionysios Chartoumpekis" userId="8f9a7d55e553d723" providerId="LiveId" clId="{3791B0AB-CDF6-4893-A194-BEDB481DF74C}" dt="2024-10-09T00:38:11.040" v="765" actId="113"/>
          <ac:spMkLst>
            <pc:docMk/>
            <pc:sldMk cId="1997103232" sldId="315"/>
            <ac:spMk id="5" creationId="{ACE60728-9DAE-7E59-2575-7ADAE31D90E5}"/>
          </ac:spMkLst>
        </pc:spChg>
      </pc:sldChg>
      <pc:sldChg chg="addSp delSp modSp new mod">
        <pc:chgData name="Dionysios Chartoumpekis" userId="8f9a7d55e553d723" providerId="LiveId" clId="{3791B0AB-CDF6-4893-A194-BEDB481DF74C}" dt="2024-10-09T00:42:28.168" v="830" actId="478"/>
        <pc:sldMkLst>
          <pc:docMk/>
          <pc:sldMk cId="2194628244" sldId="316"/>
        </pc:sldMkLst>
        <pc:spChg chg="del">
          <ac:chgData name="Dionysios Chartoumpekis" userId="8f9a7d55e553d723" providerId="LiveId" clId="{3791B0AB-CDF6-4893-A194-BEDB481DF74C}" dt="2024-10-09T00:38:49.960" v="767" actId="478"/>
          <ac:spMkLst>
            <pc:docMk/>
            <pc:sldMk cId="2194628244" sldId="316"/>
            <ac:spMk id="2" creationId="{895E6131-1128-BE96-3573-1517842F1463}"/>
          </ac:spMkLst>
        </pc:spChg>
        <pc:spChg chg="del">
          <ac:chgData name="Dionysios Chartoumpekis" userId="8f9a7d55e553d723" providerId="LiveId" clId="{3791B0AB-CDF6-4893-A194-BEDB481DF74C}" dt="2024-10-09T00:38:51.062" v="768" actId="478"/>
          <ac:spMkLst>
            <pc:docMk/>
            <pc:sldMk cId="2194628244" sldId="316"/>
            <ac:spMk id="3" creationId="{B944E2F0-7740-51DF-AF1F-442D91BF3D28}"/>
          </ac:spMkLst>
        </pc:spChg>
        <pc:spChg chg="add mod">
          <ac:chgData name="Dionysios Chartoumpekis" userId="8f9a7d55e553d723" providerId="LiveId" clId="{3791B0AB-CDF6-4893-A194-BEDB481DF74C}" dt="2024-10-09T00:39:16.449" v="824" actId="1076"/>
          <ac:spMkLst>
            <pc:docMk/>
            <pc:sldMk cId="2194628244" sldId="316"/>
            <ac:spMk id="4" creationId="{31864D11-3BCF-806C-DCDE-1BE76A9A588A}"/>
          </ac:spMkLst>
        </pc:spChg>
        <pc:spChg chg="add mod">
          <ac:chgData name="Dionysios Chartoumpekis" userId="8f9a7d55e553d723" providerId="LiveId" clId="{3791B0AB-CDF6-4893-A194-BEDB481DF74C}" dt="2024-10-09T00:41:37.715" v="828" actId="1076"/>
          <ac:spMkLst>
            <pc:docMk/>
            <pc:sldMk cId="2194628244" sldId="316"/>
            <ac:spMk id="5" creationId="{1FF77B7E-BF32-70EA-5B8D-A14BC9A8CEAA}"/>
          </ac:spMkLst>
        </pc:spChg>
        <pc:spChg chg="add del">
          <ac:chgData name="Dionysios Chartoumpekis" userId="8f9a7d55e553d723" providerId="LiveId" clId="{3791B0AB-CDF6-4893-A194-BEDB481DF74C}" dt="2024-10-09T00:42:28.168" v="830" actId="478"/>
          <ac:spMkLst>
            <pc:docMk/>
            <pc:sldMk cId="2194628244" sldId="316"/>
            <ac:spMk id="7" creationId="{8E9CA62F-AC46-76CA-6907-9CA273E5E2FD}"/>
          </ac:spMkLst>
        </pc:spChg>
      </pc:sldChg>
      <pc:sldChg chg="addSp delSp modSp new mod">
        <pc:chgData name="Dionysios Chartoumpekis" userId="8f9a7d55e553d723" providerId="LiveId" clId="{3791B0AB-CDF6-4893-A194-BEDB481DF74C}" dt="2024-10-09T00:45:57.053" v="848" actId="1076"/>
        <pc:sldMkLst>
          <pc:docMk/>
          <pc:sldMk cId="342297745" sldId="317"/>
        </pc:sldMkLst>
        <pc:spChg chg="del">
          <ac:chgData name="Dionysios Chartoumpekis" userId="8f9a7d55e553d723" providerId="LiveId" clId="{3791B0AB-CDF6-4893-A194-BEDB481DF74C}" dt="2024-10-09T00:42:33.007" v="832" actId="478"/>
          <ac:spMkLst>
            <pc:docMk/>
            <pc:sldMk cId="342297745" sldId="317"/>
            <ac:spMk id="2" creationId="{C265C11E-1A16-BC20-C83D-5BCA627AC17C}"/>
          </ac:spMkLst>
        </pc:spChg>
        <pc:spChg chg="del">
          <ac:chgData name="Dionysios Chartoumpekis" userId="8f9a7d55e553d723" providerId="LiveId" clId="{3791B0AB-CDF6-4893-A194-BEDB481DF74C}" dt="2024-10-09T00:42:35.128" v="833" actId="478"/>
          <ac:spMkLst>
            <pc:docMk/>
            <pc:sldMk cId="342297745" sldId="317"/>
            <ac:spMk id="3" creationId="{5D62B40D-A6D9-1C5B-441D-362CD5DAA3F7}"/>
          </ac:spMkLst>
        </pc:spChg>
        <pc:spChg chg="add mod">
          <ac:chgData name="Dionysios Chartoumpekis" userId="8f9a7d55e553d723" providerId="LiveId" clId="{3791B0AB-CDF6-4893-A194-BEDB481DF74C}" dt="2024-10-09T00:45:41.453" v="844" actId="1076"/>
          <ac:spMkLst>
            <pc:docMk/>
            <pc:sldMk cId="342297745" sldId="317"/>
            <ac:spMk id="4" creationId="{40E66383-DF2B-6F8D-DC86-314EAFF22B86}"/>
          </ac:spMkLst>
        </pc:spChg>
        <pc:spChg chg="add mod">
          <ac:chgData name="Dionysios Chartoumpekis" userId="8f9a7d55e553d723" providerId="LiveId" clId="{3791B0AB-CDF6-4893-A194-BEDB481DF74C}" dt="2024-10-09T00:45:18.942" v="842" actId="1076"/>
          <ac:spMkLst>
            <pc:docMk/>
            <pc:sldMk cId="342297745" sldId="317"/>
            <ac:spMk id="5" creationId="{5367B5D4-610E-3F7A-BDE9-4D10CF1E0C5F}"/>
          </ac:spMkLst>
        </pc:spChg>
        <pc:spChg chg="add mod">
          <ac:chgData name="Dionysios Chartoumpekis" userId="8f9a7d55e553d723" providerId="LiveId" clId="{3791B0AB-CDF6-4893-A194-BEDB481DF74C}" dt="2024-10-09T00:45:57.053" v="848" actId="1076"/>
          <ac:spMkLst>
            <pc:docMk/>
            <pc:sldMk cId="342297745" sldId="317"/>
            <ac:spMk id="6" creationId="{43C56B7B-24DC-3A4A-7787-52A78FC27737}"/>
          </ac:spMkLst>
        </pc:spChg>
        <pc:spChg chg="add mod">
          <ac:chgData name="Dionysios Chartoumpekis" userId="8f9a7d55e553d723" providerId="LiveId" clId="{3791B0AB-CDF6-4893-A194-BEDB481DF74C}" dt="2024-10-09T00:45:54.059" v="847" actId="255"/>
          <ac:spMkLst>
            <pc:docMk/>
            <pc:sldMk cId="342297745" sldId="317"/>
            <ac:spMk id="7" creationId="{787596D4-298C-F202-B735-E344F9C7E49E}"/>
          </ac:spMkLst>
        </pc:spChg>
      </pc:sldChg>
      <pc:sldChg chg="addSp delSp modSp new mod">
        <pc:chgData name="Dionysios Chartoumpekis" userId="8f9a7d55e553d723" providerId="LiveId" clId="{3791B0AB-CDF6-4893-A194-BEDB481DF74C}" dt="2024-10-09T00:47:49.465" v="861" actId="1076"/>
        <pc:sldMkLst>
          <pc:docMk/>
          <pc:sldMk cId="1113601341" sldId="318"/>
        </pc:sldMkLst>
        <pc:spChg chg="del">
          <ac:chgData name="Dionysios Chartoumpekis" userId="8f9a7d55e553d723" providerId="LiveId" clId="{3791B0AB-CDF6-4893-A194-BEDB481DF74C}" dt="2024-10-09T00:47:13.715" v="850" actId="478"/>
          <ac:spMkLst>
            <pc:docMk/>
            <pc:sldMk cId="1113601341" sldId="318"/>
            <ac:spMk id="2" creationId="{6B03F180-9FA9-6B70-34D6-4FE84829EB04}"/>
          </ac:spMkLst>
        </pc:spChg>
        <pc:spChg chg="del">
          <ac:chgData name="Dionysios Chartoumpekis" userId="8f9a7d55e553d723" providerId="LiveId" clId="{3791B0AB-CDF6-4893-A194-BEDB481DF74C}" dt="2024-10-09T00:47:15.541" v="851" actId="478"/>
          <ac:spMkLst>
            <pc:docMk/>
            <pc:sldMk cId="1113601341" sldId="318"/>
            <ac:spMk id="3" creationId="{D596ED27-C5C6-1255-FCCA-A19711D5D68A}"/>
          </ac:spMkLst>
        </pc:spChg>
        <pc:spChg chg="add mod">
          <ac:chgData name="Dionysios Chartoumpekis" userId="8f9a7d55e553d723" providerId="LiveId" clId="{3791B0AB-CDF6-4893-A194-BEDB481DF74C}" dt="2024-10-09T00:47:49.465" v="861" actId="1076"/>
          <ac:spMkLst>
            <pc:docMk/>
            <pc:sldMk cId="1113601341" sldId="318"/>
            <ac:spMk id="5" creationId="{F9F73ABA-7C92-AC16-4FDD-8DF7D2615EB4}"/>
          </ac:spMkLst>
        </pc:spChg>
        <pc:picChg chg="add mod">
          <ac:chgData name="Dionysios Chartoumpekis" userId="8f9a7d55e553d723" providerId="LiveId" clId="{3791B0AB-CDF6-4893-A194-BEDB481DF74C}" dt="2024-10-09T00:47:18.683" v="853" actId="1076"/>
          <ac:picMkLst>
            <pc:docMk/>
            <pc:sldMk cId="1113601341" sldId="318"/>
            <ac:picMk id="4" creationId="{6BEBCF9E-4DDB-F58E-E994-98E29792BCB2}"/>
          </ac:picMkLst>
        </pc:picChg>
      </pc:sldChg>
      <pc:sldChg chg="addSp delSp modSp new mod">
        <pc:chgData name="Dionysios Chartoumpekis" userId="8f9a7d55e553d723" providerId="LiveId" clId="{3791B0AB-CDF6-4893-A194-BEDB481DF74C}" dt="2024-10-09T00:51:46.143" v="935" actId="21"/>
        <pc:sldMkLst>
          <pc:docMk/>
          <pc:sldMk cId="1315777770" sldId="319"/>
        </pc:sldMkLst>
        <pc:spChg chg="del">
          <ac:chgData name="Dionysios Chartoumpekis" userId="8f9a7d55e553d723" providerId="LiveId" clId="{3791B0AB-CDF6-4893-A194-BEDB481DF74C}" dt="2024-10-09T00:48:35.421" v="863" actId="478"/>
          <ac:spMkLst>
            <pc:docMk/>
            <pc:sldMk cId="1315777770" sldId="319"/>
            <ac:spMk id="2" creationId="{126543D9-7887-49E1-76EF-D219D161671D}"/>
          </ac:spMkLst>
        </pc:spChg>
        <pc:spChg chg="del">
          <ac:chgData name="Dionysios Chartoumpekis" userId="8f9a7d55e553d723" providerId="LiveId" clId="{3791B0AB-CDF6-4893-A194-BEDB481DF74C}" dt="2024-10-09T00:48:36.464" v="864" actId="478"/>
          <ac:spMkLst>
            <pc:docMk/>
            <pc:sldMk cId="1315777770" sldId="319"/>
            <ac:spMk id="3" creationId="{93011A14-2369-7F9A-D05B-6F213015BB03}"/>
          </ac:spMkLst>
        </pc:spChg>
        <pc:spChg chg="add mod">
          <ac:chgData name="Dionysios Chartoumpekis" userId="8f9a7d55e553d723" providerId="LiveId" clId="{3791B0AB-CDF6-4893-A194-BEDB481DF74C}" dt="2024-10-09T00:49:04.455" v="927" actId="1076"/>
          <ac:spMkLst>
            <pc:docMk/>
            <pc:sldMk cId="1315777770" sldId="319"/>
            <ac:spMk id="4" creationId="{3611F1E3-2E76-7A67-D58C-2B1C9612DBDE}"/>
          </ac:spMkLst>
        </pc:spChg>
        <pc:spChg chg="add mod">
          <ac:chgData name="Dionysios Chartoumpekis" userId="8f9a7d55e553d723" providerId="LiveId" clId="{3791B0AB-CDF6-4893-A194-BEDB481DF74C}" dt="2024-10-09T00:51:40.128" v="933" actId="1076"/>
          <ac:spMkLst>
            <pc:docMk/>
            <pc:sldMk cId="1315777770" sldId="319"/>
            <ac:spMk id="5" creationId="{EE1192DF-9555-1BA4-B33A-F112AFB69E7F}"/>
          </ac:spMkLst>
        </pc:spChg>
        <pc:picChg chg="add del">
          <ac:chgData name="Dionysios Chartoumpekis" userId="8f9a7d55e553d723" providerId="LiveId" clId="{3791B0AB-CDF6-4893-A194-BEDB481DF74C}" dt="2024-10-09T00:51:46.143" v="935" actId="21"/>
          <ac:picMkLst>
            <pc:docMk/>
            <pc:sldMk cId="1315777770" sldId="319"/>
            <ac:picMk id="6" creationId="{E5E71306-2234-6193-BF03-44F6596D2B51}"/>
          </ac:picMkLst>
        </pc:picChg>
      </pc:sldChg>
      <pc:sldChg chg="addSp delSp modSp new mod">
        <pc:chgData name="Dionysios Chartoumpekis" userId="8f9a7d55e553d723" providerId="LiveId" clId="{3791B0AB-CDF6-4893-A194-BEDB481DF74C}" dt="2024-10-09T00:53:08.134" v="958" actId="1076"/>
        <pc:sldMkLst>
          <pc:docMk/>
          <pc:sldMk cId="3810096201" sldId="320"/>
        </pc:sldMkLst>
        <pc:spChg chg="del">
          <ac:chgData name="Dionysios Chartoumpekis" userId="8f9a7d55e553d723" providerId="LiveId" clId="{3791B0AB-CDF6-4893-A194-BEDB481DF74C}" dt="2024-10-09T00:51:49.872" v="937" actId="478"/>
          <ac:spMkLst>
            <pc:docMk/>
            <pc:sldMk cId="3810096201" sldId="320"/>
            <ac:spMk id="2" creationId="{04EC1D99-D0AB-34E7-57AC-4B295E759315}"/>
          </ac:spMkLst>
        </pc:spChg>
        <pc:spChg chg="del">
          <ac:chgData name="Dionysios Chartoumpekis" userId="8f9a7d55e553d723" providerId="LiveId" clId="{3791B0AB-CDF6-4893-A194-BEDB481DF74C}" dt="2024-10-09T00:51:50.903" v="938" actId="478"/>
          <ac:spMkLst>
            <pc:docMk/>
            <pc:sldMk cId="3810096201" sldId="320"/>
            <ac:spMk id="3" creationId="{78AE711E-949A-DE36-3D50-1DB78FEDF92A}"/>
          </ac:spMkLst>
        </pc:spChg>
        <pc:picChg chg="add mod">
          <ac:chgData name="Dionysios Chartoumpekis" userId="8f9a7d55e553d723" providerId="LiveId" clId="{3791B0AB-CDF6-4893-A194-BEDB481DF74C}" dt="2024-10-09T00:52:45.231" v="950" actId="14100"/>
          <ac:picMkLst>
            <pc:docMk/>
            <pc:sldMk cId="3810096201" sldId="320"/>
            <ac:picMk id="4" creationId="{036085AE-443B-4C49-3BC7-6BD9FF31D162}"/>
          </ac:picMkLst>
        </pc:picChg>
        <pc:picChg chg="add mod">
          <ac:chgData name="Dionysios Chartoumpekis" userId="8f9a7d55e553d723" providerId="LiveId" clId="{3791B0AB-CDF6-4893-A194-BEDB481DF74C}" dt="2024-10-09T00:52:47.679" v="954" actId="14100"/>
          <ac:picMkLst>
            <pc:docMk/>
            <pc:sldMk cId="3810096201" sldId="320"/>
            <ac:picMk id="5" creationId="{AAA75059-079B-D4D4-7A72-CB5027A9E978}"/>
          </ac:picMkLst>
        </pc:picChg>
        <pc:picChg chg="add mod">
          <ac:chgData name="Dionysios Chartoumpekis" userId="8f9a7d55e553d723" providerId="LiveId" clId="{3791B0AB-CDF6-4893-A194-BEDB481DF74C}" dt="2024-10-09T00:53:08.134" v="958" actId="1076"/>
          <ac:picMkLst>
            <pc:docMk/>
            <pc:sldMk cId="3810096201" sldId="320"/>
            <ac:picMk id="6" creationId="{4DD03847-8D47-AFE0-B33A-C9C764BAFB53}"/>
          </ac:picMkLst>
        </pc:picChg>
      </pc:sldChg>
      <pc:sldChg chg="addSp delSp modSp new mod">
        <pc:chgData name="Dionysios Chartoumpekis" userId="8f9a7d55e553d723" providerId="LiveId" clId="{3791B0AB-CDF6-4893-A194-BEDB481DF74C}" dt="2024-10-09T00:53:39.366" v="964" actId="1076"/>
        <pc:sldMkLst>
          <pc:docMk/>
          <pc:sldMk cId="767814553" sldId="321"/>
        </pc:sldMkLst>
        <pc:spChg chg="del">
          <ac:chgData name="Dionysios Chartoumpekis" userId="8f9a7d55e553d723" providerId="LiveId" clId="{3791B0AB-CDF6-4893-A194-BEDB481DF74C}" dt="2024-10-09T00:53:24.737" v="960" actId="478"/>
          <ac:spMkLst>
            <pc:docMk/>
            <pc:sldMk cId="767814553" sldId="321"/>
            <ac:spMk id="2" creationId="{C83F8346-77C7-DE0B-933C-587BD44A467B}"/>
          </ac:spMkLst>
        </pc:spChg>
        <pc:spChg chg="del">
          <ac:chgData name="Dionysios Chartoumpekis" userId="8f9a7d55e553d723" providerId="LiveId" clId="{3791B0AB-CDF6-4893-A194-BEDB481DF74C}" dt="2024-10-09T00:53:26.134" v="961" actId="478"/>
          <ac:spMkLst>
            <pc:docMk/>
            <pc:sldMk cId="767814553" sldId="321"/>
            <ac:spMk id="3" creationId="{DAA6C4AB-5F73-05E2-50BD-D89222A02266}"/>
          </ac:spMkLst>
        </pc:spChg>
        <pc:picChg chg="add mod">
          <ac:chgData name="Dionysios Chartoumpekis" userId="8f9a7d55e553d723" providerId="LiveId" clId="{3791B0AB-CDF6-4893-A194-BEDB481DF74C}" dt="2024-10-09T00:53:39.366" v="964" actId="1076"/>
          <ac:picMkLst>
            <pc:docMk/>
            <pc:sldMk cId="767814553" sldId="321"/>
            <ac:picMk id="4" creationId="{30855754-EB40-2D66-43F0-6D5AE28250C4}"/>
          </ac:picMkLst>
        </pc:picChg>
      </pc:sldChg>
      <pc:sldChg chg="addSp delSp modSp new mod modAnim">
        <pc:chgData name="Dionysios Chartoumpekis" userId="8f9a7d55e553d723" providerId="LiveId" clId="{3791B0AB-CDF6-4893-A194-BEDB481DF74C}" dt="2024-10-09T00:54:36.254" v="969" actId="1076"/>
        <pc:sldMkLst>
          <pc:docMk/>
          <pc:sldMk cId="2435642738" sldId="322"/>
        </pc:sldMkLst>
        <pc:spChg chg="del">
          <ac:chgData name="Dionysios Chartoumpekis" userId="8f9a7d55e553d723" providerId="LiveId" clId="{3791B0AB-CDF6-4893-A194-BEDB481DF74C}" dt="2024-10-09T00:54:31.070" v="966" actId="478"/>
          <ac:spMkLst>
            <pc:docMk/>
            <pc:sldMk cId="2435642738" sldId="322"/>
            <ac:spMk id="2" creationId="{CAACA7A4-D0B1-A15D-1EF9-6C50522D90A2}"/>
          </ac:spMkLst>
        </pc:spChg>
        <pc:spChg chg="del">
          <ac:chgData name="Dionysios Chartoumpekis" userId="8f9a7d55e553d723" providerId="LiveId" clId="{3791B0AB-CDF6-4893-A194-BEDB481DF74C}" dt="2024-10-09T00:54:32.438" v="967" actId="478"/>
          <ac:spMkLst>
            <pc:docMk/>
            <pc:sldMk cId="2435642738" sldId="322"/>
            <ac:spMk id="3" creationId="{729DCB2C-A475-38DD-C14B-2A60ECC8F423}"/>
          </ac:spMkLst>
        </pc:spChg>
        <pc:spChg chg="add mod">
          <ac:chgData name="Dionysios Chartoumpekis" userId="8f9a7d55e553d723" providerId="LiveId" clId="{3791B0AB-CDF6-4893-A194-BEDB481DF74C}" dt="2024-10-09T00:54:36.254" v="969" actId="1076"/>
          <ac:spMkLst>
            <pc:docMk/>
            <pc:sldMk cId="2435642738" sldId="322"/>
            <ac:spMk id="4" creationId="{6E8BEEF6-B02A-2969-0EBE-E9B5FCA133DE}"/>
          </ac:spMkLst>
        </pc:spChg>
      </pc:sldChg>
      <pc:sldChg chg="addSp delSp modSp new mod">
        <pc:chgData name="Dionysios Chartoumpekis" userId="8f9a7d55e553d723" providerId="LiveId" clId="{3791B0AB-CDF6-4893-A194-BEDB481DF74C}" dt="2024-10-09T00:55:18.817" v="977" actId="20577"/>
        <pc:sldMkLst>
          <pc:docMk/>
          <pc:sldMk cId="3468388426" sldId="323"/>
        </pc:sldMkLst>
        <pc:spChg chg="del">
          <ac:chgData name="Dionysios Chartoumpekis" userId="8f9a7d55e553d723" providerId="LiveId" clId="{3791B0AB-CDF6-4893-A194-BEDB481DF74C}" dt="2024-10-09T00:55:08.509" v="971" actId="478"/>
          <ac:spMkLst>
            <pc:docMk/>
            <pc:sldMk cId="3468388426" sldId="323"/>
            <ac:spMk id="2" creationId="{311C288C-061B-F690-BB42-BB1FF41E5ABB}"/>
          </ac:spMkLst>
        </pc:spChg>
        <pc:spChg chg="del">
          <ac:chgData name="Dionysios Chartoumpekis" userId="8f9a7d55e553d723" providerId="LiveId" clId="{3791B0AB-CDF6-4893-A194-BEDB481DF74C}" dt="2024-10-09T00:55:09.942" v="972" actId="478"/>
          <ac:spMkLst>
            <pc:docMk/>
            <pc:sldMk cId="3468388426" sldId="323"/>
            <ac:spMk id="3" creationId="{B3E59568-4BFC-DB20-1F71-86F16FB52D8B}"/>
          </ac:spMkLst>
        </pc:spChg>
        <pc:spChg chg="add mod">
          <ac:chgData name="Dionysios Chartoumpekis" userId="8f9a7d55e553d723" providerId="LiveId" clId="{3791B0AB-CDF6-4893-A194-BEDB481DF74C}" dt="2024-10-09T00:55:18.817" v="977" actId="20577"/>
          <ac:spMkLst>
            <pc:docMk/>
            <pc:sldMk cId="3468388426" sldId="323"/>
            <ac:spMk id="4" creationId="{6C10D776-263D-29FE-A026-66761CAFB5DF}"/>
          </ac:spMkLst>
        </pc:spChg>
        <pc:spChg chg="add mod">
          <ac:chgData name="Dionysios Chartoumpekis" userId="8f9a7d55e553d723" providerId="LiveId" clId="{3791B0AB-CDF6-4893-A194-BEDB481DF74C}" dt="2024-10-09T00:55:14.866" v="974" actId="1076"/>
          <ac:spMkLst>
            <pc:docMk/>
            <pc:sldMk cId="3468388426" sldId="323"/>
            <ac:spMk id="5" creationId="{42E93A8A-35F0-2AE1-87EA-DE984FC12085}"/>
          </ac:spMkLst>
        </pc:spChg>
      </pc:sldChg>
      <pc:sldChg chg="addSp delSp modSp new mod">
        <pc:chgData name="Dionysios Chartoumpekis" userId="8f9a7d55e553d723" providerId="LiveId" clId="{3791B0AB-CDF6-4893-A194-BEDB481DF74C}" dt="2024-10-09T00:57:01.501" v="991" actId="1076"/>
        <pc:sldMkLst>
          <pc:docMk/>
          <pc:sldMk cId="324857153" sldId="324"/>
        </pc:sldMkLst>
        <pc:spChg chg="del">
          <ac:chgData name="Dionysios Chartoumpekis" userId="8f9a7d55e553d723" providerId="LiveId" clId="{3791B0AB-CDF6-4893-A194-BEDB481DF74C}" dt="2024-10-09T00:56:24.742" v="979" actId="478"/>
          <ac:spMkLst>
            <pc:docMk/>
            <pc:sldMk cId="324857153" sldId="324"/>
            <ac:spMk id="2" creationId="{9F3E5061-0FE8-C710-A0C8-99DCAD85C727}"/>
          </ac:spMkLst>
        </pc:spChg>
        <pc:spChg chg="del">
          <ac:chgData name="Dionysios Chartoumpekis" userId="8f9a7d55e553d723" providerId="LiveId" clId="{3791B0AB-CDF6-4893-A194-BEDB481DF74C}" dt="2024-10-09T00:56:25.735" v="980" actId="478"/>
          <ac:spMkLst>
            <pc:docMk/>
            <pc:sldMk cId="324857153" sldId="324"/>
            <ac:spMk id="3" creationId="{D90EB65F-3D02-1BB1-DEF0-35201638F0A3}"/>
          </ac:spMkLst>
        </pc:spChg>
        <pc:spChg chg="add del mod">
          <ac:chgData name="Dionysios Chartoumpekis" userId="8f9a7d55e553d723" providerId="LiveId" clId="{3791B0AB-CDF6-4893-A194-BEDB481DF74C}" dt="2024-10-09T00:56:45.886" v="986" actId="478"/>
          <ac:spMkLst>
            <pc:docMk/>
            <pc:sldMk cId="324857153" sldId="324"/>
            <ac:spMk id="4" creationId="{472A3B3D-1E8E-8CED-C915-C401BF58719C}"/>
          </ac:spMkLst>
        </pc:spChg>
        <pc:spChg chg="add del mod">
          <ac:chgData name="Dionysios Chartoumpekis" userId="8f9a7d55e553d723" providerId="LiveId" clId="{3791B0AB-CDF6-4893-A194-BEDB481DF74C}" dt="2024-10-09T00:56:45.886" v="986" actId="478"/>
          <ac:spMkLst>
            <pc:docMk/>
            <pc:sldMk cId="324857153" sldId="324"/>
            <ac:spMk id="5" creationId="{30BEBA84-C1F4-699F-13FF-AB6BFE72D0A5}"/>
          </ac:spMkLst>
        </pc:spChg>
        <pc:spChg chg="add del mod">
          <ac:chgData name="Dionysios Chartoumpekis" userId="8f9a7d55e553d723" providerId="LiveId" clId="{3791B0AB-CDF6-4893-A194-BEDB481DF74C}" dt="2024-10-09T00:56:57.496" v="987" actId="478"/>
          <ac:spMkLst>
            <pc:docMk/>
            <pc:sldMk cId="324857153" sldId="324"/>
            <ac:spMk id="7" creationId="{A04B350C-D4E5-CCE9-D1D2-5A5DF905F625}"/>
          </ac:spMkLst>
        </pc:spChg>
        <pc:spChg chg="add mod">
          <ac:chgData name="Dionysios Chartoumpekis" userId="8f9a7d55e553d723" providerId="LiveId" clId="{3791B0AB-CDF6-4893-A194-BEDB481DF74C}" dt="2024-10-09T00:57:01.501" v="991" actId="1076"/>
          <ac:spMkLst>
            <pc:docMk/>
            <pc:sldMk cId="324857153" sldId="324"/>
            <ac:spMk id="8" creationId="{9A9C1E0E-F63D-D706-3F50-1C981AA8E02E}"/>
          </ac:spMkLst>
        </pc:spChg>
        <pc:spChg chg="add mod">
          <ac:chgData name="Dionysios Chartoumpekis" userId="8f9a7d55e553d723" providerId="LiveId" clId="{3791B0AB-CDF6-4893-A194-BEDB481DF74C}" dt="2024-10-09T00:57:01.501" v="991" actId="1076"/>
          <ac:spMkLst>
            <pc:docMk/>
            <pc:sldMk cId="324857153" sldId="324"/>
            <ac:spMk id="9" creationId="{6DEFD106-F6E6-3EA0-6AE1-9BAD7E1A573B}"/>
          </ac:spMkLst>
        </pc:spChg>
      </pc:sldChg>
      <pc:sldChg chg="addSp delSp modSp new mod">
        <pc:chgData name="Dionysios Chartoumpekis" userId="8f9a7d55e553d723" providerId="LiveId" clId="{3791B0AB-CDF6-4893-A194-BEDB481DF74C}" dt="2024-10-09T00:57:34.553" v="998" actId="20577"/>
        <pc:sldMkLst>
          <pc:docMk/>
          <pc:sldMk cId="3372522054" sldId="325"/>
        </pc:sldMkLst>
        <pc:spChg chg="del">
          <ac:chgData name="Dionysios Chartoumpekis" userId="8f9a7d55e553d723" providerId="LiveId" clId="{3791B0AB-CDF6-4893-A194-BEDB481DF74C}" dt="2024-10-09T00:57:24.560" v="993" actId="478"/>
          <ac:spMkLst>
            <pc:docMk/>
            <pc:sldMk cId="3372522054" sldId="325"/>
            <ac:spMk id="2" creationId="{6C3855A3-0333-2B77-D5A2-B40647807D24}"/>
          </ac:spMkLst>
        </pc:spChg>
        <pc:spChg chg="del">
          <ac:chgData name="Dionysios Chartoumpekis" userId="8f9a7d55e553d723" providerId="LiveId" clId="{3791B0AB-CDF6-4893-A194-BEDB481DF74C}" dt="2024-10-09T00:57:25.633" v="994" actId="478"/>
          <ac:spMkLst>
            <pc:docMk/>
            <pc:sldMk cId="3372522054" sldId="325"/>
            <ac:spMk id="3" creationId="{F1AE4B1A-B169-15CF-48BF-7EC15C9D3E5A}"/>
          </ac:spMkLst>
        </pc:spChg>
        <pc:spChg chg="add mod">
          <ac:chgData name="Dionysios Chartoumpekis" userId="8f9a7d55e553d723" providerId="LiveId" clId="{3791B0AB-CDF6-4893-A194-BEDB481DF74C}" dt="2024-10-09T00:57:30.457" v="996" actId="1076"/>
          <ac:spMkLst>
            <pc:docMk/>
            <pc:sldMk cId="3372522054" sldId="325"/>
            <ac:spMk id="4" creationId="{F39696DF-20F0-DA44-E45B-60FEE40A05F8}"/>
          </ac:spMkLst>
        </pc:spChg>
        <pc:spChg chg="add mod">
          <ac:chgData name="Dionysios Chartoumpekis" userId="8f9a7d55e553d723" providerId="LiveId" clId="{3791B0AB-CDF6-4893-A194-BEDB481DF74C}" dt="2024-10-09T00:57:34.553" v="998" actId="20577"/>
          <ac:spMkLst>
            <pc:docMk/>
            <pc:sldMk cId="3372522054" sldId="325"/>
            <ac:spMk id="5" creationId="{FD7AF3E8-0E0E-2286-AD8E-2FAA1BD10D5D}"/>
          </ac:spMkLst>
        </pc:spChg>
      </pc:sldChg>
      <pc:sldChg chg="addSp delSp modSp new mod">
        <pc:chgData name="Dionysios Chartoumpekis" userId="8f9a7d55e553d723" providerId="LiveId" clId="{3791B0AB-CDF6-4893-A194-BEDB481DF74C}" dt="2024-10-09T00:58:11.660" v="1005" actId="1076"/>
        <pc:sldMkLst>
          <pc:docMk/>
          <pc:sldMk cId="3607497475" sldId="326"/>
        </pc:sldMkLst>
        <pc:spChg chg="del">
          <ac:chgData name="Dionysios Chartoumpekis" userId="8f9a7d55e553d723" providerId="LiveId" clId="{3791B0AB-CDF6-4893-A194-BEDB481DF74C}" dt="2024-10-09T00:58:01.243" v="1000" actId="478"/>
          <ac:spMkLst>
            <pc:docMk/>
            <pc:sldMk cId="3607497475" sldId="326"/>
            <ac:spMk id="2" creationId="{5D4A1F3E-A1A3-1ED4-D274-267F22E42ADF}"/>
          </ac:spMkLst>
        </pc:spChg>
        <pc:spChg chg="del">
          <ac:chgData name="Dionysios Chartoumpekis" userId="8f9a7d55e553d723" providerId="LiveId" clId="{3791B0AB-CDF6-4893-A194-BEDB481DF74C}" dt="2024-10-09T00:58:02.513" v="1001" actId="478"/>
          <ac:spMkLst>
            <pc:docMk/>
            <pc:sldMk cId="3607497475" sldId="326"/>
            <ac:spMk id="3" creationId="{AE2D446F-4D64-0011-AEF4-FBA960BEBD0A}"/>
          </ac:spMkLst>
        </pc:spChg>
        <pc:picChg chg="add mod">
          <ac:chgData name="Dionysios Chartoumpekis" userId="8f9a7d55e553d723" providerId="LiveId" clId="{3791B0AB-CDF6-4893-A194-BEDB481DF74C}" dt="2024-10-09T00:58:11.660" v="1005" actId="1076"/>
          <ac:picMkLst>
            <pc:docMk/>
            <pc:sldMk cId="3607497475" sldId="326"/>
            <ac:picMk id="4" creationId="{0EBECA89-EC81-AFC7-A744-7978F1E3EBD4}"/>
          </ac:picMkLst>
        </pc:picChg>
      </pc:sldChg>
      <pc:sldChg chg="addSp delSp modSp new mod">
        <pc:chgData name="Dionysios Chartoumpekis" userId="8f9a7d55e553d723" providerId="LiveId" clId="{3791B0AB-CDF6-4893-A194-BEDB481DF74C}" dt="2024-10-09T00:58:54.029" v="1012" actId="1076"/>
        <pc:sldMkLst>
          <pc:docMk/>
          <pc:sldMk cId="1687336539" sldId="327"/>
        </pc:sldMkLst>
        <pc:spChg chg="del">
          <ac:chgData name="Dionysios Chartoumpekis" userId="8f9a7d55e553d723" providerId="LiveId" clId="{3791B0AB-CDF6-4893-A194-BEDB481DF74C}" dt="2024-10-09T00:58:45.933" v="1007" actId="478"/>
          <ac:spMkLst>
            <pc:docMk/>
            <pc:sldMk cId="1687336539" sldId="327"/>
            <ac:spMk id="2" creationId="{B6B864D0-A9CE-AFC7-C3BB-E3B8FB6CB5BB}"/>
          </ac:spMkLst>
        </pc:spChg>
        <pc:spChg chg="del">
          <ac:chgData name="Dionysios Chartoumpekis" userId="8f9a7d55e553d723" providerId="LiveId" clId="{3791B0AB-CDF6-4893-A194-BEDB481DF74C}" dt="2024-10-09T00:58:47.020" v="1008" actId="478"/>
          <ac:spMkLst>
            <pc:docMk/>
            <pc:sldMk cId="1687336539" sldId="327"/>
            <ac:spMk id="3" creationId="{FB9A8078-B060-F6FC-10EB-29EC93F4FC0A}"/>
          </ac:spMkLst>
        </pc:spChg>
        <pc:picChg chg="add mod">
          <ac:chgData name="Dionysios Chartoumpekis" userId="8f9a7d55e553d723" providerId="LiveId" clId="{3791B0AB-CDF6-4893-A194-BEDB481DF74C}" dt="2024-10-09T00:58:54.029" v="1012" actId="1076"/>
          <ac:picMkLst>
            <pc:docMk/>
            <pc:sldMk cId="1687336539" sldId="327"/>
            <ac:picMk id="4" creationId="{11D25316-CF19-A1FD-3E63-7A5EE43AA897}"/>
          </ac:picMkLst>
        </pc:picChg>
      </pc:sldChg>
      <pc:sldChg chg="addSp delSp modSp new mod">
        <pc:chgData name="Dionysios Chartoumpekis" userId="8f9a7d55e553d723" providerId="LiveId" clId="{3791B0AB-CDF6-4893-A194-BEDB481DF74C}" dt="2024-10-09T00:59:47.805" v="1050" actId="113"/>
        <pc:sldMkLst>
          <pc:docMk/>
          <pc:sldMk cId="2196300819" sldId="328"/>
        </pc:sldMkLst>
        <pc:spChg chg="del">
          <ac:chgData name="Dionysios Chartoumpekis" userId="8f9a7d55e553d723" providerId="LiveId" clId="{3791B0AB-CDF6-4893-A194-BEDB481DF74C}" dt="2024-10-09T00:59:11.077" v="1014" actId="478"/>
          <ac:spMkLst>
            <pc:docMk/>
            <pc:sldMk cId="2196300819" sldId="328"/>
            <ac:spMk id="2" creationId="{59E4A820-FDD3-9D9E-2B5C-6A841C493C34}"/>
          </ac:spMkLst>
        </pc:spChg>
        <pc:spChg chg="del">
          <ac:chgData name="Dionysios Chartoumpekis" userId="8f9a7d55e553d723" providerId="LiveId" clId="{3791B0AB-CDF6-4893-A194-BEDB481DF74C}" dt="2024-10-09T00:59:12.148" v="1015" actId="478"/>
          <ac:spMkLst>
            <pc:docMk/>
            <pc:sldMk cId="2196300819" sldId="328"/>
            <ac:spMk id="3" creationId="{A0A59978-0D48-752F-5108-0A249C21DBCF}"/>
          </ac:spMkLst>
        </pc:spChg>
        <pc:spChg chg="add mod">
          <ac:chgData name="Dionysios Chartoumpekis" userId="8f9a7d55e553d723" providerId="LiveId" clId="{3791B0AB-CDF6-4893-A194-BEDB481DF74C}" dt="2024-10-09T00:59:47.805" v="1050" actId="113"/>
          <ac:spMkLst>
            <pc:docMk/>
            <pc:sldMk cId="2196300819" sldId="328"/>
            <ac:spMk id="4" creationId="{DD11B5BD-B4F8-247C-A0D5-54350701AABA}"/>
          </ac:spMkLst>
        </pc:spChg>
        <pc:spChg chg="add mod">
          <ac:chgData name="Dionysios Chartoumpekis" userId="8f9a7d55e553d723" providerId="LiveId" clId="{3791B0AB-CDF6-4893-A194-BEDB481DF74C}" dt="2024-10-09T00:59:44.886" v="1049" actId="113"/>
          <ac:spMkLst>
            <pc:docMk/>
            <pc:sldMk cId="2196300819" sldId="328"/>
            <ac:spMk id="5" creationId="{48CD7740-BEB3-6171-2F97-36CA66CC80F4}"/>
          </ac:spMkLst>
        </pc:spChg>
      </pc:sldChg>
      <pc:sldChg chg="addSp delSp modSp new mod">
        <pc:chgData name="Dionysios Chartoumpekis" userId="8f9a7d55e553d723" providerId="LiveId" clId="{3791B0AB-CDF6-4893-A194-BEDB481DF74C}" dt="2024-10-09T01:00:35.376" v="1059" actId="255"/>
        <pc:sldMkLst>
          <pc:docMk/>
          <pc:sldMk cId="4134363189" sldId="329"/>
        </pc:sldMkLst>
        <pc:spChg chg="del">
          <ac:chgData name="Dionysios Chartoumpekis" userId="8f9a7d55e553d723" providerId="LiveId" clId="{3791B0AB-CDF6-4893-A194-BEDB481DF74C}" dt="2024-10-09T01:00:13.766" v="1052" actId="478"/>
          <ac:spMkLst>
            <pc:docMk/>
            <pc:sldMk cId="4134363189" sldId="329"/>
            <ac:spMk id="2" creationId="{9BD6E86C-A5E3-7D2C-1EA2-21660BC937DA}"/>
          </ac:spMkLst>
        </pc:spChg>
        <pc:spChg chg="del">
          <ac:chgData name="Dionysios Chartoumpekis" userId="8f9a7d55e553d723" providerId="LiveId" clId="{3791B0AB-CDF6-4893-A194-BEDB481DF74C}" dt="2024-10-09T01:00:14.810" v="1053" actId="478"/>
          <ac:spMkLst>
            <pc:docMk/>
            <pc:sldMk cId="4134363189" sldId="329"/>
            <ac:spMk id="3" creationId="{6C91DABD-D666-EB99-7942-A2260443E877}"/>
          </ac:spMkLst>
        </pc:spChg>
        <pc:spChg chg="add mod">
          <ac:chgData name="Dionysios Chartoumpekis" userId="8f9a7d55e553d723" providerId="LiveId" clId="{3791B0AB-CDF6-4893-A194-BEDB481DF74C}" dt="2024-10-09T01:00:26.764" v="1057" actId="1076"/>
          <ac:spMkLst>
            <pc:docMk/>
            <pc:sldMk cId="4134363189" sldId="329"/>
            <ac:spMk id="4" creationId="{E61F9A62-D1E3-2CDB-9CAF-C34842319C4E}"/>
          </ac:spMkLst>
        </pc:spChg>
        <pc:spChg chg="add mod">
          <ac:chgData name="Dionysios Chartoumpekis" userId="8f9a7d55e553d723" providerId="LiveId" clId="{3791B0AB-CDF6-4893-A194-BEDB481DF74C}" dt="2024-10-09T01:00:35.376" v="1059" actId="255"/>
          <ac:spMkLst>
            <pc:docMk/>
            <pc:sldMk cId="4134363189" sldId="329"/>
            <ac:spMk id="5" creationId="{61BEE29E-2822-3934-116D-11FC0919F2D3}"/>
          </ac:spMkLst>
        </pc:spChg>
      </pc:sldChg>
      <pc:sldChg chg="addSp delSp modSp new mod">
        <pc:chgData name="Dionysios Chartoumpekis" userId="8f9a7d55e553d723" providerId="LiveId" clId="{3791B0AB-CDF6-4893-A194-BEDB481DF74C}" dt="2024-10-09T01:43:32.973" v="1064" actId="1076"/>
        <pc:sldMkLst>
          <pc:docMk/>
          <pc:sldMk cId="2342043184" sldId="330"/>
        </pc:sldMkLst>
        <pc:spChg chg="del">
          <ac:chgData name="Dionysios Chartoumpekis" userId="8f9a7d55e553d723" providerId="LiveId" clId="{3791B0AB-CDF6-4893-A194-BEDB481DF74C}" dt="2024-10-09T01:43:26.409" v="1061" actId="478"/>
          <ac:spMkLst>
            <pc:docMk/>
            <pc:sldMk cId="2342043184" sldId="330"/>
            <ac:spMk id="2" creationId="{3B182D23-4017-D08C-3817-504D8A14BBEF}"/>
          </ac:spMkLst>
        </pc:spChg>
        <pc:spChg chg="del">
          <ac:chgData name="Dionysios Chartoumpekis" userId="8f9a7d55e553d723" providerId="LiveId" clId="{3791B0AB-CDF6-4893-A194-BEDB481DF74C}" dt="2024-10-09T01:43:27.726" v="1062" actId="478"/>
          <ac:spMkLst>
            <pc:docMk/>
            <pc:sldMk cId="2342043184" sldId="330"/>
            <ac:spMk id="3" creationId="{2E711E80-0657-7B3F-48FD-840190552CA8}"/>
          </ac:spMkLst>
        </pc:spChg>
        <pc:spChg chg="add mod">
          <ac:chgData name="Dionysios Chartoumpekis" userId="8f9a7d55e553d723" providerId="LiveId" clId="{3791B0AB-CDF6-4893-A194-BEDB481DF74C}" dt="2024-10-09T01:43:32.973" v="1064" actId="1076"/>
          <ac:spMkLst>
            <pc:docMk/>
            <pc:sldMk cId="2342043184" sldId="330"/>
            <ac:spMk id="4" creationId="{203F81A5-34F0-EB9A-7D9F-CDECAFA97972}"/>
          </ac:spMkLst>
        </pc:spChg>
        <pc:picChg chg="add mod">
          <ac:chgData name="Dionysios Chartoumpekis" userId="8f9a7d55e553d723" providerId="LiveId" clId="{3791B0AB-CDF6-4893-A194-BEDB481DF74C}" dt="2024-10-09T01:43:32.973" v="1064" actId="1076"/>
          <ac:picMkLst>
            <pc:docMk/>
            <pc:sldMk cId="2342043184" sldId="330"/>
            <ac:picMk id="5" creationId="{7201EE9C-4ABD-2119-4D8B-1CD3682EB677}"/>
          </ac:picMkLst>
        </pc:picChg>
      </pc:sldChg>
      <pc:sldChg chg="addSp delSp modSp new mod">
        <pc:chgData name="Dionysios Chartoumpekis" userId="8f9a7d55e553d723" providerId="LiveId" clId="{3791B0AB-CDF6-4893-A194-BEDB481DF74C}" dt="2024-10-09T01:43:59.019" v="1069" actId="1076"/>
        <pc:sldMkLst>
          <pc:docMk/>
          <pc:sldMk cId="3973025477" sldId="331"/>
        </pc:sldMkLst>
        <pc:spChg chg="del">
          <ac:chgData name="Dionysios Chartoumpekis" userId="8f9a7d55e553d723" providerId="LiveId" clId="{3791B0AB-CDF6-4893-A194-BEDB481DF74C}" dt="2024-10-09T01:43:53.859" v="1066" actId="478"/>
          <ac:spMkLst>
            <pc:docMk/>
            <pc:sldMk cId="3973025477" sldId="331"/>
            <ac:spMk id="2" creationId="{D1D19D3D-0219-AC2D-BFCB-93CB43EAB2C7}"/>
          </ac:spMkLst>
        </pc:spChg>
        <pc:spChg chg="del">
          <ac:chgData name="Dionysios Chartoumpekis" userId="8f9a7d55e553d723" providerId="LiveId" clId="{3791B0AB-CDF6-4893-A194-BEDB481DF74C}" dt="2024-10-09T01:43:55.181" v="1067" actId="478"/>
          <ac:spMkLst>
            <pc:docMk/>
            <pc:sldMk cId="3973025477" sldId="331"/>
            <ac:spMk id="3" creationId="{0BC480AA-12C8-B3A5-15DA-AC32085C49F9}"/>
          </ac:spMkLst>
        </pc:spChg>
        <pc:spChg chg="add mod">
          <ac:chgData name="Dionysios Chartoumpekis" userId="8f9a7d55e553d723" providerId="LiveId" clId="{3791B0AB-CDF6-4893-A194-BEDB481DF74C}" dt="2024-10-09T01:43:59.019" v="1069" actId="1076"/>
          <ac:spMkLst>
            <pc:docMk/>
            <pc:sldMk cId="3973025477" sldId="331"/>
            <ac:spMk id="4" creationId="{5FFE283F-AA97-627C-C095-79E940B4BB05}"/>
          </ac:spMkLst>
        </pc:spChg>
        <pc:spChg chg="add mod">
          <ac:chgData name="Dionysios Chartoumpekis" userId="8f9a7d55e553d723" providerId="LiveId" clId="{3791B0AB-CDF6-4893-A194-BEDB481DF74C}" dt="2024-10-09T01:43:59.019" v="1069" actId="1076"/>
          <ac:spMkLst>
            <pc:docMk/>
            <pc:sldMk cId="3973025477" sldId="331"/>
            <ac:spMk id="5" creationId="{262E0955-97FE-6597-7222-E2B617B7C218}"/>
          </ac:spMkLst>
        </pc:spChg>
      </pc:sldChg>
      <pc:sldChg chg="addSp delSp modSp new mod">
        <pc:chgData name="Dionysios Chartoumpekis" userId="8f9a7d55e553d723" providerId="LiveId" clId="{3791B0AB-CDF6-4893-A194-BEDB481DF74C}" dt="2024-10-09T01:44:31.699" v="1077" actId="1076"/>
        <pc:sldMkLst>
          <pc:docMk/>
          <pc:sldMk cId="1577341938" sldId="332"/>
        </pc:sldMkLst>
        <pc:spChg chg="del">
          <ac:chgData name="Dionysios Chartoumpekis" userId="8f9a7d55e553d723" providerId="LiveId" clId="{3791B0AB-CDF6-4893-A194-BEDB481DF74C}" dt="2024-10-09T01:44:11.167" v="1071" actId="478"/>
          <ac:spMkLst>
            <pc:docMk/>
            <pc:sldMk cId="1577341938" sldId="332"/>
            <ac:spMk id="2" creationId="{302C7D42-0AA7-B7F0-346D-A4C5F431E282}"/>
          </ac:spMkLst>
        </pc:spChg>
        <pc:spChg chg="del">
          <ac:chgData name="Dionysios Chartoumpekis" userId="8f9a7d55e553d723" providerId="LiveId" clId="{3791B0AB-CDF6-4893-A194-BEDB481DF74C}" dt="2024-10-09T01:44:12.479" v="1072" actId="478"/>
          <ac:spMkLst>
            <pc:docMk/>
            <pc:sldMk cId="1577341938" sldId="332"/>
            <ac:spMk id="3" creationId="{2E6FE47C-B103-960D-5B78-65318F00415C}"/>
          </ac:spMkLst>
        </pc:spChg>
        <pc:spChg chg="add mod">
          <ac:chgData name="Dionysios Chartoumpekis" userId="8f9a7d55e553d723" providerId="LiveId" clId="{3791B0AB-CDF6-4893-A194-BEDB481DF74C}" dt="2024-10-09T01:44:28.347" v="1075" actId="1076"/>
          <ac:spMkLst>
            <pc:docMk/>
            <pc:sldMk cId="1577341938" sldId="332"/>
            <ac:spMk id="4" creationId="{B9985411-37F2-954B-D156-95567105186C}"/>
          </ac:spMkLst>
        </pc:spChg>
        <pc:spChg chg="add mod">
          <ac:chgData name="Dionysios Chartoumpekis" userId="8f9a7d55e553d723" providerId="LiveId" clId="{3791B0AB-CDF6-4893-A194-BEDB481DF74C}" dt="2024-10-09T01:44:31.699" v="1077" actId="1076"/>
          <ac:spMkLst>
            <pc:docMk/>
            <pc:sldMk cId="1577341938" sldId="332"/>
            <ac:spMk id="5" creationId="{F4FD7005-A8EC-E9FD-4992-87AE60A4AE5E}"/>
          </ac:spMkLst>
        </pc:spChg>
      </pc:sldChg>
      <pc:sldChg chg="addSp delSp modSp new mod">
        <pc:chgData name="Dionysios Chartoumpekis" userId="8f9a7d55e553d723" providerId="LiveId" clId="{3791B0AB-CDF6-4893-A194-BEDB481DF74C}" dt="2024-10-09T01:46:24.866" v="1121" actId="113"/>
        <pc:sldMkLst>
          <pc:docMk/>
          <pc:sldMk cId="1555010298" sldId="333"/>
        </pc:sldMkLst>
        <pc:spChg chg="del">
          <ac:chgData name="Dionysios Chartoumpekis" userId="8f9a7d55e553d723" providerId="LiveId" clId="{3791B0AB-CDF6-4893-A194-BEDB481DF74C}" dt="2024-10-09T01:45:52.247" v="1079" actId="478"/>
          <ac:spMkLst>
            <pc:docMk/>
            <pc:sldMk cId="1555010298" sldId="333"/>
            <ac:spMk id="2" creationId="{3F6BC218-F096-FBF6-6296-8AA260FC59D6}"/>
          </ac:spMkLst>
        </pc:spChg>
        <pc:spChg chg="del">
          <ac:chgData name="Dionysios Chartoumpekis" userId="8f9a7d55e553d723" providerId="LiveId" clId="{3791B0AB-CDF6-4893-A194-BEDB481DF74C}" dt="2024-10-09T01:45:53.196" v="1080" actId="478"/>
          <ac:spMkLst>
            <pc:docMk/>
            <pc:sldMk cId="1555010298" sldId="333"/>
            <ac:spMk id="3" creationId="{70276697-9ECF-6D80-C07F-2E050370662D}"/>
          </ac:spMkLst>
        </pc:spChg>
        <pc:spChg chg="add mod">
          <ac:chgData name="Dionysios Chartoumpekis" userId="8f9a7d55e553d723" providerId="LiveId" clId="{3791B0AB-CDF6-4893-A194-BEDB481DF74C}" dt="2024-10-09T01:46:24.866" v="1121" actId="113"/>
          <ac:spMkLst>
            <pc:docMk/>
            <pc:sldMk cId="1555010298" sldId="333"/>
            <ac:spMk id="4" creationId="{1A9F2665-D5D0-0C35-9BE2-ED6E059221C0}"/>
          </ac:spMkLst>
        </pc:spChg>
      </pc:sldChg>
      <pc:sldChg chg="addSp delSp modSp new mod">
        <pc:chgData name="Dionysios Chartoumpekis" userId="8f9a7d55e553d723" providerId="LiveId" clId="{3791B0AB-CDF6-4893-A194-BEDB481DF74C}" dt="2024-10-09T01:47:56.072" v="1180" actId="1076"/>
        <pc:sldMkLst>
          <pc:docMk/>
          <pc:sldMk cId="1404689255" sldId="334"/>
        </pc:sldMkLst>
        <pc:spChg chg="del">
          <ac:chgData name="Dionysios Chartoumpekis" userId="8f9a7d55e553d723" providerId="LiveId" clId="{3791B0AB-CDF6-4893-A194-BEDB481DF74C}" dt="2024-10-09T01:46:30.610" v="1123" actId="478"/>
          <ac:spMkLst>
            <pc:docMk/>
            <pc:sldMk cId="1404689255" sldId="334"/>
            <ac:spMk id="2" creationId="{F3077107-884A-664E-BEA8-F5ED4151E82C}"/>
          </ac:spMkLst>
        </pc:spChg>
        <pc:spChg chg="del">
          <ac:chgData name="Dionysios Chartoumpekis" userId="8f9a7d55e553d723" providerId="LiveId" clId="{3791B0AB-CDF6-4893-A194-BEDB481DF74C}" dt="2024-10-09T01:46:31.437" v="1124" actId="478"/>
          <ac:spMkLst>
            <pc:docMk/>
            <pc:sldMk cId="1404689255" sldId="334"/>
            <ac:spMk id="3" creationId="{F6987D6B-7634-5E9F-9B09-CCA4D2019921}"/>
          </ac:spMkLst>
        </pc:spChg>
        <pc:spChg chg="add mod">
          <ac:chgData name="Dionysios Chartoumpekis" userId="8f9a7d55e553d723" providerId="LiveId" clId="{3791B0AB-CDF6-4893-A194-BEDB481DF74C}" dt="2024-10-09T01:46:48.877" v="1163" actId="1076"/>
          <ac:spMkLst>
            <pc:docMk/>
            <pc:sldMk cId="1404689255" sldId="334"/>
            <ac:spMk id="4" creationId="{3094F5BF-FBF3-DF3D-F76E-5981F7F535C5}"/>
          </ac:spMkLst>
        </pc:spChg>
        <pc:spChg chg="add mod">
          <ac:chgData name="Dionysios Chartoumpekis" userId="8f9a7d55e553d723" providerId="LiveId" clId="{3791B0AB-CDF6-4893-A194-BEDB481DF74C}" dt="2024-10-09T01:47:13.945" v="1169" actId="1076"/>
          <ac:spMkLst>
            <pc:docMk/>
            <pc:sldMk cId="1404689255" sldId="334"/>
            <ac:spMk id="5" creationId="{86BD3A3C-87E3-D033-8A84-8C490607982D}"/>
          </ac:spMkLst>
        </pc:spChg>
        <pc:spChg chg="add del mod">
          <ac:chgData name="Dionysios Chartoumpekis" userId="8f9a7d55e553d723" providerId="LiveId" clId="{3791B0AB-CDF6-4893-A194-BEDB481DF74C}" dt="2024-10-09T01:47:42.733" v="1176" actId="478"/>
          <ac:spMkLst>
            <pc:docMk/>
            <pc:sldMk cId="1404689255" sldId="334"/>
            <ac:spMk id="6" creationId="{9C9E2B1D-83FF-9BF9-C350-DC14C5462983}"/>
          </ac:spMkLst>
        </pc:spChg>
        <pc:spChg chg="add mod">
          <ac:chgData name="Dionysios Chartoumpekis" userId="8f9a7d55e553d723" providerId="LiveId" clId="{3791B0AB-CDF6-4893-A194-BEDB481DF74C}" dt="2024-10-09T01:47:56.072" v="1180" actId="1076"/>
          <ac:spMkLst>
            <pc:docMk/>
            <pc:sldMk cId="1404689255" sldId="334"/>
            <ac:spMk id="7" creationId="{335BD6FC-648D-C29B-451F-9E6045F77F03}"/>
          </ac:spMkLst>
        </pc:spChg>
      </pc:sldChg>
      <pc:sldChg chg="addSp delSp modSp new mod">
        <pc:chgData name="Dionysios Chartoumpekis" userId="8f9a7d55e553d723" providerId="LiveId" clId="{3791B0AB-CDF6-4893-A194-BEDB481DF74C}" dt="2024-10-09T01:50:53.830" v="1326" actId="20577"/>
        <pc:sldMkLst>
          <pc:docMk/>
          <pc:sldMk cId="3115573353" sldId="335"/>
        </pc:sldMkLst>
        <pc:spChg chg="del">
          <ac:chgData name="Dionysios Chartoumpekis" userId="8f9a7d55e553d723" providerId="LiveId" clId="{3791B0AB-CDF6-4893-A194-BEDB481DF74C}" dt="2024-10-09T01:48:52.092" v="1182" actId="478"/>
          <ac:spMkLst>
            <pc:docMk/>
            <pc:sldMk cId="3115573353" sldId="335"/>
            <ac:spMk id="2" creationId="{5E8623E7-7A5D-A505-2DE5-784957A28DFA}"/>
          </ac:spMkLst>
        </pc:spChg>
        <pc:spChg chg="del">
          <ac:chgData name="Dionysios Chartoumpekis" userId="8f9a7d55e553d723" providerId="LiveId" clId="{3791B0AB-CDF6-4893-A194-BEDB481DF74C}" dt="2024-10-09T01:48:52.873" v="1183" actId="478"/>
          <ac:spMkLst>
            <pc:docMk/>
            <pc:sldMk cId="3115573353" sldId="335"/>
            <ac:spMk id="3" creationId="{A39858E6-A8D4-687B-97F6-A365ABE25336}"/>
          </ac:spMkLst>
        </pc:spChg>
        <pc:spChg chg="add mod">
          <ac:chgData name="Dionysios Chartoumpekis" userId="8f9a7d55e553d723" providerId="LiveId" clId="{3791B0AB-CDF6-4893-A194-BEDB481DF74C}" dt="2024-10-09T01:49:04.737" v="1196" actId="1076"/>
          <ac:spMkLst>
            <pc:docMk/>
            <pc:sldMk cId="3115573353" sldId="335"/>
            <ac:spMk id="4" creationId="{29C600D2-ECFC-05A2-19C7-7A94FE00459D}"/>
          </ac:spMkLst>
        </pc:spChg>
        <pc:spChg chg="add mod">
          <ac:chgData name="Dionysios Chartoumpekis" userId="8f9a7d55e553d723" providerId="LiveId" clId="{3791B0AB-CDF6-4893-A194-BEDB481DF74C}" dt="2024-10-09T01:50:08.032" v="1300" actId="1076"/>
          <ac:spMkLst>
            <pc:docMk/>
            <pc:sldMk cId="3115573353" sldId="335"/>
            <ac:spMk id="5" creationId="{94ED53EA-0C6D-70FC-DA65-553346A06121}"/>
          </ac:spMkLst>
        </pc:spChg>
        <pc:spChg chg="add mod">
          <ac:chgData name="Dionysios Chartoumpekis" userId="8f9a7d55e553d723" providerId="LiveId" clId="{3791B0AB-CDF6-4893-A194-BEDB481DF74C}" dt="2024-10-09T01:50:53.830" v="1326" actId="20577"/>
          <ac:spMkLst>
            <pc:docMk/>
            <pc:sldMk cId="3115573353" sldId="335"/>
            <ac:spMk id="7" creationId="{DF116C74-6D07-26AF-9731-BF21E0EA8DF2}"/>
          </ac:spMkLst>
        </pc:spChg>
      </pc:sldChg>
      <pc:sldChg chg="addSp delSp new mod">
        <pc:chgData name="Dionysios Chartoumpekis" userId="8f9a7d55e553d723" providerId="LiveId" clId="{3791B0AB-CDF6-4893-A194-BEDB481DF74C}" dt="2024-10-09T01:51:58.152" v="1330"/>
        <pc:sldMkLst>
          <pc:docMk/>
          <pc:sldMk cId="2343923867" sldId="336"/>
        </pc:sldMkLst>
        <pc:spChg chg="del">
          <ac:chgData name="Dionysios Chartoumpekis" userId="8f9a7d55e553d723" providerId="LiveId" clId="{3791B0AB-CDF6-4893-A194-BEDB481DF74C}" dt="2024-10-09T01:51:55.949" v="1328" actId="478"/>
          <ac:spMkLst>
            <pc:docMk/>
            <pc:sldMk cId="2343923867" sldId="336"/>
            <ac:spMk id="2" creationId="{17025695-34EE-6098-AB88-1282247D80FD}"/>
          </ac:spMkLst>
        </pc:spChg>
        <pc:spChg chg="del">
          <ac:chgData name="Dionysios Chartoumpekis" userId="8f9a7d55e553d723" providerId="LiveId" clId="{3791B0AB-CDF6-4893-A194-BEDB481DF74C}" dt="2024-10-09T01:51:56.789" v="1329" actId="478"/>
          <ac:spMkLst>
            <pc:docMk/>
            <pc:sldMk cId="2343923867" sldId="336"/>
            <ac:spMk id="3" creationId="{B974FB4D-84A1-9479-5BFD-4C09E322E116}"/>
          </ac:spMkLst>
        </pc:spChg>
        <pc:picChg chg="add">
          <ac:chgData name="Dionysios Chartoumpekis" userId="8f9a7d55e553d723" providerId="LiveId" clId="{3791B0AB-CDF6-4893-A194-BEDB481DF74C}" dt="2024-10-09T01:51:58.152" v="1330"/>
          <ac:picMkLst>
            <pc:docMk/>
            <pc:sldMk cId="2343923867" sldId="336"/>
            <ac:picMk id="4" creationId="{87299B77-AE88-C074-67E7-752B086EC578}"/>
          </ac:picMkLst>
        </pc:picChg>
      </pc:sldChg>
      <pc:sldChg chg="addSp delSp modSp new mod">
        <pc:chgData name="Dionysios Chartoumpekis" userId="8f9a7d55e553d723" providerId="LiveId" clId="{3791B0AB-CDF6-4893-A194-BEDB481DF74C}" dt="2024-10-09T01:58:23.356" v="1894" actId="20577"/>
        <pc:sldMkLst>
          <pc:docMk/>
          <pc:sldMk cId="470997833" sldId="337"/>
        </pc:sldMkLst>
        <pc:spChg chg="del">
          <ac:chgData name="Dionysios Chartoumpekis" userId="8f9a7d55e553d723" providerId="LiveId" clId="{3791B0AB-CDF6-4893-A194-BEDB481DF74C}" dt="2024-10-09T01:52:43.343" v="1332" actId="478"/>
          <ac:spMkLst>
            <pc:docMk/>
            <pc:sldMk cId="470997833" sldId="337"/>
            <ac:spMk id="2" creationId="{81AE3318-3C96-95EE-CE7B-BD159B7051A8}"/>
          </ac:spMkLst>
        </pc:spChg>
        <pc:spChg chg="del">
          <ac:chgData name="Dionysios Chartoumpekis" userId="8f9a7d55e553d723" providerId="LiveId" clId="{3791B0AB-CDF6-4893-A194-BEDB481DF74C}" dt="2024-10-09T01:52:44.251" v="1333" actId="478"/>
          <ac:spMkLst>
            <pc:docMk/>
            <pc:sldMk cId="470997833" sldId="337"/>
            <ac:spMk id="3" creationId="{462DF221-53FA-1134-F087-CB27F5F97229}"/>
          </ac:spMkLst>
        </pc:spChg>
        <pc:spChg chg="add mod">
          <ac:chgData name="Dionysios Chartoumpekis" userId="8f9a7d55e553d723" providerId="LiveId" clId="{3791B0AB-CDF6-4893-A194-BEDB481DF74C}" dt="2024-10-09T01:57:05.968" v="1788" actId="1076"/>
          <ac:spMkLst>
            <pc:docMk/>
            <pc:sldMk cId="470997833" sldId="337"/>
            <ac:spMk id="4" creationId="{DBF14225-A31D-3115-AC4D-ED26EA6F77C6}"/>
          </ac:spMkLst>
        </pc:spChg>
        <pc:spChg chg="add mod">
          <ac:chgData name="Dionysios Chartoumpekis" userId="8f9a7d55e553d723" providerId="LiveId" clId="{3791B0AB-CDF6-4893-A194-BEDB481DF74C}" dt="2024-10-09T01:58:23.356" v="1894" actId="20577"/>
          <ac:spMkLst>
            <pc:docMk/>
            <pc:sldMk cId="470997833" sldId="337"/>
            <ac:spMk id="5" creationId="{1A99F37E-B168-621C-0185-B308E5B589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BCC23-58AE-4EDF-A636-A9979BCF0F93}"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473BE-2180-4B9D-8403-4D69493C6828}" type="slidenum">
              <a:rPr lang="en-US" smtClean="0"/>
              <a:t>‹#›</a:t>
            </a:fld>
            <a:endParaRPr lang="en-US"/>
          </a:p>
        </p:txBody>
      </p:sp>
    </p:spTree>
    <p:extLst>
      <p:ext uri="{BB962C8B-B14F-4D97-AF65-F5344CB8AC3E}">
        <p14:creationId xmlns:p14="http://schemas.microsoft.com/office/powerpoint/2010/main" val="326572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Schematic representation of the control of the circadian rhythmicity of GC release in mammals. Most components of the HPA axis contain circadian oscillators. The circadian secretion of GC is dependent on the rhythmic release of ACTH and a gating process by the adrenal clock. GC secretion is also modulated by nervous signals coming from the PVN of the hypothalamus via sympathetic nervous pathways. ACTH release is controlled by the rhythmic release of CRH and vasopressin from the PVN. Rhythmic activity of the HPA axis is under the control of the master clock in the SCN, reset by ambient light via the retina. The peak of vasopressin release from the SCN to the PVN region occurs during daytime in both nocturnal and diurnal rodents. In nocturnal rats, vasopressin exerts an inhibitory action on the PVN (probably via activation of γ-aminobutyric acid-containing interneurons), thus reducing GC secretion during daytime (green curve). By contrast, in diurnal grass rats, vasopressin stimulates PVN activity (probably via activation of glutamatergic interneurons), thus increasing GC secretion during daytime (red curve). Clock symbols represent self-sustained oscillators.</a:t>
            </a:r>
          </a:p>
        </p:txBody>
      </p:sp>
      <p:sp>
        <p:nvSpPr>
          <p:cNvPr id="4" name="Slide Number Placeholder 3"/>
          <p:cNvSpPr>
            <a:spLocks noGrp="1"/>
          </p:cNvSpPr>
          <p:nvPr>
            <p:ph type="sldNum" sz="quarter" idx="5"/>
          </p:nvPr>
        </p:nvSpPr>
        <p:spPr/>
        <p:txBody>
          <a:bodyPr/>
          <a:lstStyle/>
          <a:p>
            <a:fld id="{3B2473BE-2180-4B9D-8403-4D69493C6828}" type="slidenum">
              <a:rPr lang="en-US" smtClean="0"/>
              <a:t>7</a:t>
            </a:fld>
            <a:endParaRPr lang="en-US"/>
          </a:p>
        </p:txBody>
      </p:sp>
    </p:spTree>
    <p:extLst>
      <p:ext uri="{BB962C8B-B14F-4D97-AF65-F5344CB8AC3E}">
        <p14:creationId xmlns:p14="http://schemas.microsoft.com/office/powerpoint/2010/main" val="2797667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5B52-0C78-2024-F46C-63C5185CD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67CD1F-2F1A-B878-F395-3618D617D2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06CCA-A917-35D3-806F-F8989313A012}"/>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5" name="Footer Placeholder 4">
            <a:extLst>
              <a:ext uri="{FF2B5EF4-FFF2-40B4-BE49-F238E27FC236}">
                <a16:creationId xmlns:a16="http://schemas.microsoft.com/office/drawing/2014/main" id="{3EBA5F2F-DDD3-9F58-5588-68A24507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C5D63-E0AF-B4A3-EA29-D7C1DE698727}"/>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876473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B5AC1-EC8F-DAEE-9685-E7B73CC5DC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696EE8-EFBC-9BAC-14A8-0CAFDC32E9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F9819-2A64-9038-A5E0-B01E4364AA54}"/>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5" name="Footer Placeholder 4">
            <a:extLst>
              <a:ext uri="{FF2B5EF4-FFF2-40B4-BE49-F238E27FC236}">
                <a16:creationId xmlns:a16="http://schemas.microsoft.com/office/drawing/2014/main" id="{12686F79-86F0-4A1B-1BEB-2C0FD5188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191B2-4B14-621F-EB41-9CCE1521234B}"/>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3497438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AFD595-E3F9-88A6-E2D3-A0F0CEEB1F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FFE9-E68D-824E-CE2F-772E9555DB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AF419-A2DE-F705-27CE-7701009545C9}"/>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5" name="Footer Placeholder 4">
            <a:extLst>
              <a:ext uri="{FF2B5EF4-FFF2-40B4-BE49-F238E27FC236}">
                <a16:creationId xmlns:a16="http://schemas.microsoft.com/office/drawing/2014/main" id="{83B8E82B-9259-97BF-74CC-0A68AA76A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6E0B8-172C-7DFB-8BC0-D8EE0117285D}"/>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104300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9FC8-8D9D-3968-D5C5-7EF3272A4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5F0EA3-D83A-2EB6-035D-FF4485FD69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48535-3044-9F45-10BF-728BD5CF4999}"/>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5" name="Footer Placeholder 4">
            <a:extLst>
              <a:ext uri="{FF2B5EF4-FFF2-40B4-BE49-F238E27FC236}">
                <a16:creationId xmlns:a16="http://schemas.microsoft.com/office/drawing/2014/main" id="{555E0E91-667F-725B-7C47-9C9EB18FF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986E7-80D7-E247-6D63-9E744AECEFF0}"/>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2125310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DAB2E-601D-9A4C-CEF5-BBBF24B2B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002A11-F6CA-C413-54F3-094F7EBB73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711AF2-20A7-C140-6E76-E034F7FDA665}"/>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5" name="Footer Placeholder 4">
            <a:extLst>
              <a:ext uri="{FF2B5EF4-FFF2-40B4-BE49-F238E27FC236}">
                <a16:creationId xmlns:a16="http://schemas.microsoft.com/office/drawing/2014/main" id="{41B9D674-8917-A060-DA2C-AEA6CD105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1EB71-0113-1B84-2CA5-38019D6D46A8}"/>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28913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B492-E793-CC05-5EB4-60C19A6D0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ED37C-60CA-B981-643D-4D495AF6B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32FB7-FD6B-DC2A-7056-27CFD854C0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66A610-D2CF-B5EE-D195-5F2FE94712ED}"/>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6" name="Footer Placeholder 5">
            <a:extLst>
              <a:ext uri="{FF2B5EF4-FFF2-40B4-BE49-F238E27FC236}">
                <a16:creationId xmlns:a16="http://schemas.microsoft.com/office/drawing/2014/main" id="{A1EDAB8C-ABE9-E7E3-2BCC-57971FB18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74931-53D0-4182-6AFF-950FB3CBBD45}"/>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58946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AE51-64F7-C11C-869D-3764F3468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FB17B-2DE1-7D7A-C9AD-E471F799B3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4D5553-501F-8724-8D3A-4C3B799FE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57C41E-09C4-2309-C8DB-7AE847F73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716B4D-912A-5ECC-6DCA-0BA2FABBB8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43F887-3565-E159-387C-3D06ABAAE876}"/>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8" name="Footer Placeholder 7">
            <a:extLst>
              <a:ext uri="{FF2B5EF4-FFF2-40B4-BE49-F238E27FC236}">
                <a16:creationId xmlns:a16="http://schemas.microsoft.com/office/drawing/2014/main" id="{A9FB8957-BCDD-3982-D1D9-B2451872D3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BC1D0A-456E-75D0-B40D-970BC1C698DB}"/>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1872895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D0F8-CB96-2EE4-9947-6BFCFF313D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5C23E3-B258-A967-4E95-2C76BAB3CFB9}"/>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4" name="Footer Placeholder 3">
            <a:extLst>
              <a:ext uri="{FF2B5EF4-FFF2-40B4-BE49-F238E27FC236}">
                <a16:creationId xmlns:a16="http://schemas.microsoft.com/office/drawing/2014/main" id="{9FB73F9C-5070-0301-D613-59A6A6F35E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C32443-34F5-F370-2A4A-F2AAF27198F4}"/>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3324877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4F3DCA-9AC6-9B4D-DF23-3512F4B7BD60}"/>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3" name="Footer Placeholder 2">
            <a:extLst>
              <a:ext uri="{FF2B5EF4-FFF2-40B4-BE49-F238E27FC236}">
                <a16:creationId xmlns:a16="http://schemas.microsoft.com/office/drawing/2014/main" id="{64B1F268-83F8-ECD2-AE8F-51E0C6A436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FCCC82-D773-CFF6-356A-46BFCDB8BFD2}"/>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128550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77338-1328-2C8B-BD02-7504E195B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83C21E-0B3F-FE9C-3C9D-F64E455088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230EF5-8EF3-F0C4-FFB0-EAD2BA5D6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94CB6-30EE-38F5-88E3-9915BC43F6DD}"/>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6" name="Footer Placeholder 5">
            <a:extLst>
              <a:ext uri="{FF2B5EF4-FFF2-40B4-BE49-F238E27FC236}">
                <a16:creationId xmlns:a16="http://schemas.microsoft.com/office/drawing/2014/main" id="{306D6316-8ADF-E365-02A4-EDAB4A49C0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E2F43-4B1A-DF43-422E-DDE1E88EE1ED}"/>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2876138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61A3-2C4B-1390-EE48-2E6A615C1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74FF3D-3BB0-6394-C5D9-E958A393B8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0284FA-5C54-B702-4175-EC0F1D840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CD4E1-38AC-6579-383A-654658198AF2}"/>
              </a:ext>
            </a:extLst>
          </p:cNvPr>
          <p:cNvSpPr>
            <a:spLocks noGrp="1"/>
          </p:cNvSpPr>
          <p:nvPr>
            <p:ph type="dt" sz="half" idx="10"/>
          </p:nvPr>
        </p:nvSpPr>
        <p:spPr/>
        <p:txBody>
          <a:bodyPr/>
          <a:lstStyle/>
          <a:p>
            <a:fld id="{B005E78D-B882-4C11-A6B8-32E4703D099B}" type="datetimeFigureOut">
              <a:rPr lang="en-US" smtClean="0"/>
              <a:t>10/9/2024</a:t>
            </a:fld>
            <a:endParaRPr lang="en-US"/>
          </a:p>
        </p:txBody>
      </p:sp>
      <p:sp>
        <p:nvSpPr>
          <p:cNvPr id="6" name="Footer Placeholder 5">
            <a:extLst>
              <a:ext uri="{FF2B5EF4-FFF2-40B4-BE49-F238E27FC236}">
                <a16:creationId xmlns:a16="http://schemas.microsoft.com/office/drawing/2014/main" id="{66BAF59C-8CA1-4C3B-D5BA-44C0B340B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C76D7D-7E67-3485-BE38-6F58524FE111}"/>
              </a:ext>
            </a:extLst>
          </p:cNvPr>
          <p:cNvSpPr>
            <a:spLocks noGrp="1"/>
          </p:cNvSpPr>
          <p:nvPr>
            <p:ph type="sldNum" sz="quarter" idx="12"/>
          </p:nvPr>
        </p:nvSpPr>
        <p:spPr/>
        <p:txBody>
          <a:bodyPr/>
          <a:lstStyle/>
          <a:p>
            <a:fld id="{D665C0BF-1765-4B3D-B5C8-9B10EAFB5B70}" type="slidenum">
              <a:rPr lang="en-US" smtClean="0"/>
              <a:t>‹#›</a:t>
            </a:fld>
            <a:endParaRPr lang="en-US"/>
          </a:p>
        </p:txBody>
      </p:sp>
    </p:spTree>
    <p:extLst>
      <p:ext uri="{BB962C8B-B14F-4D97-AF65-F5344CB8AC3E}">
        <p14:creationId xmlns:p14="http://schemas.microsoft.com/office/powerpoint/2010/main" val="1956095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F52477-E59F-3C12-8483-5CE8FD070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6B2CB1-22D5-BA8D-CC97-C61D91BD57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EB147-D2CC-8787-856F-F6D57C52A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5E78D-B882-4C11-A6B8-32E4703D099B}" type="datetimeFigureOut">
              <a:rPr lang="en-US" smtClean="0"/>
              <a:t>10/9/2024</a:t>
            </a:fld>
            <a:endParaRPr lang="en-US"/>
          </a:p>
        </p:txBody>
      </p:sp>
      <p:sp>
        <p:nvSpPr>
          <p:cNvPr id="5" name="Footer Placeholder 4">
            <a:extLst>
              <a:ext uri="{FF2B5EF4-FFF2-40B4-BE49-F238E27FC236}">
                <a16:creationId xmlns:a16="http://schemas.microsoft.com/office/drawing/2014/main" id="{4A28E409-845D-30DD-433F-B90AF3E343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307CBC-F1C6-7D93-5046-228780873D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5C0BF-1765-4B3D-B5C8-9B10EAFB5B70}" type="slidenum">
              <a:rPr lang="en-US" smtClean="0"/>
              <a:t>‹#›</a:t>
            </a:fld>
            <a:endParaRPr lang="en-US"/>
          </a:p>
        </p:txBody>
      </p:sp>
    </p:spTree>
    <p:extLst>
      <p:ext uri="{BB962C8B-B14F-4D97-AF65-F5344CB8AC3E}">
        <p14:creationId xmlns:p14="http://schemas.microsoft.com/office/powerpoint/2010/main" val="689640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73F3C-98CF-F8CB-5350-8F91B733FA55}"/>
              </a:ext>
            </a:extLst>
          </p:cNvPr>
          <p:cNvSpPr>
            <a:spLocks noGrp="1"/>
          </p:cNvSpPr>
          <p:nvPr>
            <p:ph type="ctrTitle"/>
          </p:nvPr>
        </p:nvSpPr>
        <p:spPr>
          <a:xfrm>
            <a:off x="1341120" y="1286955"/>
            <a:ext cx="9144000" cy="2387600"/>
          </a:xfrm>
        </p:spPr>
        <p:txBody>
          <a:bodyPr/>
          <a:lstStyle/>
          <a:p>
            <a:r>
              <a:rPr lang="el-GR" dirty="0"/>
              <a:t>Επινεφρίδια</a:t>
            </a:r>
            <a:endParaRPr lang="en-US" dirty="0"/>
          </a:p>
        </p:txBody>
      </p:sp>
      <p:sp>
        <p:nvSpPr>
          <p:cNvPr id="4" name="Subtitle 2">
            <a:extLst>
              <a:ext uri="{FF2B5EF4-FFF2-40B4-BE49-F238E27FC236}">
                <a16:creationId xmlns:a16="http://schemas.microsoft.com/office/drawing/2014/main" id="{07DC23C6-AEC9-4E00-A5EE-44EA6E6D3752}"/>
              </a:ext>
            </a:extLst>
          </p:cNvPr>
          <p:cNvSpPr txBox="1">
            <a:spLocks/>
          </p:cNvSpPr>
          <p:nvPr/>
        </p:nvSpPr>
        <p:spPr>
          <a:xfrm>
            <a:off x="473964" y="4547129"/>
            <a:ext cx="11006328" cy="165576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b="1" dirty="0"/>
              <a:t>Διονύσιος Χαρτουμπέκης </a:t>
            </a:r>
            <a:r>
              <a:rPr lang="en-US" b="1" dirty="0"/>
              <a:t>MD, PhD</a:t>
            </a:r>
          </a:p>
          <a:p>
            <a:r>
              <a:rPr lang="el-GR" b="1" dirty="0"/>
              <a:t>Επίκουρος Καθηγητής Παθολογίας-Ενδοκρινολογίας με έμφαση στη Μοριακή Ενδοκρινολογία</a:t>
            </a:r>
          </a:p>
          <a:p>
            <a:r>
              <a:rPr lang="en-US" b="1" dirty="0"/>
              <a:t>dchart@upatras.gr</a:t>
            </a:r>
            <a:endParaRPr lang="el-GR" b="1" dirty="0"/>
          </a:p>
          <a:p>
            <a:r>
              <a:rPr lang="en-US" b="1" dirty="0"/>
              <a:t>0</a:t>
            </a:r>
            <a:r>
              <a:rPr lang="el-GR" b="1" dirty="0"/>
              <a:t>9</a:t>
            </a:r>
            <a:r>
              <a:rPr lang="en-US" b="1" dirty="0"/>
              <a:t>.10.2024</a:t>
            </a:r>
          </a:p>
        </p:txBody>
      </p:sp>
      <p:pic>
        <p:nvPicPr>
          <p:cNvPr id="5" name="Picture 4">
            <a:extLst>
              <a:ext uri="{FF2B5EF4-FFF2-40B4-BE49-F238E27FC236}">
                <a16:creationId xmlns:a16="http://schemas.microsoft.com/office/drawing/2014/main" id="{B3D0FDD3-406F-34F8-AA0D-4D7F0182F483}"/>
              </a:ext>
            </a:extLst>
          </p:cNvPr>
          <p:cNvPicPr>
            <a:picLocks noChangeAspect="1"/>
          </p:cNvPicPr>
          <p:nvPr/>
        </p:nvPicPr>
        <p:blipFill>
          <a:blip r:embed="rId2"/>
          <a:stretch>
            <a:fillRect/>
          </a:stretch>
        </p:blipFill>
        <p:spPr>
          <a:xfrm>
            <a:off x="158268" y="0"/>
            <a:ext cx="5255207" cy="1902117"/>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E735536A-221E-AD80-785E-E1E7E0B5F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382" y="47382"/>
            <a:ext cx="3381618" cy="3381618"/>
          </a:xfrm>
          <a:prstGeom prst="rect">
            <a:avLst/>
          </a:prstGeom>
        </p:spPr>
      </p:pic>
      <p:sp>
        <p:nvSpPr>
          <p:cNvPr id="7" name="TextBox 6">
            <a:extLst>
              <a:ext uri="{FF2B5EF4-FFF2-40B4-BE49-F238E27FC236}">
                <a16:creationId xmlns:a16="http://schemas.microsoft.com/office/drawing/2014/main" id="{FF9A1500-303D-F97F-ADCF-3BF3B8EAB4F0}"/>
              </a:ext>
            </a:extLst>
          </p:cNvPr>
          <p:cNvSpPr txBox="1"/>
          <p:nvPr/>
        </p:nvSpPr>
        <p:spPr>
          <a:xfrm>
            <a:off x="9953207" y="3244334"/>
            <a:ext cx="1527085" cy="369332"/>
          </a:xfrm>
          <a:prstGeom prst="rect">
            <a:avLst/>
          </a:prstGeom>
          <a:noFill/>
        </p:spPr>
        <p:txBody>
          <a:bodyPr wrap="none" rtlCol="0">
            <a:spAutoFit/>
          </a:bodyPr>
          <a:lstStyle/>
          <a:p>
            <a:r>
              <a:rPr lang="en-US" dirty="0"/>
              <a:t>Download link</a:t>
            </a:r>
            <a:endParaRPr lang="en-CH" dirty="0"/>
          </a:p>
        </p:txBody>
      </p:sp>
    </p:spTree>
    <p:extLst>
      <p:ext uri="{BB962C8B-B14F-4D97-AF65-F5344CB8AC3E}">
        <p14:creationId xmlns:p14="http://schemas.microsoft.com/office/powerpoint/2010/main" val="406359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C08BC3D-259B-7D4D-9E14-91A4F7A8351F}"/>
              </a:ext>
            </a:extLst>
          </p:cNvPr>
          <p:cNvPicPr>
            <a:picLocks noChangeAspect="1"/>
          </p:cNvPicPr>
          <p:nvPr/>
        </p:nvPicPr>
        <p:blipFill>
          <a:blip r:embed="rId2"/>
          <a:srcRect/>
          <a:stretch>
            <a:fillRect/>
          </a:stretch>
        </p:blipFill>
        <p:spPr>
          <a:xfrm>
            <a:off x="736786" y="0"/>
            <a:ext cx="10808336" cy="68580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4CFD5E-A4CE-065C-7031-7AD660790DAE}"/>
              </a:ext>
            </a:extLst>
          </p:cNvPr>
          <p:cNvPicPr>
            <a:picLocks noChangeAspect="1"/>
          </p:cNvPicPr>
          <p:nvPr/>
        </p:nvPicPr>
        <p:blipFill>
          <a:blip r:embed="rId2"/>
          <a:stretch>
            <a:fillRect/>
          </a:stretch>
        </p:blipFill>
        <p:spPr>
          <a:xfrm>
            <a:off x="1523999" y="0"/>
            <a:ext cx="9144001" cy="6858000"/>
          </a:xfrm>
          <a:prstGeom prst="rect">
            <a:avLst/>
          </a:prstGeom>
        </p:spPr>
      </p:pic>
    </p:spTree>
    <p:extLst>
      <p:ext uri="{BB962C8B-B14F-4D97-AF65-F5344CB8AC3E}">
        <p14:creationId xmlns:p14="http://schemas.microsoft.com/office/powerpoint/2010/main" val="24276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AA48F6-ECBA-7939-DD13-F83C71419D8C}"/>
              </a:ext>
            </a:extLst>
          </p:cNvPr>
          <p:cNvSpPr txBox="1"/>
          <p:nvPr/>
        </p:nvSpPr>
        <p:spPr>
          <a:xfrm>
            <a:off x="1211283" y="106879"/>
            <a:ext cx="9557873" cy="584775"/>
          </a:xfrm>
          <a:prstGeom prst="rect">
            <a:avLst/>
          </a:prstGeom>
          <a:noFill/>
        </p:spPr>
        <p:txBody>
          <a:bodyPr wrap="none" rtlCol="0">
            <a:spAutoFit/>
          </a:bodyPr>
          <a:lstStyle/>
          <a:p>
            <a:r>
              <a:rPr lang="el-GR" sz="3200" dirty="0"/>
              <a:t>Πρωτοπαθής </a:t>
            </a:r>
            <a:r>
              <a:rPr lang="el-GR" sz="3200" dirty="0" err="1"/>
              <a:t>επινεφριδιακή</a:t>
            </a:r>
            <a:r>
              <a:rPr lang="el-GR" sz="3200" dirty="0"/>
              <a:t> ανεπάρκεια-νόσος </a:t>
            </a:r>
            <a:r>
              <a:rPr lang="en-US" sz="3200" dirty="0"/>
              <a:t>Addison</a:t>
            </a:r>
          </a:p>
        </p:txBody>
      </p:sp>
      <p:sp>
        <p:nvSpPr>
          <p:cNvPr id="5" name="TextBox 4">
            <a:extLst>
              <a:ext uri="{FF2B5EF4-FFF2-40B4-BE49-F238E27FC236}">
                <a16:creationId xmlns:a16="http://schemas.microsoft.com/office/drawing/2014/main" id="{F69A2DA6-B0AB-49EE-1D31-6C01ED0E7F50}"/>
              </a:ext>
            </a:extLst>
          </p:cNvPr>
          <p:cNvSpPr txBox="1"/>
          <p:nvPr/>
        </p:nvSpPr>
        <p:spPr>
          <a:xfrm>
            <a:off x="465869" y="1859340"/>
            <a:ext cx="11260262" cy="1569660"/>
          </a:xfrm>
          <a:prstGeom prst="rect">
            <a:avLst/>
          </a:prstGeom>
          <a:noFill/>
        </p:spPr>
        <p:txBody>
          <a:bodyPr wrap="none" rtlCol="0">
            <a:spAutoFit/>
          </a:bodyPr>
          <a:lstStyle/>
          <a:p>
            <a:pPr marL="342900" indent="-342900">
              <a:buFont typeface="Arial" panose="020B0604020202020204" pitchFamily="34" charset="0"/>
              <a:buChar char="•"/>
            </a:pPr>
            <a:r>
              <a:rPr lang="en-US" sz="2400" dirty="0"/>
              <a:t>5/10000 </a:t>
            </a:r>
            <a:r>
              <a:rPr lang="el-GR" sz="2400" dirty="0"/>
              <a:t>η επίπτωση της μόνιμης </a:t>
            </a:r>
            <a:r>
              <a:rPr lang="el-GR" sz="2400" dirty="0" err="1"/>
              <a:t>επινεφριδιακής</a:t>
            </a:r>
            <a:r>
              <a:rPr lang="el-GR" sz="2400" dirty="0"/>
              <a:t> ανεπάρκειας στον γενικό πληθυσμό</a:t>
            </a:r>
          </a:p>
          <a:p>
            <a:pPr marL="342900" indent="-342900">
              <a:buFont typeface="Arial" panose="020B0604020202020204" pitchFamily="34" charset="0"/>
              <a:buChar char="•"/>
            </a:pPr>
            <a:r>
              <a:rPr lang="el-GR" sz="2400" dirty="0"/>
              <a:t>Πιο συχνή (3/10000) η </a:t>
            </a:r>
            <a:r>
              <a:rPr lang="el-GR" sz="2400" dirty="0" err="1"/>
              <a:t>υποθαλαμική</a:t>
            </a:r>
            <a:r>
              <a:rPr lang="el-GR" sz="2400" dirty="0"/>
              <a:t>-υποφυσιακή νόσος </a:t>
            </a:r>
          </a:p>
          <a:p>
            <a:r>
              <a:rPr lang="el-GR" sz="2400" dirty="0"/>
              <a:t>     (δευτεροπαθής </a:t>
            </a:r>
            <a:r>
              <a:rPr lang="el-GR" sz="2400" dirty="0" err="1"/>
              <a:t>επινεφριδιακή</a:t>
            </a:r>
            <a:r>
              <a:rPr lang="el-GR" sz="2400" dirty="0"/>
              <a:t> ανεπάρκεια)</a:t>
            </a:r>
          </a:p>
          <a:p>
            <a:pPr marL="342900" indent="-342900">
              <a:buFont typeface="Arial" panose="020B0604020202020204" pitchFamily="34" charset="0"/>
              <a:buChar char="•"/>
            </a:pPr>
            <a:r>
              <a:rPr lang="el-GR" sz="2400" dirty="0"/>
              <a:t>2/10000: πρωτοπαθής </a:t>
            </a:r>
            <a:r>
              <a:rPr lang="el-GR" sz="2400" dirty="0" err="1"/>
              <a:t>επινεφριδιακή</a:t>
            </a:r>
            <a:r>
              <a:rPr lang="el-GR" sz="2400" dirty="0"/>
              <a:t> ανεπάρκεια (νόσος </a:t>
            </a:r>
            <a:r>
              <a:rPr lang="en-US" sz="2400" dirty="0"/>
              <a:t>Addison)</a:t>
            </a:r>
          </a:p>
        </p:txBody>
      </p:sp>
    </p:spTree>
    <p:extLst>
      <p:ext uri="{BB962C8B-B14F-4D97-AF65-F5344CB8AC3E}">
        <p14:creationId xmlns:p14="http://schemas.microsoft.com/office/powerpoint/2010/main" val="3496260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93C397-A0B4-841E-1336-C235D49C4891}"/>
              </a:ext>
            </a:extLst>
          </p:cNvPr>
          <p:cNvPicPr>
            <a:picLocks noChangeAspect="1"/>
          </p:cNvPicPr>
          <p:nvPr/>
        </p:nvPicPr>
        <p:blipFill>
          <a:blip r:embed="rId2"/>
          <a:stretch>
            <a:fillRect/>
          </a:stretch>
        </p:blipFill>
        <p:spPr>
          <a:xfrm>
            <a:off x="5839572" y="0"/>
            <a:ext cx="5571744" cy="6858000"/>
          </a:xfrm>
          <a:prstGeom prst="rect">
            <a:avLst/>
          </a:prstGeom>
        </p:spPr>
      </p:pic>
      <p:sp>
        <p:nvSpPr>
          <p:cNvPr id="9" name="TextBox 8">
            <a:extLst>
              <a:ext uri="{FF2B5EF4-FFF2-40B4-BE49-F238E27FC236}">
                <a16:creationId xmlns:a16="http://schemas.microsoft.com/office/drawing/2014/main" id="{FBF8430B-2980-F4B5-A5BC-0159E7E53134}"/>
              </a:ext>
            </a:extLst>
          </p:cNvPr>
          <p:cNvSpPr txBox="1"/>
          <p:nvPr/>
        </p:nvSpPr>
        <p:spPr>
          <a:xfrm>
            <a:off x="333633" y="2844225"/>
            <a:ext cx="5195461" cy="584775"/>
          </a:xfrm>
          <a:prstGeom prst="rect">
            <a:avLst/>
          </a:prstGeom>
          <a:noFill/>
        </p:spPr>
        <p:txBody>
          <a:bodyPr wrap="none" rtlCol="0">
            <a:spAutoFit/>
          </a:bodyPr>
          <a:lstStyle/>
          <a:p>
            <a:r>
              <a:rPr lang="el-GR" sz="3200" dirty="0"/>
              <a:t>Κλινική εικόνα νόσου </a:t>
            </a:r>
            <a:r>
              <a:rPr lang="en-US" sz="3200" dirty="0"/>
              <a:t>Addison</a:t>
            </a:r>
          </a:p>
        </p:txBody>
      </p:sp>
    </p:spTree>
    <p:extLst>
      <p:ext uri="{BB962C8B-B14F-4D97-AF65-F5344CB8AC3E}">
        <p14:creationId xmlns:p14="http://schemas.microsoft.com/office/powerpoint/2010/main" val="403755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EAED7D-645C-EA19-7D78-3A411B950F7F}"/>
              </a:ext>
            </a:extLst>
          </p:cNvPr>
          <p:cNvSpPr txBox="1"/>
          <p:nvPr/>
        </p:nvSpPr>
        <p:spPr>
          <a:xfrm>
            <a:off x="1520042" y="178129"/>
            <a:ext cx="8928534" cy="584775"/>
          </a:xfrm>
          <a:prstGeom prst="rect">
            <a:avLst/>
          </a:prstGeom>
          <a:noFill/>
        </p:spPr>
        <p:txBody>
          <a:bodyPr wrap="none" rtlCol="0">
            <a:spAutoFit/>
          </a:bodyPr>
          <a:lstStyle/>
          <a:p>
            <a:r>
              <a:rPr lang="el-GR" sz="3200" dirty="0"/>
              <a:t>Κλινική εικόνα χρόνιας </a:t>
            </a:r>
            <a:r>
              <a:rPr lang="el-GR" sz="3200" dirty="0" err="1"/>
              <a:t>επινεφριδιακής</a:t>
            </a:r>
            <a:r>
              <a:rPr lang="el-GR" sz="3200" dirty="0"/>
              <a:t> ανεπάρκειας</a:t>
            </a:r>
            <a:endParaRPr lang="en-US" sz="3200" dirty="0"/>
          </a:p>
        </p:txBody>
      </p:sp>
      <p:sp>
        <p:nvSpPr>
          <p:cNvPr id="5" name="TextBox 4">
            <a:extLst>
              <a:ext uri="{FF2B5EF4-FFF2-40B4-BE49-F238E27FC236}">
                <a16:creationId xmlns:a16="http://schemas.microsoft.com/office/drawing/2014/main" id="{EB467AA3-99A0-1859-5FD2-9A04CA01DC95}"/>
              </a:ext>
            </a:extLst>
          </p:cNvPr>
          <p:cNvSpPr txBox="1"/>
          <p:nvPr/>
        </p:nvSpPr>
        <p:spPr>
          <a:xfrm>
            <a:off x="3788229" y="2090172"/>
            <a:ext cx="4968624" cy="2677656"/>
          </a:xfrm>
          <a:prstGeom prst="rect">
            <a:avLst/>
          </a:prstGeom>
          <a:noFill/>
        </p:spPr>
        <p:txBody>
          <a:bodyPr wrap="square" rtlCol="0">
            <a:spAutoFit/>
          </a:bodyPr>
          <a:lstStyle/>
          <a:p>
            <a:pPr marL="342900" indent="-342900">
              <a:buFont typeface="Arial" panose="020B0604020202020204" pitchFamily="34" charset="0"/>
              <a:buChar char="•"/>
            </a:pPr>
            <a:r>
              <a:rPr lang="el-GR" sz="2400" dirty="0"/>
              <a:t>Αδυναμία  και κόπωση</a:t>
            </a:r>
          </a:p>
          <a:p>
            <a:pPr marL="342900" indent="-342900">
              <a:buFont typeface="Arial" panose="020B0604020202020204" pitchFamily="34" charset="0"/>
              <a:buChar char="•"/>
            </a:pPr>
            <a:r>
              <a:rPr lang="el-GR" sz="2400" dirty="0"/>
              <a:t>Απώλεια   βάρους</a:t>
            </a:r>
          </a:p>
          <a:p>
            <a:pPr marL="342900" indent="-342900">
              <a:buFont typeface="Arial" panose="020B0604020202020204" pitchFamily="34" charset="0"/>
              <a:buChar char="•"/>
            </a:pPr>
            <a:r>
              <a:rPr lang="el-GR" sz="2400" dirty="0"/>
              <a:t>Ανορεξία</a:t>
            </a:r>
          </a:p>
          <a:p>
            <a:pPr marL="342900" indent="-342900">
              <a:buFont typeface="Arial" panose="020B0604020202020204" pitchFamily="34" charset="0"/>
              <a:buChar char="•"/>
            </a:pPr>
            <a:r>
              <a:rPr lang="el-GR" sz="2400" dirty="0" err="1"/>
              <a:t>Μελάγχρωση</a:t>
            </a:r>
            <a:endParaRPr lang="el-GR" sz="2400" dirty="0"/>
          </a:p>
          <a:p>
            <a:pPr marL="342900" indent="-342900">
              <a:buFont typeface="Arial" panose="020B0604020202020204" pitchFamily="34" charset="0"/>
              <a:buChar char="•"/>
            </a:pPr>
            <a:r>
              <a:rPr lang="el-GR" sz="2400" dirty="0"/>
              <a:t>Υπόταση</a:t>
            </a:r>
          </a:p>
          <a:p>
            <a:pPr marL="342900" indent="-342900">
              <a:buFont typeface="Arial" panose="020B0604020202020204" pitchFamily="34" charset="0"/>
              <a:buChar char="•"/>
            </a:pPr>
            <a:r>
              <a:rPr lang="el-GR" sz="2400" dirty="0"/>
              <a:t>Γαστρεντερικές διαταραχές</a:t>
            </a:r>
          </a:p>
          <a:p>
            <a:pPr marL="342900" indent="-342900">
              <a:buFont typeface="Arial" panose="020B0604020202020204" pitchFamily="34" charset="0"/>
              <a:buChar char="•"/>
            </a:pPr>
            <a:r>
              <a:rPr lang="el-GR" sz="2400" dirty="0"/>
              <a:t>Επιθυμία για αλάτι</a:t>
            </a:r>
            <a:endParaRPr lang="en-US" sz="2400" dirty="0"/>
          </a:p>
        </p:txBody>
      </p:sp>
    </p:spTree>
    <p:extLst>
      <p:ext uri="{BB962C8B-B14F-4D97-AF65-F5344CB8AC3E}">
        <p14:creationId xmlns:p14="http://schemas.microsoft.com/office/powerpoint/2010/main" val="1118646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627DD6-7C4F-E6C1-9875-1F4AEE6DE1D6}"/>
              </a:ext>
            </a:extLst>
          </p:cNvPr>
          <p:cNvSpPr txBox="1"/>
          <p:nvPr/>
        </p:nvSpPr>
        <p:spPr>
          <a:xfrm>
            <a:off x="1520042" y="178129"/>
            <a:ext cx="8698471" cy="584775"/>
          </a:xfrm>
          <a:prstGeom prst="rect">
            <a:avLst/>
          </a:prstGeom>
          <a:noFill/>
        </p:spPr>
        <p:txBody>
          <a:bodyPr wrap="none" rtlCol="0">
            <a:spAutoFit/>
          </a:bodyPr>
          <a:lstStyle/>
          <a:p>
            <a:r>
              <a:rPr lang="el-GR" sz="3200" dirty="0"/>
              <a:t>Κλινική εικόνα οξείας </a:t>
            </a:r>
            <a:r>
              <a:rPr lang="el-GR" sz="3200" dirty="0" err="1"/>
              <a:t>επινεφριδιακής</a:t>
            </a:r>
            <a:r>
              <a:rPr lang="el-GR" sz="3200" dirty="0"/>
              <a:t> ανεπάρκειας</a:t>
            </a:r>
            <a:endParaRPr lang="en-US" sz="3200" dirty="0"/>
          </a:p>
        </p:txBody>
      </p:sp>
      <p:sp>
        <p:nvSpPr>
          <p:cNvPr id="5" name="TextBox 4">
            <a:extLst>
              <a:ext uri="{FF2B5EF4-FFF2-40B4-BE49-F238E27FC236}">
                <a16:creationId xmlns:a16="http://schemas.microsoft.com/office/drawing/2014/main" id="{AE8330D8-78EB-1D41-B5F2-FE23DFAF58DF}"/>
              </a:ext>
            </a:extLst>
          </p:cNvPr>
          <p:cNvSpPr txBox="1"/>
          <p:nvPr/>
        </p:nvSpPr>
        <p:spPr>
          <a:xfrm>
            <a:off x="4016071" y="1163782"/>
            <a:ext cx="4506105" cy="2954655"/>
          </a:xfrm>
          <a:prstGeom prst="rect">
            <a:avLst/>
          </a:prstGeom>
          <a:noFill/>
        </p:spPr>
        <p:txBody>
          <a:bodyPr wrap="none" rtlCol="0">
            <a:spAutoFit/>
          </a:bodyPr>
          <a:lstStyle/>
          <a:p>
            <a:pPr marL="342900" indent="-342900">
              <a:buFont typeface="Arial" panose="020B0604020202020204" pitchFamily="34" charset="0"/>
              <a:buChar char="•"/>
            </a:pPr>
            <a:r>
              <a:rPr lang="el-GR" sz="2400" dirty="0"/>
              <a:t>Υπόταση-</a:t>
            </a:r>
            <a:r>
              <a:rPr lang="el-GR" sz="2400" dirty="0" err="1"/>
              <a:t>shock</a:t>
            </a:r>
            <a:endParaRPr lang="el-GR" sz="2400" dirty="0"/>
          </a:p>
          <a:p>
            <a:pPr marL="342900" indent="-342900">
              <a:buFont typeface="Arial" panose="020B0604020202020204" pitchFamily="34" charset="0"/>
              <a:buChar char="•"/>
            </a:pPr>
            <a:r>
              <a:rPr lang="el-GR" sz="2400" dirty="0"/>
              <a:t>Αδυναμία-απάθεια σύγχυση</a:t>
            </a:r>
          </a:p>
          <a:p>
            <a:pPr marL="342900" indent="-342900">
              <a:buFont typeface="Arial" panose="020B0604020202020204" pitchFamily="34" charset="0"/>
              <a:buChar char="•"/>
            </a:pPr>
            <a:r>
              <a:rPr lang="el-GR" sz="2400" dirty="0"/>
              <a:t>Ναυτία –</a:t>
            </a:r>
            <a:r>
              <a:rPr lang="el-GR" sz="2400" dirty="0" err="1"/>
              <a:t>εμετος</a:t>
            </a:r>
            <a:endParaRPr lang="el-GR" sz="2400" dirty="0"/>
          </a:p>
          <a:p>
            <a:pPr marL="342900" indent="-342900">
              <a:buFont typeface="Arial" panose="020B0604020202020204" pitchFamily="34" charset="0"/>
              <a:buChar char="•"/>
            </a:pPr>
            <a:r>
              <a:rPr lang="el-GR" sz="2400" dirty="0"/>
              <a:t>Αφυδάτωση –</a:t>
            </a:r>
            <a:r>
              <a:rPr lang="el-GR" sz="2400" dirty="0" err="1"/>
              <a:t>υποόγκαιμία</a:t>
            </a:r>
            <a:endParaRPr lang="el-GR" sz="2400" dirty="0"/>
          </a:p>
          <a:p>
            <a:pPr marL="342900" indent="-342900">
              <a:buFont typeface="Arial" panose="020B0604020202020204" pitchFamily="34" charset="0"/>
              <a:buChar char="•"/>
            </a:pPr>
            <a:r>
              <a:rPr lang="el-GR" sz="2400" dirty="0" err="1"/>
              <a:t>Υπονατριαιμία</a:t>
            </a:r>
            <a:r>
              <a:rPr lang="el-GR" sz="2400" dirty="0"/>
              <a:t>—</a:t>
            </a:r>
            <a:r>
              <a:rPr lang="el-GR" sz="2400" dirty="0" err="1"/>
              <a:t>υπερκαλιαιμία</a:t>
            </a:r>
            <a:endParaRPr lang="el-GR" sz="2400" dirty="0"/>
          </a:p>
          <a:p>
            <a:pPr marL="342900" indent="-342900">
              <a:buFont typeface="Arial" panose="020B0604020202020204" pitchFamily="34" charset="0"/>
              <a:buChar char="•"/>
            </a:pPr>
            <a:r>
              <a:rPr lang="el-GR" sz="2400" dirty="0"/>
              <a:t>Υπερθερμία</a:t>
            </a:r>
          </a:p>
          <a:p>
            <a:pPr marL="342900" indent="-342900">
              <a:buFont typeface="Arial" panose="020B0604020202020204" pitchFamily="34" charset="0"/>
              <a:buChar char="•"/>
            </a:pPr>
            <a:r>
              <a:rPr lang="el-GR" sz="2400" dirty="0"/>
              <a:t>Υπογλυκαιμία</a:t>
            </a:r>
          </a:p>
          <a:p>
            <a:endParaRPr lang="en-US" dirty="0"/>
          </a:p>
        </p:txBody>
      </p:sp>
    </p:spTree>
    <p:extLst>
      <p:ext uri="{BB962C8B-B14F-4D97-AF65-F5344CB8AC3E}">
        <p14:creationId xmlns:p14="http://schemas.microsoft.com/office/powerpoint/2010/main" val="2782376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EF5722-E7A8-ED08-F6EE-F0CED1C5B841}"/>
              </a:ext>
            </a:extLst>
          </p:cNvPr>
          <p:cNvPicPr>
            <a:picLocks noChangeAspect="1"/>
          </p:cNvPicPr>
          <p:nvPr/>
        </p:nvPicPr>
        <p:blipFill>
          <a:blip r:embed="rId2"/>
          <a:stretch>
            <a:fillRect/>
          </a:stretch>
        </p:blipFill>
        <p:spPr>
          <a:xfrm>
            <a:off x="1519942" y="0"/>
            <a:ext cx="9152115" cy="6858000"/>
          </a:xfrm>
          <a:prstGeom prst="rect">
            <a:avLst/>
          </a:prstGeom>
        </p:spPr>
      </p:pic>
    </p:spTree>
    <p:extLst>
      <p:ext uri="{BB962C8B-B14F-4D97-AF65-F5344CB8AC3E}">
        <p14:creationId xmlns:p14="http://schemas.microsoft.com/office/powerpoint/2010/main" val="286675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5165E-D659-4832-0EC5-3B76CD99DF0A}"/>
              </a:ext>
            </a:extLst>
          </p:cNvPr>
          <p:cNvPicPr>
            <a:picLocks noChangeAspect="1"/>
          </p:cNvPicPr>
          <p:nvPr/>
        </p:nvPicPr>
        <p:blipFill>
          <a:blip r:embed="rId2"/>
          <a:stretch>
            <a:fillRect/>
          </a:stretch>
        </p:blipFill>
        <p:spPr>
          <a:xfrm>
            <a:off x="1475231" y="0"/>
            <a:ext cx="9241537" cy="6858000"/>
          </a:xfrm>
          <a:prstGeom prst="rect">
            <a:avLst/>
          </a:prstGeom>
        </p:spPr>
      </p:pic>
    </p:spTree>
    <p:extLst>
      <p:ext uri="{BB962C8B-B14F-4D97-AF65-F5344CB8AC3E}">
        <p14:creationId xmlns:p14="http://schemas.microsoft.com/office/powerpoint/2010/main" val="2359448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3EC04-38DE-C6C7-8263-A6E0F52D7FE0}"/>
              </a:ext>
            </a:extLst>
          </p:cNvPr>
          <p:cNvPicPr>
            <a:picLocks noChangeAspect="1"/>
          </p:cNvPicPr>
          <p:nvPr/>
        </p:nvPicPr>
        <p:blipFill>
          <a:blip r:embed="rId2"/>
          <a:stretch>
            <a:fillRect/>
          </a:stretch>
        </p:blipFill>
        <p:spPr>
          <a:xfrm>
            <a:off x="187143" y="716876"/>
            <a:ext cx="7440486" cy="5612563"/>
          </a:xfrm>
          <a:prstGeom prst="rect">
            <a:avLst/>
          </a:prstGeom>
        </p:spPr>
      </p:pic>
      <p:pic>
        <p:nvPicPr>
          <p:cNvPr id="6" name="Picture 5">
            <a:extLst>
              <a:ext uri="{FF2B5EF4-FFF2-40B4-BE49-F238E27FC236}">
                <a16:creationId xmlns:a16="http://schemas.microsoft.com/office/drawing/2014/main" id="{2F7B399D-7381-CF84-5946-0AABAC5A6FF5}"/>
              </a:ext>
            </a:extLst>
          </p:cNvPr>
          <p:cNvPicPr>
            <a:picLocks noChangeAspect="1"/>
          </p:cNvPicPr>
          <p:nvPr/>
        </p:nvPicPr>
        <p:blipFill>
          <a:blip r:embed="rId3"/>
          <a:stretch>
            <a:fillRect/>
          </a:stretch>
        </p:blipFill>
        <p:spPr>
          <a:xfrm>
            <a:off x="7869238" y="335347"/>
            <a:ext cx="4322762" cy="5994092"/>
          </a:xfrm>
          <a:prstGeom prst="rect">
            <a:avLst/>
          </a:prstGeom>
        </p:spPr>
      </p:pic>
    </p:spTree>
    <p:extLst>
      <p:ext uri="{BB962C8B-B14F-4D97-AF65-F5344CB8AC3E}">
        <p14:creationId xmlns:p14="http://schemas.microsoft.com/office/powerpoint/2010/main" val="2603931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F683E-736C-6509-0598-FC3A68F383B8}"/>
              </a:ext>
            </a:extLst>
          </p:cNvPr>
          <p:cNvPicPr>
            <a:picLocks noChangeAspect="1"/>
          </p:cNvPicPr>
          <p:nvPr/>
        </p:nvPicPr>
        <p:blipFill>
          <a:blip r:embed="rId2"/>
          <a:stretch>
            <a:fillRect/>
          </a:stretch>
        </p:blipFill>
        <p:spPr>
          <a:xfrm>
            <a:off x="963037" y="0"/>
            <a:ext cx="10265926" cy="6858000"/>
          </a:xfrm>
          <a:prstGeom prst="rect">
            <a:avLst/>
          </a:prstGeom>
        </p:spPr>
      </p:pic>
    </p:spTree>
    <p:extLst>
      <p:ext uri="{BB962C8B-B14F-4D97-AF65-F5344CB8AC3E}">
        <p14:creationId xmlns:p14="http://schemas.microsoft.com/office/powerpoint/2010/main" val="3665917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FACE004-3092-32CB-D32C-916923F4628B}"/>
              </a:ext>
            </a:extLst>
          </p:cNvPr>
          <p:cNvGrpSpPr/>
          <p:nvPr/>
        </p:nvGrpSpPr>
        <p:grpSpPr>
          <a:xfrm>
            <a:off x="1237116" y="1243783"/>
            <a:ext cx="8673645" cy="4687459"/>
            <a:chOff x="1237116" y="1243783"/>
            <a:chExt cx="8673645" cy="4687459"/>
          </a:xfrm>
        </p:grpSpPr>
        <p:pic>
          <p:nvPicPr>
            <p:cNvPr id="5" name="Picture 4">
              <a:extLst>
                <a:ext uri="{FF2B5EF4-FFF2-40B4-BE49-F238E27FC236}">
                  <a16:creationId xmlns:a16="http://schemas.microsoft.com/office/drawing/2014/main" id="{B9EF5C5C-4256-BC22-5592-C02FF861F9A8}"/>
                </a:ext>
              </a:extLst>
            </p:cNvPr>
            <p:cNvPicPr>
              <a:picLocks noChangeAspect="1"/>
            </p:cNvPicPr>
            <p:nvPr/>
          </p:nvPicPr>
          <p:blipFill>
            <a:blip r:embed="rId2"/>
            <a:stretch>
              <a:fillRect/>
            </a:stretch>
          </p:blipFill>
          <p:spPr>
            <a:xfrm>
              <a:off x="1237116" y="1243783"/>
              <a:ext cx="8673645" cy="4687459"/>
            </a:xfrm>
            <a:prstGeom prst="rect">
              <a:avLst/>
            </a:prstGeom>
          </p:spPr>
        </p:pic>
        <p:sp>
          <p:nvSpPr>
            <p:cNvPr id="6" name="TextBox 5">
              <a:extLst>
                <a:ext uri="{FF2B5EF4-FFF2-40B4-BE49-F238E27FC236}">
                  <a16:creationId xmlns:a16="http://schemas.microsoft.com/office/drawing/2014/main" id="{11DC54CC-977A-DE97-8FD5-CB457980292C}"/>
                </a:ext>
              </a:extLst>
            </p:cNvPr>
            <p:cNvSpPr txBox="1"/>
            <p:nvPr/>
          </p:nvSpPr>
          <p:spPr>
            <a:xfrm rot="16200000">
              <a:off x="6865382" y="3244334"/>
              <a:ext cx="841512" cy="369332"/>
            </a:xfrm>
            <a:prstGeom prst="rect">
              <a:avLst/>
            </a:prstGeom>
            <a:solidFill>
              <a:schemeClr val="bg1"/>
            </a:solidFill>
          </p:spPr>
          <p:txBody>
            <a:bodyPr wrap="none" rtlCol="0">
              <a:spAutoFit/>
            </a:bodyPr>
            <a:lstStyle/>
            <a:p>
              <a:r>
                <a:rPr lang="el-GR" dirty="0"/>
                <a:t>φλοιός</a:t>
              </a:r>
              <a:endParaRPr lang="en-US" dirty="0"/>
            </a:p>
          </p:txBody>
        </p:sp>
        <p:sp>
          <p:nvSpPr>
            <p:cNvPr id="7" name="TextBox 6">
              <a:extLst>
                <a:ext uri="{FF2B5EF4-FFF2-40B4-BE49-F238E27FC236}">
                  <a16:creationId xmlns:a16="http://schemas.microsoft.com/office/drawing/2014/main" id="{F8FC0B34-E16D-235C-7FBA-2F2C1C37AC59}"/>
                </a:ext>
              </a:extLst>
            </p:cNvPr>
            <p:cNvSpPr txBox="1"/>
            <p:nvPr/>
          </p:nvSpPr>
          <p:spPr>
            <a:xfrm rot="16200000">
              <a:off x="6855122" y="4869274"/>
              <a:ext cx="862031" cy="369332"/>
            </a:xfrm>
            <a:prstGeom prst="rect">
              <a:avLst/>
            </a:prstGeom>
            <a:solidFill>
              <a:schemeClr val="bg1"/>
            </a:solidFill>
          </p:spPr>
          <p:txBody>
            <a:bodyPr wrap="none" rtlCol="0">
              <a:spAutoFit/>
            </a:bodyPr>
            <a:lstStyle/>
            <a:p>
              <a:r>
                <a:rPr lang="el-GR" dirty="0"/>
                <a:t>μυελός</a:t>
              </a:r>
              <a:endParaRPr lang="en-US" dirty="0"/>
            </a:p>
          </p:txBody>
        </p:sp>
      </p:grpSp>
      <p:sp>
        <p:nvSpPr>
          <p:cNvPr id="9" name="TextBox 8">
            <a:extLst>
              <a:ext uri="{FF2B5EF4-FFF2-40B4-BE49-F238E27FC236}">
                <a16:creationId xmlns:a16="http://schemas.microsoft.com/office/drawing/2014/main" id="{CF166B14-2915-1B0C-B63F-B2CB2FB016D4}"/>
              </a:ext>
            </a:extLst>
          </p:cNvPr>
          <p:cNvSpPr txBox="1"/>
          <p:nvPr/>
        </p:nvSpPr>
        <p:spPr>
          <a:xfrm>
            <a:off x="9863261" y="1971304"/>
            <a:ext cx="1864869" cy="646331"/>
          </a:xfrm>
          <a:prstGeom prst="rect">
            <a:avLst/>
          </a:prstGeom>
          <a:noFill/>
        </p:spPr>
        <p:txBody>
          <a:bodyPr wrap="none" rtlCol="0">
            <a:spAutoFit/>
          </a:bodyPr>
          <a:lstStyle/>
          <a:p>
            <a:r>
              <a:rPr lang="el-GR" dirty="0"/>
              <a:t>σπειροειδής ζώνη</a:t>
            </a:r>
            <a:endParaRPr lang="fr-CH" dirty="0"/>
          </a:p>
          <a:p>
            <a:r>
              <a:rPr lang="el-GR" i="1" dirty="0">
                <a:solidFill>
                  <a:srgbClr val="FF0000"/>
                </a:solidFill>
              </a:rPr>
              <a:t>   </a:t>
            </a:r>
            <a:r>
              <a:rPr lang="el-GR" sz="1600" i="1" dirty="0" err="1">
                <a:solidFill>
                  <a:srgbClr val="FF0000"/>
                </a:solidFill>
              </a:rPr>
              <a:t>αλδοστερόνη</a:t>
            </a:r>
            <a:endParaRPr lang="en-US" sz="1600" i="1" dirty="0">
              <a:solidFill>
                <a:srgbClr val="FF0000"/>
              </a:solidFill>
            </a:endParaRPr>
          </a:p>
        </p:txBody>
      </p:sp>
      <p:sp>
        <p:nvSpPr>
          <p:cNvPr id="10" name="TextBox 9">
            <a:extLst>
              <a:ext uri="{FF2B5EF4-FFF2-40B4-BE49-F238E27FC236}">
                <a16:creationId xmlns:a16="http://schemas.microsoft.com/office/drawing/2014/main" id="{56416397-B039-283C-5F69-326851A2C93C}"/>
              </a:ext>
            </a:extLst>
          </p:cNvPr>
          <p:cNvSpPr txBox="1"/>
          <p:nvPr/>
        </p:nvSpPr>
        <p:spPr>
          <a:xfrm>
            <a:off x="9851386" y="3158805"/>
            <a:ext cx="1697772" cy="615553"/>
          </a:xfrm>
          <a:prstGeom prst="rect">
            <a:avLst/>
          </a:prstGeom>
          <a:noFill/>
        </p:spPr>
        <p:txBody>
          <a:bodyPr wrap="none" rtlCol="0">
            <a:spAutoFit/>
          </a:bodyPr>
          <a:lstStyle/>
          <a:p>
            <a:r>
              <a:rPr lang="el-GR" dirty="0" err="1"/>
              <a:t>στηλιδωτή</a:t>
            </a:r>
            <a:r>
              <a:rPr lang="el-GR" dirty="0"/>
              <a:t> ζώνη</a:t>
            </a:r>
          </a:p>
          <a:p>
            <a:pPr algn="ctr"/>
            <a:r>
              <a:rPr lang="el-GR" sz="1600" dirty="0" err="1">
                <a:solidFill>
                  <a:srgbClr val="FF0000"/>
                </a:solidFill>
              </a:rPr>
              <a:t>κορτιζόλη</a:t>
            </a:r>
            <a:endParaRPr lang="en-US" sz="1600" dirty="0">
              <a:solidFill>
                <a:srgbClr val="FF0000"/>
              </a:solidFill>
            </a:endParaRPr>
          </a:p>
        </p:txBody>
      </p:sp>
      <p:sp>
        <p:nvSpPr>
          <p:cNvPr id="11" name="TextBox 10">
            <a:extLst>
              <a:ext uri="{FF2B5EF4-FFF2-40B4-BE49-F238E27FC236}">
                <a16:creationId xmlns:a16="http://schemas.microsoft.com/office/drawing/2014/main" id="{A9E198B4-3EE5-6501-D7EA-DB0E2FB6A635}"/>
              </a:ext>
            </a:extLst>
          </p:cNvPr>
          <p:cNvSpPr txBox="1"/>
          <p:nvPr/>
        </p:nvSpPr>
        <p:spPr>
          <a:xfrm>
            <a:off x="9863261" y="4334368"/>
            <a:ext cx="2160015" cy="615553"/>
          </a:xfrm>
          <a:prstGeom prst="rect">
            <a:avLst/>
          </a:prstGeom>
          <a:noFill/>
        </p:spPr>
        <p:txBody>
          <a:bodyPr wrap="none" rtlCol="0">
            <a:spAutoFit/>
          </a:bodyPr>
          <a:lstStyle/>
          <a:p>
            <a:r>
              <a:rPr lang="el-GR" dirty="0"/>
              <a:t>δικτυωτή ζώνη</a:t>
            </a:r>
            <a:endParaRPr lang="fr-CH" dirty="0"/>
          </a:p>
          <a:p>
            <a:r>
              <a:rPr lang="el-GR" sz="1600" dirty="0">
                <a:solidFill>
                  <a:srgbClr val="FF0000"/>
                </a:solidFill>
              </a:rPr>
              <a:t>πρόδρομα ανδρογόνων</a:t>
            </a:r>
            <a:endParaRPr lang="en-US" sz="1600" dirty="0">
              <a:solidFill>
                <a:srgbClr val="FF0000"/>
              </a:solidFill>
            </a:endParaRPr>
          </a:p>
        </p:txBody>
      </p:sp>
      <p:sp>
        <p:nvSpPr>
          <p:cNvPr id="12" name="TextBox 11">
            <a:extLst>
              <a:ext uri="{FF2B5EF4-FFF2-40B4-BE49-F238E27FC236}">
                <a16:creationId xmlns:a16="http://schemas.microsoft.com/office/drawing/2014/main" id="{5C7EC7A0-3042-7233-F612-E5BBEA63C95E}"/>
              </a:ext>
            </a:extLst>
          </p:cNvPr>
          <p:cNvSpPr txBox="1"/>
          <p:nvPr/>
        </p:nvSpPr>
        <p:spPr>
          <a:xfrm>
            <a:off x="9827226" y="4949921"/>
            <a:ext cx="2196050" cy="615553"/>
          </a:xfrm>
          <a:prstGeom prst="rect">
            <a:avLst/>
          </a:prstGeom>
          <a:noFill/>
        </p:spPr>
        <p:txBody>
          <a:bodyPr wrap="none" rtlCol="0">
            <a:spAutoFit/>
          </a:bodyPr>
          <a:lstStyle/>
          <a:p>
            <a:r>
              <a:rPr lang="el-GR" dirty="0"/>
              <a:t>μυελός επινεφριδίων</a:t>
            </a:r>
          </a:p>
          <a:p>
            <a:pPr algn="ctr"/>
            <a:r>
              <a:rPr lang="el-GR" sz="1600" dirty="0" err="1">
                <a:solidFill>
                  <a:srgbClr val="FF0000"/>
                </a:solidFill>
              </a:rPr>
              <a:t>κατεχολαμίνες</a:t>
            </a:r>
            <a:endParaRPr lang="en-US" sz="1600" dirty="0">
              <a:solidFill>
                <a:srgbClr val="FF0000"/>
              </a:solidFill>
            </a:endParaRPr>
          </a:p>
        </p:txBody>
      </p:sp>
      <p:sp>
        <p:nvSpPr>
          <p:cNvPr id="13" name="TextBox 12">
            <a:extLst>
              <a:ext uri="{FF2B5EF4-FFF2-40B4-BE49-F238E27FC236}">
                <a16:creationId xmlns:a16="http://schemas.microsoft.com/office/drawing/2014/main" id="{042418DD-AE42-604A-6EAD-3CF52E8ACB13}"/>
              </a:ext>
            </a:extLst>
          </p:cNvPr>
          <p:cNvSpPr txBox="1"/>
          <p:nvPr/>
        </p:nvSpPr>
        <p:spPr>
          <a:xfrm>
            <a:off x="4789831" y="0"/>
            <a:ext cx="2232471" cy="584775"/>
          </a:xfrm>
          <a:prstGeom prst="rect">
            <a:avLst/>
          </a:prstGeom>
          <a:noFill/>
        </p:spPr>
        <p:txBody>
          <a:bodyPr wrap="none" rtlCol="0">
            <a:spAutoFit/>
          </a:bodyPr>
          <a:lstStyle/>
          <a:p>
            <a:r>
              <a:rPr lang="el-GR" sz="3200" dirty="0"/>
              <a:t>Επινεφρίδια</a:t>
            </a:r>
            <a:endParaRPr lang="en-US" sz="3200" dirty="0"/>
          </a:p>
        </p:txBody>
      </p:sp>
    </p:spTree>
    <p:extLst>
      <p:ext uri="{BB962C8B-B14F-4D97-AF65-F5344CB8AC3E}">
        <p14:creationId xmlns:p14="http://schemas.microsoft.com/office/powerpoint/2010/main" val="3922365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C89282-2FDA-FC4F-2B46-709DE62D65CC}"/>
              </a:ext>
            </a:extLst>
          </p:cNvPr>
          <p:cNvSpPr txBox="1"/>
          <p:nvPr/>
        </p:nvSpPr>
        <p:spPr>
          <a:xfrm>
            <a:off x="2541319" y="225631"/>
            <a:ext cx="7415748" cy="584775"/>
          </a:xfrm>
          <a:prstGeom prst="rect">
            <a:avLst/>
          </a:prstGeom>
          <a:noFill/>
        </p:spPr>
        <p:txBody>
          <a:bodyPr wrap="none" rtlCol="0">
            <a:spAutoFit/>
          </a:bodyPr>
          <a:lstStyle/>
          <a:p>
            <a:r>
              <a:rPr lang="el-GR" sz="3200" dirty="0"/>
              <a:t>Εργαστηριακά ευρήματα στη νόσο </a:t>
            </a:r>
            <a:r>
              <a:rPr lang="fr-CH" sz="3200" dirty="0"/>
              <a:t>Addison</a:t>
            </a:r>
          </a:p>
        </p:txBody>
      </p:sp>
      <p:sp>
        <p:nvSpPr>
          <p:cNvPr id="5" name="TextBox 4">
            <a:extLst>
              <a:ext uri="{FF2B5EF4-FFF2-40B4-BE49-F238E27FC236}">
                <a16:creationId xmlns:a16="http://schemas.microsoft.com/office/drawing/2014/main" id="{7B5D7122-63F5-9E5A-6D6D-930AF7EDE3C0}"/>
              </a:ext>
            </a:extLst>
          </p:cNvPr>
          <p:cNvSpPr txBox="1"/>
          <p:nvPr/>
        </p:nvSpPr>
        <p:spPr>
          <a:xfrm>
            <a:off x="1501043" y="1720840"/>
            <a:ext cx="10850088" cy="3416320"/>
          </a:xfrm>
          <a:prstGeom prst="rect">
            <a:avLst/>
          </a:prstGeom>
          <a:noFill/>
        </p:spPr>
        <p:txBody>
          <a:bodyPr wrap="square" rtlCol="0">
            <a:spAutoFit/>
          </a:bodyPr>
          <a:lstStyle/>
          <a:p>
            <a:pPr marL="342900" indent="-342900">
              <a:buFont typeface="Arial" panose="020B0604020202020204" pitchFamily="34" charset="0"/>
              <a:buChar char="•"/>
            </a:pPr>
            <a:r>
              <a:rPr lang="el-GR" sz="2400" dirty="0"/>
              <a:t>Υπονατριαιμία</a:t>
            </a:r>
            <a:r>
              <a:rPr lang="fr-CH" sz="2400" dirty="0"/>
              <a:t> </a:t>
            </a:r>
            <a:r>
              <a:rPr lang="en-US" sz="2400" dirty="0"/>
              <a:t>(</a:t>
            </a:r>
            <a:r>
              <a:rPr lang="el-GR" sz="2400" dirty="0"/>
              <a:t>λόγω ανεπάρκειας </a:t>
            </a:r>
            <a:r>
              <a:rPr lang="el-GR" sz="2400" dirty="0" err="1"/>
              <a:t>αλατοκορτικοειδών</a:t>
            </a:r>
            <a:r>
              <a:rPr lang="el-GR" sz="2400" dirty="0"/>
              <a:t>) στο 88%</a:t>
            </a:r>
          </a:p>
          <a:p>
            <a:pPr marL="342900" indent="-342900">
              <a:buFont typeface="Arial" panose="020B0604020202020204" pitchFamily="34" charset="0"/>
              <a:buChar char="•"/>
            </a:pPr>
            <a:r>
              <a:rPr lang="el-GR" sz="2400" dirty="0" err="1"/>
              <a:t>Υπερκαλιαιμία</a:t>
            </a:r>
            <a:r>
              <a:rPr lang="el-GR" sz="2400" dirty="0"/>
              <a:t> (</a:t>
            </a:r>
            <a:r>
              <a:rPr lang="en-US" sz="2400" dirty="0"/>
              <a:t>(</a:t>
            </a:r>
            <a:r>
              <a:rPr lang="el-GR" sz="2400" dirty="0"/>
              <a:t>λόγω ανεπάρκειας </a:t>
            </a:r>
            <a:r>
              <a:rPr lang="el-GR" sz="2400" dirty="0" err="1"/>
              <a:t>αλατοκορτικοειδών</a:t>
            </a:r>
            <a:r>
              <a:rPr lang="el-GR" sz="2400" dirty="0"/>
              <a:t>) στο 64%</a:t>
            </a:r>
          </a:p>
          <a:p>
            <a:pPr marL="342900" indent="-342900">
              <a:buFont typeface="Arial" panose="020B0604020202020204" pitchFamily="34" charset="0"/>
              <a:buChar char="•"/>
            </a:pPr>
            <a:r>
              <a:rPr lang="el-GR" sz="2400" dirty="0" err="1"/>
              <a:t>Αζωθαιμία</a:t>
            </a:r>
            <a:r>
              <a:rPr lang="el-GR" sz="2400" dirty="0"/>
              <a:t> (νεφρική ανεπάρκεια-</a:t>
            </a:r>
            <a:r>
              <a:rPr lang="el-GR" sz="2400" dirty="0" err="1"/>
              <a:t>υπογκαιμία</a:t>
            </a:r>
            <a:r>
              <a:rPr lang="el-GR" sz="2400" dirty="0"/>
              <a:t>)</a:t>
            </a:r>
          </a:p>
          <a:p>
            <a:pPr marL="342900" indent="-342900">
              <a:buFont typeface="Arial" panose="020B0604020202020204" pitchFamily="34" charset="0"/>
              <a:buChar char="•"/>
            </a:pPr>
            <a:r>
              <a:rPr lang="el-GR" sz="2400" dirty="0"/>
              <a:t>Αναιμία (ανεπάρκεια </a:t>
            </a:r>
            <a:r>
              <a:rPr lang="el-GR" sz="2400" dirty="0" err="1"/>
              <a:t>γλυκοκορτικοειδών</a:t>
            </a:r>
            <a:r>
              <a:rPr lang="el-GR" sz="2400" dirty="0"/>
              <a:t>)</a:t>
            </a:r>
          </a:p>
          <a:p>
            <a:pPr marL="342900" indent="-342900">
              <a:buFont typeface="Arial" panose="020B0604020202020204" pitchFamily="34" charset="0"/>
              <a:buChar char="•"/>
            </a:pPr>
            <a:r>
              <a:rPr lang="el-GR" sz="2400" dirty="0" err="1"/>
              <a:t>Ηωσινοφιλία</a:t>
            </a:r>
            <a:r>
              <a:rPr lang="el-GR" sz="2400" dirty="0"/>
              <a:t> (ανεπάρκεια </a:t>
            </a:r>
            <a:r>
              <a:rPr lang="el-GR" sz="2400" dirty="0" err="1"/>
              <a:t>γλυκοκορτικοειδών</a:t>
            </a:r>
            <a:r>
              <a:rPr lang="el-GR" sz="2400" dirty="0"/>
              <a:t>)</a:t>
            </a:r>
          </a:p>
          <a:p>
            <a:pPr marL="342900" indent="-342900">
              <a:buFont typeface="Arial" panose="020B0604020202020204" pitchFamily="34" charset="0"/>
              <a:buChar char="•"/>
            </a:pPr>
            <a:r>
              <a:rPr lang="el-GR" sz="2400" dirty="0"/>
              <a:t>Λεμφοκυττάρωση (ανεπάρκεια </a:t>
            </a:r>
            <a:r>
              <a:rPr lang="el-GR" sz="2400" dirty="0" err="1"/>
              <a:t>γλυκοκορτικοειδών</a:t>
            </a:r>
            <a:r>
              <a:rPr lang="el-GR" sz="2400" dirty="0"/>
              <a:t>)</a:t>
            </a:r>
          </a:p>
          <a:p>
            <a:pPr marL="342900" indent="-342900">
              <a:buFont typeface="Arial" panose="020B0604020202020204" pitchFamily="34" charset="0"/>
              <a:buChar char="•"/>
            </a:pPr>
            <a:r>
              <a:rPr lang="el-GR" sz="2400" dirty="0"/>
              <a:t>Υπογλυκαιμία (μειωμένη </a:t>
            </a:r>
            <a:r>
              <a:rPr lang="el-GR" sz="2400" dirty="0" err="1"/>
              <a:t>γλυκονεογένεση</a:t>
            </a:r>
            <a:r>
              <a:rPr lang="el-GR" sz="2400" dirty="0"/>
              <a:t> και </a:t>
            </a:r>
            <a:r>
              <a:rPr lang="el-GR" sz="2400" dirty="0" err="1"/>
              <a:t>γλυκογονόλυση</a:t>
            </a:r>
            <a:r>
              <a:rPr lang="el-GR" sz="2400" dirty="0"/>
              <a:t>: ανεπάρκεια </a:t>
            </a:r>
            <a:r>
              <a:rPr lang="el-GR" sz="2400" dirty="0" err="1"/>
              <a:t>γλυκοκορτικοειδών</a:t>
            </a:r>
            <a:r>
              <a:rPr lang="el-GR" sz="2400" dirty="0"/>
              <a:t>)-πιο σπάνιο</a:t>
            </a:r>
          </a:p>
          <a:p>
            <a:pPr marL="342900" indent="-342900">
              <a:buFont typeface="Arial" panose="020B0604020202020204" pitchFamily="34" charset="0"/>
              <a:buChar char="•"/>
            </a:pPr>
            <a:r>
              <a:rPr lang="el-GR" sz="2400" dirty="0" err="1"/>
              <a:t>Υπερασβεστιαιμία</a:t>
            </a:r>
            <a:r>
              <a:rPr lang="el-GR" sz="2400" dirty="0"/>
              <a:t> (λόγω </a:t>
            </a:r>
            <a:r>
              <a:rPr lang="el-GR" sz="2400" dirty="0" err="1"/>
              <a:t>υπογκαιμίας</a:t>
            </a:r>
            <a:r>
              <a:rPr lang="el-GR" sz="2400" dirty="0"/>
              <a:t>)-πιο σπάνιο</a:t>
            </a:r>
          </a:p>
        </p:txBody>
      </p:sp>
    </p:spTree>
    <p:extLst>
      <p:ext uri="{BB962C8B-B14F-4D97-AF65-F5344CB8AC3E}">
        <p14:creationId xmlns:p14="http://schemas.microsoft.com/office/powerpoint/2010/main" val="4231787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B55188-1C0E-C8E3-9390-452766BD9817}"/>
              </a:ext>
            </a:extLst>
          </p:cNvPr>
          <p:cNvSpPr txBox="1"/>
          <p:nvPr/>
        </p:nvSpPr>
        <p:spPr>
          <a:xfrm>
            <a:off x="2541319" y="225631"/>
            <a:ext cx="7415748" cy="584775"/>
          </a:xfrm>
          <a:prstGeom prst="rect">
            <a:avLst/>
          </a:prstGeom>
          <a:noFill/>
        </p:spPr>
        <p:txBody>
          <a:bodyPr wrap="none" rtlCol="0">
            <a:spAutoFit/>
          </a:bodyPr>
          <a:lstStyle/>
          <a:p>
            <a:r>
              <a:rPr lang="el-GR" sz="3200" dirty="0"/>
              <a:t>Εργαστηριακά ευρήματα στη νόσο </a:t>
            </a:r>
            <a:r>
              <a:rPr lang="fr-CH" sz="3200" dirty="0"/>
              <a:t>Addison</a:t>
            </a:r>
          </a:p>
        </p:txBody>
      </p:sp>
      <p:sp>
        <p:nvSpPr>
          <p:cNvPr id="5" name="TextBox 4">
            <a:extLst>
              <a:ext uri="{FF2B5EF4-FFF2-40B4-BE49-F238E27FC236}">
                <a16:creationId xmlns:a16="http://schemas.microsoft.com/office/drawing/2014/main" id="{BBE061CF-8CAF-257D-A5A0-7AA6D0C18082}"/>
              </a:ext>
            </a:extLst>
          </p:cNvPr>
          <p:cNvSpPr txBox="1"/>
          <p:nvPr/>
        </p:nvSpPr>
        <p:spPr>
          <a:xfrm>
            <a:off x="1478570" y="1276114"/>
            <a:ext cx="9850004" cy="3046988"/>
          </a:xfrm>
          <a:prstGeom prst="rect">
            <a:avLst/>
          </a:prstGeom>
          <a:noFill/>
        </p:spPr>
        <p:txBody>
          <a:bodyPr wrap="none" rtlCol="0">
            <a:spAutoFit/>
          </a:bodyPr>
          <a:lstStyle/>
          <a:p>
            <a:r>
              <a:rPr lang="el-GR" sz="2400" dirty="0"/>
              <a:t>Μέτρηση πρωινής </a:t>
            </a:r>
            <a:r>
              <a:rPr lang="el-GR" sz="2400" dirty="0" err="1"/>
              <a:t>κορτιζόλης</a:t>
            </a:r>
            <a:r>
              <a:rPr lang="el-GR" sz="2400" dirty="0"/>
              <a:t> (6-9 </a:t>
            </a:r>
            <a:r>
              <a:rPr lang="el-GR" sz="2400" dirty="0" err="1"/>
              <a:t>πμ</a:t>
            </a:r>
            <a:r>
              <a:rPr lang="el-GR" sz="2400" dirty="0"/>
              <a:t>): </a:t>
            </a:r>
            <a:endParaRPr lang="fr-CH" sz="2400" dirty="0"/>
          </a:p>
          <a:p>
            <a:pPr marL="342900" indent="-342900">
              <a:buFont typeface="Wingdings" panose="05000000000000000000" pitchFamily="2" charset="2"/>
              <a:buChar char="Ø"/>
            </a:pPr>
            <a:r>
              <a:rPr lang="el-GR" sz="2400" dirty="0"/>
              <a:t>αν &lt;</a:t>
            </a:r>
            <a:r>
              <a:rPr lang="fr-CH" sz="2400" dirty="0"/>
              <a:t>3</a:t>
            </a:r>
            <a:r>
              <a:rPr lang="el-GR" sz="2400" dirty="0"/>
              <a:t> μ</a:t>
            </a:r>
            <a:r>
              <a:rPr lang="en-US" sz="2400" dirty="0"/>
              <a:t>g/dl: </a:t>
            </a:r>
            <a:r>
              <a:rPr lang="el-GR" sz="2400" dirty="0"/>
              <a:t>συμβατό με </a:t>
            </a:r>
            <a:r>
              <a:rPr lang="el-GR" sz="2400" dirty="0" err="1"/>
              <a:t>επινεφριδιακή</a:t>
            </a:r>
            <a:r>
              <a:rPr lang="el-GR" sz="2400" dirty="0"/>
              <a:t> ανεπάρκεια</a:t>
            </a:r>
            <a:endParaRPr lang="fr-CH" sz="2400" dirty="0"/>
          </a:p>
          <a:p>
            <a:pPr marL="342900" indent="-342900">
              <a:buFont typeface="Wingdings" panose="05000000000000000000" pitchFamily="2" charset="2"/>
              <a:buChar char="Ø"/>
            </a:pPr>
            <a:r>
              <a:rPr lang="el-GR" sz="2400" dirty="0"/>
              <a:t>αν μεταξύ 3-18 μ</a:t>
            </a:r>
            <a:r>
              <a:rPr lang="en-US" sz="2400" dirty="0"/>
              <a:t>g/dl: </a:t>
            </a:r>
            <a:r>
              <a:rPr lang="el-GR" sz="2400" dirty="0"/>
              <a:t>πιθανώς </a:t>
            </a:r>
            <a:r>
              <a:rPr lang="el-GR" sz="2400" dirty="0" err="1"/>
              <a:t>επινεφριδιακή</a:t>
            </a:r>
            <a:r>
              <a:rPr lang="el-GR" sz="2400" dirty="0"/>
              <a:t> ανεπάρκεια</a:t>
            </a:r>
          </a:p>
          <a:p>
            <a:pPr marL="342900" indent="-342900">
              <a:buFont typeface="Wingdings" panose="05000000000000000000" pitchFamily="2" charset="2"/>
              <a:buChar char="Ø"/>
            </a:pPr>
            <a:r>
              <a:rPr lang="el-GR" sz="2400" dirty="0"/>
              <a:t>αν &gt;18μ</a:t>
            </a:r>
            <a:r>
              <a:rPr lang="en-US" sz="2400" dirty="0"/>
              <a:t>g/dl </a:t>
            </a:r>
            <a:r>
              <a:rPr lang="el-GR" sz="2400" dirty="0"/>
              <a:t>: απίθανη η </a:t>
            </a:r>
            <a:r>
              <a:rPr lang="el-GR" sz="2400" dirty="0" err="1"/>
              <a:t>επινεφριδιακή</a:t>
            </a:r>
            <a:r>
              <a:rPr lang="el-GR" sz="2400" dirty="0"/>
              <a:t> ανεπάρκεια</a:t>
            </a:r>
          </a:p>
          <a:p>
            <a:endParaRPr lang="el-GR" sz="2400" dirty="0"/>
          </a:p>
          <a:p>
            <a:r>
              <a:rPr lang="el-GR" sz="2400" dirty="0"/>
              <a:t>παράλληλα μέτρηση </a:t>
            </a:r>
            <a:r>
              <a:rPr lang="fr-CH" sz="2400" dirty="0"/>
              <a:t>ACTH</a:t>
            </a:r>
            <a:r>
              <a:rPr lang="el-GR" sz="2400" dirty="0"/>
              <a:t>: </a:t>
            </a:r>
            <a:endParaRPr lang="en-US" sz="2400" dirty="0"/>
          </a:p>
          <a:p>
            <a:pPr marL="342900" indent="-342900">
              <a:buFont typeface="Wingdings" panose="05000000000000000000" pitchFamily="2" charset="2"/>
              <a:buChar char="Ø"/>
            </a:pPr>
            <a:r>
              <a:rPr lang="el-GR" sz="2400" dirty="0"/>
              <a:t>αν </a:t>
            </a:r>
            <a:r>
              <a:rPr lang="el-GR" sz="2400" dirty="0" err="1"/>
              <a:t>υψηλή</a:t>
            </a:r>
            <a:r>
              <a:rPr lang="el-GR" sz="2400" dirty="0" err="1">
                <a:sym typeface="Wingdings" panose="05000000000000000000" pitchFamily="2" charset="2"/>
              </a:rPr>
              <a:t>συμβατό</a:t>
            </a:r>
            <a:r>
              <a:rPr lang="el-GR" sz="2400" dirty="0">
                <a:sym typeface="Wingdings" panose="05000000000000000000" pitchFamily="2" charset="2"/>
              </a:rPr>
              <a:t> με πρωτοπαθή </a:t>
            </a:r>
            <a:r>
              <a:rPr lang="el-GR" sz="2400" dirty="0" err="1">
                <a:sym typeface="Wingdings" panose="05000000000000000000" pitchFamily="2" charset="2"/>
              </a:rPr>
              <a:t>επινεφριδιακή</a:t>
            </a:r>
            <a:r>
              <a:rPr lang="el-GR" sz="2400" dirty="0">
                <a:sym typeface="Wingdings" panose="05000000000000000000" pitchFamily="2" charset="2"/>
              </a:rPr>
              <a:t> ανεπάρκεια (</a:t>
            </a:r>
            <a:r>
              <a:rPr lang="en-US" sz="2400" dirty="0">
                <a:sym typeface="Wingdings" panose="05000000000000000000" pitchFamily="2" charset="2"/>
              </a:rPr>
              <a:t>Addison)</a:t>
            </a:r>
            <a:endParaRPr lang="el-GR" sz="2400" dirty="0">
              <a:sym typeface="Wingdings" panose="05000000000000000000" pitchFamily="2" charset="2"/>
            </a:endParaRPr>
          </a:p>
          <a:p>
            <a:pPr marL="342900" indent="-342900">
              <a:buFont typeface="Wingdings" panose="05000000000000000000" pitchFamily="2" charset="2"/>
              <a:buChar char="Ø"/>
            </a:pPr>
            <a:r>
              <a:rPr lang="el-GR" sz="2400" dirty="0">
                <a:sym typeface="Wingdings" panose="05000000000000000000" pitchFamily="2" charset="2"/>
              </a:rPr>
              <a:t>αν χαμηλή συμβατό με δευτεροπαθή </a:t>
            </a:r>
            <a:r>
              <a:rPr lang="el-GR" sz="2400" dirty="0" err="1">
                <a:sym typeface="Wingdings" panose="05000000000000000000" pitchFamily="2" charset="2"/>
              </a:rPr>
              <a:t>επινεφριδιακή</a:t>
            </a:r>
            <a:r>
              <a:rPr lang="el-GR" sz="2400" dirty="0">
                <a:sym typeface="Wingdings" panose="05000000000000000000" pitchFamily="2" charset="2"/>
              </a:rPr>
              <a:t> ανεπάρκεια</a:t>
            </a:r>
            <a:endParaRPr lang="en-US" sz="2400" dirty="0"/>
          </a:p>
        </p:txBody>
      </p:sp>
      <p:sp>
        <p:nvSpPr>
          <p:cNvPr id="6" name="TextBox 5">
            <a:extLst>
              <a:ext uri="{FF2B5EF4-FFF2-40B4-BE49-F238E27FC236}">
                <a16:creationId xmlns:a16="http://schemas.microsoft.com/office/drawing/2014/main" id="{5026B04B-B1F8-5594-9BBD-1B4A129697F3}"/>
              </a:ext>
            </a:extLst>
          </p:cNvPr>
          <p:cNvSpPr txBox="1"/>
          <p:nvPr/>
        </p:nvSpPr>
        <p:spPr>
          <a:xfrm>
            <a:off x="166254" y="4788810"/>
            <a:ext cx="11092011" cy="1569660"/>
          </a:xfrm>
          <a:prstGeom prst="rect">
            <a:avLst/>
          </a:prstGeom>
          <a:noFill/>
        </p:spPr>
        <p:txBody>
          <a:bodyPr wrap="none" rtlCol="0">
            <a:spAutoFit/>
          </a:bodyPr>
          <a:lstStyle/>
          <a:p>
            <a:r>
              <a:rPr lang="el-GR" sz="2400" b="1" dirty="0"/>
              <a:t>Δυναμική δοκιμασία </a:t>
            </a:r>
            <a:r>
              <a:rPr lang="en-US" sz="2400" b="1" dirty="0"/>
              <a:t>ACTH (</a:t>
            </a:r>
            <a:r>
              <a:rPr lang="en-US" sz="2400" b="1" dirty="0" err="1"/>
              <a:t>tetracosactide-synacthene</a:t>
            </a:r>
            <a:r>
              <a:rPr lang="en-US" sz="2400" b="1" dirty="0"/>
              <a:t>: N-terminal 24 aa ACTH):</a:t>
            </a:r>
          </a:p>
          <a:p>
            <a:pPr marL="342900" indent="-342900">
              <a:buFont typeface="Wingdings" panose="05000000000000000000" pitchFamily="2" charset="2"/>
              <a:buChar char="q"/>
            </a:pPr>
            <a:r>
              <a:rPr lang="el-GR" sz="2400" dirty="0"/>
              <a:t>Μέτρηση </a:t>
            </a:r>
            <a:r>
              <a:rPr lang="en-US" sz="2400" dirty="0"/>
              <a:t>ACTH, cortisol </a:t>
            </a:r>
            <a:r>
              <a:rPr lang="el-GR" sz="2400" dirty="0"/>
              <a:t>σε </a:t>
            </a:r>
            <a:r>
              <a:rPr lang="fr-CH" sz="2400" dirty="0"/>
              <a:t>t</a:t>
            </a:r>
            <a:r>
              <a:rPr lang="en-US" sz="2400" dirty="0"/>
              <a:t>=0 </a:t>
            </a:r>
            <a:r>
              <a:rPr lang="el-GR" sz="2400" dirty="0"/>
              <a:t>και ενδοφλέβια έγχυση 250 μ</a:t>
            </a:r>
            <a:r>
              <a:rPr lang="en-US" sz="2400" dirty="0"/>
              <a:t>g </a:t>
            </a:r>
            <a:r>
              <a:rPr lang="en-US" sz="2400" dirty="0" err="1"/>
              <a:t>tetracosactide</a:t>
            </a:r>
            <a:endParaRPr lang="en-US" sz="2400" dirty="0"/>
          </a:p>
          <a:p>
            <a:pPr marL="342900" indent="-342900">
              <a:buFont typeface="Wingdings" panose="05000000000000000000" pitchFamily="2" charset="2"/>
              <a:buChar char="q"/>
            </a:pPr>
            <a:r>
              <a:rPr lang="el-GR" sz="2400" dirty="0"/>
              <a:t>Μέτρηση </a:t>
            </a:r>
            <a:r>
              <a:rPr lang="el-GR" sz="2400" dirty="0" err="1"/>
              <a:t>κορτιζόλης</a:t>
            </a:r>
            <a:r>
              <a:rPr lang="el-GR" sz="2400" dirty="0"/>
              <a:t> σε </a:t>
            </a:r>
            <a:r>
              <a:rPr lang="en-US" sz="2400" dirty="0"/>
              <a:t>t=30’ </a:t>
            </a:r>
            <a:r>
              <a:rPr lang="el-GR" sz="2400" dirty="0"/>
              <a:t>και </a:t>
            </a:r>
            <a:r>
              <a:rPr lang="en-US" sz="2400" dirty="0"/>
              <a:t>t=60’ </a:t>
            </a:r>
            <a:r>
              <a:rPr lang="el-GR" sz="2400" dirty="0"/>
              <a:t>μετά την έγχυση. Αν η μέγιστη συγκέντρωση </a:t>
            </a:r>
          </a:p>
          <a:p>
            <a:r>
              <a:rPr lang="el-GR" sz="2400" dirty="0"/>
              <a:t>     </a:t>
            </a:r>
            <a:r>
              <a:rPr lang="el-GR" sz="2400" dirty="0" err="1"/>
              <a:t>κορτιζόλης</a:t>
            </a:r>
            <a:r>
              <a:rPr lang="en-US" sz="2400" b="1" dirty="0"/>
              <a:t> </a:t>
            </a:r>
            <a:r>
              <a:rPr lang="el-GR" sz="2400" dirty="0"/>
              <a:t>είναι πάνω από </a:t>
            </a:r>
            <a:r>
              <a:rPr lang="en-US" sz="2400" dirty="0"/>
              <a:t>18</a:t>
            </a:r>
            <a:r>
              <a:rPr lang="el-GR" sz="2400" dirty="0"/>
              <a:t>μ</a:t>
            </a:r>
            <a:r>
              <a:rPr lang="en-US" sz="2400" dirty="0"/>
              <a:t>g/dl: </a:t>
            </a:r>
            <a:r>
              <a:rPr lang="el-GR" sz="2400" dirty="0"/>
              <a:t>φυσιολογική.</a:t>
            </a:r>
            <a:endParaRPr lang="en-US" sz="2400" b="1" dirty="0"/>
          </a:p>
        </p:txBody>
      </p:sp>
    </p:spTree>
    <p:extLst>
      <p:ext uri="{BB962C8B-B14F-4D97-AF65-F5344CB8AC3E}">
        <p14:creationId xmlns:p14="http://schemas.microsoft.com/office/powerpoint/2010/main" val="1832743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49CEE7-EC1E-1BDB-45D4-3C17B5B96694}"/>
              </a:ext>
            </a:extLst>
          </p:cNvPr>
          <p:cNvSpPr txBox="1"/>
          <p:nvPr/>
        </p:nvSpPr>
        <p:spPr>
          <a:xfrm>
            <a:off x="1721921" y="154379"/>
            <a:ext cx="10237931" cy="584775"/>
          </a:xfrm>
          <a:prstGeom prst="rect">
            <a:avLst/>
          </a:prstGeom>
          <a:noFill/>
        </p:spPr>
        <p:txBody>
          <a:bodyPr wrap="none" rtlCol="0">
            <a:spAutoFit/>
          </a:bodyPr>
          <a:lstStyle/>
          <a:p>
            <a:r>
              <a:rPr lang="el-GR" sz="3200" dirty="0"/>
              <a:t>Αίτια  πρωτοπαθούς </a:t>
            </a:r>
            <a:r>
              <a:rPr lang="el-GR" sz="3200" dirty="0" err="1"/>
              <a:t>επινεφριδιακής</a:t>
            </a:r>
            <a:r>
              <a:rPr lang="el-GR" sz="3200" dirty="0"/>
              <a:t> ανεπάρκειας (</a:t>
            </a:r>
            <a:r>
              <a:rPr lang="en-US" sz="3200" dirty="0"/>
              <a:t>Addison)</a:t>
            </a:r>
          </a:p>
        </p:txBody>
      </p:sp>
      <p:sp>
        <p:nvSpPr>
          <p:cNvPr id="5" name="TextBox 4">
            <a:extLst>
              <a:ext uri="{FF2B5EF4-FFF2-40B4-BE49-F238E27FC236}">
                <a16:creationId xmlns:a16="http://schemas.microsoft.com/office/drawing/2014/main" id="{70E08877-B0CE-65C2-54C9-C61F4DAB5000}"/>
              </a:ext>
            </a:extLst>
          </p:cNvPr>
          <p:cNvSpPr txBox="1"/>
          <p:nvPr/>
        </p:nvSpPr>
        <p:spPr>
          <a:xfrm>
            <a:off x="154379" y="878774"/>
            <a:ext cx="12207765" cy="1938992"/>
          </a:xfrm>
          <a:prstGeom prst="rect">
            <a:avLst/>
          </a:prstGeom>
          <a:noFill/>
        </p:spPr>
        <p:txBody>
          <a:bodyPr wrap="none" rtlCol="0">
            <a:spAutoFit/>
          </a:bodyPr>
          <a:lstStyle/>
          <a:p>
            <a:r>
              <a:rPr lang="el-GR" sz="2400" b="1" dirty="0" err="1"/>
              <a:t>Αυτοάνοσα</a:t>
            </a:r>
            <a:r>
              <a:rPr lang="el-GR" sz="2400" b="1" dirty="0"/>
              <a:t> (πιο συχνό αίτιο στις μέρες μας)</a:t>
            </a:r>
            <a:endParaRPr lang="en-US" sz="2400" b="1" dirty="0"/>
          </a:p>
          <a:p>
            <a:pPr marL="342900" indent="-342900">
              <a:buFont typeface="Arial" panose="020B0604020202020204" pitchFamily="34" charset="0"/>
              <a:buChar char="•"/>
            </a:pPr>
            <a:r>
              <a:rPr lang="el-GR" sz="2400" dirty="0"/>
              <a:t>στα πλαίσια συνδρόμων </a:t>
            </a:r>
            <a:r>
              <a:rPr lang="en-US" sz="2400" dirty="0"/>
              <a:t>Autoimmune polyglandular syndrome 1&amp;2 (</a:t>
            </a:r>
            <a:r>
              <a:rPr lang="el-GR" sz="2400" dirty="0"/>
              <a:t>συνδυασμός με </a:t>
            </a:r>
          </a:p>
          <a:p>
            <a:r>
              <a:rPr lang="el-GR" sz="2400" dirty="0"/>
              <a:t>     </a:t>
            </a:r>
            <a:r>
              <a:rPr lang="el-GR" sz="2400" dirty="0" err="1"/>
              <a:t>υποπαραθυρεοειδισμό</a:t>
            </a:r>
            <a:r>
              <a:rPr lang="el-GR" sz="2400" dirty="0"/>
              <a:t>, μυκητίαση, </a:t>
            </a:r>
            <a:r>
              <a:rPr lang="el-GR" sz="2400" dirty="0" err="1"/>
              <a:t>υπο</a:t>
            </a:r>
            <a:r>
              <a:rPr lang="el-GR" sz="2400" dirty="0"/>
              <a:t>/</a:t>
            </a:r>
            <a:r>
              <a:rPr lang="el-GR" sz="2400" dirty="0" err="1"/>
              <a:t>υπερ-θυρεοειδισμό</a:t>
            </a:r>
            <a:r>
              <a:rPr lang="el-GR" sz="2400" dirty="0"/>
              <a:t>, πρώιμη ωοθηκική ανεπάρκεια,</a:t>
            </a:r>
          </a:p>
          <a:p>
            <a:r>
              <a:rPr lang="el-GR" sz="2400" dirty="0"/>
              <a:t>     ΣΔ1, κακοήθης αναιμία( νόσος </a:t>
            </a:r>
            <a:r>
              <a:rPr lang="fr-CH" sz="2400" dirty="0"/>
              <a:t>Biermer</a:t>
            </a:r>
            <a:r>
              <a:rPr lang="en-US" sz="2400" dirty="0"/>
              <a:t>)</a:t>
            </a:r>
          </a:p>
          <a:p>
            <a:pPr marL="342900" indent="-342900">
              <a:buFont typeface="Arial" panose="020B0604020202020204" pitchFamily="34" charset="0"/>
              <a:buChar char="•"/>
            </a:pPr>
            <a:r>
              <a:rPr lang="el-GR" sz="2400" dirty="0" err="1"/>
              <a:t>αυτοανοσία</a:t>
            </a:r>
            <a:r>
              <a:rPr lang="el-GR" sz="2400" dirty="0"/>
              <a:t> μόνο στο επινεφρίδιο</a:t>
            </a:r>
            <a:endParaRPr lang="en-US" sz="2400" dirty="0"/>
          </a:p>
        </p:txBody>
      </p:sp>
      <p:sp>
        <p:nvSpPr>
          <p:cNvPr id="6" name="TextBox 5">
            <a:extLst>
              <a:ext uri="{FF2B5EF4-FFF2-40B4-BE49-F238E27FC236}">
                <a16:creationId xmlns:a16="http://schemas.microsoft.com/office/drawing/2014/main" id="{09F11F17-91A0-F74E-CC5B-E23C1D627DB4}"/>
              </a:ext>
            </a:extLst>
          </p:cNvPr>
          <p:cNvSpPr txBox="1"/>
          <p:nvPr/>
        </p:nvSpPr>
        <p:spPr>
          <a:xfrm>
            <a:off x="154379" y="3087584"/>
            <a:ext cx="7266733" cy="2677656"/>
          </a:xfrm>
          <a:prstGeom prst="rect">
            <a:avLst/>
          </a:prstGeom>
          <a:noFill/>
        </p:spPr>
        <p:txBody>
          <a:bodyPr wrap="none" rtlCol="0">
            <a:spAutoFit/>
          </a:bodyPr>
          <a:lstStyle/>
          <a:p>
            <a:r>
              <a:rPr lang="el-GR" sz="2400" b="1" dirty="0"/>
              <a:t>Λοιμώδη</a:t>
            </a:r>
          </a:p>
          <a:p>
            <a:pPr marL="342900" indent="-342900">
              <a:buFont typeface="Arial" panose="020B0604020202020204" pitchFamily="34" charset="0"/>
              <a:buChar char="•"/>
            </a:pPr>
            <a:r>
              <a:rPr lang="el-GR" sz="2400" dirty="0"/>
              <a:t>φυματίωση (πιο συχνό αίτιο στην εποχή του </a:t>
            </a:r>
            <a:r>
              <a:rPr lang="en-US" sz="2400" dirty="0"/>
              <a:t>Addison)</a:t>
            </a:r>
          </a:p>
          <a:p>
            <a:pPr marL="342900" indent="-342900">
              <a:buFont typeface="Arial" panose="020B0604020202020204" pitchFamily="34" charset="0"/>
              <a:buChar char="•"/>
            </a:pPr>
            <a:r>
              <a:rPr lang="el-GR" sz="2400" dirty="0"/>
              <a:t>διάχυτη </a:t>
            </a:r>
            <a:r>
              <a:rPr lang="el-GR" sz="2400" dirty="0" err="1"/>
              <a:t>μυκητησιακή</a:t>
            </a:r>
            <a:r>
              <a:rPr lang="el-GR" sz="2400" dirty="0"/>
              <a:t> λοίμωξη</a:t>
            </a:r>
          </a:p>
          <a:p>
            <a:pPr marL="342900" indent="-342900">
              <a:buFont typeface="Arial" panose="020B0604020202020204" pitchFamily="34" charset="0"/>
              <a:buChar char="•"/>
            </a:pPr>
            <a:r>
              <a:rPr lang="en-US" sz="2400" dirty="0"/>
              <a:t>HIV-AIDS</a:t>
            </a:r>
          </a:p>
          <a:p>
            <a:pPr marL="342900" indent="-342900">
              <a:buFont typeface="Arial" panose="020B0604020202020204" pitchFamily="34" charset="0"/>
              <a:buChar char="•"/>
            </a:pPr>
            <a:r>
              <a:rPr lang="el-GR" sz="2400" dirty="0"/>
              <a:t>Σύφιλη</a:t>
            </a:r>
          </a:p>
          <a:p>
            <a:pPr marL="342900" indent="-342900">
              <a:buFont typeface="Arial" panose="020B0604020202020204" pitchFamily="34" charset="0"/>
              <a:buChar char="•"/>
            </a:pPr>
            <a:r>
              <a:rPr lang="el-GR" sz="2400" dirty="0"/>
              <a:t>Τρυπανοσωμίαση</a:t>
            </a:r>
            <a:endParaRPr lang="en-US" sz="2400" dirty="0"/>
          </a:p>
          <a:p>
            <a:pPr marL="342900" indent="-342900">
              <a:buFont typeface="Arial" panose="020B0604020202020204" pitchFamily="34" charset="0"/>
              <a:buChar char="•"/>
            </a:pPr>
            <a:endParaRPr lang="en-US" sz="2400" dirty="0"/>
          </a:p>
        </p:txBody>
      </p:sp>
      <p:sp>
        <p:nvSpPr>
          <p:cNvPr id="7" name="TextBox 6">
            <a:extLst>
              <a:ext uri="{FF2B5EF4-FFF2-40B4-BE49-F238E27FC236}">
                <a16:creationId xmlns:a16="http://schemas.microsoft.com/office/drawing/2014/main" id="{F8298D48-6209-6E79-29A9-ED0E716FF4C5}"/>
              </a:ext>
            </a:extLst>
          </p:cNvPr>
          <p:cNvSpPr txBox="1"/>
          <p:nvPr/>
        </p:nvSpPr>
        <p:spPr>
          <a:xfrm>
            <a:off x="154379" y="5563727"/>
            <a:ext cx="10623742" cy="1200329"/>
          </a:xfrm>
          <a:prstGeom prst="rect">
            <a:avLst/>
          </a:prstGeom>
          <a:noFill/>
        </p:spPr>
        <p:txBody>
          <a:bodyPr wrap="none" rtlCol="0">
            <a:spAutoFit/>
          </a:bodyPr>
          <a:lstStyle/>
          <a:p>
            <a:r>
              <a:rPr lang="el-GR" sz="2400" b="1" dirty="0" err="1"/>
              <a:t>Επινεφριδιακή</a:t>
            </a:r>
            <a:r>
              <a:rPr lang="el-GR" sz="2400" b="1" dirty="0"/>
              <a:t> διήθηση</a:t>
            </a:r>
          </a:p>
          <a:p>
            <a:pPr marL="342900" indent="-342900">
              <a:buFont typeface="Arial" panose="020B0604020202020204" pitchFamily="34" charset="0"/>
              <a:buChar char="•"/>
            </a:pPr>
            <a:r>
              <a:rPr lang="el-GR" sz="2400" dirty="0"/>
              <a:t>μεταστατικός καρκίνος: κυρίως από πνεύμονα, μαστό, στομάχι, </a:t>
            </a:r>
            <a:r>
              <a:rPr lang="el-GR" sz="2400" dirty="0" err="1"/>
              <a:t>κόλον</a:t>
            </a:r>
            <a:r>
              <a:rPr lang="el-GR" sz="2400" dirty="0"/>
              <a:t>, λέμφωμα</a:t>
            </a:r>
          </a:p>
          <a:p>
            <a:pPr marL="342900" indent="-342900">
              <a:buFont typeface="Arial" panose="020B0604020202020204" pitchFamily="34" charset="0"/>
              <a:buChar char="•"/>
            </a:pPr>
            <a:r>
              <a:rPr lang="el-GR" sz="2400" dirty="0" err="1"/>
              <a:t>σαρκοείδωση</a:t>
            </a:r>
            <a:r>
              <a:rPr lang="el-GR" sz="2400" dirty="0"/>
              <a:t>, </a:t>
            </a:r>
            <a:r>
              <a:rPr lang="el-GR" sz="2400" dirty="0" err="1"/>
              <a:t>αμυλοείδωση</a:t>
            </a:r>
            <a:r>
              <a:rPr lang="el-GR" sz="2400" dirty="0"/>
              <a:t>, </a:t>
            </a:r>
            <a:r>
              <a:rPr lang="el-GR" sz="2400" dirty="0" err="1"/>
              <a:t>αιμοχρωμάτωση</a:t>
            </a:r>
            <a:endParaRPr lang="en-US" sz="2400" dirty="0"/>
          </a:p>
        </p:txBody>
      </p:sp>
    </p:spTree>
    <p:extLst>
      <p:ext uri="{BB962C8B-B14F-4D97-AF65-F5344CB8AC3E}">
        <p14:creationId xmlns:p14="http://schemas.microsoft.com/office/powerpoint/2010/main" val="1827783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FC7F8C-B359-E2CE-D2CF-3CF0577479F9}"/>
              </a:ext>
            </a:extLst>
          </p:cNvPr>
          <p:cNvSpPr txBox="1"/>
          <p:nvPr/>
        </p:nvSpPr>
        <p:spPr>
          <a:xfrm>
            <a:off x="1721921" y="154379"/>
            <a:ext cx="10237931" cy="584775"/>
          </a:xfrm>
          <a:prstGeom prst="rect">
            <a:avLst/>
          </a:prstGeom>
          <a:noFill/>
        </p:spPr>
        <p:txBody>
          <a:bodyPr wrap="none" rtlCol="0">
            <a:spAutoFit/>
          </a:bodyPr>
          <a:lstStyle/>
          <a:p>
            <a:r>
              <a:rPr lang="el-GR" sz="3200" dirty="0"/>
              <a:t>Αίτια  πρωτοπαθούς </a:t>
            </a:r>
            <a:r>
              <a:rPr lang="el-GR" sz="3200" dirty="0" err="1"/>
              <a:t>επινεφριδιακής</a:t>
            </a:r>
            <a:r>
              <a:rPr lang="el-GR" sz="3200" dirty="0"/>
              <a:t> ανεπάρκειας (</a:t>
            </a:r>
            <a:r>
              <a:rPr lang="en-US" sz="3200" dirty="0"/>
              <a:t>Addison)</a:t>
            </a:r>
          </a:p>
        </p:txBody>
      </p:sp>
      <p:sp>
        <p:nvSpPr>
          <p:cNvPr id="5" name="TextBox 4">
            <a:extLst>
              <a:ext uri="{FF2B5EF4-FFF2-40B4-BE49-F238E27FC236}">
                <a16:creationId xmlns:a16="http://schemas.microsoft.com/office/drawing/2014/main" id="{B6029FF1-0160-B178-C342-D747170F2473}"/>
              </a:ext>
            </a:extLst>
          </p:cNvPr>
          <p:cNvSpPr txBox="1"/>
          <p:nvPr/>
        </p:nvSpPr>
        <p:spPr>
          <a:xfrm>
            <a:off x="237506" y="914400"/>
            <a:ext cx="8920840" cy="1200329"/>
          </a:xfrm>
          <a:prstGeom prst="rect">
            <a:avLst/>
          </a:prstGeom>
          <a:noFill/>
        </p:spPr>
        <p:txBody>
          <a:bodyPr wrap="none" rtlCol="0">
            <a:spAutoFit/>
          </a:bodyPr>
          <a:lstStyle/>
          <a:p>
            <a:r>
              <a:rPr lang="el-GR" sz="2400" b="1" dirty="0" err="1"/>
              <a:t>Επινεφριδιακή</a:t>
            </a:r>
            <a:r>
              <a:rPr lang="el-GR" sz="2400" b="1" dirty="0"/>
              <a:t> αιμορραγία ή </a:t>
            </a:r>
            <a:r>
              <a:rPr lang="el-GR" sz="2400" b="1" dirty="0" err="1"/>
              <a:t>έμφρακτο</a:t>
            </a:r>
            <a:endParaRPr lang="el-GR" sz="2400" b="1" dirty="0"/>
          </a:p>
          <a:p>
            <a:pPr marL="342900" indent="-342900">
              <a:buFont typeface="Arial" panose="020B0604020202020204" pitchFamily="34" charset="0"/>
              <a:buChar char="•"/>
            </a:pPr>
            <a:r>
              <a:rPr lang="el-GR" sz="2400" dirty="0"/>
              <a:t>σήψη από </a:t>
            </a:r>
            <a:r>
              <a:rPr lang="el-GR" sz="2400" dirty="0" err="1"/>
              <a:t>μηνιγγιτιδόκοκκο</a:t>
            </a:r>
            <a:r>
              <a:rPr lang="el-GR" sz="2400" dirty="0"/>
              <a:t> </a:t>
            </a:r>
            <a:r>
              <a:rPr lang="en-US" sz="2400" dirty="0"/>
              <a:t>(Waterhouse-</a:t>
            </a:r>
            <a:r>
              <a:rPr lang="en-US" sz="2400" dirty="0" err="1"/>
              <a:t>Friederichsen</a:t>
            </a:r>
            <a:r>
              <a:rPr lang="en-US" sz="2400" dirty="0"/>
              <a:t> syndrome)</a:t>
            </a:r>
          </a:p>
          <a:p>
            <a:pPr marL="342900" indent="-342900">
              <a:buFont typeface="Arial" panose="020B0604020202020204" pitchFamily="34" charset="0"/>
              <a:buChar char="•"/>
            </a:pPr>
            <a:r>
              <a:rPr lang="el-GR" sz="2400" dirty="0"/>
              <a:t>πρωτοπαθές </a:t>
            </a:r>
            <a:r>
              <a:rPr lang="el-GR" sz="2400" dirty="0" err="1"/>
              <a:t>αντιφωσφολιπιδικό</a:t>
            </a:r>
            <a:r>
              <a:rPr lang="el-GR" sz="2400" dirty="0"/>
              <a:t> σύνδρομο</a:t>
            </a:r>
            <a:endParaRPr lang="en-US" sz="2400" dirty="0"/>
          </a:p>
        </p:txBody>
      </p:sp>
      <p:sp>
        <p:nvSpPr>
          <p:cNvPr id="7" name="TextBox 6">
            <a:extLst>
              <a:ext uri="{FF2B5EF4-FFF2-40B4-BE49-F238E27FC236}">
                <a16:creationId xmlns:a16="http://schemas.microsoft.com/office/drawing/2014/main" id="{1B31D401-4B23-C2FF-80D7-2C60B3D0ECF2}"/>
              </a:ext>
            </a:extLst>
          </p:cNvPr>
          <p:cNvSpPr txBox="1"/>
          <p:nvPr/>
        </p:nvSpPr>
        <p:spPr>
          <a:xfrm>
            <a:off x="236223" y="2025766"/>
            <a:ext cx="6327886" cy="2308324"/>
          </a:xfrm>
          <a:prstGeom prst="rect">
            <a:avLst/>
          </a:prstGeom>
          <a:noFill/>
        </p:spPr>
        <p:txBody>
          <a:bodyPr wrap="none" rtlCol="0">
            <a:spAutoFit/>
          </a:bodyPr>
          <a:lstStyle/>
          <a:p>
            <a:r>
              <a:rPr lang="el-GR" sz="2400" b="1" dirty="0"/>
              <a:t>Φάρμακα</a:t>
            </a:r>
          </a:p>
          <a:p>
            <a:r>
              <a:rPr lang="el-GR" sz="2400" dirty="0" err="1"/>
              <a:t>αντιμυκητησιακά</a:t>
            </a:r>
            <a:r>
              <a:rPr lang="el-GR" sz="2400" dirty="0"/>
              <a:t> (</a:t>
            </a:r>
            <a:r>
              <a:rPr lang="el-GR" sz="2400" dirty="0" err="1"/>
              <a:t>κετοκοναζόλη</a:t>
            </a:r>
            <a:r>
              <a:rPr lang="el-GR" sz="2400" dirty="0"/>
              <a:t>, </a:t>
            </a:r>
            <a:r>
              <a:rPr lang="el-GR" sz="2400" dirty="0" err="1"/>
              <a:t>φλουκοναζόλη</a:t>
            </a:r>
            <a:r>
              <a:rPr lang="el-GR" sz="2400" dirty="0"/>
              <a:t>)</a:t>
            </a:r>
            <a:endParaRPr lang="fr-CH" sz="2400" dirty="0"/>
          </a:p>
          <a:p>
            <a:r>
              <a:rPr lang="el-GR" sz="2400" dirty="0"/>
              <a:t>αντιφυματικά (</a:t>
            </a:r>
            <a:r>
              <a:rPr lang="el-GR" sz="2400" dirty="0" err="1"/>
              <a:t>ριφαμπικίνη</a:t>
            </a:r>
            <a:r>
              <a:rPr lang="el-GR" sz="2400" dirty="0"/>
              <a:t>)</a:t>
            </a:r>
          </a:p>
          <a:p>
            <a:r>
              <a:rPr lang="el-GR" sz="2400" dirty="0"/>
              <a:t>αντιεπιληπτικό (</a:t>
            </a:r>
            <a:r>
              <a:rPr lang="el-GR" sz="2400" dirty="0" err="1"/>
              <a:t>φαινυντοϊνη</a:t>
            </a:r>
            <a:r>
              <a:rPr lang="el-GR" sz="2400" dirty="0"/>
              <a:t>)</a:t>
            </a:r>
          </a:p>
          <a:p>
            <a:r>
              <a:rPr lang="el-GR" sz="2400" dirty="0"/>
              <a:t>βαρβιτουρικά</a:t>
            </a:r>
          </a:p>
          <a:p>
            <a:endParaRPr lang="en-US" sz="2400" dirty="0"/>
          </a:p>
        </p:txBody>
      </p:sp>
      <p:sp>
        <p:nvSpPr>
          <p:cNvPr id="9" name="TextBox 8">
            <a:extLst>
              <a:ext uri="{FF2B5EF4-FFF2-40B4-BE49-F238E27FC236}">
                <a16:creationId xmlns:a16="http://schemas.microsoft.com/office/drawing/2014/main" id="{56B728D4-FDE4-C14D-A100-A7FE29681DE0}"/>
              </a:ext>
            </a:extLst>
          </p:cNvPr>
          <p:cNvSpPr txBox="1"/>
          <p:nvPr/>
        </p:nvSpPr>
        <p:spPr>
          <a:xfrm>
            <a:off x="234940" y="3976231"/>
            <a:ext cx="6329169" cy="830997"/>
          </a:xfrm>
          <a:prstGeom prst="rect">
            <a:avLst/>
          </a:prstGeom>
          <a:noFill/>
        </p:spPr>
        <p:txBody>
          <a:bodyPr wrap="none" rtlCol="0">
            <a:spAutoFit/>
          </a:bodyPr>
          <a:lstStyle/>
          <a:p>
            <a:r>
              <a:rPr lang="el-GR" sz="2400" b="1" dirty="0"/>
              <a:t>Μετεγχειρητικά </a:t>
            </a:r>
          </a:p>
          <a:p>
            <a:r>
              <a:rPr lang="el-GR" sz="2400" dirty="0"/>
              <a:t>μετά από </a:t>
            </a:r>
            <a:r>
              <a:rPr lang="el-GR" sz="2400" dirty="0" err="1"/>
              <a:t>άμφω</a:t>
            </a:r>
            <a:r>
              <a:rPr lang="el-GR" sz="2400" dirty="0"/>
              <a:t> νεφρεκτομή ή </a:t>
            </a:r>
            <a:r>
              <a:rPr lang="el-GR" sz="2400" dirty="0" err="1"/>
              <a:t>επινεφριδιεκτομή</a:t>
            </a:r>
            <a:endParaRPr lang="en-US" sz="2400" dirty="0"/>
          </a:p>
        </p:txBody>
      </p:sp>
      <p:sp>
        <p:nvSpPr>
          <p:cNvPr id="10" name="TextBox 9">
            <a:extLst>
              <a:ext uri="{FF2B5EF4-FFF2-40B4-BE49-F238E27FC236}">
                <a16:creationId xmlns:a16="http://schemas.microsoft.com/office/drawing/2014/main" id="{B1D615A6-AF46-71AE-D13D-EECE52EF0072}"/>
              </a:ext>
            </a:extLst>
          </p:cNvPr>
          <p:cNvSpPr txBox="1"/>
          <p:nvPr/>
        </p:nvSpPr>
        <p:spPr>
          <a:xfrm>
            <a:off x="92436" y="4807228"/>
            <a:ext cx="10318402" cy="2308324"/>
          </a:xfrm>
          <a:prstGeom prst="rect">
            <a:avLst/>
          </a:prstGeom>
          <a:noFill/>
        </p:spPr>
        <p:txBody>
          <a:bodyPr wrap="none" rtlCol="0">
            <a:spAutoFit/>
          </a:bodyPr>
          <a:lstStyle/>
          <a:p>
            <a:r>
              <a:rPr lang="el-GR" sz="2400" b="1" dirty="0"/>
              <a:t>Άλλα</a:t>
            </a:r>
          </a:p>
          <a:p>
            <a:pPr marL="342900" indent="-342900">
              <a:buFont typeface="Arial" panose="020B0604020202020204" pitchFamily="34" charset="0"/>
              <a:buChar char="•"/>
            </a:pPr>
            <a:r>
              <a:rPr lang="el-GR" sz="2400" dirty="0" err="1"/>
              <a:t>αδρενολευκοδυστροφία</a:t>
            </a:r>
            <a:r>
              <a:rPr lang="el-GR" sz="2400" dirty="0"/>
              <a:t> –</a:t>
            </a:r>
            <a:r>
              <a:rPr lang="el-GR" sz="2400" dirty="0" err="1"/>
              <a:t>αδρενομυελονευροπάθεια</a:t>
            </a:r>
            <a:r>
              <a:rPr lang="el-GR" sz="2400" dirty="0"/>
              <a:t> (</a:t>
            </a:r>
            <a:r>
              <a:rPr lang="el-GR" sz="2400" dirty="0" err="1"/>
              <a:t>απομυελινωτική</a:t>
            </a:r>
            <a:r>
              <a:rPr lang="el-GR" sz="2400" dirty="0"/>
              <a:t> νόσος)</a:t>
            </a:r>
          </a:p>
          <a:p>
            <a:pPr marL="342900" indent="-342900">
              <a:buFont typeface="Arial" panose="020B0604020202020204" pitchFamily="34" charset="0"/>
              <a:buChar char="•"/>
            </a:pPr>
            <a:r>
              <a:rPr lang="el-GR" sz="2400" dirty="0"/>
              <a:t>συγγενής υποπλασία επινεφριδίων</a:t>
            </a:r>
          </a:p>
          <a:p>
            <a:pPr marL="342900" indent="-342900">
              <a:buFont typeface="Arial" panose="020B0604020202020204" pitchFamily="34" charset="0"/>
              <a:buChar char="•"/>
            </a:pPr>
            <a:r>
              <a:rPr lang="el-GR" sz="2400" dirty="0" err="1"/>
              <a:t>οικογενής</a:t>
            </a:r>
            <a:r>
              <a:rPr lang="el-GR" sz="2400" dirty="0"/>
              <a:t> έλλειψη ή αντίσταση στη δράση των </a:t>
            </a:r>
            <a:r>
              <a:rPr lang="el-GR" sz="2400" dirty="0" err="1"/>
              <a:t>γλυκοκορτικοειδών</a:t>
            </a:r>
            <a:endParaRPr lang="el-GR" sz="2400" dirty="0"/>
          </a:p>
          <a:p>
            <a:pPr marL="342900" indent="-342900">
              <a:buFont typeface="Arial" panose="020B0604020202020204" pitchFamily="34" charset="0"/>
              <a:buChar char="•"/>
            </a:pPr>
            <a:r>
              <a:rPr lang="el-GR" sz="2400" dirty="0"/>
              <a:t>γενετικές ανωμαλίες μεταβολισμού χοληστερόλης</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883947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62D65A-BC26-2FF1-4B27-4F560F576367}"/>
              </a:ext>
            </a:extLst>
          </p:cNvPr>
          <p:cNvSpPr txBox="1"/>
          <p:nvPr/>
        </p:nvSpPr>
        <p:spPr>
          <a:xfrm>
            <a:off x="1211282" y="130629"/>
            <a:ext cx="8840112" cy="1077218"/>
          </a:xfrm>
          <a:prstGeom prst="rect">
            <a:avLst/>
          </a:prstGeom>
          <a:noFill/>
        </p:spPr>
        <p:txBody>
          <a:bodyPr wrap="none" rtlCol="0">
            <a:spAutoFit/>
          </a:bodyPr>
          <a:lstStyle/>
          <a:p>
            <a:r>
              <a:rPr lang="el-GR" sz="3200" dirty="0"/>
              <a:t>Αίτια  δευτεροπαθούς </a:t>
            </a:r>
            <a:r>
              <a:rPr lang="el-GR" sz="3200" dirty="0" err="1"/>
              <a:t>επινεφριδιακής</a:t>
            </a:r>
            <a:r>
              <a:rPr lang="el-GR" sz="3200" dirty="0"/>
              <a:t> ανεπάρκειας</a:t>
            </a:r>
          </a:p>
          <a:p>
            <a:pPr algn="ctr"/>
            <a:r>
              <a:rPr lang="el-GR" sz="3200" dirty="0"/>
              <a:t>«κεντρικής αιτιολογίας» </a:t>
            </a:r>
            <a:endParaRPr lang="en-US" sz="3200" dirty="0"/>
          </a:p>
        </p:txBody>
      </p:sp>
      <p:sp>
        <p:nvSpPr>
          <p:cNvPr id="5" name="TextBox 4">
            <a:extLst>
              <a:ext uri="{FF2B5EF4-FFF2-40B4-BE49-F238E27FC236}">
                <a16:creationId xmlns:a16="http://schemas.microsoft.com/office/drawing/2014/main" id="{46DFC4B0-1F7F-CC5D-E1F8-03BE67EF4566}"/>
              </a:ext>
            </a:extLst>
          </p:cNvPr>
          <p:cNvSpPr txBox="1"/>
          <p:nvPr/>
        </p:nvSpPr>
        <p:spPr>
          <a:xfrm>
            <a:off x="0" y="1112845"/>
            <a:ext cx="11817209" cy="461665"/>
          </a:xfrm>
          <a:prstGeom prst="rect">
            <a:avLst/>
          </a:prstGeom>
          <a:noFill/>
        </p:spPr>
        <p:txBody>
          <a:bodyPr wrap="none" rtlCol="0">
            <a:spAutoFit/>
          </a:bodyPr>
          <a:lstStyle/>
          <a:p>
            <a:r>
              <a:rPr lang="el-GR" sz="2400" b="1" dirty="0"/>
              <a:t>Όγκοι υπόφυσης-υποθαλάμου </a:t>
            </a:r>
            <a:r>
              <a:rPr lang="el-GR" sz="2400" dirty="0"/>
              <a:t>(αδενώματα, </a:t>
            </a:r>
            <a:r>
              <a:rPr lang="el-GR" sz="2400" dirty="0" err="1"/>
              <a:t>κρανιοφαρρυγίωμα</a:t>
            </a:r>
            <a:r>
              <a:rPr lang="el-GR" sz="2400" dirty="0"/>
              <a:t>, </a:t>
            </a:r>
            <a:r>
              <a:rPr lang="el-GR" sz="2400" dirty="0" err="1"/>
              <a:t>μηνιγγίωμα</a:t>
            </a:r>
            <a:r>
              <a:rPr lang="el-GR" sz="2400" dirty="0"/>
              <a:t>, μεταστάσεις)</a:t>
            </a:r>
            <a:endParaRPr lang="en-US" sz="2400" dirty="0"/>
          </a:p>
        </p:txBody>
      </p:sp>
      <p:sp>
        <p:nvSpPr>
          <p:cNvPr id="6" name="TextBox 5">
            <a:extLst>
              <a:ext uri="{FF2B5EF4-FFF2-40B4-BE49-F238E27FC236}">
                <a16:creationId xmlns:a16="http://schemas.microsoft.com/office/drawing/2014/main" id="{2D954E7A-E067-7419-CB76-8AF8963C3D22}"/>
              </a:ext>
            </a:extLst>
          </p:cNvPr>
          <p:cNvSpPr txBox="1"/>
          <p:nvPr/>
        </p:nvSpPr>
        <p:spPr>
          <a:xfrm>
            <a:off x="0" y="1728398"/>
            <a:ext cx="7188186" cy="461665"/>
          </a:xfrm>
          <a:prstGeom prst="rect">
            <a:avLst/>
          </a:prstGeom>
          <a:noFill/>
        </p:spPr>
        <p:txBody>
          <a:bodyPr wrap="none" rtlCol="0">
            <a:spAutoFit/>
          </a:bodyPr>
          <a:lstStyle/>
          <a:p>
            <a:r>
              <a:rPr lang="el-GR" sz="2400" b="1" dirty="0"/>
              <a:t>Ακτινοβολία υπόφυσης </a:t>
            </a:r>
            <a:r>
              <a:rPr lang="el-GR" sz="2400" dirty="0"/>
              <a:t>(στα πλαίσια ακτινοθεραπείας)</a:t>
            </a:r>
            <a:endParaRPr lang="en-US" sz="2400" b="1" dirty="0"/>
          </a:p>
        </p:txBody>
      </p:sp>
      <p:sp>
        <p:nvSpPr>
          <p:cNvPr id="7" name="TextBox 6">
            <a:extLst>
              <a:ext uri="{FF2B5EF4-FFF2-40B4-BE49-F238E27FC236}">
                <a16:creationId xmlns:a16="http://schemas.microsoft.com/office/drawing/2014/main" id="{F7654747-3DF3-9AD0-82CE-8373943EE4AC}"/>
              </a:ext>
            </a:extLst>
          </p:cNvPr>
          <p:cNvSpPr txBox="1"/>
          <p:nvPr/>
        </p:nvSpPr>
        <p:spPr>
          <a:xfrm>
            <a:off x="0" y="2470068"/>
            <a:ext cx="9772932" cy="830997"/>
          </a:xfrm>
          <a:prstGeom prst="rect">
            <a:avLst/>
          </a:prstGeom>
          <a:noFill/>
        </p:spPr>
        <p:txBody>
          <a:bodyPr wrap="none" rtlCol="0">
            <a:spAutoFit/>
          </a:bodyPr>
          <a:lstStyle/>
          <a:p>
            <a:r>
              <a:rPr lang="el-GR" sz="2400" b="1" dirty="0" err="1"/>
              <a:t>Αυτοάνοση</a:t>
            </a:r>
            <a:r>
              <a:rPr lang="el-GR" sz="2400" b="1" dirty="0"/>
              <a:t> </a:t>
            </a:r>
            <a:r>
              <a:rPr lang="el-GR" sz="2400" b="1" dirty="0" err="1"/>
              <a:t>υποφυσίτιδα</a:t>
            </a:r>
            <a:r>
              <a:rPr lang="el-GR" sz="2400" b="1" dirty="0"/>
              <a:t> </a:t>
            </a:r>
          </a:p>
          <a:p>
            <a:r>
              <a:rPr lang="el-GR" sz="2400" b="1" dirty="0"/>
              <a:t>(</a:t>
            </a:r>
            <a:r>
              <a:rPr lang="el-GR" sz="2400" dirty="0"/>
              <a:t>συσχέτιση με εγκυμοσύνη, άλλα </a:t>
            </a:r>
            <a:r>
              <a:rPr lang="el-GR" sz="2400" dirty="0" err="1"/>
              <a:t>αυτοάνοσα</a:t>
            </a:r>
            <a:r>
              <a:rPr lang="el-GR" sz="2400" dirty="0"/>
              <a:t> και ανοσοθεραπείες καρκίνου)</a:t>
            </a:r>
            <a:endParaRPr lang="en-US" sz="2400" b="1" dirty="0"/>
          </a:p>
        </p:txBody>
      </p:sp>
      <p:sp>
        <p:nvSpPr>
          <p:cNvPr id="8" name="TextBox 7">
            <a:extLst>
              <a:ext uri="{FF2B5EF4-FFF2-40B4-BE49-F238E27FC236}">
                <a16:creationId xmlns:a16="http://schemas.microsoft.com/office/drawing/2014/main" id="{98927840-E025-6D8C-A785-D641627871B2}"/>
              </a:ext>
            </a:extLst>
          </p:cNvPr>
          <p:cNvSpPr txBox="1"/>
          <p:nvPr/>
        </p:nvSpPr>
        <p:spPr>
          <a:xfrm>
            <a:off x="74387" y="3527907"/>
            <a:ext cx="12117613" cy="830997"/>
          </a:xfrm>
          <a:prstGeom prst="rect">
            <a:avLst/>
          </a:prstGeom>
          <a:noFill/>
        </p:spPr>
        <p:txBody>
          <a:bodyPr wrap="none" rtlCol="0">
            <a:spAutoFit/>
          </a:bodyPr>
          <a:lstStyle/>
          <a:p>
            <a:r>
              <a:rPr lang="el-GR" sz="2400" b="1" dirty="0"/>
              <a:t>Αποπληξία-αιμορραγία υπόφυσης (</a:t>
            </a:r>
            <a:r>
              <a:rPr lang="el-GR" sz="2400" dirty="0"/>
              <a:t>αιμορραγικό </a:t>
            </a:r>
            <a:r>
              <a:rPr lang="el-GR" sz="2400" dirty="0" err="1"/>
              <a:t>έμφρακτο</a:t>
            </a:r>
            <a:r>
              <a:rPr lang="el-GR" sz="2400" dirty="0"/>
              <a:t> μεγάλων αδενωμάτων ή </a:t>
            </a:r>
          </a:p>
          <a:p>
            <a:r>
              <a:rPr lang="el-GR" sz="2400" dirty="0"/>
              <a:t>ως αποτέλεσμα σημαντικής απώλειας αίματος: χειρουργείο ή εγκυμοσύνη: σύνδρομο </a:t>
            </a:r>
            <a:r>
              <a:rPr lang="en-US" sz="2400" dirty="0"/>
              <a:t>Sheehan</a:t>
            </a:r>
            <a:endParaRPr lang="en-US" sz="2400" b="1" dirty="0"/>
          </a:p>
        </p:txBody>
      </p:sp>
      <p:sp>
        <p:nvSpPr>
          <p:cNvPr id="9" name="TextBox 8">
            <a:extLst>
              <a:ext uri="{FF2B5EF4-FFF2-40B4-BE49-F238E27FC236}">
                <a16:creationId xmlns:a16="http://schemas.microsoft.com/office/drawing/2014/main" id="{0897723B-8AC1-7D6C-2706-51BBA3F85ECB}"/>
              </a:ext>
            </a:extLst>
          </p:cNvPr>
          <p:cNvSpPr txBox="1"/>
          <p:nvPr/>
        </p:nvSpPr>
        <p:spPr>
          <a:xfrm>
            <a:off x="74387" y="4585746"/>
            <a:ext cx="10223120" cy="830997"/>
          </a:xfrm>
          <a:prstGeom prst="rect">
            <a:avLst/>
          </a:prstGeom>
          <a:noFill/>
        </p:spPr>
        <p:txBody>
          <a:bodyPr wrap="none" rtlCol="0">
            <a:spAutoFit/>
          </a:bodyPr>
          <a:lstStyle/>
          <a:p>
            <a:r>
              <a:rPr lang="el-GR" sz="2400" b="1" dirty="0"/>
              <a:t>Διήθηση υπόφυσης </a:t>
            </a:r>
            <a:r>
              <a:rPr lang="el-GR" sz="2400" dirty="0"/>
              <a:t>(φυματίωση, </a:t>
            </a:r>
            <a:r>
              <a:rPr lang="el-GR" sz="2400" dirty="0" err="1"/>
              <a:t>σαρκοείδωση</a:t>
            </a:r>
            <a:r>
              <a:rPr lang="el-GR" sz="2400" dirty="0"/>
              <a:t>, </a:t>
            </a:r>
            <a:r>
              <a:rPr lang="el-GR" sz="2400" dirty="0" err="1"/>
              <a:t>ιστιοκυττάρωση</a:t>
            </a:r>
            <a:r>
              <a:rPr lang="el-GR" sz="2400" dirty="0"/>
              <a:t> Χ, αγγειίτιδες)</a:t>
            </a:r>
          </a:p>
          <a:p>
            <a:endParaRPr lang="el-GR" sz="2400" dirty="0"/>
          </a:p>
        </p:txBody>
      </p:sp>
      <p:sp>
        <p:nvSpPr>
          <p:cNvPr id="10" name="TextBox 9">
            <a:extLst>
              <a:ext uri="{FF2B5EF4-FFF2-40B4-BE49-F238E27FC236}">
                <a16:creationId xmlns:a16="http://schemas.microsoft.com/office/drawing/2014/main" id="{90578CD5-7B08-9E4D-D88B-585FD0FBEA3E}"/>
              </a:ext>
            </a:extLst>
          </p:cNvPr>
          <p:cNvSpPr txBox="1"/>
          <p:nvPr/>
        </p:nvSpPr>
        <p:spPr>
          <a:xfrm>
            <a:off x="74387" y="5416743"/>
            <a:ext cx="8787741" cy="461665"/>
          </a:xfrm>
          <a:prstGeom prst="rect">
            <a:avLst/>
          </a:prstGeom>
          <a:noFill/>
        </p:spPr>
        <p:txBody>
          <a:bodyPr wrap="square" rtlCol="0">
            <a:spAutoFit/>
          </a:bodyPr>
          <a:lstStyle/>
          <a:p>
            <a:r>
              <a:rPr lang="el-GR" sz="2400" b="1" dirty="0"/>
              <a:t>Φάρμακα </a:t>
            </a:r>
            <a:r>
              <a:rPr lang="el-GR" sz="2400" dirty="0"/>
              <a:t>(το πιο συχνό η </a:t>
            </a:r>
            <a:r>
              <a:rPr lang="el-GR" sz="2400" u="sng" dirty="0"/>
              <a:t>χρόνια χορήγηση </a:t>
            </a:r>
            <a:r>
              <a:rPr lang="el-GR" sz="2400" u="sng" dirty="0" err="1"/>
              <a:t>γλυκοκορτικοειδών</a:t>
            </a:r>
            <a:r>
              <a:rPr lang="el-GR" sz="2400" u="sng" dirty="0"/>
              <a:t>)</a:t>
            </a:r>
            <a:endParaRPr lang="en-US" sz="2400" b="1" u="sng" dirty="0"/>
          </a:p>
        </p:txBody>
      </p:sp>
      <p:sp>
        <p:nvSpPr>
          <p:cNvPr id="11" name="TextBox 10">
            <a:extLst>
              <a:ext uri="{FF2B5EF4-FFF2-40B4-BE49-F238E27FC236}">
                <a16:creationId xmlns:a16="http://schemas.microsoft.com/office/drawing/2014/main" id="{D01559A9-B03A-7887-E006-7CAADF7AFBCB}"/>
              </a:ext>
            </a:extLst>
          </p:cNvPr>
          <p:cNvSpPr txBox="1"/>
          <p:nvPr/>
        </p:nvSpPr>
        <p:spPr>
          <a:xfrm>
            <a:off x="237506" y="6312301"/>
            <a:ext cx="7231788" cy="461665"/>
          </a:xfrm>
          <a:prstGeom prst="rect">
            <a:avLst/>
          </a:prstGeom>
          <a:noFill/>
        </p:spPr>
        <p:txBody>
          <a:bodyPr wrap="none" rtlCol="0">
            <a:spAutoFit/>
          </a:bodyPr>
          <a:lstStyle/>
          <a:p>
            <a:r>
              <a:rPr lang="el-GR" sz="2400" b="1" dirty="0"/>
              <a:t>Σπάνια γενετικά σύνδρομα υποφυσιακής ανεπάρκειας</a:t>
            </a:r>
            <a:endParaRPr lang="en-US" sz="2400" b="1" dirty="0"/>
          </a:p>
        </p:txBody>
      </p:sp>
    </p:spTree>
    <p:extLst>
      <p:ext uri="{BB962C8B-B14F-4D97-AF65-F5344CB8AC3E}">
        <p14:creationId xmlns:p14="http://schemas.microsoft.com/office/powerpoint/2010/main" val="3595773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AAFB36-5698-66E5-E4C0-B3DFD7637D2C}"/>
              </a:ext>
            </a:extLst>
          </p:cNvPr>
          <p:cNvSpPr txBox="1"/>
          <p:nvPr/>
        </p:nvSpPr>
        <p:spPr>
          <a:xfrm>
            <a:off x="4132614" y="118752"/>
            <a:ext cx="2522101" cy="584775"/>
          </a:xfrm>
          <a:prstGeom prst="rect">
            <a:avLst/>
          </a:prstGeom>
          <a:noFill/>
        </p:spPr>
        <p:txBody>
          <a:bodyPr wrap="none" rtlCol="0">
            <a:spAutoFit/>
          </a:bodyPr>
          <a:lstStyle/>
          <a:p>
            <a:r>
              <a:rPr lang="el-GR" sz="3200" u="sng" dirty="0"/>
              <a:t>Περιστατικό 1</a:t>
            </a:r>
            <a:endParaRPr lang="en-US" sz="3200" u="sng" dirty="0"/>
          </a:p>
        </p:txBody>
      </p:sp>
      <p:sp>
        <p:nvSpPr>
          <p:cNvPr id="5" name="TextBox 4">
            <a:extLst>
              <a:ext uri="{FF2B5EF4-FFF2-40B4-BE49-F238E27FC236}">
                <a16:creationId xmlns:a16="http://schemas.microsoft.com/office/drawing/2014/main" id="{86C7EECC-2695-08BC-AF0A-C8043DC93F20}"/>
              </a:ext>
            </a:extLst>
          </p:cNvPr>
          <p:cNvSpPr txBox="1"/>
          <p:nvPr/>
        </p:nvSpPr>
        <p:spPr>
          <a:xfrm>
            <a:off x="154379" y="831273"/>
            <a:ext cx="13122567" cy="4893647"/>
          </a:xfrm>
          <a:prstGeom prst="rect">
            <a:avLst/>
          </a:prstGeom>
          <a:noFill/>
        </p:spPr>
        <p:txBody>
          <a:bodyPr wrap="none" rtlCol="0">
            <a:spAutoFit/>
          </a:bodyPr>
          <a:lstStyle/>
          <a:p>
            <a:r>
              <a:rPr lang="el-GR" sz="2400" dirty="0"/>
              <a:t>Αγόρι 4 ετών διακομίζεται στο νοσοκομείο με υπόταση, λήθαργο, </a:t>
            </a:r>
            <a:r>
              <a:rPr lang="el-GR" sz="2400" dirty="0" err="1"/>
              <a:t>υπονατριαιμία</a:t>
            </a:r>
            <a:r>
              <a:rPr lang="el-GR" sz="2400" dirty="0"/>
              <a:t> και</a:t>
            </a:r>
          </a:p>
          <a:p>
            <a:r>
              <a:rPr lang="el-GR" sz="2400" dirty="0"/>
              <a:t>ελαφρώς αυξημένο κάλιο. Απύρετο και φυσιολογική γενική αίματος. Έχει μυκητίαση </a:t>
            </a:r>
          </a:p>
          <a:p>
            <a:r>
              <a:rPr lang="el-GR" sz="2400" dirty="0"/>
              <a:t>στόματος για την οποία έλαβε από τον παιδίατρο </a:t>
            </a:r>
            <a:r>
              <a:rPr lang="el-GR" sz="2400" dirty="0" err="1"/>
              <a:t>αντιμυκητησιακή</a:t>
            </a:r>
            <a:r>
              <a:rPr lang="el-GR" sz="2400" dirty="0"/>
              <a:t> αγωγή. Ο παιδίατρος</a:t>
            </a:r>
          </a:p>
          <a:p>
            <a:r>
              <a:rPr lang="el-GR" sz="2400" dirty="0"/>
              <a:t>αναφέρει ότι του είχε δώσει βιταμίνη </a:t>
            </a:r>
            <a:r>
              <a:rPr lang="en-US" sz="2400" dirty="0"/>
              <a:t>D </a:t>
            </a:r>
            <a:r>
              <a:rPr lang="el-GR" sz="2400" dirty="0"/>
              <a:t>γιατί σε μια νοσηλεία του είχε βρεθεί χαμηλό ασβέστιο,</a:t>
            </a:r>
          </a:p>
          <a:p>
            <a:r>
              <a:rPr lang="el-GR" sz="2400" dirty="0" err="1"/>
              <a:t>αλλα</a:t>
            </a:r>
            <a:r>
              <a:rPr lang="el-GR" sz="2400" dirty="0"/>
              <a:t> τελικά διαπίστωσαν ότι έχει </a:t>
            </a:r>
            <a:r>
              <a:rPr lang="el-GR" sz="2400" dirty="0" err="1"/>
              <a:t>υποπαραθυρεοειδισμό</a:t>
            </a:r>
            <a:r>
              <a:rPr lang="el-GR" sz="2400" dirty="0"/>
              <a:t>. </a:t>
            </a:r>
          </a:p>
          <a:p>
            <a:r>
              <a:rPr lang="el-GR" sz="2400" dirty="0" err="1"/>
              <a:t>Ποιό</a:t>
            </a:r>
            <a:r>
              <a:rPr lang="el-GR" sz="2400" dirty="0"/>
              <a:t> είναι το καταλληλότερο επόμενο βήμα</a:t>
            </a:r>
          </a:p>
          <a:p>
            <a:endParaRPr lang="el-GR" sz="2400" dirty="0"/>
          </a:p>
          <a:p>
            <a:pPr lvl="1"/>
            <a:r>
              <a:rPr lang="el-GR" sz="2400" b="1" dirty="0"/>
              <a:t>Α. </a:t>
            </a:r>
            <a:r>
              <a:rPr lang="el-GR" sz="2400" dirty="0"/>
              <a:t>χορήγηση ασβεστίου ενδοφλεβίως</a:t>
            </a:r>
          </a:p>
          <a:p>
            <a:pPr lvl="1"/>
            <a:r>
              <a:rPr lang="el-GR" sz="2400" b="1" dirty="0"/>
              <a:t>Β. </a:t>
            </a:r>
            <a:r>
              <a:rPr lang="el-GR" sz="2400" dirty="0"/>
              <a:t>χορήγηση </a:t>
            </a:r>
            <a:r>
              <a:rPr lang="el-GR" sz="2400" dirty="0" err="1"/>
              <a:t>υδροκορτιζόνης</a:t>
            </a:r>
            <a:r>
              <a:rPr lang="el-GR" sz="2400" dirty="0"/>
              <a:t> ενδοφλεβίως</a:t>
            </a:r>
          </a:p>
          <a:p>
            <a:pPr lvl="1"/>
            <a:r>
              <a:rPr lang="el-GR" sz="2400" b="1" dirty="0"/>
              <a:t>Γ. </a:t>
            </a:r>
            <a:r>
              <a:rPr lang="el-GR" sz="2400" dirty="0"/>
              <a:t>Ινσουλίνη και </a:t>
            </a:r>
            <a:r>
              <a:rPr lang="el-GR" sz="2400" dirty="0" err="1"/>
              <a:t>καλιοδεσμευτική</a:t>
            </a:r>
            <a:r>
              <a:rPr lang="el-GR" sz="2400" dirty="0"/>
              <a:t> αγωγή για θεραπεία </a:t>
            </a:r>
            <a:r>
              <a:rPr lang="el-GR" sz="2400" dirty="0" err="1"/>
              <a:t>υποκαλιαιμίας</a:t>
            </a:r>
            <a:r>
              <a:rPr lang="el-GR" sz="2400" dirty="0"/>
              <a:t> στα πλαίσια </a:t>
            </a:r>
            <a:r>
              <a:rPr lang="el-GR" sz="2400" dirty="0" err="1"/>
              <a:t>υπερκαλιαιμικής</a:t>
            </a:r>
            <a:endParaRPr lang="el-GR" sz="2400" dirty="0"/>
          </a:p>
          <a:p>
            <a:pPr lvl="1"/>
            <a:r>
              <a:rPr lang="el-GR" sz="2400" dirty="0"/>
              <a:t>περιοδικής παράλυσης</a:t>
            </a:r>
          </a:p>
          <a:p>
            <a:pPr lvl="1"/>
            <a:r>
              <a:rPr lang="el-GR" sz="2400" b="1" dirty="0"/>
              <a:t>Δ. </a:t>
            </a:r>
            <a:r>
              <a:rPr lang="el-GR" sz="2400" dirty="0" err="1"/>
              <a:t>κετοκοναζόλη</a:t>
            </a:r>
            <a:endParaRPr lang="el-GR" sz="2400" dirty="0"/>
          </a:p>
          <a:p>
            <a:pPr lvl="1"/>
            <a:r>
              <a:rPr lang="el-GR" sz="2400" b="1" dirty="0"/>
              <a:t>Ε. </a:t>
            </a:r>
            <a:r>
              <a:rPr lang="el-GR" sz="2400" dirty="0"/>
              <a:t>Επείγον ΗΚΓ –υποψία επιπωματισμού</a:t>
            </a:r>
            <a:endParaRPr lang="en-US" sz="2400" dirty="0"/>
          </a:p>
        </p:txBody>
      </p:sp>
      <p:sp>
        <p:nvSpPr>
          <p:cNvPr id="6" name="Arrow: Right 5">
            <a:extLst>
              <a:ext uri="{FF2B5EF4-FFF2-40B4-BE49-F238E27FC236}">
                <a16:creationId xmlns:a16="http://schemas.microsoft.com/office/drawing/2014/main" id="{D91D3978-99A2-758F-FE03-9C1606D6801B}"/>
              </a:ext>
            </a:extLst>
          </p:cNvPr>
          <p:cNvSpPr/>
          <p:nvPr/>
        </p:nvSpPr>
        <p:spPr>
          <a:xfrm>
            <a:off x="273132" y="3848111"/>
            <a:ext cx="403761"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61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4CA4A4-6D3E-494E-BB7D-FDEB126977AB}"/>
              </a:ext>
            </a:extLst>
          </p:cNvPr>
          <p:cNvSpPr txBox="1"/>
          <p:nvPr/>
        </p:nvSpPr>
        <p:spPr>
          <a:xfrm>
            <a:off x="1757549" y="225631"/>
            <a:ext cx="7950061" cy="584775"/>
          </a:xfrm>
          <a:prstGeom prst="rect">
            <a:avLst/>
          </a:prstGeom>
          <a:noFill/>
        </p:spPr>
        <p:txBody>
          <a:bodyPr wrap="none" rtlCol="0">
            <a:spAutoFit/>
          </a:bodyPr>
          <a:lstStyle/>
          <a:p>
            <a:r>
              <a:rPr lang="el-GR" sz="3200" dirty="0"/>
              <a:t>Θεραπεία οξείας </a:t>
            </a:r>
            <a:r>
              <a:rPr lang="el-GR" sz="3200" dirty="0" err="1"/>
              <a:t>επινεφριδιακής</a:t>
            </a:r>
            <a:r>
              <a:rPr lang="el-GR" sz="3200" dirty="0"/>
              <a:t> ανεπάρκειας</a:t>
            </a:r>
            <a:endParaRPr lang="en-US" sz="3200" dirty="0"/>
          </a:p>
        </p:txBody>
      </p:sp>
      <p:sp>
        <p:nvSpPr>
          <p:cNvPr id="5" name="TextBox 4">
            <a:extLst>
              <a:ext uri="{FF2B5EF4-FFF2-40B4-BE49-F238E27FC236}">
                <a16:creationId xmlns:a16="http://schemas.microsoft.com/office/drawing/2014/main" id="{D7CE0296-2748-8CA9-A0C9-01D5B69D43CB}"/>
              </a:ext>
            </a:extLst>
          </p:cNvPr>
          <p:cNvSpPr txBox="1"/>
          <p:nvPr/>
        </p:nvSpPr>
        <p:spPr>
          <a:xfrm>
            <a:off x="0" y="1294410"/>
            <a:ext cx="12432121" cy="2677656"/>
          </a:xfrm>
          <a:prstGeom prst="rect">
            <a:avLst/>
          </a:prstGeom>
          <a:noFill/>
        </p:spPr>
        <p:txBody>
          <a:bodyPr wrap="none" rtlCol="0">
            <a:spAutoFit/>
          </a:bodyPr>
          <a:lstStyle/>
          <a:p>
            <a:pPr marL="457200" indent="-457200">
              <a:buFont typeface="Wingdings" panose="05000000000000000000" pitchFamily="2" charset="2"/>
              <a:buChar char="ü"/>
            </a:pPr>
            <a:r>
              <a:rPr lang="el-GR" sz="2400" dirty="0"/>
              <a:t>Διασφάλιση ενδοφλέβιου καθετήρα</a:t>
            </a:r>
          </a:p>
          <a:p>
            <a:pPr marL="457200" indent="-457200">
              <a:buFont typeface="Wingdings" panose="05000000000000000000" pitchFamily="2" charset="2"/>
              <a:buChar char="ü"/>
            </a:pPr>
            <a:r>
              <a:rPr lang="el-GR" sz="2400" dirty="0"/>
              <a:t>Αιμοληψία για κάλιο, νάτριο, </a:t>
            </a:r>
            <a:r>
              <a:rPr lang="el-GR" sz="2400" dirty="0" err="1"/>
              <a:t>κρεατινίνη</a:t>
            </a:r>
            <a:r>
              <a:rPr lang="el-GR" sz="2400" dirty="0"/>
              <a:t>, ουρία, γλυκόζη, </a:t>
            </a:r>
            <a:r>
              <a:rPr lang="el-GR" sz="2400" dirty="0" err="1"/>
              <a:t>κορτιζόλη</a:t>
            </a:r>
            <a:r>
              <a:rPr lang="el-GR" sz="2400" dirty="0"/>
              <a:t>, </a:t>
            </a:r>
            <a:r>
              <a:rPr lang="fr-CH" sz="2400" dirty="0"/>
              <a:t>ACTH</a:t>
            </a:r>
          </a:p>
          <a:p>
            <a:pPr marL="457200" indent="-457200">
              <a:buFont typeface="Wingdings" panose="05000000000000000000" pitchFamily="2" charset="2"/>
              <a:buChar char="ü"/>
            </a:pPr>
            <a:r>
              <a:rPr lang="el-GR" sz="2400" b="1" dirty="0"/>
              <a:t>Δεν περιμένω τα αποτελέσματα </a:t>
            </a:r>
            <a:r>
              <a:rPr lang="el-GR" sz="2400" dirty="0"/>
              <a:t>και ξεκινάω με ενδοφλέβια χορήγηση 1 </a:t>
            </a:r>
            <a:r>
              <a:rPr lang="fr-CH" sz="2400" dirty="0"/>
              <a:t>l 0.9%NaCl </a:t>
            </a:r>
            <a:r>
              <a:rPr lang="el-GR" sz="2400" dirty="0"/>
              <a:t>ή </a:t>
            </a:r>
          </a:p>
          <a:p>
            <a:r>
              <a:rPr lang="el-GR" sz="2400" dirty="0"/>
              <a:t>       5% </a:t>
            </a:r>
            <a:r>
              <a:rPr lang="el-GR" sz="2400" dirty="0" err="1"/>
              <a:t>δεξτρόζη</a:t>
            </a:r>
            <a:r>
              <a:rPr lang="el-GR" sz="2400" dirty="0"/>
              <a:t> σε 0,9% Να</a:t>
            </a:r>
            <a:r>
              <a:rPr lang="fr-CH" sz="2400" dirty="0"/>
              <a:t>Cl</a:t>
            </a:r>
          </a:p>
          <a:p>
            <a:pPr marL="342900" indent="-342900">
              <a:buFont typeface="Wingdings" panose="05000000000000000000" pitchFamily="2" charset="2"/>
              <a:buChar char="ü"/>
            </a:pPr>
            <a:r>
              <a:rPr lang="el-GR" sz="2400" dirty="0"/>
              <a:t>παρακολούθηση ΑΠ, παλμών και εκτίμηση για κίνδυνο πνευμονικού οιδήματος από την ταχεία</a:t>
            </a:r>
          </a:p>
          <a:p>
            <a:r>
              <a:rPr lang="el-GR" sz="2400" dirty="0"/>
              <a:t>     χορήγηση υγρών</a:t>
            </a:r>
          </a:p>
          <a:p>
            <a:pPr marL="342900" indent="-342900">
              <a:buFont typeface="Wingdings" panose="05000000000000000000" pitchFamily="2" charset="2"/>
              <a:buChar char="ü"/>
            </a:pPr>
            <a:r>
              <a:rPr lang="el-GR" sz="2400" dirty="0"/>
              <a:t>100 </a:t>
            </a:r>
            <a:r>
              <a:rPr lang="fr-CH" sz="2400" dirty="0"/>
              <a:t>mg bolus </a:t>
            </a:r>
            <a:r>
              <a:rPr lang="el-GR" sz="2400" dirty="0" err="1"/>
              <a:t>υδροκορτιζόνη</a:t>
            </a:r>
            <a:r>
              <a:rPr lang="el-GR" sz="2400" dirty="0"/>
              <a:t> ενδοφλεβίως και στη συνέχεια </a:t>
            </a:r>
            <a:r>
              <a:rPr lang="en-US" sz="2400" dirty="0"/>
              <a:t>50 mg </a:t>
            </a:r>
            <a:r>
              <a:rPr lang="el-GR" sz="2400" dirty="0" err="1"/>
              <a:t>υδροκορτιζόνης</a:t>
            </a:r>
            <a:r>
              <a:rPr lang="el-GR" sz="2400" dirty="0"/>
              <a:t> ανά 6ωρο. </a:t>
            </a:r>
            <a:endParaRPr lang="en-US" sz="2400" dirty="0"/>
          </a:p>
        </p:txBody>
      </p:sp>
    </p:spTree>
    <p:extLst>
      <p:ext uri="{BB962C8B-B14F-4D97-AF65-F5344CB8AC3E}">
        <p14:creationId xmlns:p14="http://schemas.microsoft.com/office/powerpoint/2010/main" val="268119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95CB0A-FAAE-8D05-9BC5-630978C42461}"/>
              </a:ext>
            </a:extLst>
          </p:cNvPr>
          <p:cNvPicPr>
            <a:picLocks noChangeAspect="1"/>
          </p:cNvPicPr>
          <p:nvPr/>
        </p:nvPicPr>
        <p:blipFill>
          <a:blip r:embed="rId2"/>
          <a:stretch>
            <a:fillRect/>
          </a:stretch>
        </p:blipFill>
        <p:spPr>
          <a:xfrm>
            <a:off x="3164612" y="0"/>
            <a:ext cx="5862775" cy="6858000"/>
          </a:xfrm>
          <a:prstGeom prst="rect">
            <a:avLst/>
          </a:prstGeom>
        </p:spPr>
      </p:pic>
      <p:sp>
        <p:nvSpPr>
          <p:cNvPr id="6" name="TextBox 5">
            <a:extLst>
              <a:ext uri="{FF2B5EF4-FFF2-40B4-BE49-F238E27FC236}">
                <a16:creationId xmlns:a16="http://schemas.microsoft.com/office/drawing/2014/main" id="{EF8DBA87-C36A-9622-DDEB-0E1380B0A884}"/>
              </a:ext>
            </a:extLst>
          </p:cNvPr>
          <p:cNvSpPr txBox="1"/>
          <p:nvPr/>
        </p:nvSpPr>
        <p:spPr>
          <a:xfrm>
            <a:off x="10063119" y="6611779"/>
            <a:ext cx="2045753" cy="246221"/>
          </a:xfrm>
          <a:prstGeom prst="rect">
            <a:avLst/>
          </a:prstGeom>
          <a:noFill/>
        </p:spPr>
        <p:txBody>
          <a:bodyPr wrap="none" rtlCol="0">
            <a:spAutoFit/>
          </a:bodyPr>
          <a:lstStyle/>
          <a:p>
            <a:r>
              <a:rPr lang="fr-CH" sz="1000" dirty="0"/>
              <a:t>Harrison</a:t>
            </a:r>
            <a:r>
              <a:rPr lang="en-US" sz="1000" dirty="0"/>
              <a:t>’s Endocrinology 4</a:t>
            </a:r>
            <a:r>
              <a:rPr lang="en-US" sz="1000" baseline="30000" dirty="0"/>
              <a:t>th</a:t>
            </a:r>
            <a:r>
              <a:rPr lang="en-US" sz="1000" dirty="0"/>
              <a:t> edition</a:t>
            </a:r>
          </a:p>
        </p:txBody>
      </p:sp>
    </p:spTree>
    <p:extLst>
      <p:ext uri="{BB962C8B-B14F-4D97-AF65-F5344CB8AC3E}">
        <p14:creationId xmlns:p14="http://schemas.microsoft.com/office/powerpoint/2010/main" val="1301410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AE6E55-6507-C1BE-4946-621B11A54142}"/>
              </a:ext>
            </a:extLst>
          </p:cNvPr>
          <p:cNvSpPr txBox="1"/>
          <p:nvPr/>
        </p:nvSpPr>
        <p:spPr>
          <a:xfrm>
            <a:off x="1757549" y="-19715"/>
            <a:ext cx="8180124" cy="584775"/>
          </a:xfrm>
          <a:prstGeom prst="rect">
            <a:avLst/>
          </a:prstGeom>
          <a:noFill/>
        </p:spPr>
        <p:txBody>
          <a:bodyPr wrap="none" rtlCol="0">
            <a:spAutoFit/>
          </a:bodyPr>
          <a:lstStyle/>
          <a:p>
            <a:r>
              <a:rPr lang="el-GR" sz="3200" dirty="0"/>
              <a:t>Θεραπεία χρόνιας </a:t>
            </a:r>
            <a:r>
              <a:rPr lang="el-GR" sz="3200" dirty="0" err="1"/>
              <a:t>επινεφριδιακής</a:t>
            </a:r>
            <a:r>
              <a:rPr lang="el-GR" sz="3200" dirty="0"/>
              <a:t> ανεπάρκειας</a:t>
            </a:r>
            <a:endParaRPr lang="en-US" sz="3200" dirty="0"/>
          </a:p>
        </p:txBody>
      </p:sp>
      <p:sp>
        <p:nvSpPr>
          <p:cNvPr id="5" name="TextBox 4">
            <a:extLst>
              <a:ext uri="{FF2B5EF4-FFF2-40B4-BE49-F238E27FC236}">
                <a16:creationId xmlns:a16="http://schemas.microsoft.com/office/drawing/2014/main" id="{2D6EAAFA-FE49-C4AD-D2C3-1B38D5197D55}"/>
              </a:ext>
            </a:extLst>
          </p:cNvPr>
          <p:cNvSpPr txBox="1"/>
          <p:nvPr/>
        </p:nvSpPr>
        <p:spPr>
          <a:xfrm>
            <a:off x="534390" y="565060"/>
            <a:ext cx="11491800" cy="2308324"/>
          </a:xfrm>
          <a:prstGeom prst="rect">
            <a:avLst/>
          </a:prstGeom>
          <a:noFill/>
        </p:spPr>
        <p:txBody>
          <a:bodyPr wrap="none" rtlCol="0">
            <a:spAutoFit/>
          </a:bodyPr>
          <a:lstStyle/>
          <a:p>
            <a:r>
              <a:rPr lang="el-GR" sz="2400" b="1" dirty="0" err="1"/>
              <a:t>υδροκορτιζόνη</a:t>
            </a:r>
            <a:r>
              <a:rPr lang="el-GR" sz="2400" dirty="0"/>
              <a:t> 15-30 </a:t>
            </a:r>
            <a:r>
              <a:rPr lang="fr-CH" sz="2400" dirty="0"/>
              <a:t>mg </a:t>
            </a:r>
            <a:r>
              <a:rPr lang="el-GR" sz="2400" dirty="0"/>
              <a:t>ανά μέρα διαιρεμένα σε 2-3 δόσεις</a:t>
            </a:r>
          </a:p>
          <a:p>
            <a:r>
              <a:rPr lang="el-GR" sz="2400" dirty="0"/>
              <a:t>χορήγηση μεταξύ 8 </a:t>
            </a:r>
            <a:r>
              <a:rPr lang="el-GR" sz="2400" dirty="0" err="1"/>
              <a:t>πμ</a:t>
            </a:r>
            <a:r>
              <a:rPr lang="el-GR" sz="2400" dirty="0"/>
              <a:t> και 4μμ</a:t>
            </a:r>
          </a:p>
          <a:p>
            <a:r>
              <a:rPr lang="el-GR" sz="2400" dirty="0"/>
              <a:t>Στόχος η υψηλότερη συγκέντρωση </a:t>
            </a:r>
            <a:r>
              <a:rPr lang="el-GR" sz="2400" dirty="0" err="1"/>
              <a:t>κορτιζόλης</a:t>
            </a:r>
            <a:r>
              <a:rPr lang="el-GR" sz="2400" dirty="0"/>
              <a:t> το πρωί.</a:t>
            </a:r>
          </a:p>
          <a:p>
            <a:r>
              <a:rPr lang="el-GR" sz="2400" dirty="0"/>
              <a:t>Στόχος η βελτίωση των συμπτωμάτων αλλά και </a:t>
            </a:r>
            <a:r>
              <a:rPr lang="en-US" sz="2400" dirty="0"/>
              <a:t>follow up </a:t>
            </a:r>
            <a:r>
              <a:rPr lang="el-GR" sz="2400" dirty="0"/>
              <a:t>για τυχόν ανάπτυξη </a:t>
            </a:r>
            <a:r>
              <a:rPr lang="el-GR" sz="2400" dirty="0" err="1"/>
              <a:t>ιατρογενούς</a:t>
            </a:r>
            <a:endParaRPr lang="el-GR" sz="2400" dirty="0"/>
          </a:p>
          <a:p>
            <a:r>
              <a:rPr lang="en-US" sz="2400" dirty="0"/>
              <a:t>Cushing</a:t>
            </a:r>
            <a:r>
              <a:rPr lang="el-GR" sz="2400" dirty="0"/>
              <a:t>. Μοντέρνες θεραπείες με αντλία </a:t>
            </a:r>
            <a:r>
              <a:rPr lang="el-GR" sz="2400" dirty="0" err="1"/>
              <a:t>υδροκορτιζόνης</a:t>
            </a:r>
            <a:r>
              <a:rPr lang="el-GR" sz="2400" dirty="0"/>
              <a:t>.</a:t>
            </a:r>
            <a:r>
              <a:rPr lang="fr-CH" sz="2400" dirty="0"/>
              <a:t> </a:t>
            </a:r>
          </a:p>
          <a:p>
            <a:r>
              <a:rPr lang="el-GR" sz="2400" u="sng" dirty="0"/>
              <a:t>προσθήκη </a:t>
            </a:r>
            <a:r>
              <a:rPr lang="el-GR" sz="2400" u="sng" dirty="0" err="1"/>
              <a:t>αλατοκορτικοειδούς</a:t>
            </a:r>
            <a:r>
              <a:rPr lang="el-GR" sz="2400" dirty="0"/>
              <a:t> αν χρειάζεται </a:t>
            </a:r>
            <a:r>
              <a:rPr lang="en-US" sz="2400" dirty="0"/>
              <a:t>(fludrocortisone 0.05 mg </a:t>
            </a:r>
            <a:r>
              <a:rPr lang="el-GR" sz="2400" dirty="0"/>
              <a:t>αρχική δόση)</a:t>
            </a:r>
            <a:endParaRPr lang="en-US" sz="2400" dirty="0"/>
          </a:p>
        </p:txBody>
      </p:sp>
      <p:pic>
        <p:nvPicPr>
          <p:cNvPr id="7" name="Picture 6">
            <a:extLst>
              <a:ext uri="{FF2B5EF4-FFF2-40B4-BE49-F238E27FC236}">
                <a16:creationId xmlns:a16="http://schemas.microsoft.com/office/drawing/2014/main" id="{81B2A0DB-9F6E-C08C-DB04-5E2A7FEB65D1}"/>
              </a:ext>
            </a:extLst>
          </p:cNvPr>
          <p:cNvPicPr>
            <a:picLocks noChangeAspect="1"/>
          </p:cNvPicPr>
          <p:nvPr/>
        </p:nvPicPr>
        <p:blipFill>
          <a:blip r:embed="rId2"/>
          <a:stretch>
            <a:fillRect/>
          </a:stretch>
        </p:blipFill>
        <p:spPr>
          <a:xfrm>
            <a:off x="201436" y="3118730"/>
            <a:ext cx="2295728" cy="3599234"/>
          </a:xfrm>
          <a:prstGeom prst="rect">
            <a:avLst/>
          </a:prstGeom>
        </p:spPr>
      </p:pic>
      <p:sp>
        <p:nvSpPr>
          <p:cNvPr id="8" name="TextBox 7">
            <a:extLst>
              <a:ext uri="{FF2B5EF4-FFF2-40B4-BE49-F238E27FC236}">
                <a16:creationId xmlns:a16="http://schemas.microsoft.com/office/drawing/2014/main" id="{EE2528FC-E636-EBC3-AC93-45902A91ACF2}"/>
              </a:ext>
            </a:extLst>
          </p:cNvPr>
          <p:cNvSpPr txBox="1"/>
          <p:nvPr/>
        </p:nvSpPr>
        <p:spPr>
          <a:xfrm>
            <a:off x="2697683" y="3948851"/>
            <a:ext cx="9092361" cy="1938992"/>
          </a:xfrm>
          <a:prstGeom prst="rect">
            <a:avLst/>
          </a:prstGeom>
          <a:noFill/>
        </p:spPr>
        <p:txBody>
          <a:bodyPr wrap="none" rtlCol="0">
            <a:spAutoFit/>
          </a:bodyPr>
          <a:lstStyle/>
          <a:p>
            <a:pPr marL="342900" indent="-342900">
              <a:buFont typeface="Arial" panose="020B0604020202020204" pitchFamily="34" charset="0"/>
              <a:buChar char="•"/>
            </a:pPr>
            <a:r>
              <a:rPr lang="en-US" sz="2400" dirty="0"/>
              <a:t> </a:t>
            </a:r>
            <a:r>
              <a:rPr lang="el-GR" sz="2400" dirty="0"/>
              <a:t>Οδηγία σε ασθενείς να φέρουν πάνω τους μπρασελέ ή κάρτα στο </a:t>
            </a:r>
          </a:p>
          <a:p>
            <a:r>
              <a:rPr lang="el-GR" sz="2400" dirty="0"/>
              <a:t>πορτοφόλι που να υποδηλώνει τη νόσο</a:t>
            </a:r>
          </a:p>
          <a:p>
            <a:pPr marL="342900" indent="-342900">
              <a:buFont typeface="Arial" panose="020B0604020202020204" pitchFamily="34" charset="0"/>
              <a:buChar char="•"/>
            </a:pPr>
            <a:r>
              <a:rPr lang="el-GR" sz="2400" dirty="0"/>
              <a:t>Οδηγία επίσης για αύξηση δόσης πχ διπλασιασμό σε περίπτωση </a:t>
            </a:r>
          </a:p>
          <a:p>
            <a:r>
              <a:rPr lang="el-GR" sz="2400" dirty="0" err="1"/>
              <a:t>εμπυρέτου</a:t>
            </a:r>
            <a:r>
              <a:rPr lang="el-GR" sz="2400" dirty="0"/>
              <a:t> λοίμωξης μέχρι να επισκεφθεί τον ιατρό. </a:t>
            </a:r>
          </a:p>
          <a:p>
            <a:pPr marL="342900" indent="-342900">
              <a:buFont typeface="Arial" panose="020B0604020202020204" pitchFamily="34" charset="0"/>
              <a:buChar char="•"/>
            </a:pPr>
            <a:r>
              <a:rPr lang="el-GR" sz="2400" dirty="0"/>
              <a:t>Αύξηση δόσης ή αλλαγή σε ενδοφλέβια σε περίπτωση χειρουργείου</a:t>
            </a:r>
            <a:endParaRPr lang="en-US" sz="2400" dirty="0"/>
          </a:p>
        </p:txBody>
      </p:sp>
    </p:spTree>
    <p:extLst>
      <p:ext uri="{BB962C8B-B14F-4D97-AF65-F5344CB8AC3E}">
        <p14:creationId xmlns:p14="http://schemas.microsoft.com/office/powerpoint/2010/main" val="247920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9BDC70-2040-0027-3EA0-F83A6BAED740}"/>
              </a:ext>
            </a:extLst>
          </p:cNvPr>
          <p:cNvSpPr txBox="1"/>
          <p:nvPr/>
        </p:nvSpPr>
        <p:spPr>
          <a:xfrm>
            <a:off x="4132614" y="118752"/>
            <a:ext cx="2522101" cy="584775"/>
          </a:xfrm>
          <a:prstGeom prst="rect">
            <a:avLst/>
          </a:prstGeom>
          <a:noFill/>
        </p:spPr>
        <p:txBody>
          <a:bodyPr wrap="none" rtlCol="0">
            <a:spAutoFit/>
          </a:bodyPr>
          <a:lstStyle/>
          <a:p>
            <a:r>
              <a:rPr lang="el-GR" sz="3200" u="sng" dirty="0"/>
              <a:t>Περιστατικό </a:t>
            </a:r>
            <a:r>
              <a:rPr lang="fr-CH" sz="3200" u="sng" dirty="0"/>
              <a:t>2</a:t>
            </a:r>
            <a:endParaRPr lang="en-US" sz="3200" u="sng" dirty="0"/>
          </a:p>
        </p:txBody>
      </p:sp>
      <p:sp>
        <p:nvSpPr>
          <p:cNvPr id="7" name="TextBox 6">
            <a:extLst>
              <a:ext uri="{FF2B5EF4-FFF2-40B4-BE49-F238E27FC236}">
                <a16:creationId xmlns:a16="http://schemas.microsoft.com/office/drawing/2014/main" id="{107F789E-8E6F-D428-FCAE-0EBEFABF4232}"/>
              </a:ext>
            </a:extLst>
          </p:cNvPr>
          <p:cNvSpPr txBox="1"/>
          <p:nvPr/>
        </p:nvSpPr>
        <p:spPr>
          <a:xfrm>
            <a:off x="760021" y="703527"/>
            <a:ext cx="10964155" cy="1569660"/>
          </a:xfrm>
          <a:prstGeom prst="rect">
            <a:avLst/>
          </a:prstGeom>
          <a:noFill/>
        </p:spPr>
        <p:txBody>
          <a:bodyPr wrap="none" rtlCol="0">
            <a:spAutoFit/>
          </a:bodyPr>
          <a:lstStyle/>
          <a:p>
            <a:r>
              <a:rPr lang="fr-CH" sz="2400" dirty="0"/>
              <a:t>42 </a:t>
            </a:r>
            <a:r>
              <a:rPr lang="el-GR" sz="2400" dirty="0"/>
              <a:t>ετών γυναίκα καυκάσιας φυλής προσέρχεται στα επείγοντα λόγω ναυτίας, εμέτων </a:t>
            </a:r>
          </a:p>
          <a:p>
            <a:r>
              <a:rPr lang="el-GR" sz="2400" dirty="0"/>
              <a:t>και προοδευτικής απώλειας βάρους τους τελευταίους 6 μήνες. Γύρισε από ταξίδι δύο</a:t>
            </a:r>
          </a:p>
          <a:p>
            <a:r>
              <a:rPr lang="el-GR" sz="2400" dirty="0"/>
              <a:t>εβδομάδων στην Ινδία με πυρετό, διάρροια και βήχα και ανάρρωσε χωρίς αγωγή πριν</a:t>
            </a:r>
          </a:p>
          <a:p>
            <a:r>
              <a:rPr lang="el-GR" sz="2400" dirty="0"/>
              <a:t>μία εβδομάδα. θ=36,5°</a:t>
            </a:r>
            <a:r>
              <a:rPr lang="fr-CH" sz="2400" dirty="0"/>
              <a:t>C, 114/64 </a:t>
            </a:r>
            <a:r>
              <a:rPr lang="fr-CH" sz="2400" dirty="0" err="1"/>
              <a:t>mmHg</a:t>
            </a:r>
            <a:r>
              <a:rPr lang="fr-CH" sz="2400" dirty="0"/>
              <a:t>, 105 bpm, 72 </a:t>
            </a:r>
            <a:r>
              <a:rPr lang="el-GR" sz="2400" dirty="0"/>
              <a:t>αναπνοές το λεπτό, </a:t>
            </a:r>
            <a:r>
              <a:rPr lang="fr-CH" sz="2400" dirty="0"/>
              <a:t>SO</a:t>
            </a:r>
            <a:r>
              <a:rPr lang="fr-CH" sz="2400" baseline="-25000" dirty="0"/>
              <a:t>2</a:t>
            </a:r>
            <a:r>
              <a:rPr lang="en-US" sz="2400" dirty="0"/>
              <a:t>=99%</a:t>
            </a:r>
          </a:p>
        </p:txBody>
      </p:sp>
      <p:pic>
        <p:nvPicPr>
          <p:cNvPr id="8" name="Picture 7">
            <a:extLst>
              <a:ext uri="{FF2B5EF4-FFF2-40B4-BE49-F238E27FC236}">
                <a16:creationId xmlns:a16="http://schemas.microsoft.com/office/drawing/2014/main" id="{8FD8F8EE-B864-3696-9FF5-F1589484FF6F}"/>
              </a:ext>
            </a:extLst>
          </p:cNvPr>
          <p:cNvPicPr>
            <a:picLocks noChangeAspect="1"/>
          </p:cNvPicPr>
          <p:nvPr/>
        </p:nvPicPr>
        <p:blipFill>
          <a:blip r:embed="rId2"/>
          <a:stretch>
            <a:fillRect/>
          </a:stretch>
        </p:blipFill>
        <p:spPr>
          <a:xfrm>
            <a:off x="481396" y="2305844"/>
            <a:ext cx="3389959" cy="4521358"/>
          </a:xfrm>
          <a:prstGeom prst="rect">
            <a:avLst/>
          </a:prstGeom>
        </p:spPr>
      </p:pic>
      <p:sp>
        <p:nvSpPr>
          <p:cNvPr id="9" name="TextBox 8">
            <a:extLst>
              <a:ext uri="{FF2B5EF4-FFF2-40B4-BE49-F238E27FC236}">
                <a16:creationId xmlns:a16="http://schemas.microsoft.com/office/drawing/2014/main" id="{6D4A62FD-FDA8-E123-DC23-1E75F0A63209}"/>
              </a:ext>
            </a:extLst>
          </p:cNvPr>
          <p:cNvSpPr txBox="1"/>
          <p:nvPr/>
        </p:nvSpPr>
        <p:spPr>
          <a:xfrm>
            <a:off x="4020143" y="2585851"/>
            <a:ext cx="2889765" cy="3416320"/>
          </a:xfrm>
          <a:prstGeom prst="rect">
            <a:avLst/>
          </a:prstGeom>
          <a:noFill/>
        </p:spPr>
        <p:txBody>
          <a:bodyPr wrap="none" rtlCol="0">
            <a:spAutoFit/>
          </a:bodyPr>
          <a:lstStyle/>
          <a:p>
            <a:r>
              <a:rPr lang="el-GR" sz="2400" b="1" u="sng" dirty="0"/>
              <a:t>Εξετάσεις αίματος</a:t>
            </a:r>
            <a:endParaRPr lang="en-US" sz="2400" b="1" u="sng" dirty="0"/>
          </a:p>
          <a:p>
            <a:r>
              <a:rPr lang="en-US" sz="2400" dirty="0"/>
              <a:t>Na+: 139 </a:t>
            </a:r>
            <a:r>
              <a:rPr lang="en-US" sz="2400" dirty="0" err="1"/>
              <a:t>mEq</a:t>
            </a:r>
            <a:r>
              <a:rPr lang="en-US" sz="2400" dirty="0"/>
              <a:t>/L</a:t>
            </a:r>
          </a:p>
          <a:p>
            <a:r>
              <a:rPr lang="en-US" sz="2400" dirty="0"/>
              <a:t>Cl-: 100 </a:t>
            </a:r>
            <a:r>
              <a:rPr lang="en-US" sz="2400" dirty="0" err="1"/>
              <a:t>mEq</a:t>
            </a:r>
            <a:r>
              <a:rPr lang="en-US" sz="2400" dirty="0"/>
              <a:t>/L</a:t>
            </a:r>
          </a:p>
          <a:p>
            <a:r>
              <a:rPr lang="en-US" sz="2400" dirty="0"/>
              <a:t>K+: 6.3 </a:t>
            </a:r>
            <a:r>
              <a:rPr lang="en-US" sz="2400" dirty="0" err="1"/>
              <a:t>mEq</a:t>
            </a:r>
            <a:r>
              <a:rPr lang="en-US" sz="2400" dirty="0"/>
              <a:t>/L</a:t>
            </a:r>
          </a:p>
          <a:p>
            <a:r>
              <a:rPr lang="en-US" sz="2400" dirty="0"/>
              <a:t>HCO3-: 15 </a:t>
            </a:r>
            <a:r>
              <a:rPr lang="en-US" sz="2400" dirty="0" err="1"/>
              <a:t>mEq</a:t>
            </a:r>
            <a:r>
              <a:rPr lang="en-US" sz="2400" dirty="0"/>
              <a:t>/L</a:t>
            </a:r>
          </a:p>
          <a:p>
            <a:r>
              <a:rPr lang="en-US" sz="2400" dirty="0"/>
              <a:t>BUN: 20 mg/dL</a:t>
            </a:r>
          </a:p>
          <a:p>
            <a:r>
              <a:rPr lang="en-US" sz="2400" dirty="0"/>
              <a:t>Glucose: 66 mg/dL</a:t>
            </a:r>
          </a:p>
          <a:p>
            <a:r>
              <a:rPr lang="en-US" sz="2400" dirty="0"/>
              <a:t>Creatinine: 1.1 mg/dL</a:t>
            </a:r>
          </a:p>
          <a:p>
            <a:r>
              <a:rPr lang="en-US" sz="2400" dirty="0"/>
              <a:t>Ca2+: 10.2 mg/dL</a:t>
            </a:r>
          </a:p>
        </p:txBody>
      </p:sp>
      <p:sp>
        <p:nvSpPr>
          <p:cNvPr id="10" name="TextBox 9">
            <a:extLst>
              <a:ext uri="{FF2B5EF4-FFF2-40B4-BE49-F238E27FC236}">
                <a16:creationId xmlns:a16="http://schemas.microsoft.com/office/drawing/2014/main" id="{A73B1908-3310-16C8-6BC5-4DD5FF9825FE}"/>
              </a:ext>
            </a:extLst>
          </p:cNvPr>
          <p:cNvSpPr txBox="1"/>
          <p:nvPr/>
        </p:nvSpPr>
        <p:spPr>
          <a:xfrm>
            <a:off x="7160821" y="2629361"/>
            <a:ext cx="4904741" cy="3046988"/>
          </a:xfrm>
          <a:prstGeom prst="rect">
            <a:avLst/>
          </a:prstGeom>
          <a:noFill/>
        </p:spPr>
        <p:txBody>
          <a:bodyPr wrap="none" rtlCol="0">
            <a:spAutoFit/>
          </a:bodyPr>
          <a:lstStyle/>
          <a:p>
            <a:r>
              <a:rPr lang="el-GR" sz="2400" b="1" dirty="0" err="1"/>
              <a:t>Ποιό</a:t>
            </a:r>
            <a:r>
              <a:rPr lang="el-GR" sz="2400" b="1" dirty="0"/>
              <a:t> είναι το πιο πιθανό </a:t>
            </a:r>
          </a:p>
          <a:p>
            <a:r>
              <a:rPr lang="el-GR" sz="2400" b="1" dirty="0"/>
              <a:t>αίτιο των συμπτωμάτων της;</a:t>
            </a:r>
          </a:p>
          <a:p>
            <a:r>
              <a:rPr lang="el-GR" sz="2400" b="1" dirty="0"/>
              <a:t>Α. </a:t>
            </a:r>
            <a:r>
              <a:rPr lang="el-GR" sz="2400" dirty="0" err="1"/>
              <a:t>Αλδοστερίνωμα</a:t>
            </a:r>
            <a:endParaRPr lang="el-GR" sz="2400" dirty="0"/>
          </a:p>
          <a:p>
            <a:r>
              <a:rPr lang="el-GR" sz="2400" b="1" dirty="0"/>
              <a:t>Β. </a:t>
            </a:r>
            <a:r>
              <a:rPr lang="el-GR" sz="2400" dirty="0" err="1"/>
              <a:t>Αυτοάνοσης</a:t>
            </a:r>
            <a:r>
              <a:rPr lang="el-GR" sz="2400" dirty="0"/>
              <a:t> αρχής </a:t>
            </a:r>
            <a:r>
              <a:rPr lang="el-GR" sz="2400" dirty="0" err="1"/>
              <a:t>επινεφριδιακή</a:t>
            </a:r>
            <a:endParaRPr lang="el-GR" sz="2400" dirty="0"/>
          </a:p>
          <a:p>
            <a:r>
              <a:rPr lang="el-GR" sz="2400" dirty="0"/>
              <a:t>ανεπάρκεια</a:t>
            </a:r>
          </a:p>
          <a:p>
            <a:r>
              <a:rPr lang="el-GR" sz="2400" b="1" dirty="0"/>
              <a:t>Γ. </a:t>
            </a:r>
            <a:r>
              <a:rPr lang="el-GR" sz="2400" dirty="0"/>
              <a:t>Απρόσφορη έκκριση </a:t>
            </a:r>
            <a:r>
              <a:rPr lang="fr-CH" sz="2400" dirty="0"/>
              <a:t>ADH</a:t>
            </a:r>
          </a:p>
          <a:p>
            <a:r>
              <a:rPr lang="el-GR" sz="2400" b="1" dirty="0"/>
              <a:t>Δ. </a:t>
            </a:r>
            <a:r>
              <a:rPr lang="el-GR" sz="2400" dirty="0"/>
              <a:t>Φυματίωση</a:t>
            </a:r>
          </a:p>
          <a:p>
            <a:r>
              <a:rPr lang="el-GR" sz="2400" b="1" dirty="0"/>
              <a:t>Ε. </a:t>
            </a:r>
            <a:r>
              <a:rPr lang="el-GR" sz="2400" dirty="0"/>
              <a:t>Ιογενής γαστρεντερίτιδα</a:t>
            </a:r>
          </a:p>
        </p:txBody>
      </p:sp>
      <p:sp>
        <p:nvSpPr>
          <p:cNvPr id="11" name="Arrow: Right 10">
            <a:extLst>
              <a:ext uri="{FF2B5EF4-FFF2-40B4-BE49-F238E27FC236}">
                <a16:creationId xmlns:a16="http://schemas.microsoft.com/office/drawing/2014/main" id="{8C74792F-1DBF-E848-7CCE-51A7EECF5DE7}"/>
              </a:ext>
            </a:extLst>
          </p:cNvPr>
          <p:cNvSpPr/>
          <p:nvPr/>
        </p:nvSpPr>
        <p:spPr>
          <a:xfrm>
            <a:off x="6804560" y="3832223"/>
            <a:ext cx="403761"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2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B58B80-A161-6F60-58E6-747F003776D7}"/>
              </a:ext>
            </a:extLst>
          </p:cNvPr>
          <p:cNvPicPr>
            <a:picLocks noChangeAspect="1"/>
          </p:cNvPicPr>
          <p:nvPr/>
        </p:nvPicPr>
        <p:blipFill>
          <a:blip r:embed="rId2"/>
          <a:stretch>
            <a:fillRect/>
          </a:stretch>
        </p:blipFill>
        <p:spPr>
          <a:xfrm>
            <a:off x="2146570" y="9727"/>
            <a:ext cx="7898860" cy="6838545"/>
          </a:xfrm>
          <a:prstGeom prst="rect">
            <a:avLst/>
          </a:prstGeom>
        </p:spPr>
      </p:pic>
      <p:sp>
        <p:nvSpPr>
          <p:cNvPr id="6" name="TextBox 5">
            <a:extLst>
              <a:ext uri="{FF2B5EF4-FFF2-40B4-BE49-F238E27FC236}">
                <a16:creationId xmlns:a16="http://schemas.microsoft.com/office/drawing/2014/main" id="{568831A1-2E43-8A34-2DF4-7C3570E98298}"/>
              </a:ext>
            </a:extLst>
          </p:cNvPr>
          <p:cNvSpPr txBox="1"/>
          <p:nvPr/>
        </p:nvSpPr>
        <p:spPr>
          <a:xfrm>
            <a:off x="9868394" y="1983179"/>
            <a:ext cx="1885131" cy="369332"/>
          </a:xfrm>
          <a:prstGeom prst="rect">
            <a:avLst/>
          </a:prstGeom>
          <a:noFill/>
        </p:spPr>
        <p:txBody>
          <a:bodyPr wrap="none" rtlCol="0">
            <a:spAutoFit/>
          </a:bodyPr>
          <a:lstStyle/>
          <a:p>
            <a:r>
              <a:rPr lang="el-GR" b="1" dirty="0"/>
              <a:t>Σπειροειδής ζώνη</a:t>
            </a:r>
            <a:endParaRPr lang="en-US" b="1" dirty="0"/>
          </a:p>
        </p:txBody>
      </p:sp>
      <p:sp>
        <p:nvSpPr>
          <p:cNvPr id="7" name="TextBox 6">
            <a:extLst>
              <a:ext uri="{FF2B5EF4-FFF2-40B4-BE49-F238E27FC236}">
                <a16:creationId xmlns:a16="http://schemas.microsoft.com/office/drawing/2014/main" id="{1234EC43-FF0C-0483-5769-A38155C50DC2}"/>
              </a:ext>
            </a:extLst>
          </p:cNvPr>
          <p:cNvSpPr txBox="1"/>
          <p:nvPr/>
        </p:nvSpPr>
        <p:spPr>
          <a:xfrm>
            <a:off x="8477002" y="3428999"/>
            <a:ext cx="1718356" cy="369332"/>
          </a:xfrm>
          <a:prstGeom prst="rect">
            <a:avLst/>
          </a:prstGeom>
          <a:noFill/>
        </p:spPr>
        <p:txBody>
          <a:bodyPr wrap="none" rtlCol="0">
            <a:spAutoFit/>
          </a:bodyPr>
          <a:lstStyle/>
          <a:p>
            <a:r>
              <a:rPr lang="el-GR" b="1" dirty="0" err="1"/>
              <a:t>Στηλιδωτή</a:t>
            </a:r>
            <a:r>
              <a:rPr lang="el-GR" b="1" dirty="0"/>
              <a:t> ζώνη</a:t>
            </a:r>
            <a:endParaRPr lang="en-US" b="1" dirty="0"/>
          </a:p>
        </p:txBody>
      </p:sp>
      <p:sp>
        <p:nvSpPr>
          <p:cNvPr id="8" name="TextBox 7">
            <a:extLst>
              <a:ext uri="{FF2B5EF4-FFF2-40B4-BE49-F238E27FC236}">
                <a16:creationId xmlns:a16="http://schemas.microsoft.com/office/drawing/2014/main" id="{5815CCB5-0561-DAC8-AAF3-DB840B5C45DF}"/>
              </a:ext>
            </a:extLst>
          </p:cNvPr>
          <p:cNvSpPr txBox="1"/>
          <p:nvPr/>
        </p:nvSpPr>
        <p:spPr>
          <a:xfrm>
            <a:off x="7295015" y="4769303"/>
            <a:ext cx="1621791" cy="369332"/>
          </a:xfrm>
          <a:prstGeom prst="rect">
            <a:avLst/>
          </a:prstGeom>
          <a:noFill/>
        </p:spPr>
        <p:txBody>
          <a:bodyPr wrap="none" rtlCol="0">
            <a:spAutoFit/>
          </a:bodyPr>
          <a:lstStyle/>
          <a:p>
            <a:r>
              <a:rPr lang="el-GR" b="1" dirty="0"/>
              <a:t>Δικτυωτή ζώνη</a:t>
            </a:r>
            <a:endParaRPr lang="en-US" b="1" dirty="0"/>
          </a:p>
        </p:txBody>
      </p:sp>
      <p:sp>
        <p:nvSpPr>
          <p:cNvPr id="9" name="TextBox 8">
            <a:extLst>
              <a:ext uri="{FF2B5EF4-FFF2-40B4-BE49-F238E27FC236}">
                <a16:creationId xmlns:a16="http://schemas.microsoft.com/office/drawing/2014/main" id="{0B5DE0BF-1E1E-A443-9453-A7101DF33052}"/>
              </a:ext>
            </a:extLst>
          </p:cNvPr>
          <p:cNvSpPr txBox="1"/>
          <p:nvPr/>
        </p:nvSpPr>
        <p:spPr>
          <a:xfrm>
            <a:off x="3800104" y="0"/>
            <a:ext cx="5628016" cy="584775"/>
          </a:xfrm>
          <a:prstGeom prst="rect">
            <a:avLst/>
          </a:prstGeom>
          <a:noFill/>
        </p:spPr>
        <p:txBody>
          <a:bodyPr wrap="none" rtlCol="0">
            <a:spAutoFit/>
          </a:bodyPr>
          <a:lstStyle/>
          <a:p>
            <a:r>
              <a:rPr lang="el-GR" sz="3200" dirty="0" err="1"/>
              <a:t>Επινεφριδιακή</a:t>
            </a:r>
            <a:r>
              <a:rPr lang="el-GR" sz="3200" dirty="0"/>
              <a:t> </a:t>
            </a:r>
            <a:r>
              <a:rPr lang="el-GR" sz="3200" dirty="0" err="1"/>
              <a:t>στεροειδογένεση</a:t>
            </a:r>
            <a:endParaRPr lang="en-US" sz="3200" dirty="0"/>
          </a:p>
        </p:txBody>
      </p:sp>
      <p:sp>
        <p:nvSpPr>
          <p:cNvPr id="10" name="TextBox 9">
            <a:extLst>
              <a:ext uri="{FF2B5EF4-FFF2-40B4-BE49-F238E27FC236}">
                <a16:creationId xmlns:a16="http://schemas.microsoft.com/office/drawing/2014/main" id="{5514B548-CE03-4C76-8E0D-7191F37373E6}"/>
              </a:ext>
            </a:extLst>
          </p:cNvPr>
          <p:cNvSpPr txBox="1"/>
          <p:nvPr/>
        </p:nvSpPr>
        <p:spPr>
          <a:xfrm>
            <a:off x="10146247" y="6582891"/>
            <a:ext cx="2045753" cy="246221"/>
          </a:xfrm>
          <a:prstGeom prst="rect">
            <a:avLst/>
          </a:prstGeom>
          <a:noFill/>
        </p:spPr>
        <p:txBody>
          <a:bodyPr wrap="none" rtlCol="0">
            <a:spAutoFit/>
          </a:bodyPr>
          <a:lstStyle/>
          <a:p>
            <a:r>
              <a:rPr lang="fr-CH" sz="1000" dirty="0"/>
              <a:t>Harrison</a:t>
            </a:r>
            <a:r>
              <a:rPr lang="en-US" sz="1000" dirty="0"/>
              <a:t>’s Endocrinology 4</a:t>
            </a:r>
            <a:r>
              <a:rPr lang="en-US" sz="1000" baseline="30000" dirty="0"/>
              <a:t>th</a:t>
            </a:r>
            <a:r>
              <a:rPr lang="en-US" sz="1000" dirty="0"/>
              <a:t> edition</a:t>
            </a:r>
          </a:p>
        </p:txBody>
      </p:sp>
    </p:spTree>
    <p:extLst>
      <p:ext uri="{BB962C8B-B14F-4D97-AF65-F5344CB8AC3E}">
        <p14:creationId xmlns:p14="http://schemas.microsoft.com/office/powerpoint/2010/main" val="403066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023056-4AFE-2D29-34A9-A2CA7218DC77}"/>
              </a:ext>
            </a:extLst>
          </p:cNvPr>
          <p:cNvSpPr txBox="1"/>
          <p:nvPr/>
        </p:nvSpPr>
        <p:spPr>
          <a:xfrm>
            <a:off x="4132614" y="118752"/>
            <a:ext cx="2522101" cy="584775"/>
          </a:xfrm>
          <a:prstGeom prst="rect">
            <a:avLst/>
          </a:prstGeom>
          <a:noFill/>
        </p:spPr>
        <p:txBody>
          <a:bodyPr wrap="none" rtlCol="0">
            <a:spAutoFit/>
          </a:bodyPr>
          <a:lstStyle/>
          <a:p>
            <a:r>
              <a:rPr lang="el-GR" sz="3200" u="sng" dirty="0"/>
              <a:t>Περιστατικό 3</a:t>
            </a:r>
            <a:endParaRPr lang="en-US" sz="3200" u="sng" dirty="0"/>
          </a:p>
        </p:txBody>
      </p:sp>
      <p:sp>
        <p:nvSpPr>
          <p:cNvPr id="5" name="TextBox 4">
            <a:extLst>
              <a:ext uri="{FF2B5EF4-FFF2-40B4-BE49-F238E27FC236}">
                <a16:creationId xmlns:a16="http://schemas.microsoft.com/office/drawing/2014/main" id="{B56C0377-B0F0-03DB-F6FA-013D40D2B6D6}"/>
              </a:ext>
            </a:extLst>
          </p:cNvPr>
          <p:cNvSpPr txBox="1"/>
          <p:nvPr/>
        </p:nvSpPr>
        <p:spPr>
          <a:xfrm>
            <a:off x="118753" y="703527"/>
            <a:ext cx="11339899" cy="3416320"/>
          </a:xfrm>
          <a:prstGeom prst="rect">
            <a:avLst/>
          </a:prstGeom>
          <a:noFill/>
        </p:spPr>
        <p:txBody>
          <a:bodyPr wrap="none" rtlCol="0">
            <a:spAutoFit/>
          </a:bodyPr>
          <a:lstStyle/>
          <a:p>
            <a:r>
              <a:rPr lang="el-GR" sz="2400" dirty="0"/>
              <a:t>Άνδρας 49 ετών πακιστανικής καταγωγής έρχεται στο ιατρείο μας λόγω γενικευμένης </a:t>
            </a:r>
          </a:p>
          <a:p>
            <a:r>
              <a:rPr lang="el-GR" sz="2400" dirty="0"/>
              <a:t>αδυναμίας από τριμήνου. </a:t>
            </a:r>
          </a:p>
          <a:p>
            <a:r>
              <a:rPr lang="el-GR" sz="2400" dirty="0"/>
              <a:t>Παρουσιάζει χρόνιο βήχα και απώλεια 10 κιλών σε 6 μήνες. Δεν καπνίζει και δε λαμβάνει</a:t>
            </a:r>
          </a:p>
          <a:p>
            <a:r>
              <a:rPr lang="el-GR" sz="2400" dirty="0"/>
              <a:t>καμία φαρμακευτική αγωγή. </a:t>
            </a:r>
          </a:p>
          <a:p>
            <a:r>
              <a:rPr lang="el-GR" sz="2400" dirty="0"/>
              <a:t>Ζει στην Ελλάδα τα τελευταία 7 έτη. </a:t>
            </a:r>
          </a:p>
          <a:p>
            <a:r>
              <a:rPr lang="el-GR" sz="2400" dirty="0"/>
              <a:t>θ=37,2°</a:t>
            </a:r>
            <a:r>
              <a:rPr lang="fr-CH" sz="2400" dirty="0"/>
              <a:t>C</a:t>
            </a:r>
            <a:r>
              <a:rPr lang="el-GR" sz="2400" dirty="0"/>
              <a:t>, 100/70 </a:t>
            </a:r>
            <a:r>
              <a:rPr lang="en-US" sz="2400" dirty="0"/>
              <a:t>mmHg, 76 bpm, </a:t>
            </a:r>
            <a:r>
              <a:rPr lang="el-GR" sz="2400" dirty="0"/>
              <a:t>16 αναπνοές το λεπτό. </a:t>
            </a:r>
          </a:p>
          <a:p>
            <a:r>
              <a:rPr lang="el-GR" sz="2400" dirty="0" err="1"/>
              <a:t>Μελάγχρωση</a:t>
            </a:r>
            <a:r>
              <a:rPr lang="el-GR" sz="2400" dirty="0"/>
              <a:t> βλεννογόνων στόματος, </a:t>
            </a:r>
            <a:r>
              <a:rPr lang="el-GR" sz="2400" dirty="0" err="1"/>
              <a:t>μυική</a:t>
            </a:r>
            <a:r>
              <a:rPr lang="el-GR" sz="2400" dirty="0"/>
              <a:t> καχεξία. </a:t>
            </a:r>
            <a:endParaRPr lang="fr-CH" sz="2400" dirty="0"/>
          </a:p>
          <a:p>
            <a:r>
              <a:rPr lang="el-GR" sz="2400" dirty="0"/>
              <a:t>Ασβεστοποιήσεις στην περιοχή των επινεφριδίων</a:t>
            </a:r>
            <a:endParaRPr lang="fr-CH" sz="2400" dirty="0"/>
          </a:p>
          <a:p>
            <a:r>
              <a:rPr lang="el-GR" sz="2400" dirty="0"/>
              <a:t> στην α/α κοιλίας</a:t>
            </a:r>
            <a:endParaRPr lang="en-US" sz="2400" dirty="0"/>
          </a:p>
        </p:txBody>
      </p:sp>
      <p:pic>
        <p:nvPicPr>
          <p:cNvPr id="7" name="Picture 6">
            <a:extLst>
              <a:ext uri="{FF2B5EF4-FFF2-40B4-BE49-F238E27FC236}">
                <a16:creationId xmlns:a16="http://schemas.microsoft.com/office/drawing/2014/main" id="{BABDC813-8A94-3163-F43D-88EAF1E57B5B}"/>
              </a:ext>
            </a:extLst>
          </p:cNvPr>
          <p:cNvPicPr>
            <a:picLocks noChangeAspect="1"/>
          </p:cNvPicPr>
          <p:nvPr/>
        </p:nvPicPr>
        <p:blipFill>
          <a:blip r:embed="rId2"/>
          <a:stretch>
            <a:fillRect/>
          </a:stretch>
        </p:blipFill>
        <p:spPr>
          <a:xfrm>
            <a:off x="7356374" y="2990494"/>
            <a:ext cx="4716873" cy="3867506"/>
          </a:xfrm>
          <a:prstGeom prst="rect">
            <a:avLst/>
          </a:prstGeom>
        </p:spPr>
      </p:pic>
      <p:sp>
        <p:nvSpPr>
          <p:cNvPr id="8" name="TextBox 7">
            <a:extLst>
              <a:ext uri="{FF2B5EF4-FFF2-40B4-BE49-F238E27FC236}">
                <a16:creationId xmlns:a16="http://schemas.microsoft.com/office/drawing/2014/main" id="{9114DCEF-36CB-B2BA-3B71-F0D29C4C1DA6}"/>
              </a:ext>
            </a:extLst>
          </p:cNvPr>
          <p:cNvSpPr txBox="1"/>
          <p:nvPr/>
        </p:nvSpPr>
        <p:spPr>
          <a:xfrm>
            <a:off x="170213" y="4229448"/>
            <a:ext cx="5925787" cy="2585323"/>
          </a:xfrm>
          <a:prstGeom prst="rect">
            <a:avLst/>
          </a:prstGeom>
          <a:noFill/>
        </p:spPr>
        <p:txBody>
          <a:bodyPr wrap="square" rtlCol="0">
            <a:spAutoFit/>
          </a:bodyPr>
          <a:lstStyle/>
          <a:p>
            <a:r>
              <a:rPr lang="en-US" dirty="0"/>
              <a:t>Na+: 130 </a:t>
            </a:r>
            <a:r>
              <a:rPr lang="en-US" dirty="0" err="1"/>
              <a:t>mEq</a:t>
            </a:r>
            <a:r>
              <a:rPr lang="en-US" dirty="0"/>
              <a:t>/L</a:t>
            </a:r>
          </a:p>
          <a:p>
            <a:r>
              <a:rPr lang="en-US" dirty="0"/>
              <a:t>Cl-: 96 </a:t>
            </a:r>
            <a:r>
              <a:rPr lang="en-US" dirty="0" err="1"/>
              <a:t>mEq</a:t>
            </a:r>
            <a:r>
              <a:rPr lang="en-US" dirty="0"/>
              <a:t>/L</a:t>
            </a:r>
          </a:p>
          <a:p>
            <a:r>
              <a:rPr lang="en-US" dirty="0"/>
              <a:t>K+: 5.2 </a:t>
            </a:r>
            <a:r>
              <a:rPr lang="en-US" dirty="0" err="1"/>
              <a:t>mEq</a:t>
            </a:r>
            <a:r>
              <a:rPr lang="en-US" dirty="0"/>
              <a:t>/L</a:t>
            </a:r>
          </a:p>
          <a:p>
            <a:r>
              <a:rPr lang="en-US" dirty="0"/>
              <a:t>HCO3-: 24 </a:t>
            </a:r>
            <a:r>
              <a:rPr lang="en-US" dirty="0" err="1"/>
              <a:t>mEq</a:t>
            </a:r>
            <a:r>
              <a:rPr lang="en-US" dirty="0"/>
              <a:t>/L</a:t>
            </a:r>
          </a:p>
          <a:p>
            <a:r>
              <a:rPr lang="en-US" dirty="0"/>
              <a:t>Morning cortisol: 2 ug/dL</a:t>
            </a:r>
          </a:p>
          <a:p>
            <a:r>
              <a:rPr lang="en-US" dirty="0"/>
              <a:t>30-minute cortisol during cosyntropin test: 8 ug/dL (normal &gt; 18 ug/dL)</a:t>
            </a:r>
          </a:p>
          <a:p>
            <a:r>
              <a:rPr lang="en-US" dirty="0"/>
              <a:t>Morning adrenocorticotropic hormone (ACTH) concentration (serum): 80 </a:t>
            </a:r>
            <a:r>
              <a:rPr lang="en-US" dirty="0" err="1"/>
              <a:t>pg</a:t>
            </a:r>
            <a:r>
              <a:rPr lang="en-US" dirty="0"/>
              <a:t>/mL (normal 10-60 </a:t>
            </a:r>
            <a:r>
              <a:rPr lang="en-US" dirty="0" err="1"/>
              <a:t>pg</a:t>
            </a:r>
            <a:r>
              <a:rPr lang="en-US" dirty="0"/>
              <a:t>/mL)</a:t>
            </a:r>
          </a:p>
        </p:txBody>
      </p:sp>
    </p:spTree>
    <p:extLst>
      <p:ext uri="{BB962C8B-B14F-4D97-AF65-F5344CB8AC3E}">
        <p14:creationId xmlns:p14="http://schemas.microsoft.com/office/powerpoint/2010/main" val="3562428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6704F5-2BBE-8423-2BE1-67990F1A9FB7}"/>
              </a:ext>
            </a:extLst>
          </p:cNvPr>
          <p:cNvSpPr txBox="1"/>
          <p:nvPr/>
        </p:nvSpPr>
        <p:spPr>
          <a:xfrm>
            <a:off x="4132614" y="118752"/>
            <a:ext cx="2522101" cy="584775"/>
          </a:xfrm>
          <a:prstGeom prst="rect">
            <a:avLst/>
          </a:prstGeom>
          <a:noFill/>
        </p:spPr>
        <p:txBody>
          <a:bodyPr wrap="none" rtlCol="0">
            <a:spAutoFit/>
          </a:bodyPr>
          <a:lstStyle/>
          <a:p>
            <a:r>
              <a:rPr lang="el-GR" sz="3200" u="sng" dirty="0"/>
              <a:t>Περιστατικό 3</a:t>
            </a:r>
            <a:endParaRPr lang="en-US" sz="3200" u="sng" dirty="0"/>
          </a:p>
        </p:txBody>
      </p:sp>
      <p:sp>
        <p:nvSpPr>
          <p:cNvPr id="6" name="TextBox 5">
            <a:extLst>
              <a:ext uri="{FF2B5EF4-FFF2-40B4-BE49-F238E27FC236}">
                <a16:creationId xmlns:a16="http://schemas.microsoft.com/office/drawing/2014/main" id="{FED184DA-6FD7-CEDB-4A83-C1DE376BD881}"/>
              </a:ext>
            </a:extLst>
          </p:cNvPr>
          <p:cNvSpPr txBox="1"/>
          <p:nvPr/>
        </p:nvSpPr>
        <p:spPr>
          <a:xfrm>
            <a:off x="201880" y="843148"/>
            <a:ext cx="5787866" cy="830997"/>
          </a:xfrm>
          <a:prstGeom prst="rect">
            <a:avLst/>
          </a:prstGeom>
          <a:noFill/>
        </p:spPr>
        <p:txBody>
          <a:bodyPr wrap="none" rtlCol="0">
            <a:spAutoFit/>
          </a:bodyPr>
          <a:lstStyle/>
          <a:p>
            <a:r>
              <a:rPr lang="el-GR" sz="2400" dirty="0" err="1"/>
              <a:t>Ποιό</a:t>
            </a:r>
            <a:r>
              <a:rPr lang="el-GR" sz="2400" dirty="0"/>
              <a:t> είναι το καταλληλότερο επόμενο βήμα;</a:t>
            </a:r>
          </a:p>
          <a:p>
            <a:endParaRPr lang="en-US" sz="2400" dirty="0"/>
          </a:p>
        </p:txBody>
      </p:sp>
      <p:sp>
        <p:nvSpPr>
          <p:cNvPr id="7" name="TextBox 6">
            <a:extLst>
              <a:ext uri="{FF2B5EF4-FFF2-40B4-BE49-F238E27FC236}">
                <a16:creationId xmlns:a16="http://schemas.microsoft.com/office/drawing/2014/main" id="{A4789FFA-5808-D77F-CC2B-22789D327FA7}"/>
              </a:ext>
            </a:extLst>
          </p:cNvPr>
          <p:cNvSpPr txBox="1"/>
          <p:nvPr/>
        </p:nvSpPr>
        <p:spPr>
          <a:xfrm>
            <a:off x="391886" y="1888177"/>
            <a:ext cx="9660145" cy="1938992"/>
          </a:xfrm>
          <a:prstGeom prst="rect">
            <a:avLst/>
          </a:prstGeom>
          <a:noFill/>
        </p:spPr>
        <p:txBody>
          <a:bodyPr wrap="none" rtlCol="0">
            <a:spAutoFit/>
          </a:bodyPr>
          <a:lstStyle/>
          <a:p>
            <a:r>
              <a:rPr lang="el-GR" sz="2400" b="1" dirty="0"/>
              <a:t>Α. </a:t>
            </a:r>
            <a:r>
              <a:rPr lang="el-GR" sz="2400" dirty="0" err="1"/>
              <a:t>Αμφω</a:t>
            </a:r>
            <a:r>
              <a:rPr lang="el-GR" sz="2400" dirty="0"/>
              <a:t> </a:t>
            </a:r>
            <a:r>
              <a:rPr lang="el-GR" sz="2400" dirty="0" err="1"/>
              <a:t>επινεφριδιεκτομή</a:t>
            </a:r>
            <a:r>
              <a:rPr lang="el-GR" sz="2400" dirty="0"/>
              <a:t>, κορτιζόνη και </a:t>
            </a:r>
            <a:r>
              <a:rPr lang="el-GR" sz="2400" dirty="0" err="1"/>
              <a:t>φλουδροκορτιζόνη</a:t>
            </a:r>
            <a:endParaRPr lang="el-GR" sz="2400" dirty="0"/>
          </a:p>
          <a:p>
            <a:r>
              <a:rPr lang="el-GR" sz="2400" b="1" dirty="0"/>
              <a:t>Β. </a:t>
            </a:r>
            <a:r>
              <a:rPr lang="el-GR" sz="2400" dirty="0"/>
              <a:t>χορήγηση δεξαμεθαζόνης</a:t>
            </a:r>
          </a:p>
          <a:p>
            <a:r>
              <a:rPr lang="el-GR" sz="2400" b="1" dirty="0"/>
              <a:t>Γ. </a:t>
            </a:r>
            <a:r>
              <a:rPr lang="el-GR" sz="2400" dirty="0"/>
              <a:t>Χορήγηση </a:t>
            </a:r>
            <a:r>
              <a:rPr lang="el-GR" sz="2400" dirty="0" err="1"/>
              <a:t>υδροκορτιζόνης</a:t>
            </a:r>
            <a:r>
              <a:rPr lang="el-GR" sz="2400" dirty="0"/>
              <a:t> και </a:t>
            </a:r>
            <a:r>
              <a:rPr lang="el-GR" sz="2400" dirty="0" err="1"/>
              <a:t>ανοσοσφαιρίνης</a:t>
            </a:r>
            <a:endParaRPr lang="el-GR" sz="2400" dirty="0"/>
          </a:p>
          <a:p>
            <a:r>
              <a:rPr lang="el-GR" sz="2400" b="1" dirty="0"/>
              <a:t>Δ. </a:t>
            </a:r>
            <a:r>
              <a:rPr lang="el-GR" sz="2400" dirty="0"/>
              <a:t>χορήγηση </a:t>
            </a:r>
            <a:r>
              <a:rPr lang="el-GR" sz="2400" dirty="0" err="1"/>
              <a:t>πρεδνιζόνης</a:t>
            </a:r>
            <a:endParaRPr lang="el-GR" sz="2400" dirty="0"/>
          </a:p>
          <a:p>
            <a:r>
              <a:rPr lang="el-GR" sz="2400" b="1" dirty="0"/>
              <a:t>Ε. </a:t>
            </a:r>
            <a:r>
              <a:rPr lang="el-GR" sz="2400" dirty="0" err="1"/>
              <a:t>Ριφαμπικίνη</a:t>
            </a:r>
            <a:r>
              <a:rPr lang="el-GR" sz="2400" dirty="0"/>
              <a:t>, </a:t>
            </a:r>
            <a:r>
              <a:rPr lang="el-GR" sz="2400" dirty="0" err="1"/>
              <a:t>ισονιαζίδη</a:t>
            </a:r>
            <a:r>
              <a:rPr lang="el-GR" sz="2400" dirty="0"/>
              <a:t>, </a:t>
            </a:r>
            <a:r>
              <a:rPr lang="el-GR" sz="2400" dirty="0" err="1"/>
              <a:t>πυραζιναμίδη</a:t>
            </a:r>
            <a:r>
              <a:rPr lang="el-GR" sz="2400" dirty="0"/>
              <a:t>, </a:t>
            </a:r>
            <a:r>
              <a:rPr lang="el-GR" sz="2400" dirty="0" err="1"/>
              <a:t>εθαμβουτόλη</a:t>
            </a:r>
            <a:r>
              <a:rPr lang="el-GR" sz="2400" dirty="0"/>
              <a:t> και </a:t>
            </a:r>
            <a:r>
              <a:rPr lang="el-GR" sz="2400" dirty="0" err="1"/>
              <a:t>υδροκορτιζόνη</a:t>
            </a:r>
            <a:endParaRPr lang="en-US" sz="2400" dirty="0"/>
          </a:p>
        </p:txBody>
      </p:sp>
      <p:sp>
        <p:nvSpPr>
          <p:cNvPr id="8" name="Arrow: Right 7">
            <a:extLst>
              <a:ext uri="{FF2B5EF4-FFF2-40B4-BE49-F238E27FC236}">
                <a16:creationId xmlns:a16="http://schemas.microsoft.com/office/drawing/2014/main" id="{548EE518-D16D-CDDD-76BD-8663C99E436E}"/>
              </a:ext>
            </a:extLst>
          </p:cNvPr>
          <p:cNvSpPr/>
          <p:nvPr/>
        </p:nvSpPr>
        <p:spPr>
          <a:xfrm>
            <a:off x="35626" y="3429000"/>
            <a:ext cx="403761"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40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D8D88D-522B-39AB-1B6D-A787869055FE}"/>
              </a:ext>
            </a:extLst>
          </p:cNvPr>
          <p:cNvSpPr txBox="1"/>
          <p:nvPr/>
        </p:nvSpPr>
        <p:spPr>
          <a:xfrm>
            <a:off x="4132614" y="118752"/>
            <a:ext cx="1999265" cy="584775"/>
          </a:xfrm>
          <a:prstGeom prst="rect">
            <a:avLst/>
          </a:prstGeom>
          <a:noFill/>
        </p:spPr>
        <p:txBody>
          <a:bodyPr wrap="none" rtlCol="0">
            <a:spAutoFit/>
          </a:bodyPr>
          <a:lstStyle/>
          <a:p>
            <a:r>
              <a:rPr lang="el-GR" sz="3200" u="sng" dirty="0"/>
              <a:t>Ερώτηση 1</a:t>
            </a:r>
            <a:endParaRPr lang="en-US" sz="3200" u="sng" dirty="0"/>
          </a:p>
        </p:txBody>
      </p:sp>
      <p:sp>
        <p:nvSpPr>
          <p:cNvPr id="5" name="TextBox 4">
            <a:extLst>
              <a:ext uri="{FF2B5EF4-FFF2-40B4-BE49-F238E27FC236}">
                <a16:creationId xmlns:a16="http://schemas.microsoft.com/office/drawing/2014/main" id="{5C596103-A274-03E0-65B3-4BFAD0727156}"/>
              </a:ext>
            </a:extLst>
          </p:cNvPr>
          <p:cNvSpPr txBox="1"/>
          <p:nvPr/>
        </p:nvSpPr>
        <p:spPr>
          <a:xfrm>
            <a:off x="676894" y="1520042"/>
            <a:ext cx="11596636" cy="3416320"/>
          </a:xfrm>
          <a:prstGeom prst="rect">
            <a:avLst/>
          </a:prstGeom>
          <a:noFill/>
        </p:spPr>
        <p:txBody>
          <a:bodyPr wrap="none" rtlCol="0">
            <a:spAutoFit/>
          </a:bodyPr>
          <a:lstStyle/>
          <a:p>
            <a:r>
              <a:rPr lang="el-GR" sz="2400" dirty="0"/>
              <a:t>Στη δευτεροπαθή </a:t>
            </a:r>
            <a:r>
              <a:rPr lang="el-GR" sz="2400" dirty="0" err="1"/>
              <a:t>επινεφριδιακή</a:t>
            </a:r>
            <a:r>
              <a:rPr lang="el-GR" sz="2400" dirty="0"/>
              <a:t> ανεπάρκεια έχουμε υπολειτουργία των επινεφριδίων </a:t>
            </a:r>
          </a:p>
          <a:p>
            <a:r>
              <a:rPr lang="el-GR" sz="2400" dirty="0"/>
              <a:t>λόγω μειωμένης έκκρισης </a:t>
            </a:r>
            <a:r>
              <a:rPr lang="en-US" sz="2400" dirty="0"/>
              <a:t>ACTH. </a:t>
            </a:r>
            <a:r>
              <a:rPr lang="el-GR" sz="2400" dirty="0"/>
              <a:t>Πολλά από τα συμπτώματα και σημεία είναι παρόμοια με</a:t>
            </a:r>
          </a:p>
          <a:p>
            <a:r>
              <a:rPr lang="el-GR" sz="2400" dirty="0"/>
              <a:t>τη νόσο </a:t>
            </a:r>
            <a:r>
              <a:rPr lang="en-US" sz="2400" dirty="0"/>
              <a:t>Addison. </a:t>
            </a:r>
            <a:r>
              <a:rPr lang="el-GR" sz="2400" dirty="0" err="1"/>
              <a:t>Ποιό</a:t>
            </a:r>
            <a:r>
              <a:rPr lang="el-GR" sz="2400" dirty="0"/>
              <a:t> από τα παρακάτω απαντάται μόνο σε ασθενείς με δευτεροπαθή </a:t>
            </a:r>
          </a:p>
          <a:p>
            <a:r>
              <a:rPr lang="el-GR" sz="2400" dirty="0" err="1"/>
              <a:t>επινεφριδιακή</a:t>
            </a:r>
            <a:r>
              <a:rPr lang="el-GR" sz="2400" dirty="0"/>
              <a:t> ανεπάρκεια και όχι σε ασθενείς με </a:t>
            </a:r>
            <a:r>
              <a:rPr lang="en-US" sz="2400" dirty="0"/>
              <a:t>Addison</a:t>
            </a:r>
            <a:r>
              <a:rPr lang="el-GR" sz="2400" dirty="0"/>
              <a:t>;</a:t>
            </a:r>
          </a:p>
          <a:p>
            <a:endParaRPr lang="el-GR" sz="2400" dirty="0"/>
          </a:p>
          <a:p>
            <a:r>
              <a:rPr lang="el-GR" sz="2400" dirty="0"/>
              <a:t>Α. αυξημένη ουρία αίματος</a:t>
            </a:r>
          </a:p>
          <a:p>
            <a:r>
              <a:rPr lang="el-GR" sz="2400" dirty="0"/>
              <a:t>Β. Κόπωση</a:t>
            </a:r>
          </a:p>
          <a:p>
            <a:r>
              <a:rPr lang="el-GR" sz="2400" dirty="0"/>
              <a:t>Γ. Φυσιολογικοί ηλεκτρολύτες</a:t>
            </a:r>
          </a:p>
          <a:p>
            <a:r>
              <a:rPr lang="el-GR" sz="2400" dirty="0"/>
              <a:t>Δ. Απώλεια βάρους</a:t>
            </a:r>
            <a:endParaRPr lang="en-US" sz="2400" dirty="0"/>
          </a:p>
        </p:txBody>
      </p:sp>
      <p:sp>
        <p:nvSpPr>
          <p:cNvPr id="6" name="Arrow: Right 5">
            <a:extLst>
              <a:ext uri="{FF2B5EF4-FFF2-40B4-BE49-F238E27FC236}">
                <a16:creationId xmlns:a16="http://schemas.microsoft.com/office/drawing/2014/main" id="{8A88B52C-0E39-3DE9-6A21-2BB22CC478DC}"/>
              </a:ext>
            </a:extLst>
          </p:cNvPr>
          <p:cNvSpPr/>
          <p:nvPr/>
        </p:nvSpPr>
        <p:spPr>
          <a:xfrm>
            <a:off x="231569" y="4203865"/>
            <a:ext cx="403761"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30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5C0C10-8098-FC01-9473-2F3B7BF2DB95}"/>
              </a:ext>
            </a:extLst>
          </p:cNvPr>
          <p:cNvSpPr txBox="1"/>
          <p:nvPr/>
        </p:nvSpPr>
        <p:spPr>
          <a:xfrm>
            <a:off x="4096735" y="142503"/>
            <a:ext cx="1999265" cy="584775"/>
          </a:xfrm>
          <a:prstGeom prst="rect">
            <a:avLst/>
          </a:prstGeom>
          <a:noFill/>
        </p:spPr>
        <p:txBody>
          <a:bodyPr wrap="none" rtlCol="0">
            <a:spAutoFit/>
          </a:bodyPr>
          <a:lstStyle/>
          <a:p>
            <a:r>
              <a:rPr lang="el-GR" sz="3200" u="sng" dirty="0"/>
              <a:t>Ερώτηση 2</a:t>
            </a:r>
            <a:endParaRPr lang="en-US" sz="3200" u="sng" dirty="0"/>
          </a:p>
        </p:txBody>
      </p:sp>
      <p:sp>
        <p:nvSpPr>
          <p:cNvPr id="5" name="TextBox 4">
            <a:extLst>
              <a:ext uri="{FF2B5EF4-FFF2-40B4-BE49-F238E27FC236}">
                <a16:creationId xmlns:a16="http://schemas.microsoft.com/office/drawing/2014/main" id="{ACE88AED-3668-1629-9FA0-25105F2444F8}"/>
              </a:ext>
            </a:extLst>
          </p:cNvPr>
          <p:cNvSpPr txBox="1"/>
          <p:nvPr/>
        </p:nvSpPr>
        <p:spPr>
          <a:xfrm>
            <a:off x="593766" y="1721922"/>
            <a:ext cx="10950370" cy="2677656"/>
          </a:xfrm>
          <a:prstGeom prst="rect">
            <a:avLst/>
          </a:prstGeom>
          <a:noFill/>
        </p:spPr>
        <p:txBody>
          <a:bodyPr wrap="none" rtlCol="0">
            <a:spAutoFit/>
          </a:bodyPr>
          <a:lstStyle/>
          <a:p>
            <a:r>
              <a:rPr lang="el-GR" sz="2400" dirty="0"/>
              <a:t>Για να επιβεβαιώσουμε ότι η δευτεροπαθής </a:t>
            </a:r>
            <a:r>
              <a:rPr lang="el-GR" sz="2400" dirty="0" err="1"/>
              <a:t>επινεφριδιακή</a:t>
            </a:r>
            <a:r>
              <a:rPr lang="el-GR" sz="2400" dirty="0"/>
              <a:t> ανεπάρκεια οφείλεται σε </a:t>
            </a:r>
          </a:p>
          <a:p>
            <a:r>
              <a:rPr lang="el-GR" sz="2400" dirty="0"/>
              <a:t>όγκο ή ατροφία υπόφυσης, </a:t>
            </a:r>
            <a:r>
              <a:rPr lang="el-GR" sz="2400" dirty="0" err="1"/>
              <a:t>ποιά</a:t>
            </a:r>
            <a:r>
              <a:rPr lang="el-GR" sz="2400" dirty="0"/>
              <a:t> είναι η πιο κατάλληλη εξέταση;</a:t>
            </a:r>
          </a:p>
          <a:p>
            <a:endParaRPr lang="el-GR" sz="2400" dirty="0"/>
          </a:p>
          <a:p>
            <a:r>
              <a:rPr lang="el-GR" sz="2400" dirty="0"/>
              <a:t>Α. Τεστ διέγερσης με </a:t>
            </a:r>
            <a:r>
              <a:rPr lang="en-US" sz="2400" dirty="0"/>
              <a:t>ACTH</a:t>
            </a:r>
          </a:p>
          <a:p>
            <a:r>
              <a:rPr lang="en-US" sz="2400" dirty="0"/>
              <a:t>B. </a:t>
            </a:r>
            <a:r>
              <a:rPr lang="el-GR" sz="2400" dirty="0"/>
              <a:t>αξονική-μαγνητική τομογραφία εγκεφάλου</a:t>
            </a:r>
          </a:p>
          <a:p>
            <a:r>
              <a:rPr lang="el-GR" sz="2400" dirty="0"/>
              <a:t>Γ. </a:t>
            </a:r>
            <a:r>
              <a:rPr lang="el-GR" sz="2400" dirty="0" err="1"/>
              <a:t>Ηλεκτρο-εγκεφαλόγραφημα</a:t>
            </a:r>
            <a:endParaRPr lang="el-GR" sz="2400" dirty="0"/>
          </a:p>
          <a:p>
            <a:r>
              <a:rPr lang="el-GR" sz="2400" dirty="0"/>
              <a:t>Δ. Μέτρηση </a:t>
            </a:r>
            <a:r>
              <a:rPr lang="el-GR" sz="2400" dirty="0" err="1"/>
              <a:t>κορτιζόλης</a:t>
            </a:r>
            <a:r>
              <a:rPr lang="el-GR" sz="2400" dirty="0"/>
              <a:t> ορού</a:t>
            </a:r>
            <a:endParaRPr lang="en-US" sz="2400" dirty="0"/>
          </a:p>
        </p:txBody>
      </p:sp>
      <p:sp>
        <p:nvSpPr>
          <p:cNvPr id="6" name="Arrow: Right 5">
            <a:extLst>
              <a:ext uri="{FF2B5EF4-FFF2-40B4-BE49-F238E27FC236}">
                <a16:creationId xmlns:a16="http://schemas.microsoft.com/office/drawing/2014/main" id="{D5FAA3BF-145D-C43C-321D-996678547EE2}"/>
              </a:ext>
            </a:extLst>
          </p:cNvPr>
          <p:cNvSpPr/>
          <p:nvPr/>
        </p:nvSpPr>
        <p:spPr>
          <a:xfrm>
            <a:off x="190005" y="3304309"/>
            <a:ext cx="403761"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4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62AB4F-9EF2-43BA-E89E-4DD6AC4911CE}"/>
              </a:ext>
            </a:extLst>
          </p:cNvPr>
          <p:cNvSpPr txBox="1"/>
          <p:nvPr/>
        </p:nvSpPr>
        <p:spPr>
          <a:xfrm>
            <a:off x="4096735" y="142503"/>
            <a:ext cx="1999265" cy="584775"/>
          </a:xfrm>
          <a:prstGeom prst="rect">
            <a:avLst/>
          </a:prstGeom>
          <a:noFill/>
        </p:spPr>
        <p:txBody>
          <a:bodyPr wrap="none" rtlCol="0">
            <a:spAutoFit/>
          </a:bodyPr>
          <a:lstStyle/>
          <a:p>
            <a:r>
              <a:rPr lang="el-GR" sz="3200" u="sng" dirty="0"/>
              <a:t>Ερώτηση 3</a:t>
            </a:r>
            <a:endParaRPr lang="en-US" sz="3200" u="sng" dirty="0"/>
          </a:p>
        </p:txBody>
      </p:sp>
      <p:sp>
        <p:nvSpPr>
          <p:cNvPr id="5" name="TextBox 4">
            <a:extLst>
              <a:ext uri="{FF2B5EF4-FFF2-40B4-BE49-F238E27FC236}">
                <a16:creationId xmlns:a16="http://schemas.microsoft.com/office/drawing/2014/main" id="{F3B2CA44-7439-12A3-0A69-FF9AC84B337A}"/>
              </a:ext>
            </a:extLst>
          </p:cNvPr>
          <p:cNvSpPr txBox="1"/>
          <p:nvPr/>
        </p:nvSpPr>
        <p:spPr>
          <a:xfrm>
            <a:off x="856805" y="1436914"/>
            <a:ext cx="10341626" cy="2677656"/>
          </a:xfrm>
          <a:prstGeom prst="rect">
            <a:avLst/>
          </a:prstGeom>
          <a:noFill/>
        </p:spPr>
        <p:txBody>
          <a:bodyPr wrap="square" rtlCol="0">
            <a:spAutoFit/>
          </a:bodyPr>
          <a:lstStyle/>
          <a:p>
            <a:r>
              <a:rPr lang="el-GR" sz="2400" dirty="0" err="1"/>
              <a:t>Ποιό</a:t>
            </a:r>
            <a:r>
              <a:rPr lang="el-GR" sz="2400" dirty="0"/>
              <a:t> από τα παρακάτω είναι θεωρητικά το πιο κατάλληλο σχήμα για τη χορήγηση </a:t>
            </a:r>
            <a:r>
              <a:rPr lang="el-GR" sz="2400" dirty="0" err="1"/>
              <a:t>υδροκορτιζόνης</a:t>
            </a:r>
            <a:r>
              <a:rPr lang="el-GR" sz="2400" dirty="0"/>
              <a:t> σε ασθενή με</a:t>
            </a:r>
            <a:r>
              <a:rPr lang="en-US" sz="2400" dirty="0"/>
              <a:t> </a:t>
            </a:r>
            <a:r>
              <a:rPr lang="el-GR" sz="2400" dirty="0"/>
              <a:t>ν.  </a:t>
            </a:r>
            <a:r>
              <a:rPr lang="en-US" sz="2400" dirty="0"/>
              <a:t>Addison</a:t>
            </a:r>
            <a:r>
              <a:rPr lang="el-GR" sz="2400" dirty="0"/>
              <a:t>;</a:t>
            </a:r>
          </a:p>
          <a:p>
            <a:endParaRPr lang="el-GR" sz="2400" dirty="0"/>
          </a:p>
          <a:p>
            <a:r>
              <a:rPr lang="el-GR" sz="2400" dirty="0"/>
              <a:t>Α. 10 </a:t>
            </a:r>
            <a:r>
              <a:rPr lang="fr-CH" sz="2400" dirty="0"/>
              <a:t>mg </a:t>
            </a:r>
            <a:r>
              <a:rPr lang="el-GR" sz="2400" dirty="0"/>
              <a:t>το πρωί, 5 </a:t>
            </a:r>
            <a:r>
              <a:rPr lang="en-US" sz="2400" dirty="0"/>
              <a:t>mg </a:t>
            </a:r>
            <a:r>
              <a:rPr lang="el-GR" sz="2400" dirty="0"/>
              <a:t>το μεσημέρι και 5 </a:t>
            </a:r>
            <a:r>
              <a:rPr lang="en-US" sz="2400" dirty="0"/>
              <a:t>mg </a:t>
            </a:r>
            <a:r>
              <a:rPr lang="el-GR" sz="2400" dirty="0"/>
              <a:t>το απόγευμα</a:t>
            </a:r>
          </a:p>
          <a:p>
            <a:r>
              <a:rPr lang="el-GR" sz="2400" dirty="0"/>
              <a:t>Β. 10 </a:t>
            </a:r>
            <a:r>
              <a:rPr lang="fr-CH" sz="2400" dirty="0"/>
              <a:t>mg </a:t>
            </a:r>
            <a:r>
              <a:rPr lang="el-GR" sz="2400" dirty="0"/>
              <a:t>το πρωί και 10 </a:t>
            </a:r>
            <a:r>
              <a:rPr lang="en-US" sz="2400" dirty="0"/>
              <a:t>mg </a:t>
            </a:r>
            <a:r>
              <a:rPr lang="el-GR" sz="2400" dirty="0"/>
              <a:t>το απόγευμα</a:t>
            </a:r>
          </a:p>
          <a:p>
            <a:r>
              <a:rPr lang="el-GR" sz="2400" dirty="0"/>
              <a:t>Γ. 6,5 </a:t>
            </a:r>
            <a:r>
              <a:rPr lang="fr-CH" sz="2400" dirty="0"/>
              <a:t>mg </a:t>
            </a:r>
            <a:r>
              <a:rPr lang="el-GR" sz="2400" dirty="0"/>
              <a:t>το πρωί, το μεσημέρι και το απόγευμα</a:t>
            </a:r>
          </a:p>
          <a:p>
            <a:r>
              <a:rPr lang="el-GR" sz="2400" dirty="0"/>
              <a:t>Δ. 15 </a:t>
            </a:r>
            <a:r>
              <a:rPr lang="en-US" sz="2400" dirty="0"/>
              <a:t>mg </a:t>
            </a:r>
            <a:r>
              <a:rPr lang="el-GR" sz="2400" dirty="0"/>
              <a:t>το πρωί και 5 </a:t>
            </a:r>
            <a:r>
              <a:rPr lang="en-US" sz="2400" dirty="0"/>
              <a:t>mg </a:t>
            </a:r>
            <a:r>
              <a:rPr lang="el-GR" sz="2400" dirty="0"/>
              <a:t>το μεσημέρι</a:t>
            </a:r>
            <a:endParaRPr lang="en-US" sz="2400" dirty="0"/>
          </a:p>
        </p:txBody>
      </p:sp>
      <p:sp>
        <p:nvSpPr>
          <p:cNvPr id="6" name="Arrow: Right 5">
            <a:extLst>
              <a:ext uri="{FF2B5EF4-FFF2-40B4-BE49-F238E27FC236}">
                <a16:creationId xmlns:a16="http://schemas.microsoft.com/office/drawing/2014/main" id="{DC9577B0-8ED0-92FF-A009-785F699DEAAD}"/>
              </a:ext>
            </a:extLst>
          </p:cNvPr>
          <p:cNvSpPr/>
          <p:nvPr/>
        </p:nvSpPr>
        <p:spPr>
          <a:xfrm>
            <a:off x="453044" y="2651051"/>
            <a:ext cx="403761"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1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7A985-8BAD-129A-C915-52CD8283F495}"/>
              </a:ext>
            </a:extLst>
          </p:cNvPr>
          <p:cNvSpPr txBox="1"/>
          <p:nvPr/>
        </p:nvSpPr>
        <p:spPr>
          <a:xfrm>
            <a:off x="4096735" y="142503"/>
            <a:ext cx="1999265" cy="584775"/>
          </a:xfrm>
          <a:prstGeom prst="rect">
            <a:avLst/>
          </a:prstGeom>
          <a:noFill/>
        </p:spPr>
        <p:txBody>
          <a:bodyPr wrap="none" rtlCol="0">
            <a:spAutoFit/>
          </a:bodyPr>
          <a:lstStyle/>
          <a:p>
            <a:r>
              <a:rPr lang="el-GR" sz="3200" u="sng" dirty="0"/>
              <a:t>Ερώτηση 4</a:t>
            </a:r>
            <a:endParaRPr lang="en-US" sz="3200" u="sng" dirty="0"/>
          </a:p>
        </p:txBody>
      </p:sp>
      <p:sp>
        <p:nvSpPr>
          <p:cNvPr id="5" name="TextBox 4">
            <a:extLst>
              <a:ext uri="{FF2B5EF4-FFF2-40B4-BE49-F238E27FC236}">
                <a16:creationId xmlns:a16="http://schemas.microsoft.com/office/drawing/2014/main" id="{556D0D57-CFBD-7FA8-D3E9-AB5AA3C7979A}"/>
              </a:ext>
            </a:extLst>
          </p:cNvPr>
          <p:cNvSpPr txBox="1"/>
          <p:nvPr/>
        </p:nvSpPr>
        <p:spPr>
          <a:xfrm>
            <a:off x="1757548" y="1120676"/>
            <a:ext cx="6904582" cy="2308324"/>
          </a:xfrm>
          <a:prstGeom prst="rect">
            <a:avLst/>
          </a:prstGeom>
          <a:noFill/>
        </p:spPr>
        <p:txBody>
          <a:bodyPr wrap="none" rtlCol="0">
            <a:spAutoFit/>
          </a:bodyPr>
          <a:lstStyle/>
          <a:p>
            <a:r>
              <a:rPr lang="el-GR" sz="2400" dirty="0"/>
              <a:t>Η αδυναμία στη νόσο Α</a:t>
            </a:r>
            <a:r>
              <a:rPr lang="fr-CH" sz="2400" dirty="0" err="1"/>
              <a:t>ddison</a:t>
            </a:r>
            <a:r>
              <a:rPr lang="fr-CH" sz="2400" dirty="0"/>
              <a:t> </a:t>
            </a:r>
            <a:r>
              <a:rPr lang="el-GR" sz="2400" dirty="0"/>
              <a:t>πού οφείλεται κυρίως;</a:t>
            </a:r>
          </a:p>
          <a:p>
            <a:endParaRPr lang="el-GR" sz="2400" dirty="0"/>
          </a:p>
          <a:p>
            <a:r>
              <a:rPr lang="el-GR" sz="2400" dirty="0"/>
              <a:t>Α. ανεπάρκεια </a:t>
            </a:r>
            <a:r>
              <a:rPr lang="el-GR" sz="2400" dirty="0" err="1"/>
              <a:t>γλυκοκορτικοειδών</a:t>
            </a:r>
            <a:endParaRPr lang="el-GR" sz="2400" dirty="0"/>
          </a:p>
          <a:p>
            <a:r>
              <a:rPr lang="el-GR" sz="2400" dirty="0"/>
              <a:t>Β. Υπεργλυκαιμία</a:t>
            </a:r>
          </a:p>
          <a:p>
            <a:r>
              <a:rPr lang="el-GR" sz="2400" dirty="0"/>
              <a:t>Γ. Υποθυρεοειδισμός</a:t>
            </a:r>
          </a:p>
          <a:p>
            <a:r>
              <a:rPr lang="el-GR" sz="2400" dirty="0"/>
              <a:t>Δ. Ηλεκτρολυτικές διαταραχές</a:t>
            </a:r>
            <a:endParaRPr lang="en-US" sz="2400" dirty="0"/>
          </a:p>
        </p:txBody>
      </p:sp>
      <p:sp>
        <p:nvSpPr>
          <p:cNvPr id="6" name="Arrow: Right 5">
            <a:extLst>
              <a:ext uri="{FF2B5EF4-FFF2-40B4-BE49-F238E27FC236}">
                <a16:creationId xmlns:a16="http://schemas.microsoft.com/office/drawing/2014/main" id="{73DD2461-4BC4-D52F-18C4-8A1EEA419FFD}"/>
              </a:ext>
            </a:extLst>
          </p:cNvPr>
          <p:cNvSpPr/>
          <p:nvPr/>
        </p:nvSpPr>
        <p:spPr>
          <a:xfrm>
            <a:off x="1353787" y="1966081"/>
            <a:ext cx="403761"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8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3F4E29-CE8B-7F11-B6A2-DB3ED193C068}"/>
              </a:ext>
            </a:extLst>
          </p:cNvPr>
          <p:cNvSpPr txBox="1"/>
          <p:nvPr/>
        </p:nvSpPr>
        <p:spPr>
          <a:xfrm>
            <a:off x="4096735" y="142503"/>
            <a:ext cx="1999265" cy="584775"/>
          </a:xfrm>
          <a:prstGeom prst="rect">
            <a:avLst/>
          </a:prstGeom>
          <a:noFill/>
        </p:spPr>
        <p:txBody>
          <a:bodyPr wrap="none" rtlCol="0">
            <a:spAutoFit/>
          </a:bodyPr>
          <a:lstStyle/>
          <a:p>
            <a:r>
              <a:rPr lang="el-GR" sz="3200" u="sng" dirty="0"/>
              <a:t>Ερώτηση 5</a:t>
            </a:r>
            <a:endParaRPr lang="en-US" sz="3200" u="sng" dirty="0"/>
          </a:p>
        </p:txBody>
      </p:sp>
      <p:sp>
        <p:nvSpPr>
          <p:cNvPr id="5" name="TextBox 4">
            <a:extLst>
              <a:ext uri="{FF2B5EF4-FFF2-40B4-BE49-F238E27FC236}">
                <a16:creationId xmlns:a16="http://schemas.microsoft.com/office/drawing/2014/main" id="{5BD40FB6-1889-400F-B938-98B605B57FE9}"/>
              </a:ext>
            </a:extLst>
          </p:cNvPr>
          <p:cNvSpPr txBox="1"/>
          <p:nvPr/>
        </p:nvSpPr>
        <p:spPr>
          <a:xfrm>
            <a:off x="629392" y="1567543"/>
            <a:ext cx="10360465" cy="2677656"/>
          </a:xfrm>
          <a:prstGeom prst="rect">
            <a:avLst/>
          </a:prstGeom>
          <a:noFill/>
        </p:spPr>
        <p:txBody>
          <a:bodyPr wrap="none" rtlCol="0">
            <a:spAutoFit/>
          </a:bodyPr>
          <a:lstStyle/>
          <a:p>
            <a:r>
              <a:rPr lang="el-GR" sz="2400" dirty="0"/>
              <a:t>Πάνω από 70% των περιστατικών ν. </a:t>
            </a:r>
            <a:r>
              <a:rPr lang="en-US" sz="2400" dirty="0"/>
              <a:t>Addison </a:t>
            </a:r>
            <a:r>
              <a:rPr lang="el-GR" sz="2400" dirty="0"/>
              <a:t>στις ΗΠΑ οφείλεται σε ατροφία του </a:t>
            </a:r>
          </a:p>
          <a:p>
            <a:r>
              <a:rPr lang="el-GR" sz="2400" dirty="0"/>
              <a:t>φλοιού των επινεφριδίων κυρίως ποιας αιτιολογίας από τις παρακάτω:</a:t>
            </a:r>
          </a:p>
          <a:p>
            <a:endParaRPr lang="el-GR" sz="2400" dirty="0"/>
          </a:p>
          <a:p>
            <a:r>
              <a:rPr lang="el-GR" sz="2400" dirty="0"/>
              <a:t>Α. Φάρμακα που αναστέλλουν τη σύνθεση </a:t>
            </a:r>
            <a:r>
              <a:rPr lang="el-GR" sz="2400" dirty="0" err="1"/>
              <a:t>κορτικοστεροειδών</a:t>
            </a:r>
            <a:endParaRPr lang="el-GR" sz="2400" dirty="0"/>
          </a:p>
          <a:p>
            <a:r>
              <a:rPr lang="el-GR" sz="2400" dirty="0"/>
              <a:t>Β. </a:t>
            </a:r>
            <a:r>
              <a:rPr lang="el-GR" sz="2400" dirty="0" err="1"/>
              <a:t>Αυτοάνοσης</a:t>
            </a:r>
            <a:r>
              <a:rPr lang="el-GR" sz="2400" dirty="0"/>
              <a:t> αρχής</a:t>
            </a:r>
          </a:p>
          <a:p>
            <a:r>
              <a:rPr lang="el-GR" sz="2400" dirty="0"/>
              <a:t>Γ. Διαταραχές διατροφικές (βουλιμία, </a:t>
            </a:r>
            <a:r>
              <a:rPr lang="el-GR" sz="2400" dirty="0" err="1"/>
              <a:t>νευρογενής</a:t>
            </a:r>
            <a:r>
              <a:rPr lang="el-GR" sz="2400" dirty="0"/>
              <a:t> ανορεξία)</a:t>
            </a:r>
          </a:p>
          <a:p>
            <a:r>
              <a:rPr lang="el-GR" sz="2400" dirty="0"/>
              <a:t>Δ. Αντίσταση στη δράση της ινσουλίνης</a:t>
            </a:r>
            <a:endParaRPr lang="en-US" sz="2400" dirty="0"/>
          </a:p>
        </p:txBody>
      </p:sp>
      <p:sp>
        <p:nvSpPr>
          <p:cNvPr id="6" name="Arrow: Right 5">
            <a:extLst>
              <a:ext uri="{FF2B5EF4-FFF2-40B4-BE49-F238E27FC236}">
                <a16:creationId xmlns:a16="http://schemas.microsoft.com/office/drawing/2014/main" id="{512B3488-4490-04CC-5044-21F7EA31D56D}"/>
              </a:ext>
            </a:extLst>
          </p:cNvPr>
          <p:cNvSpPr/>
          <p:nvPr/>
        </p:nvSpPr>
        <p:spPr>
          <a:xfrm>
            <a:off x="273131" y="3132118"/>
            <a:ext cx="403761" cy="2493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66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93E369-AC19-AB48-E28E-738FAB03D31B}"/>
              </a:ext>
            </a:extLst>
          </p:cNvPr>
          <p:cNvSpPr txBox="1"/>
          <p:nvPr/>
        </p:nvSpPr>
        <p:spPr>
          <a:xfrm>
            <a:off x="3552771" y="2578608"/>
            <a:ext cx="5086457" cy="584775"/>
          </a:xfrm>
          <a:prstGeom prst="rect">
            <a:avLst/>
          </a:prstGeom>
          <a:noFill/>
        </p:spPr>
        <p:txBody>
          <a:bodyPr wrap="none" rtlCol="0">
            <a:spAutoFit/>
          </a:bodyPr>
          <a:lstStyle/>
          <a:p>
            <a:r>
              <a:rPr lang="el-GR" sz="3200" dirty="0"/>
              <a:t>Νόσος</a:t>
            </a:r>
            <a:r>
              <a:rPr lang="en-US" sz="3200" dirty="0"/>
              <a:t> </a:t>
            </a:r>
            <a:r>
              <a:rPr lang="el-GR" sz="3200" dirty="0"/>
              <a:t>και σύνδρομο </a:t>
            </a:r>
            <a:r>
              <a:rPr lang="en-US" sz="3200" dirty="0"/>
              <a:t>Cushing</a:t>
            </a:r>
            <a:endParaRPr lang="en-CH" sz="3200" dirty="0"/>
          </a:p>
        </p:txBody>
      </p:sp>
    </p:spTree>
    <p:extLst>
      <p:ext uri="{BB962C8B-B14F-4D97-AF65-F5344CB8AC3E}">
        <p14:creationId xmlns:p14="http://schemas.microsoft.com/office/powerpoint/2010/main" val="410525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D3DBD7-DE23-FA30-FD3C-F3A394B6D1EF}"/>
              </a:ext>
            </a:extLst>
          </p:cNvPr>
          <p:cNvSpPr txBox="1"/>
          <p:nvPr/>
        </p:nvSpPr>
        <p:spPr>
          <a:xfrm>
            <a:off x="319916" y="667512"/>
            <a:ext cx="7741158" cy="2308324"/>
          </a:xfrm>
          <a:prstGeom prst="rect">
            <a:avLst/>
          </a:prstGeom>
          <a:noFill/>
        </p:spPr>
        <p:txBody>
          <a:bodyPr wrap="none" rtlCol="0">
            <a:spAutoFit/>
          </a:bodyPr>
          <a:lstStyle/>
          <a:p>
            <a:r>
              <a:rPr lang="el-GR" sz="2400" b="1" dirty="0"/>
              <a:t>Ορισμός συνδρόμου </a:t>
            </a:r>
            <a:r>
              <a:rPr lang="en-US" sz="2400" b="1" dirty="0"/>
              <a:t>Cushing</a:t>
            </a:r>
            <a:r>
              <a:rPr lang="en-US" sz="2400" dirty="0"/>
              <a:t>: </a:t>
            </a:r>
            <a:r>
              <a:rPr lang="el-GR" sz="2400" dirty="0"/>
              <a:t>το σύνολο των συμπτωμάτων</a:t>
            </a:r>
          </a:p>
          <a:p>
            <a:r>
              <a:rPr lang="el-GR" sz="2400" dirty="0"/>
              <a:t>και των σημείων που οφείλονται σε χρόνια έκθεση σε </a:t>
            </a:r>
          </a:p>
          <a:p>
            <a:r>
              <a:rPr lang="el-GR" sz="2400" dirty="0"/>
              <a:t>κορτιζόλη ή γλυκοκορτικοειδή. </a:t>
            </a:r>
          </a:p>
          <a:p>
            <a:endParaRPr lang="el-GR" sz="2400" dirty="0"/>
          </a:p>
          <a:p>
            <a:r>
              <a:rPr lang="el-GR" sz="2400" u="sng" dirty="0"/>
              <a:t>Ενδογενές:</a:t>
            </a:r>
            <a:r>
              <a:rPr lang="el-GR" sz="2400" dirty="0"/>
              <a:t> παραγωγή κορτιζόλης από τον οργανισμό</a:t>
            </a:r>
          </a:p>
          <a:p>
            <a:r>
              <a:rPr lang="el-GR" sz="2400" u="sng" dirty="0"/>
              <a:t>Ιατρογενές:</a:t>
            </a:r>
            <a:r>
              <a:rPr lang="el-GR" sz="2400" dirty="0"/>
              <a:t> χρόνια έκθεση σε γλυκοκορτικοειδή</a:t>
            </a:r>
            <a:endParaRPr lang="en-CH" sz="2400" dirty="0"/>
          </a:p>
        </p:txBody>
      </p:sp>
      <p:pic>
        <p:nvPicPr>
          <p:cNvPr id="5" name="Picture 4">
            <a:extLst>
              <a:ext uri="{FF2B5EF4-FFF2-40B4-BE49-F238E27FC236}">
                <a16:creationId xmlns:a16="http://schemas.microsoft.com/office/drawing/2014/main" id="{9483C27D-DBFC-14B7-532E-08928D42BD2F}"/>
              </a:ext>
            </a:extLst>
          </p:cNvPr>
          <p:cNvPicPr>
            <a:picLocks noChangeAspect="1"/>
          </p:cNvPicPr>
          <p:nvPr/>
        </p:nvPicPr>
        <p:blipFill>
          <a:blip r:embed="rId2"/>
          <a:stretch>
            <a:fillRect/>
          </a:stretch>
        </p:blipFill>
        <p:spPr>
          <a:xfrm>
            <a:off x="8233713" y="1234365"/>
            <a:ext cx="3638371" cy="4389270"/>
          </a:xfrm>
          <a:prstGeom prst="rect">
            <a:avLst/>
          </a:prstGeom>
        </p:spPr>
      </p:pic>
      <p:sp>
        <p:nvSpPr>
          <p:cNvPr id="2" name="TextBox 1">
            <a:extLst>
              <a:ext uri="{FF2B5EF4-FFF2-40B4-BE49-F238E27FC236}">
                <a16:creationId xmlns:a16="http://schemas.microsoft.com/office/drawing/2014/main" id="{E6432B29-4310-0177-9E54-AD76667D4062}"/>
              </a:ext>
            </a:extLst>
          </p:cNvPr>
          <p:cNvSpPr txBox="1"/>
          <p:nvPr/>
        </p:nvSpPr>
        <p:spPr>
          <a:xfrm>
            <a:off x="319916" y="3546143"/>
            <a:ext cx="8970597" cy="4154984"/>
          </a:xfrm>
          <a:prstGeom prst="rect">
            <a:avLst/>
          </a:prstGeom>
          <a:noFill/>
        </p:spPr>
        <p:txBody>
          <a:bodyPr wrap="none" rtlCol="0">
            <a:spAutoFit/>
          </a:bodyPr>
          <a:lstStyle/>
          <a:p>
            <a:r>
              <a:rPr lang="el-GR" sz="2400" dirty="0"/>
              <a:t>Αίτια ενδογενούς συνδρόμου </a:t>
            </a:r>
            <a:r>
              <a:rPr lang="en-US" sz="2400" dirty="0"/>
              <a:t>Cushing</a:t>
            </a:r>
          </a:p>
          <a:p>
            <a:pPr marL="457200" indent="-457200">
              <a:buAutoNum type="alphaLcPeriod"/>
            </a:pPr>
            <a:r>
              <a:rPr lang="en-US" sz="2400" u="sng" dirty="0"/>
              <a:t>ACTH-</a:t>
            </a:r>
            <a:r>
              <a:rPr lang="el-GR" sz="2400" u="sng" dirty="0"/>
              <a:t>εξαρτώμενο: 90% </a:t>
            </a:r>
            <a:r>
              <a:rPr lang="el-GR" sz="2400" dirty="0"/>
              <a:t>(αδένωμα υπόφυσης 85%</a:t>
            </a:r>
            <a:endParaRPr lang="en-US" sz="2400" dirty="0"/>
          </a:p>
          <a:p>
            <a:r>
              <a:rPr lang="el-GR" sz="2400" b="1" dirty="0"/>
              <a:t>νόσος </a:t>
            </a:r>
            <a:r>
              <a:rPr lang="en-US" sz="2400" b="1" dirty="0"/>
              <a:t>Cushing</a:t>
            </a:r>
            <a:r>
              <a:rPr lang="el-GR" sz="2400" b="1" dirty="0"/>
              <a:t> </a:t>
            </a:r>
            <a:r>
              <a:rPr lang="el-GR" sz="2400" dirty="0"/>
              <a:t>και έκτοπη έκκριση </a:t>
            </a:r>
            <a:r>
              <a:rPr lang="en-US" sz="2400" dirty="0"/>
              <a:t>ACTH</a:t>
            </a:r>
            <a:r>
              <a:rPr lang="el-GR" sz="2400" dirty="0"/>
              <a:t> </a:t>
            </a:r>
          </a:p>
          <a:p>
            <a:r>
              <a:rPr lang="el-GR" sz="2400" dirty="0"/>
              <a:t>Πχ μικροκυτταρικό καρκίνωμα πνεύμονα </a:t>
            </a:r>
          </a:p>
          <a:p>
            <a:r>
              <a:rPr lang="el-GR" sz="2400" dirty="0"/>
              <a:t> Καρκινοειδή βρόγχων, θύμου, παγκρέατος</a:t>
            </a:r>
          </a:p>
          <a:p>
            <a:r>
              <a:rPr lang="el-GR" sz="2400" dirty="0"/>
              <a:t>Φαιοχρωμοκύττωμα, μυελοειδές καρκίνωμα του θυρεοειδούς)</a:t>
            </a:r>
            <a:endParaRPr lang="en-US" sz="2400" dirty="0"/>
          </a:p>
          <a:p>
            <a:r>
              <a:rPr lang="en-US" sz="2400" dirty="0"/>
              <a:t>b. </a:t>
            </a:r>
            <a:r>
              <a:rPr lang="el-GR" sz="2400" u="sng" dirty="0"/>
              <a:t>Ανεξάρτητο από </a:t>
            </a:r>
            <a:r>
              <a:rPr lang="en-US" sz="2400" u="sng" dirty="0"/>
              <a:t>ACTH (</a:t>
            </a:r>
            <a:r>
              <a:rPr lang="el-GR" sz="2400" u="sng" dirty="0"/>
              <a:t>10%):</a:t>
            </a:r>
            <a:r>
              <a:rPr lang="el-GR" sz="2400" dirty="0"/>
              <a:t>Μονήρες νεόπλασμα των </a:t>
            </a:r>
          </a:p>
          <a:p>
            <a:r>
              <a:rPr lang="el-GR" sz="2400" dirty="0"/>
              <a:t>επινεφριδίων (συνήθως καλοήθη), </a:t>
            </a:r>
          </a:p>
          <a:p>
            <a:r>
              <a:rPr lang="el-GR" altLang="en-US" sz="2400" dirty="0"/>
              <a:t>σπάνια νοσήματα με αμφοτερόπλευρη  διόγκωση των  επινεφριδίων  </a:t>
            </a:r>
          </a:p>
          <a:p>
            <a:endParaRPr lang="el-GR" sz="2400" dirty="0"/>
          </a:p>
          <a:p>
            <a:endParaRPr lang="en-CH" sz="2400" dirty="0"/>
          </a:p>
        </p:txBody>
      </p:sp>
    </p:spTree>
    <p:extLst>
      <p:ext uri="{BB962C8B-B14F-4D97-AF65-F5344CB8AC3E}">
        <p14:creationId xmlns:p14="http://schemas.microsoft.com/office/powerpoint/2010/main" val="2848096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E3828E-66C6-040E-6608-1077FFBADC6F}"/>
              </a:ext>
            </a:extLst>
          </p:cNvPr>
          <p:cNvSpPr txBox="1"/>
          <p:nvPr/>
        </p:nvSpPr>
        <p:spPr>
          <a:xfrm>
            <a:off x="2523744" y="0"/>
            <a:ext cx="6024406" cy="584775"/>
          </a:xfrm>
          <a:prstGeom prst="rect">
            <a:avLst/>
          </a:prstGeom>
          <a:noFill/>
        </p:spPr>
        <p:txBody>
          <a:bodyPr wrap="none" rtlCol="0">
            <a:spAutoFit/>
          </a:bodyPr>
          <a:lstStyle/>
          <a:p>
            <a:r>
              <a:rPr lang="el-GR" sz="3200" dirty="0"/>
              <a:t>Κλινική εικόνα συνδρόμου </a:t>
            </a:r>
            <a:r>
              <a:rPr lang="en-US" sz="3200" dirty="0"/>
              <a:t>Cushing</a:t>
            </a:r>
            <a:endParaRPr lang="en-CH" sz="3200" dirty="0"/>
          </a:p>
        </p:txBody>
      </p:sp>
      <p:pic>
        <p:nvPicPr>
          <p:cNvPr id="5" name="Picture 4">
            <a:extLst>
              <a:ext uri="{FF2B5EF4-FFF2-40B4-BE49-F238E27FC236}">
                <a16:creationId xmlns:a16="http://schemas.microsoft.com/office/drawing/2014/main" id="{0CACACDA-5538-E759-36EA-C70D1F37C62B}"/>
              </a:ext>
            </a:extLst>
          </p:cNvPr>
          <p:cNvPicPr>
            <a:picLocks noChangeAspect="1"/>
          </p:cNvPicPr>
          <p:nvPr/>
        </p:nvPicPr>
        <p:blipFill>
          <a:blip r:embed="rId2"/>
          <a:stretch>
            <a:fillRect/>
          </a:stretch>
        </p:blipFill>
        <p:spPr>
          <a:xfrm>
            <a:off x="289373" y="1103188"/>
            <a:ext cx="4316342" cy="4322439"/>
          </a:xfrm>
          <a:prstGeom prst="rect">
            <a:avLst/>
          </a:prstGeom>
        </p:spPr>
      </p:pic>
      <p:sp>
        <p:nvSpPr>
          <p:cNvPr id="6" name="Rectangle 3">
            <a:extLst>
              <a:ext uri="{FF2B5EF4-FFF2-40B4-BE49-F238E27FC236}">
                <a16:creationId xmlns:a16="http://schemas.microsoft.com/office/drawing/2014/main" id="{286E7158-4A3F-A94C-8A52-D047D9A68A8E}"/>
              </a:ext>
            </a:extLst>
          </p:cNvPr>
          <p:cNvSpPr txBox="1">
            <a:spLocks noChangeArrowheads="1"/>
          </p:cNvSpPr>
          <p:nvPr/>
        </p:nvSpPr>
        <p:spPr>
          <a:xfrm>
            <a:off x="4987610" y="960151"/>
            <a:ext cx="7121080" cy="46085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pPr>
            <a:r>
              <a:rPr lang="el-GR" altLang="en-US" sz="2400" dirty="0">
                <a:latin typeface="Calibri" panose="020F0502020204030204" pitchFamily="34" charset="0"/>
                <a:cs typeface="Calibri" panose="020F0502020204030204" pitchFamily="34" charset="0"/>
              </a:rPr>
              <a:t>Κεντρικού τύπου παχυσαρκία</a:t>
            </a:r>
          </a:p>
          <a:p>
            <a:pPr>
              <a:lnSpc>
                <a:spcPct val="150000"/>
              </a:lnSpc>
              <a:spcBef>
                <a:spcPts val="600"/>
              </a:spcBef>
            </a:pPr>
            <a:r>
              <a:rPr lang="el-GR" altLang="en-US" sz="2400" dirty="0">
                <a:latin typeface="Calibri" panose="020F0502020204030204" pitchFamily="34" charset="0"/>
                <a:cs typeface="Calibri" panose="020F0502020204030204" pitchFamily="34" charset="0"/>
              </a:rPr>
              <a:t>Στρογγυλό πρόσωπο με ερύθημα και τηλεγγειακτασίες</a:t>
            </a:r>
            <a:r>
              <a:rPr lang="en-US" altLang="en-US" sz="2400" dirty="0">
                <a:latin typeface="Calibri" panose="020F0502020204030204" pitchFamily="34" charset="0"/>
                <a:cs typeface="Calibri" panose="020F0502020204030204" pitchFamily="34" charset="0"/>
              </a:rPr>
              <a:t> </a:t>
            </a:r>
            <a:r>
              <a:rPr lang="en-US" altLang="en-US" sz="2400" i="1" u="sng" dirty="0">
                <a:latin typeface="Calibri" panose="020F0502020204030204" pitchFamily="34" charset="0"/>
                <a:cs typeface="Calibri" panose="020F0502020204030204" pitchFamily="34" charset="0"/>
              </a:rPr>
              <a:t>(</a:t>
            </a:r>
            <a:r>
              <a:rPr lang="el-GR" altLang="en-US" sz="2400" i="1" u="sng" dirty="0">
                <a:latin typeface="Calibri" panose="020F0502020204030204" pitchFamily="34" charset="0"/>
                <a:cs typeface="Calibri" panose="020F0502020204030204" pitchFamily="34" charset="0"/>
              </a:rPr>
              <a:t>πανσεληνοειδές προσωπείο) </a:t>
            </a:r>
          </a:p>
          <a:p>
            <a:pPr>
              <a:lnSpc>
                <a:spcPct val="150000"/>
              </a:lnSpc>
              <a:spcBef>
                <a:spcPts val="600"/>
              </a:spcBef>
            </a:pPr>
            <a:r>
              <a:rPr lang="el-GR" altLang="en-US" sz="2400" dirty="0">
                <a:latin typeface="Calibri" panose="020F0502020204030204" pitchFamily="34" charset="0"/>
                <a:cs typeface="Calibri" panose="020F0502020204030204" pitchFamily="34" charset="0"/>
              </a:rPr>
              <a:t>Πλήρωση των υπερκλειδίων χωρών</a:t>
            </a:r>
          </a:p>
          <a:p>
            <a:pPr>
              <a:lnSpc>
                <a:spcPct val="150000"/>
              </a:lnSpc>
              <a:spcBef>
                <a:spcPts val="600"/>
              </a:spcBef>
            </a:pPr>
            <a:r>
              <a:rPr lang="el-GR" altLang="en-US" sz="2400" dirty="0">
                <a:latin typeface="Calibri" panose="020F0502020204030204" pitchFamily="34" charset="0"/>
                <a:cs typeface="Calibri" panose="020F0502020204030204" pitchFamily="34" charset="0"/>
              </a:rPr>
              <a:t>Εναπόθεση λίπους στη ράχη (κορμός βουβάλου=</a:t>
            </a:r>
            <a:r>
              <a:rPr lang="en-US" altLang="en-US" sz="2400" dirty="0">
                <a:latin typeface="Calibri" panose="020F0502020204030204" pitchFamily="34" charset="0"/>
                <a:cs typeface="Calibri" panose="020F0502020204030204" pitchFamily="34" charset="0"/>
              </a:rPr>
              <a:t>Buffalo hump)</a:t>
            </a:r>
            <a:endParaRPr lang="el-GR" altLang="en-US" sz="2400" dirty="0">
              <a:latin typeface="Calibri" panose="020F0502020204030204" pitchFamily="34" charset="0"/>
              <a:cs typeface="Calibri" panose="020F0502020204030204" pitchFamily="34" charset="0"/>
            </a:endParaRPr>
          </a:p>
          <a:p>
            <a:pPr>
              <a:lnSpc>
                <a:spcPct val="150000"/>
              </a:lnSpc>
              <a:spcBef>
                <a:spcPts val="600"/>
              </a:spcBef>
            </a:pPr>
            <a:r>
              <a:rPr lang="el-GR" altLang="en-US" sz="2400" b="1" u="sng" dirty="0">
                <a:latin typeface="Calibri" panose="020F0502020204030204" pitchFamily="34" charset="0"/>
                <a:cs typeface="Calibri" panose="020F0502020204030204" pitchFamily="34" charset="0"/>
              </a:rPr>
              <a:t>Κυανέρυθρες Ραβδώσεις  &gt;1</a:t>
            </a:r>
            <a:r>
              <a:rPr lang="en-US" altLang="en-US" sz="2400" b="1" u="sng" dirty="0">
                <a:latin typeface="Calibri" panose="020F0502020204030204" pitchFamily="34" charset="0"/>
                <a:cs typeface="Calibri" panose="020F0502020204030204" pitchFamily="34" charset="0"/>
              </a:rPr>
              <a:t>cm)</a:t>
            </a:r>
            <a:r>
              <a:rPr lang="el-GR" altLang="en-US" sz="2400" b="1" u="sng" dirty="0">
                <a:latin typeface="Calibri" panose="020F0502020204030204" pitchFamily="34" charset="0"/>
                <a:cs typeface="Calibri" panose="020F0502020204030204" pitchFamily="34" charset="0"/>
              </a:rPr>
              <a:t> κυρίως στην κοιλιά</a:t>
            </a:r>
            <a:endParaRPr lang="en-US" altLang="en-US" sz="2400" b="1" u="sng" dirty="0">
              <a:latin typeface="Calibri" panose="020F0502020204030204" pitchFamily="34" charset="0"/>
              <a:cs typeface="Calibri" panose="020F0502020204030204" pitchFamily="34" charset="0"/>
            </a:endParaRPr>
          </a:p>
          <a:p>
            <a:pPr>
              <a:lnSpc>
                <a:spcPct val="150000"/>
              </a:lnSpc>
              <a:spcBef>
                <a:spcPts val="600"/>
              </a:spcBef>
            </a:pPr>
            <a:r>
              <a:rPr lang="el-GR" altLang="en-US" sz="2400" b="1" u="sng" dirty="0">
                <a:latin typeface="Calibri" panose="020F0502020204030204" pitchFamily="34" charset="0"/>
                <a:cs typeface="Calibri" panose="020F0502020204030204" pitchFamily="34" charset="0"/>
              </a:rPr>
              <a:t>Αυτόματες εκχυμώσεις</a:t>
            </a:r>
            <a:r>
              <a:rPr lang="en-US" altLang="en-US" sz="2400" b="1" u="sng" dirty="0">
                <a:latin typeface="Calibri" panose="020F0502020204030204" pitchFamily="34" charset="0"/>
                <a:cs typeface="Calibri" panose="020F0502020204030204" pitchFamily="34" charset="0"/>
              </a:rPr>
              <a:t>- </a:t>
            </a:r>
            <a:r>
              <a:rPr lang="el-GR" altLang="en-US" sz="2400" b="1" u="sng" dirty="0">
                <a:latin typeface="Calibri" panose="020F0502020204030204" pitchFamily="34" charset="0"/>
                <a:cs typeface="Calibri" panose="020F0502020204030204" pitchFamily="34" charset="0"/>
              </a:rPr>
              <a:t>ατροφικό δέρμα</a:t>
            </a:r>
            <a:endParaRPr lang="en-US" altLang="en-US" sz="2400" b="1" u="sng" dirty="0">
              <a:latin typeface="Calibri" panose="020F0502020204030204" pitchFamily="34" charset="0"/>
              <a:cs typeface="Calibri" panose="020F0502020204030204" pitchFamily="34" charset="0"/>
            </a:endParaRPr>
          </a:p>
          <a:p>
            <a:pPr>
              <a:lnSpc>
                <a:spcPct val="150000"/>
              </a:lnSpc>
              <a:spcBef>
                <a:spcPts val="600"/>
              </a:spcBef>
            </a:pPr>
            <a:r>
              <a:rPr lang="el-GR" altLang="en-US" sz="2400" b="1" u="sng" dirty="0">
                <a:latin typeface="Calibri" panose="020F0502020204030204" pitchFamily="34" charset="0"/>
                <a:cs typeface="Calibri" panose="020F0502020204030204" pitchFamily="34" charset="0"/>
              </a:rPr>
              <a:t>Μυοπάθεια των εγγύς μυών</a:t>
            </a:r>
            <a:endParaRPr lang="el-GR"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20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9BA809-7D3F-73F2-7C38-6FC1C2D3D221}"/>
              </a:ext>
            </a:extLst>
          </p:cNvPr>
          <p:cNvPicPr>
            <a:picLocks noChangeAspect="1"/>
          </p:cNvPicPr>
          <p:nvPr/>
        </p:nvPicPr>
        <p:blipFill>
          <a:blip r:embed="rId2"/>
          <a:stretch>
            <a:fillRect/>
          </a:stretch>
        </p:blipFill>
        <p:spPr>
          <a:xfrm>
            <a:off x="3608173" y="605784"/>
            <a:ext cx="4262223" cy="6250528"/>
          </a:xfrm>
          <a:prstGeom prst="rect">
            <a:avLst/>
          </a:prstGeom>
        </p:spPr>
      </p:pic>
      <p:sp>
        <p:nvSpPr>
          <p:cNvPr id="6" name="TextBox 5">
            <a:extLst>
              <a:ext uri="{FF2B5EF4-FFF2-40B4-BE49-F238E27FC236}">
                <a16:creationId xmlns:a16="http://schemas.microsoft.com/office/drawing/2014/main" id="{CE586FA6-2521-60E2-2242-01B0F704CC45}"/>
              </a:ext>
            </a:extLst>
          </p:cNvPr>
          <p:cNvSpPr txBox="1"/>
          <p:nvPr/>
        </p:nvSpPr>
        <p:spPr>
          <a:xfrm>
            <a:off x="1470454" y="28888"/>
            <a:ext cx="9453998" cy="584775"/>
          </a:xfrm>
          <a:prstGeom prst="rect">
            <a:avLst/>
          </a:prstGeom>
          <a:noFill/>
        </p:spPr>
        <p:txBody>
          <a:bodyPr wrap="none" rtlCol="0">
            <a:spAutoFit/>
          </a:bodyPr>
          <a:lstStyle/>
          <a:p>
            <a:r>
              <a:rPr lang="el-GR" sz="3200" dirty="0"/>
              <a:t>Αρνητική παλίνδρομη ρύθμιση της έκκρισης </a:t>
            </a:r>
            <a:r>
              <a:rPr lang="el-GR" sz="3200" dirty="0" err="1"/>
              <a:t>κορτιζόλης</a:t>
            </a:r>
            <a:endParaRPr lang="en-US" sz="3200" dirty="0"/>
          </a:p>
        </p:txBody>
      </p:sp>
      <p:sp>
        <p:nvSpPr>
          <p:cNvPr id="7" name="TextBox 6">
            <a:extLst>
              <a:ext uri="{FF2B5EF4-FFF2-40B4-BE49-F238E27FC236}">
                <a16:creationId xmlns:a16="http://schemas.microsoft.com/office/drawing/2014/main" id="{EC41A835-E563-7A0B-9147-26D6E68CBB7B}"/>
              </a:ext>
            </a:extLst>
          </p:cNvPr>
          <p:cNvSpPr txBox="1"/>
          <p:nvPr/>
        </p:nvSpPr>
        <p:spPr>
          <a:xfrm>
            <a:off x="10146247" y="6582891"/>
            <a:ext cx="2045753" cy="246221"/>
          </a:xfrm>
          <a:prstGeom prst="rect">
            <a:avLst/>
          </a:prstGeom>
          <a:noFill/>
        </p:spPr>
        <p:txBody>
          <a:bodyPr wrap="none" rtlCol="0">
            <a:spAutoFit/>
          </a:bodyPr>
          <a:lstStyle/>
          <a:p>
            <a:r>
              <a:rPr lang="fr-CH" sz="1000" dirty="0"/>
              <a:t>Harrison</a:t>
            </a:r>
            <a:r>
              <a:rPr lang="en-US" sz="1000" dirty="0"/>
              <a:t>’s Endocrinology 4</a:t>
            </a:r>
            <a:r>
              <a:rPr lang="en-US" sz="1000" baseline="30000" dirty="0"/>
              <a:t>th</a:t>
            </a:r>
            <a:r>
              <a:rPr lang="en-US" sz="1000" dirty="0"/>
              <a:t> edition</a:t>
            </a:r>
          </a:p>
        </p:txBody>
      </p:sp>
    </p:spTree>
    <p:extLst>
      <p:ext uri="{BB962C8B-B14F-4D97-AF65-F5344CB8AC3E}">
        <p14:creationId xmlns:p14="http://schemas.microsoft.com/office/powerpoint/2010/main" val="3127339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70CE9E-2E98-9523-E6F2-D42608273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346" y="381000"/>
            <a:ext cx="3962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B11D75-2D12-26EC-6C6E-083707755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048" y="381000"/>
            <a:ext cx="4132263"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Αποτέλεσμα εικόνας για cushing skin easy bruising">
            <a:extLst>
              <a:ext uri="{FF2B5EF4-FFF2-40B4-BE49-F238E27FC236}">
                <a16:creationId xmlns:a16="http://schemas.microsoft.com/office/drawing/2014/main" id="{61BF9180-7141-EB11-AA6D-BB1043497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977" y="3642600"/>
            <a:ext cx="4670045" cy="31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128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CC376F-F607-964A-3C92-F662F3C4A692}"/>
              </a:ext>
            </a:extLst>
          </p:cNvPr>
          <p:cNvSpPr txBox="1">
            <a:spLocks noChangeArrowheads="1"/>
          </p:cNvSpPr>
          <p:nvPr/>
        </p:nvSpPr>
        <p:spPr>
          <a:xfrm>
            <a:off x="2834640" y="662559"/>
            <a:ext cx="8507413" cy="5106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Αρτηριακή υπέρταση</a:t>
            </a:r>
          </a:p>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Υπέρχρωση δέρματος στο </a:t>
            </a:r>
            <a:r>
              <a:rPr lang="en-US" altLang="en-US" sz="2400" dirty="0">
                <a:latin typeface="Calibri" panose="020F0502020204030204" pitchFamily="34" charset="0"/>
                <a:cs typeface="Calibri" panose="020F0502020204030204" pitchFamily="34" charset="0"/>
              </a:rPr>
              <a:t>ACTH</a:t>
            </a:r>
            <a:r>
              <a:rPr lang="el-GR" altLang="en-US" sz="2400" dirty="0">
                <a:latin typeface="Calibri" panose="020F0502020204030204" pitchFamily="34" charset="0"/>
                <a:cs typeface="Calibri" panose="020F0502020204030204" pitchFamily="34" charset="0"/>
              </a:rPr>
              <a:t>-εξαρτώμενο</a:t>
            </a:r>
          </a:p>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Ακμή- Υπερτρίχωση</a:t>
            </a:r>
          </a:p>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Ανοσοκαταστολή-λοιμώξεις</a:t>
            </a:r>
          </a:p>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 </a:t>
            </a:r>
            <a:r>
              <a:rPr lang="en-US" altLang="en-US" sz="2400" dirty="0">
                <a:latin typeface="Calibri" panose="020F0502020204030204" pitchFamily="34" charset="0"/>
                <a:cs typeface="Calibri" panose="020F0502020204030204" pitchFamily="34" charset="0"/>
              </a:rPr>
              <a:t>libido</a:t>
            </a:r>
            <a:r>
              <a:rPr lang="el-GR" altLang="en-US" sz="2400" dirty="0">
                <a:latin typeface="Calibri" panose="020F0502020204030204" pitchFamily="34" charset="0"/>
                <a:cs typeface="Calibri" panose="020F0502020204030204" pitchFamily="34" charset="0"/>
              </a:rPr>
              <a:t>, διαταραχές ΕΡ ή αμηνόρροια στις ♀</a:t>
            </a:r>
          </a:p>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Οστεοπόρωση</a:t>
            </a:r>
          </a:p>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Συναισθηματικές/ψυχιατρικές διαταραχές</a:t>
            </a:r>
          </a:p>
          <a:p>
            <a:pPr>
              <a:lnSpc>
                <a:spcPct val="150000"/>
              </a:lnSpc>
              <a:spcBef>
                <a:spcPts val="600"/>
              </a:spcBef>
              <a:spcAft>
                <a:spcPts val="600"/>
              </a:spcAft>
            </a:pPr>
            <a:endParaRPr lang="el-GR" altLang="en-US" sz="2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B24C50F-1F2A-718C-F89C-DD076F958C26}"/>
              </a:ext>
            </a:extLst>
          </p:cNvPr>
          <p:cNvSpPr txBox="1"/>
          <p:nvPr/>
        </p:nvSpPr>
        <p:spPr>
          <a:xfrm>
            <a:off x="2523744" y="0"/>
            <a:ext cx="6024406" cy="584775"/>
          </a:xfrm>
          <a:prstGeom prst="rect">
            <a:avLst/>
          </a:prstGeom>
          <a:noFill/>
        </p:spPr>
        <p:txBody>
          <a:bodyPr wrap="none" rtlCol="0">
            <a:spAutoFit/>
          </a:bodyPr>
          <a:lstStyle/>
          <a:p>
            <a:r>
              <a:rPr lang="el-GR" sz="3200" dirty="0"/>
              <a:t>Κλινική εικόνα συνδρόμου </a:t>
            </a:r>
            <a:r>
              <a:rPr lang="en-US" sz="3200" dirty="0"/>
              <a:t>Cushing</a:t>
            </a:r>
            <a:endParaRPr lang="en-CH" sz="3200" dirty="0"/>
          </a:p>
        </p:txBody>
      </p:sp>
    </p:spTree>
    <p:extLst>
      <p:ext uri="{BB962C8B-B14F-4D97-AF65-F5344CB8AC3E}">
        <p14:creationId xmlns:p14="http://schemas.microsoft.com/office/powerpoint/2010/main" val="4291462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D0A5D-B264-C1D4-A8B3-DE1C9DE23314}"/>
              </a:ext>
            </a:extLst>
          </p:cNvPr>
          <p:cNvSpPr txBox="1"/>
          <p:nvPr/>
        </p:nvSpPr>
        <p:spPr>
          <a:xfrm>
            <a:off x="3008376" y="0"/>
            <a:ext cx="4341766" cy="584775"/>
          </a:xfrm>
          <a:prstGeom prst="rect">
            <a:avLst/>
          </a:prstGeom>
          <a:noFill/>
        </p:spPr>
        <p:txBody>
          <a:bodyPr wrap="none" rtlCol="0">
            <a:spAutoFit/>
          </a:bodyPr>
          <a:lstStyle/>
          <a:p>
            <a:r>
              <a:rPr lang="el-GR" sz="3200" dirty="0"/>
              <a:t>Εργαστηριακά ευρήματα</a:t>
            </a:r>
            <a:endParaRPr lang="en-CH" sz="3200" dirty="0"/>
          </a:p>
        </p:txBody>
      </p:sp>
      <p:sp>
        <p:nvSpPr>
          <p:cNvPr id="5" name="Content Placeholder 2">
            <a:extLst>
              <a:ext uri="{FF2B5EF4-FFF2-40B4-BE49-F238E27FC236}">
                <a16:creationId xmlns:a16="http://schemas.microsoft.com/office/drawing/2014/main" id="{6ED05266-337A-44D2-425A-D692E0A11CFD}"/>
              </a:ext>
            </a:extLst>
          </p:cNvPr>
          <p:cNvSpPr>
            <a:spLocks noGrp="1" noChangeArrowheads="1"/>
          </p:cNvSpPr>
          <p:nvPr>
            <p:ph idx="1"/>
          </p:nvPr>
        </p:nvSpPr>
        <p:spPr>
          <a:xfrm>
            <a:off x="1453896" y="1733233"/>
            <a:ext cx="8578850" cy="2765425"/>
          </a:xfrm>
        </p:spPr>
        <p:txBody>
          <a:bodyPr/>
          <a:lstStyle/>
          <a:p>
            <a:pPr algn="just">
              <a:lnSpc>
                <a:spcPct val="150000"/>
              </a:lnSpc>
              <a:spcBef>
                <a:spcPts val="600"/>
              </a:spcBef>
              <a:spcAft>
                <a:spcPts val="600"/>
              </a:spcAft>
            </a:pPr>
            <a:r>
              <a:rPr lang="el-GR" altLang="en-US" sz="2400" dirty="0"/>
              <a:t>Υποκαλιαιμία</a:t>
            </a:r>
          </a:p>
          <a:p>
            <a:pPr algn="just">
              <a:lnSpc>
                <a:spcPct val="150000"/>
              </a:lnSpc>
              <a:spcBef>
                <a:spcPts val="600"/>
              </a:spcBef>
              <a:spcAft>
                <a:spcPts val="600"/>
              </a:spcAft>
            </a:pPr>
            <a:r>
              <a:rPr lang="el-GR" altLang="en-US" sz="2400" dirty="0"/>
              <a:t>Μεταβολικές Διαταραχές: ΣΔ2 &amp; δυσλιπιδαιμία</a:t>
            </a:r>
          </a:p>
          <a:p>
            <a:pPr algn="just">
              <a:lnSpc>
                <a:spcPct val="150000"/>
              </a:lnSpc>
              <a:spcBef>
                <a:spcPts val="600"/>
              </a:spcBef>
              <a:spcAft>
                <a:spcPts val="600"/>
              </a:spcAft>
            </a:pPr>
            <a:r>
              <a:rPr lang="el-GR" altLang="en-US" sz="2400" dirty="0">
                <a:sym typeface="Symbol" panose="05050102010706020507" pitchFamily="18" charset="2"/>
              </a:rPr>
              <a:t></a:t>
            </a:r>
            <a:r>
              <a:rPr lang="el-GR" altLang="en-US" sz="2400" dirty="0"/>
              <a:t> λευκών αιμοσφαιρίων με πολυμορφοπυρηνικό τύπο </a:t>
            </a:r>
          </a:p>
          <a:p>
            <a:pPr algn="just">
              <a:lnSpc>
                <a:spcPct val="150000"/>
              </a:lnSpc>
              <a:spcBef>
                <a:spcPts val="600"/>
              </a:spcBef>
              <a:spcAft>
                <a:spcPts val="600"/>
              </a:spcAft>
            </a:pPr>
            <a:endParaRPr lang="en-US" altLang="en-US" sz="2400" dirty="0"/>
          </a:p>
        </p:txBody>
      </p:sp>
    </p:spTree>
    <p:extLst>
      <p:ext uri="{BB962C8B-B14F-4D97-AF65-F5344CB8AC3E}">
        <p14:creationId xmlns:p14="http://schemas.microsoft.com/office/powerpoint/2010/main" val="609908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0C37D3-A6E9-2068-C8DF-854EE32E08A7}"/>
              </a:ext>
            </a:extLst>
          </p:cNvPr>
          <p:cNvSpPr txBox="1">
            <a:spLocks noChangeArrowheads="1"/>
          </p:cNvSpPr>
          <p:nvPr/>
        </p:nvSpPr>
        <p:spPr>
          <a:xfrm>
            <a:off x="124968" y="866267"/>
            <a:ext cx="8229600" cy="4739005"/>
          </a:xfrm>
          <a:prstGeom prst="rect">
            <a:avLst/>
          </a:prstGeom>
          <a:ln>
            <a:solidFill>
              <a:schemeClr val="tx1"/>
            </a:solidFill>
            <a:miter lim="800000"/>
            <a:headEnd/>
            <a:tailEn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pPr>
            <a:r>
              <a:rPr lang="el-GR" altLang="en-US" sz="2400" dirty="0">
                <a:latin typeface="Calibri" panose="020F0502020204030204" pitchFamily="34" charset="0"/>
                <a:cs typeface="Calibri" panose="020F0502020204030204" pitchFamily="34" charset="0"/>
              </a:rPr>
              <a:t>έκδηλη κλινική εικόνα και γρήγορη εξέλιξη</a:t>
            </a:r>
          </a:p>
          <a:p>
            <a:pPr>
              <a:lnSpc>
                <a:spcPct val="150000"/>
              </a:lnSpc>
              <a:spcBef>
                <a:spcPts val="600"/>
              </a:spcBef>
            </a:pPr>
            <a:r>
              <a:rPr lang="el-GR" altLang="en-US" sz="2400" dirty="0">
                <a:latin typeface="Calibri" panose="020F0502020204030204" pitchFamily="34" charset="0"/>
                <a:cs typeface="Calibri" panose="020F0502020204030204" pitchFamily="34" charset="0"/>
              </a:rPr>
              <a:t>υπέρχρωση αρθρώσεων –σημείων πίεσης (δράση της </a:t>
            </a:r>
            <a:r>
              <a:rPr lang="en-US" altLang="en-US" sz="2400" dirty="0">
                <a:latin typeface="Calibri" panose="020F0502020204030204" pitchFamily="34" charset="0"/>
                <a:cs typeface="Calibri" panose="020F0502020204030204" pitchFamily="34" charset="0"/>
              </a:rPr>
              <a:t>ACTH &amp; </a:t>
            </a:r>
            <a:r>
              <a:rPr lang="el-GR" altLang="en-US" sz="2400" dirty="0">
                <a:latin typeface="Calibri" panose="020F0502020204030204" pitchFamily="34" charset="0"/>
                <a:cs typeface="Calibri" panose="020F0502020204030204" pitchFamily="34" charset="0"/>
              </a:rPr>
              <a:t>α-</a:t>
            </a:r>
            <a:r>
              <a:rPr lang="en-US" altLang="en-US" sz="2400" dirty="0">
                <a:latin typeface="Calibri" panose="020F0502020204030204" pitchFamily="34" charset="0"/>
                <a:cs typeface="Calibri" panose="020F0502020204030204" pitchFamily="34" charset="0"/>
              </a:rPr>
              <a:t>MSH)</a:t>
            </a:r>
          </a:p>
          <a:p>
            <a:pPr>
              <a:lnSpc>
                <a:spcPct val="150000"/>
              </a:lnSpc>
              <a:spcBef>
                <a:spcPts val="600"/>
              </a:spcBef>
            </a:pPr>
            <a:r>
              <a:rPr lang="en-US" altLang="en-US" sz="2400" dirty="0">
                <a:latin typeface="Calibri" panose="020F0502020204030204" pitchFamily="34" charset="0"/>
                <a:cs typeface="Calibri" panose="020F0502020204030204" pitchFamily="34" charset="0"/>
              </a:rPr>
              <a:t> </a:t>
            </a:r>
            <a:r>
              <a:rPr lang="el-GR" altLang="en-US" sz="2400" dirty="0">
                <a:latin typeface="Calibri" panose="020F0502020204030204" pitchFamily="34" charset="0"/>
                <a:cs typeface="Calibri" panose="020F0502020204030204" pitchFamily="34" charset="0"/>
              </a:rPr>
              <a:t>Α. Υ. και υποκαλιαιμία ( λόγω των ↑↑</a:t>
            </a:r>
            <a:r>
              <a:rPr lang="en-US" altLang="en-US" sz="2400" dirty="0">
                <a:latin typeface="Calibri" panose="020F0502020204030204" pitchFamily="34" charset="0"/>
                <a:cs typeface="Calibri" panose="020F0502020204030204" pitchFamily="34" charset="0"/>
              </a:rPr>
              <a:t> ACTH </a:t>
            </a:r>
            <a:r>
              <a:rPr lang="el-GR" altLang="en-US" sz="2400" dirty="0">
                <a:latin typeface="Calibri" panose="020F0502020204030204" pitchFamily="34" charset="0"/>
                <a:cs typeface="Calibri" panose="020F0502020204030204" pitchFamily="34" charset="0"/>
              </a:rPr>
              <a:t>και αντίστοιχα ↑↑ κορτιζόλης, η οποία δεν προλαβαίνει να μεταβολισθεί και καταλαμβάνει τον υποδοχέα των αλατοκορτικοειδών)</a:t>
            </a:r>
          </a:p>
          <a:p>
            <a:pPr>
              <a:lnSpc>
                <a:spcPct val="150000"/>
              </a:lnSpc>
              <a:spcBef>
                <a:spcPts val="600"/>
              </a:spcBef>
            </a:pPr>
            <a:r>
              <a:rPr lang="el-GR" altLang="en-US" sz="2400" dirty="0">
                <a:latin typeface="Calibri" panose="020F0502020204030204" pitchFamily="34" charset="0"/>
                <a:cs typeface="Calibri" panose="020F0502020204030204" pitchFamily="34" charset="0"/>
              </a:rPr>
              <a:t>Και συμπτώματα του καρκίνου που το προκαλεί </a:t>
            </a:r>
          </a:p>
          <a:p>
            <a:pPr>
              <a:lnSpc>
                <a:spcPct val="150000"/>
              </a:lnSpc>
              <a:spcBef>
                <a:spcPts val="600"/>
              </a:spcBef>
            </a:pPr>
            <a:endParaRPr lang="en-US" altLang="en-US" sz="24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849EE585-7911-04E5-4CA4-F39FD08DB47F}"/>
              </a:ext>
            </a:extLst>
          </p:cNvPr>
          <p:cNvSpPr>
            <a:spLocks noGrp="1" noChangeArrowheads="1"/>
          </p:cNvSpPr>
          <p:nvPr>
            <p:ph type="title"/>
          </p:nvPr>
        </p:nvSpPr>
        <p:spPr>
          <a:xfrm>
            <a:off x="832104" y="-56071"/>
            <a:ext cx="10184702" cy="922338"/>
          </a:xfrm>
          <a:noFill/>
        </p:spPr>
        <p:txBody>
          <a:bodyPr>
            <a:noAutofit/>
          </a:bodyPr>
          <a:lstStyle/>
          <a:p>
            <a:pPr eaLnBrk="1" hangingPunct="1"/>
            <a:r>
              <a:rPr lang="el-GR" altLang="en-US" sz="3200" b="1" u="sng" dirty="0">
                <a:solidFill>
                  <a:schemeClr val="tx1"/>
                </a:solidFill>
              </a:rPr>
              <a:t>Ειδικά συμπτώματα και σημεία στην έκτοπη έκκριση </a:t>
            </a:r>
            <a:r>
              <a:rPr lang="en-US" altLang="en-US" sz="3200" b="1" u="sng" dirty="0">
                <a:latin typeface="Calibri" panose="020F0502020204030204" pitchFamily="34" charset="0"/>
                <a:cs typeface="Calibri" panose="020F0502020204030204" pitchFamily="34" charset="0"/>
              </a:rPr>
              <a:t>ACTH</a:t>
            </a:r>
            <a:endParaRPr lang="el-GR" altLang="en-US" sz="3200" b="1" u="sng" dirty="0">
              <a:solidFill>
                <a:schemeClr val="tx1"/>
              </a:solidFill>
            </a:endParaRPr>
          </a:p>
        </p:txBody>
      </p:sp>
      <p:pic>
        <p:nvPicPr>
          <p:cNvPr id="6" name="Picture 5">
            <a:extLst>
              <a:ext uri="{FF2B5EF4-FFF2-40B4-BE49-F238E27FC236}">
                <a16:creationId xmlns:a16="http://schemas.microsoft.com/office/drawing/2014/main" id="{E2D051D8-16B8-3564-5C9E-D2E3F2784C22}"/>
              </a:ext>
            </a:extLst>
          </p:cNvPr>
          <p:cNvPicPr>
            <a:picLocks noChangeAspect="1"/>
          </p:cNvPicPr>
          <p:nvPr/>
        </p:nvPicPr>
        <p:blipFill>
          <a:blip r:embed="rId2"/>
          <a:stretch>
            <a:fillRect/>
          </a:stretch>
        </p:blipFill>
        <p:spPr>
          <a:xfrm>
            <a:off x="8421389" y="4460615"/>
            <a:ext cx="3834619" cy="2150496"/>
          </a:xfrm>
          <a:prstGeom prst="rect">
            <a:avLst/>
          </a:prstGeom>
        </p:spPr>
      </p:pic>
      <p:pic>
        <p:nvPicPr>
          <p:cNvPr id="7" name="Picture 6">
            <a:extLst>
              <a:ext uri="{FF2B5EF4-FFF2-40B4-BE49-F238E27FC236}">
                <a16:creationId xmlns:a16="http://schemas.microsoft.com/office/drawing/2014/main" id="{1120B736-8E0C-6CA7-F63C-59BCC2FF208F}"/>
              </a:ext>
            </a:extLst>
          </p:cNvPr>
          <p:cNvPicPr>
            <a:picLocks noChangeAspect="1"/>
          </p:cNvPicPr>
          <p:nvPr/>
        </p:nvPicPr>
        <p:blipFill>
          <a:blip r:embed="rId3"/>
          <a:stretch>
            <a:fillRect/>
          </a:stretch>
        </p:blipFill>
        <p:spPr>
          <a:xfrm>
            <a:off x="8354568" y="758952"/>
            <a:ext cx="3813999" cy="3078663"/>
          </a:xfrm>
          <a:prstGeom prst="rect">
            <a:avLst/>
          </a:prstGeom>
        </p:spPr>
      </p:pic>
    </p:spTree>
    <p:extLst>
      <p:ext uri="{BB962C8B-B14F-4D97-AF65-F5344CB8AC3E}">
        <p14:creationId xmlns:p14="http://schemas.microsoft.com/office/powerpoint/2010/main" val="2284902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13C446-1328-122A-538F-17A63D91440D}"/>
              </a:ext>
            </a:extLst>
          </p:cNvPr>
          <p:cNvSpPr txBox="1"/>
          <p:nvPr/>
        </p:nvSpPr>
        <p:spPr>
          <a:xfrm>
            <a:off x="3337560" y="0"/>
            <a:ext cx="5282408" cy="584775"/>
          </a:xfrm>
          <a:prstGeom prst="rect">
            <a:avLst/>
          </a:prstGeom>
          <a:noFill/>
        </p:spPr>
        <p:txBody>
          <a:bodyPr wrap="none" rtlCol="0">
            <a:spAutoFit/>
          </a:bodyPr>
          <a:lstStyle/>
          <a:p>
            <a:r>
              <a:rPr lang="el-GR" sz="3200" dirty="0"/>
              <a:t>Διάγνωση συνδρόμου </a:t>
            </a:r>
            <a:r>
              <a:rPr lang="en-US" sz="3200" dirty="0"/>
              <a:t>Cushing</a:t>
            </a:r>
            <a:endParaRPr lang="en-CH" sz="3200" dirty="0"/>
          </a:p>
        </p:txBody>
      </p:sp>
      <p:sp>
        <p:nvSpPr>
          <p:cNvPr id="5" name="Rectangle 3">
            <a:extLst>
              <a:ext uri="{FF2B5EF4-FFF2-40B4-BE49-F238E27FC236}">
                <a16:creationId xmlns:a16="http://schemas.microsoft.com/office/drawing/2014/main" id="{ACE60728-9DAE-7E59-2575-7ADAE31D90E5}"/>
              </a:ext>
            </a:extLst>
          </p:cNvPr>
          <p:cNvSpPr txBox="1">
            <a:spLocks noChangeArrowheads="1"/>
          </p:cNvSpPr>
          <p:nvPr/>
        </p:nvSpPr>
        <p:spPr>
          <a:xfrm>
            <a:off x="2992057" y="1661795"/>
            <a:ext cx="8229600" cy="2952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5000"/>
              </a:lnSpc>
            </a:pPr>
            <a:r>
              <a:rPr lang="el-GR" altLang="en-US" sz="2400" dirty="0"/>
              <a:t>Κλινική υποψία</a:t>
            </a:r>
            <a:endParaRPr lang="en-US" altLang="en-US" sz="2400" dirty="0"/>
          </a:p>
          <a:p>
            <a:pPr>
              <a:lnSpc>
                <a:spcPct val="175000"/>
              </a:lnSpc>
            </a:pPr>
            <a:r>
              <a:rPr lang="el-GR" altLang="en-US" sz="2400" dirty="0"/>
              <a:t>Επιβεβαίωση της υπερκορτιζολαιμίας</a:t>
            </a:r>
          </a:p>
          <a:p>
            <a:pPr>
              <a:lnSpc>
                <a:spcPct val="175000"/>
              </a:lnSpc>
            </a:pPr>
            <a:r>
              <a:rPr lang="el-GR" altLang="en-US" sz="2400" dirty="0"/>
              <a:t>Διαφορική διάγνωση της αιτίας</a:t>
            </a:r>
          </a:p>
        </p:txBody>
      </p:sp>
    </p:spTree>
    <p:extLst>
      <p:ext uri="{BB962C8B-B14F-4D97-AF65-F5344CB8AC3E}">
        <p14:creationId xmlns:p14="http://schemas.microsoft.com/office/powerpoint/2010/main" val="1997103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864D11-3BCF-806C-DCDE-1BE76A9A588A}"/>
              </a:ext>
            </a:extLst>
          </p:cNvPr>
          <p:cNvSpPr txBox="1"/>
          <p:nvPr/>
        </p:nvSpPr>
        <p:spPr>
          <a:xfrm>
            <a:off x="1682496" y="109728"/>
            <a:ext cx="8309006" cy="584775"/>
          </a:xfrm>
          <a:prstGeom prst="rect">
            <a:avLst/>
          </a:prstGeom>
          <a:noFill/>
        </p:spPr>
        <p:txBody>
          <a:bodyPr wrap="none" rtlCol="0">
            <a:spAutoFit/>
          </a:bodyPr>
          <a:lstStyle/>
          <a:p>
            <a:r>
              <a:rPr lang="el-GR" sz="3200" dirty="0"/>
              <a:t>Εργαστηριακή επιβεβαίωση υπερκορτιζολαιμίας</a:t>
            </a:r>
            <a:endParaRPr lang="en-CH" sz="3200" dirty="0"/>
          </a:p>
        </p:txBody>
      </p:sp>
      <p:sp>
        <p:nvSpPr>
          <p:cNvPr id="5" name="2 - Θέση περιεχομένου">
            <a:extLst>
              <a:ext uri="{FF2B5EF4-FFF2-40B4-BE49-F238E27FC236}">
                <a16:creationId xmlns:a16="http://schemas.microsoft.com/office/drawing/2014/main" id="{1FF77B7E-BF32-70EA-5B8D-A14BC9A8CEAA}"/>
              </a:ext>
            </a:extLst>
          </p:cNvPr>
          <p:cNvSpPr>
            <a:spLocks noGrp="1" noChangeArrowheads="1"/>
          </p:cNvSpPr>
          <p:nvPr>
            <p:ph idx="1"/>
          </p:nvPr>
        </p:nvSpPr>
        <p:spPr>
          <a:xfrm>
            <a:off x="2109216" y="475806"/>
            <a:ext cx="8229600" cy="4810125"/>
          </a:xfrm>
        </p:spPr>
        <p:txBody>
          <a:bodyPr>
            <a:noAutofit/>
          </a:bodyPr>
          <a:lstStyle/>
          <a:p>
            <a:pPr marL="457200" indent="-457200">
              <a:lnSpc>
                <a:spcPct val="150000"/>
              </a:lnSpc>
              <a:spcBef>
                <a:spcPts val="600"/>
              </a:spcBef>
              <a:spcAft>
                <a:spcPts val="600"/>
              </a:spcAft>
              <a:buFontTx/>
              <a:buAutoNum type="arabicPeriod"/>
            </a:pPr>
            <a:r>
              <a:rPr lang="el-GR" altLang="en-US" sz="2400" dirty="0">
                <a:latin typeface="Calibri" panose="020F0502020204030204" pitchFamily="34" charset="0"/>
                <a:cs typeface="Calibri" panose="020F0502020204030204" pitchFamily="34" charset="0"/>
              </a:rPr>
              <a:t>Αυξημένη αποβολή κορτιζόλης ούρων 24ώρου </a:t>
            </a:r>
            <a:r>
              <a:rPr lang="en-US" altLang="en-US" sz="2400" dirty="0">
                <a:latin typeface="Calibri" panose="020F0502020204030204" pitchFamily="34" charset="0"/>
                <a:cs typeface="Calibri" panose="020F0502020204030204" pitchFamily="34" charset="0"/>
              </a:rPr>
              <a:t>(≥ 2 </a:t>
            </a:r>
            <a:r>
              <a:rPr lang="el-GR" altLang="en-US" sz="2400" dirty="0">
                <a:latin typeface="Calibri" panose="020F0502020204030204" pitchFamily="34" charset="0"/>
                <a:cs typeface="Calibri" panose="020F0502020204030204" pitchFamily="34" charset="0"/>
              </a:rPr>
              <a:t>μετρήσεις</a:t>
            </a:r>
            <a:r>
              <a:rPr lang="en-US" altLang="en-US" sz="2400" dirty="0">
                <a:latin typeface="Calibri" panose="020F0502020204030204" pitchFamily="34" charset="0"/>
                <a:cs typeface="Calibri" panose="020F0502020204030204" pitchFamily="34" charset="0"/>
              </a:rPr>
              <a:t>)</a:t>
            </a:r>
          </a:p>
          <a:p>
            <a:pPr marL="457200" indent="-457200">
              <a:lnSpc>
                <a:spcPct val="150000"/>
              </a:lnSpc>
              <a:spcBef>
                <a:spcPts val="600"/>
              </a:spcBef>
              <a:spcAft>
                <a:spcPts val="600"/>
              </a:spcAft>
              <a:buFontTx/>
              <a:buAutoNum type="arabicPeriod"/>
            </a:pPr>
            <a:r>
              <a:rPr lang="el-GR" altLang="en-US" sz="2400" dirty="0">
                <a:latin typeface="Calibri" panose="020F0502020204030204" pitchFamily="34" charset="0"/>
                <a:cs typeface="Calibri" panose="020F0502020204030204" pitchFamily="34" charset="0"/>
              </a:rPr>
              <a:t>Αυξημένα επίπεδα μεταμεσονύκτιας κορτιζόλης (ορού ή σιέλου</a:t>
            </a:r>
            <a:r>
              <a:rPr lang="en-US" altLang="en-US" sz="2400" dirty="0">
                <a:latin typeface="Calibri" panose="020F0502020204030204" pitchFamily="34" charset="0"/>
                <a:cs typeface="Calibri" panose="020F0502020204030204" pitchFamily="34" charset="0"/>
              </a:rPr>
              <a:t>)</a:t>
            </a:r>
            <a:r>
              <a:rPr lang="el-GR" altLang="en-US" sz="2400" dirty="0">
                <a:latin typeface="Calibri" panose="020F0502020204030204" pitchFamily="34" charset="0"/>
                <a:cs typeface="Calibri" panose="020F0502020204030204" pitchFamily="34" charset="0"/>
              </a:rPr>
              <a:t> γιατι καταργείται ο κιρκάδιος ρυθμός έκκρισης της κορτιζόλης </a:t>
            </a:r>
            <a:endParaRPr lang="en-US" altLang="en-US" sz="2400" dirty="0">
              <a:latin typeface="Calibri" panose="020F0502020204030204" pitchFamily="34" charset="0"/>
              <a:cs typeface="Calibri" panose="020F0502020204030204" pitchFamily="34" charset="0"/>
            </a:endParaRPr>
          </a:p>
          <a:p>
            <a:pPr marL="457200" indent="-457200">
              <a:lnSpc>
                <a:spcPct val="150000"/>
              </a:lnSpc>
              <a:spcBef>
                <a:spcPts val="600"/>
              </a:spcBef>
              <a:spcAft>
                <a:spcPts val="600"/>
              </a:spcAft>
              <a:buFontTx/>
              <a:buAutoNum type="arabicPeriod"/>
            </a:pPr>
            <a:r>
              <a:rPr lang="el-GR" altLang="en-US" sz="2400" dirty="0">
                <a:latin typeface="Calibri" panose="020F0502020204030204" pitchFamily="34" charset="0"/>
                <a:cs typeface="Calibri" panose="020F0502020204030204" pitchFamily="34" charset="0"/>
              </a:rPr>
              <a:t>Μη καταστολή της πρωινής κορτιζόλης ορού, μετά από χορήγηση χαμηλών δόσεων δεξαμεθαζόνης . Η δεξαμεθαζόνη είναι ένα συνθετικό γλυκοκορτικοειδες και  δεν έχει </a:t>
            </a:r>
            <a:r>
              <a:rPr lang="en-US" altLang="en-US" sz="2400" dirty="0">
                <a:latin typeface="Calibri" panose="020F0502020204030204" pitchFamily="34" charset="0"/>
                <a:cs typeface="Calibri" panose="020F0502020204030204" pitchFamily="34" charset="0"/>
              </a:rPr>
              <a:t>cross-reactivity </a:t>
            </a:r>
            <a:r>
              <a:rPr lang="el-GR" altLang="en-US" sz="2400" dirty="0">
                <a:latin typeface="Calibri" panose="020F0502020204030204" pitchFamily="34" charset="0"/>
                <a:cs typeface="Calibri" panose="020F0502020204030204" pitchFamily="34" charset="0"/>
              </a:rPr>
              <a:t>στις εργαστηριακές μετρήσεις με την ενδογενή κορτιζόλη. Η κορτιζόλη δεν καταστέλλεται γιατί η παραγωγή της είναι αυτόνομη.</a:t>
            </a:r>
          </a:p>
        </p:txBody>
      </p:sp>
    </p:spTree>
    <p:extLst>
      <p:ext uri="{BB962C8B-B14F-4D97-AF65-F5344CB8AC3E}">
        <p14:creationId xmlns:p14="http://schemas.microsoft.com/office/powerpoint/2010/main" val="2194628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40E66383-DF2B-6F8D-DC86-314EAFF22B86}"/>
              </a:ext>
            </a:extLst>
          </p:cNvPr>
          <p:cNvSpPr txBox="1">
            <a:spLocks noChangeArrowheads="1"/>
          </p:cNvSpPr>
          <p:nvPr/>
        </p:nvSpPr>
        <p:spPr>
          <a:xfrm>
            <a:off x="1416050" y="1133158"/>
            <a:ext cx="8964612" cy="1900237"/>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just">
              <a:lnSpc>
                <a:spcPct val="150000"/>
              </a:lnSpc>
              <a:spcBef>
                <a:spcPts val="600"/>
              </a:spcBef>
              <a:spcAft>
                <a:spcPts val="600"/>
              </a:spcAft>
              <a:buFontTx/>
              <a:buNone/>
            </a:pPr>
            <a:r>
              <a:rPr lang="el-GR" altLang="en-US" sz="2400" dirty="0">
                <a:latin typeface="Calibri" panose="020F0502020204030204" pitchFamily="34" charset="0"/>
                <a:cs typeface="Calibri" panose="020F0502020204030204" pitchFamily="34" charset="0"/>
              </a:rPr>
              <a:t>         Χορήγηση 1</a:t>
            </a:r>
            <a:r>
              <a:rPr lang="en-US" altLang="en-US" sz="2400" dirty="0">
                <a:latin typeface="Calibri" panose="020F0502020204030204" pitchFamily="34" charset="0"/>
                <a:cs typeface="Calibri" panose="020F0502020204030204" pitchFamily="34" charset="0"/>
              </a:rPr>
              <a:t>mg </a:t>
            </a:r>
            <a:r>
              <a:rPr lang="el-GR" altLang="en-US" sz="2400" dirty="0">
                <a:latin typeface="Calibri" panose="020F0502020204030204" pitchFamily="34" charset="0"/>
                <a:cs typeface="Calibri" panose="020F0502020204030204" pitchFamily="34" charset="0"/>
              </a:rPr>
              <a:t>Δεξαμεθαζόνης στις </a:t>
            </a:r>
            <a:r>
              <a:rPr lang="en-US" altLang="en-US" sz="2400" dirty="0">
                <a:latin typeface="Calibri" panose="020F0502020204030204" pitchFamily="34" charset="0"/>
                <a:cs typeface="Calibri" panose="020F0502020204030204" pitchFamily="34" charset="0"/>
              </a:rPr>
              <a:t>23.00</a:t>
            </a:r>
            <a:r>
              <a:rPr lang="el-GR" altLang="en-US" sz="2400" dirty="0">
                <a:latin typeface="Calibri" panose="020F0502020204030204" pitchFamily="34" charset="0"/>
                <a:cs typeface="Calibri" panose="020F0502020204030204" pitchFamily="34" charset="0"/>
              </a:rPr>
              <a:t>-24.00 και μέτρηση  κορτιζόλης ορού στις 08.00-09.00 της επομένης. Φυσιολογική απάντηση είναι τιμή κορτιζόλης&lt;1.8μ</a:t>
            </a:r>
            <a:r>
              <a:rPr lang="en-US" altLang="en-US" sz="2400" dirty="0">
                <a:latin typeface="Calibri" panose="020F0502020204030204" pitchFamily="34" charset="0"/>
                <a:cs typeface="Calibri" panose="020F0502020204030204" pitchFamily="34" charset="0"/>
              </a:rPr>
              <a:t>g/dL</a:t>
            </a:r>
            <a:r>
              <a:rPr lang="el-GR" altLang="en-US" sz="2400" dirty="0">
                <a:latin typeface="Calibri" panose="020F0502020204030204" pitchFamily="34" charset="0"/>
                <a:cs typeface="Calibri" panose="020F0502020204030204" pitchFamily="34" charset="0"/>
              </a:rPr>
              <a:t>  (κατεσταλμένη)</a:t>
            </a:r>
          </a:p>
          <a:p>
            <a:pPr marL="609600" indent="-609600" algn="just">
              <a:lnSpc>
                <a:spcPct val="150000"/>
              </a:lnSpc>
              <a:spcBef>
                <a:spcPts val="600"/>
              </a:spcBef>
              <a:spcAft>
                <a:spcPts val="600"/>
              </a:spcAft>
              <a:buFontTx/>
              <a:buAutoNum type="arabicPeriod"/>
            </a:pPr>
            <a:endParaRPr lang="el-GR" altLang="en-US" sz="3600" dirty="0">
              <a:latin typeface="Calibri" panose="020F0502020204030204" pitchFamily="34" charset="0"/>
              <a:cs typeface="Calibri" panose="020F0502020204030204" pitchFamily="34" charset="0"/>
            </a:endParaRPr>
          </a:p>
        </p:txBody>
      </p:sp>
      <p:sp>
        <p:nvSpPr>
          <p:cNvPr id="5" name="5 - Ορθογώνιο">
            <a:extLst>
              <a:ext uri="{FF2B5EF4-FFF2-40B4-BE49-F238E27FC236}">
                <a16:creationId xmlns:a16="http://schemas.microsoft.com/office/drawing/2014/main" id="{5367B5D4-610E-3F7A-BDE9-4D10CF1E0C5F}"/>
              </a:ext>
            </a:extLst>
          </p:cNvPr>
          <p:cNvSpPr>
            <a:spLocks noChangeArrowheads="1"/>
          </p:cNvSpPr>
          <p:nvPr/>
        </p:nvSpPr>
        <p:spPr bwMode="auto">
          <a:xfrm>
            <a:off x="1811337" y="538417"/>
            <a:ext cx="8569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n-US" sz="2400" b="1" u="sng" dirty="0"/>
              <a:t>Δοκιμασία ολονύκτιας καταστολής με 1</a:t>
            </a:r>
            <a:r>
              <a:rPr lang="en-US" altLang="en-US" sz="2400" b="1" u="sng" dirty="0"/>
              <a:t>mg </a:t>
            </a:r>
            <a:r>
              <a:rPr lang="el-GR" altLang="en-US" sz="2400" b="1" u="sng" dirty="0"/>
              <a:t>δεξαμεθαζόνης</a:t>
            </a:r>
          </a:p>
        </p:txBody>
      </p:sp>
      <p:sp>
        <p:nvSpPr>
          <p:cNvPr id="6" name="Rectangle 3">
            <a:extLst>
              <a:ext uri="{FF2B5EF4-FFF2-40B4-BE49-F238E27FC236}">
                <a16:creationId xmlns:a16="http://schemas.microsoft.com/office/drawing/2014/main" id="{43C56B7B-24DC-3A4A-7787-52A78FC27737}"/>
              </a:ext>
            </a:extLst>
          </p:cNvPr>
          <p:cNvSpPr txBox="1">
            <a:spLocks noChangeArrowheads="1"/>
          </p:cNvSpPr>
          <p:nvPr/>
        </p:nvSpPr>
        <p:spPr>
          <a:xfrm>
            <a:off x="1804987" y="3677031"/>
            <a:ext cx="8496300" cy="244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150000"/>
              </a:lnSpc>
              <a:spcBef>
                <a:spcPts val="600"/>
              </a:spcBef>
              <a:spcAft>
                <a:spcPts val="600"/>
              </a:spcAft>
              <a:buFontTx/>
              <a:buNone/>
            </a:pPr>
            <a:r>
              <a:rPr lang="el-GR" altLang="en-US" sz="2000" dirty="0"/>
              <a:t>         Χορήγηση 0.5</a:t>
            </a:r>
            <a:r>
              <a:rPr lang="en-US" altLang="en-US" sz="2000" dirty="0"/>
              <a:t>mg DXM </a:t>
            </a:r>
            <a:r>
              <a:rPr lang="el-GR" altLang="en-US" sz="2000" dirty="0"/>
              <a:t>ανά 6ώρες (09.00, 15.00, 21.00 και 03.00) για 2 συνεχόμενες ημέρες και μέτρηση κορτιζόλης ορού την3η ημέρα το πρωί στις 08.00. </a:t>
            </a:r>
          </a:p>
          <a:p>
            <a:pPr marL="609600" indent="-609600">
              <a:lnSpc>
                <a:spcPct val="150000"/>
              </a:lnSpc>
              <a:spcBef>
                <a:spcPts val="600"/>
              </a:spcBef>
              <a:spcAft>
                <a:spcPts val="600"/>
              </a:spcAft>
              <a:buFontTx/>
              <a:buNone/>
            </a:pPr>
            <a:r>
              <a:rPr lang="en-US" altLang="en-US" sz="2000" dirty="0"/>
              <a:t>    </a:t>
            </a:r>
            <a:r>
              <a:rPr lang="el-GR" altLang="en-US" sz="2000" dirty="0"/>
              <a:t>    Φυσιολογική απάντηση &lt; </a:t>
            </a:r>
            <a:r>
              <a:rPr lang="en-US" altLang="en-US" sz="2000" dirty="0"/>
              <a:t>1.8</a:t>
            </a:r>
            <a:r>
              <a:rPr lang="el-GR" altLang="en-US" sz="2000" dirty="0"/>
              <a:t>μ</a:t>
            </a:r>
            <a:r>
              <a:rPr lang="en-US" altLang="en-US" sz="2000" dirty="0"/>
              <a:t>g/dL</a:t>
            </a:r>
            <a:r>
              <a:rPr lang="el-GR" altLang="en-US" sz="2000" dirty="0"/>
              <a:t> </a:t>
            </a:r>
            <a:r>
              <a:rPr lang="el-GR" altLang="en-US" sz="2000" dirty="0">
                <a:latin typeface="Calibri" panose="020F0502020204030204" pitchFamily="34" charset="0"/>
                <a:cs typeface="Calibri" panose="020F0502020204030204" pitchFamily="34" charset="0"/>
              </a:rPr>
              <a:t>(κατεσταλμένη)</a:t>
            </a:r>
          </a:p>
          <a:p>
            <a:pPr marL="609600" indent="-609600">
              <a:lnSpc>
                <a:spcPct val="150000"/>
              </a:lnSpc>
              <a:spcBef>
                <a:spcPts val="600"/>
              </a:spcBef>
              <a:spcAft>
                <a:spcPts val="600"/>
              </a:spcAft>
              <a:buFontTx/>
              <a:buNone/>
            </a:pPr>
            <a:endParaRPr lang="el-GR" altLang="en-US" sz="2000" dirty="0"/>
          </a:p>
        </p:txBody>
      </p:sp>
      <p:sp>
        <p:nvSpPr>
          <p:cNvPr id="7" name="Rectangle 4">
            <a:extLst>
              <a:ext uri="{FF2B5EF4-FFF2-40B4-BE49-F238E27FC236}">
                <a16:creationId xmlns:a16="http://schemas.microsoft.com/office/drawing/2014/main" id="{787596D4-298C-F202-B735-E344F9C7E49E}"/>
              </a:ext>
            </a:extLst>
          </p:cNvPr>
          <p:cNvSpPr>
            <a:spLocks noChangeArrowheads="1"/>
          </p:cNvSpPr>
          <p:nvPr/>
        </p:nvSpPr>
        <p:spPr bwMode="auto">
          <a:xfrm>
            <a:off x="1890713" y="268573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n-US" sz="2400" b="1" u="sng" dirty="0"/>
              <a:t>48ωρη δοκιμασία με χαμηλές δόσεις δεξαμαθαζόνης </a:t>
            </a:r>
          </a:p>
        </p:txBody>
      </p:sp>
    </p:spTree>
    <p:extLst>
      <p:ext uri="{BB962C8B-B14F-4D97-AF65-F5344CB8AC3E}">
        <p14:creationId xmlns:p14="http://schemas.microsoft.com/office/powerpoint/2010/main" val="342297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BEBCF9E-4DDB-F58E-E994-98E29792B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605" y="601282"/>
            <a:ext cx="6653212"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9F73ABA-7C92-AC16-4FDD-8DF7D2615EB4}"/>
              </a:ext>
            </a:extLst>
          </p:cNvPr>
          <p:cNvSpPr txBox="1"/>
          <p:nvPr/>
        </p:nvSpPr>
        <p:spPr>
          <a:xfrm flipH="1">
            <a:off x="2231134" y="5221225"/>
            <a:ext cx="8714233" cy="1569660"/>
          </a:xfrm>
          <a:prstGeom prst="rect">
            <a:avLst/>
          </a:prstGeom>
          <a:noFill/>
        </p:spPr>
        <p:txBody>
          <a:bodyPr wrap="square" rtlCol="0">
            <a:spAutoFit/>
          </a:bodyPr>
          <a:lstStyle/>
          <a:p>
            <a:r>
              <a:rPr lang="el-GR" sz="2400"/>
              <a:t>Συγχορήγηση φαρμάκων που αυξάνουν το ηπατικό μεταβολισμό της  δεξαμεθαζόνης</a:t>
            </a:r>
          </a:p>
          <a:p>
            <a:r>
              <a:rPr lang="el-GR" sz="2400"/>
              <a:t>   (</a:t>
            </a:r>
            <a:r>
              <a:rPr lang="en-US" sz="2400"/>
              <a:t>barbiturates, phenytoin, carbamazepine,  rifampicin, meprobamate, aminoglutethimide, methaqualone) </a:t>
            </a:r>
            <a:endParaRPr lang="en-US" sz="2400" dirty="0"/>
          </a:p>
        </p:txBody>
      </p:sp>
    </p:spTree>
    <p:extLst>
      <p:ext uri="{BB962C8B-B14F-4D97-AF65-F5344CB8AC3E}">
        <p14:creationId xmlns:p14="http://schemas.microsoft.com/office/powerpoint/2010/main" val="1113601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11F1E3-2E76-7A67-D58C-2B1C9612DBDE}"/>
              </a:ext>
            </a:extLst>
          </p:cNvPr>
          <p:cNvSpPr txBox="1"/>
          <p:nvPr/>
        </p:nvSpPr>
        <p:spPr>
          <a:xfrm>
            <a:off x="2834640" y="82296"/>
            <a:ext cx="6378349" cy="584775"/>
          </a:xfrm>
          <a:prstGeom prst="rect">
            <a:avLst/>
          </a:prstGeom>
          <a:noFill/>
        </p:spPr>
        <p:txBody>
          <a:bodyPr wrap="none" rtlCol="0">
            <a:spAutoFit/>
          </a:bodyPr>
          <a:lstStyle/>
          <a:p>
            <a:r>
              <a:rPr lang="el-GR" sz="3200" dirty="0"/>
              <a:t>Ανεύρεση αιτίας συνδρόμου </a:t>
            </a:r>
            <a:r>
              <a:rPr lang="en-US" sz="3200" dirty="0"/>
              <a:t>Cushing</a:t>
            </a:r>
            <a:endParaRPr lang="en-CH" sz="3200" dirty="0"/>
          </a:p>
        </p:txBody>
      </p:sp>
      <p:sp>
        <p:nvSpPr>
          <p:cNvPr id="5" name="Rectangle 3">
            <a:extLst>
              <a:ext uri="{FF2B5EF4-FFF2-40B4-BE49-F238E27FC236}">
                <a16:creationId xmlns:a16="http://schemas.microsoft.com/office/drawing/2014/main" id="{EE1192DF-9555-1BA4-B33A-F112AFB69E7F}"/>
              </a:ext>
            </a:extLst>
          </p:cNvPr>
          <p:cNvSpPr txBox="1">
            <a:spLocks noChangeArrowheads="1"/>
          </p:cNvSpPr>
          <p:nvPr/>
        </p:nvSpPr>
        <p:spPr>
          <a:xfrm>
            <a:off x="1655064" y="889666"/>
            <a:ext cx="9390888" cy="2189163"/>
          </a:xfrm>
          <a:prstGeom prst="rect">
            <a:avLst/>
          </a:prstGeom>
          <a:ln>
            <a:solidFill>
              <a:schemeClr val="tx1"/>
            </a:solidFill>
            <a:miter lim="800000"/>
            <a:headEnd/>
            <a:tailEn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150000"/>
              </a:lnSpc>
              <a:spcBef>
                <a:spcPts val="600"/>
              </a:spcBef>
              <a:spcAft>
                <a:spcPts val="600"/>
              </a:spcAft>
              <a:buFontTx/>
              <a:buAutoNum type="arabicPeriod"/>
            </a:pPr>
            <a:r>
              <a:rPr lang="en-US" altLang="en-US" sz="2400" dirty="0"/>
              <a:t>ACTH </a:t>
            </a:r>
            <a:r>
              <a:rPr lang="el-GR" altLang="en-US" sz="2400" dirty="0"/>
              <a:t>εξαρτώμενο από το </a:t>
            </a:r>
            <a:r>
              <a:rPr lang="en-US" altLang="en-US" sz="2400" dirty="0"/>
              <a:t>ACTH </a:t>
            </a:r>
            <a:r>
              <a:rPr lang="el-GR" altLang="en-US" sz="2400" dirty="0"/>
              <a:t>ανεξάρτητο</a:t>
            </a:r>
          </a:p>
          <a:p>
            <a:pPr marL="609600" indent="-609600">
              <a:lnSpc>
                <a:spcPct val="150000"/>
              </a:lnSpc>
              <a:spcBef>
                <a:spcPts val="600"/>
              </a:spcBef>
              <a:spcAft>
                <a:spcPts val="600"/>
              </a:spcAft>
              <a:buFontTx/>
              <a:buAutoNum type="arabicPeriod"/>
            </a:pPr>
            <a:r>
              <a:rPr lang="el-GR" altLang="en-US" sz="2400" dirty="0"/>
              <a:t>Εάν διαπιστωθεί ότι πρόκειται για </a:t>
            </a:r>
            <a:r>
              <a:rPr lang="en-US" altLang="en-US" sz="2400" dirty="0"/>
              <a:t>ACTH </a:t>
            </a:r>
            <a:r>
              <a:rPr lang="el-GR" altLang="en-US" sz="2400" dirty="0"/>
              <a:t>εξαρτώμενο σ. </a:t>
            </a:r>
            <a:r>
              <a:rPr lang="en-US" altLang="en-US" sz="2400" dirty="0"/>
              <a:t>Cushing </a:t>
            </a:r>
            <a:r>
              <a:rPr lang="el-GR" altLang="en-US" sz="2400" dirty="0"/>
              <a:t>τότε θα πρέπει ΔΔ  αδένωμα υπόφυσης από έκτοπη έκκριση </a:t>
            </a:r>
            <a:r>
              <a:rPr lang="en-US" altLang="en-US" sz="2400" dirty="0"/>
              <a:t>ACTH</a:t>
            </a:r>
          </a:p>
        </p:txBody>
      </p:sp>
    </p:spTree>
    <p:extLst>
      <p:ext uri="{BB962C8B-B14F-4D97-AF65-F5344CB8AC3E}">
        <p14:creationId xmlns:p14="http://schemas.microsoft.com/office/powerpoint/2010/main" val="1315777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6085AE-443B-4C49-3BC7-6BD9FF31D162}"/>
              </a:ext>
            </a:extLst>
          </p:cNvPr>
          <p:cNvPicPr>
            <a:picLocks noChangeAspect="1"/>
          </p:cNvPicPr>
          <p:nvPr/>
        </p:nvPicPr>
        <p:blipFill>
          <a:blip r:embed="rId2"/>
          <a:stretch>
            <a:fillRect/>
          </a:stretch>
        </p:blipFill>
        <p:spPr>
          <a:xfrm>
            <a:off x="155102" y="1089534"/>
            <a:ext cx="6431690" cy="4678932"/>
          </a:xfrm>
          <a:prstGeom prst="rect">
            <a:avLst/>
          </a:prstGeom>
        </p:spPr>
      </p:pic>
      <p:pic>
        <p:nvPicPr>
          <p:cNvPr id="6" name="Picture 5">
            <a:extLst>
              <a:ext uri="{FF2B5EF4-FFF2-40B4-BE49-F238E27FC236}">
                <a16:creationId xmlns:a16="http://schemas.microsoft.com/office/drawing/2014/main" id="{4DD03847-8D47-AFE0-B33A-C9C764BAFB53}"/>
              </a:ext>
            </a:extLst>
          </p:cNvPr>
          <p:cNvPicPr>
            <a:picLocks noChangeAspect="1"/>
          </p:cNvPicPr>
          <p:nvPr/>
        </p:nvPicPr>
        <p:blipFill>
          <a:blip r:embed="rId3"/>
          <a:stretch>
            <a:fillRect/>
          </a:stretch>
        </p:blipFill>
        <p:spPr>
          <a:xfrm>
            <a:off x="6495353" y="1162686"/>
            <a:ext cx="2858870" cy="4844922"/>
          </a:xfrm>
          <a:prstGeom prst="rect">
            <a:avLst/>
          </a:prstGeom>
        </p:spPr>
      </p:pic>
    </p:spTree>
    <p:extLst>
      <p:ext uri="{BB962C8B-B14F-4D97-AF65-F5344CB8AC3E}">
        <p14:creationId xmlns:p14="http://schemas.microsoft.com/office/powerpoint/2010/main" val="381009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889785-0FD3-5BEF-8DFC-35FC26D75C3E}"/>
              </a:ext>
            </a:extLst>
          </p:cNvPr>
          <p:cNvPicPr>
            <a:picLocks noChangeAspect="1"/>
          </p:cNvPicPr>
          <p:nvPr/>
        </p:nvPicPr>
        <p:blipFill>
          <a:blip r:embed="rId2"/>
          <a:stretch>
            <a:fillRect/>
          </a:stretch>
        </p:blipFill>
        <p:spPr>
          <a:xfrm>
            <a:off x="1090122" y="562936"/>
            <a:ext cx="10011756" cy="6171953"/>
          </a:xfrm>
          <a:prstGeom prst="rect">
            <a:avLst/>
          </a:prstGeom>
        </p:spPr>
      </p:pic>
      <p:sp>
        <p:nvSpPr>
          <p:cNvPr id="5" name="TextBox 4">
            <a:extLst>
              <a:ext uri="{FF2B5EF4-FFF2-40B4-BE49-F238E27FC236}">
                <a16:creationId xmlns:a16="http://schemas.microsoft.com/office/drawing/2014/main" id="{DD1A6851-885C-FC71-211B-773E1B52E815}"/>
              </a:ext>
            </a:extLst>
          </p:cNvPr>
          <p:cNvSpPr txBox="1"/>
          <p:nvPr/>
        </p:nvSpPr>
        <p:spPr>
          <a:xfrm>
            <a:off x="10569039" y="6611779"/>
            <a:ext cx="1712328" cy="246221"/>
          </a:xfrm>
          <a:prstGeom prst="rect">
            <a:avLst/>
          </a:prstGeom>
          <a:noFill/>
        </p:spPr>
        <p:txBody>
          <a:bodyPr wrap="none" rtlCol="0">
            <a:spAutoFit/>
          </a:bodyPr>
          <a:lstStyle/>
          <a:p>
            <a:r>
              <a:rPr lang="en-US" sz="1000" dirty="0"/>
              <a:t>10.1177/2042018818821294</a:t>
            </a:r>
          </a:p>
        </p:txBody>
      </p:sp>
      <p:sp>
        <p:nvSpPr>
          <p:cNvPr id="6" name="TextBox 5">
            <a:extLst>
              <a:ext uri="{FF2B5EF4-FFF2-40B4-BE49-F238E27FC236}">
                <a16:creationId xmlns:a16="http://schemas.microsoft.com/office/drawing/2014/main" id="{FB45DC46-F40F-21AB-AC27-7F4A1F135391}"/>
              </a:ext>
            </a:extLst>
          </p:cNvPr>
          <p:cNvSpPr txBox="1"/>
          <p:nvPr/>
        </p:nvSpPr>
        <p:spPr>
          <a:xfrm>
            <a:off x="3384467" y="-21839"/>
            <a:ext cx="5822620" cy="584775"/>
          </a:xfrm>
          <a:prstGeom prst="rect">
            <a:avLst/>
          </a:prstGeom>
          <a:noFill/>
        </p:spPr>
        <p:txBody>
          <a:bodyPr wrap="none" rtlCol="0">
            <a:spAutoFit/>
          </a:bodyPr>
          <a:lstStyle/>
          <a:p>
            <a:r>
              <a:rPr lang="el-GR" sz="3200" dirty="0"/>
              <a:t>Φυσιολογικές δράσεις </a:t>
            </a:r>
            <a:r>
              <a:rPr lang="el-GR" sz="3200" dirty="0" err="1"/>
              <a:t>κορτιζόλης</a:t>
            </a:r>
            <a:endParaRPr lang="en-US" sz="3200" dirty="0"/>
          </a:p>
        </p:txBody>
      </p:sp>
    </p:spTree>
    <p:extLst>
      <p:ext uri="{BB962C8B-B14F-4D97-AF65-F5344CB8AC3E}">
        <p14:creationId xmlns:p14="http://schemas.microsoft.com/office/powerpoint/2010/main" val="4085109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855754-EB40-2D66-43F0-6D5AE28250C4}"/>
              </a:ext>
            </a:extLst>
          </p:cNvPr>
          <p:cNvPicPr>
            <a:picLocks noChangeAspect="1"/>
          </p:cNvPicPr>
          <p:nvPr/>
        </p:nvPicPr>
        <p:blipFill>
          <a:blip r:embed="rId2"/>
          <a:stretch>
            <a:fillRect/>
          </a:stretch>
        </p:blipFill>
        <p:spPr>
          <a:xfrm>
            <a:off x="2352731" y="783096"/>
            <a:ext cx="7486537" cy="5529551"/>
          </a:xfrm>
          <a:prstGeom prst="rect">
            <a:avLst/>
          </a:prstGeom>
        </p:spPr>
      </p:pic>
    </p:spTree>
    <p:extLst>
      <p:ext uri="{BB962C8B-B14F-4D97-AF65-F5344CB8AC3E}">
        <p14:creationId xmlns:p14="http://schemas.microsoft.com/office/powerpoint/2010/main" val="767814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8BEEF6-B02A-2969-0EBE-E9B5FCA133DE}"/>
              </a:ext>
            </a:extLst>
          </p:cNvPr>
          <p:cNvSpPr txBox="1">
            <a:spLocks noChangeArrowheads="1"/>
          </p:cNvSpPr>
          <p:nvPr/>
        </p:nvSpPr>
        <p:spPr>
          <a:xfrm>
            <a:off x="1981200" y="908241"/>
            <a:ext cx="8229600" cy="452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ctr">
              <a:lnSpc>
                <a:spcPct val="150000"/>
              </a:lnSpc>
              <a:spcBef>
                <a:spcPts val="600"/>
              </a:spcBef>
              <a:spcAft>
                <a:spcPts val="600"/>
              </a:spcAft>
              <a:buFontTx/>
              <a:buNone/>
            </a:pPr>
            <a:r>
              <a:rPr lang="el-GR" altLang="en-US">
                <a:solidFill>
                  <a:srgbClr val="FF3300"/>
                </a:solidFill>
                <a:latin typeface="Calibri" panose="020F0502020204030204" pitchFamily="34" charset="0"/>
                <a:cs typeface="Calibri" panose="020F0502020204030204" pitchFamily="34" charset="0"/>
              </a:rPr>
              <a:t>Μέτρηση ACTH ορού </a:t>
            </a:r>
          </a:p>
          <a:p>
            <a:pPr marL="609600" indent="-609600">
              <a:lnSpc>
                <a:spcPct val="150000"/>
              </a:lnSpc>
              <a:spcBef>
                <a:spcPts val="600"/>
              </a:spcBef>
              <a:spcAft>
                <a:spcPts val="600"/>
              </a:spcAft>
            </a:pPr>
            <a:r>
              <a:rPr lang="el-GR" altLang="en-US">
                <a:latin typeface="Calibri" panose="020F0502020204030204" pitchFamily="34" charset="0"/>
                <a:cs typeface="Calibri" panose="020F0502020204030204" pitchFamily="34" charset="0"/>
              </a:rPr>
              <a:t>&lt; 5 pg/ml ACTH-ανεξάρτητο</a:t>
            </a:r>
            <a:endParaRPr lang="en-US" altLang="en-US">
              <a:latin typeface="Calibri" panose="020F0502020204030204" pitchFamily="34" charset="0"/>
              <a:cs typeface="Calibri" panose="020F0502020204030204" pitchFamily="34" charset="0"/>
            </a:endParaRPr>
          </a:p>
          <a:p>
            <a:pPr marL="609600" indent="-609600">
              <a:lnSpc>
                <a:spcPct val="150000"/>
              </a:lnSpc>
              <a:spcBef>
                <a:spcPts val="600"/>
              </a:spcBef>
              <a:spcAft>
                <a:spcPts val="600"/>
              </a:spcAft>
            </a:pPr>
            <a:r>
              <a:rPr lang="en-US" altLang="en-US">
                <a:latin typeface="Calibri" panose="020F0502020204030204" pitchFamily="34" charset="0"/>
                <a:cs typeface="Calibri" panose="020F0502020204030204" pitchFamily="34" charset="0"/>
              </a:rPr>
              <a:t>&gt;</a:t>
            </a:r>
            <a:r>
              <a:rPr lang="el-GR" altLang="en-US">
                <a:latin typeface="Calibri" panose="020F0502020204030204" pitchFamily="34" charset="0"/>
                <a:cs typeface="Calibri" panose="020F0502020204030204" pitchFamily="34" charset="0"/>
              </a:rPr>
              <a:t>15</a:t>
            </a:r>
            <a:r>
              <a:rPr lang="en-US" altLang="en-US">
                <a:latin typeface="Calibri" panose="020F0502020204030204" pitchFamily="34" charset="0"/>
                <a:cs typeface="Calibri" panose="020F0502020204030204" pitchFamily="34" charset="0"/>
              </a:rPr>
              <a:t> </a:t>
            </a:r>
            <a:r>
              <a:rPr lang="el-GR" altLang="en-US">
                <a:latin typeface="Calibri" panose="020F0502020204030204" pitchFamily="34" charset="0"/>
                <a:cs typeface="Calibri" panose="020F0502020204030204" pitchFamily="34" charset="0"/>
              </a:rPr>
              <a:t>pg/ml ACTH-εξαρτώμενο και</a:t>
            </a:r>
            <a:r>
              <a:rPr lang="en-US" altLang="en-US">
                <a:latin typeface="Calibri" panose="020F0502020204030204" pitchFamily="34" charset="0"/>
                <a:cs typeface="Calibri" panose="020F0502020204030204" pitchFamily="34" charset="0"/>
              </a:rPr>
              <a:t> </a:t>
            </a:r>
            <a:r>
              <a:rPr lang="el-GR" altLang="en-US">
                <a:latin typeface="Calibri" panose="020F0502020204030204" pitchFamily="34" charset="0"/>
                <a:cs typeface="Calibri" panose="020F0502020204030204" pitchFamily="34" charset="0"/>
              </a:rPr>
              <a:t>πολύ υψηλά επίπεδα </a:t>
            </a:r>
            <a:r>
              <a:rPr lang="en-US" altLang="en-US">
                <a:latin typeface="Calibri" panose="020F0502020204030204" pitchFamily="34" charset="0"/>
                <a:cs typeface="Calibri" panose="020F0502020204030204" pitchFamily="34" charset="0"/>
              </a:rPr>
              <a:t>(&gt;200pg/mL)</a:t>
            </a:r>
            <a:r>
              <a:rPr lang="el-GR" altLang="en-US">
                <a:latin typeface="Calibri" panose="020F0502020204030204" pitchFamily="34" charset="0"/>
                <a:cs typeface="Calibri" panose="020F0502020204030204" pitchFamily="34" charset="0"/>
              </a:rPr>
              <a:t> σε έκτοπη έκκριση</a:t>
            </a:r>
            <a:r>
              <a:rPr lang="en-US" altLang="en-US">
                <a:latin typeface="Calibri" panose="020F0502020204030204" pitchFamily="34" charset="0"/>
                <a:cs typeface="Calibri" panose="020F0502020204030204" pitchFamily="34" charset="0"/>
              </a:rPr>
              <a:t>.</a:t>
            </a:r>
            <a:r>
              <a:rPr lang="el-GR" altLang="en-US">
                <a:latin typeface="Calibri" panose="020F0502020204030204" pitchFamily="34" charset="0"/>
                <a:cs typeface="Calibri" panose="020F0502020204030204" pitchFamily="34" charset="0"/>
              </a:rPr>
              <a:t> </a:t>
            </a:r>
            <a:endParaRPr lang="en-US" altLang="en-US">
              <a:latin typeface="Calibri" panose="020F0502020204030204" pitchFamily="34" charset="0"/>
              <a:cs typeface="Calibri" panose="020F0502020204030204" pitchFamily="34" charset="0"/>
            </a:endParaRPr>
          </a:p>
          <a:p>
            <a:pPr marL="609600" indent="-609600">
              <a:lnSpc>
                <a:spcPct val="150000"/>
              </a:lnSpc>
              <a:spcBef>
                <a:spcPts val="600"/>
              </a:spcBef>
              <a:spcAft>
                <a:spcPts val="600"/>
              </a:spcAft>
            </a:pPr>
            <a:r>
              <a:rPr lang="el-GR" altLang="en-US">
                <a:latin typeface="Calibri" panose="020F0502020204030204" pitchFamily="34" charset="0"/>
                <a:cs typeface="Calibri" panose="020F0502020204030204" pitchFamily="34" charset="0"/>
              </a:rPr>
              <a:t>5-15 pg/ml τότε επιπλέον δοκιμασίες</a:t>
            </a:r>
          </a:p>
          <a:p>
            <a:pPr marL="609600" indent="-609600">
              <a:lnSpc>
                <a:spcPct val="150000"/>
              </a:lnSpc>
              <a:spcBef>
                <a:spcPts val="600"/>
              </a:spcBef>
              <a:spcAft>
                <a:spcPts val="600"/>
              </a:spcAft>
            </a:pPr>
            <a:endParaRPr lang="el-GR" alt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564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C10D776-263D-29FE-A026-66761CAFB5DF}"/>
              </a:ext>
            </a:extLst>
          </p:cNvPr>
          <p:cNvSpPr txBox="1">
            <a:spLocks noChangeArrowheads="1"/>
          </p:cNvSpPr>
          <p:nvPr/>
        </p:nvSpPr>
        <p:spPr bwMode="auto">
          <a:xfrm>
            <a:off x="1623695" y="174498"/>
            <a:ext cx="8686800" cy="10096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2400" b="1" u="sng" kern="0" dirty="0">
                <a:solidFill>
                  <a:schemeClr val="tx1"/>
                </a:solidFill>
                <a:latin typeface="Calibri" panose="020F0502020204030204" pitchFamily="34" charset="0"/>
                <a:cs typeface="Calibri" panose="020F0502020204030204" pitchFamily="34" charset="0"/>
              </a:rPr>
              <a:t>ACTH </a:t>
            </a:r>
            <a:r>
              <a:rPr lang="el-GR" altLang="en-US" sz="2400" b="1" u="sng" kern="0" dirty="0">
                <a:solidFill>
                  <a:schemeClr val="tx1"/>
                </a:solidFill>
                <a:latin typeface="Calibri" panose="020F0502020204030204" pitchFamily="34" charset="0"/>
                <a:cs typeface="Calibri" panose="020F0502020204030204" pitchFamily="34" charset="0"/>
              </a:rPr>
              <a:t>εξαρτώμενο σ. </a:t>
            </a:r>
            <a:r>
              <a:rPr lang="en-US" altLang="en-US" sz="2400" b="1" u="sng" kern="0" dirty="0">
                <a:solidFill>
                  <a:schemeClr val="tx1"/>
                </a:solidFill>
                <a:latin typeface="Calibri" panose="020F0502020204030204" pitchFamily="34" charset="0"/>
                <a:cs typeface="Calibri" panose="020F0502020204030204" pitchFamily="34" charset="0"/>
              </a:rPr>
              <a:t>Cushing: </a:t>
            </a:r>
            <a:r>
              <a:rPr lang="el-GR" altLang="en-US" sz="2400" b="1" u="sng" kern="0" dirty="0">
                <a:solidFill>
                  <a:schemeClr val="tx1"/>
                </a:solidFill>
                <a:latin typeface="Calibri" panose="020F0502020204030204" pitchFamily="34" charset="0"/>
                <a:cs typeface="Calibri" panose="020F0502020204030204" pitchFamily="34" charset="0"/>
              </a:rPr>
              <a:t>νορμότοπη </a:t>
            </a:r>
            <a:r>
              <a:rPr lang="en-US" altLang="en-US" sz="2400" b="1" u="sng" kern="0" dirty="0">
                <a:solidFill>
                  <a:schemeClr val="tx1"/>
                </a:solidFill>
                <a:latin typeface="Calibri" panose="020F0502020204030204" pitchFamily="34" charset="0"/>
                <a:cs typeface="Calibri" panose="020F0502020204030204" pitchFamily="34" charset="0"/>
              </a:rPr>
              <a:t>vs </a:t>
            </a:r>
            <a:r>
              <a:rPr lang="el-GR" altLang="en-US" sz="2400" b="1" u="sng" kern="0" dirty="0">
                <a:solidFill>
                  <a:schemeClr val="tx1"/>
                </a:solidFill>
                <a:latin typeface="Calibri" panose="020F0502020204030204" pitchFamily="34" charset="0"/>
                <a:cs typeface="Calibri" panose="020F0502020204030204" pitchFamily="34" charset="0"/>
              </a:rPr>
              <a:t>έκτοπη έκκριση </a:t>
            </a:r>
            <a:r>
              <a:rPr lang="en-US" altLang="en-US" sz="2400" b="1" u="sng" kern="0" dirty="0">
                <a:solidFill>
                  <a:schemeClr val="tx1"/>
                </a:solidFill>
                <a:latin typeface="Calibri" panose="020F0502020204030204" pitchFamily="34" charset="0"/>
                <a:cs typeface="Calibri" panose="020F0502020204030204" pitchFamily="34" charset="0"/>
              </a:rPr>
              <a:t>ACTH</a:t>
            </a:r>
            <a:endParaRPr lang="el-GR" altLang="en-US" sz="2400" b="1" u="sng" kern="0" dirty="0">
              <a:solidFill>
                <a:schemeClr val="tx1"/>
              </a:solidFill>
              <a:latin typeface="Calibri" panose="020F0502020204030204" pitchFamily="34" charset="0"/>
              <a:cs typeface="Calibri" panose="020F0502020204030204" pitchFamily="34" charset="0"/>
            </a:endParaRPr>
          </a:p>
        </p:txBody>
      </p:sp>
      <p:sp>
        <p:nvSpPr>
          <p:cNvPr id="5" name="Rectangle 3">
            <a:extLst>
              <a:ext uri="{FF2B5EF4-FFF2-40B4-BE49-F238E27FC236}">
                <a16:creationId xmlns:a16="http://schemas.microsoft.com/office/drawing/2014/main" id="{42E93A8A-35F0-2AE1-87EA-DE984FC12085}"/>
              </a:ext>
            </a:extLst>
          </p:cNvPr>
          <p:cNvSpPr>
            <a:spLocks noGrp="1" noChangeArrowheads="1"/>
          </p:cNvSpPr>
          <p:nvPr>
            <p:ph idx="1"/>
          </p:nvPr>
        </p:nvSpPr>
        <p:spPr>
          <a:xfrm>
            <a:off x="1874520" y="1687386"/>
            <a:ext cx="8229600" cy="4392612"/>
          </a:xfrm>
          <a:ln>
            <a:solidFill>
              <a:schemeClr val="accent1"/>
            </a:solidFill>
            <a:miter lim="800000"/>
            <a:headEnd/>
            <a:tailEnd/>
          </a:ln>
        </p:spPr>
        <p:txBody>
          <a:bodyPr/>
          <a:lstStyle/>
          <a:p>
            <a:pPr eaLnBrk="1" hangingPunct="1">
              <a:lnSpc>
                <a:spcPct val="150000"/>
              </a:lnSpc>
              <a:spcBef>
                <a:spcPts val="600"/>
              </a:spcBef>
              <a:spcAft>
                <a:spcPts val="600"/>
              </a:spcAft>
            </a:pPr>
            <a:r>
              <a:rPr lang="el-GR" altLang="en-US" sz="2000">
                <a:latin typeface="Calibri" panose="020F0502020204030204" pitchFamily="34" charset="0"/>
                <a:cs typeface="Calibri" panose="020F0502020204030204" pitchFamily="34" charset="0"/>
              </a:rPr>
              <a:t>Τα κορτικοτρόπα αδενώματα της υπόφυσης διατηρούν κάποιες από τις ιδιότητες των κορτικοτρόφων κυττάρων. Η έκκριση της </a:t>
            </a:r>
            <a:r>
              <a:rPr lang="en-US" altLang="en-US" sz="2000">
                <a:latin typeface="Calibri" panose="020F0502020204030204" pitchFamily="34" charset="0"/>
                <a:cs typeface="Calibri" panose="020F0502020204030204" pitchFamily="34" charset="0"/>
              </a:rPr>
              <a:t>ACTH  </a:t>
            </a:r>
            <a:r>
              <a:rPr lang="el-GR" altLang="en-US" sz="2000">
                <a:latin typeface="Calibri" panose="020F0502020204030204" pitchFamily="34" charset="0"/>
                <a:cs typeface="Calibri" panose="020F0502020204030204" pitchFamily="34" charset="0"/>
              </a:rPr>
              <a:t>καταστέλλεται από χορήγηση </a:t>
            </a:r>
            <a:r>
              <a:rPr lang="en-US" altLang="en-US" sz="2000">
                <a:latin typeface="Calibri" panose="020F0502020204030204" pitchFamily="34" charset="0"/>
                <a:cs typeface="Calibri" panose="020F0502020204030204" pitchFamily="34" charset="0"/>
              </a:rPr>
              <a:t> </a:t>
            </a:r>
            <a:r>
              <a:rPr lang="el-GR" altLang="en-US" sz="2000">
                <a:latin typeface="Calibri" panose="020F0502020204030204" pitchFamily="34" charset="0"/>
                <a:cs typeface="Calibri" panose="020F0502020204030204" pitchFamily="34" charset="0"/>
              </a:rPr>
              <a:t>υψηλών δόσεων </a:t>
            </a:r>
            <a:r>
              <a:rPr lang="en-US" altLang="en-US" sz="2000">
                <a:latin typeface="Calibri" panose="020F0502020204030204" pitchFamily="34" charset="0"/>
                <a:cs typeface="Calibri" panose="020F0502020204030204" pitchFamily="34" charset="0"/>
              </a:rPr>
              <a:t>DXM </a:t>
            </a:r>
            <a:r>
              <a:rPr lang="el-GR" altLang="en-US" sz="2000">
                <a:latin typeface="Calibri" panose="020F0502020204030204" pitchFamily="34" charset="0"/>
                <a:cs typeface="Calibri" panose="020F0502020204030204" pitchFamily="34" charset="0"/>
              </a:rPr>
              <a:t>και διεγείρεται από την χορήγηση </a:t>
            </a:r>
            <a:r>
              <a:rPr lang="en-US" altLang="en-US" sz="2000">
                <a:latin typeface="Calibri" panose="020F0502020204030204" pitchFamily="34" charset="0"/>
                <a:cs typeface="Calibri" panose="020F0502020204030204" pitchFamily="34" charset="0"/>
              </a:rPr>
              <a:t>CRH</a:t>
            </a:r>
            <a:r>
              <a:rPr lang="el-GR" altLang="en-US" sz="2000">
                <a:latin typeface="Calibri" panose="020F0502020204030204" pitchFamily="34" charset="0"/>
                <a:cs typeface="Calibri" panose="020F0502020204030204" pitchFamily="34" charset="0"/>
              </a:rPr>
              <a:t>. </a:t>
            </a:r>
            <a:endParaRPr lang="en-US" altLang="en-US" sz="2000">
              <a:latin typeface="Calibri" panose="020F0502020204030204" pitchFamily="34" charset="0"/>
              <a:cs typeface="Calibri" panose="020F0502020204030204" pitchFamily="34" charset="0"/>
            </a:endParaRPr>
          </a:p>
          <a:p>
            <a:pPr eaLnBrk="1" hangingPunct="1">
              <a:lnSpc>
                <a:spcPct val="150000"/>
              </a:lnSpc>
              <a:spcBef>
                <a:spcPts val="600"/>
              </a:spcBef>
              <a:spcAft>
                <a:spcPts val="600"/>
              </a:spcAft>
            </a:pPr>
            <a:r>
              <a:rPr lang="el-GR" altLang="en-US" sz="2000">
                <a:latin typeface="Calibri" panose="020F0502020204030204" pitchFamily="34" charset="0"/>
                <a:cs typeface="Calibri" panose="020F0502020204030204" pitchFamily="34" charset="0"/>
              </a:rPr>
              <a:t>Αντίθετα τα κύτταρα του νεοπλάσματος που εκκρίνουν </a:t>
            </a:r>
            <a:r>
              <a:rPr lang="en-US" altLang="en-US" sz="2000">
                <a:latin typeface="Calibri" panose="020F0502020204030204" pitchFamily="34" charset="0"/>
                <a:cs typeface="Calibri" panose="020F0502020204030204" pitchFamily="34" charset="0"/>
              </a:rPr>
              <a:t>ACTH</a:t>
            </a:r>
            <a:r>
              <a:rPr lang="el-GR" altLang="en-US" sz="2000">
                <a:latin typeface="Calibri" panose="020F0502020204030204" pitchFamily="34" charset="0"/>
                <a:cs typeface="Calibri" panose="020F0502020204030204" pitchFamily="34" charset="0"/>
              </a:rPr>
              <a:t>, δεν διατηρούν καμιά ιδιότητα των κορτικοτρόφων κυττάρων της υπόφυσης και έτσι δεν καταστέλλονται από χορήγηση </a:t>
            </a:r>
            <a:r>
              <a:rPr lang="en-US" altLang="en-US" sz="2000">
                <a:latin typeface="Calibri" panose="020F0502020204030204" pitchFamily="34" charset="0"/>
                <a:cs typeface="Calibri" panose="020F0502020204030204" pitchFamily="34" charset="0"/>
              </a:rPr>
              <a:t> DXM </a:t>
            </a:r>
            <a:r>
              <a:rPr lang="el-GR" altLang="en-US" sz="2000">
                <a:latin typeface="Calibri" panose="020F0502020204030204" pitchFamily="34" charset="0"/>
                <a:cs typeface="Calibri" panose="020F0502020204030204" pitchFamily="34" charset="0"/>
              </a:rPr>
              <a:t>και δεν διεγείρονται από χορήγηση </a:t>
            </a:r>
            <a:r>
              <a:rPr lang="en-US" altLang="en-US" sz="2000">
                <a:latin typeface="Calibri" panose="020F0502020204030204" pitchFamily="34" charset="0"/>
                <a:cs typeface="Calibri" panose="020F0502020204030204" pitchFamily="34" charset="0"/>
              </a:rPr>
              <a:t>CRH</a:t>
            </a:r>
            <a:r>
              <a:rPr lang="el-GR" altLang="en-US" sz="2000">
                <a:latin typeface="Calibri" panose="020F0502020204030204" pitchFamily="34" charset="0"/>
                <a:cs typeface="Calibri" panose="020F0502020204030204" pitchFamily="34" charset="0"/>
              </a:rPr>
              <a:t>.  </a:t>
            </a:r>
          </a:p>
          <a:p>
            <a:pPr eaLnBrk="1" hangingPunct="1">
              <a:lnSpc>
                <a:spcPct val="150000"/>
              </a:lnSpc>
              <a:spcBef>
                <a:spcPts val="600"/>
              </a:spcBef>
              <a:spcAft>
                <a:spcPts val="600"/>
              </a:spcAft>
            </a:pPr>
            <a:endParaRPr lang="el-GR" altLang="en-US" sz="2000">
              <a:latin typeface="Calibri" panose="020F0502020204030204" pitchFamily="34" charset="0"/>
              <a:cs typeface="Calibri" panose="020F0502020204030204" pitchFamily="34" charset="0"/>
            </a:endParaRPr>
          </a:p>
          <a:p>
            <a:pPr eaLnBrk="1" hangingPunct="1">
              <a:lnSpc>
                <a:spcPct val="150000"/>
              </a:lnSpc>
              <a:spcBef>
                <a:spcPts val="600"/>
              </a:spcBef>
              <a:spcAft>
                <a:spcPts val="600"/>
              </a:spcAft>
            </a:pPr>
            <a:endParaRPr lang="el-GR" altLang="en-US"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8388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 Θέση περιεχομένου">
            <a:extLst>
              <a:ext uri="{FF2B5EF4-FFF2-40B4-BE49-F238E27FC236}">
                <a16:creationId xmlns:a16="http://schemas.microsoft.com/office/drawing/2014/main" id="{9A9C1E0E-F63D-D706-3F50-1C981AA8E02E}"/>
              </a:ext>
            </a:extLst>
          </p:cNvPr>
          <p:cNvSpPr>
            <a:spLocks noGrp="1" noChangeArrowheads="1"/>
          </p:cNvSpPr>
          <p:nvPr>
            <p:ph idx="1"/>
          </p:nvPr>
        </p:nvSpPr>
        <p:spPr>
          <a:xfrm>
            <a:off x="1840040" y="970090"/>
            <a:ext cx="8229600" cy="5472112"/>
          </a:xfrm>
        </p:spPr>
        <p:txBody>
          <a:bodyPr>
            <a:normAutofit lnSpcReduction="10000"/>
          </a:bodyPr>
          <a:lstStyle/>
          <a:p>
            <a:pPr eaLnBrk="1" hangingPunct="1">
              <a:lnSpc>
                <a:spcPct val="150000"/>
              </a:lnSpc>
              <a:spcBef>
                <a:spcPts val="600"/>
              </a:spcBef>
              <a:spcAft>
                <a:spcPts val="600"/>
              </a:spcAft>
            </a:pPr>
            <a:r>
              <a:rPr lang="el-GR" altLang="en-US" sz="1800" u="sng" dirty="0">
                <a:latin typeface="Calibri" panose="020F0502020204030204" pitchFamily="34" charset="0"/>
                <a:cs typeface="Calibri" panose="020F0502020204030204" pitchFamily="34" charset="0"/>
              </a:rPr>
              <a:t>Δοκιμασία Υψηλών δόσεων Δεξαμεθαζόνης:</a:t>
            </a:r>
          </a:p>
          <a:p>
            <a:pPr eaLnBrk="1" hangingPunct="1">
              <a:lnSpc>
                <a:spcPct val="150000"/>
              </a:lnSpc>
              <a:spcBef>
                <a:spcPts val="600"/>
              </a:spcBef>
              <a:spcAft>
                <a:spcPts val="600"/>
              </a:spcAft>
              <a:buFontTx/>
              <a:buNone/>
            </a:pPr>
            <a:r>
              <a:rPr lang="el-GR" altLang="en-US" sz="1800" dirty="0">
                <a:latin typeface="Calibri" panose="020F0502020204030204" pitchFamily="34" charset="0"/>
                <a:cs typeface="Calibri" panose="020F0502020204030204" pitchFamily="34" charset="0"/>
              </a:rPr>
              <a:t>       Μέτρηση κορτιζόλης σε βασική τιμή στις 08.00 και εν συνεχεία χορήγηση 2 mg ΔΧΜ κάθε 6 ώρες (09.00, 15.00, 21.00 και 03.00) για 2 συνεχόμενες ημέρες και μέτρηση κορτιζόλης ορού την 3η ημέρα το πρωϊ στις 08.00. </a:t>
            </a:r>
            <a:r>
              <a:rPr lang="en-US" altLang="en-US" sz="1800" dirty="0">
                <a:latin typeface="Calibri" panose="020F0502020204030204" pitchFamily="34" charset="0"/>
                <a:cs typeface="Calibri" panose="020F0502020204030204" pitchFamily="34" charset="0"/>
              </a:rPr>
              <a:t> </a:t>
            </a:r>
            <a:r>
              <a:rPr lang="el-GR" altLang="en-US" sz="1800" dirty="0">
                <a:latin typeface="Calibri" panose="020F0502020204030204" pitchFamily="34" charset="0"/>
                <a:cs typeface="Calibri" panose="020F0502020204030204" pitchFamily="34" charset="0"/>
              </a:rPr>
              <a:t> </a:t>
            </a:r>
            <a:r>
              <a:rPr lang="el-GR" altLang="en-US" sz="1800" i="1" dirty="0">
                <a:latin typeface="Calibri" panose="020F0502020204030204" pitchFamily="34" charset="0"/>
                <a:cs typeface="Calibri" panose="020F0502020204030204" pitchFamily="34" charset="0"/>
              </a:rPr>
              <a:t>Ερμηνεία</a:t>
            </a:r>
            <a:r>
              <a:rPr lang="en-US" altLang="en-US" sz="1800" i="1" dirty="0">
                <a:latin typeface="Calibri" panose="020F0502020204030204" pitchFamily="34" charset="0"/>
                <a:cs typeface="Calibri" panose="020F0502020204030204" pitchFamily="34" charset="0"/>
              </a:rPr>
              <a:t>:</a:t>
            </a:r>
            <a:r>
              <a:rPr lang="en-US" altLang="en-US" sz="1800" dirty="0">
                <a:latin typeface="Calibri" panose="020F0502020204030204" pitchFamily="34" charset="0"/>
                <a:cs typeface="Calibri" panose="020F0502020204030204" pitchFamily="34" charset="0"/>
              </a:rPr>
              <a:t> </a:t>
            </a:r>
            <a:r>
              <a:rPr lang="el-GR" altLang="en-US" sz="1800" dirty="0">
                <a:latin typeface="Calibri" panose="020F0502020204030204" pitchFamily="34" charset="0"/>
                <a:cs typeface="Calibri" panose="020F0502020204030204" pitchFamily="34" charset="0"/>
              </a:rPr>
              <a:t>Εάν η τιμή της κορτιζόλης</a:t>
            </a:r>
            <a:r>
              <a:rPr lang="en-US" altLang="en-US" sz="1800" dirty="0">
                <a:latin typeface="Calibri" panose="020F0502020204030204" pitchFamily="34" charset="0"/>
                <a:cs typeface="Calibri" panose="020F0502020204030204" pitchFamily="34" charset="0"/>
              </a:rPr>
              <a:t> </a:t>
            </a:r>
            <a:r>
              <a:rPr lang="el-GR" altLang="en-US" sz="1800" dirty="0">
                <a:latin typeface="Calibri" panose="020F0502020204030204" pitchFamily="34" charset="0"/>
                <a:cs typeface="Calibri" panose="020F0502020204030204" pitchFamily="34" charset="0"/>
              </a:rPr>
              <a:t>μετά 48  ώρες είναι  &lt; 50% της βασικής-αρχικής τιμής, τότε πρόκειται για υποφυσιακό σ. </a:t>
            </a:r>
            <a:r>
              <a:rPr lang="en-US" altLang="en-US" sz="1800" dirty="0">
                <a:latin typeface="Calibri" panose="020F0502020204030204" pitchFamily="34" charset="0"/>
                <a:cs typeface="Calibri" panose="020F0502020204030204" pitchFamily="34" charset="0"/>
              </a:rPr>
              <a:t>Cushing. </a:t>
            </a:r>
            <a:r>
              <a:rPr lang="el-GR" altLang="en-US" sz="1800" i="1" u="sng" dirty="0">
                <a:latin typeface="Calibri" panose="020F0502020204030204" pitchFamily="34" charset="0"/>
                <a:cs typeface="Calibri" panose="020F0502020204030204" pitchFamily="34" charset="0"/>
              </a:rPr>
              <a:t>Αδυναμία καταστολής της κορτιζόλης υποδηλώνει έκτοπη παραγωγή </a:t>
            </a:r>
            <a:r>
              <a:rPr lang="en-US" altLang="en-US" sz="1800" i="1" u="sng" dirty="0">
                <a:latin typeface="Calibri" panose="020F0502020204030204" pitchFamily="34" charset="0"/>
                <a:cs typeface="Calibri" panose="020F0502020204030204" pitchFamily="34" charset="0"/>
              </a:rPr>
              <a:t>ACTH </a:t>
            </a:r>
            <a:r>
              <a:rPr lang="el-GR" altLang="en-US" sz="1800" i="1" u="sng" dirty="0">
                <a:latin typeface="Calibri" panose="020F0502020204030204" pitchFamily="34" charset="0"/>
                <a:cs typeface="Calibri" panose="020F0502020204030204" pitchFamily="34" charset="0"/>
              </a:rPr>
              <a:t>ή νεόπλασμα των επινεφριδίων</a:t>
            </a:r>
          </a:p>
          <a:p>
            <a:pPr eaLnBrk="1" hangingPunct="1">
              <a:lnSpc>
                <a:spcPct val="150000"/>
              </a:lnSpc>
              <a:spcBef>
                <a:spcPts val="600"/>
              </a:spcBef>
              <a:spcAft>
                <a:spcPts val="600"/>
              </a:spcAft>
            </a:pPr>
            <a:r>
              <a:rPr lang="el-GR" altLang="en-US" sz="1800" u="sng" dirty="0">
                <a:latin typeface="Calibri" panose="020F0502020204030204" pitchFamily="34" charset="0"/>
                <a:cs typeface="Calibri" panose="020F0502020204030204" pitchFamily="34" charset="0"/>
              </a:rPr>
              <a:t>Δοκιμασία </a:t>
            </a:r>
            <a:r>
              <a:rPr lang="en-US" altLang="en-US" sz="1800" u="sng" dirty="0">
                <a:latin typeface="Calibri" panose="020F0502020204030204" pitchFamily="34" charset="0"/>
                <a:cs typeface="Calibri" panose="020F0502020204030204" pitchFamily="34" charset="0"/>
              </a:rPr>
              <a:t>CRH</a:t>
            </a:r>
          </a:p>
          <a:p>
            <a:pPr eaLnBrk="1" hangingPunct="1">
              <a:lnSpc>
                <a:spcPct val="150000"/>
              </a:lnSpc>
              <a:spcBef>
                <a:spcPts val="600"/>
              </a:spcBef>
              <a:spcAft>
                <a:spcPts val="600"/>
              </a:spcAft>
              <a:buFontTx/>
              <a:buNone/>
            </a:pPr>
            <a:r>
              <a:rPr lang="el-GR" altLang="en-US" sz="1800" dirty="0">
                <a:latin typeface="Calibri" panose="020F0502020204030204" pitchFamily="34" charset="0"/>
                <a:cs typeface="Calibri" panose="020F0502020204030204" pitchFamily="34" charset="0"/>
              </a:rPr>
              <a:t>	Χορήγηση </a:t>
            </a:r>
            <a:r>
              <a:rPr lang="en-US" altLang="en-US" sz="1800" dirty="0">
                <a:latin typeface="Calibri" panose="020F0502020204030204" pitchFamily="34" charset="0"/>
                <a:cs typeface="Calibri" panose="020F0502020204030204" pitchFamily="34" charset="0"/>
              </a:rPr>
              <a:t>IV 100 mg CRH</a:t>
            </a:r>
            <a:r>
              <a:rPr lang="el-GR" altLang="en-US" sz="1800" dirty="0">
                <a:latin typeface="Calibri" panose="020F0502020204030204" pitchFamily="34" charset="0"/>
                <a:cs typeface="Calibri" panose="020F0502020204030204" pitchFamily="34" charset="0"/>
              </a:rPr>
              <a:t> και μέτρηση κορτιζόλης και </a:t>
            </a:r>
            <a:r>
              <a:rPr lang="en-US" altLang="en-US" sz="1800" dirty="0">
                <a:latin typeface="Calibri" panose="020F0502020204030204" pitchFamily="34" charset="0"/>
                <a:cs typeface="Calibri" panose="020F0502020204030204" pitchFamily="34" charset="0"/>
              </a:rPr>
              <a:t>ACTH </a:t>
            </a:r>
            <a:r>
              <a:rPr lang="el-GR" altLang="en-US" sz="1800" dirty="0">
                <a:latin typeface="Calibri" panose="020F0502020204030204" pitchFamily="34" charset="0"/>
                <a:cs typeface="Calibri" panose="020F0502020204030204" pitchFamily="34" charset="0"/>
              </a:rPr>
              <a:t>σε χρόνους</a:t>
            </a:r>
            <a:r>
              <a:rPr lang="en-US" altLang="en-US" sz="1800" dirty="0">
                <a:latin typeface="Calibri" panose="020F0502020204030204" pitchFamily="34" charset="0"/>
                <a:cs typeface="Calibri" panose="020F0502020204030204" pitchFamily="34" charset="0"/>
              </a:rPr>
              <a:t>: -15, 0, 15, 30, 45, 60 </a:t>
            </a:r>
            <a:r>
              <a:rPr lang="el-GR" altLang="en-US" sz="1800" dirty="0">
                <a:latin typeface="Calibri" panose="020F0502020204030204" pitchFamily="34" charset="0"/>
                <a:cs typeface="Calibri" panose="020F0502020204030204" pitchFamily="34" charset="0"/>
              </a:rPr>
              <a:t>λεπτά μετά τη χορήγηση. Ερμηνεία: </a:t>
            </a:r>
            <a:r>
              <a:rPr lang="en-US" altLang="en-US" sz="1800" dirty="0">
                <a:latin typeface="Calibri" panose="020F0502020204030204" pitchFamily="34" charset="0"/>
                <a:cs typeface="Calibri" panose="020F0502020204030204" pitchFamily="34" charset="0"/>
                <a:sym typeface="Symbol" panose="05050102010706020507" pitchFamily="18" charset="2"/>
              </a:rPr>
              <a:t> </a:t>
            </a:r>
            <a:r>
              <a:rPr lang="el-GR" altLang="en-US" sz="1800" dirty="0">
                <a:latin typeface="Calibri" panose="020F0502020204030204" pitchFamily="34" charset="0"/>
                <a:cs typeface="Calibri" panose="020F0502020204030204" pitchFamily="34" charset="0"/>
                <a:sym typeface="Symbol" panose="05050102010706020507" pitchFamily="18" charset="2"/>
              </a:rPr>
              <a:t>κορτιζόλης κατά 14-20% στους χρόνους 15-45΄ και </a:t>
            </a:r>
            <a:r>
              <a:rPr lang="en-US" altLang="en-US" sz="1800" dirty="0">
                <a:latin typeface="Calibri" panose="020F0502020204030204" pitchFamily="34" charset="0"/>
                <a:cs typeface="Calibri" panose="020F0502020204030204" pitchFamily="34" charset="0"/>
                <a:sym typeface="Symbol" panose="05050102010706020507" pitchFamily="18" charset="2"/>
              </a:rPr>
              <a:t></a:t>
            </a:r>
            <a:r>
              <a:rPr lang="el-GR" altLang="en-US" sz="1800" dirty="0">
                <a:latin typeface="Calibri" panose="020F0502020204030204" pitchFamily="34" charset="0"/>
                <a:cs typeface="Calibri" panose="020F0502020204030204" pitchFamily="34" charset="0"/>
                <a:sym typeface="Symbol" panose="05050102010706020507" pitchFamily="18" charset="2"/>
              </a:rPr>
              <a:t> </a:t>
            </a:r>
            <a:r>
              <a:rPr lang="en-US" altLang="en-US" sz="1800" dirty="0">
                <a:latin typeface="Calibri" panose="020F0502020204030204" pitchFamily="34" charset="0"/>
                <a:cs typeface="Calibri" panose="020F0502020204030204" pitchFamily="34" charset="0"/>
                <a:sym typeface="Symbol" panose="05050102010706020507" pitchFamily="18" charset="2"/>
              </a:rPr>
              <a:t>ACTH </a:t>
            </a:r>
            <a:r>
              <a:rPr lang="el-GR" altLang="en-US" sz="1800" dirty="0">
                <a:latin typeface="Calibri" panose="020F0502020204030204" pitchFamily="34" charset="0"/>
                <a:cs typeface="Calibri" panose="020F0502020204030204" pitchFamily="34" charset="0"/>
                <a:sym typeface="Symbol" panose="05050102010706020507" pitchFamily="18" charset="2"/>
              </a:rPr>
              <a:t>κατά 35-50% στους χρόνους 15-30΄ συνηγορεί υπέρ υποφυσιακού σ.</a:t>
            </a:r>
            <a:r>
              <a:rPr lang="en-US" altLang="en-US" sz="1800" dirty="0">
                <a:latin typeface="Calibri" panose="020F0502020204030204" pitchFamily="34" charset="0"/>
                <a:cs typeface="Calibri" panose="020F0502020204030204" pitchFamily="34" charset="0"/>
                <a:sym typeface="Symbol" panose="05050102010706020507" pitchFamily="18" charset="2"/>
              </a:rPr>
              <a:t> Cushing</a:t>
            </a:r>
            <a:endParaRPr lang="el-GR" altLang="en-US" sz="1800" dirty="0">
              <a:latin typeface="Calibri" panose="020F0502020204030204" pitchFamily="34" charset="0"/>
              <a:cs typeface="Calibri" panose="020F0502020204030204" pitchFamily="34" charset="0"/>
              <a:sym typeface="Symbol" panose="05050102010706020507" pitchFamily="18" charset="2"/>
            </a:endParaRPr>
          </a:p>
          <a:p>
            <a:pPr eaLnBrk="1" hangingPunct="1">
              <a:lnSpc>
                <a:spcPct val="150000"/>
              </a:lnSpc>
              <a:spcBef>
                <a:spcPts val="600"/>
              </a:spcBef>
              <a:spcAft>
                <a:spcPts val="600"/>
              </a:spcAft>
              <a:buFontTx/>
              <a:buNone/>
            </a:pPr>
            <a:endParaRPr lang="el-GR" altLang="en-US" sz="1800" dirty="0">
              <a:latin typeface="Calibri" panose="020F0502020204030204" pitchFamily="34" charset="0"/>
              <a:cs typeface="Calibri" panose="020F0502020204030204" pitchFamily="34" charset="0"/>
            </a:endParaRPr>
          </a:p>
          <a:p>
            <a:endParaRPr lang="el-GR" altLang="en-US" sz="1800" dirty="0">
              <a:latin typeface="Calibri" panose="020F0502020204030204" pitchFamily="34" charset="0"/>
              <a:cs typeface="Calibri" panose="020F0502020204030204" pitchFamily="34" charset="0"/>
            </a:endParaRPr>
          </a:p>
        </p:txBody>
      </p:sp>
      <p:sp>
        <p:nvSpPr>
          <p:cNvPr id="9" name="Rectangle 4">
            <a:extLst>
              <a:ext uri="{FF2B5EF4-FFF2-40B4-BE49-F238E27FC236}">
                <a16:creationId xmlns:a16="http://schemas.microsoft.com/office/drawing/2014/main" id="{6DEFD106-F6E6-3EA0-6AE1-9BAD7E1A573B}"/>
              </a:ext>
            </a:extLst>
          </p:cNvPr>
          <p:cNvSpPr>
            <a:spLocks noGrp="1" noChangeArrowheads="1"/>
          </p:cNvSpPr>
          <p:nvPr>
            <p:ph type="title"/>
          </p:nvPr>
        </p:nvSpPr>
        <p:spPr>
          <a:xfrm>
            <a:off x="1901952" y="119190"/>
            <a:ext cx="8229600" cy="706437"/>
          </a:xfrm>
          <a:noFill/>
        </p:spPr>
        <p:txBody>
          <a:bodyPr>
            <a:normAutofit fontScale="90000"/>
          </a:bodyPr>
          <a:lstStyle/>
          <a:p>
            <a:pPr eaLnBrk="1" hangingPunct="1"/>
            <a:r>
              <a:rPr lang="el-GR" altLang="en-US" sz="2400" b="1" dirty="0">
                <a:solidFill>
                  <a:schemeClr val="tx1"/>
                </a:solidFill>
              </a:rPr>
              <a:t>Δοκιμασίες που βοηθούν στην διευκρίνηση του αιτίου του σ. </a:t>
            </a:r>
            <a:r>
              <a:rPr lang="en-US" altLang="en-US" sz="2400" b="1" dirty="0">
                <a:solidFill>
                  <a:schemeClr val="tx1"/>
                </a:solidFill>
              </a:rPr>
              <a:t>Cushing</a:t>
            </a:r>
            <a:endParaRPr lang="el-GR" altLang="en-US" sz="2400" b="1" dirty="0">
              <a:solidFill>
                <a:schemeClr val="tx1"/>
              </a:solidFill>
            </a:endParaRPr>
          </a:p>
        </p:txBody>
      </p:sp>
    </p:spTree>
    <p:extLst>
      <p:ext uri="{BB962C8B-B14F-4D97-AF65-F5344CB8AC3E}">
        <p14:creationId xmlns:p14="http://schemas.microsoft.com/office/powerpoint/2010/main" val="324857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39696DF-20F0-DA44-E45B-60FEE40A05F8}"/>
              </a:ext>
            </a:extLst>
          </p:cNvPr>
          <p:cNvSpPr>
            <a:spLocks noGrp="1" noChangeArrowheads="1"/>
          </p:cNvSpPr>
          <p:nvPr>
            <p:ph type="title"/>
          </p:nvPr>
        </p:nvSpPr>
        <p:spPr>
          <a:xfrm>
            <a:off x="1578420" y="88456"/>
            <a:ext cx="8713787" cy="1143000"/>
          </a:xfrm>
        </p:spPr>
        <p:txBody>
          <a:bodyPr/>
          <a:lstStyle/>
          <a:p>
            <a:pPr eaLnBrk="1" hangingPunct="1">
              <a:lnSpc>
                <a:spcPct val="150000"/>
              </a:lnSpc>
            </a:pPr>
            <a:r>
              <a:rPr lang="el-GR" altLang="en-US" sz="2400" b="1" u="sng" dirty="0">
                <a:solidFill>
                  <a:schemeClr val="tx1"/>
                </a:solidFill>
                <a:latin typeface="Calibri" panose="020F0502020204030204" pitchFamily="34" charset="0"/>
                <a:cs typeface="Calibri" panose="020F0502020204030204" pitchFamily="34" charset="0"/>
              </a:rPr>
              <a:t>Επιλεκτική απεικόνιση </a:t>
            </a:r>
            <a:br>
              <a:rPr lang="en-US" altLang="en-US" sz="2400" b="1" u="sng" dirty="0">
                <a:solidFill>
                  <a:schemeClr val="tx1"/>
                </a:solidFill>
                <a:latin typeface="Calibri" panose="020F0502020204030204" pitchFamily="34" charset="0"/>
                <a:cs typeface="Calibri" panose="020F0502020204030204" pitchFamily="34" charset="0"/>
              </a:rPr>
            </a:br>
            <a:r>
              <a:rPr lang="el-GR" altLang="en-US" sz="2000" dirty="0">
                <a:solidFill>
                  <a:schemeClr val="tx1"/>
                </a:solidFill>
                <a:latin typeface="Calibri" panose="020F0502020204030204" pitchFamily="34" charset="0"/>
                <a:cs typeface="Calibri" panose="020F0502020204030204" pitchFamily="34" charset="0"/>
              </a:rPr>
              <a:t>συχνά τυχαιώματα των επινεφριδίων και της υπόφυσης</a:t>
            </a:r>
            <a:endParaRPr lang="en-US" altLang="en-US" sz="2000" dirty="0">
              <a:solidFill>
                <a:schemeClr val="tx1"/>
              </a:solidFill>
              <a:latin typeface="Calibri" panose="020F0502020204030204" pitchFamily="34" charset="0"/>
              <a:cs typeface="Calibri" panose="020F0502020204030204" pitchFamily="34" charset="0"/>
            </a:endParaRPr>
          </a:p>
        </p:txBody>
      </p:sp>
      <p:sp>
        <p:nvSpPr>
          <p:cNvPr id="5" name="Rectangle 3">
            <a:extLst>
              <a:ext uri="{FF2B5EF4-FFF2-40B4-BE49-F238E27FC236}">
                <a16:creationId xmlns:a16="http://schemas.microsoft.com/office/drawing/2014/main" id="{FD7AF3E8-0E0E-2286-AD8E-2FAA1BD10D5D}"/>
              </a:ext>
            </a:extLst>
          </p:cNvPr>
          <p:cNvSpPr txBox="1">
            <a:spLocks noChangeArrowheads="1"/>
          </p:cNvSpPr>
          <p:nvPr/>
        </p:nvSpPr>
        <p:spPr>
          <a:xfrm>
            <a:off x="1856232" y="1556893"/>
            <a:ext cx="8229600" cy="5157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spcAft>
                <a:spcPts val="600"/>
              </a:spcAft>
            </a:pPr>
            <a:r>
              <a:rPr lang="en-US" altLang="en-US" sz="2400" b="1" u="sng" dirty="0">
                <a:latin typeface="Calibri" panose="020F0502020204030204" pitchFamily="34" charset="0"/>
                <a:cs typeface="Calibri" panose="020F0502020204030204" pitchFamily="34" charset="0"/>
              </a:rPr>
              <a:t>MRI </a:t>
            </a:r>
            <a:r>
              <a:rPr lang="el-GR" altLang="en-US" sz="2400" b="1" u="sng" dirty="0">
                <a:latin typeface="Calibri" panose="020F0502020204030204" pitchFamily="34" charset="0"/>
                <a:cs typeface="Calibri" panose="020F0502020204030204" pitchFamily="34" charset="0"/>
              </a:rPr>
              <a:t>υπόφυσης</a:t>
            </a:r>
            <a:r>
              <a:rPr lang="el-GR" altLang="en-US" sz="2400" dirty="0">
                <a:latin typeface="Calibri" panose="020F0502020204030204" pitchFamily="34" charset="0"/>
                <a:cs typeface="Calibri" panose="020F0502020204030204" pitchFamily="34" charset="0"/>
              </a:rPr>
              <a:t>: όταν διαπιστωθεί ότι πρόκειται για νόσο </a:t>
            </a:r>
            <a:r>
              <a:rPr lang="en-US" altLang="en-US" sz="2400" dirty="0">
                <a:latin typeface="Calibri" panose="020F0502020204030204" pitchFamily="34" charset="0"/>
                <a:cs typeface="Calibri" panose="020F0502020204030204" pitchFamily="34" charset="0"/>
              </a:rPr>
              <a:t>Cushing (</a:t>
            </a:r>
            <a:r>
              <a:rPr lang="el-GR" altLang="en-US" sz="2400" dirty="0">
                <a:latin typeface="Calibri" panose="020F0502020204030204" pitchFamily="34" charset="0"/>
                <a:cs typeface="Calibri" panose="020F0502020204030204" pitchFamily="34" charset="0"/>
              </a:rPr>
              <a:t>κορτικοτρόφο αδένωμα</a:t>
            </a:r>
            <a:r>
              <a:rPr lang="en-US" altLang="en-US" sz="2400" dirty="0">
                <a:latin typeface="Calibri" panose="020F0502020204030204" pitchFamily="34" charset="0"/>
                <a:cs typeface="Calibri" panose="020F0502020204030204" pitchFamily="34" charset="0"/>
              </a:rPr>
              <a:t>)</a:t>
            </a:r>
            <a:r>
              <a:rPr lang="el-GR" altLang="en-US" sz="2400" dirty="0">
                <a:latin typeface="Calibri" panose="020F0502020204030204" pitchFamily="34" charset="0"/>
                <a:cs typeface="Calibri" panose="020F0502020204030204" pitchFamily="34" charset="0"/>
              </a:rPr>
              <a:t>. Ωστόσο στο 40% των περιπτώσεων το αδένωμα είναι μικρό  (μερικά χιλιοστά-δεν παρουσιάζει ενίσχυση στο σκιγραφικο στις Τ1 λήψεις) και δεν εντοπίζεται </a:t>
            </a:r>
          </a:p>
          <a:p>
            <a:pPr>
              <a:lnSpc>
                <a:spcPct val="150000"/>
              </a:lnSpc>
              <a:spcBef>
                <a:spcPts val="600"/>
              </a:spcBef>
              <a:spcAft>
                <a:spcPts val="600"/>
              </a:spcAft>
            </a:pPr>
            <a:r>
              <a:rPr lang="en-US" altLang="en-US" sz="2400" b="1" u="sng" dirty="0">
                <a:latin typeface="Calibri" panose="020F0502020204030204" pitchFamily="34" charset="0"/>
                <a:cs typeface="Calibri" panose="020F0502020204030204" pitchFamily="34" charset="0"/>
              </a:rPr>
              <a:t>MRI</a:t>
            </a:r>
            <a:r>
              <a:rPr lang="el-GR" altLang="en-US" sz="2400" b="1" u="sng" dirty="0">
                <a:latin typeface="Calibri" panose="020F0502020204030204" pitchFamily="34" charset="0"/>
                <a:cs typeface="Calibri" panose="020F0502020204030204" pitchFamily="34" charset="0"/>
              </a:rPr>
              <a:t> ή </a:t>
            </a:r>
            <a:r>
              <a:rPr lang="en-US" altLang="en-US" sz="2400" b="1" u="sng" dirty="0">
                <a:latin typeface="Calibri" panose="020F0502020204030204" pitchFamily="34" charset="0"/>
                <a:cs typeface="Calibri" panose="020F0502020204030204" pitchFamily="34" charset="0"/>
              </a:rPr>
              <a:t>CT</a:t>
            </a:r>
            <a:r>
              <a:rPr lang="el-GR" altLang="en-US" sz="2400" b="1" u="sng" dirty="0">
                <a:latin typeface="Calibri" panose="020F0502020204030204" pitchFamily="34" charset="0"/>
                <a:cs typeface="Calibri" panose="020F0502020204030204" pitchFamily="34" charset="0"/>
              </a:rPr>
              <a:t> επινεφριδίων</a:t>
            </a:r>
            <a:r>
              <a:rPr lang="el-GR" altLang="en-US" sz="2400" dirty="0">
                <a:latin typeface="Calibri" panose="020F0502020204030204" pitchFamily="34" charset="0"/>
                <a:cs typeface="Calibri" panose="020F0502020204030204" pitchFamily="34" charset="0"/>
              </a:rPr>
              <a:t>. όταν διαπιστωθεί ότι πρόκειται για </a:t>
            </a:r>
            <a:r>
              <a:rPr lang="en-US" altLang="en-US" sz="2400" dirty="0">
                <a:latin typeface="Calibri" panose="020F0502020204030204" pitchFamily="34" charset="0"/>
                <a:cs typeface="Calibri" panose="020F0502020204030204" pitchFamily="34" charset="0"/>
              </a:rPr>
              <a:t>ACTH </a:t>
            </a:r>
            <a:r>
              <a:rPr lang="el-GR" altLang="en-US" sz="2400" dirty="0">
                <a:latin typeface="Calibri" panose="020F0502020204030204" pitchFamily="34" charset="0"/>
                <a:cs typeface="Calibri" panose="020F0502020204030204" pitchFamily="34" charset="0"/>
              </a:rPr>
              <a:t>ανεξάρτητο σ. </a:t>
            </a:r>
            <a:r>
              <a:rPr lang="en-US" altLang="en-US" sz="2400" dirty="0">
                <a:latin typeface="Calibri" panose="020F0502020204030204" pitchFamily="34" charset="0"/>
                <a:cs typeface="Calibri" panose="020F0502020204030204" pitchFamily="34" charset="0"/>
              </a:rPr>
              <a:t>Cushing. </a:t>
            </a:r>
            <a:r>
              <a:rPr lang="el-GR" altLang="en-US" sz="2400" dirty="0">
                <a:latin typeface="Calibri" panose="020F0502020204030204" pitchFamily="34" charset="0"/>
                <a:cs typeface="Calibri" panose="020F0502020204030204" pitchFamily="34" charset="0"/>
              </a:rPr>
              <a:t>Οι καρκίνοι είναι μεγάλοι σε μέγεθος με ανώμαλο περίγραμμα και πολλές φορές ανιχνεύονται ηπατικές μεταστάσεις. </a:t>
            </a: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2522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BECA89-EC81-AFC7-A744-7978F1E3E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79" y="1143318"/>
            <a:ext cx="11245642" cy="351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497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25316-CF19-A1FD-3E63-7A5EE43AA897}"/>
              </a:ext>
            </a:extLst>
          </p:cNvPr>
          <p:cNvPicPr>
            <a:picLocks noChangeAspect="1"/>
          </p:cNvPicPr>
          <p:nvPr/>
        </p:nvPicPr>
        <p:blipFill>
          <a:blip r:embed="rId2"/>
          <a:stretch>
            <a:fillRect/>
          </a:stretch>
        </p:blipFill>
        <p:spPr>
          <a:xfrm>
            <a:off x="1862328" y="393191"/>
            <a:ext cx="8467344" cy="6350509"/>
          </a:xfrm>
          <a:prstGeom prst="rect">
            <a:avLst/>
          </a:prstGeom>
        </p:spPr>
      </p:pic>
    </p:spTree>
    <p:extLst>
      <p:ext uri="{BB962C8B-B14F-4D97-AF65-F5344CB8AC3E}">
        <p14:creationId xmlns:p14="http://schemas.microsoft.com/office/powerpoint/2010/main" val="1687336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11B5BD-B4F8-247C-A0D5-54350701AABA}"/>
              </a:ext>
            </a:extLst>
          </p:cNvPr>
          <p:cNvSpPr txBox="1">
            <a:spLocks noChangeArrowheads="1"/>
          </p:cNvSpPr>
          <p:nvPr/>
        </p:nvSpPr>
        <p:spPr>
          <a:xfrm>
            <a:off x="2208053" y="2014728"/>
            <a:ext cx="8507413" cy="31670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Αδένωμα της υπόφυσης (νόσος </a:t>
            </a:r>
            <a:r>
              <a:rPr lang="en-US" altLang="en-US" sz="2400" dirty="0">
                <a:latin typeface="Calibri" panose="020F0502020204030204" pitchFamily="34" charset="0"/>
                <a:cs typeface="Calibri" panose="020F0502020204030204" pitchFamily="34" charset="0"/>
              </a:rPr>
              <a:t>Cushing</a:t>
            </a:r>
            <a:r>
              <a:rPr lang="el-GR" altLang="en-US" sz="2400" dirty="0">
                <a:latin typeface="Calibri" panose="020F0502020204030204" pitchFamily="34" charset="0"/>
                <a:cs typeface="Calibri" panose="020F0502020204030204" pitchFamily="34" charset="0"/>
              </a:rPr>
              <a:t>) </a:t>
            </a:r>
            <a:r>
              <a:rPr lang="en-US" altLang="en-US" sz="2400" dirty="0">
                <a:latin typeface="Calibri" panose="020F0502020204030204" pitchFamily="34" charset="0"/>
                <a:cs typeface="Calibri" panose="020F0502020204030204" pitchFamily="34" charset="0"/>
              </a:rPr>
              <a:t>→</a:t>
            </a:r>
            <a:r>
              <a:rPr lang="el-GR" altLang="en-US" sz="2400" dirty="0">
                <a:latin typeface="Calibri" panose="020F0502020204030204" pitchFamily="34" charset="0"/>
                <a:cs typeface="Calibri" panose="020F0502020204030204" pitchFamily="34" charset="0"/>
              </a:rPr>
              <a:t> Χειρουργική εξαίρεση του αδενώματος της υπόφυσης </a:t>
            </a:r>
          </a:p>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Αδένωμα επινεφριδίου (σύνδρομο </a:t>
            </a:r>
            <a:r>
              <a:rPr lang="en-US" altLang="en-US" sz="2400" dirty="0">
                <a:latin typeface="Calibri" panose="020F0502020204030204" pitchFamily="34" charset="0"/>
                <a:cs typeface="Calibri" panose="020F0502020204030204" pitchFamily="34" charset="0"/>
              </a:rPr>
              <a:t>Cushing)  </a:t>
            </a:r>
            <a:r>
              <a:rPr lang="el-GR" altLang="en-US" sz="2400" dirty="0">
                <a:latin typeface="Calibri" panose="020F0502020204030204" pitchFamily="34" charset="0"/>
                <a:cs typeface="Calibri" panose="020F0502020204030204" pitchFamily="34" charset="0"/>
              </a:rPr>
              <a:t>→ Σύστοιχη επινεφριδεκτομή</a:t>
            </a:r>
          </a:p>
          <a:p>
            <a:pPr>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Καρκίνος επινεφριδίου (σύνδρομο </a:t>
            </a:r>
            <a:r>
              <a:rPr lang="en-US" altLang="en-US" sz="2400" dirty="0">
                <a:latin typeface="Calibri" panose="020F0502020204030204" pitchFamily="34" charset="0"/>
                <a:cs typeface="Calibri" panose="020F0502020204030204" pitchFamily="34" charset="0"/>
              </a:rPr>
              <a:t>Cushing)</a:t>
            </a:r>
            <a:r>
              <a:rPr lang="el-GR" altLang="en-US" sz="2400" dirty="0">
                <a:latin typeface="Calibri" panose="020F0502020204030204" pitchFamily="34" charset="0"/>
                <a:cs typeface="Calibri" panose="020F0502020204030204" pitchFamily="34" charset="0"/>
              </a:rPr>
              <a:t> → Σύστοιχη επινεφριδεκτομή και συμπληρωματική χορήγηση αδρενολυτικού φαρμάκου (μιτοτάνη)</a:t>
            </a:r>
          </a:p>
          <a:p>
            <a:pPr>
              <a:lnSpc>
                <a:spcPct val="150000"/>
              </a:lnSpc>
              <a:spcBef>
                <a:spcPts val="600"/>
              </a:spcBef>
              <a:spcAft>
                <a:spcPts val="600"/>
              </a:spcAft>
            </a:pPr>
            <a:endParaRPr lang="el-GR" altLang="en-US" sz="2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8CD7740-BEB3-6171-2F97-36CA66CC80F4}"/>
              </a:ext>
            </a:extLst>
          </p:cNvPr>
          <p:cNvSpPr txBox="1"/>
          <p:nvPr/>
        </p:nvSpPr>
        <p:spPr>
          <a:xfrm>
            <a:off x="2990088" y="173736"/>
            <a:ext cx="5386988" cy="584775"/>
          </a:xfrm>
          <a:prstGeom prst="rect">
            <a:avLst/>
          </a:prstGeom>
          <a:noFill/>
        </p:spPr>
        <p:txBody>
          <a:bodyPr wrap="none" rtlCol="0">
            <a:spAutoFit/>
          </a:bodyPr>
          <a:lstStyle/>
          <a:p>
            <a:r>
              <a:rPr lang="el-GR" sz="3200" b="1" dirty="0"/>
              <a:t>Θεραπεία συνδρόμου </a:t>
            </a:r>
            <a:r>
              <a:rPr lang="en-US" sz="3200" b="1" dirty="0"/>
              <a:t>Cushing</a:t>
            </a:r>
            <a:endParaRPr lang="en-CH" sz="3200" b="1" dirty="0"/>
          </a:p>
        </p:txBody>
      </p:sp>
    </p:spTree>
    <p:extLst>
      <p:ext uri="{BB962C8B-B14F-4D97-AF65-F5344CB8AC3E}">
        <p14:creationId xmlns:p14="http://schemas.microsoft.com/office/powerpoint/2010/main" val="2196300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1F9A62-D1E3-2CDB-9CAF-C34842319C4E}"/>
              </a:ext>
            </a:extLst>
          </p:cNvPr>
          <p:cNvSpPr>
            <a:spLocks noGrp="1" noChangeArrowheads="1"/>
          </p:cNvSpPr>
          <p:nvPr>
            <p:ph type="title"/>
          </p:nvPr>
        </p:nvSpPr>
        <p:spPr>
          <a:xfrm>
            <a:off x="1878330" y="73914"/>
            <a:ext cx="8229600" cy="1143000"/>
          </a:xfrm>
        </p:spPr>
        <p:txBody>
          <a:bodyPr/>
          <a:lstStyle/>
          <a:p>
            <a:pPr algn="ctr"/>
            <a:r>
              <a:rPr lang="el-GR" altLang="en-US" sz="3200" b="1" u="sng" dirty="0">
                <a:latin typeface="Calibri" panose="020F0502020204030204" pitchFamily="34" charset="0"/>
                <a:cs typeface="Calibri" panose="020F0502020204030204" pitchFamily="34" charset="0"/>
              </a:rPr>
              <a:t>Φαρμακευτική θεραπεία</a:t>
            </a:r>
            <a:endParaRPr lang="en-US" altLang="en-US" sz="3200" b="1" u="sng"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61BEE29E-2822-3934-116D-11FC0919F2D3}"/>
              </a:ext>
            </a:extLst>
          </p:cNvPr>
          <p:cNvSpPr>
            <a:spLocks noGrp="1" noChangeArrowheads="1"/>
          </p:cNvSpPr>
          <p:nvPr>
            <p:ph idx="1"/>
          </p:nvPr>
        </p:nvSpPr>
        <p:spPr>
          <a:xfrm>
            <a:off x="2084070" y="1216914"/>
            <a:ext cx="8362950" cy="5113337"/>
          </a:xfrm>
        </p:spPr>
        <p:txBody>
          <a:bodyPr>
            <a:normAutofit/>
          </a:bodyPr>
          <a:lstStyle/>
          <a:p>
            <a:pPr algn="just">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Σε περιπτώσεις που δεν μπορεί να γίνει χειρουργική εξαίρεση του αιτίου που προκαλεί το σύνδρομο ή σε υποτροπές μπορει να χορηγηθούν διάφορα φάρμακα </a:t>
            </a:r>
            <a:endParaRPr lang="en-US" altLang="en-US" sz="2400" dirty="0">
              <a:latin typeface="Calibri" panose="020F0502020204030204" pitchFamily="34" charset="0"/>
              <a:cs typeface="Calibri" panose="020F0502020204030204" pitchFamily="34" charset="0"/>
            </a:endParaRPr>
          </a:p>
          <a:p>
            <a:pPr algn="just">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Αδρενολυτικά φάρμακα (μετυραπόνη, κετοκοναζόλη, μιτοτάνη, ετομιδάτη)</a:t>
            </a:r>
          </a:p>
          <a:p>
            <a:pPr algn="just">
              <a:lnSpc>
                <a:spcPct val="150000"/>
              </a:lnSpc>
              <a:spcBef>
                <a:spcPts val="600"/>
              </a:spcBef>
              <a:spcAft>
                <a:spcPts val="600"/>
              </a:spcAft>
            </a:pPr>
            <a:r>
              <a:rPr lang="el-GR" altLang="en-US" sz="2400" dirty="0">
                <a:latin typeface="Calibri" panose="020F0502020204030204" pitchFamily="34" charset="0"/>
                <a:cs typeface="Calibri" panose="020F0502020204030204" pitchFamily="34" charset="0"/>
              </a:rPr>
              <a:t>Πασιρεοτίδη</a:t>
            </a:r>
            <a:r>
              <a:rPr lang="en-US" altLang="en-US" sz="2400" dirty="0">
                <a:latin typeface="Calibri" panose="020F0502020204030204" pitchFamily="34" charset="0"/>
                <a:cs typeface="Calibri" panose="020F0502020204030204" pitchFamily="34" charset="0"/>
              </a:rPr>
              <a:t> (</a:t>
            </a:r>
            <a:r>
              <a:rPr lang="el-GR" altLang="en-US" sz="2400" dirty="0">
                <a:latin typeface="Calibri" panose="020F0502020204030204" pitchFamily="34" charset="0"/>
                <a:cs typeface="Calibri" panose="020F0502020204030204" pitchFamily="34" charset="0"/>
              </a:rPr>
              <a:t>ανάλογο σωματοστατίνης με υψηλή συγγένεια για τους </a:t>
            </a:r>
            <a:r>
              <a:rPr lang="en-US" altLang="en-US" sz="2400" dirty="0">
                <a:latin typeface="Calibri" panose="020F0502020204030204" pitchFamily="34" charset="0"/>
                <a:cs typeface="Calibri" panose="020F0502020204030204" pitchFamily="34" charset="0"/>
              </a:rPr>
              <a:t>SS</a:t>
            </a:r>
            <a:r>
              <a:rPr lang="el-GR" altLang="en-US" sz="2400" dirty="0">
                <a:latin typeface="Calibri" panose="020F0502020204030204" pitchFamily="34" charset="0"/>
                <a:cs typeface="Calibri" panose="020F0502020204030204" pitchFamily="34" charset="0"/>
              </a:rPr>
              <a:t>Τ</a:t>
            </a:r>
            <a:r>
              <a:rPr lang="en-US" altLang="en-US" sz="2400" dirty="0">
                <a:latin typeface="Calibri" panose="020F0502020204030204" pitchFamily="34" charset="0"/>
                <a:cs typeface="Calibri" panose="020F0502020204030204" pitchFamily="34" charset="0"/>
              </a:rPr>
              <a:t>5 &gt; SS</a:t>
            </a:r>
            <a:r>
              <a:rPr lang="el-GR" altLang="en-US" sz="2400" dirty="0">
                <a:latin typeface="Calibri" panose="020F0502020204030204" pitchFamily="34" charset="0"/>
                <a:cs typeface="Calibri" panose="020F0502020204030204" pitchFamily="34" charset="0"/>
              </a:rPr>
              <a:t>Τ</a:t>
            </a:r>
            <a:r>
              <a:rPr lang="en-US" altLang="en-US" sz="2400" dirty="0">
                <a:latin typeface="Calibri" panose="020F0502020204030204" pitchFamily="34" charset="0"/>
                <a:cs typeface="Calibri" panose="020F0502020204030204" pitchFamily="34" charset="0"/>
              </a:rPr>
              <a:t>2 </a:t>
            </a:r>
            <a:r>
              <a:rPr lang="el-GR" altLang="en-US" sz="2400" dirty="0">
                <a:latin typeface="Calibri" panose="020F0502020204030204" pitchFamily="34" charset="0"/>
                <a:cs typeface="Calibri" panose="020F0502020204030204" pitchFamily="34" charset="0"/>
              </a:rPr>
              <a:t>υποδοχείς)</a:t>
            </a: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4363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03F81A5-34F0-EB9A-7D9F-CDECAFA97972}"/>
              </a:ext>
            </a:extLst>
          </p:cNvPr>
          <p:cNvSpPr>
            <a:spLocks noGrp="1"/>
          </p:cNvSpPr>
          <p:nvPr>
            <p:ph idx="1"/>
          </p:nvPr>
        </p:nvSpPr>
        <p:spPr>
          <a:xfrm>
            <a:off x="1792224" y="157925"/>
            <a:ext cx="8229600" cy="1800225"/>
          </a:xfrm>
          <a:ln>
            <a:solidFill>
              <a:schemeClr val="accent1"/>
            </a:solidFill>
            <a:miter lim="800000"/>
            <a:headEnd/>
            <a:tailEnd/>
          </a:ln>
        </p:spPr>
        <p:txBody>
          <a:bodyPr/>
          <a:lstStyle/>
          <a:p>
            <a:pPr marL="0" indent="0" algn="ctr">
              <a:lnSpc>
                <a:spcPct val="150000"/>
              </a:lnSpc>
              <a:spcBef>
                <a:spcPts val="600"/>
              </a:spcBef>
              <a:spcAft>
                <a:spcPts val="600"/>
              </a:spcAft>
              <a:buFontTx/>
              <a:buNone/>
            </a:pPr>
            <a:r>
              <a:rPr lang="el-GR" altLang="en-US" sz="2400"/>
              <a:t>Γυναίκα 43 ετών με διάγνωση ΣΔτ2 από 6 μήνες, δευτεροπαθη αμηνόρροια και αύξηση βάρους σωματος κατά 7 κιλά το τελευταίο έτος. Δεν λαμβάνει φάρμακα</a:t>
            </a:r>
            <a:endParaRPr lang="en-US" altLang="en-US" sz="2400"/>
          </a:p>
        </p:txBody>
      </p:sp>
      <p:pic>
        <p:nvPicPr>
          <p:cNvPr id="5" name="Picture 4">
            <a:extLst>
              <a:ext uri="{FF2B5EF4-FFF2-40B4-BE49-F238E27FC236}">
                <a16:creationId xmlns:a16="http://schemas.microsoft.com/office/drawing/2014/main" id="{7201EE9C-4ABD-2119-4D8B-1CD3682EB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437" y="1958150"/>
            <a:ext cx="48799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04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486551-B571-6829-91AC-96984C5C74AE}"/>
              </a:ext>
            </a:extLst>
          </p:cNvPr>
          <p:cNvPicPr>
            <a:picLocks noChangeAspect="1"/>
          </p:cNvPicPr>
          <p:nvPr/>
        </p:nvPicPr>
        <p:blipFill>
          <a:blip r:embed="rId2"/>
          <a:stretch>
            <a:fillRect/>
          </a:stretch>
        </p:blipFill>
        <p:spPr>
          <a:xfrm>
            <a:off x="1472541" y="638299"/>
            <a:ext cx="8815449" cy="6611586"/>
          </a:xfrm>
          <a:prstGeom prst="rect">
            <a:avLst/>
          </a:prstGeom>
        </p:spPr>
      </p:pic>
      <p:sp>
        <p:nvSpPr>
          <p:cNvPr id="5" name="TextBox 4">
            <a:extLst>
              <a:ext uri="{FF2B5EF4-FFF2-40B4-BE49-F238E27FC236}">
                <a16:creationId xmlns:a16="http://schemas.microsoft.com/office/drawing/2014/main" id="{443FC7DD-52FD-FAE1-6438-8BD45081E428}"/>
              </a:ext>
            </a:extLst>
          </p:cNvPr>
          <p:cNvSpPr txBox="1"/>
          <p:nvPr/>
        </p:nvSpPr>
        <p:spPr>
          <a:xfrm>
            <a:off x="1904010" y="249382"/>
            <a:ext cx="9079730" cy="584775"/>
          </a:xfrm>
          <a:prstGeom prst="rect">
            <a:avLst/>
          </a:prstGeom>
          <a:noFill/>
        </p:spPr>
        <p:txBody>
          <a:bodyPr wrap="none" rtlCol="0">
            <a:spAutoFit/>
          </a:bodyPr>
          <a:lstStyle/>
          <a:p>
            <a:r>
              <a:rPr lang="el-GR" sz="3200" dirty="0"/>
              <a:t>Ρύθμιση της τοπικής διαθεσιμότητας της </a:t>
            </a:r>
            <a:r>
              <a:rPr lang="el-GR" sz="3200" dirty="0" err="1"/>
              <a:t>κορτιζόλης</a:t>
            </a:r>
            <a:endParaRPr lang="en-US" sz="3200" dirty="0"/>
          </a:p>
        </p:txBody>
      </p:sp>
    </p:spTree>
    <p:extLst>
      <p:ext uri="{BB962C8B-B14F-4D97-AF65-F5344CB8AC3E}">
        <p14:creationId xmlns:p14="http://schemas.microsoft.com/office/powerpoint/2010/main" val="4132209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FE283F-AA97-627C-C095-79E940B4BB05}"/>
              </a:ext>
            </a:extLst>
          </p:cNvPr>
          <p:cNvSpPr>
            <a:spLocks noGrp="1" noChangeArrowheads="1"/>
          </p:cNvSpPr>
          <p:nvPr>
            <p:ph type="title"/>
          </p:nvPr>
        </p:nvSpPr>
        <p:spPr>
          <a:xfrm>
            <a:off x="2359597" y="271526"/>
            <a:ext cx="8229600" cy="1143000"/>
          </a:xfrm>
        </p:spPr>
        <p:txBody>
          <a:bodyPr/>
          <a:lstStyle/>
          <a:p>
            <a:r>
              <a:rPr lang="el-GR" altLang="en-US"/>
              <a:t>Εργαστηριακός έλεγχος</a:t>
            </a:r>
            <a:endParaRPr lang="en-US" altLang="en-US"/>
          </a:p>
        </p:txBody>
      </p:sp>
      <p:sp>
        <p:nvSpPr>
          <p:cNvPr id="5" name="Content Placeholder 2">
            <a:extLst>
              <a:ext uri="{FF2B5EF4-FFF2-40B4-BE49-F238E27FC236}">
                <a16:creationId xmlns:a16="http://schemas.microsoft.com/office/drawing/2014/main" id="{262E0955-97FE-6597-7222-E2B617B7C218}"/>
              </a:ext>
            </a:extLst>
          </p:cNvPr>
          <p:cNvSpPr>
            <a:spLocks noGrp="1" noChangeArrowheads="1"/>
          </p:cNvSpPr>
          <p:nvPr>
            <p:ph idx="1"/>
          </p:nvPr>
        </p:nvSpPr>
        <p:spPr>
          <a:xfrm>
            <a:off x="2372297" y="2000314"/>
            <a:ext cx="8229600" cy="3095625"/>
          </a:xfrm>
        </p:spPr>
        <p:txBody>
          <a:bodyPr/>
          <a:lstStyle/>
          <a:p>
            <a:pPr>
              <a:lnSpc>
                <a:spcPct val="150000"/>
              </a:lnSpc>
              <a:spcBef>
                <a:spcPts val="600"/>
              </a:spcBef>
              <a:spcAft>
                <a:spcPts val="600"/>
              </a:spcAft>
            </a:pPr>
            <a:r>
              <a:rPr lang="en-US" altLang="en-US" sz="2400" dirty="0"/>
              <a:t>24h UFC 1,073 &amp; 1,151 (&lt;84</a:t>
            </a:r>
            <a:r>
              <a:rPr lang="el-GR" altLang="en-US" sz="2400" dirty="0"/>
              <a:t>μ</a:t>
            </a:r>
            <a:r>
              <a:rPr lang="en-US" altLang="en-US" sz="2400" dirty="0"/>
              <a:t>g/day)</a:t>
            </a:r>
          </a:p>
          <a:p>
            <a:pPr>
              <a:lnSpc>
                <a:spcPct val="150000"/>
              </a:lnSpc>
              <a:spcBef>
                <a:spcPts val="600"/>
              </a:spcBef>
              <a:spcAft>
                <a:spcPts val="600"/>
              </a:spcAft>
            </a:pPr>
            <a:r>
              <a:rPr lang="el-GR" altLang="en-US" sz="2400" dirty="0"/>
              <a:t>Κορτιζόλη ορού μετα από ολονύκτια αναστολή με 1 </a:t>
            </a:r>
            <a:r>
              <a:rPr lang="en-US" altLang="en-US" sz="2400" dirty="0"/>
              <a:t>mg Dexamethasone</a:t>
            </a:r>
            <a:r>
              <a:rPr lang="el-GR" altLang="en-US" sz="2400" dirty="0"/>
              <a:t>: 7,3μ</a:t>
            </a:r>
            <a:r>
              <a:rPr lang="en-US" altLang="en-US" sz="2400" dirty="0"/>
              <a:t>g/dl</a:t>
            </a:r>
          </a:p>
          <a:p>
            <a:pPr>
              <a:lnSpc>
                <a:spcPct val="150000"/>
              </a:lnSpc>
              <a:spcBef>
                <a:spcPts val="600"/>
              </a:spcBef>
              <a:spcAft>
                <a:spcPts val="600"/>
              </a:spcAft>
            </a:pPr>
            <a:r>
              <a:rPr lang="en-US" altLang="en-US" sz="2400" dirty="0"/>
              <a:t>ACTH: 115 &amp; 92 </a:t>
            </a:r>
            <a:r>
              <a:rPr lang="en-US" altLang="en-US" sz="2400" dirty="0" err="1"/>
              <a:t>pg</a:t>
            </a:r>
            <a:r>
              <a:rPr lang="en-US" altLang="en-US" sz="2400" dirty="0"/>
              <a:t>/ml)</a:t>
            </a:r>
          </a:p>
        </p:txBody>
      </p:sp>
    </p:spTree>
    <p:extLst>
      <p:ext uri="{BB962C8B-B14F-4D97-AF65-F5344CB8AC3E}">
        <p14:creationId xmlns:p14="http://schemas.microsoft.com/office/powerpoint/2010/main" val="39730254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9985411-37F2-954B-D156-95567105186C}"/>
              </a:ext>
            </a:extLst>
          </p:cNvPr>
          <p:cNvSpPr>
            <a:spLocks noGrp="1" noChangeArrowheads="1"/>
          </p:cNvSpPr>
          <p:nvPr>
            <p:ph idx="1"/>
          </p:nvPr>
        </p:nvSpPr>
        <p:spPr>
          <a:xfrm>
            <a:off x="2045208" y="2332038"/>
            <a:ext cx="8229600" cy="4525962"/>
          </a:xfrm>
        </p:spPr>
        <p:txBody>
          <a:bodyPr/>
          <a:lstStyle/>
          <a:p>
            <a:pPr marL="457200" indent="-457200">
              <a:lnSpc>
                <a:spcPct val="150000"/>
              </a:lnSpc>
              <a:spcBef>
                <a:spcPts val="600"/>
              </a:spcBef>
              <a:spcAft>
                <a:spcPts val="600"/>
              </a:spcAft>
              <a:buFontTx/>
              <a:buAutoNum type="arabicPeriod"/>
            </a:pPr>
            <a:r>
              <a:rPr lang="el-GR" altLang="en-US" sz="2400" dirty="0"/>
              <a:t>Αξονική επινεφριδίων</a:t>
            </a:r>
          </a:p>
          <a:p>
            <a:pPr marL="457200" indent="-457200">
              <a:lnSpc>
                <a:spcPct val="150000"/>
              </a:lnSpc>
              <a:spcBef>
                <a:spcPts val="600"/>
              </a:spcBef>
              <a:spcAft>
                <a:spcPts val="600"/>
              </a:spcAft>
              <a:buFontTx/>
              <a:buAutoNum type="arabicPeriod"/>
            </a:pPr>
            <a:r>
              <a:rPr lang="el-GR" altLang="en-US" sz="2400" dirty="0"/>
              <a:t>Ολόσωμο σπινθηρογράφημα με οκτρεοτίδιο</a:t>
            </a:r>
          </a:p>
          <a:p>
            <a:pPr marL="457200" indent="-457200">
              <a:lnSpc>
                <a:spcPct val="150000"/>
              </a:lnSpc>
              <a:spcBef>
                <a:spcPts val="600"/>
              </a:spcBef>
              <a:spcAft>
                <a:spcPts val="600"/>
              </a:spcAft>
              <a:buFontTx/>
              <a:buAutoNum type="arabicPeriod"/>
            </a:pPr>
            <a:r>
              <a:rPr lang="el-GR" altLang="en-US" sz="2400" dirty="0"/>
              <a:t>Μαγνητική υπόφυσης</a:t>
            </a:r>
          </a:p>
          <a:p>
            <a:pPr marL="457200" indent="-457200">
              <a:lnSpc>
                <a:spcPct val="150000"/>
              </a:lnSpc>
              <a:spcBef>
                <a:spcPts val="600"/>
              </a:spcBef>
              <a:spcAft>
                <a:spcPts val="600"/>
              </a:spcAft>
              <a:buFontTx/>
              <a:buAutoNum type="arabicPeriod"/>
            </a:pPr>
            <a:r>
              <a:rPr lang="el-GR" altLang="en-US" sz="2400" dirty="0"/>
              <a:t>Δοκιμασία με Δοκιμασία Υψηλών δόσεων Δεξαμεθαζόνης</a:t>
            </a:r>
            <a:endParaRPr lang="en-US" altLang="en-US" sz="2400" dirty="0"/>
          </a:p>
          <a:p>
            <a:pPr marL="457200" indent="-457200">
              <a:lnSpc>
                <a:spcPct val="150000"/>
              </a:lnSpc>
              <a:spcBef>
                <a:spcPts val="600"/>
              </a:spcBef>
              <a:spcAft>
                <a:spcPts val="600"/>
              </a:spcAft>
              <a:buFontTx/>
              <a:buAutoNum type="arabicPeriod"/>
            </a:pPr>
            <a:r>
              <a:rPr lang="en-US" altLang="en-US" sz="2400" dirty="0"/>
              <a:t>To 3 </a:t>
            </a:r>
            <a:r>
              <a:rPr lang="el-GR" altLang="en-US" sz="2400" dirty="0"/>
              <a:t>και 4</a:t>
            </a:r>
            <a:r>
              <a:rPr lang="en-US" altLang="en-US" sz="2400" dirty="0"/>
              <a:t> </a:t>
            </a:r>
          </a:p>
        </p:txBody>
      </p:sp>
      <p:sp>
        <p:nvSpPr>
          <p:cNvPr id="5" name="Title 1">
            <a:extLst>
              <a:ext uri="{FF2B5EF4-FFF2-40B4-BE49-F238E27FC236}">
                <a16:creationId xmlns:a16="http://schemas.microsoft.com/office/drawing/2014/main" id="{F4FD7005-A8EC-E9FD-4992-87AE60A4AE5E}"/>
              </a:ext>
            </a:extLst>
          </p:cNvPr>
          <p:cNvSpPr>
            <a:spLocks noGrp="1" noChangeArrowheads="1"/>
          </p:cNvSpPr>
          <p:nvPr>
            <p:ph type="title"/>
          </p:nvPr>
        </p:nvSpPr>
        <p:spPr>
          <a:xfrm>
            <a:off x="2139696" y="247206"/>
            <a:ext cx="8229600" cy="1143000"/>
          </a:xfrm>
        </p:spPr>
        <p:txBody>
          <a:bodyPr/>
          <a:lstStyle/>
          <a:p>
            <a:r>
              <a:rPr lang="el-GR" altLang="en-US" dirty="0"/>
              <a:t>Ποιο είναι το επόμενο βήμα</a:t>
            </a:r>
            <a:endParaRPr lang="en-US" altLang="en-US" dirty="0"/>
          </a:p>
        </p:txBody>
      </p:sp>
    </p:spTree>
    <p:extLst>
      <p:ext uri="{BB962C8B-B14F-4D97-AF65-F5344CB8AC3E}">
        <p14:creationId xmlns:p14="http://schemas.microsoft.com/office/powerpoint/2010/main" val="1577341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9F2665-D5D0-0C35-9BE2-ED6E059221C0}"/>
              </a:ext>
            </a:extLst>
          </p:cNvPr>
          <p:cNvSpPr txBox="1"/>
          <p:nvPr/>
        </p:nvSpPr>
        <p:spPr>
          <a:xfrm>
            <a:off x="3730753" y="2560320"/>
            <a:ext cx="6428231" cy="584775"/>
          </a:xfrm>
          <a:prstGeom prst="rect">
            <a:avLst/>
          </a:prstGeom>
          <a:noFill/>
        </p:spPr>
        <p:txBody>
          <a:bodyPr wrap="square" rtlCol="0">
            <a:spAutoFit/>
          </a:bodyPr>
          <a:lstStyle/>
          <a:p>
            <a:r>
              <a:rPr lang="el-GR" sz="3200" b="1" dirty="0"/>
              <a:t>Τυχαιώματα επινεφριδίων </a:t>
            </a:r>
            <a:endParaRPr lang="en-CH" sz="3200" b="1" dirty="0"/>
          </a:p>
        </p:txBody>
      </p:sp>
    </p:spTree>
    <p:extLst>
      <p:ext uri="{BB962C8B-B14F-4D97-AF65-F5344CB8AC3E}">
        <p14:creationId xmlns:p14="http://schemas.microsoft.com/office/powerpoint/2010/main" val="1555010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94F5BF-FBF3-DF3D-F76E-5981F7F535C5}"/>
              </a:ext>
            </a:extLst>
          </p:cNvPr>
          <p:cNvSpPr txBox="1"/>
          <p:nvPr/>
        </p:nvSpPr>
        <p:spPr>
          <a:xfrm>
            <a:off x="2770632" y="118872"/>
            <a:ext cx="6317114" cy="584775"/>
          </a:xfrm>
          <a:prstGeom prst="rect">
            <a:avLst/>
          </a:prstGeom>
          <a:noFill/>
        </p:spPr>
        <p:txBody>
          <a:bodyPr wrap="none" rtlCol="0">
            <a:spAutoFit/>
          </a:bodyPr>
          <a:lstStyle/>
          <a:p>
            <a:r>
              <a:rPr lang="el-GR" sz="3200" dirty="0"/>
              <a:t>Ορισμός τυχαιωμάτων επινεφριδίων</a:t>
            </a:r>
            <a:endParaRPr lang="en-CH" sz="3200" dirty="0"/>
          </a:p>
        </p:txBody>
      </p:sp>
      <p:sp>
        <p:nvSpPr>
          <p:cNvPr id="5" name="TextBox 4">
            <a:extLst>
              <a:ext uri="{FF2B5EF4-FFF2-40B4-BE49-F238E27FC236}">
                <a16:creationId xmlns:a16="http://schemas.microsoft.com/office/drawing/2014/main" id="{86BD3A3C-87E3-D033-8A84-8C490607982D}"/>
              </a:ext>
            </a:extLst>
          </p:cNvPr>
          <p:cNvSpPr txBox="1"/>
          <p:nvPr/>
        </p:nvSpPr>
        <p:spPr>
          <a:xfrm>
            <a:off x="1581912" y="1819656"/>
            <a:ext cx="8302752" cy="1200329"/>
          </a:xfrm>
          <a:prstGeom prst="rect">
            <a:avLst/>
          </a:prstGeom>
          <a:noFill/>
        </p:spPr>
        <p:txBody>
          <a:bodyPr wrap="square" rtlCol="0">
            <a:spAutoFit/>
          </a:bodyPr>
          <a:lstStyle/>
          <a:p>
            <a:r>
              <a:rPr lang="el-GR" sz="2400" dirty="0"/>
              <a:t>	Όγκοι των επινεφριδίων που αποκαλύπτονται τυχαία, στα πλαίσια απεικονιστικών εξετάσεων της κοιλίας ή του θώρακα για λόγους άσχετους προς την επινεφριδιακή λειτουργία.</a:t>
            </a:r>
          </a:p>
        </p:txBody>
      </p:sp>
      <p:sp>
        <p:nvSpPr>
          <p:cNvPr id="7" name="TextBox 6">
            <a:extLst>
              <a:ext uri="{FF2B5EF4-FFF2-40B4-BE49-F238E27FC236}">
                <a16:creationId xmlns:a16="http://schemas.microsoft.com/office/drawing/2014/main" id="{335BD6FC-648D-C29B-451F-9E6045F77F03}"/>
              </a:ext>
            </a:extLst>
          </p:cNvPr>
          <p:cNvSpPr txBox="1"/>
          <p:nvPr/>
        </p:nvSpPr>
        <p:spPr>
          <a:xfrm>
            <a:off x="3154680" y="4014216"/>
            <a:ext cx="4878836" cy="1200329"/>
          </a:xfrm>
          <a:prstGeom prst="rect">
            <a:avLst/>
          </a:prstGeom>
          <a:noFill/>
        </p:spPr>
        <p:txBody>
          <a:bodyPr wrap="none" rtlCol="0">
            <a:spAutoFit/>
          </a:bodyPr>
          <a:lstStyle/>
          <a:p>
            <a:r>
              <a:rPr lang="el-GR" sz="2400"/>
              <a:t> ≈ 5% CT κοιλίας/θώρακα </a:t>
            </a:r>
          </a:p>
          <a:p>
            <a:r>
              <a:rPr lang="el-GR" sz="2400"/>
              <a:t> 6 % (2-32%)  νεκροτομικό υλικό</a:t>
            </a:r>
          </a:p>
          <a:p>
            <a:r>
              <a:rPr lang="el-GR" sz="2400"/>
              <a:t> 0.2 → 7 % με την πάροδο της ηλικίας</a:t>
            </a:r>
            <a:endParaRPr lang="en-CH" sz="2400" dirty="0"/>
          </a:p>
        </p:txBody>
      </p:sp>
    </p:spTree>
    <p:extLst>
      <p:ext uri="{BB962C8B-B14F-4D97-AF65-F5344CB8AC3E}">
        <p14:creationId xmlns:p14="http://schemas.microsoft.com/office/powerpoint/2010/main" val="1404689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C600D2-ECFC-05A2-19C7-7A94FE00459D}"/>
              </a:ext>
            </a:extLst>
          </p:cNvPr>
          <p:cNvSpPr txBox="1"/>
          <p:nvPr/>
        </p:nvSpPr>
        <p:spPr>
          <a:xfrm>
            <a:off x="4480560" y="109728"/>
            <a:ext cx="2188420" cy="584775"/>
          </a:xfrm>
          <a:prstGeom prst="rect">
            <a:avLst/>
          </a:prstGeom>
          <a:noFill/>
        </p:spPr>
        <p:txBody>
          <a:bodyPr wrap="none" rtlCol="0">
            <a:spAutoFit/>
          </a:bodyPr>
          <a:lstStyle/>
          <a:p>
            <a:r>
              <a:rPr lang="el-GR" sz="3200" dirty="0"/>
              <a:t>Προσέγγιση</a:t>
            </a:r>
            <a:endParaRPr lang="en-CH" sz="3200" dirty="0"/>
          </a:p>
        </p:txBody>
      </p:sp>
      <p:sp>
        <p:nvSpPr>
          <p:cNvPr id="5" name="TextBox 4">
            <a:extLst>
              <a:ext uri="{FF2B5EF4-FFF2-40B4-BE49-F238E27FC236}">
                <a16:creationId xmlns:a16="http://schemas.microsoft.com/office/drawing/2014/main" id="{94ED53EA-0C6D-70FC-DA65-553346A06121}"/>
              </a:ext>
            </a:extLst>
          </p:cNvPr>
          <p:cNvSpPr txBox="1"/>
          <p:nvPr/>
        </p:nvSpPr>
        <p:spPr>
          <a:xfrm>
            <a:off x="2015132" y="680490"/>
            <a:ext cx="6753515" cy="830997"/>
          </a:xfrm>
          <a:prstGeom prst="rect">
            <a:avLst/>
          </a:prstGeom>
          <a:noFill/>
        </p:spPr>
        <p:txBody>
          <a:bodyPr wrap="none" rtlCol="0">
            <a:spAutoFit/>
          </a:bodyPr>
          <a:lstStyle/>
          <a:p>
            <a:r>
              <a:rPr lang="el-GR" sz="2400" dirty="0"/>
              <a:t>Αποκλεισμός αυτόνομης ορμονικής δραστηριότητας</a:t>
            </a:r>
          </a:p>
          <a:p>
            <a:r>
              <a:rPr lang="el-GR" sz="2400" dirty="0"/>
              <a:t>Αποκλεισμός κακοήθειας</a:t>
            </a:r>
            <a:endParaRPr lang="en-CH" sz="2400" dirty="0"/>
          </a:p>
        </p:txBody>
      </p:sp>
      <p:sp>
        <p:nvSpPr>
          <p:cNvPr id="7" name="TextBox 6">
            <a:extLst>
              <a:ext uri="{FF2B5EF4-FFF2-40B4-BE49-F238E27FC236}">
                <a16:creationId xmlns:a16="http://schemas.microsoft.com/office/drawing/2014/main" id="{DF116C74-6D07-26AF-9731-BF21E0EA8DF2}"/>
              </a:ext>
            </a:extLst>
          </p:cNvPr>
          <p:cNvSpPr txBox="1"/>
          <p:nvPr/>
        </p:nvSpPr>
        <p:spPr>
          <a:xfrm>
            <a:off x="1525143" y="1977899"/>
            <a:ext cx="9141714" cy="4199611"/>
          </a:xfrm>
          <a:prstGeom prst="rect">
            <a:avLst/>
          </a:prstGeom>
          <a:noFill/>
        </p:spPr>
        <p:txBody>
          <a:bodyPr wrap="square">
            <a:spAutoFit/>
          </a:bodyPr>
          <a:lstStyle/>
          <a:p>
            <a:pPr eaLnBrk="1" hangingPunct="1">
              <a:lnSpc>
                <a:spcPct val="150000"/>
              </a:lnSpc>
              <a:spcBef>
                <a:spcPts val="600"/>
              </a:spcBef>
              <a:spcAft>
                <a:spcPts val="600"/>
              </a:spcAft>
            </a:pPr>
            <a:r>
              <a:rPr lang="el-GR" sz="2000" b="1" dirty="0">
                <a:latin typeface="Calibri" pitchFamily="34" charset="0"/>
              </a:rPr>
              <a:t>Η κακοήθεια είναι σχετικά σπάνια</a:t>
            </a:r>
            <a:r>
              <a:rPr lang="en-US" sz="2000" b="1" dirty="0">
                <a:latin typeface="Calibri" pitchFamily="34" charset="0"/>
              </a:rPr>
              <a:t>, ≈</a:t>
            </a:r>
            <a:r>
              <a:rPr lang="el-GR" sz="2000" b="1" dirty="0">
                <a:latin typeface="Calibri" pitchFamily="34" charset="0"/>
              </a:rPr>
              <a:t> 5</a:t>
            </a:r>
            <a:r>
              <a:rPr lang="en-US" sz="2000" b="1" dirty="0">
                <a:latin typeface="Calibri" pitchFamily="34" charset="0"/>
              </a:rPr>
              <a:t> %</a:t>
            </a:r>
            <a:endParaRPr lang="el-GR" sz="2000" b="1" dirty="0">
              <a:latin typeface="Calibri" pitchFamily="34" charset="0"/>
            </a:endParaRPr>
          </a:p>
          <a:p>
            <a:pPr eaLnBrk="1" hangingPunct="1">
              <a:lnSpc>
                <a:spcPct val="150000"/>
              </a:lnSpc>
              <a:spcBef>
                <a:spcPts val="600"/>
              </a:spcBef>
              <a:spcAft>
                <a:spcPts val="600"/>
              </a:spcAft>
            </a:pPr>
            <a:r>
              <a:rPr lang="en-US" sz="2000" b="1" dirty="0">
                <a:latin typeface="Calibri" pitchFamily="34" charset="0"/>
              </a:rPr>
              <a:t>Y</a:t>
            </a:r>
            <a:r>
              <a:rPr lang="el-GR" sz="2000" b="1" dirty="0">
                <a:latin typeface="Calibri" pitchFamily="34" charset="0"/>
              </a:rPr>
              <a:t>ποψία για κακοήθεια εάν στη </a:t>
            </a:r>
            <a:r>
              <a:rPr lang="en-US" sz="2000" b="1" dirty="0">
                <a:latin typeface="Calibri" pitchFamily="34" charset="0"/>
              </a:rPr>
              <a:t>CT</a:t>
            </a:r>
            <a:r>
              <a:rPr lang="el-GR" sz="2000" b="1" dirty="0">
                <a:latin typeface="Calibri" pitchFamily="34" charset="0"/>
              </a:rPr>
              <a:t> η διάμετρος είναι ≥ </a:t>
            </a:r>
            <a:r>
              <a:rPr lang="en-US" sz="2000" b="1" dirty="0">
                <a:latin typeface="Calibri" pitchFamily="34" charset="0"/>
              </a:rPr>
              <a:t>4</a:t>
            </a:r>
            <a:r>
              <a:rPr lang="el-GR" sz="2000" b="1" dirty="0">
                <a:latin typeface="Calibri" pitchFamily="34" charset="0"/>
              </a:rPr>
              <a:t> εκ, με ανώμαλα όρια, ανομοιογένεια,</a:t>
            </a:r>
            <a:r>
              <a:rPr lang="en-US" sz="2000" b="1" dirty="0">
                <a:latin typeface="Calibri" pitchFamily="34" charset="0"/>
              </a:rPr>
              <a:t> </a:t>
            </a:r>
            <a:r>
              <a:rPr lang="el-GR" sz="2000" b="1" dirty="0">
                <a:latin typeface="Calibri" pitchFamily="34" charset="0"/>
              </a:rPr>
              <a:t>ασβεστώσεις, </a:t>
            </a:r>
            <a:r>
              <a:rPr lang="en-US" sz="2000" b="1" dirty="0">
                <a:latin typeface="Calibri" pitchFamily="34" charset="0"/>
              </a:rPr>
              <a:t>washout </a:t>
            </a:r>
            <a:r>
              <a:rPr lang="el-GR" sz="2000" b="1" dirty="0">
                <a:latin typeface="Calibri" pitchFamily="34" charset="0"/>
              </a:rPr>
              <a:t>του σκιαγραφικού μετά από 15΄ &lt; 40%</a:t>
            </a:r>
          </a:p>
          <a:p>
            <a:pPr eaLnBrk="1" hangingPunct="1">
              <a:lnSpc>
                <a:spcPct val="150000"/>
              </a:lnSpc>
              <a:spcBef>
                <a:spcPts val="600"/>
              </a:spcBef>
              <a:spcAft>
                <a:spcPts val="600"/>
              </a:spcAft>
            </a:pPr>
            <a:r>
              <a:rPr lang="el-GR" sz="2000" b="1" dirty="0">
                <a:latin typeface="Calibri" pitchFamily="34" charset="0"/>
              </a:rPr>
              <a:t>Υπέρ της καλοήθειας, εάν η πυκνότητα σε</a:t>
            </a:r>
            <a:r>
              <a:rPr lang="en-US" sz="2000" b="1" dirty="0">
                <a:latin typeface="Calibri" pitchFamily="34" charset="0"/>
              </a:rPr>
              <a:t> </a:t>
            </a:r>
            <a:r>
              <a:rPr lang="el-GR" sz="2000" b="1" dirty="0">
                <a:latin typeface="Calibri" pitchFamily="34" charset="0"/>
              </a:rPr>
              <a:t>μονάδες </a:t>
            </a:r>
            <a:r>
              <a:rPr lang="en-US" sz="2000" b="1" dirty="0">
                <a:latin typeface="Calibri" pitchFamily="34" charset="0"/>
              </a:rPr>
              <a:t>Hounsfield Units &lt; 10 </a:t>
            </a:r>
            <a:r>
              <a:rPr lang="el-GR" sz="2000" b="1" dirty="0">
                <a:latin typeface="Calibri" pitchFamily="34" charset="0"/>
              </a:rPr>
              <a:t>και </a:t>
            </a:r>
            <a:r>
              <a:rPr lang="en-US" sz="2000" b="1" dirty="0">
                <a:latin typeface="Calibri" pitchFamily="34" charset="0"/>
              </a:rPr>
              <a:t>washout </a:t>
            </a:r>
            <a:r>
              <a:rPr lang="el-GR" sz="2000" b="1" dirty="0">
                <a:latin typeface="Calibri" pitchFamily="34" charset="0"/>
              </a:rPr>
              <a:t>του σκιαγραφικού μετά από 15΄ &gt; 50%</a:t>
            </a:r>
          </a:p>
          <a:p>
            <a:pPr eaLnBrk="1" hangingPunct="1">
              <a:lnSpc>
                <a:spcPct val="150000"/>
              </a:lnSpc>
              <a:spcBef>
                <a:spcPts val="600"/>
              </a:spcBef>
              <a:spcAft>
                <a:spcPts val="600"/>
              </a:spcAft>
            </a:pPr>
            <a:r>
              <a:rPr lang="el-GR" sz="2000" b="1" dirty="0">
                <a:latin typeface="Calibri" pitchFamily="34" charset="0"/>
              </a:rPr>
              <a:t>Η </a:t>
            </a:r>
            <a:r>
              <a:rPr lang="en-US" sz="2000" b="1" dirty="0">
                <a:latin typeface="Calibri" pitchFamily="34" charset="0"/>
              </a:rPr>
              <a:t>FNA </a:t>
            </a:r>
            <a:r>
              <a:rPr lang="el-GR" sz="2000" b="1" dirty="0">
                <a:latin typeface="Calibri" pitchFamily="34" charset="0"/>
              </a:rPr>
              <a:t>δεν έχει ένδειξη παρά μόνο για διάγνωση μεταστάσεων εάν υπάρχει γνωστός πρωτοπαθής όγκος ή για διάγνωση κάποιας φλεγμονής</a:t>
            </a:r>
            <a:r>
              <a:rPr lang="en-US" sz="2000" b="1" dirty="0">
                <a:latin typeface="Calibri" pitchFamily="34" charset="0"/>
              </a:rPr>
              <a:t> </a:t>
            </a:r>
            <a:r>
              <a:rPr lang="el-GR" sz="2000" b="1" dirty="0">
                <a:latin typeface="Calibri" pitchFamily="34" charset="0"/>
              </a:rPr>
              <a:t>και γίνεται εφόσον αποκλεισθεί το φαιοχρωμοκύττωμα</a:t>
            </a:r>
          </a:p>
        </p:txBody>
      </p:sp>
    </p:spTree>
    <p:extLst>
      <p:ext uri="{BB962C8B-B14F-4D97-AF65-F5344CB8AC3E}">
        <p14:creationId xmlns:p14="http://schemas.microsoft.com/office/powerpoint/2010/main" val="3115573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99B77-AE88-C074-67E7-752B086EC578}"/>
              </a:ext>
            </a:extLst>
          </p:cNvPr>
          <p:cNvPicPr>
            <a:picLocks noChangeAspect="1"/>
          </p:cNvPicPr>
          <p:nvPr/>
        </p:nvPicPr>
        <p:blipFill>
          <a:blip r:embed="rId2"/>
          <a:stretch>
            <a:fillRect/>
          </a:stretch>
        </p:blipFill>
        <p:spPr>
          <a:xfrm>
            <a:off x="2188125" y="109440"/>
            <a:ext cx="7815749" cy="6639119"/>
          </a:xfrm>
          <a:prstGeom prst="rect">
            <a:avLst/>
          </a:prstGeom>
        </p:spPr>
      </p:pic>
    </p:spTree>
    <p:extLst>
      <p:ext uri="{BB962C8B-B14F-4D97-AF65-F5344CB8AC3E}">
        <p14:creationId xmlns:p14="http://schemas.microsoft.com/office/powerpoint/2010/main" val="2343923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F14225-A31D-3115-AC4D-ED26EA6F77C6}"/>
              </a:ext>
            </a:extLst>
          </p:cNvPr>
          <p:cNvSpPr txBox="1"/>
          <p:nvPr/>
        </p:nvSpPr>
        <p:spPr>
          <a:xfrm>
            <a:off x="762001" y="137541"/>
            <a:ext cx="11344274" cy="3046988"/>
          </a:xfrm>
          <a:prstGeom prst="rect">
            <a:avLst/>
          </a:prstGeom>
          <a:noFill/>
        </p:spPr>
        <p:txBody>
          <a:bodyPr wrap="square" rtlCol="0">
            <a:spAutoFit/>
          </a:bodyPr>
          <a:lstStyle/>
          <a:p>
            <a:r>
              <a:rPr lang="el-GR" sz="2400" u="sng" dirty="0"/>
              <a:t>5% των ασθενών με τυχαίωμα επινεφριδίου έχουν υποκλινικό </a:t>
            </a:r>
            <a:r>
              <a:rPr lang="en-US" sz="2400" u="sng" dirty="0"/>
              <a:t>Cushing. </a:t>
            </a:r>
          </a:p>
          <a:p>
            <a:r>
              <a:rPr lang="el-GR" sz="2400" dirty="0"/>
              <a:t>Μπορεί να συνυπάρχει με αρτηριακή υπέρταση, κεντρική παχυσαρκία, </a:t>
            </a:r>
          </a:p>
          <a:p>
            <a:r>
              <a:rPr lang="el-GR" sz="2400" dirty="0"/>
              <a:t>σακχαρώδη διαβήτη και οστεοπόρωση. </a:t>
            </a:r>
            <a:endParaRPr lang="en-US" sz="2400" dirty="0"/>
          </a:p>
          <a:p>
            <a:endParaRPr lang="el-GR" sz="2400" dirty="0"/>
          </a:p>
          <a:p>
            <a:r>
              <a:rPr lang="el-GR" sz="2400" dirty="0"/>
              <a:t>Δεν έχουν την τυπική εικόνα του συνδρόμου </a:t>
            </a:r>
            <a:r>
              <a:rPr lang="en-US" sz="2400" dirty="0"/>
              <a:t>Cushing </a:t>
            </a:r>
            <a:r>
              <a:rPr lang="el-GR" sz="2400" dirty="0"/>
              <a:t>αλλά το τεστ ολονύκτιας</a:t>
            </a:r>
          </a:p>
          <a:p>
            <a:r>
              <a:rPr lang="el-GR" sz="2400" dirty="0"/>
              <a:t>Καταστολής με δεξαμεθαζόνη οδηγεί σε τιμές κορτιζόλης μεταξύ 1,8 και 5 μ</a:t>
            </a:r>
            <a:r>
              <a:rPr lang="en-US" sz="2400" dirty="0"/>
              <a:t>g/dl.</a:t>
            </a:r>
          </a:p>
          <a:p>
            <a:r>
              <a:rPr lang="el-GR" sz="2400" dirty="0"/>
              <a:t>Χρειάζονται από 2 και πάνω παθολογικές δοκιμασίες για τη διάγνωση (πχ τεστ </a:t>
            </a:r>
          </a:p>
          <a:p>
            <a:r>
              <a:rPr lang="el-GR" sz="2400" dirty="0"/>
              <a:t>Καταστολής με δεξαμεθαζόνη και κορτιζόλη ούρων 24ώρου</a:t>
            </a:r>
            <a:r>
              <a:rPr lang="en-US" sz="2400" dirty="0"/>
              <a:t> </a:t>
            </a:r>
            <a:endParaRPr lang="en-CH" sz="2400" dirty="0"/>
          </a:p>
        </p:txBody>
      </p:sp>
      <p:sp>
        <p:nvSpPr>
          <p:cNvPr id="5" name="TextBox 4">
            <a:extLst>
              <a:ext uri="{FF2B5EF4-FFF2-40B4-BE49-F238E27FC236}">
                <a16:creationId xmlns:a16="http://schemas.microsoft.com/office/drawing/2014/main" id="{1A99F37E-B168-621C-0185-B308E5B5896B}"/>
              </a:ext>
            </a:extLst>
          </p:cNvPr>
          <p:cNvSpPr txBox="1"/>
          <p:nvPr/>
        </p:nvSpPr>
        <p:spPr>
          <a:xfrm>
            <a:off x="762001" y="3575304"/>
            <a:ext cx="10617202" cy="830997"/>
          </a:xfrm>
          <a:prstGeom prst="rect">
            <a:avLst/>
          </a:prstGeom>
          <a:noFill/>
        </p:spPr>
        <p:txBody>
          <a:bodyPr wrap="none" rtlCol="0">
            <a:spAutoFit/>
          </a:bodyPr>
          <a:lstStyle/>
          <a:p>
            <a:r>
              <a:rPr lang="el-GR" sz="2400" dirty="0"/>
              <a:t>4-7% μπορεί να έχουν φαιοχρωμοκύττωμα και 5% φλοιοεπινεφριδιακό καρκίνωμα </a:t>
            </a:r>
          </a:p>
          <a:p>
            <a:r>
              <a:rPr lang="el-GR" sz="2400" dirty="0"/>
              <a:t>και 1-10% αλδοστερίνωμα</a:t>
            </a:r>
            <a:endParaRPr lang="en-CH" sz="2400" dirty="0"/>
          </a:p>
        </p:txBody>
      </p:sp>
    </p:spTree>
    <p:extLst>
      <p:ext uri="{BB962C8B-B14F-4D97-AF65-F5344CB8AC3E}">
        <p14:creationId xmlns:p14="http://schemas.microsoft.com/office/powerpoint/2010/main" val="470997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64F06-7620-AA2D-4E2C-F00781326AAB}"/>
              </a:ext>
            </a:extLst>
          </p:cNvPr>
          <p:cNvPicPr>
            <a:picLocks noChangeAspect="1"/>
          </p:cNvPicPr>
          <p:nvPr/>
        </p:nvPicPr>
        <p:blipFill>
          <a:blip r:embed="rId3"/>
          <a:stretch>
            <a:fillRect/>
          </a:stretch>
        </p:blipFill>
        <p:spPr>
          <a:xfrm>
            <a:off x="142505" y="513517"/>
            <a:ext cx="5953496" cy="6270901"/>
          </a:xfrm>
          <a:prstGeom prst="rect">
            <a:avLst/>
          </a:prstGeom>
        </p:spPr>
      </p:pic>
      <p:pic>
        <p:nvPicPr>
          <p:cNvPr id="5" name="Picture 4">
            <a:extLst>
              <a:ext uri="{FF2B5EF4-FFF2-40B4-BE49-F238E27FC236}">
                <a16:creationId xmlns:a16="http://schemas.microsoft.com/office/drawing/2014/main" id="{08D98AFF-4A84-D38B-FECB-66D8290390C7}"/>
              </a:ext>
            </a:extLst>
          </p:cNvPr>
          <p:cNvPicPr>
            <a:picLocks noChangeAspect="1"/>
          </p:cNvPicPr>
          <p:nvPr/>
        </p:nvPicPr>
        <p:blipFill>
          <a:blip r:embed="rId4"/>
          <a:stretch>
            <a:fillRect/>
          </a:stretch>
        </p:blipFill>
        <p:spPr>
          <a:xfrm>
            <a:off x="6391242" y="691976"/>
            <a:ext cx="5034215" cy="5696947"/>
          </a:xfrm>
          <a:prstGeom prst="rect">
            <a:avLst/>
          </a:prstGeom>
        </p:spPr>
      </p:pic>
      <p:sp>
        <p:nvSpPr>
          <p:cNvPr id="6" name="TextBox 5">
            <a:extLst>
              <a:ext uri="{FF2B5EF4-FFF2-40B4-BE49-F238E27FC236}">
                <a16:creationId xmlns:a16="http://schemas.microsoft.com/office/drawing/2014/main" id="{3DFCA69A-7C69-714A-7267-B49262DAC926}"/>
              </a:ext>
            </a:extLst>
          </p:cNvPr>
          <p:cNvSpPr txBox="1"/>
          <p:nvPr/>
        </p:nvSpPr>
        <p:spPr>
          <a:xfrm>
            <a:off x="2684841" y="-32424"/>
            <a:ext cx="6822317" cy="584775"/>
          </a:xfrm>
          <a:prstGeom prst="rect">
            <a:avLst/>
          </a:prstGeom>
          <a:noFill/>
        </p:spPr>
        <p:txBody>
          <a:bodyPr wrap="none" rtlCol="0">
            <a:spAutoFit/>
          </a:bodyPr>
          <a:lstStyle/>
          <a:p>
            <a:r>
              <a:rPr lang="el-GR" sz="3200" dirty="0"/>
              <a:t>Ημερήσιος ρυθμός έκκρισης </a:t>
            </a:r>
            <a:r>
              <a:rPr lang="el-GR" sz="3200" dirty="0" err="1"/>
              <a:t>κορτιζόλης</a:t>
            </a:r>
            <a:endParaRPr lang="en-US" sz="3200" dirty="0"/>
          </a:p>
        </p:txBody>
      </p:sp>
      <p:sp>
        <p:nvSpPr>
          <p:cNvPr id="7" name="TextBox 6">
            <a:extLst>
              <a:ext uri="{FF2B5EF4-FFF2-40B4-BE49-F238E27FC236}">
                <a16:creationId xmlns:a16="http://schemas.microsoft.com/office/drawing/2014/main" id="{2EEF766A-1E8B-FABF-251B-56834CA0DFAA}"/>
              </a:ext>
            </a:extLst>
          </p:cNvPr>
          <p:cNvSpPr txBox="1"/>
          <p:nvPr/>
        </p:nvSpPr>
        <p:spPr>
          <a:xfrm>
            <a:off x="8421416" y="6611779"/>
            <a:ext cx="3770584" cy="246221"/>
          </a:xfrm>
          <a:prstGeom prst="rect">
            <a:avLst/>
          </a:prstGeom>
          <a:noFill/>
        </p:spPr>
        <p:txBody>
          <a:bodyPr wrap="none" rtlCol="0">
            <a:spAutoFit/>
          </a:bodyPr>
          <a:lstStyle/>
          <a:p>
            <a:r>
              <a:rPr lang="en-US" sz="1000" dirty="0"/>
              <a:t>Endocrine Reviews, Volume 38, Issue 1, 1 February 2017, Pages 3–45</a:t>
            </a:r>
          </a:p>
        </p:txBody>
      </p:sp>
    </p:spTree>
    <p:extLst>
      <p:ext uri="{BB962C8B-B14F-4D97-AF65-F5344CB8AC3E}">
        <p14:creationId xmlns:p14="http://schemas.microsoft.com/office/powerpoint/2010/main" val="483326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A329C7-90C3-109D-AC06-806A2C785BFB}"/>
              </a:ext>
            </a:extLst>
          </p:cNvPr>
          <p:cNvSpPr txBox="1"/>
          <p:nvPr/>
        </p:nvSpPr>
        <p:spPr>
          <a:xfrm>
            <a:off x="1116280" y="95003"/>
            <a:ext cx="9731382" cy="1077218"/>
          </a:xfrm>
          <a:prstGeom prst="rect">
            <a:avLst/>
          </a:prstGeom>
          <a:noFill/>
        </p:spPr>
        <p:txBody>
          <a:bodyPr wrap="none" rtlCol="0">
            <a:spAutoFit/>
          </a:bodyPr>
          <a:lstStyle/>
          <a:p>
            <a:pPr algn="ctr"/>
            <a:r>
              <a:rPr lang="el-GR" sz="3200" dirty="0"/>
              <a:t>Διαταραχή του κιρκαδιανού ρυθμού έκκρισης </a:t>
            </a:r>
            <a:r>
              <a:rPr lang="el-GR" sz="3200" dirty="0" err="1"/>
              <a:t>κορτιζόλης</a:t>
            </a:r>
            <a:endParaRPr lang="el-GR" sz="3200" dirty="0"/>
          </a:p>
          <a:p>
            <a:pPr algn="ctr"/>
            <a:r>
              <a:rPr lang="el-GR" sz="3200" dirty="0"/>
              <a:t>σε </a:t>
            </a:r>
            <a:r>
              <a:rPr lang="el-GR" sz="3200" dirty="0" err="1"/>
              <a:t>βαρέως</a:t>
            </a:r>
            <a:r>
              <a:rPr lang="el-GR" sz="3200" dirty="0"/>
              <a:t> πάσχοντες</a:t>
            </a:r>
            <a:endParaRPr lang="en-US" sz="3200" dirty="0"/>
          </a:p>
        </p:txBody>
      </p:sp>
      <p:pic>
        <p:nvPicPr>
          <p:cNvPr id="5" name="Picture 4">
            <a:extLst>
              <a:ext uri="{FF2B5EF4-FFF2-40B4-BE49-F238E27FC236}">
                <a16:creationId xmlns:a16="http://schemas.microsoft.com/office/drawing/2014/main" id="{24FA8E8A-C175-EE60-3289-5F21C5BCB7DA}"/>
              </a:ext>
            </a:extLst>
          </p:cNvPr>
          <p:cNvPicPr>
            <a:picLocks noChangeAspect="1"/>
          </p:cNvPicPr>
          <p:nvPr/>
        </p:nvPicPr>
        <p:blipFill>
          <a:blip r:embed="rId2"/>
          <a:stretch>
            <a:fillRect/>
          </a:stretch>
        </p:blipFill>
        <p:spPr>
          <a:xfrm>
            <a:off x="4410381" y="1630141"/>
            <a:ext cx="7631165" cy="4734664"/>
          </a:xfrm>
          <a:prstGeom prst="rect">
            <a:avLst/>
          </a:prstGeom>
        </p:spPr>
      </p:pic>
      <p:sp>
        <p:nvSpPr>
          <p:cNvPr id="6" name="TextBox 5">
            <a:extLst>
              <a:ext uri="{FF2B5EF4-FFF2-40B4-BE49-F238E27FC236}">
                <a16:creationId xmlns:a16="http://schemas.microsoft.com/office/drawing/2014/main" id="{2C90E0D5-AFC1-D267-435C-30CB19BA7C0C}"/>
              </a:ext>
            </a:extLst>
          </p:cNvPr>
          <p:cNvSpPr txBox="1"/>
          <p:nvPr/>
        </p:nvSpPr>
        <p:spPr>
          <a:xfrm>
            <a:off x="0" y="1864426"/>
            <a:ext cx="5220916" cy="2308324"/>
          </a:xfrm>
          <a:prstGeom prst="rect">
            <a:avLst/>
          </a:prstGeom>
          <a:noFill/>
        </p:spPr>
        <p:txBody>
          <a:bodyPr wrap="none" rtlCol="0">
            <a:spAutoFit/>
          </a:bodyPr>
          <a:lstStyle/>
          <a:p>
            <a:pPr marL="342900" indent="-342900">
              <a:buFont typeface="Arial" panose="020B0604020202020204" pitchFamily="34" charset="0"/>
              <a:buChar char="•"/>
            </a:pPr>
            <a:r>
              <a:rPr lang="el-GR" sz="2400" dirty="0"/>
              <a:t>ταχεία αύξηση </a:t>
            </a:r>
            <a:r>
              <a:rPr lang="el-GR" sz="2400" dirty="0" err="1"/>
              <a:t>κορτιζόλης</a:t>
            </a:r>
            <a:r>
              <a:rPr lang="el-GR" sz="2400" dirty="0"/>
              <a:t> στα πρώτα</a:t>
            </a:r>
          </a:p>
          <a:p>
            <a:r>
              <a:rPr lang="el-GR" sz="2400" dirty="0"/>
              <a:t>στάδια οξείας νόσου</a:t>
            </a:r>
          </a:p>
          <a:p>
            <a:pPr marL="342900" indent="-342900">
              <a:buFont typeface="Arial" panose="020B0604020202020204" pitchFamily="34" charset="0"/>
              <a:buChar char="•"/>
            </a:pPr>
            <a:r>
              <a:rPr lang="el-GR" sz="2400" dirty="0"/>
              <a:t>απώλεια </a:t>
            </a:r>
            <a:r>
              <a:rPr lang="el-GR" sz="2400" dirty="0" err="1"/>
              <a:t>νυχθημερήσιου</a:t>
            </a:r>
            <a:r>
              <a:rPr lang="el-GR" sz="2400" dirty="0"/>
              <a:t> ρυθμού</a:t>
            </a:r>
          </a:p>
          <a:p>
            <a:pPr marL="342900" indent="-342900">
              <a:buFont typeface="Arial" panose="020B0604020202020204" pitchFamily="34" charset="0"/>
              <a:buChar char="•"/>
            </a:pPr>
            <a:r>
              <a:rPr lang="el-GR" sz="2400" dirty="0"/>
              <a:t>Αυξημένη </a:t>
            </a:r>
            <a:r>
              <a:rPr lang="en-US" sz="2400" dirty="0"/>
              <a:t>ACTH, CRH </a:t>
            </a:r>
            <a:r>
              <a:rPr lang="el-GR" sz="2400" dirty="0"/>
              <a:t>αρχικά</a:t>
            </a:r>
          </a:p>
          <a:p>
            <a:pPr marL="342900" indent="-342900">
              <a:buFont typeface="Arial" panose="020B0604020202020204" pitchFamily="34" charset="0"/>
              <a:buChar char="•"/>
            </a:pPr>
            <a:r>
              <a:rPr lang="el-GR" sz="2400" dirty="0"/>
              <a:t>κατάργηση αρνητικής παλίνδρομης</a:t>
            </a:r>
          </a:p>
          <a:p>
            <a:r>
              <a:rPr lang="el-GR" sz="2400" dirty="0"/>
              <a:t>δράσης </a:t>
            </a:r>
            <a:r>
              <a:rPr lang="el-GR" sz="2400" dirty="0" err="1"/>
              <a:t>κορτιζόλης</a:t>
            </a:r>
            <a:endParaRPr lang="en-US" sz="2400" dirty="0"/>
          </a:p>
        </p:txBody>
      </p:sp>
    </p:spTree>
    <p:extLst>
      <p:ext uri="{BB962C8B-B14F-4D97-AF65-F5344CB8AC3E}">
        <p14:creationId xmlns:p14="http://schemas.microsoft.com/office/powerpoint/2010/main" val="3770793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lides-5">
            <a:extLst>
              <a:ext uri="{FF2B5EF4-FFF2-40B4-BE49-F238E27FC236}">
                <a16:creationId xmlns:a16="http://schemas.microsoft.com/office/drawing/2014/main" id="{A916AED4-8E33-7F89-89C8-2F02D627158E}"/>
              </a:ext>
            </a:extLst>
          </p:cNvPr>
          <p:cNvPicPr>
            <a:picLocks noChangeAspect="1"/>
          </p:cNvPicPr>
          <p:nvPr/>
        </p:nvPicPr>
        <p:blipFill>
          <a:blip r:embed="rId2"/>
          <a:srcRect/>
          <a:stretch>
            <a:fillRect/>
          </a:stretch>
        </p:blipFill>
        <p:spPr>
          <a:xfrm>
            <a:off x="5232397" y="0"/>
            <a:ext cx="5435595" cy="6858000"/>
          </a:xfrm>
          <a:prstGeom prst="rect">
            <a:avLst/>
          </a:prstGeom>
          <a:noFill/>
          <a:ln cap="flat">
            <a:noFill/>
          </a:ln>
        </p:spPr>
      </p:pic>
      <p:sp>
        <p:nvSpPr>
          <p:cNvPr id="3" name="Rectangle 3">
            <a:extLst>
              <a:ext uri="{FF2B5EF4-FFF2-40B4-BE49-F238E27FC236}">
                <a16:creationId xmlns:a16="http://schemas.microsoft.com/office/drawing/2014/main" id="{A0FD8576-C988-92BE-CEA3-A749A89EE68A}"/>
              </a:ext>
            </a:extLst>
          </p:cNvPr>
          <p:cNvSpPr/>
          <p:nvPr/>
        </p:nvSpPr>
        <p:spPr>
          <a:xfrm>
            <a:off x="1524003" y="692145"/>
            <a:ext cx="3708404" cy="2376489"/>
          </a:xfrm>
          <a:prstGeom prst="rect">
            <a:avLst/>
          </a:prstGeom>
          <a:solidFill>
            <a:srgbClr val="6D6D6D"/>
          </a:solidFill>
          <a:ln w="9528" cap="flat">
            <a:solidFill>
              <a:srgbClr val="FFC000"/>
            </a:solidFill>
            <a:prstDash val="solid"/>
            <a:miter/>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C000"/>
                </a:solidFill>
                <a:uFillTx/>
                <a:latin typeface="Arial" pitchFamily="34"/>
              </a:rPr>
              <a:t>Addison disease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C000"/>
                </a:solidFill>
                <a:uFillTx/>
                <a:latin typeface="Arial" pitchFamily="34"/>
              </a:rPr>
              <a:t>1855</a:t>
            </a:r>
            <a:endParaRPr lang="el-GR" sz="3200" b="1" i="0" u="none" strike="noStrike" kern="1200" cap="none" spc="0" baseline="0">
              <a:solidFill>
                <a:srgbClr val="FFC000"/>
              </a:solidFill>
              <a:uFillTx/>
              <a:latin typeface="Arial" pitchFamily="3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2980</Words>
  <Application>Microsoft Office PowerPoint</Application>
  <PresentationFormat>Widescreen</PresentationFormat>
  <Paragraphs>364</Paragraphs>
  <Slides>66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Calibri Light</vt:lpstr>
      <vt:lpstr>Symbol</vt:lpstr>
      <vt:lpstr>Wingdings</vt:lpstr>
      <vt:lpstr>Office Theme</vt:lpstr>
      <vt:lpstr>Επινεφρίδια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Ειδικά συμπτώματα και σημεία στην έκτοπη έκκριση ACTH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Δοκιμασίες που βοηθούν στην διευκρίνηση του αιτίου του σ. Cushing</vt:lpstr>
      <vt:lpstr>Επιλεκτική απεικόνιση  συχνά τυχαιώματα των επινεφριδίων και της υπόφυσης</vt:lpstr>
      <vt:lpstr>PowerPoint Presentation</vt:lpstr>
      <vt:lpstr>PowerPoint Presentation</vt:lpstr>
      <vt:lpstr>PowerPoint Presentation</vt:lpstr>
      <vt:lpstr>Φαρμακευτική θεραπεία</vt:lpstr>
      <vt:lpstr>PowerPoint Presentation</vt:lpstr>
      <vt:lpstr>Εργαστηριακός έλεγχος</vt:lpstr>
      <vt:lpstr>Ποιο είναι το επόμενο βήμα</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Επινεφριδιακή ανεπάρκεια-νόσος Addison</dc:title>
  <dc:creator>Dionysios Chartoumpekis</dc:creator>
  <cp:lastModifiedBy>Dionysios Chartoumpekis</cp:lastModifiedBy>
  <cp:revision>1</cp:revision>
  <dcterms:created xsi:type="dcterms:W3CDTF">2023-10-10T03:22:47Z</dcterms:created>
  <dcterms:modified xsi:type="dcterms:W3CDTF">2024-10-09T02:16:26Z</dcterms:modified>
</cp:coreProperties>
</file>