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66" r:id="rId3"/>
    <p:sldId id="493" r:id="rId4"/>
    <p:sldId id="497" r:id="rId5"/>
    <p:sldId id="473" r:id="rId6"/>
    <p:sldId id="474" r:id="rId7"/>
    <p:sldId id="475" r:id="rId8"/>
    <p:sldId id="494" r:id="rId9"/>
    <p:sldId id="469" r:id="rId10"/>
    <p:sldId id="467" r:id="rId11"/>
    <p:sldId id="442" r:id="rId12"/>
    <p:sldId id="479" r:id="rId13"/>
    <p:sldId id="1052" r:id="rId14"/>
    <p:sldId id="1051" r:id="rId15"/>
    <p:sldId id="470" r:id="rId16"/>
    <p:sldId id="471" r:id="rId17"/>
    <p:sldId id="1048" r:id="rId18"/>
    <p:sldId id="472" r:id="rId19"/>
    <p:sldId id="489" r:id="rId20"/>
    <p:sldId id="1049" r:id="rId21"/>
    <p:sldId id="481" r:id="rId22"/>
    <p:sldId id="1053" r:id="rId23"/>
    <p:sldId id="486" r:id="rId24"/>
    <p:sldId id="448" r:id="rId25"/>
    <p:sldId id="487" r:id="rId26"/>
    <p:sldId id="364" r:id="rId27"/>
    <p:sldId id="1050" r:id="rId28"/>
    <p:sldId id="1047" r:id="rId29"/>
    <p:sldId id="485" r:id="rId30"/>
    <p:sldId id="104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DE68F-7383-4621-93CF-EBDCFD9FCD7E}" v="170" dt="2021-10-18T06:56:18.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474" autoAdjust="0"/>
  </p:normalViewPr>
  <p:slideViewPr>
    <p:cSldViewPr snapToGrid="0">
      <p:cViewPr varScale="1">
        <p:scale>
          <a:sx n="60" d="100"/>
          <a:sy n="60" d="100"/>
        </p:scale>
        <p:origin x="90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ΓΑΡΙΤΗΣ ΓΡΗΓΟΡΙΟΣ" userId="c0822744-574b-4ae9-94c8-ec2c0bec115e" providerId="ADAL" clId="{8F1DE68F-7383-4621-93CF-EBDCFD9FCD7E}"/>
    <pc:docChg chg="undo custSel addSld delSld modSld sldOrd">
      <pc:chgData name="ΜΑΡΓΑΡΙΤΗΣ ΓΡΗΓΟΡΙΟΣ" userId="c0822744-574b-4ae9-94c8-ec2c0bec115e" providerId="ADAL" clId="{8F1DE68F-7383-4621-93CF-EBDCFD9FCD7E}" dt="2021-10-18T06:56:21.782" v="10420" actId="14100"/>
      <pc:docMkLst>
        <pc:docMk/>
      </pc:docMkLst>
      <pc:sldChg chg="modSp mod">
        <pc:chgData name="ΜΑΡΓΑΡΙΤΗΣ ΓΡΗΓΟΡΙΟΣ" userId="c0822744-574b-4ae9-94c8-ec2c0bec115e" providerId="ADAL" clId="{8F1DE68F-7383-4621-93CF-EBDCFD9FCD7E}" dt="2021-09-27T05:27:47.507" v="121" actId="20577"/>
        <pc:sldMkLst>
          <pc:docMk/>
          <pc:sldMk cId="200656307" sldId="256"/>
        </pc:sldMkLst>
        <pc:spChg chg="mod">
          <ac:chgData name="ΜΑΡΓΑΡΙΤΗΣ ΓΡΗΓΟΡΙΟΣ" userId="c0822744-574b-4ae9-94c8-ec2c0bec115e" providerId="ADAL" clId="{8F1DE68F-7383-4621-93CF-EBDCFD9FCD7E}" dt="2021-09-27T05:27:47.507" v="121" actId="20577"/>
          <ac:spMkLst>
            <pc:docMk/>
            <pc:sldMk cId="200656307" sldId="256"/>
            <ac:spMk id="3" creationId="{4CA72EFF-121C-46D4-900A-AA1B491792E4}"/>
          </ac:spMkLst>
        </pc:spChg>
      </pc:sldChg>
      <pc:sldChg chg="modSp new add del mod">
        <pc:chgData name="ΜΑΡΓΑΡΙΤΗΣ ΓΡΗΓΟΡΙΟΣ" userId="c0822744-574b-4ae9-94c8-ec2c0bec115e" providerId="ADAL" clId="{8F1DE68F-7383-4621-93CF-EBDCFD9FCD7E}" dt="2021-09-28T07:58:22.218" v="5163" actId="47"/>
        <pc:sldMkLst>
          <pc:docMk/>
          <pc:sldMk cId="3084494189" sldId="257"/>
        </pc:sldMkLst>
        <pc:spChg chg="mod">
          <ac:chgData name="ΜΑΡΓΑΡΙΤΗΣ ΓΡΗΓΟΡΙΟΣ" userId="c0822744-574b-4ae9-94c8-ec2c0bec115e" providerId="ADAL" clId="{8F1DE68F-7383-4621-93CF-EBDCFD9FCD7E}" dt="2021-09-28T07:52:42.241" v="5126" actId="6549"/>
          <ac:spMkLst>
            <pc:docMk/>
            <pc:sldMk cId="3084494189" sldId="257"/>
            <ac:spMk id="3" creationId="{5E4AF14A-60D1-4B31-B383-FCAFAE320E72}"/>
          </ac:spMkLst>
        </pc:spChg>
      </pc:sldChg>
      <pc:sldChg chg="modSp new add del mod">
        <pc:chgData name="ΜΑΡΓΑΡΙΤΗΣ ΓΡΗΓΟΡΙΟΣ" userId="c0822744-574b-4ae9-94c8-ec2c0bec115e" providerId="ADAL" clId="{8F1DE68F-7383-4621-93CF-EBDCFD9FCD7E}" dt="2021-09-28T07:58:22.781" v="5164" actId="47"/>
        <pc:sldMkLst>
          <pc:docMk/>
          <pc:sldMk cId="2444883491" sldId="258"/>
        </pc:sldMkLst>
        <pc:spChg chg="mod">
          <ac:chgData name="ΜΑΡΓΑΡΙΤΗΣ ΓΡΗΓΟΡΙΟΣ" userId="c0822744-574b-4ae9-94c8-ec2c0bec115e" providerId="ADAL" clId="{8F1DE68F-7383-4621-93CF-EBDCFD9FCD7E}" dt="2021-09-26T15:29:32.780" v="6" actId="20578"/>
          <ac:spMkLst>
            <pc:docMk/>
            <pc:sldMk cId="2444883491" sldId="258"/>
            <ac:spMk id="2" creationId="{94AB8775-D2B6-4060-A725-020882BA8788}"/>
          </ac:spMkLst>
        </pc:spChg>
        <pc:spChg chg="mod">
          <ac:chgData name="ΜΑΡΓΑΡΙΤΗΣ ΓΡΗΓΟΡΙΟΣ" userId="c0822744-574b-4ae9-94c8-ec2c0bec115e" providerId="ADAL" clId="{8F1DE68F-7383-4621-93CF-EBDCFD9FCD7E}" dt="2021-09-26T15:29:32.827" v="7" actId="27636"/>
          <ac:spMkLst>
            <pc:docMk/>
            <pc:sldMk cId="2444883491" sldId="258"/>
            <ac:spMk id="3" creationId="{FF8DE668-DED4-42B0-BC55-E0FDAE202882}"/>
          </ac:spMkLst>
        </pc:spChg>
      </pc:sldChg>
      <pc:sldChg chg="modSp new del mod modNotesTx">
        <pc:chgData name="ΜΑΡΓΑΡΙΤΗΣ ΓΡΗΓΟΡΙΟΣ" userId="c0822744-574b-4ae9-94c8-ec2c0bec115e" providerId="ADAL" clId="{8F1DE68F-7383-4621-93CF-EBDCFD9FCD7E}" dt="2021-09-28T07:58:27.688" v="5165" actId="47"/>
        <pc:sldMkLst>
          <pc:docMk/>
          <pc:sldMk cId="1149549109" sldId="259"/>
        </pc:sldMkLst>
        <pc:spChg chg="mod">
          <ac:chgData name="ΜΑΡΓΑΡΙΤΗΣ ΓΡΗΓΟΡΙΟΣ" userId="c0822744-574b-4ae9-94c8-ec2c0bec115e" providerId="ADAL" clId="{8F1DE68F-7383-4621-93CF-EBDCFD9FCD7E}" dt="2021-09-28T07:53:22.535" v="5129" actId="1076"/>
          <ac:spMkLst>
            <pc:docMk/>
            <pc:sldMk cId="1149549109" sldId="259"/>
            <ac:spMk id="2" creationId="{0E470CF0-5CEB-45F7-82C7-4B649A0DFE86}"/>
          </ac:spMkLst>
        </pc:spChg>
        <pc:spChg chg="mod">
          <ac:chgData name="ΜΑΡΓΑΡΙΤΗΣ ΓΡΗΓΟΡΙΟΣ" userId="c0822744-574b-4ae9-94c8-ec2c0bec115e" providerId="ADAL" clId="{8F1DE68F-7383-4621-93CF-EBDCFD9FCD7E}" dt="2021-09-28T07:53:17.124" v="5128" actId="1076"/>
          <ac:spMkLst>
            <pc:docMk/>
            <pc:sldMk cId="1149549109" sldId="259"/>
            <ac:spMk id="3" creationId="{EF3A60E1-F0BE-4B53-9D92-63422EE71F0D}"/>
          </ac:spMkLst>
        </pc:spChg>
      </pc:sldChg>
      <pc:sldChg chg="add del">
        <pc:chgData name="ΜΑΡΓΑΡΙΤΗΣ ΓΡΗΓΟΡΙΟΣ" userId="c0822744-574b-4ae9-94c8-ec2c0bec115e" providerId="ADAL" clId="{8F1DE68F-7383-4621-93CF-EBDCFD9FCD7E}" dt="2021-09-26T15:51:49.254" v="88" actId="47"/>
        <pc:sldMkLst>
          <pc:docMk/>
          <pc:sldMk cId="0" sldId="261"/>
        </pc:sldMkLst>
      </pc:sldChg>
      <pc:sldChg chg="add del">
        <pc:chgData name="ΜΑΡΓΑΡΙΤΗΣ ΓΡΗΓΟΡΙΟΣ" userId="c0822744-574b-4ae9-94c8-ec2c0bec115e" providerId="ADAL" clId="{8F1DE68F-7383-4621-93CF-EBDCFD9FCD7E}" dt="2021-09-27T06:33:35.095" v="1350" actId="47"/>
        <pc:sldMkLst>
          <pc:docMk/>
          <pc:sldMk cId="0" sldId="262"/>
        </pc:sldMkLst>
      </pc:sldChg>
      <pc:sldChg chg="add del">
        <pc:chgData name="ΜΑΡΓΑΡΙΤΗΣ ΓΡΗΓΟΡΙΟΣ" userId="c0822744-574b-4ae9-94c8-ec2c0bec115e" providerId="ADAL" clId="{8F1DE68F-7383-4621-93CF-EBDCFD9FCD7E}" dt="2021-09-27T06:33:44.946" v="1351" actId="2696"/>
        <pc:sldMkLst>
          <pc:docMk/>
          <pc:sldMk cId="0" sldId="263"/>
        </pc:sldMkLst>
      </pc:sldChg>
      <pc:sldChg chg="add del">
        <pc:chgData name="ΜΑΡΓΑΡΙΤΗΣ ΓΡΗΓΟΡΙΟΣ" userId="c0822744-574b-4ae9-94c8-ec2c0bec115e" providerId="ADAL" clId="{8F1DE68F-7383-4621-93CF-EBDCFD9FCD7E}" dt="2021-09-27T07:49:55.791" v="2119" actId="47"/>
        <pc:sldMkLst>
          <pc:docMk/>
          <pc:sldMk cId="866687225" sldId="263"/>
        </pc:sldMkLst>
      </pc:sldChg>
      <pc:sldChg chg="modSp add del mod">
        <pc:chgData name="ΜΑΡΓΑΡΙΤΗΣ ΓΡΗΓΟΡΙΟΣ" userId="c0822744-574b-4ae9-94c8-ec2c0bec115e" providerId="ADAL" clId="{8F1DE68F-7383-4621-93CF-EBDCFD9FCD7E}" dt="2021-09-28T06:38:18.691" v="3551" actId="47"/>
        <pc:sldMkLst>
          <pc:docMk/>
          <pc:sldMk cId="0" sldId="264"/>
        </pc:sldMkLst>
        <pc:spChg chg="mod">
          <ac:chgData name="ΜΑΡΓΑΡΙΤΗΣ ΓΡΗΓΟΡΙΟΣ" userId="c0822744-574b-4ae9-94c8-ec2c0bec115e" providerId="ADAL" clId="{8F1DE68F-7383-4621-93CF-EBDCFD9FCD7E}" dt="2021-09-26T15:45:52.330" v="25" actId="207"/>
          <ac:spMkLst>
            <pc:docMk/>
            <pc:sldMk cId="0" sldId="264"/>
            <ac:spMk id="11267" creationId="{A1D79D2C-DDE1-4517-963C-44D682363612}"/>
          </ac:spMkLst>
        </pc:spChg>
        <pc:spChg chg="mod">
          <ac:chgData name="ΜΑΡΓΑΡΙΤΗΣ ΓΡΗΓΟΡΙΟΣ" userId="c0822744-574b-4ae9-94c8-ec2c0bec115e" providerId="ADAL" clId="{8F1DE68F-7383-4621-93CF-EBDCFD9FCD7E}" dt="2021-09-26T15:45:40.854" v="23" actId="207"/>
          <ac:spMkLst>
            <pc:docMk/>
            <pc:sldMk cId="0" sldId="264"/>
            <ac:spMk id="11268" creationId="{88FD545E-0252-47BF-8042-92EA789BF18A}"/>
          </ac:spMkLst>
        </pc:spChg>
      </pc:sldChg>
      <pc:sldChg chg="add del">
        <pc:chgData name="ΜΑΡΓΑΡΙΤΗΣ ΓΡΗΓΟΡΙΟΣ" userId="c0822744-574b-4ae9-94c8-ec2c0bec115e" providerId="ADAL" clId="{8F1DE68F-7383-4621-93CF-EBDCFD9FCD7E}" dt="2021-09-26T15:47:30.212" v="27" actId="47"/>
        <pc:sldMkLst>
          <pc:docMk/>
          <pc:sldMk cId="0" sldId="266"/>
        </pc:sldMkLst>
      </pc:sldChg>
      <pc:sldChg chg="add del">
        <pc:chgData name="ΜΑΡΓΑΡΙΤΗΣ ΓΡΗΓΟΡΙΟΣ" userId="c0822744-574b-4ae9-94c8-ec2c0bec115e" providerId="ADAL" clId="{8F1DE68F-7383-4621-93CF-EBDCFD9FCD7E}" dt="2021-09-27T06:35:37.493" v="1353" actId="2696"/>
        <pc:sldMkLst>
          <pc:docMk/>
          <pc:sldMk cId="0" sldId="267"/>
        </pc:sldMkLst>
      </pc:sldChg>
      <pc:sldChg chg="add del">
        <pc:chgData name="ΜΑΡΓΑΡΙΤΗΣ ΓΡΗΓΟΡΙΟΣ" userId="c0822744-574b-4ae9-94c8-ec2c0bec115e" providerId="ADAL" clId="{8F1DE68F-7383-4621-93CF-EBDCFD9FCD7E}" dt="2021-09-26T15:47:38.244" v="28" actId="47"/>
        <pc:sldMkLst>
          <pc:docMk/>
          <pc:sldMk cId="0" sldId="283"/>
        </pc:sldMkLst>
      </pc:sldChg>
      <pc:sldChg chg="add del">
        <pc:chgData name="ΜΑΡΓΑΡΙΤΗΣ ΓΡΗΓΟΡΙΟΣ" userId="c0822744-574b-4ae9-94c8-ec2c0bec115e" providerId="ADAL" clId="{8F1DE68F-7383-4621-93CF-EBDCFD9FCD7E}" dt="2021-09-28T06:38:22.210" v="3553" actId="47"/>
        <pc:sldMkLst>
          <pc:docMk/>
          <pc:sldMk cId="0" sldId="285"/>
        </pc:sldMkLst>
      </pc:sldChg>
      <pc:sldChg chg="add del">
        <pc:chgData name="ΜΑΡΓΑΡΙΤΗΣ ΓΡΗΓΟΡΙΟΣ" userId="c0822744-574b-4ae9-94c8-ec2c0bec115e" providerId="ADAL" clId="{8F1DE68F-7383-4621-93CF-EBDCFD9FCD7E}" dt="2021-09-28T06:38:21.464" v="3552" actId="47"/>
        <pc:sldMkLst>
          <pc:docMk/>
          <pc:sldMk cId="0" sldId="286"/>
        </pc:sldMkLst>
      </pc:sldChg>
      <pc:sldChg chg="add del">
        <pc:chgData name="ΜΑΡΓΑΡΙΤΗΣ ΓΡΗΓΟΡΙΟΣ" userId="c0822744-574b-4ae9-94c8-ec2c0bec115e" providerId="ADAL" clId="{8F1DE68F-7383-4621-93CF-EBDCFD9FCD7E}" dt="2021-09-27T06:33:44.946" v="1351" actId="2696"/>
        <pc:sldMkLst>
          <pc:docMk/>
          <pc:sldMk cId="0" sldId="287"/>
        </pc:sldMkLst>
      </pc:sldChg>
      <pc:sldChg chg="add del">
        <pc:chgData name="ΜΑΡΓΑΡΙΤΗΣ ΓΡΗΓΟΡΙΟΣ" userId="c0822744-574b-4ae9-94c8-ec2c0bec115e" providerId="ADAL" clId="{8F1DE68F-7383-4621-93CF-EBDCFD9FCD7E}" dt="2021-09-27T07:49:55.174" v="2118" actId="47"/>
        <pc:sldMkLst>
          <pc:docMk/>
          <pc:sldMk cId="4101722924" sldId="287"/>
        </pc:sldMkLst>
      </pc:sldChg>
      <pc:sldChg chg="add del">
        <pc:chgData name="ΜΑΡΓΑΡΙΤΗΣ ΓΡΗΓΟΡΙΟΣ" userId="c0822744-574b-4ae9-94c8-ec2c0bec115e" providerId="ADAL" clId="{8F1DE68F-7383-4621-93CF-EBDCFD9FCD7E}" dt="2021-09-27T06:35:52.043" v="1357" actId="47"/>
        <pc:sldMkLst>
          <pc:docMk/>
          <pc:sldMk cId="0" sldId="288"/>
        </pc:sldMkLst>
      </pc:sldChg>
      <pc:sldChg chg="add del">
        <pc:chgData name="ΜΑΡΓΑΡΙΤΗΣ ΓΡΗΓΟΡΙΟΣ" userId="c0822744-574b-4ae9-94c8-ec2c0bec115e" providerId="ADAL" clId="{8F1DE68F-7383-4621-93CF-EBDCFD9FCD7E}" dt="2021-09-27T06:35:53.152" v="1358" actId="47"/>
        <pc:sldMkLst>
          <pc:docMk/>
          <pc:sldMk cId="0" sldId="289"/>
        </pc:sldMkLst>
      </pc:sldChg>
      <pc:sldChg chg="add del">
        <pc:chgData name="ΜΑΡΓΑΡΙΤΗΣ ΓΡΗΓΟΡΙΟΣ" userId="c0822744-574b-4ae9-94c8-ec2c0bec115e" providerId="ADAL" clId="{8F1DE68F-7383-4621-93CF-EBDCFD9FCD7E}" dt="2021-09-27T07:31:59.994" v="1844" actId="47"/>
        <pc:sldMkLst>
          <pc:docMk/>
          <pc:sldMk cId="401355694" sldId="289"/>
        </pc:sldMkLst>
      </pc:sldChg>
      <pc:sldChg chg="add del">
        <pc:chgData name="ΜΑΡΓΑΡΙΤΗΣ ΓΡΗΓΟΡΙΟΣ" userId="c0822744-574b-4ae9-94c8-ec2c0bec115e" providerId="ADAL" clId="{8F1DE68F-7383-4621-93CF-EBDCFD9FCD7E}" dt="2021-09-27T06:35:41.582" v="1354" actId="47"/>
        <pc:sldMkLst>
          <pc:docMk/>
          <pc:sldMk cId="0" sldId="290"/>
        </pc:sldMkLst>
      </pc:sldChg>
      <pc:sldChg chg="add del">
        <pc:chgData name="ΜΑΡΓΑΡΙΤΗΣ ΓΡΗΓΟΡΙΟΣ" userId="c0822744-574b-4ae9-94c8-ec2c0bec115e" providerId="ADAL" clId="{8F1DE68F-7383-4621-93CF-EBDCFD9FCD7E}" dt="2021-09-27T06:35:51.005" v="1356" actId="47"/>
        <pc:sldMkLst>
          <pc:docMk/>
          <pc:sldMk cId="0" sldId="291"/>
        </pc:sldMkLst>
      </pc:sldChg>
      <pc:sldChg chg="add del">
        <pc:chgData name="ΜΑΡΓΑΡΙΤΗΣ ΓΡΗΓΟΡΙΟΣ" userId="c0822744-574b-4ae9-94c8-ec2c0bec115e" providerId="ADAL" clId="{8F1DE68F-7383-4621-93CF-EBDCFD9FCD7E}" dt="2021-09-26T15:47:54.512" v="29" actId="47"/>
        <pc:sldMkLst>
          <pc:docMk/>
          <pc:sldMk cId="0" sldId="292"/>
        </pc:sldMkLst>
      </pc:sldChg>
      <pc:sldChg chg="add del">
        <pc:chgData name="ΜΑΡΓΑΡΙΤΗΣ ΓΡΗΓΟΡΙΟΣ" userId="c0822744-574b-4ae9-94c8-ec2c0bec115e" providerId="ADAL" clId="{8F1DE68F-7383-4621-93CF-EBDCFD9FCD7E}" dt="2021-09-27T05:53:10.257" v="860" actId="47"/>
        <pc:sldMkLst>
          <pc:docMk/>
          <pc:sldMk cId="0" sldId="294"/>
        </pc:sldMkLst>
      </pc:sldChg>
      <pc:sldChg chg="add del">
        <pc:chgData name="ΜΑΡΓΑΡΙΤΗΣ ΓΡΗΓΟΡΙΟΣ" userId="c0822744-574b-4ae9-94c8-ec2c0bec115e" providerId="ADAL" clId="{8F1DE68F-7383-4621-93CF-EBDCFD9FCD7E}" dt="2021-09-26T15:48:01.274" v="32" actId="47"/>
        <pc:sldMkLst>
          <pc:docMk/>
          <pc:sldMk cId="0" sldId="295"/>
        </pc:sldMkLst>
      </pc:sldChg>
      <pc:sldChg chg="add del">
        <pc:chgData name="ΜΑΡΓΑΡΙΤΗΣ ΓΡΗΓΟΡΙΟΣ" userId="c0822744-574b-4ae9-94c8-ec2c0bec115e" providerId="ADAL" clId="{8F1DE68F-7383-4621-93CF-EBDCFD9FCD7E}" dt="2021-09-26T15:47:57.471" v="30" actId="47"/>
        <pc:sldMkLst>
          <pc:docMk/>
          <pc:sldMk cId="0" sldId="296"/>
        </pc:sldMkLst>
      </pc:sldChg>
      <pc:sldChg chg="add del">
        <pc:chgData name="ΜΑΡΓΑΡΙΤΗΣ ΓΡΗΓΟΡΙΟΣ" userId="c0822744-574b-4ae9-94c8-ec2c0bec115e" providerId="ADAL" clId="{8F1DE68F-7383-4621-93CF-EBDCFD9FCD7E}" dt="2021-09-26T15:47:58.596" v="31" actId="47"/>
        <pc:sldMkLst>
          <pc:docMk/>
          <pc:sldMk cId="0" sldId="297"/>
        </pc:sldMkLst>
      </pc:sldChg>
      <pc:sldChg chg="add del">
        <pc:chgData name="ΜΑΡΓΑΡΙΤΗΣ ΓΡΗΓΟΡΙΟΣ" userId="c0822744-574b-4ae9-94c8-ec2c0bec115e" providerId="ADAL" clId="{8F1DE68F-7383-4621-93CF-EBDCFD9FCD7E}" dt="2021-09-26T15:47:15.351" v="26" actId="47"/>
        <pc:sldMkLst>
          <pc:docMk/>
          <pc:sldMk cId="0" sldId="299"/>
        </pc:sldMkLst>
      </pc:sldChg>
      <pc:sldChg chg="add del">
        <pc:chgData name="ΜΑΡΓΑΡΙΤΗΣ ΓΡΗΓΟΡΙΟΣ" userId="c0822744-574b-4ae9-94c8-ec2c0bec115e" providerId="ADAL" clId="{8F1DE68F-7383-4621-93CF-EBDCFD9FCD7E}" dt="2021-09-26T15:45:26.853" v="22" actId="47"/>
        <pc:sldMkLst>
          <pc:docMk/>
          <pc:sldMk cId="0" sldId="302"/>
        </pc:sldMkLst>
      </pc:sldChg>
      <pc:sldChg chg="add del">
        <pc:chgData name="ΜΑΡΓΑΡΙΤΗΣ ΓΡΗΓΟΡΙΟΣ" userId="c0822744-574b-4ae9-94c8-ec2c0bec115e" providerId="ADAL" clId="{8F1DE68F-7383-4621-93CF-EBDCFD9FCD7E}" dt="2021-09-27T06:35:49.369" v="1355" actId="47"/>
        <pc:sldMkLst>
          <pc:docMk/>
          <pc:sldMk cId="0" sldId="303"/>
        </pc:sldMkLst>
      </pc:sldChg>
      <pc:sldChg chg="add del">
        <pc:chgData name="ΜΑΡΓΑΡΙΤΗΣ ΓΡΗΓΟΡΙΟΣ" userId="c0822744-574b-4ae9-94c8-ec2c0bec115e" providerId="ADAL" clId="{8F1DE68F-7383-4621-93CF-EBDCFD9FCD7E}" dt="2021-09-28T07:06:49.034" v="4192" actId="47"/>
        <pc:sldMkLst>
          <pc:docMk/>
          <pc:sldMk cId="1695308751" sldId="304"/>
        </pc:sldMkLst>
      </pc:sldChg>
      <pc:sldChg chg="add del">
        <pc:chgData name="ΜΑΡΓΑΡΙΤΗΣ ΓΡΗΓΟΡΙΟΣ" userId="c0822744-574b-4ae9-94c8-ec2c0bec115e" providerId="ADAL" clId="{8F1DE68F-7383-4621-93CF-EBDCFD9FCD7E}" dt="2021-09-27T06:35:54.577" v="1359" actId="47"/>
        <pc:sldMkLst>
          <pc:docMk/>
          <pc:sldMk cId="0" sldId="305"/>
        </pc:sldMkLst>
      </pc:sldChg>
      <pc:sldChg chg="add del">
        <pc:chgData name="ΜΑΡΓΑΡΙΤΗΣ ΓΡΗΓΟΡΙΟΣ" userId="c0822744-574b-4ae9-94c8-ec2c0bec115e" providerId="ADAL" clId="{8F1DE68F-7383-4621-93CF-EBDCFD9FCD7E}" dt="2021-09-27T06:35:56.290" v="1360" actId="47"/>
        <pc:sldMkLst>
          <pc:docMk/>
          <pc:sldMk cId="0" sldId="306"/>
        </pc:sldMkLst>
      </pc:sldChg>
      <pc:sldChg chg="add del">
        <pc:chgData name="ΜΑΡΓΑΡΙΤΗΣ ΓΡΗΓΟΡΙΟΣ" userId="c0822744-574b-4ae9-94c8-ec2c0bec115e" providerId="ADAL" clId="{8F1DE68F-7383-4621-93CF-EBDCFD9FCD7E}" dt="2021-09-27T06:35:58.748" v="1361" actId="47"/>
        <pc:sldMkLst>
          <pc:docMk/>
          <pc:sldMk cId="0" sldId="307"/>
        </pc:sldMkLst>
      </pc:sldChg>
      <pc:sldChg chg="add del">
        <pc:chgData name="ΜΑΡΓΑΡΙΤΗΣ ΓΡΗΓΟΡΙΟΣ" userId="c0822744-574b-4ae9-94c8-ec2c0bec115e" providerId="ADAL" clId="{8F1DE68F-7383-4621-93CF-EBDCFD9FCD7E}" dt="2021-09-26T15:48:10.597" v="33" actId="47"/>
        <pc:sldMkLst>
          <pc:docMk/>
          <pc:sldMk cId="0" sldId="308"/>
        </pc:sldMkLst>
      </pc:sldChg>
      <pc:sldChg chg="add del">
        <pc:chgData name="ΜΑΡΓΑΡΙΤΗΣ ΓΡΗΓΟΡΙΟΣ" userId="c0822744-574b-4ae9-94c8-ec2c0bec115e" providerId="ADAL" clId="{8F1DE68F-7383-4621-93CF-EBDCFD9FCD7E}" dt="2021-09-26T15:48:12.546" v="34" actId="47"/>
        <pc:sldMkLst>
          <pc:docMk/>
          <pc:sldMk cId="0" sldId="309"/>
        </pc:sldMkLst>
      </pc:sldChg>
      <pc:sldChg chg="add del">
        <pc:chgData name="ΜΑΡΓΑΡΙΤΗΣ ΓΡΗΓΟΡΙΟΣ" userId="c0822744-574b-4ae9-94c8-ec2c0bec115e" providerId="ADAL" clId="{8F1DE68F-7383-4621-93CF-EBDCFD9FCD7E}" dt="2021-09-26T15:48:13.889" v="35" actId="47"/>
        <pc:sldMkLst>
          <pc:docMk/>
          <pc:sldMk cId="0" sldId="310"/>
        </pc:sldMkLst>
      </pc:sldChg>
      <pc:sldChg chg="add del">
        <pc:chgData name="ΜΑΡΓΑΡΙΤΗΣ ΓΡΗΓΟΡΙΟΣ" userId="c0822744-574b-4ae9-94c8-ec2c0bec115e" providerId="ADAL" clId="{8F1DE68F-7383-4621-93CF-EBDCFD9FCD7E}" dt="2021-09-26T15:48:14.733" v="36" actId="47"/>
        <pc:sldMkLst>
          <pc:docMk/>
          <pc:sldMk cId="0" sldId="311"/>
        </pc:sldMkLst>
      </pc:sldChg>
      <pc:sldChg chg="add del">
        <pc:chgData name="ΜΑΡΓΑΡΙΤΗΣ ΓΡΗΓΟΡΙΟΣ" userId="c0822744-574b-4ae9-94c8-ec2c0bec115e" providerId="ADAL" clId="{8F1DE68F-7383-4621-93CF-EBDCFD9FCD7E}" dt="2021-09-26T15:48:15.670" v="37" actId="47"/>
        <pc:sldMkLst>
          <pc:docMk/>
          <pc:sldMk cId="0" sldId="312"/>
        </pc:sldMkLst>
      </pc:sldChg>
      <pc:sldChg chg="add del">
        <pc:chgData name="ΜΑΡΓΑΡΙΤΗΣ ΓΡΗΓΟΡΙΟΣ" userId="c0822744-574b-4ae9-94c8-ec2c0bec115e" providerId="ADAL" clId="{8F1DE68F-7383-4621-93CF-EBDCFD9FCD7E}" dt="2021-09-26T15:48:16.686" v="38" actId="47"/>
        <pc:sldMkLst>
          <pc:docMk/>
          <pc:sldMk cId="0" sldId="313"/>
        </pc:sldMkLst>
      </pc:sldChg>
      <pc:sldChg chg="add del">
        <pc:chgData name="ΜΑΡΓΑΡΙΤΗΣ ΓΡΗΓΟΡΙΟΣ" userId="c0822744-574b-4ae9-94c8-ec2c0bec115e" providerId="ADAL" clId="{8F1DE68F-7383-4621-93CF-EBDCFD9FCD7E}" dt="2021-09-26T15:48:17.346" v="39" actId="47"/>
        <pc:sldMkLst>
          <pc:docMk/>
          <pc:sldMk cId="0" sldId="314"/>
        </pc:sldMkLst>
      </pc:sldChg>
      <pc:sldChg chg="add del">
        <pc:chgData name="ΜΑΡΓΑΡΙΤΗΣ ΓΡΗΓΟΡΙΟΣ" userId="c0822744-574b-4ae9-94c8-ec2c0bec115e" providerId="ADAL" clId="{8F1DE68F-7383-4621-93CF-EBDCFD9FCD7E}" dt="2021-09-26T15:48:18.084" v="40" actId="47"/>
        <pc:sldMkLst>
          <pc:docMk/>
          <pc:sldMk cId="0" sldId="315"/>
        </pc:sldMkLst>
      </pc:sldChg>
      <pc:sldChg chg="add del">
        <pc:chgData name="ΜΑΡΓΑΡΙΤΗΣ ΓΡΗΓΟΡΙΟΣ" userId="c0822744-574b-4ae9-94c8-ec2c0bec115e" providerId="ADAL" clId="{8F1DE68F-7383-4621-93CF-EBDCFD9FCD7E}" dt="2021-09-27T06:35:59.326" v="1362" actId="47"/>
        <pc:sldMkLst>
          <pc:docMk/>
          <pc:sldMk cId="0" sldId="316"/>
        </pc:sldMkLst>
      </pc:sldChg>
      <pc:sldChg chg="add del">
        <pc:chgData name="ΜΑΡΓΑΡΙΤΗΣ ΓΡΗΓΟΡΙΟΣ" userId="c0822744-574b-4ae9-94c8-ec2c0bec115e" providerId="ADAL" clId="{8F1DE68F-7383-4621-93CF-EBDCFD9FCD7E}" dt="2021-09-27T06:35:59.794" v="1363" actId="47"/>
        <pc:sldMkLst>
          <pc:docMk/>
          <pc:sldMk cId="0" sldId="317"/>
        </pc:sldMkLst>
      </pc:sldChg>
      <pc:sldChg chg="add del">
        <pc:chgData name="ΜΑΡΓΑΡΙΤΗΣ ΓΡΗΓΟΡΙΟΣ" userId="c0822744-574b-4ae9-94c8-ec2c0bec115e" providerId="ADAL" clId="{8F1DE68F-7383-4621-93CF-EBDCFD9FCD7E}" dt="2021-09-27T06:36:02.086" v="1364" actId="47"/>
        <pc:sldMkLst>
          <pc:docMk/>
          <pc:sldMk cId="0" sldId="318"/>
        </pc:sldMkLst>
      </pc:sldChg>
      <pc:sldChg chg="add del">
        <pc:chgData name="ΜΑΡΓΑΡΙΤΗΣ ΓΡΗΓΟΡΙΟΣ" userId="c0822744-574b-4ae9-94c8-ec2c0bec115e" providerId="ADAL" clId="{8F1DE68F-7383-4621-93CF-EBDCFD9FCD7E}" dt="2021-09-26T15:48:39.166" v="43" actId="47"/>
        <pc:sldMkLst>
          <pc:docMk/>
          <pc:sldMk cId="0" sldId="321"/>
        </pc:sldMkLst>
      </pc:sldChg>
      <pc:sldChg chg="add del">
        <pc:chgData name="ΜΑΡΓΑΡΙΤΗΣ ΓΡΗΓΟΡΙΟΣ" userId="c0822744-574b-4ae9-94c8-ec2c0bec115e" providerId="ADAL" clId="{8F1DE68F-7383-4621-93CF-EBDCFD9FCD7E}" dt="2021-09-28T07:44:39.037" v="5022" actId="47"/>
        <pc:sldMkLst>
          <pc:docMk/>
          <pc:sldMk cId="0" sldId="323"/>
        </pc:sldMkLst>
      </pc:sldChg>
      <pc:sldChg chg="add del">
        <pc:chgData name="ΜΑΡΓΑΡΙΤΗΣ ΓΡΗΓΟΡΙΟΣ" userId="c0822744-574b-4ae9-94c8-ec2c0bec115e" providerId="ADAL" clId="{8F1DE68F-7383-4621-93CF-EBDCFD9FCD7E}" dt="2021-09-27T06:36:19.087" v="1365" actId="47"/>
        <pc:sldMkLst>
          <pc:docMk/>
          <pc:sldMk cId="0" sldId="324"/>
        </pc:sldMkLst>
      </pc:sldChg>
      <pc:sldChg chg="add del">
        <pc:chgData name="ΜΑΡΓΑΡΙΤΗΣ ΓΡΗΓΟΡΙΟΣ" userId="c0822744-574b-4ae9-94c8-ec2c0bec115e" providerId="ADAL" clId="{8F1DE68F-7383-4621-93CF-EBDCFD9FCD7E}" dt="2021-09-27T06:36:20.010" v="1366" actId="47"/>
        <pc:sldMkLst>
          <pc:docMk/>
          <pc:sldMk cId="0" sldId="325"/>
        </pc:sldMkLst>
      </pc:sldChg>
      <pc:sldChg chg="add del">
        <pc:chgData name="ΜΑΡΓΑΡΙΤΗΣ ΓΡΗΓΟΡΙΟΣ" userId="c0822744-574b-4ae9-94c8-ec2c0bec115e" providerId="ADAL" clId="{8F1DE68F-7383-4621-93CF-EBDCFD9FCD7E}" dt="2021-09-26T15:48:52.634" v="44" actId="47"/>
        <pc:sldMkLst>
          <pc:docMk/>
          <pc:sldMk cId="0" sldId="326"/>
        </pc:sldMkLst>
      </pc:sldChg>
      <pc:sldChg chg="add del">
        <pc:chgData name="ΜΑΡΓΑΡΙΤΗΣ ΓΡΗΓΟΡΙΟΣ" userId="c0822744-574b-4ae9-94c8-ec2c0bec115e" providerId="ADAL" clId="{8F1DE68F-7383-4621-93CF-EBDCFD9FCD7E}" dt="2021-09-26T15:48:54.890" v="45" actId="47"/>
        <pc:sldMkLst>
          <pc:docMk/>
          <pc:sldMk cId="0" sldId="327"/>
        </pc:sldMkLst>
      </pc:sldChg>
      <pc:sldChg chg="add del">
        <pc:chgData name="ΜΑΡΓΑΡΙΤΗΣ ΓΡΗΓΟΡΙΟΣ" userId="c0822744-574b-4ae9-94c8-ec2c0bec115e" providerId="ADAL" clId="{8F1DE68F-7383-4621-93CF-EBDCFD9FCD7E}" dt="2021-09-26T15:48:56.546" v="46" actId="47"/>
        <pc:sldMkLst>
          <pc:docMk/>
          <pc:sldMk cId="0" sldId="328"/>
        </pc:sldMkLst>
      </pc:sldChg>
      <pc:sldChg chg="add del">
        <pc:chgData name="ΜΑΡΓΑΡΙΤΗΣ ΓΡΗΓΟΡΙΟΣ" userId="c0822744-574b-4ae9-94c8-ec2c0bec115e" providerId="ADAL" clId="{8F1DE68F-7383-4621-93CF-EBDCFD9FCD7E}" dt="2021-09-26T15:48:57.914" v="47" actId="47"/>
        <pc:sldMkLst>
          <pc:docMk/>
          <pc:sldMk cId="0" sldId="329"/>
        </pc:sldMkLst>
      </pc:sldChg>
      <pc:sldChg chg="add del">
        <pc:chgData name="ΜΑΡΓΑΡΙΤΗΣ ΓΡΗΓΟΡΙΟΣ" userId="c0822744-574b-4ae9-94c8-ec2c0bec115e" providerId="ADAL" clId="{8F1DE68F-7383-4621-93CF-EBDCFD9FCD7E}" dt="2021-09-26T15:48:58.918" v="48" actId="47"/>
        <pc:sldMkLst>
          <pc:docMk/>
          <pc:sldMk cId="0" sldId="331"/>
        </pc:sldMkLst>
      </pc:sldChg>
      <pc:sldChg chg="add del">
        <pc:chgData name="ΜΑΡΓΑΡΙΤΗΣ ΓΡΗΓΟΡΙΟΣ" userId="c0822744-574b-4ae9-94c8-ec2c0bec115e" providerId="ADAL" clId="{8F1DE68F-7383-4621-93CF-EBDCFD9FCD7E}" dt="2021-09-26T15:49:00.403" v="49" actId="47"/>
        <pc:sldMkLst>
          <pc:docMk/>
          <pc:sldMk cId="0" sldId="332"/>
        </pc:sldMkLst>
      </pc:sldChg>
      <pc:sldChg chg="add del">
        <pc:chgData name="ΜΑΡΓΑΡΙΤΗΣ ΓΡΗΓΟΡΙΟΣ" userId="c0822744-574b-4ae9-94c8-ec2c0bec115e" providerId="ADAL" clId="{8F1DE68F-7383-4621-93CF-EBDCFD9FCD7E}" dt="2021-09-26T15:49:01.646" v="50" actId="47"/>
        <pc:sldMkLst>
          <pc:docMk/>
          <pc:sldMk cId="0" sldId="333"/>
        </pc:sldMkLst>
      </pc:sldChg>
      <pc:sldChg chg="add del">
        <pc:chgData name="ΜΑΡΓΑΡΙΤΗΣ ΓΡΗΓΟΡΙΟΣ" userId="c0822744-574b-4ae9-94c8-ec2c0bec115e" providerId="ADAL" clId="{8F1DE68F-7383-4621-93CF-EBDCFD9FCD7E}" dt="2021-09-26T15:49:03.634" v="51" actId="47"/>
        <pc:sldMkLst>
          <pc:docMk/>
          <pc:sldMk cId="0" sldId="334"/>
        </pc:sldMkLst>
      </pc:sldChg>
      <pc:sldChg chg="add del">
        <pc:chgData name="ΜΑΡΓΑΡΙΤΗΣ ΓΡΗΓΟΡΙΟΣ" userId="c0822744-574b-4ae9-94c8-ec2c0bec115e" providerId="ADAL" clId="{8F1DE68F-7383-4621-93CF-EBDCFD9FCD7E}" dt="2021-09-26T15:49:04.843" v="52" actId="47"/>
        <pc:sldMkLst>
          <pc:docMk/>
          <pc:sldMk cId="0" sldId="335"/>
        </pc:sldMkLst>
      </pc:sldChg>
      <pc:sldChg chg="add del">
        <pc:chgData name="ΜΑΡΓΑΡΙΤΗΣ ΓΡΗΓΟΡΙΟΣ" userId="c0822744-574b-4ae9-94c8-ec2c0bec115e" providerId="ADAL" clId="{8F1DE68F-7383-4621-93CF-EBDCFD9FCD7E}" dt="2021-09-26T15:49:07.178" v="53" actId="47"/>
        <pc:sldMkLst>
          <pc:docMk/>
          <pc:sldMk cId="0" sldId="336"/>
        </pc:sldMkLst>
      </pc:sldChg>
      <pc:sldChg chg="add del">
        <pc:chgData name="ΜΑΡΓΑΡΙΤΗΣ ΓΡΗΓΟΡΙΟΣ" userId="c0822744-574b-4ae9-94c8-ec2c0bec115e" providerId="ADAL" clId="{8F1DE68F-7383-4621-93CF-EBDCFD9FCD7E}" dt="2021-09-26T15:49:13.913" v="54" actId="47"/>
        <pc:sldMkLst>
          <pc:docMk/>
          <pc:sldMk cId="0" sldId="337"/>
        </pc:sldMkLst>
      </pc:sldChg>
      <pc:sldChg chg="add del">
        <pc:chgData name="ΜΑΡΓΑΡΙΤΗΣ ΓΡΗΓΟΡΙΟΣ" userId="c0822744-574b-4ae9-94c8-ec2c0bec115e" providerId="ADAL" clId="{8F1DE68F-7383-4621-93CF-EBDCFD9FCD7E}" dt="2021-09-26T15:49:16.304" v="55" actId="47"/>
        <pc:sldMkLst>
          <pc:docMk/>
          <pc:sldMk cId="0" sldId="338"/>
        </pc:sldMkLst>
      </pc:sldChg>
      <pc:sldChg chg="add del">
        <pc:chgData name="ΜΑΡΓΑΡΙΤΗΣ ΓΡΗΓΟΡΙΟΣ" userId="c0822744-574b-4ae9-94c8-ec2c0bec115e" providerId="ADAL" clId="{8F1DE68F-7383-4621-93CF-EBDCFD9FCD7E}" dt="2021-09-27T06:36:24.484" v="1367" actId="47"/>
        <pc:sldMkLst>
          <pc:docMk/>
          <pc:sldMk cId="0" sldId="339"/>
        </pc:sldMkLst>
      </pc:sldChg>
      <pc:sldChg chg="add del">
        <pc:chgData name="ΜΑΡΓΑΡΙΤΗΣ ΓΡΗΓΟΡΙΟΣ" userId="c0822744-574b-4ae9-94c8-ec2c0bec115e" providerId="ADAL" clId="{8F1DE68F-7383-4621-93CF-EBDCFD9FCD7E}" dt="2021-09-27T06:36:33.653" v="1368" actId="47"/>
        <pc:sldMkLst>
          <pc:docMk/>
          <pc:sldMk cId="0" sldId="351"/>
        </pc:sldMkLst>
      </pc:sldChg>
      <pc:sldChg chg="modSp add del mod">
        <pc:chgData name="ΜΑΡΓΑΡΙΤΗΣ ΓΡΗΓΟΡΙΟΣ" userId="c0822744-574b-4ae9-94c8-ec2c0bec115e" providerId="ADAL" clId="{8F1DE68F-7383-4621-93CF-EBDCFD9FCD7E}" dt="2021-09-27T06:36:37.614" v="1369" actId="47"/>
        <pc:sldMkLst>
          <pc:docMk/>
          <pc:sldMk cId="0" sldId="354"/>
        </pc:sldMkLst>
        <pc:spChg chg="mod">
          <ac:chgData name="ΜΑΡΓΑΡΙΤΗΣ ΓΡΗΓΟΡΙΟΣ" userId="c0822744-574b-4ae9-94c8-ec2c0bec115e" providerId="ADAL" clId="{8F1DE68F-7383-4621-93CF-EBDCFD9FCD7E}" dt="2021-09-26T15:49:50.415" v="59" actId="207"/>
          <ac:spMkLst>
            <pc:docMk/>
            <pc:sldMk cId="0" sldId="354"/>
            <ac:spMk id="64515" creationId="{B5A11C1B-9752-45F7-8975-E139982D868E}"/>
          </ac:spMkLst>
        </pc:spChg>
      </pc:sldChg>
      <pc:sldChg chg="modSp add del">
        <pc:chgData name="ΜΑΡΓΑΡΙΤΗΣ ΓΡΗΓΟΡΙΟΣ" userId="c0822744-574b-4ae9-94c8-ec2c0bec115e" providerId="ADAL" clId="{8F1DE68F-7383-4621-93CF-EBDCFD9FCD7E}" dt="2021-09-27T06:36:41.990" v="1370" actId="47"/>
        <pc:sldMkLst>
          <pc:docMk/>
          <pc:sldMk cId="0" sldId="355"/>
        </pc:sldMkLst>
        <pc:spChg chg="mod">
          <ac:chgData name="ΜΑΡΓΑΡΙΤΗΣ ΓΡΗΓΟΡΙΟΣ" userId="c0822744-574b-4ae9-94c8-ec2c0bec115e" providerId="ADAL" clId="{8F1DE68F-7383-4621-93CF-EBDCFD9FCD7E}" dt="2021-09-26T15:49:55.665" v="60" actId="207"/>
          <ac:spMkLst>
            <pc:docMk/>
            <pc:sldMk cId="0" sldId="355"/>
            <ac:spMk id="65543" creationId="{BDC4EF11-AB2E-4D0D-8F82-91DC23F93061}"/>
          </ac:spMkLst>
        </pc:spChg>
      </pc:sldChg>
      <pc:sldChg chg="modSp add del">
        <pc:chgData name="ΜΑΡΓΑΡΙΤΗΣ ΓΡΗΓΟΡΙΟΣ" userId="c0822744-574b-4ae9-94c8-ec2c0bec115e" providerId="ADAL" clId="{8F1DE68F-7383-4621-93CF-EBDCFD9FCD7E}" dt="2021-09-27T06:36:43.801" v="1371" actId="47"/>
        <pc:sldMkLst>
          <pc:docMk/>
          <pc:sldMk cId="0" sldId="356"/>
        </pc:sldMkLst>
        <pc:spChg chg="mod">
          <ac:chgData name="ΜΑΡΓΑΡΙΤΗΣ ΓΡΗΓΟΡΙΟΣ" userId="c0822744-574b-4ae9-94c8-ec2c0bec115e" providerId="ADAL" clId="{8F1DE68F-7383-4621-93CF-EBDCFD9FCD7E}" dt="2021-09-26T15:49:40.815" v="57" actId="207"/>
          <ac:spMkLst>
            <pc:docMk/>
            <pc:sldMk cId="0" sldId="356"/>
            <ac:spMk id="66565" creationId="{3086A46C-1E73-401C-AEF8-75A7E215DC76}"/>
          </ac:spMkLst>
        </pc:spChg>
      </pc:sldChg>
      <pc:sldChg chg="add del">
        <pc:chgData name="ΜΑΡΓΑΡΙΤΗΣ ΓΡΗΓΟΡΙΟΣ" userId="c0822744-574b-4ae9-94c8-ec2c0bec115e" providerId="ADAL" clId="{8F1DE68F-7383-4621-93CF-EBDCFD9FCD7E}" dt="2021-09-27T06:36:45.836" v="1372" actId="47"/>
        <pc:sldMkLst>
          <pc:docMk/>
          <pc:sldMk cId="0" sldId="358"/>
        </pc:sldMkLst>
      </pc:sldChg>
      <pc:sldChg chg="add del">
        <pc:chgData name="ΜΑΡΓΑΡΙΤΗΣ ΓΡΗΓΟΡΙΟΣ" userId="c0822744-574b-4ae9-94c8-ec2c0bec115e" providerId="ADAL" clId="{8F1DE68F-7383-4621-93CF-EBDCFD9FCD7E}" dt="2021-09-27T06:36:46.658" v="1373" actId="47"/>
        <pc:sldMkLst>
          <pc:docMk/>
          <pc:sldMk cId="0" sldId="359"/>
        </pc:sldMkLst>
      </pc:sldChg>
      <pc:sldChg chg="delSp modSp add del mod">
        <pc:chgData name="ΜΑΡΓΑΡΙΤΗΣ ΓΡΗΓΟΡΙΟΣ" userId="c0822744-574b-4ae9-94c8-ec2c0bec115e" providerId="ADAL" clId="{8F1DE68F-7383-4621-93CF-EBDCFD9FCD7E}" dt="2021-09-28T08:15:06.051" v="5353" actId="47"/>
        <pc:sldMkLst>
          <pc:docMk/>
          <pc:sldMk cId="0" sldId="360"/>
        </pc:sldMkLst>
        <pc:spChg chg="del">
          <ac:chgData name="ΜΑΡΓΑΡΙΤΗΣ ΓΡΗΓΟΡΙΟΣ" userId="c0822744-574b-4ae9-94c8-ec2c0bec115e" providerId="ADAL" clId="{8F1DE68F-7383-4621-93CF-EBDCFD9FCD7E}" dt="2021-09-28T07:45:21.928" v="5028" actId="478"/>
          <ac:spMkLst>
            <pc:docMk/>
            <pc:sldMk cId="0" sldId="360"/>
            <ac:spMk id="68619" creationId="{936D5753-E194-4733-A66A-E27CB44CFBCD}"/>
          </ac:spMkLst>
        </pc:spChg>
        <pc:spChg chg="del">
          <ac:chgData name="ΜΑΡΓΑΡΙΤΗΣ ΓΡΗΓΟΡΙΟΣ" userId="c0822744-574b-4ae9-94c8-ec2c0bec115e" providerId="ADAL" clId="{8F1DE68F-7383-4621-93CF-EBDCFD9FCD7E}" dt="2021-09-28T07:45:23.964" v="5029" actId="478"/>
          <ac:spMkLst>
            <pc:docMk/>
            <pc:sldMk cId="0" sldId="360"/>
            <ac:spMk id="138252" creationId="{F133FE98-0E62-44A7-BA5C-E736D65E4205}"/>
          </ac:spMkLst>
        </pc:spChg>
        <pc:picChg chg="mod">
          <ac:chgData name="ΜΑΡΓΑΡΙΤΗΣ ΓΡΗΓΟΡΙΟΣ" userId="c0822744-574b-4ae9-94c8-ec2c0bec115e" providerId="ADAL" clId="{8F1DE68F-7383-4621-93CF-EBDCFD9FCD7E}" dt="2021-09-28T07:45:32.909" v="5030" actId="1076"/>
          <ac:picMkLst>
            <pc:docMk/>
            <pc:sldMk cId="0" sldId="360"/>
            <ac:picMk id="68611" creationId="{BA497D46-58B8-4437-8758-D5EF75C03A9A}"/>
          </ac:picMkLst>
        </pc:picChg>
      </pc:sldChg>
      <pc:sldChg chg="add del">
        <pc:chgData name="ΜΑΡΓΑΡΙΤΗΣ ΓΡΗΓΟΡΙΟΣ" userId="c0822744-574b-4ae9-94c8-ec2c0bec115e" providerId="ADAL" clId="{8F1DE68F-7383-4621-93CF-EBDCFD9FCD7E}" dt="2021-09-26T15:50:11.291" v="61" actId="47"/>
        <pc:sldMkLst>
          <pc:docMk/>
          <pc:sldMk cId="0" sldId="361"/>
        </pc:sldMkLst>
      </pc:sldChg>
      <pc:sldChg chg="add del">
        <pc:chgData name="ΜΑΡΓΑΡΙΤΗΣ ΓΡΗΓΟΡΙΟΣ" userId="c0822744-574b-4ae9-94c8-ec2c0bec115e" providerId="ADAL" clId="{8F1DE68F-7383-4621-93CF-EBDCFD9FCD7E}" dt="2021-09-26T15:50:12.485" v="62" actId="47"/>
        <pc:sldMkLst>
          <pc:docMk/>
          <pc:sldMk cId="0" sldId="362"/>
        </pc:sldMkLst>
      </pc:sldChg>
      <pc:sldChg chg="add del">
        <pc:chgData name="ΜΑΡΓΑΡΙΤΗΣ ΓΡΗΓΟΡΙΟΣ" userId="c0822744-574b-4ae9-94c8-ec2c0bec115e" providerId="ADAL" clId="{8F1DE68F-7383-4621-93CF-EBDCFD9FCD7E}" dt="2021-09-26T15:50:14.259" v="63" actId="47"/>
        <pc:sldMkLst>
          <pc:docMk/>
          <pc:sldMk cId="0" sldId="363"/>
        </pc:sldMkLst>
      </pc:sldChg>
      <pc:sldChg chg="addSp delSp modSp add mod ord modAnim">
        <pc:chgData name="ΜΑΡΓΑΡΙΤΗΣ ΓΡΗΓΟΡΙΟΣ" userId="c0822744-574b-4ae9-94c8-ec2c0bec115e" providerId="ADAL" clId="{8F1DE68F-7383-4621-93CF-EBDCFD9FCD7E}" dt="2021-09-28T08:15:32.846" v="5395" actId="1076"/>
        <pc:sldMkLst>
          <pc:docMk/>
          <pc:sldMk cId="0" sldId="364"/>
        </pc:sldMkLst>
        <pc:spChg chg="del">
          <ac:chgData name="ΜΑΡΓΑΡΙΤΗΣ ΓΡΗΓΟΡΙΟΣ" userId="c0822744-574b-4ae9-94c8-ec2c0bec115e" providerId="ADAL" clId="{8F1DE68F-7383-4621-93CF-EBDCFD9FCD7E}" dt="2021-09-28T08:15:22.628" v="5359" actId="478"/>
          <ac:spMkLst>
            <pc:docMk/>
            <pc:sldMk cId="0" sldId="364"/>
            <ac:spMk id="70658" creationId="{3A7C1B8F-11E8-449F-A033-0C8C21AC775D}"/>
          </ac:spMkLst>
        </pc:spChg>
        <pc:spChg chg="del">
          <ac:chgData name="ΜΑΡΓΑΡΙΤΗΣ ΓΡΗΓΟΡΙΟΣ" userId="c0822744-574b-4ae9-94c8-ec2c0bec115e" providerId="ADAL" clId="{8F1DE68F-7383-4621-93CF-EBDCFD9FCD7E}" dt="2021-09-28T08:15:20.586" v="5358" actId="478"/>
          <ac:spMkLst>
            <pc:docMk/>
            <pc:sldMk cId="0" sldId="364"/>
            <ac:spMk id="70659" creationId="{633BB2FE-DD1F-4EE1-8F64-3B49C659B6D1}"/>
          </ac:spMkLst>
        </pc:spChg>
        <pc:spChg chg="del">
          <ac:chgData name="ΜΑΡΓΑΡΙΤΗΣ ΓΡΗΓΟΡΙΟΣ" userId="c0822744-574b-4ae9-94c8-ec2c0bec115e" providerId="ADAL" clId="{8F1DE68F-7383-4621-93CF-EBDCFD9FCD7E}" dt="2021-09-28T08:15:23.831" v="5360" actId="478"/>
          <ac:spMkLst>
            <pc:docMk/>
            <pc:sldMk cId="0" sldId="364"/>
            <ac:spMk id="146437" creationId="{DDB7A7F1-4482-46FE-AA4A-18F1849C7C50}"/>
          </ac:spMkLst>
        </pc:spChg>
        <pc:grpChg chg="del">
          <ac:chgData name="ΜΑΡΓΑΡΙΤΗΣ ΓΡΗΓΟΡΙΟΣ" userId="c0822744-574b-4ae9-94c8-ec2c0bec115e" providerId="ADAL" clId="{8F1DE68F-7383-4621-93CF-EBDCFD9FCD7E}" dt="2021-09-28T08:15:09.623" v="5354" actId="478"/>
          <ac:grpSpMkLst>
            <pc:docMk/>
            <pc:sldMk cId="0" sldId="364"/>
            <ac:grpSpMk id="2" creationId="{89BB2033-A47A-4AEC-A386-775DA2867957}"/>
          </ac:grpSpMkLst>
        </pc:grpChg>
        <pc:grpChg chg="del">
          <ac:chgData name="ΜΑΡΓΑΡΙΤΗΣ ΓΡΗΓΟΡΙΟΣ" userId="c0822744-574b-4ae9-94c8-ec2c0bec115e" providerId="ADAL" clId="{8F1DE68F-7383-4621-93CF-EBDCFD9FCD7E}" dt="2021-09-28T08:15:10.406" v="5355" actId="478"/>
          <ac:grpSpMkLst>
            <pc:docMk/>
            <pc:sldMk cId="0" sldId="364"/>
            <ac:grpSpMk id="3" creationId="{2BB3CBBD-B0E3-4815-BCCC-13C54BF4BF79}"/>
          </ac:grpSpMkLst>
        </pc:grpChg>
        <pc:picChg chg="add mod">
          <ac:chgData name="ΜΑΡΓΑΡΙΤΗΣ ΓΡΗΓΟΡΙΟΣ" userId="c0822744-574b-4ae9-94c8-ec2c0bec115e" providerId="ADAL" clId="{8F1DE68F-7383-4621-93CF-EBDCFD9FCD7E}" dt="2021-09-28T08:15:32.846" v="5395" actId="1076"/>
          <ac:picMkLst>
            <pc:docMk/>
            <pc:sldMk cId="0" sldId="364"/>
            <ac:picMk id="5" creationId="{720A9C6B-DEF5-4A7A-9CA5-444C0FA85D33}"/>
          </ac:picMkLst>
        </pc:picChg>
        <pc:picChg chg="mod">
          <ac:chgData name="ΜΑΡΓΑΡΙΤΗΣ ΓΡΗΓΟΡΙΟΣ" userId="c0822744-574b-4ae9-94c8-ec2c0bec115e" providerId="ADAL" clId="{8F1DE68F-7383-4621-93CF-EBDCFD9FCD7E}" dt="2021-09-28T08:15:29.875" v="5394" actId="1035"/>
          <ac:picMkLst>
            <pc:docMk/>
            <pc:sldMk cId="0" sldId="364"/>
            <ac:picMk id="70660" creationId="{FEC3DC53-3E0E-4A0F-8077-FCC87C689F0C}"/>
          </ac:picMkLst>
        </pc:picChg>
      </pc:sldChg>
      <pc:sldChg chg="add del">
        <pc:chgData name="ΜΑΡΓΑΡΙΤΗΣ ΓΡΗΓΟΡΙΟΣ" userId="c0822744-574b-4ae9-94c8-ec2c0bec115e" providerId="ADAL" clId="{8F1DE68F-7383-4621-93CF-EBDCFD9FCD7E}" dt="2021-09-26T15:50:23.443" v="64" actId="47"/>
        <pc:sldMkLst>
          <pc:docMk/>
          <pc:sldMk cId="0" sldId="366"/>
        </pc:sldMkLst>
      </pc:sldChg>
      <pc:sldChg chg="add del">
        <pc:chgData name="ΜΑΡΓΑΡΙΤΗΣ ΓΡΗΓΟΡΙΟΣ" userId="c0822744-574b-4ae9-94c8-ec2c0bec115e" providerId="ADAL" clId="{8F1DE68F-7383-4621-93CF-EBDCFD9FCD7E}" dt="2021-09-26T15:50:27.642" v="65" actId="47"/>
        <pc:sldMkLst>
          <pc:docMk/>
          <pc:sldMk cId="0" sldId="367"/>
        </pc:sldMkLst>
      </pc:sldChg>
      <pc:sldChg chg="modSp add del mod">
        <pc:chgData name="ΜΑΡΓΑΡΙΤΗΣ ΓΡΗΓΟΡΙΟΣ" userId="c0822744-574b-4ae9-94c8-ec2c0bec115e" providerId="ADAL" clId="{8F1DE68F-7383-4621-93CF-EBDCFD9FCD7E}" dt="2021-09-28T08:16:14.551" v="5397" actId="47"/>
        <pc:sldMkLst>
          <pc:docMk/>
          <pc:sldMk cId="0" sldId="375"/>
        </pc:sldMkLst>
        <pc:spChg chg="mod">
          <ac:chgData name="ΜΑΡΓΑΡΙΤΗΣ ΓΡΗΓΟΡΙΟΣ" userId="c0822744-574b-4ae9-94c8-ec2c0bec115e" providerId="ADAL" clId="{8F1DE68F-7383-4621-93CF-EBDCFD9FCD7E}" dt="2021-09-26T15:50:36.394" v="66" actId="207"/>
          <ac:spMkLst>
            <pc:docMk/>
            <pc:sldMk cId="0" sldId="375"/>
            <ac:spMk id="75778" creationId="{43CAAEC5-0C44-465E-98E4-4A8152CD3D0B}"/>
          </ac:spMkLst>
        </pc:spChg>
      </pc:sldChg>
      <pc:sldChg chg="modSp add del mod">
        <pc:chgData name="ΜΑΡΓΑΡΙΤΗΣ ΓΡΗΓΟΡΙΟΣ" userId="c0822744-574b-4ae9-94c8-ec2c0bec115e" providerId="ADAL" clId="{8F1DE68F-7383-4621-93CF-EBDCFD9FCD7E}" dt="2021-09-28T08:16:15.211" v="5398" actId="47"/>
        <pc:sldMkLst>
          <pc:docMk/>
          <pc:sldMk cId="0" sldId="376"/>
        </pc:sldMkLst>
        <pc:spChg chg="mod">
          <ac:chgData name="ΜΑΡΓΑΡΙΤΗΣ ΓΡΗΓΟΡΙΟΣ" userId="c0822744-574b-4ae9-94c8-ec2c0bec115e" providerId="ADAL" clId="{8F1DE68F-7383-4621-93CF-EBDCFD9FCD7E}" dt="2021-09-26T15:50:44.337" v="67" actId="207"/>
          <ac:spMkLst>
            <pc:docMk/>
            <pc:sldMk cId="0" sldId="376"/>
            <ac:spMk id="76802" creationId="{9AD0EAF5-2CB2-4E18-AE54-E6518A7D290C}"/>
          </ac:spMkLst>
        </pc:spChg>
      </pc:sldChg>
      <pc:sldChg chg="add del">
        <pc:chgData name="ΜΑΡΓΑΡΙΤΗΣ ΓΡΗΓΟΡΙΟΣ" userId="c0822744-574b-4ae9-94c8-ec2c0bec115e" providerId="ADAL" clId="{8F1DE68F-7383-4621-93CF-EBDCFD9FCD7E}" dt="2021-09-26T15:50:54.993" v="68" actId="47"/>
        <pc:sldMkLst>
          <pc:docMk/>
          <pc:sldMk cId="0" sldId="378"/>
        </pc:sldMkLst>
      </pc:sldChg>
      <pc:sldChg chg="add del">
        <pc:chgData name="ΜΑΡΓΑΡΙΤΗΣ ΓΡΗΓΟΡΙΟΣ" userId="c0822744-574b-4ae9-94c8-ec2c0bec115e" providerId="ADAL" clId="{8F1DE68F-7383-4621-93CF-EBDCFD9FCD7E}" dt="2021-09-26T15:50:56.037" v="69" actId="47"/>
        <pc:sldMkLst>
          <pc:docMk/>
          <pc:sldMk cId="0" sldId="379"/>
        </pc:sldMkLst>
      </pc:sldChg>
      <pc:sldChg chg="modSp add del">
        <pc:chgData name="ΜΑΡΓΑΡΙΤΗΣ ΓΡΗΓΟΡΙΟΣ" userId="c0822744-574b-4ae9-94c8-ec2c0bec115e" providerId="ADAL" clId="{8F1DE68F-7383-4621-93CF-EBDCFD9FCD7E}" dt="2021-09-28T07:51:23.261" v="5108" actId="47"/>
        <pc:sldMkLst>
          <pc:docMk/>
          <pc:sldMk cId="0" sldId="380"/>
        </pc:sldMkLst>
        <pc:spChg chg="mod">
          <ac:chgData name="ΜΑΡΓΑΡΙΤΗΣ ΓΡΗΓΟΡΙΟΣ" userId="c0822744-574b-4ae9-94c8-ec2c0bec115e" providerId="ADAL" clId="{8F1DE68F-7383-4621-93CF-EBDCFD9FCD7E}" dt="2021-09-26T15:51:01.453" v="70" actId="207"/>
          <ac:spMkLst>
            <pc:docMk/>
            <pc:sldMk cId="0" sldId="380"/>
            <ac:spMk id="79874" creationId="{6340F5FD-BB53-4DB0-9312-5E82798EDE56}"/>
          </ac:spMkLst>
        </pc:spChg>
      </pc:sldChg>
      <pc:sldChg chg="modSp add del mod">
        <pc:chgData name="ΜΑΡΓΑΡΙΤΗΣ ΓΡΗΓΟΡΙΟΣ" userId="c0822744-574b-4ae9-94c8-ec2c0bec115e" providerId="ADAL" clId="{8F1DE68F-7383-4621-93CF-EBDCFD9FCD7E}" dt="2021-09-26T15:51:14.250" v="72" actId="47"/>
        <pc:sldMkLst>
          <pc:docMk/>
          <pc:sldMk cId="0" sldId="381"/>
        </pc:sldMkLst>
        <pc:spChg chg="mod">
          <ac:chgData name="ΜΑΡΓΑΡΙΤΗΣ ΓΡΗΓΟΡΙΟΣ" userId="c0822744-574b-4ae9-94c8-ec2c0bec115e" providerId="ADAL" clId="{8F1DE68F-7383-4621-93CF-EBDCFD9FCD7E}" dt="2021-09-26T15:51:09.134" v="71" actId="207"/>
          <ac:spMkLst>
            <pc:docMk/>
            <pc:sldMk cId="0" sldId="381"/>
            <ac:spMk id="80899" creationId="{06A3C9AE-6D5E-4705-B001-1ACDEAF7B648}"/>
          </ac:spMkLst>
        </pc:spChg>
      </pc:sldChg>
      <pc:sldChg chg="add del">
        <pc:chgData name="ΜΑΡΓΑΡΙΤΗΣ ΓΡΗΓΟΡΙΟΣ" userId="c0822744-574b-4ae9-94c8-ec2c0bec115e" providerId="ADAL" clId="{8F1DE68F-7383-4621-93CF-EBDCFD9FCD7E}" dt="2021-09-28T07:51:35.569" v="5109" actId="47"/>
        <pc:sldMkLst>
          <pc:docMk/>
          <pc:sldMk cId="0" sldId="393"/>
        </pc:sldMkLst>
      </pc:sldChg>
      <pc:sldChg chg="add del">
        <pc:chgData name="ΜΑΡΓΑΡΙΤΗΣ ΓΡΗΓΟΡΙΟΣ" userId="c0822744-574b-4ae9-94c8-ec2c0bec115e" providerId="ADAL" clId="{8F1DE68F-7383-4621-93CF-EBDCFD9FCD7E}" dt="2021-09-26T15:51:41.078" v="82" actId="47"/>
        <pc:sldMkLst>
          <pc:docMk/>
          <pc:sldMk cId="0" sldId="407"/>
        </pc:sldMkLst>
      </pc:sldChg>
      <pc:sldChg chg="add del">
        <pc:chgData name="ΜΑΡΓΑΡΙΤΗΣ ΓΡΗΓΟΡΙΟΣ" userId="c0822744-574b-4ae9-94c8-ec2c0bec115e" providerId="ADAL" clId="{8F1DE68F-7383-4621-93CF-EBDCFD9FCD7E}" dt="2021-09-26T15:51:44.527" v="84" actId="47"/>
        <pc:sldMkLst>
          <pc:docMk/>
          <pc:sldMk cId="0" sldId="408"/>
        </pc:sldMkLst>
      </pc:sldChg>
      <pc:sldChg chg="add del">
        <pc:chgData name="ΜΑΡΓΑΡΙΤΗΣ ΓΡΗΓΟΡΙΟΣ" userId="c0822744-574b-4ae9-94c8-ec2c0bec115e" providerId="ADAL" clId="{8F1DE68F-7383-4621-93CF-EBDCFD9FCD7E}" dt="2021-09-26T15:51:36.100" v="81" actId="47"/>
        <pc:sldMkLst>
          <pc:docMk/>
          <pc:sldMk cId="0" sldId="433"/>
        </pc:sldMkLst>
      </pc:sldChg>
      <pc:sldChg chg="add del">
        <pc:chgData name="ΜΑΡΓΑΡΙΤΗΣ ΓΡΗΓΟΡΙΟΣ" userId="c0822744-574b-4ae9-94c8-ec2c0bec115e" providerId="ADAL" clId="{8F1DE68F-7383-4621-93CF-EBDCFD9FCD7E}" dt="2021-09-26T15:51:45.514" v="85" actId="47"/>
        <pc:sldMkLst>
          <pc:docMk/>
          <pc:sldMk cId="0" sldId="438"/>
        </pc:sldMkLst>
      </pc:sldChg>
      <pc:sldChg chg="add del">
        <pc:chgData name="ΜΑΡΓΑΡΙΤΗΣ ΓΡΗΓΟΡΙΟΣ" userId="c0822744-574b-4ae9-94c8-ec2c0bec115e" providerId="ADAL" clId="{8F1DE68F-7383-4621-93CF-EBDCFD9FCD7E}" dt="2021-09-26T15:51:46.251" v="86" actId="47"/>
        <pc:sldMkLst>
          <pc:docMk/>
          <pc:sldMk cId="0" sldId="439"/>
        </pc:sldMkLst>
      </pc:sldChg>
      <pc:sldChg chg="add del">
        <pc:chgData name="ΜΑΡΓΑΡΙΤΗΣ ΓΡΗΓΟΡΙΟΣ" userId="c0822744-574b-4ae9-94c8-ec2c0bec115e" providerId="ADAL" clId="{8F1DE68F-7383-4621-93CF-EBDCFD9FCD7E}" dt="2021-09-26T15:51:46.796" v="87" actId="47"/>
        <pc:sldMkLst>
          <pc:docMk/>
          <pc:sldMk cId="0" sldId="440"/>
        </pc:sldMkLst>
      </pc:sldChg>
      <pc:sldChg chg="modSp add del mod modNotesTx">
        <pc:chgData name="ΜΑΡΓΑΡΙΤΗΣ ΓΡΗΓΟΡΙΟΣ" userId="c0822744-574b-4ae9-94c8-ec2c0bec115e" providerId="ADAL" clId="{8F1DE68F-7383-4621-93CF-EBDCFD9FCD7E}" dt="2021-09-28T06:41:35.366" v="3605" actId="1037"/>
        <pc:sldMkLst>
          <pc:docMk/>
          <pc:sldMk cId="0" sldId="442"/>
        </pc:sldMkLst>
        <pc:spChg chg="mod">
          <ac:chgData name="ΜΑΡΓΑΡΙΤΗΣ ΓΡΗΓΟΡΙΟΣ" userId="c0822744-574b-4ae9-94c8-ec2c0bec115e" providerId="ADAL" clId="{8F1DE68F-7383-4621-93CF-EBDCFD9FCD7E}" dt="2021-09-28T06:41:29.912" v="3583" actId="114"/>
          <ac:spMkLst>
            <pc:docMk/>
            <pc:sldMk cId="0" sldId="442"/>
            <ac:spMk id="2" creationId="{00000000-0000-0000-0000-000000000000}"/>
          </ac:spMkLst>
        </pc:spChg>
        <pc:picChg chg="mod">
          <ac:chgData name="ΜΑΡΓΑΡΙΤΗΣ ΓΡΗΓΟΡΙΟΣ" userId="c0822744-574b-4ae9-94c8-ec2c0bec115e" providerId="ADAL" clId="{8F1DE68F-7383-4621-93CF-EBDCFD9FCD7E}" dt="2021-09-28T06:41:35.366" v="3605" actId="1037"/>
          <ac:picMkLst>
            <pc:docMk/>
            <pc:sldMk cId="0" sldId="442"/>
            <ac:picMk id="1027" creationId="{00000000-0000-0000-0000-000000000000}"/>
          </ac:picMkLst>
        </pc:picChg>
      </pc:sldChg>
      <pc:sldChg chg="add del">
        <pc:chgData name="ΜΑΡΓΑΡΙΤΗΣ ΓΡΗΓΟΡΙΟΣ" userId="c0822744-574b-4ae9-94c8-ec2c0bec115e" providerId="ADAL" clId="{8F1DE68F-7383-4621-93CF-EBDCFD9FCD7E}" dt="2021-09-28T07:46:10.870" v="5033" actId="47"/>
        <pc:sldMkLst>
          <pc:docMk/>
          <pc:sldMk cId="0" sldId="446"/>
        </pc:sldMkLst>
      </pc:sldChg>
      <pc:sldChg chg="add del">
        <pc:chgData name="ΜΑΡΓΑΡΙΤΗΣ ΓΡΗΓΟΡΙΟΣ" userId="c0822744-574b-4ae9-94c8-ec2c0bec115e" providerId="ADAL" clId="{8F1DE68F-7383-4621-93CF-EBDCFD9FCD7E}" dt="2021-09-28T07:46:12.084" v="5034" actId="47"/>
        <pc:sldMkLst>
          <pc:docMk/>
          <pc:sldMk cId="0" sldId="447"/>
        </pc:sldMkLst>
      </pc:sldChg>
      <pc:sldChg chg="modSp add mod">
        <pc:chgData name="ΜΑΡΓΑΡΙΤΗΣ ΓΡΗΓΟΡΙΟΣ" userId="c0822744-574b-4ae9-94c8-ec2c0bec115e" providerId="ADAL" clId="{8F1DE68F-7383-4621-93CF-EBDCFD9FCD7E}" dt="2021-09-28T08:15:52.419" v="5396" actId="255"/>
        <pc:sldMkLst>
          <pc:docMk/>
          <pc:sldMk cId="0" sldId="448"/>
        </pc:sldMkLst>
        <pc:spChg chg="mod">
          <ac:chgData name="ΜΑΡΓΑΡΙΤΗΣ ΓΡΗΓΟΡΙΟΣ" userId="c0822744-574b-4ae9-94c8-ec2c0bec115e" providerId="ADAL" clId="{8F1DE68F-7383-4621-93CF-EBDCFD9FCD7E}" dt="2021-09-28T08:15:52.419" v="5396" actId="255"/>
          <ac:spMkLst>
            <pc:docMk/>
            <pc:sldMk cId="0" sldId="448"/>
            <ac:spMk id="45059" creationId="{EB3E5313-1192-420B-BC64-881FDF0A4D91}"/>
          </ac:spMkLst>
        </pc:spChg>
      </pc:sldChg>
      <pc:sldChg chg="add del">
        <pc:chgData name="ΜΑΡΓΑΡΙΤΗΣ ΓΡΗΓΟΡΙΟΣ" userId="c0822744-574b-4ae9-94c8-ec2c0bec115e" providerId="ADAL" clId="{8F1DE68F-7383-4621-93CF-EBDCFD9FCD7E}" dt="2021-09-26T15:51:51.266" v="89" actId="47"/>
        <pc:sldMkLst>
          <pc:docMk/>
          <pc:sldMk cId="0" sldId="449"/>
        </pc:sldMkLst>
      </pc:sldChg>
      <pc:sldChg chg="add del">
        <pc:chgData name="ΜΑΡΓΑΡΙΤΗΣ ΓΡΗΓΟΡΙΟΣ" userId="c0822744-574b-4ae9-94c8-ec2c0bec115e" providerId="ADAL" clId="{8F1DE68F-7383-4621-93CF-EBDCFD9FCD7E}" dt="2021-09-26T15:51:34.184" v="80" actId="47"/>
        <pc:sldMkLst>
          <pc:docMk/>
          <pc:sldMk cId="0" sldId="451"/>
        </pc:sldMkLst>
      </pc:sldChg>
      <pc:sldChg chg="add del">
        <pc:chgData name="ΜΑΡΓΑΡΙΤΗΣ ΓΡΗΓΟΡΙΟΣ" userId="c0822744-574b-4ae9-94c8-ec2c0bec115e" providerId="ADAL" clId="{8F1DE68F-7383-4621-93CF-EBDCFD9FCD7E}" dt="2021-09-26T15:51:33.261" v="79" actId="47"/>
        <pc:sldMkLst>
          <pc:docMk/>
          <pc:sldMk cId="0" sldId="452"/>
        </pc:sldMkLst>
      </pc:sldChg>
      <pc:sldChg chg="add del">
        <pc:chgData name="ΜΑΡΓΑΡΙΤΗΣ ΓΡΗΓΟΡΙΟΣ" userId="c0822744-574b-4ae9-94c8-ec2c0bec115e" providerId="ADAL" clId="{8F1DE68F-7383-4621-93CF-EBDCFD9FCD7E}" dt="2021-09-26T15:51:28.552" v="77" actId="47"/>
        <pc:sldMkLst>
          <pc:docMk/>
          <pc:sldMk cId="0" sldId="453"/>
        </pc:sldMkLst>
      </pc:sldChg>
      <pc:sldChg chg="add del">
        <pc:chgData name="ΜΑΡΓΑΡΙΤΗΣ ΓΡΗΓΟΡΙΟΣ" userId="c0822744-574b-4ae9-94c8-ec2c0bec115e" providerId="ADAL" clId="{8F1DE68F-7383-4621-93CF-EBDCFD9FCD7E}" dt="2021-09-26T15:51:25.584" v="75" actId="47"/>
        <pc:sldMkLst>
          <pc:docMk/>
          <pc:sldMk cId="0" sldId="454"/>
        </pc:sldMkLst>
      </pc:sldChg>
      <pc:sldChg chg="add del">
        <pc:chgData name="ΜΑΡΓΑΡΙΤΗΣ ΓΡΗΓΟΡΙΟΣ" userId="c0822744-574b-4ae9-94c8-ec2c0bec115e" providerId="ADAL" clId="{8F1DE68F-7383-4621-93CF-EBDCFD9FCD7E}" dt="2021-09-26T15:51:16.954" v="73" actId="47"/>
        <pc:sldMkLst>
          <pc:docMk/>
          <pc:sldMk cId="0" sldId="455"/>
        </pc:sldMkLst>
      </pc:sldChg>
      <pc:sldChg chg="add del">
        <pc:chgData name="ΜΑΡΓΑΡΙΤΗΣ ΓΡΗΓΟΡΙΟΣ" userId="c0822744-574b-4ae9-94c8-ec2c0bec115e" providerId="ADAL" clId="{8F1DE68F-7383-4621-93CF-EBDCFD9FCD7E}" dt="2021-09-26T15:51:24.029" v="74" actId="47"/>
        <pc:sldMkLst>
          <pc:docMk/>
          <pc:sldMk cId="0" sldId="456"/>
        </pc:sldMkLst>
      </pc:sldChg>
      <pc:sldChg chg="add del">
        <pc:chgData name="ΜΑΡΓΑΡΙΤΗΣ ΓΡΗΓΟΡΙΟΣ" userId="c0822744-574b-4ae9-94c8-ec2c0bec115e" providerId="ADAL" clId="{8F1DE68F-7383-4621-93CF-EBDCFD9FCD7E}" dt="2021-09-26T15:51:27.698" v="76" actId="47"/>
        <pc:sldMkLst>
          <pc:docMk/>
          <pc:sldMk cId="0" sldId="457"/>
        </pc:sldMkLst>
      </pc:sldChg>
      <pc:sldChg chg="add del">
        <pc:chgData name="ΜΑΡΓΑΡΙΤΗΣ ΓΡΗΓΟΡΙΟΣ" userId="c0822744-574b-4ae9-94c8-ec2c0bec115e" providerId="ADAL" clId="{8F1DE68F-7383-4621-93CF-EBDCFD9FCD7E}" dt="2021-09-26T15:51:52.837" v="90" actId="47"/>
        <pc:sldMkLst>
          <pc:docMk/>
          <pc:sldMk cId="0" sldId="458"/>
        </pc:sldMkLst>
      </pc:sldChg>
      <pc:sldChg chg="add del">
        <pc:chgData name="ΜΑΡΓΑΡΙΤΗΣ ΓΡΗΓΟΡΙΟΣ" userId="c0822744-574b-4ae9-94c8-ec2c0bec115e" providerId="ADAL" clId="{8F1DE68F-7383-4621-93CF-EBDCFD9FCD7E}" dt="2021-09-26T15:51:31.295" v="78" actId="47"/>
        <pc:sldMkLst>
          <pc:docMk/>
          <pc:sldMk cId="0" sldId="463"/>
        </pc:sldMkLst>
      </pc:sldChg>
      <pc:sldChg chg="add del">
        <pc:chgData name="ΜΑΡΓΑΡΙΤΗΣ ΓΡΗΓΟΡΙΟΣ" userId="c0822744-574b-4ae9-94c8-ec2c0bec115e" providerId="ADAL" clId="{8F1DE68F-7383-4621-93CF-EBDCFD9FCD7E}" dt="2021-09-28T07:51:37.431" v="5110" actId="47"/>
        <pc:sldMkLst>
          <pc:docMk/>
          <pc:sldMk cId="0" sldId="464"/>
        </pc:sldMkLst>
      </pc:sldChg>
      <pc:sldChg chg="add del">
        <pc:chgData name="ΜΑΡΓΑΡΙΤΗΣ ΓΡΗΓΟΡΙΟΣ" userId="c0822744-574b-4ae9-94c8-ec2c0bec115e" providerId="ADAL" clId="{8F1DE68F-7383-4621-93CF-EBDCFD9FCD7E}" dt="2021-09-27T06:33:06.448" v="1349" actId="47"/>
        <pc:sldMkLst>
          <pc:docMk/>
          <pc:sldMk cId="0" sldId="465"/>
        </pc:sldMkLst>
      </pc:sldChg>
      <pc:sldChg chg="modSp new mod">
        <pc:chgData name="ΜΑΡΓΑΡΙΤΗΣ ΓΡΗΓΟΡΙΟΣ" userId="c0822744-574b-4ae9-94c8-ec2c0bec115e" providerId="ADAL" clId="{8F1DE68F-7383-4621-93CF-EBDCFD9FCD7E}" dt="2021-10-17T07:44:13.448" v="5611" actId="20577"/>
        <pc:sldMkLst>
          <pc:docMk/>
          <pc:sldMk cId="49808640" sldId="466"/>
        </pc:sldMkLst>
        <pc:spChg chg="mod">
          <ac:chgData name="ΜΑΡΓΑΡΙΤΗΣ ΓΡΗΓΟΡΙΟΣ" userId="c0822744-574b-4ae9-94c8-ec2c0bec115e" providerId="ADAL" clId="{8F1DE68F-7383-4621-93CF-EBDCFD9FCD7E}" dt="2021-09-27T05:28:13.483" v="130" actId="122"/>
          <ac:spMkLst>
            <pc:docMk/>
            <pc:sldMk cId="49808640" sldId="466"/>
            <ac:spMk id="2" creationId="{291C1590-8548-4C8D-986B-45A6D662EEC8}"/>
          </ac:spMkLst>
        </pc:spChg>
        <pc:spChg chg="mod">
          <ac:chgData name="ΜΑΡΓΑΡΙΤΗΣ ΓΡΗΓΟΡΙΟΣ" userId="c0822744-574b-4ae9-94c8-ec2c0bec115e" providerId="ADAL" clId="{8F1DE68F-7383-4621-93CF-EBDCFD9FCD7E}" dt="2021-10-17T07:44:13.448" v="5611" actId="20577"/>
          <ac:spMkLst>
            <pc:docMk/>
            <pc:sldMk cId="49808640" sldId="466"/>
            <ac:spMk id="3" creationId="{2E2A4141-17CA-4CF3-B84A-2CC847C3CE1D}"/>
          </ac:spMkLst>
        </pc:spChg>
      </pc:sldChg>
      <pc:sldChg chg="addSp delSp modSp new mod ord modNotesTx">
        <pc:chgData name="ΜΑΡΓΑΡΙΤΗΣ ΓΡΗΓΟΡΙΟΣ" userId="c0822744-574b-4ae9-94c8-ec2c0bec115e" providerId="ADAL" clId="{8F1DE68F-7383-4621-93CF-EBDCFD9FCD7E}" dt="2021-09-28T06:40:57.684" v="3578" actId="114"/>
        <pc:sldMkLst>
          <pc:docMk/>
          <pc:sldMk cId="2334777153" sldId="467"/>
        </pc:sldMkLst>
        <pc:spChg chg="mod">
          <ac:chgData name="ΜΑΡΓΑΡΙΤΗΣ ΓΡΗΓΟΡΙΟΣ" userId="c0822744-574b-4ae9-94c8-ec2c0bec115e" providerId="ADAL" clId="{8F1DE68F-7383-4621-93CF-EBDCFD9FCD7E}" dt="2021-09-28T06:40:57.684" v="3578" actId="114"/>
          <ac:spMkLst>
            <pc:docMk/>
            <pc:sldMk cId="2334777153" sldId="467"/>
            <ac:spMk id="2" creationId="{1EA34DCD-AC94-4086-BD5A-DD0A9F800D31}"/>
          </ac:spMkLst>
        </pc:spChg>
        <pc:spChg chg="del">
          <ac:chgData name="ΜΑΡΓΑΡΙΤΗΣ ΓΡΗΓΟΡΙΟΣ" userId="c0822744-574b-4ae9-94c8-ec2c0bec115e" providerId="ADAL" clId="{8F1DE68F-7383-4621-93CF-EBDCFD9FCD7E}" dt="2021-09-27T05:48:24.077" v="737" actId="478"/>
          <ac:spMkLst>
            <pc:docMk/>
            <pc:sldMk cId="2334777153" sldId="467"/>
            <ac:spMk id="3" creationId="{C835185A-4F99-4C69-B67E-7CF827588EBC}"/>
          </ac:spMkLst>
        </pc:spChg>
        <pc:spChg chg="add del mod">
          <ac:chgData name="ΜΑΡΓΑΡΙΤΗΣ ΓΡΗΓΟΡΙΟΣ" userId="c0822744-574b-4ae9-94c8-ec2c0bec115e" providerId="ADAL" clId="{8F1DE68F-7383-4621-93CF-EBDCFD9FCD7E}" dt="2021-09-27T05:50:16.086" v="750" actId="478"/>
          <ac:spMkLst>
            <pc:docMk/>
            <pc:sldMk cId="2334777153" sldId="467"/>
            <ac:spMk id="5" creationId="{BC2E6CB6-987A-4EF2-8CB2-0081B1EE59D7}"/>
          </ac:spMkLst>
        </pc:spChg>
        <pc:spChg chg="add del mod">
          <ac:chgData name="ΜΑΡΓΑΡΙΤΗΣ ΓΡΗΓΟΡΙΟΣ" userId="c0822744-574b-4ae9-94c8-ec2c0bec115e" providerId="ADAL" clId="{8F1DE68F-7383-4621-93CF-EBDCFD9FCD7E}" dt="2021-09-27T07:48:28.288" v="2113" actId="21"/>
          <ac:spMkLst>
            <pc:docMk/>
            <pc:sldMk cId="2334777153" sldId="467"/>
            <ac:spMk id="6" creationId="{5256AC6B-BF30-4A86-A935-43B748E4D0B9}"/>
          </ac:spMkLst>
        </pc:spChg>
        <pc:picChg chg="add mod">
          <ac:chgData name="ΜΑΡΓΑΡΙΤΗΣ ΓΡΗΓΟΡΙΟΣ" userId="c0822744-574b-4ae9-94c8-ec2c0bec115e" providerId="ADAL" clId="{8F1DE68F-7383-4621-93CF-EBDCFD9FCD7E}" dt="2021-09-28T06:40:46.555" v="3574" actId="1076"/>
          <ac:picMkLst>
            <pc:docMk/>
            <pc:sldMk cId="2334777153" sldId="467"/>
            <ac:picMk id="4" creationId="{4E7AACDF-221B-4416-AA4E-3D999F49D028}"/>
          </ac:picMkLst>
        </pc:picChg>
      </pc:sldChg>
      <pc:sldChg chg="modSp add del mod">
        <pc:chgData name="ΜΑΡΓΑΡΙΤΗΣ ΓΡΗΓΟΡΙΟΣ" userId="c0822744-574b-4ae9-94c8-ec2c0bec115e" providerId="ADAL" clId="{8F1DE68F-7383-4621-93CF-EBDCFD9FCD7E}" dt="2021-09-27T06:02:04.787" v="968" actId="47"/>
        <pc:sldMkLst>
          <pc:docMk/>
          <pc:sldMk cId="4046445736" sldId="468"/>
        </pc:sldMkLst>
        <pc:picChg chg="mod">
          <ac:chgData name="ΜΑΡΓΑΡΙΤΗΣ ΓΡΗΓΟΡΙΟΣ" userId="c0822744-574b-4ae9-94c8-ec2c0bec115e" providerId="ADAL" clId="{8F1DE68F-7383-4621-93CF-EBDCFD9FCD7E}" dt="2021-09-27T05:54:47.432" v="865" actId="1076"/>
          <ac:picMkLst>
            <pc:docMk/>
            <pc:sldMk cId="4046445736" sldId="468"/>
            <ac:picMk id="2" creationId="{00000000-0000-0000-0000-000000000000}"/>
          </ac:picMkLst>
        </pc:picChg>
      </pc:sldChg>
      <pc:sldChg chg="addSp delSp modSp new mod ord">
        <pc:chgData name="ΜΑΡΓΑΡΙΤΗΣ ΓΡΗΓΟΡΙΟΣ" userId="c0822744-574b-4ae9-94c8-ec2c0bec115e" providerId="ADAL" clId="{8F1DE68F-7383-4621-93CF-EBDCFD9FCD7E}" dt="2021-09-28T06:45:14.423" v="3714" actId="1076"/>
        <pc:sldMkLst>
          <pc:docMk/>
          <pc:sldMk cId="386379960" sldId="469"/>
        </pc:sldMkLst>
        <pc:spChg chg="mod">
          <ac:chgData name="ΜΑΡΓΑΡΙΤΗΣ ΓΡΗΓΟΡΙΟΣ" userId="c0822744-574b-4ae9-94c8-ec2c0bec115e" providerId="ADAL" clId="{8F1DE68F-7383-4621-93CF-EBDCFD9FCD7E}" dt="2021-09-28T06:45:14.423" v="3714" actId="1076"/>
          <ac:spMkLst>
            <pc:docMk/>
            <pc:sldMk cId="386379960" sldId="469"/>
            <ac:spMk id="2" creationId="{55BB4E47-9C7D-4268-8D87-60DDE7A5D712}"/>
          </ac:spMkLst>
        </pc:spChg>
        <pc:spChg chg="add del mod">
          <ac:chgData name="ΜΑΡΓΑΡΙΤΗΣ ΓΡΗΓΟΡΙΟΣ" userId="c0822744-574b-4ae9-94c8-ec2c0bec115e" providerId="ADAL" clId="{8F1DE68F-7383-4621-93CF-EBDCFD9FCD7E}" dt="2021-09-28T06:44:17.915" v="3694" actId="478"/>
          <ac:spMkLst>
            <pc:docMk/>
            <pc:sldMk cId="386379960" sldId="469"/>
            <ac:spMk id="5" creationId="{9D6375C4-32DC-4B5D-BAD5-0F076CE5F8BE}"/>
          </ac:spMkLst>
        </pc:spChg>
        <pc:picChg chg="add mod">
          <ac:chgData name="ΜΑΡΓΑΡΙΤΗΣ ΓΡΗΓΟΡΙΟΣ" userId="c0822744-574b-4ae9-94c8-ec2c0bec115e" providerId="ADAL" clId="{8F1DE68F-7383-4621-93CF-EBDCFD9FCD7E}" dt="2021-09-28T06:40:14.189" v="3569" actId="12788"/>
          <ac:picMkLst>
            <pc:docMk/>
            <pc:sldMk cId="386379960" sldId="469"/>
            <ac:picMk id="3" creationId="{35EB69E6-71F7-4470-9052-03394D00AAD4}"/>
          </ac:picMkLst>
        </pc:picChg>
      </pc:sldChg>
      <pc:sldChg chg="addSp modSp new mod">
        <pc:chgData name="ΜΑΡΓΑΡΙΤΗΣ ΓΡΗΓΟΡΙΟΣ" userId="c0822744-574b-4ae9-94c8-ec2c0bec115e" providerId="ADAL" clId="{8F1DE68F-7383-4621-93CF-EBDCFD9FCD7E}" dt="2021-09-27T06:07:16.681" v="1034" actId="113"/>
        <pc:sldMkLst>
          <pc:docMk/>
          <pc:sldMk cId="2421429601" sldId="470"/>
        </pc:sldMkLst>
        <pc:spChg chg="mod">
          <ac:chgData name="ΜΑΡΓΑΡΙΤΗΣ ΓΡΗΓΟΡΙΟΣ" userId="c0822744-574b-4ae9-94c8-ec2c0bec115e" providerId="ADAL" clId="{8F1DE68F-7383-4621-93CF-EBDCFD9FCD7E}" dt="2021-09-27T06:07:16.681" v="1034" actId="113"/>
          <ac:spMkLst>
            <pc:docMk/>
            <pc:sldMk cId="2421429601" sldId="470"/>
            <ac:spMk id="2" creationId="{3DAF4C29-8643-4AEE-95BB-82B6D0D0E8DA}"/>
          </ac:spMkLst>
        </pc:spChg>
        <pc:picChg chg="add mod">
          <ac:chgData name="ΜΑΡΓΑΡΙΤΗΣ ΓΡΗΓΟΡΙΟΣ" userId="c0822744-574b-4ae9-94c8-ec2c0bec115e" providerId="ADAL" clId="{8F1DE68F-7383-4621-93CF-EBDCFD9FCD7E}" dt="2021-09-27T06:07:08.523" v="1033" actId="1076"/>
          <ac:picMkLst>
            <pc:docMk/>
            <pc:sldMk cId="2421429601" sldId="470"/>
            <ac:picMk id="4" creationId="{550DCB09-46FD-4DA2-A192-8780EE43B26B}"/>
          </ac:picMkLst>
        </pc:picChg>
      </pc:sldChg>
      <pc:sldChg chg="modSp new mod">
        <pc:chgData name="ΜΑΡΓΑΡΙΤΗΣ ΓΡΗΓΟΡΙΟΣ" userId="c0822744-574b-4ae9-94c8-ec2c0bec115e" providerId="ADAL" clId="{8F1DE68F-7383-4621-93CF-EBDCFD9FCD7E}" dt="2021-10-18T06:00:55.155" v="9225" actId="20577"/>
        <pc:sldMkLst>
          <pc:docMk/>
          <pc:sldMk cId="3786699241" sldId="471"/>
        </pc:sldMkLst>
        <pc:spChg chg="mod">
          <ac:chgData name="ΜΑΡΓΑΡΙΤΗΣ ΓΡΗΓΟΡΙΟΣ" userId="c0822744-574b-4ae9-94c8-ec2c0bec115e" providerId="ADAL" clId="{8F1DE68F-7383-4621-93CF-EBDCFD9FCD7E}" dt="2021-09-28T07:22:30.628" v="4403" actId="114"/>
          <ac:spMkLst>
            <pc:docMk/>
            <pc:sldMk cId="3786699241" sldId="471"/>
            <ac:spMk id="2" creationId="{B845E5CA-8267-4B30-A7BE-476AB07D93CA}"/>
          </ac:spMkLst>
        </pc:spChg>
        <pc:spChg chg="mod">
          <ac:chgData name="ΜΑΡΓΑΡΙΤΗΣ ΓΡΗΓΟΡΙΟΣ" userId="c0822744-574b-4ae9-94c8-ec2c0bec115e" providerId="ADAL" clId="{8F1DE68F-7383-4621-93CF-EBDCFD9FCD7E}" dt="2021-10-18T06:00:55.155" v="9225" actId="20577"/>
          <ac:spMkLst>
            <pc:docMk/>
            <pc:sldMk cId="3786699241" sldId="471"/>
            <ac:spMk id="3" creationId="{411CAC29-C163-4BD5-96F6-D8446F63F044}"/>
          </ac:spMkLst>
        </pc:spChg>
      </pc:sldChg>
      <pc:sldChg chg="addSp modSp new mod">
        <pc:chgData name="ΜΑΡΓΑΡΙΤΗΣ ΓΡΗΓΟΡΙΟΣ" userId="c0822744-574b-4ae9-94c8-ec2c0bec115e" providerId="ADAL" clId="{8F1DE68F-7383-4621-93CF-EBDCFD9FCD7E}" dt="2021-09-28T07:20:49.900" v="4218" actId="122"/>
        <pc:sldMkLst>
          <pc:docMk/>
          <pc:sldMk cId="1720329524" sldId="472"/>
        </pc:sldMkLst>
        <pc:spChg chg="mod">
          <ac:chgData name="ΜΑΡΓΑΡΙΤΗΣ ΓΡΗΓΟΡΙΟΣ" userId="c0822744-574b-4ae9-94c8-ec2c0bec115e" providerId="ADAL" clId="{8F1DE68F-7383-4621-93CF-EBDCFD9FCD7E}" dt="2021-09-28T07:20:49.900" v="4218" actId="122"/>
          <ac:spMkLst>
            <pc:docMk/>
            <pc:sldMk cId="1720329524" sldId="472"/>
            <ac:spMk id="2" creationId="{26930651-4244-4C41-820E-9AC7B3E23E2C}"/>
          </ac:spMkLst>
        </pc:spChg>
        <pc:picChg chg="add mod">
          <ac:chgData name="ΜΑΡΓΑΡΙΤΗΣ ΓΡΗΓΟΡΙΟΣ" userId="c0822744-574b-4ae9-94c8-ec2c0bec115e" providerId="ADAL" clId="{8F1DE68F-7383-4621-93CF-EBDCFD9FCD7E}" dt="2021-09-27T06:14:25.209" v="1341" actId="1076"/>
          <ac:picMkLst>
            <pc:docMk/>
            <pc:sldMk cId="1720329524" sldId="472"/>
            <ac:picMk id="4" creationId="{672CAAD1-C0BF-41BB-B539-C9D8230520E0}"/>
          </ac:picMkLst>
        </pc:picChg>
      </pc:sldChg>
      <pc:sldChg chg="addSp modSp add mod modAnim modNotesTx">
        <pc:chgData name="ΜΑΡΓΑΡΙΤΗΣ ΓΡΗΓΟΡΙΟΣ" userId="c0822744-574b-4ae9-94c8-ec2c0bec115e" providerId="ADAL" clId="{8F1DE68F-7383-4621-93CF-EBDCFD9FCD7E}" dt="2021-10-18T06:08:40.439" v="9272" actId="20577"/>
        <pc:sldMkLst>
          <pc:docMk/>
          <pc:sldMk cId="982723402" sldId="473"/>
        </pc:sldMkLst>
        <pc:spChg chg="mod">
          <ac:chgData name="ΜΑΡΓΑΡΙΤΗΣ ΓΡΗΓΟΡΙΟΣ" userId="c0822744-574b-4ae9-94c8-ec2c0bec115e" providerId="ADAL" clId="{8F1DE68F-7383-4621-93CF-EBDCFD9FCD7E}" dt="2021-10-17T12:47:02.361" v="8564" actId="313"/>
          <ac:spMkLst>
            <pc:docMk/>
            <pc:sldMk cId="982723402" sldId="473"/>
            <ac:spMk id="2" creationId="{B51B6CE4-D5C4-485A-A2ED-86730B881D46}"/>
          </ac:spMkLst>
        </pc:spChg>
        <pc:spChg chg="add mod">
          <ac:chgData name="ΜΑΡΓΑΡΙΤΗΣ ΓΡΗΓΟΡΙΟΣ" userId="c0822744-574b-4ae9-94c8-ec2c0bec115e" providerId="ADAL" clId="{8F1DE68F-7383-4621-93CF-EBDCFD9FCD7E}" dt="2021-10-17T12:47:17.331" v="8567" actId="1076"/>
          <ac:spMkLst>
            <pc:docMk/>
            <pc:sldMk cId="982723402" sldId="473"/>
            <ac:spMk id="3" creationId="{CEB1DE0E-2957-4C0B-B85E-61BA73E03DDB}"/>
          </ac:spMkLst>
        </pc:spChg>
        <pc:spChg chg="add mod">
          <ac:chgData name="ΜΑΡΓΑΡΙΤΗΣ ΓΡΗΓΟΡΙΟΣ" userId="c0822744-574b-4ae9-94c8-ec2c0bec115e" providerId="ADAL" clId="{8F1DE68F-7383-4621-93CF-EBDCFD9FCD7E}" dt="2021-10-17T12:47:13.965" v="8566" actId="1076"/>
          <ac:spMkLst>
            <pc:docMk/>
            <pc:sldMk cId="982723402" sldId="473"/>
            <ac:spMk id="5" creationId="{DCA55BA7-71ED-4874-A645-C7CA5B0451F8}"/>
          </ac:spMkLst>
        </pc:spChg>
        <pc:spChg chg="add mod">
          <ac:chgData name="ΜΑΡΓΑΡΙΤΗΣ ΓΡΗΓΟΡΙΟΣ" userId="c0822744-574b-4ae9-94c8-ec2c0bec115e" providerId="ADAL" clId="{8F1DE68F-7383-4621-93CF-EBDCFD9FCD7E}" dt="2021-10-17T12:27:49.720" v="8103" actId="313"/>
          <ac:spMkLst>
            <pc:docMk/>
            <pc:sldMk cId="982723402" sldId="473"/>
            <ac:spMk id="8" creationId="{FB1FD784-2381-4132-A37C-BC293BC34448}"/>
          </ac:spMkLst>
        </pc:spChg>
        <pc:picChg chg="mod">
          <ac:chgData name="ΜΑΡΓΑΡΙΤΗΣ ΓΡΗΓΟΡΙΟΣ" userId="c0822744-574b-4ae9-94c8-ec2c0bec115e" providerId="ADAL" clId="{8F1DE68F-7383-4621-93CF-EBDCFD9FCD7E}" dt="2021-10-17T12:48:09.795" v="8574" actId="1076"/>
          <ac:picMkLst>
            <pc:docMk/>
            <pc:sldMk cId="982723402" sldId="473"/>
            <ac:picMk id="4" creationId="{BA39DB1C-A517-4E03-BE56-62DF9928C460}"/>
          </ac:picMkLst>
        </pc:picChg>
        <pc:cxnChg chg="add mod">
          <ac:chgData name="ΜΑΡΓΑΡΙΤΗΣ ΓΡΗΓΟΡΙΟΣ" userId="c0822744-574b-4ae9-94c8-ec2c0bec115e" providerId="ADAL" clId="{8F1DE68F-7383-4621-93CF-EBDCFD9FCD7E}" dt="2021-10-17T12:47:57.173" v="8571" actId="1076"/>
          <ac:cxnSpMkLst>
            <pc:docMk/>
            <pc:sldMk cId="982723402" sldId="473"/>
            <ac:cxnSpMk id="7" creationId="{997E94DD-82D3-4420-9903-7CF47910BCDC}"/>
          </ac:cxnSpMkLst>
        </pc:cxnChg>
      </pc:sldChg>
      <pc:sldChg chg="addSp modSp new del mod modNotesTx">
        <pc:chgData name="ΜΑΡΓΑΡΙΤΗΣ ΓΡΗΓΟΡΙΟΣ" userId="c0822744-574b-4ae9-94c8-ec2c0bec115e" providerId="ADAL" clId="{8F1DE68F-7383-4621-93CF-EBDCFD9FCD7E}" dt="2021-10-17T08:07:10.799" v="6019" actId="2696"/>
        <pc:sldMkLst>
          <pc:docMk/>
          <pc:sldMk cId="1138625211" sldId="473"/>
        </pc:sldMkLst>
        <pc:spChg chg="mod ord">
          <ac:chgData name="ΜΑΡΓΑΡΙΤΗΣ ΓΡΗΓΟΡΙΟΣ" userId="c0822744-574b-4ae9-94c8-ec2c0bec115e" providerId="ADAL" clId="{8F1DE68F-7383-4621-93CF-EBDCFD9FCD7E}" dt="2021-09-28T07:17:54.020" v="4195" actId="170"/>
          <ac:spMkLst>
            <pc:docMk/>
            <pc:sldMk cId="1138625211" sldId="473"/>
            <ac:spMk id="2" creationId="{B51B6CE4-D5C4-485A-A2ED-86730B881D46}"/>
          </ac:spMkLst>
        </pc:spChg>
        <pc:picChg chg="add mod">
          <ac:chgData name="ΜΑΡΓΑΡΙΤΗΣ ΓΡΗΓΟΡΙΟΣ" userId="c0822744-574b-4ae9-94c8-ec2c0bec115e" providerId="ADAL" clId="{8F1DE68F-7383-4621-93CF-EBDCFD9FCD7E}" dt="2021-09-28T07:18:12.860" v="4197" actId="14100"/>
          <ac:picMkLst>
            <pc:docMk/>
            <pc:sldMk cId="1138625211" sldId="473"/>
            <ac:picMk id="4" creationId="{BA39DB1C-A517-4E03-BE56-62DF9928C460}"/>
          </ac:picMkLst>
        </pc:picChg>
      </pc:sldChg>
      <pc:sldChg chg="add modNotesTx">
        <pc:chgData name="ΜΑΡΓΑΡΙΤΗΣ ΓΡΗΓΟΡΙΟΣ" userId="c0822744-574b-4ae9-94c8-ec2c0bec115e" providerId="ADAL" clId="{8F1DE68F-7383-4621-93CF-EBDCFD9FCD7E}" dt="2021-10-18T05:52:50.820" v="9140" actId="20577"/>
        <pc:sldMkLst>
          <pc:docMk/>
          <pc:sldMk cId="2199833931" sldId="474"/>
        </pc:sldMkLst>
      </pc:sldChg>
      <pc:sldChg chg="addSp modSp new del mod">
        <pc:chgData name="ΜΑΡΓΑΡΙΤΗΣ ΓΡΗΓΟΡΙΟΣ" userId="c0822744-574b-4ae9-94c8-ec2c0bec115e" providerId="ADAL" clId="{8F1DE68F-7383-4621-93CF-EBDCFD9FCD7E}" dt="2021-10-17T12:32:08.020" v="8168" actId="2696"/>
        <pc:sldMkLst>
          <pc:docMk/>
          <pc:sldMk cId="4142231622" sldId="474"/>
        </pc:sldMkLst>
        <pc:spChg chg="mod">
          <ac:chgData name="ΜΑΡΓΑΡΙΤΗΣ ΓΡΗΓΟΡΙΟΣ" userId="c0822744-574b-4ae9-94c8-ec2c0bec115e" providerId="ADAL" clId="{8F1DE68F-7383-4621-93CF-EBDCFD9FCD7E}" dt="2021-09-27T07:17:16.349" v="1553" actId="122"/>
          <ac:spMkLst>
            <pc:docMk/>
            <pc:sldMk cId="4142231622" sldId="474"/>
            <ac:spMk id="2" creationId="{C3D13593-BEB5-435B-A9D7-EF731D4B5468}"/>
          </ac:spMkLst>
        </pc:spChg>
        <pc:picChg chg="add mod">
          <ac:chgData name="ΜΑΡΓΑΡΙΤΗΣ ΓΡΗΓΟΡΙΟΣ" userId="c0822744-574b-4ae9-94c8-ec2c0bec115e" providerId="ADAL" clId="{8F1DE68F-7383-4621-93CF-EBDCFD9FCD7E}" dt="2021-09-27T07:16:29.021" v="1516" actId="1076"/>
          <ac:picMkLst>
            <pc:docMk/>
            <pc:sldMk cId="4142231622" sldId="474"/>
            <ac:picMk id="4" creationId="{215C7EF7-3FA8-41E3-A3D0-2DC24CDBC4F8}"/>
          </ac:picMkLst>
        </pc:picChg>
      </pc:sldChg>
      <pc:sldChg chg="addSp delSp modSp new del mod">
        <pc:chgData name="ΜΑΡΓΑΡΙΤΗΣ ΓΡΗΓΟΡΙΟΣ" userId="c0822744-574b-4ae9-94c8-ec2c0bec115e" providerId="ADAL" clId="{8F1DE68F-7383-4621-93CF-EBDCFD9FCD7E}" dt="2021-10-17T12:30:27.888" v="8162" actId="2696"/>
        <pc:sldMkLst>
          <pc:docMk/>
          <pc:sldMk cId="1354987912" sldId="475"/>
        </pc:sldMkLst>
        <pc:spChg chg="del">
          <ac:chgData name="ΜΑΡΓΑΡΙΤΗΣ ΓΡΗΓΟΡΙΟΣ" userId="c0822744-574b-4ae9-94c8-ec2c0bec115e" providerId="ADAL" clId="{8F1DE68F-7383-4621-93CF-EBDCFD9FCD7E}" dt="2021-09-27T07:22:11.609" v="1557"/>
          <ac:spMkLst>
            <pc:docMk/>
            <pc:sldMk cId="1354987912" sldId="475"/>
            <ac:spMk id="2" creationId="{6DB15951-FCFD-49B2-BF49-BB77C93FF994}"/>
          </ac:spMkLst>
        </pc:spChg>
        <pc:spChg chg="mod">
          <ac:chgData name="ΜΑΡΓΑΡΙΤΗΣ ΓΡΗΓΟΡΙΟΣ" userId="c0822744-574b-4ae9-94c8-ec2c0bec115e" providerId="ADAL" clId="{8F1DE68F-7383-4621-93CF-EBDCFD9FCD7E}" dt="2021-09-28T07:23:31.665" v="4409" actId="6549"/>
          <ac:spMkLst>
            <pc:docMk/>
            <pc:sldMk cId="1354987912" sldId="475"/>
            <ac:spMk id="3" creationId="{F5912D87-7AA8-4B7D-A52D-68FD4BEAD992}"/>
          </ac:spMkLst>
        </pc:spChg>
        <pc:spChg chg="add mod">
          <ac:chgData name="ΜΑΡΓΑΡΙΤΗΣ ΓΡΗΓΟΡΙΟΣ" userId="c0822744-574b-4ae9-94c8-ec2c0bec115e" providerId="ADAL" clId="{8F1DE68F-7383-4621-93CF-EBDCFD9FCD7E}" dt="2021-10-17T12:30:23.565" v="8161" actId="20577"/>
          <ac:spMkLst>
            <pc:docMk/>
            <pc:sldMk cId="1354987912" sldId="475"/>
            <ac:spMk id="5" creationId="{5670ACCB-3167-4B3D-93AB-2DD234B5E9E9}"/>
          </ac:spMkLst>
        </pc:spChg>
        <pc:picChg chg="add del">
          <ac:chgData name="ΜΑΡΓΑΡΙΤΗΣ ΓΡΗΓΟΡΙΟΣ" userId="c0822744-574b-4ae9-94c8-ec2c0bec115e" providerId="ADAL" clId="{8F1DE68F-7383-4621-93CF-EBDCFD9FCD7E}" dt="2021-09-27T07:22:05.625" v="1556"/>
          <ac:picMkLst>
            <pc:docMk/>
            <pc:sldMk cId="1354987912" sldId="475"/>
            <ac:picMk id="4" creationId="{14050958-76F8-445F-9083-B27F6D2D90B2}"/>
          </ac:picMkLst>
        </pc:picChg>
      </pc:sldChg>
      <pc:sldChg chg="add">
        <pc:chgData name="ΜΑΡΓΑΡΙΤΗΣ ΓΡΗΓΟΡΙΟΣ" userId="c0822744-574b-4ae9-94c8-ec2c0bec115e" providerId="ADAL" clId="{8F1DE68F-7383-4621-93CF-EBDCFD9FCD7E}" dt="2021-10-17T12:30:50.615" v="8163"/>
        <pc:sldMkLst>
          <pc:docMk/>
          <pc:sldMk cId="1693570397" sldId="475"/>
        </pc:sldMkLst>
      </pc:sldChg>
      <pc:sldChg chg="addSp modSp new del mod ord setBg">
        <pc:chgData name="ΜΑΡΓΑΡΙΤΗΣ ΓΡΗΓΟΡΙΟΣ" userId="c0822744-574b-4ae9-94c8-ec2c0bec115e" providerId="ADAL" clId="{8F1DE68F-7383-4621-93CF-EBDCFD9FCD7E}" dt="2021-10-16T07:09:44.918" v="5545" actId="47"/>
        <pc:sldMkLst>
          <pc:docMk/>
          <pc:sldMk cId="2355682553" sldId="476"/>
        </pc:sldMkLst>
        <pc:spChg chg="mod">
          <ac:chgData name="ΜΑΡΓΑΡΙΤΗΣ ΓΡΗΓΟΡΙΟΣ" userId="c0822744-574b-4ae9-94c8-ec2c0bec115e" providerId="ADAL" clId="{8F1DE68F-7383-4621-93CF-EBDCFD9FCD7E}" dt="2021-10-16T07:07:09.226" v="5524" actId="113"/>
          <ac:spMkLst>
            <pc:docMk/>
            <pc:sldMk cId="2355682553" sldId="476"/>
            <ac:spMk id="2" creationId="{97C4408B-EFD4-432A-A285-196CDCECDFEA}"/>
          </ac:spMkLst>
        </pc:spChg>
        <pc:spChg chg="add">
          <ac:chgData name="ΜΑΡΓΑΡΙΤΗΣ ΓΡΗΓΟΡΙΟΣ" userId="c0822744-574b-4ae9-94c8-ec2c0bec115e" providerId="ADAL" clId="{8F1DE68F-7383-4621-93CF-EBDCFD9FCD7E}" dt="2021-09-27T07:34:01.645" v="1848" actId="26606"/>
          <ac:spMkLst>
            <pc:docMk/>
            <pc:sldMk cId="2355682553" sldId="476"/>
            <ac:spMk id="9" creationId="{D4771268-CB57-404A-9271-370EB28F6090}"/>
          </ac:spMkLst>
        </pc:spChg>
        <pc:picChg chg="add mod">
          <ac:chgData name="ΜΑΡΓΑΡΙΤΗΣ ΓΡΗΓΟΡΙΟΣ" userId="c0822744-574b-4ae9-94c8-ec2c0bec115e" providerId="ADAL" clId="{8F1DE68F-7383-4621-93CF-EBDCFD9FCD7E}" dt="2021-09-27T07:34:01.645" v="1848" actId="26606"/>
          <ac:picMkLst>
            <pc:docMk/>
            <pc:sldMk cId="2355682553" sldId="476"/>
            <ac:picMk id="4" creationId="{4E72E3C0-625D-4E75-A238-D75453FBE241}"/>
          </ac:picMkLst>
        </pc:picChg>
      </pc:sldChg>
      <pc:sldChg chg="addSp modSp new del mod ord setBg">
        <pc:chgData name="ΜΑΡΓΑΡΙΤΗΣ ΓΡΗΓΟΡΙΟΣ" userId="c0822744-574b-4ae9-94c8-ec2c0bec115e" providerId="ADAL" clId="{8F1DE68F-7383-4621-93CF-EBDCFD9FCD7E}" dt="2021-10-16T07:11:44.373" v="5588" actId="47"/>
        <pc:sldMkLst>
          <pc:docMk/>
          <pc:sldMk cId="3430482204" sldId="477"/>
        </pc:sldMkLst>
        <pc:spChg chg="mod">
          <ac:chgData name="ΜΑΡΓΑΡΙΤΗΣ ΓΡΗΓΟΡΙΟΣ" userId="c0822744-574b-4ae9-94c8-ec2c0bec115e" providerId="ADAL" clId="{8F1DE68F-7383-4621-93CF-EBDCFD9FCD7E}" dt="2021-09-28T05:35:54.450" v="2532" actId="6549"/>
          <ac:spMkLst>
            <pc:docMk/>
            <pc:sldMk cId="3430482204" sldId="477"/>
            <ac:spMk id="2" creationId="{DB337F45-D4D9-4818-B971-DC4E8D2A9768}"/>
          </ac:spMkLst>
        </pc:spChg>
        <pc:spChg chg="add">
          <ac:chgData name="ΜΑΡΓΑΡΙΤΗΣ ΓΡΗΓΟΡΙΟΣ" userId="c0822744-574b-4ae9-94c8-ec2c0bec115e" providerId="ADAL" clId="{8F1DE68F-7383-4621-93CF-EBDCFD9FCD7E}" dt="2021-09-27T07:35:09.484" v="1893" actId="26606"/>
          <ac:spMkLst>
            <pc:docMk/>
            <pc:sldMk cId="3430482204" sldId="477"/>
            <ac:spMk id="9" creationId="{D4771268-CB57-404A-9271-370EB28F6090}"/>
          </ac:spMkLst>
        </pc:spChg>
        <pc:picChg chg="add mod">
          <ac:chgData name="ΜΑΡΓΑΡΙΤΗΣ ΓΡΗΓΟΡΙΟΣ" userId="c0822744-574b-4ae9-94c8-ec2c0bec115e" providerId="ADAL" clId="{8F1DE68F-7383-4621-93CF-EBDCFD9FCD7E}" dt="2021-09-27T07:35:09.484" v="1893" actId="26606"/>
          <ac:picMkLst>
            <pc:docMk/>
            <pc:sldMk cId="3430482204" sldId="477"/>
            <ac:picMk id="4" creationId="{B48DF82A-DFB9-4052-A914-05FEA2741C12}"/>
          </ac:picMkLst>
        </pc:picChg>
      </pc:sldChg>
      <pc:sldChg chg="modSp new del mod">
        <pc:chgData name="ΜΑΡΓΑΡΙΤΗΣ ΓΡΗΓΟΡΙΟΣ" userId="c0822744-574b-4ae9-94c8-ec2c0bec115e" providerId="ADAL" clId="{8F1DE68F-7383-4621-93CF-EBDCFD9FCD7E}" dt="2021-09-28T07:23:51.807" v="4410" actId="47"/>
        <pc:sldMkLst>
          <pc:docMk/>
          <pc:sldMk cId="237156703" sldId="478"/>
        </pc:sldMkLst>
        <pc:spChg chg="mod">
          <ac:chgData name="ΜΑΡΓΑΡΙΤΗΣ ΓΡΗΓΟΡΙΟΣ" userId="c0822744-574b-4ae9-94c8-ec2c0bec115e" providerId="ADAL" clId="{8F1DE68F-7383-4621-93CF-EBDCFD9FCD7E}" dt="2021-09-28T05:36:04.294" v="2534" actId="313"/>
          <ac:spMkLst>
            <pc:docMk/>
            <pc:sldMk cId="237156703" sldId="478"/>
            <ac:spMk id="2" creationId="{2E56F6F6-F684-4DBF-96DD-DBACA6220C3F}"/>
          </ac:spMkLst>
        </pc:spChg>
        <pc:spChg chg="mod">
          <ac:chgData name="ΜΑΡΓΑΡΙΤΗΣ ΓΡΗΓΟΡΙΟΣ" userId="c0822744-574b-4ae9-94c8-ec2c0bec115e" providerId="ADAL" clId="{8F1DE68F-7383-4621-93CF-EBDCFD9FCD7E}" dt="2021-09-28T05:36:40.261" v="2535" actId="313"/>
          <ac:spMkLst>
            <pc:docMk/>
            <pc:sldMk cId="237156703" sldId="478"/>
            <ac:spMk id="3" creationId="{212A53DD-558F-4B5B-9770-3E330034DC0C}"/>
          </ac:spMkLst>
        </pc:spChg>
      </pc:sldChg>
      <pc:sldChg chg="addSp modSp new mod">
        <pc:chgData name="ΜΑΡΓΑΡΙΤΗΣ ΓΡΗΓΟΡΙΟΣ" userId="c0822744-574b-4ae9-94c8-ec2c0bec115e" providerId="ADAL" clId="{8F1DE68F-7383-4621-93CF-EBDCFD9FCD7E}" dt="2021-10-18T05:56:58.447" v="9141" actId="313"/>
        <pc:sldMkLst>
          <pc:docMk/>
          <pc:sldMk cId="3585268296" sldId="479"/>
        </pc:sldMkLst>
        <pc:spChg chg="mod">
          <ac:chgData name="ΜΑΡΓΑΡΙΤΗΣ ΓΡΗΓΟΡΙΟΣ" userId="c0822744-574b-4ae9-94c8-ec2c0bec115e" providerId="ADAL" clId="{8F1DE68F-7383-4621-93CF-EBDCFD9FCD7E}" dt="2021-09-27T07:48:16.909" v="2110" actId="122"/>
          <ac:spMkLst>
            <pc:docMk/>
            <pc:sldMk cId="3585268296" sldId="479"/>
            <ac:spMk id="2" creationId="{DAA46E74-ADAF-4133-A416-847ED05AF75D}"/>
          </ac:spMkLst>
        </pc:spChg>
        <pc:spChg chg="add mod">
          <ac:chgData name="ΜΑΡΓΑΡΙΤΗΣ ΓΡΗΓΟΡΙΟΣ" userId="c0822744-574b-4ae9-94c8-ec2c0bec115e" providerId="ADAL" clId="{8F1DE68F-7383-4621-93CF-EBDCFD9FCD7E}" dt="2021-10-18T05:56:58.447" v="9141" actId="313"/>
          <ac:spMkLst>
            <pc:docMk/>
            <pc:sldMk cId="3585268296" sldId="479"/>
            <ac:spMk id="5" creationId="{0A6A7745-8899-4147-BF48-7EF915C73E5C}"/>
          </ac:spMkLst>
        </pc:spChg>
        <pc:picChg chg="add mod">
          <ac:chgData name="ΜΑΡΓΑΡΙΤΗΣ ΓΡΗΓΟΡΙΟΣ" userId="c0822744-574b-4ae9-94c8-ec2c0bec115e" providerId="ADAL" clId="{8F1DE68F-7383-4621-93CF-EBDCFD9FCD7E}" dt="2021-09-27T07:48:31.790" v="2114" actId="1076"/>
          <ac:picMkLst>
            <pc:docMk/>
            <pc:sldMk cId="3585268296" sldId="479"/>
            <ac:picMk id="4" creationId="{15620F46-A6C5-46A0-95C6-718B0012B764}"/>
          </ac:picMkLst>
        </pc:picChg>
      </pc:sldChg>
      <pc:sldChg chg="new del">
        <pc:chgData name="ΜΑΡΓΑΡΙΤΗΣ ΓΡΗΓΟΡΙΟΣ" userId="c0822744-574b-4ae9-94c8-ec2c0bec115e" providerId="ADAL" clId="{8F1DE68F-7383-4621-93CF-EBDCFD9FCD7E}" dt="2021-09-27T07:50:12.246" v="2121" actId="680"/>
        <pc:sldMkLst>
          <pc:docMk/>
          <pc:sldMk cId="147248252" sldId="480"/>
        </pc:sldMkLst>
      </pc:sldChg>
      <pc:sldChg chg="addSp modSp new del mod">
        <pc:chgData name="ΜΑΡΓΑΡΙΤΗΣ ΓΡΗΓΟΡΙΟΣ" userId="c0822744-574b-4ae9-94c8-ec2c0bec115e" providerId="ADAL" clId="{8F1DE68F-7383-4621-93CF-EBDCFD9FCD7E}" dt="2021-09-28T07:20:31.352" v="4198" actId="47"/>
        <pc:sldMkLst>
          <pc:docMk/>
          <pc:sldMk cId="304767777" sldId="480"/>
        </pc:sldMkLst>
        <pc:spChg chg="mod">
          <ac:chgData name="ΜΑΡΓΑΡΙΤΗΣ ΓΡΗΓΟΡΙΟΣ" userId="c0822744-574b-4ae9-94c8-ec2c0bec115e" providerId="ADAL" clId="{8F1DE68F-7383-4621-93CF-EBDCFD9FCD7E}" dt="2021-09-27T07:50:46.012" v="2165" actId="14100"/>
          <ac:spMkLst>
            <pc:docMk/>
            <pc:sldMk cId="304767777" sldId="480"/>
            <ac:spMk id="2" creationId="{CC3FB007-F264-427F-9E0B-5220462F5907}"/>
          </ac:spMkLst>
        </pc:spChg>
        <pc:picChg chg="add mod">
          <ac:chgData name="ΜΑΡΓΑΡΙΤΗΣ ΓΡΗΓΟΡΙΟΣ" userId="c0822744-574b-4ae9-94c8-ec2c0bec115e" providerId="ADAL" clId="{8F1DE68F-7383-4621-93CF-EBDCFD9FCD7E}" dt="2021-09-27T07:50:20.180" v="2124" actId="1076"/>
          <ac:picMkLst>
            <pc:docMk/>
            <pc:sldMk cId="304767777" sldId="480"/>
            <ac:picMk id="4" creationId="{88F54C00-C88E-45AD-88EF-FAA3D775480E}"/>
          </ac:picMkLst>
        </pc:picChg>
      </pc:sldChg>
      <pc:sldChg chg="modSp new mod">
        <pc:chgData name="ΜΑΡΓΑΡΙΤΗΣ ΓΡΗΓΟΡΙΟΣ" userId="c0822744-574b-4ae9-94c8-ec2c0bec115e" providerId="ADAL" clId="{8F1DE68F-7383-4621-93CF-EBDCFD9FCD7E}" dt="2021-10-18T06:44:58.932" v="10259" actId="948"/>
        <pc:sldMkLst>
          <pc:docMk/>
          <pc:sldMk cId="2801080223" sldId="481"/>
        </pc:sldMkLst>
        <pc:spChg chg="mod">
          <ac:chgData name="ΜΑΡΓΑΡΙΤΗΣ ΓΡΗΓΟΡΙΟΣ" userId="c0822744-574b-4ae9-94c8-ec2c0bec115e" providerId="ADAL" clId="{8F1DE68F-7383-4621-93CF-EBDCFD9FCD7E}" dt="2021-10-17T13:05:08.791" v="8762" actId="14100"/>
          <ac:spMkLst>
            <pc:docMk/>
            <pc:sldMk cId="2801080223" sldId="481"/>
            <ac:spMk id="2" creationId="{22E50DEB-EB52-430C-9D38-F78DDB1422D9}"/>
          </ac:spMkLst>
        </pc:spChg>
        <pc:spChg chg="mod">
          <ac:chgData name="ΜΑΡΓΑΡΙΤΗΣ ΓΡΗΓΟΡΙΟΣ" userId="c0822744-574b-4ae9-94c8-ec2c0bec115e" providerId="ADAL" clId="{8F1DE68F-7383-4621-93CF-EBDCFD9FCD7E}" dt="2021-10-18T06:44:58.932" v="10259" actId="948"/>
          <ac:spMkLst>
            <pc:docMk/>
            <pc:sldMk cId="2801080223" sldId="481"/>
            <ac:spMk id="3" creationId="{5AAFE84A-2BCE-4756-8C9D-658CBFEC8649}"/>
          </ac:spMkLst>
        </pc:spChg>
      </pc:sldChg>
      <pc:sldChg chg="new del">
        <pc:chgData name="ΜΑΡΓΑΡΙΤΗΣ ΓΡΗΓΟΡΙΟΣ" userId="c0822744-574b-4ae9-94c8-ec2c0bec115e" providerId="ADAL" clId="{8F1DE68F-7383-4621-93CF-EBDCFD9FCD7E}" dt="2021-09-28T07:44:18.375" v="5021" actId="47"/>
        <pc:sldMkLst>
          <pc:docMk/>
          <pc:sldMk cId="2572609620" sldId="482"/>
        </pc:sldMkLst>
      </pc:sldChg>
      <pc:sldChg chg="addSp delSp modSp new del mod modAnim modNotesTx">
        <pc:chgData name="ΜΑΡΓΑΡΙΤΗΣ ΓΡΗΓΟΡΙΟΣ" userId="c0822744-574b-4ae9-94c8-ec2c0bec115e" providerId="ADAL" clId="{8F1DE68F-7383-4621-93CF-EBDCFD9FCD7E}" dt="2021-10-18T06:54:54.305" v="10414" actId="47"/>
        <pc:sldMkLst>
          <pc:docMk/>
          <pc:sldMk cId="2481031357" sldId="483"/>
        </pc:sldMkLst>
        <pc:spChg chg="del mod">
          <ac:chgData name="ΜΑΡΓΑΡΙΤΗΣ ΓΡΗΓΟΡΙΟΣ" userId="c0822744-574b-4ae9-94c8-ec2c0bec115e" providerId="ADAL" clId="{8F1DE68F-7383-4621-93CF-EBDCFD9FCD7E}" dt="2021-10-18T06:51:06.933" v="10385" actId="478"/>
          <ac:spMkLst>
            <pc:docMk/>
            <pc:sldMk cId="2481031357" sldId="483"/>
            <ac:spMk id="2" creationId="{DE25CD53-1487-47F1-8F94-F460E7308331}"/>
          </ac:spMkLst>
        </pc:spChg>
        <pc:spChg chg="add mod">
          <ac:chgData name="ΜΑΡΓΑΡΙΤΗΣ ΓΡΗΓΟΡΙΟΣ" userId="c0822744-574b-4ae9-94c8-ec2c0bec115e" providerId="ADAL" clId="{8F1DE68F-7383-4621-93CF-EBDCFD9FCD7E}" dt="2021-10-18T06:51:06.933" v="10385" actId="478"/>
          <ac:spMkLst>
            <pc:docMk/>
            <pc:sldMk cId="2481031357" sldId="483"/>
            <ac:spMk id="4" creationId="{DD94BD36-4898-4BBA-958E-3C27C2E11379}"/>
          </ac:spMkLst>
        </pc:spChg>
        <pc:spChg chg="add mod">
          <ac:chgData name="ΜΑΡΓΑΡΙΤΗΣ ΓΡΗΓΟΡΙΟΣ" userId="c0822744-574b-4ae9-94c8-ec2c0bec115e" providerId="ADAL" clId="{8F1DE68F-7383-4621-93CF-EBDCFD9FCD7E}" dt="2021-10-18T06:53:27.882" v="10405" actId="164"/>
          <ac:spMkLst>
            <pc:docMk/>
            <pc:sldMk cId="2481031357" sldId="483"/>
            <ac:spMk id="5" creationId="{6252C04C-6D8E-4FD4-AB3B-871287A4F0C6}"/>
          </ac:spMkLst>
        </pc:spChg>
        <pc:spChg chg="add del mod">
          <ac:chgData name="ΜΑΡΓΑΡΙΤΗΣ ΓΡΗΓΟΡΙΟΣ" userId="c0822744-574b-4ae9-94c8-ec2c0bec115e" providerId="ADAL" clId="{8F1DE68F-7383-4621-93CF-EBDCFD9FCD7E}" dt="2021-10-17T13:42:56.227" v="9097" actId="21"/>
          <ac:spMkLst>
            <pc:docMk/>
            <pc:sldMk cId="2481031357" sldId="483"/>
            <ac:spMk id="6" creationId="{2EEECB88-70F2-4DE6-BF15-95AFA1AD4542}"/>
          </ac:spMkLst>
        </pc:spChg>
        <pc:spChg chg="add mod">
          <ac:chgData name="ΜΑΡΓΑΡΙΤΗΣ ΓΡΗΓΟΡΙΟΣ" userId="c0822744-574b-4ae9-94c8-ec2c0bec115e" providerId="ADAL" clId="{8F1DE68F-7383-4621-93CF-EBDCFD9FCD7E}" dt="2021-09-28T06:31:02.432" v="3275" actId="20577"/>
          <ac:spMkLst>
            <pc:docMk/>
            <pc:sldMk cId="2481031357" sldId="483"/>
            <ac:spMk id="10" creationId="{E35EEEFF-5E97-4234-9326-2A76B7298C77}"/>
          </ac:spMkLst>
        </pc:spChg>
        <pc:spChg chg="add del mod">
          <ac:chgData name="ΜΑΡΓΑΡΙΤΗΣ ΓΡΗΓΟΡΙΟΣ" userId="c0822744-574b-4ae9-94c8-ec2c0bec115e" providerId="ADAL" clId="{8F1DE68F-7383-4621-93CF-EBDCFD9FCD7E}" dt="2021-09-28T06:27:28.106" v="3209" actId="478"/>
          <ac:spMkLst>
            <pc:docMk/>
            <pc:sldMk cId="2481031357" sldId="483"/>
            <ac:spMk id="21" creationId="{E7620BF5-ABD0-4FD3-B0B2-0CA8BA495140}"/>
          </ac:spMkLst>
        </pc:spChg>
        <pc:grpChg chg="add mod">
          <ac:chgData name="ΜΑΡΓΑΡΙΤΗΣ ΓΡΗΓΟΡΙΟΣ" userId="c0822744-574b-4ae9-94c8-ec2c0bec115e" providerId="ADAL" clId="{8F1DE68F-7383-4621-93CF-EBDCFD9FCD7E}" dt="2021-10-18T06:53:27.882" v="10405" actId="164"/>
          <ac:grpSpMkLst>
            <pc:docMk/>
            <pc:sldMk cId="2481031357" sldId="483"/>
            <ac:grpSpMk id="6" creationId="{1DF88445-CD4C-4E5B-8A7F-0BA5F1EDBB9D}"/>
          </ac:grpSpMkLst>
        </pc:grpChg>
        <pc:picChg chg="add del mod">
          <ac:chgData name="ΜΑΡΓΑΡΙΤΗΣ ΓΡΗΓΟΡΙΟΣ" userId="c0822744-574b-4ae9-94c8-ec2c0bec115e" providerId="ADAL" clId="{8F1DE68F-7383-4621-93CF-EBDCFD9FCD7E}" dt="2021-09-28T06:24:54.078" v="3189" actId="478"/>
          <ac:picMkLst>
            <pc:docMk/>
            <pc:sldMk cId="2481031357" sldId="483"/>
            <ac:picMk id="4" creationId="{DD51304C-5D43-4924-B35E-AC9ACCE3248B}"/>
          </ac:picMkLst>
        </pc:picChg>
        <pc:picChg chg="add mod ord">
          <ac:chgData name="ΜΑΡΓΑΡΙΤΗΣ ΓΡΗΓΟΡΙΟΣ" userId="c0822744-574b-4ae9-94c8-ec2c0bec115e" providerId="ADAL" clId="{8F1DE68F-7383-4621-93CF-EBDCFD9FCD7E}" dt="2021-09-28T06:25:16.801" v="3194" actId="171"/>
          <ac:picMkLst>
            <pc:docMk/>
            <pc:sldMk cId="2481031357" sldId="483"/>
            <ac:picMk id="16" creationId="{1CEA8ED0-8FBA-4746-8140-3F846169A689}"/>
          </ac:picMkLst>
        </pc:picChg>
        <pc:picChg chg="add mod">
          <ac:chgData name="ΜΑΡΓΑΡΙΤΗΣ ΓΡΗΓΟΡΙΟΣ" userId="c0822744-574b-4ae9-94c8-ec2c0bec115e" providerId="ADAL" clId="{8F1DE68F-7383-4621-93CF-EBDCFD9FCD7E}" dt="2021-10-18T06:53:27.882" v="10405" actId="164"/>
          <ac:picMkLst>
            <pc:docMk/>
            <pc:sldMk cId="2481031357" sldId="483"/>
            <ac:picMk id="30" creationId="{82BF09DC-D13E-4F85-863D-C8CD9C9399BB}"/>
          </ac:picMkLst>
        </pc:picChg>
        <pc:cxnChg chg="add del mod">
          <ac:chgData name="ΜΑΡΓΑΡΙΤΗΣ ΓΡΗΓΟΡΙΟΣ" userId="c0822744-574b-4ae9-94c8-ec2c0bec115e" providerId="ADAL" clId="{8F1DE68F-7383-4621-93CF-EBDCFD9FCD7E}" dt="2021-10-17T13:43:20.995" v="9100" actId="21"/>
          <ac:cxnSpMkLst>
            <pc:docMk/>
            <pc:sldMk cId="2481031357" sldId="483"/>
            <ac:cxnSpMk id="7" creationId="{1FD2820D-DCAE-4396-BDD0-7CBC61ECD188}"/>
          </ac:cxnSpMkLst>
        </pc:cxnChg>
        <pc:cxnChg chg="add mod">
          <ac:chgData name="ΜΑΡΓΑΡΙΤΗΣ ΓΡΗΓΟΡΙΟΣ" userId="c0822744-574b-4ae9-94c8-ec2c0bec115e" providerId="ADAL" clId="{8F1DE68F-7383-4621-93CF-EBDCFD9FCD7E}" dt="2021-10-17T13:44:06.610" v="9112" actId="14100"/>
          <ac:cxnSpMkLst>
            <pc:docMk/>
            <pc:sldMk cId="2481031357" sldId="483"/>
            <ac:cxnSpMk id="8" creationId="{26523D1A-916E-40B9-9B67-DD2A0FC2DF06}"/>
          </ac:cxnSpMkLst>
        </pc:cxnChg>
        <pc:cxnChg chg="add mod">
          <ac:chgData name="ΜΑΡΓΑΡΙΤΗΣ ΓΡΗΓΟΡΙΟΣ" userId="c0822744-574b-4ae9-94c8-ec2c0bec115e" providerId="ADAL" clId="{8F1DE68F-7383-4621-93CF-EBDCFD9FCD7E}" dt="2021-10-17T13:41:55.381" v="9096" actId="14100"/>
          <ac:cxnSpMkLst>
            <pc:docMk/>
            <pc:sldMk cId="2481031357" sldId="483"/>
            <ac:cxnSpMk id="11" creationId="{C6354706-3AF3-41F3-960F-F2837414CD49}"/>
          </ac:cxnSpMkLst>
        </pc:cxnChg>
        <pc:cxnChg chg="add del mod">
          <ac:chgData name="ΜΑΡΓΑΡΙΤΗΣ ΓΡΗΓΟΡΙΟΣ" userId="c0822744-574b-4ae9-94c8-ec2c0bec115e" providerId="ADAL" clId="{8F1DE68F-7383-4621-93CF-EBDCFD9FCD7E}" dt="2021-09-28T06:27:24.655" v="3208" actId="478"/>
          <ac:cxnSpMkLst>
            <pc:docMk/>
            <pc:sldMk cId="2481031357" sldId="483"/>
            <ac:cxnSpMk id="20" creationId="{50218C70-689D-4CD9-B198-0F8A7C68D846}"/>
          </ac:cxnSpMkLst>
        </pc:cxnChg>
        <pc:cxnChg chg="add mod">
          <ac:chgData name="ΜΑΡΓΑΡΙΤΗΣ ΓΡΗΓΟΡΙΟΣ" userId="c0822744-574b-4ae9-94c8-ec2c0bec115e" providerId="ADAL" clId="{8F1DE68F-7383-4621-93CF-EBDCFD9FCD7E}" dt="2021-09-28T06:27:44.986" v="3212" actId="1582"/>
          <ac:cxnSpMkLst>
            <pc:docMk/>
            <pc:sldMk cId="2481031357" sldId="483"/>
            <ac:cxnSpMk id="23" creationId="{EE1E242F-C41F-4EF1-9D19-049795748786}"/>
          </ac:cxnSpMkLst>
        </pc:cxnChg>
        <pc:cxnChg chg="add mod">
          <ac:chgData name="ΜΑΡΓΑΡΙΤΗΣ ΓΡΗΓΟΡΙΟΣ" userId="c0822744-574b-4ae9-94c8-ec2c0bec115e" providerId="ADAL" clId="{8F1DE68F-7383-4621-93CF-EBDCFD9FCD7E}" dt="2021-09-28T06:28:04.430" v="3214" actId="208"/>
          <ac:cxnSpMkLst>
            <pc:docMk/>
            <pc:sldMk cId="2481031357" sldId="483"/>
            <ac:cxnSpMk id="25" creationId="{169AD2C2-5AA4-4528-AE0F-A073C7C14E23}"/>
          </ac:cxnSpMkLst>
        </pc:cxnChg>
        <pc:cxnChg chg="add mod">
          <ac:chgData name="ΜΑΡΓΑΡΙΤΗΣ ΓΡΗΓΟΡΙΟΣ" userId="c0822744-574b-4ae9-94c8-ec2c0bec115e" providerId="ADAL" clId="{8F1DE68F-7383-4621-93CF-EBDCFD9FCD7E}" dt="2021-09-28T06:28:25.712" v="3217" actId="208"/>
          <ac:cxnSpMkLst>
            <pc:docMk/>
            <pc:sldMk cId="2481031357" sldId="483"/>
            <ac:cxnSpMk id="27" creationId="{E54E21A5-B9F0-4724-B532-1397B0543F03}"/>
          </ac:cxnSpMkLst>
        </pc:cxnChg>
      </pc:sldChg>
      <pc:sldChg chg="addSp delSp modSp new del mod">
        <pc:chgData name="ΜΑΡΓΑΡΙΤΗΣ ΓΡΗΓΟΡΙΟΣ" userId="c0822744-574b-4ae9-94c8-ec2c0bec115e" providerId="ADAL" clId="{8F1DE68F-7383-4621-93CF-EBDCFD9FCD7E}" dt="2021-10-18T06:54:55.273" v="10415" actId="47"/>
        <pc:sldMkLst>
          <pc:docMk/>
          <pc:sldMk cId="4052830663" sldId="484"/>
        </pc:sldMkLst>
        <pc:spChg chg="del mod">
          <ac:chgData name="ΜΑΡΓΑΡΙΤΗΣ ΓΡΗΓΟΡΙΟΣ" userId="c0822744-574b-4ae9-94c8-ec2c0bec115e" providerId="ADAL" clId="{8F1DE68F-7383-4621-93CF-EBDCFD9FCD7E}" dt="2021-10-18T06:48:51.243" v="10326" actId="478"/>
          <ac:spMkLst>
            <pc:docMk/>
            <pc:sldMk cId="4052830663" sldId="484"/>
            <ac:spMk id="2" creationId="{D4308687-7AB8-4920-9754-002E9AD15ACF}"/>
          </ac:spMkLst>
        </pc:spChg>
        <pc:spChg chg="add mod">
          <ac:chgData name="ΜΑΡΓΑΡΙΤΗΣ ΓΡΗΓΟΡΙΟΣ" userId="c0822744-574b-4ae9-94c8-ec2c0bec115e" providerId="ADAL" clId="{8F1DE68F-7383-4621-93CF-EBDCFD9FCD7E}" dt="2021-10-18T06:48:59.003" v="10328" actId="1076"/>
          <ac:spMkLst>
            <pc:docMk/>
            <pc:sldMk cId="4052830663" sldId="484"/>
            <ac:spMk id="5" creationId="{12C1437F-668F-451A-8F1A-05CEF636C78F}"/>
          </ac:spMkLst>
        </pc:spChg>
        <pc:spChg chg="add del mod">
          <ac:chgData name="ΜΑΡΓΑΡΙΤΗΣ ΓΡΗΓΟΡΙΟΣ" userId="c0822744-574b-4ae9-94c8-ec2c0bec115e" providerId="ADAL" clId="{8F1DE68F-7383-4621-93CF-EBDCFD9FCD7E}" dt="2021-09-28T06:36:43.442" v="3544" actId="478"/>
          <ac:spMkLst>
            <pc:docMk/>
            <pc:sldMk cId="4052830663" sldId="484"/>
            <ac:spMk id="6" creationId="{24A31B74-BAC9-4276-8900-7E36BD3573D0}"/>
          </ac:spMkLst>
        </pc:spChg>
        <pc:spChg chg="add del mod">
          <ac:chgData name="ΜΑΡΓΑΡΙΤΗΣ ΓΡΗΓΟΡΙΟΣ" userId="c0822744-574b-4ae9-94c8-ec2c0bec115e" providerId="ADAL" clId="{8F1DE68F-7383-4621-93CF-EBDCFD9FCD7E}" dt="2021-10-18T06:48:55.750" v="10327" actId="478"/>
          <ac:spMkLst>
            <pc:docMk/>
            <pc:sldMk cId="4052830663" sldId="484"/>
            <ac:spMk id="7" creationId="{218E6298-5D60-4676-B0AF-B84EA477447F}"/>
          </ac:spMkLst>
        </pc:spChg>
        <pc:spChg chg="add mod">
          <ac:chgData name="ΜΑΡΓΑΡΙΤΗΣ ΓΡΗΓΟΡΙΟΣ" userId="c0822744-574b-4ae9-94c8-ec2c0bec115e" providerId="ADAL" clId="{8F1DE68F-7383-4621-93CF-EBDCFD9FCD7E}" dt="2021-10-18T06:50:07.206" v="10383" actId="6549"/>
          <ac:spMkLst>
            <pc:docMk/>
            <pc:sldMk cId="4052830663" sldId="484"/>
            <ac:spMk id="10" creationId="{C1F3877C-F680-4836-B6E5-D59579AFC70C}"/>
          </ac:spMkLst>
        </pc:spChg>
        <pc:picChg chg="add del mod">
          <ac:chgData name="ΜΑΡΓΑΡΙΤΗΣ ΓΡΗΓΟΡΙΟΣ" userId="c0822744-574b-4ae9-94c8-ec2c0bec115e" providerId="ADAL" clId="{8F1DE68F-7383-4621-93CF-EBDCFD9FCD7E}" dt="2021-10-18T06:24:06.043" v="9741" actId="478"/>
          <ac:picMkLst>
            <pc:docMk/>
            <pc:sldMk cId="4052830663" sldId="484"/>
            <ac:picMk id="3" creationId="{BAB920FE-5ADF-4107-B24A-18FD6631438A}"/>
          </ac:picMkLst>
        </pc:picChg>
        <pc:picChg chg="add mod">
          <ac:chgData name="ΜΑΡΓΑΡΙΤΗΣ ΓΡΗΓΟΡΙΟΣ" userId="c0822744-574b-4ae9-94c8-ec2c0bec115e" providerId="ADAL" clId="{8F1DE68F-7383-4621-93CF-EBDCFD9FCD7E}" dt="2021-09-28T06:16:45.666" v="2918" actId="1076"/>
          <ac:picMkLst>
            <pc:docMk/>
            <pc:sldMk cId="4052830663" sldId="484"/>
            <ac:picMk id="4" creationId="{39901DA9-8422-433E-9C5E-C9AC3ABC796A}"/>
          </ac:picMkLst>
        </pc:picChg>
        <pc:picChg chg="add del mod">
          <ac:chgData name="ΜΑΡΓΑΡΙΤΗΣ ΓΡΗΓΟΡΙΟΣ" userId="c0822744-574b-4ae9-94c8-ec2c0bec115e" providerId="ADAL" clId="{8F1DE68F-7383-4621-93CF-EBDCFD9FCD7E}" dt="2021-10-17T13:43:40.577" v="9106"/>
          <ac:picMkLst>
            <pc:docMk/>
            <pc:sldMk cId="4052830663" sldId="484"/>
            <ac:picMk id="6" creationId="{71F307C2-2686-4483-84A8-F93A2E7D39D1}"/>
          </ac:picMkLst>
        </pc:picChg>
        <pc:cxnChg chg="add mod">
          <ac:chgData name="ΜΑΡΓΑΡΙΤΗΣ ΓΡΗΓΟΡΙΟΣ" userId="c0822744-574b-4ae9-94c8-ec2c0bec115e" providerId="ADAL" clId="{8F1DE68F-7383-4621-93CF-EBDCFD9FCD7E}" dt="2021-10-18T06:49:03.092" v="10329" actId="14100"/>
          <ac:cxnSpMkLst>
            <pc:docMk/>
            <pc:sldMk cId="4052830663" sldId="484"/>
            <ac:cxnSpMk id="8" creationId="{94F6B327-DEE0-44C0-A703-D5BA5692B8F3}"/>
          </ac:cxnSpMkLst>
        </pc:cxnChg>
        <pc:cxnChg chg="add del mod">
          <ac:chgData name="ΜΑΡΓΑΡΙΤΗΣ ΓΡΗΓΟΡΙΟΣ" userId="c0822744-574b-4ae9-94c8-ec2c0bec115e" providerId="ADAL" clId="{8F1DE68F-7383-4621-93CF-EBDCFD9FCD7E}" dt="2021-10-18T06:24:09.777" v="9742" actId="478"/>
          <ac:cxnSpMkLst>
            <pc:docMk/>
            <pc:sldMk cId="4052830663" sldId="484"/>
            <ac:cxnSpMk id="9" creationId="{5CD58554-3AE1-400C-8E03-4EB027F041DD}"/>
          </ac:cxnSpMkLst>
        </pc:cxnChg>
      </pc:sldChg>
      <pc:sldChg chg="modSp new del mod">
        <pc:chgData name="ΜΑΡΓΑΡΙΤΗΣ ΓΡΗΓΟΡΙΟΣ" userId="c0822744-574b-4ae9-94c8-ec2c0bec115e" providerId="ADAL" clId="{8F1DE68F-7383-4621-93CF-EBDCFD9FCD7E}" dt="2021-09-28T07:06:47.235" v="4191" actId="47"/>
        <pc:sldMkLst>
          <pc:docMk/>
          <pc:sldMk cId="433300734" sldId="485"/>
        </pc:sldMkLst>
        <pc:spChg chg="mod">
          <ac:chgData name="ΜΑΡΓΑΡΙΤΗΣ ΓΡΗΓΟΡΙΟΣ" userId="c0822744-574b-4ae9-94c8-ec2c0bec115e" providerId="ADAL" clId="{8F1DE68F-7383-4621-93CF-EBDCFD9FCD7E}" dt="2021-09-28T07:03:54.475" v="4185" actId="27636"/>
          <ac:spMkLst>
            <pc:docMk/>
            <pc:sldMk cId="433300734" sldId="485"/>
            <ac:spMk id="2" creationId="{ADEA1BAD-119D-46D1-A27B-8B6C9F3CBDFD}"/>
          </ac:spMkLst>
        </pc:spChg>
      </pc:sldChg>
      <pc:sldChg chg="add">
        <pc:chgData name="ΜΑΡΓΑΡΙΤΗΣ ΓΡΗΓΟΡΙΟΣ" userId="c0822744-574b-4ae9-94c8-ec2c0bec115e" providerId="ADAL" clId="{8F1DE68F-7383-4621-93CF-EBDCFD9FCD7E}" dt="2021-10-17T13:33:02.662" v="9074"/>
        <pc:sldMkLst>
          <pc:docMk/>
          <pc:sldMk cId="646527766" sldId="485"/>
        </pc:sldMkLst>
      </pc:sldChg>
      <pc:sldChg chg="addSp delSp modSp new del mod modNotesTx">
        <pc:chgData name="ΜΑΡΓΑΡΙΤΗΣ ΓΡΗΓΟΡΙΟΣ" userId="c0822744-574b-4ae9-94c8-ec2c0bec115e" providerId="ADAL" clId="{8F1DE68F-7383-4621-93CF-EBDCFD9FCD7E}" dt="2021-10-17T13:32:57.488" v="9073" actId="2696"/>
        <pc:sldMkLst>
          <pc:docMk/>
          <pc:sldMk cId="3791759540" sldId="485"/>
        </pc:sldMkLst>
        <pc:spChg chg="mod ord">
          <ac:chgData name="ΜΑΡΓΑΡΙΤΗΣ ΓΡΗΓΟΡΙΟΣ" userId="c0822744-574b-4ae9-94c8-ec2c0bec115e" providerId="ADAL" clId="{8F1DE68F-7383-4621-93CF-EBDCFD9FCD7E}" dt="2021-09-28T07:43:41.998" v="5018" actId="123"/>
          <ac:spMkLst>
            <pc:docMk/>
            <pc:sldMk cId="3791759540" sldId="485"/>
            <ac:spMk id="2" creationId="{3930C22D-6B28-4214-B5BD-4CE114D47315}"/>
          </ac:spMkLst>
        </pc:spChg>
        <pc:picChg chg="add del mod">
          <ac:chgData name="ΜΑΡΓΑΡΙΤΗΣ ΓΡΗΓΟΡΙΟΣ" userId="c0822744-574b-4ae9-94c8-ec2c0bec115e" providerId="ADAL" clId="{8F1DE68F-7383-4621-93CF-EBDCFD9FCD7E}" dt="2021-09-28T07:30:35.259" v="4476" actId="478"/>
          <ac:picMkLst>
            <pc:docMk/>
            <pc:sldMk cId="3791759540" sldId="485"/>
            <ac:picMk id="4" creationId="{E422A54E-61B5-4DE4-A1C2-C730A8C81E0A}"/>
          </ac:picMkLst>
        </pc:picChg>
        <pc:picChg chg="add mod">
          <ac:chgData name="ΜΑΡΓΑΡΙΤΗΣ ΓΡΗΓΟΡΙΟΣ" userId="c0822744-574b-4ae9-94c8-ec2c0bec115e" providerId="ADAL" clId="{8F1DE68F-7383-4621-93CF-EBDCFD9FCD7E}" dt="2021-09-28T07:41:23.172" v="4972" actId="1076"/>
          <ac:picMkLst>
            <pc:docMk/>
            <pc:sldMk cId="3791759540" sldId="485"/>
            <ac:picMk id="6" creationId="{5F8D3CF5-C88D-4DBE-B471-F0F7581B24D5}"/>
          </ac:picMkLst>
        </pc:picChg>
      </pc:sldChg>
      <pc:sldChg chg="modSp new mod">
        <pc:chgData name="ΜΑΡΓΑΡΙΤΗΣ ΓΡΗΓΟΡΙΟΣ" userId="c0822744-574b-4ae9-94c8-ec2c0bec115e" providerId="ADAL" clId="{8F1DE68F-7383-4621-93CF-EBDCFD9FCD7E}" dt="2021-10-18T06:26:25.600" v="10068" actId="20577"/>
        <pc:sldMkLst>
          <pc:docMk/>
          <pc:sldMk cId="3458973407" sldId="486"/>
        </pc:sldMkLst>
        <pc:spChg chg="mod">
          <ac:chgData name="ΜΑΡΓΑΡΙΤΗΣ ΓΡΗΓΟΡΙΟΣ" userId="c0822744-574b-4ae9-94c8-ec2c0bec115e" providerId="ADAL" clId="{8F1DE68F-7383-4621-93CF-EBDCFD9FCD7E}" dt="2021-10-18T06:26:25.600" v="10068" actId="20577"/>
          <ac:spMkLst>
            <pc:docMk/>
            <pc:sldMk cId="3458973407" sldId="486"/>
            <ac:spMk id="2" creationId="{04E793D2-F5CC-4BEC-B2D0-F72B4A9C60B2}"/>
          </ac:spMkLst>
        </pc:spChg>
      </pc:sldChg>
      <pc:sldChg chg="delSp modSp new mod ord">
        <pc:chgData name="ΜΑΡΓΑΡΙΤΗΣ ΓΡΗΓΟΡΙΟΣ" userId="c0822744-574b-4ae9-94c8-ec2c0bec115e" providerId="ADAL" clId="{8F1DE68F-7383-4621-93CF-EBDCFD9FCD7E}" dt="2021-10-18T06:28:12.298" v="10109" actId="6549"/>
        <pc:sldMkLst>
          <pc:docMk/>
          <pc:sldMk cId="448519933" sldId="487"/>
        </pc:sldMkLst>
        <pc:spChg chg="del">
          <ac:chgData name="ΜΑΡΓΑΡΙΤΗΣ ΓΡΗΓΟΡΙΟΣ" userId="c0822744-574b-4ae9-94c8-ec2c0bec115e" providerId="ADAL" clId="{8F1DE68F-7383-4621-93CF-EBDCFD9FCD7E}" dt="2021-09-28T08:16:50.954" v="5447" actId="478"/>
          <ac:spMkLst>
            <pc:docMk/>
            <pc:sldMk cId="448519933" sldId="487"/>
            <ac:spMk id="2" creationId="{C12E4F6B-9215-467D-BBD4-E9858C02C860}"/>
          </ac:spMkLst>
        </pc:spChg>
        <pc:spChg chg="mod">
          <ac:chgData name="ΜΑΡΓΑΡΙΤΗΣ ΓΡΗΓΟΡΙΟΣ" userId="c0822744-574b-4ae9-94c8-ec2c0bec115e" providerId="ADAL" clId="{8F1DE68F-7383-4621-93CF-EBDCFD9FCD7E}" dt="2021-10-18T06:28:12.298" v="10109" actId="6549"/>
          <ac:spMkLst>
            <pc:docMk/>
            <pc:sldMk cId="448519933" sldId="487"/>
            <ac:spMk id="3" creationId="{CAE3596B-33D9-4938-9856-F133DBDC3B8E}"/>
          </ac:spMkLst>
        </pc:spChg>
      </pc:sldChg>
      <pc:sldChg chg="addSp modSp new del mod">
        <pc:chgData name="ΜΑΡΓΑΡΙΤΗΣ ΓΡΗΓΟΡΙΟΣ" userId="c0822744-574b-4ae9-94c8-ec2c0bec115e" providerId="ADAL" clId="{8F1DE68F-7383-4621-93CF-EBDCFD9FCD7E}" dt="2021-09-28T08:01:52.654" v="5171" actId="47"/>
        <pc:sldMkLst>
          <pc:docMk/>
          <pc:sldMk cId="571436148" sldId="488"/>
        </pc:sldMkLst>
        <pc:picChg chg="add mod">
          <ac:chgData name="ΜΑΡΓΑΡΙΤΗΣ ΓΡΗΓΟΡΙΟΣ" userId="c0822744-574b-4ae9-94c8-ec2c0bec115e" providerId="ADAL" clId="{8F1DE68F-7383-4621-93CF-EBDCFD9FCD7E}" dt="2021-09-28T07:59:51.800" v="5168" actId="1076"/>
          <ac:picMkLst>
            <pc:docMk/>
            <pc:sldMk cId="571436148" sldId="488"/>
            <ac:picMk id="3" creationId="{B7E5FA11-4F2A-4852-93C0-46C0E4453A0A}"/>
          </ac:picMkLst>
        </pc:picChg>
      </pc:sldChg>
      <pc:sldChg chg="addSp modSp add mod">
        <pc:chgData name="ΜΑΡΓΑΡΙΤΗΣ ΓΡΗΓΟΡΙΟΣ" userId="c0822744-574b-4ae9-94c8-ec2c0bec115e" providerId="ADAL" clId="{8F1DE68F-7383-4621-93CF-EBDCFD9FCD7E}" dt="2021-09-28T08:12:21.762" v="5352" actId="1076"/>
        <pc:sldMkLst>
          <pc:docMk/>
          <pc:sldMk cId="4046445736" sldId="489"/>
        </pc:sldMkLst>
        <pc:spChg chg="add mod">
          <ac:chgData name="ΜΑΡΓΑΡΙΤΗΣ ΓΡΗΓΟΡΙΟΣ" userId="c0822744-574b-4ae9-94c8-ec2c0bec115e" providerId="ADAL" clId="{8F1DE68F-7383-4621-93CF-EBDCFD9FCD7E}" dt="2021-09-28T08:12:21.762" v="5352" actId="1076"/>
          <ac:spMkLst>
            <pc:docMk/>
            <pc:sldMk cId="4046445736" sldId="489"/>
            <ac:spMk id="3" creationId="{3CB10F6D-9DE6-41C1-A0F1-3BBE6711D4D1}"/>
          </ac:spMkLst>
        </pc:spChg>
        <pc:picChg chg="mod">
          <ac:chgData name="ΜΑΡΓΑΡΙΤΗΣ ΓΡΗΓΟΡΙΟΣ" userId="c0822744-574b-4ae9-94c8-ec2c0bec115e" providerId="ADAL" clId="{8F1DE68F-7383-4621-93CF-EBDCFD9FCD7E}" dt="2021-09-28T08:01:48.953" v="5170" actId="1076"/>
          <ac:picMkLst>
            <pc:docMk/>
            <pc:sldMk cId="4046445736" sldId="489"/>
            <ac:picMk id="2" creationId="{00000000-0000-0000-0000-000000000000}"/>
          </ac:picMkLst>
        </pc:picChg>
      </pc:sldChg>
      <pc:sldChg chg="addSp modSp new del mod">
        <pc:chgData name="ΜΑΡΓΑΡΙΤΗΣ ΓΡΗΓΟΡΙΟΣ" userId="c0822744-574b-4ae9-94c8-ec2c0bec115e" providerId="ADAL" clId="{8F1DE68F-7383-4621-93CF-EBDCFD9FCD7E}" dt="2021-10-18T06:18:17.106" v="9673" actId="47"/>
        <pc:sldMkLst>
          <pc:docMk/>
          <pc:sldMk cId="9633978" sldId="490"/>
        </pc:sldMkLst>
        <pc:spChg chg="mod">
          <ac:chgData name="ΜΑΡΓΑΡΙΤΗΣ ΓΡΗΓΟΡΙΟΣ" userId="c0822744-574b-4ae9-94c8-ec2c0bec115e" providerId="ADAL" clId="{8F1DE68F-7383-4621-93CF-EBDCFD9FCD7E}" dt="2021-10-16T07:09:04.848" v="5544" actId="1076"/>
          <ac:spMkLst>
            <pc:docMk/>
            <pc:sldMk cId="9633978" sldId="490"/>
            <ac:spMk id="2" creationId="{89DB174B-C19C-46B7-AD13-C6F5DA519713}"/>
          </ac:spMkLst>
        </pc:spChg>
        <pc:picChg chg="add mod">
          <ac:chgData name="ΜΑΡΓΑΡΙΤΗΣ ΓΡΗΓΟΡΙΟΣ" userId="c0822744-574b-4ae9-94c8-ec2c0bec115e" providerId="ADAL" clId="{8F1DE68F-7383-4621-93CF-EBDCFD9FCD7E}" dt="2021-10-16T07:08:13.689" v="5531" actId="1076"/>
          <ac:picMkLst>
            <pc:docMk/>
            <pc:sldMk cId="9633978" sldId="490"/>
            <ac:picMk id="3" creationId="{6A26ACC8-CCED-409B-92B9-9BF0808BE111}"/>
          </ac:picMkLst>
        </pc:picChg>
      </pc:sldChg>
      <pc:sldChg chg="addSp modSp new del mod">
        <pc:chgData name="ΜΑΡΓΑΡΙΤΗΣ ΓΡΗΓΟΡΙΟΣ" userId="c0822744-574b-4ae9-94c8-ec2c0bec115e" providerId="ADAL" clId="{8F1DE68F-7383-4621-93CF-EBDCFD9FCD7E}" dt="2021-10-18T06:18:18.209" v="9674" actId="47"/>
        <pc:sldMkLst>
          <pc:docMk/>
          <pc:sldMk cId="114049399" sldId="491"/>
        </pc:sldMkLst>
        <pc:spChg chg="mod">
          <ac:chgData name="ΜΑΡΓΑΡΙΤΗΣ ΓΡΗΓΟΡΙΟΣ" userId="c0822744-574b-4ae9-94c8-ec2c0bec115e" providerId="ADAL" clId="{8F1DE68F-7383-4621-93CF-EBDCFD9FCD7E}" dt="2021-10-16T07:11:52.203" v="5589" actId="208"/>
          <ac:spMkLst>
            <pc:docMk/>
            <pc:sldMk cId="114049399" sldId="491"/>
            <ac:spMk id="2" creationId="{4357B536-4735-48CE-BE0D-A473EB3F239E}"/>
          </ac:spMkLst>
        </pc:spChg>
        <pc:picChg chg="add mod">
          <ac:chgData name="ΜΑΡΓΑΡΙΤΗΣ ΓΡΗΓΟΡΙΟΣ" userId="c0822744-574b-4ae9-94c8-ec2c0bec115e" providerId="ADAL" clId="{8F1DE68F-7383-4621-93CF-EBDCFD9FCD7E}" dt="2021-10-16T07:11:34.650" v="5584" actId="1076"/>
          <ac:picMkLst>
            <pc:docMk/>
            <pc:sldMk cId="114049399" sldId="491"/>
            <ac:picMk id="3" creationId="{37665ABF-45E4-4CC5-B8C7-68B5BFC0F56F}"/>
          </ac:picMkLst>
        </pc:picChg>
        <pc:picChg chg="add mod">
          <ac:chgData name="ΜΑΡΓΑΡΙΤΗΣ ΓΡΗΓΟΡΙΟΣ" userId="c0822744-574b-4ae9-94c8-ec2c0bec115e" providerId="ADAL" clId="{8F1DE68F-7383-4621-93CF-EBDCFD9FCD7E}" dt="2021-10-17T13:12:06.659" v="8867" actId="1076"/>
          <ac:picMkLst>
            <pc:docMk/>
            <pc:sldMk cId="114049399" sldId="491"/>
            <ac:picMk id="5" creationId="{62796F8E-5D7E-43AC-80E8-314E1261CCDC}"/>
          </ac:picMkLst>
        </pc:picChg>
      </pc:sldChg>
      <pc:sldChg chg="addSp delSp modSp new del mod">
        <pc:chgData name="ΜΑΡΓΑΡΙΤΗΣ ΓΡΗΓΟΡΙΟΣ" userId="c0822744-574b-4ae9-94c8-ec2c0bec115e" providerId="ADAL" clId="{8F1DE68F-7383-4621-93CF-EBDCFD9FCD7E}" dt="2021-10-18T06:21:12.425" v="9737" actId="47"/>
        <pc:sldMkLst>
          <pc:docMk/>
          <pc:sldMk cId="1006107320" sldId="492"/>
        </pc:sldMkLst>
        <pc:spChg chg="del mod">
          <ac:chgData name="ΜΑΡΓΑΡΙΤΗΣ ΓΡΗΓΟΡΙΟΣ" userId="c0822744-574b-4ae9-94c8-ec2c0bec115e" providerId="ADAL" clId="{8F1DE68F-7383-4621-93CF-EBDCFD9FCD7E}" dt="2021-10-17T13:38:02.955" v="9084" actId="478"/>
          <ac:spMkLst>
            <pc:docMk/>
            <pc:sldMk cId="1006107320" sldId="492"/>
            <ac:spMk id="2" creationId="{42B18B4C-671D-44FC-87D4-606C20ABD3E0}"/>
          </ac:spMkLst>
        </pc:spChg>
        <pc:spChg chg="del mod">
          <ac:chgData name="ΜΑΡΓΑΡΙΤΗΣ ΓΡΗΓΟΡΙΟΣ" userId="c0822744-574b-4ae9-94c8-ec2c0bec115e" providerId="ADAL" clId="{8F1DE68F-7383-4621-93CF-EBDCFD9FCD7E}" dt="2021-10-17T13:38:01.804" v="9083" actId="478"/>
          <ac:spMkLst>
            <pc:docMk/>
            <pc:sldMk cId="1006107320" sldId="492"/>
            <ac:spMk id="3" creationId="{32047BD9-D49A-4B1B-83DB-2DE9C9B5E3CF}"/>
          </ac:spMkLst>
        </pc:spChg>
        <pc:spChg chg="add del mod">
          <ac:chgData name="ΜΑΡΓΑΡΙΤΗΣ ΓΡΗΓΟΡΙΟΣ" userId="c0822744-574b-4ae9-94c8-ec2c0bec115e" providerId="ADAL" clId="{8F1DE68F-7383-4621-93CF-EBDCFD9FCD7E}" dt="2021-10-17T13:38:04.879" v="9086" actId="478"/>
          <ac:spMkLst>
            <pc:docMk/>
            <pc:sldMk cId="1006107320" sldId="492"/>
            <ac:spMk id="5" creationId="{BF47C4A8-BD2B-4345-9857-ADF259A1351E}"/>
          </ac:spMkLst>
        </pc:spChg>
        <pc:spChg chg="add del mod">
          <ac:chgData name="ΜΑΡΓΑΡΙΤΗΣ ΓΡΗΓΟΡΙΟΣ" userId="c0822744-574b-4ae9-94c8-ec2c0bec115e" providerId="ADAL" clId="{8F1DE68F-7383-4621-93CF-EBDCFD9FCD7E}" dt="2021-10-17T13:38:03.994" v="9085" actId="478"/>
          <ac:spMkLst>
            <pc:docMk/>
            <pc:sldMk cId="1006107320" sldId="492"/>
            <ac:spMk id="7" creationId="{4F576616-D9B8-4886-9DDD-775AA57AA969}"/>
          </ac:spMkLst>
        </pc:spChg>
        <pc:picChg chg="add del mod">
          <ac:chgData name="ΜΑΡΓΑΡΙΤΗΣ ΓΡΗΓΟΡΙΟΣ" userId="c0822744-574b-4ae9-94c8-ec2c0bec115e" providerId="ADAL" clId="{8F1DE68F-7383-4621-93CF-EBDCFD9FCD7E}" dt="2021-10-17T13:39:02.969" v="9089" actId="478"/>
          <ac:picMkLst>
            <pc:docMk/>
            <pc:sldMk cId="1006107320" sldId="492"/>
            <ac:picMk id="4098" creationId="{96F65DB6-C6F7-4C0E-B2FB-9B6FDECEAC7E}"/>
          </ac:picMkLst>
        </pc:picChg>
        <pc:picChg chg="add mod">
          <ac:chgData name="ΜΑΡΓΑΡΙΤΗΣ ΓΡΗΓΟΡΙΟΣ" userId="c0822744-574b-4ae9-94c8-ec2c0bec115e" providerId="ADAL" clId="{8F1DE68F-7383-4621-93CF-EBDCFD9FCD7E}" dt="2021-10-17T13:40:31.581" v="9092" actId="1076"/>
          <ac:picMkLst>
            <pc:docMk/>
            <pc:sldMk cId="1006107320" sldId="492"/>
            <ac:picMk id="4100" creationId="{3451CEAB-E73A-4FD9-8932-8AB6A7824053}"/>
          </ac:picMkLst>
        </pc:picChg>
      </pc:sldChg>
      <pc:sldChg chg="addSp delSp modSp new mod modNotesTx">
        <pc:chgData name="ΜΑΡΓΑΡΙΤΗΣ ΓΡΗΓΟΡΙΟΣ" userId="c0822744-574b-4ae9-94c8-ec2c0bec115e" providerId="ADAL" clId="{8F1DE68F-7383-4621-93CF-EBDCFD9FCD7E}" dt="2021-10-18T05:47:07.543" v="9130" actId="20577"/>
        <pc:sldMkLst>
          <pc:docMk/>
          <pc:sldMk cId="4270384602" sldId="493"/>
        </pc:sldMkLst>
        <pc:spChg chg="mod">
          <ac:chgData name="ΜΑΡΓΑΡΙΤΗΣ ΓΡΗΓΟΡΙΟΣ" userId="c0822744-574b-4ae9-94c8-ec2c0bec115e" providerId="ADAL" clId="{8F1DE68F-7383-4621-93CF-EBDCFD9FCD7E}" dt="2021-10-18T05:47:07.543" v="9130" actId="20577"/>
          <ac:spMkLst>
            <pc:docMk/>
            <pc:sldMk cId="4270384602" sldId="493"/>
            <ac:spMk id="2" creationId="{2C20880C-69E0-430B-A18F-3B1A36D65F52}"/>
          </ac:spMkLst>
        </pc:spChg>
        <pc:spChg chg="add del mod">
          <ac:chgData name="ΜΑΡΓΑΡΙΤΗΣ ΓΡΗΓΟΡΙΟΣ" userId="c0822744-574b-4ae9-94c8-ec2c0bec115e" providerId="ADAL" clId="{8F1DE68F-7383-4621-93CF-EBDCFD9FCD7E}" dt="2021-10-17T08:37:41.032" v="7788" actId="478"/>
          <ac:spMkLst>
            <pc:docMk/>
            <pc:sldMk cId="4270384602" sldId="493"/>
            <ac:spMk id="8" creationId="{B1E4D81C-7972-4761-BEFE-C08230BEBCBA}"/>
          </ac:spMkLst>
        </pc:spChg>
        <pc:picChg chg="add del mod">
          <ac:chgData name="ΜΑΡΓΑΡΙΤΗΣ ΓΡΗΓΟΡΙΟΣ" userId="c0822744-574b-4ae9-94c8-ec2c0bec115e" providerId="ADAL" clId="{8F1DE68F-7383-4621-93CF-EBDCFD9FCD7E}" dt="2021-10-17T08:01:32.937" v="5711" actId="478"/>
          <ac:picMkLst>
            <pc:docMk/>
            <pc:sldMk cId="4270384602" sldId="493"/>
            <ac:picMk id="4" creationId="{FF720187-0838-4502-9EDA-699C37874F2D}"/>
          </ac:picMkLst>
        </pc:picChg>
        <pc:picChg chg="add mod">
          <ac:chgData name="ΜΑΡΓΑΡΙΤΗΣ ΓΡΗΓΟΡΙΟΣ" userId="c0822744-574b-4ae9-94c8-ec2c0bec115e" providerId="ADAL" clId="{8F1DE68F-7383-4621-93CF-EBDCFD9FCD7E}" dt="2021-10-17T08:38:06.045" v="7795" actId="1076"/>
          <ac:picMkLst>
            <pc:docMk/>
            <pc:sldMk cId="4270384602" sldId="493"/>
            <ac:picMk id="6" creationId="{90352D8A-1809-44C4-8A38-38F230E14929}"/>
          </ac:picMkLst>
        </pc:picChg>
      </pc:sldChg>
      <pc:sldChg chg="addSp modSp new">
        <pc:chgData name="ΜΑΡΓΑΡΙΤΗΣ ΓΡΗΓΟΡΙΟΣ" userId="c0822744-574b-4ae9-94c8-ec2c0bec115e" providerId="ADAL" clId="{8F1DE68F-7383-4621-93CF-EBDCFD9FCD7E}" dt="2021-10-17T07:54:23.310" v="5640" actId="1076"/>
        <pc:sldMkLst>
          <pc:docMk/>
          <pc:sldMk cId="3961882629" sldId="494"/>
        </pc:sldMkLst>
        <pc:picChg chg="add mod">
          <ac:chgData name="ΜΑΡΓΑΡΙΤΗΣ ΓΡΗΓΟΡΙΟΣ" userId="c0822744-574b-4ae9-94c8-ec2c0bec115e" providerId="ADAL" clId="{8F1DE68F-7383-4621-93CF-EBDCFD9FCD7E}" dt="2021-10-17T07:54:23.310" v="5640" actId="1076"/>
          <ac:picMkLst>
            <pc:docMk/>
            <pc:sldMk cId="3961882629" sldId="494"/>
            <ac:picMk id="1026" creationId="{D7C8A9BC-6A89-4F4D-BC35-E75896481AE4}"/>
          </ac:picMkLst>
        </pc:picChg>
      </pc:sldChg>
      <pc:sldChg chg="addSp delSp modSp new del mod ord">
        <pc:chgData name="ΜΑΡΓΑΡΙΤΗΣ ΓΡΗΓΟΡΙΟΣ" userId="c0822744-574b-4ae9-94c8-ec2c0bec115e" providerId="ADAL" clId="{8F1DE68F-7383-4621-93CF-EBDCFD9FCD7E}" dt="2021-10-17T12:27:40.398" v="8101" actId="47"/>
        <pc:sldMkLst>
          <pc:docMk/>
          <pc:sldMk cId="2655033403" sldId="495"/>
        </pc:sldMkLst>
        <pc:spChg chg="mod">
          <ac:chgData name="ΜΑΡΓΑΡΙΤΗΣ ΓΡΗΓΟΡΙΟΣ" userId="c0822744-574b-4ae9-94c8-ec2c0bec115e" providerId="ADAL" clId="{8F1DE68F-7383-4621-93CF-EBDCFD9FCD7E}" dt="2021-10-17T12:27:01.953" v="8095" actId="14100"/>
          <ac:spMkLst>
            <pc:docMk/>
            <pc:sldMk cId="2655033403" sldId="495"/>
            <ac:spMk id="2" creationId="{4E6CE902-E0F3-4679-8690-CDF853BF917B}"/>
          </ac:spMkLst>
        </pc:spChg>
        <pc:picChg chg="add mod">
          <ac:chgData name="ΜΑΡΓΑΡΙΤΗΣ ΓΡΗΓΟΡΙΟΣ" userId="c0822744-574b-4ae9-94c8-ec2c0bec115e" providerId="ADAL" clId="{8F1DE68F-7383-4621-93CF-EBDCFD9FCD7E}" dt="2021-10-17T12:11:28.750" v="7960" actId="1076"/>
          <ac:picMkLst>
            <pc:docMk/>
            <pc:sldMk cId="2655033403" sldId="495"/>
            <ac:picMk id="4" creationId="{0220DD47-7DFD-4972-8D03-8EC4795D4CD5}"/>
          </ac:picMkLst>
        </pc:picChg>
        <pc:picChg chg="add del mod">
          <ac:chgData name="ΜΑΡΓΑΡΙΤΗΣ ΓΡΗΓΟΡΙΟΣ" userId="c0822744-574b-4ae9-94c8-ec2c0bec115e" providerId="ADAL" clId="{8F1DE68F-7383-4621-93CF-EBDCFD9FCD7E}" dt="2021-10-17T12:11:24.905" v="7958" actId="478"/>
          <ac:picMkLst>
            <pc:docMk/>
            <pc:sldMk cId="2655033403" sldId="495"/>
            <ac:picMk id="2050" creationId="{FB089DDD-5F92-451C-AA9F-32073C7EB152}"/>
          </ac:picMkLst>
        </pc:picChg>
      </pc:sldChg>
      <pc:sldChg chg="addSp modSp new del">
        <pc:chgData name="ΜΑΡΓΑΡΙΤΗΣ ΓΡΗΓΟΡΙΟΣ" userId="c0822744-574b-4ae9-94c8-ec2c0bec115e" providerId="ADAL" clId="{8F1DE68F-7383-4621-93CF-EBDCFD9FCD7E}" dt="2021-10-17T08:33:31.672" v="7535" actId="47"/>
        <pc:sldMkLst>
          <pc:docMk/>
          <pc:sldMk cId="997314079" sldId="496"/>
        </pc:sldMkLst>
        <pc:picChg chg="add mod">
          <ac:chgData name="ΜΑΡΓΑΡΙΤΗΣ ΓΡΗΓΟΡΙΟΣ" userId="c0822744-574b-4ae9-94c8-ec2c0bec115e" providerId="ADAL" clId="{8F1DE68F-7383-4621-93CF-EBDCFD9FCD7E}" dt="2021-10-17T08:31:46.459" v="7473" actId="1076"/>
          <ac:picMkLst>
            <pc:docMk/>
            <pc:sldMk cId="997314079" sldId="496"/>
            <ac:picMk id="3074" creationId="{B6F1518F-24CB-4463-B468-28EECC8F962A}"/>
          </ac:picMkLst>
        </pc:picChg>
      </pc:sldChg>
      <pc:sldChg chg="addSp modSp new mod ord modNotesTx">
        <pc:chgData name="ΜΑΡΓΑΡΙΤΗΣ ΓΡΗΓΟΡΙΟΣ" userId="c0822744-574b-4ae9-94c8-ec2c0bec115e" providerId="ADAL" clId="{8F1DE68F-7383-4621-93CF-EBDCFD9FCD7E}" dt="2021-10-18T05:50:52.598" v="9133"/>
        <pc:sldMkLst>
          <pc:docMk/>
          <pc:sldMk cId="2882469604" sldId="497"/>
        </pc:sldMkLst>
        <pc:spChg chg="mod">
          <ac:chgData name="ΜΑΡΓΑΡΙΤΗΣ ΓΡΗΓΟΡΙΟΣ" userId="c0822744-574b-4ae9-94c8-ec2c0bec115e" providerId="ADAL" clId="{8F1DE68F-7383-4621-93CF-EBDCFD9FCD7E}" dt="2021-10-17T12:25:49.848" v="8084" actId="6549"/>
          <ac:spMkLst>
            <pc:docMk/>
            <pc:sldMk cId="2882469604" sldId="497"/>
            <ac:spMk id="2" creationId="{79F76194-3156-4135-86C4-7A6F1014B4B4}"/>
          </ac:spMkLst>
        </pc:spChg>
        <pc:spChg chg="add mod">
          <ac:chgData name="ΜΑΡΓΑΡΙΤΗΣ ΓΡΗΓΟΡΙΟΣ" userId="c0822744-574b-4ae9-94c8-ec2c0bec115e" providerId="ADAL" clId="{8F1DE68F-7383-4621-93CF-EBDCFD9FCD7E}" dt="2021-10-17T12:27:33.272" v="8099" actId="164"/>
          <ac:spMkLst>
            <pc:docMk/>
            <pc:sldMk cId="2882469604" sldId="497"/>
            <ac:spMk id="5" creationId="{0C4BA257-A878-42B2-9CBD-DA9A1AB54528}"/>
          </ac:spMkLst>
        </pc:spChg>
        <pc:grpChg chg="add mod">
          <ac:chgData name="ΜΑΡΓΑΡΙΤΗΣ ΓΡΗΓΟΡΙΟΣ" userId="c0822744-574b-4ae9-94c8-ec2c0bec115e" providerId="ADAL" clId="{8F1DE68F-7383-4621-93CF-EBDCFD9FCD7E}" dt="2021-10-17T12:27:35.704" v="8100" actId="1076"/>
          <ac:grpSpMkLst>
            <pc:docMk/>
            <pc:sldMk cId="2882469604" sldId="497"/>
            <ac:grpSpMk id="6" creationId="{B235804F-AC17-4AF7-B3FA-3ED5A0304C3B}"/>
          </ac:grpSpMkLst>
        </pc:grpChg>
        <pc:picChg chg="add mod">
          <ac:chgData name="ΜΑΡΓΑΡΙΤΗΣ ΓΡΗΓΟΡΙΟΣ" userId="c0822744-574b-4ae9-94c8-ec2c0bec115e" providerId="ADAL" clId="{8F1DE68F-7383-4621-93CF-EBDCFD9FCD7E}" dt="2021-10-17T12:26:28.655" v="8087" actId="1076"/>
          <ac:picMkLst>
            <pc:docMk/>
            <pc:sldMk cId="2882469604" sldId="497"/>
            <ac:picMk id="3" creationId="{B1C7D687-6CC2-4501-B926-7CE062EA02CD}"/>
          </ac:picMkLst>
        </pc:picChg>
        <pc:picChg chg="add mod">
          <ac:chgData name="ΜΑΡΓΑΡΙΤΗΣ ΓΡΗΓΟΡΙΟΣ" userId="c0822744-574b-4ae9-94c8-ec2c0bec115e" providerId="ADAL" clId="{8F1DE68F-7383-4621-93CF-EBDCFD9FCD7E}" dt="2021-10-17T12:27:33.272" v="8099" actId="164"/>
          <ac:picMkLst>
            <pc:docMk/>
            <pc:sldMk cId="2882469604" sldId="497"/>
            <ac:picMk id="4" creationId="{A0DAB251-DEC0-4745-B39D-C6B290916610}"/>
          </ac:picMkLst>
        </pc:picChg>
      </pc:sldChg>
      <pc:sldChg chg="add">
        <pc:chgData name="ΜΑΡΓΑΡΙΤΗΣ ΓΡΗΓΟΡΙΟΣ" userId="c0822744-574b-4ae9-94c8-ec2c0bec115e" providerId="ADAL" clId="{8F1DE68F-7383-4621-93CF-EBDCFD9FCD7E}" dt="2021-10-18T05:51:43.935" v="9137"/>
        <pc:sldMkLst>
          <pc:docMk/>
          <pc:sldMk cId="2953639169" sldId="1046"/>
        </pc:sldMkLst>
      </pc:sldChg>
      <pc:sldChg chg="add del ord">
        <pc:chgData name="ΜΑΡΓΑΡΙΤΗΣ ΓΡΗΓΟΡΙΟΣ" userId="c0822744-574b-4ae9-94c8-ec2c0bec115e" providerId="ADAL" clId="{8F1DE68F-7383-4621-93CF-EBDCFD9FCD7E}" dt="2021-10-18T05:51:35.456" v="9136" actId="2696"/>
        <pc:sldMkLst>
          <pc:docMk/>
          <pc:sldMk cId="3436089073" sldId="1046"/>
        </pc:sldMkLst>
      </pc:sldChg>
      <pc:sldChg chg="new">
        <pc:chgData name="ΜΑΡΓΑΡΙΤΗΣ ΓΡΗΓΟΡΙΟΣ" userId="c0822744-574b-4ae9-94c8-ec2c0bec115e" providerId="ADAL" clId="{8F1DE68F-7383-4621-93CF-EBDCFD9FCD7E}" dt="2021-10-18T05:51:49.494" v="9138" actId="680"/>
        <pc:sldMkLst>
          <pc:docMk/>
          <pc:sldMk cId="1215203356" sldId="1047"/>
        </pc:sldMkLst>
      </pc:sldChg>
      <pc:sldChg chg="addSp modSp new mod">
        <pc:chgData name="ΜΑΡΓΑΡΙΤΗΣ ΓΡΗΓΟΡΙΟΣ" userId="c0822744-574b-4ae9-94c8-ec2c0bec115e" providerId="ADAL" clId="{8F1DE68F-7383-4621-93CF-EBDCFD9FCD7E}" dt="2021-10-18T06:17:43.264" v="9672" actId="6549"/>
        <pc:sldMkLst>
          <pc:docMk/>
          <pc:sldMk cId="1543183361" sldId="1048"/>
        </pc:sldMkLst>
        <pc:spChg chg="mod">
          <ac:chgData name="ΜΑΡΓΑΡΙΤΗΣ ΓΡΗΓΟΡΙΟΣ" userId="c0822744-574b-4ae9-94c8-ec2c0bec115e" providerId="ADAL" clId="{8F1DE68F-7383-4621-93CF-EBDCFD9FCD7E}" dt="2021-10-18T06:11:57.924" v="9378" actId="208"/>
          <ac:spMkLst>
            <pc:docMk/>
            <pc:sldMk cId="1543183361" sldId="1048"/>
            <ac:spMk id="2" creationId="{7C086C92-4B75-4B45-BE98-8027D355BFC7}"/>
          </ac:spMkLst>
        </pc:spChg>
        <pc:spChg chg="add mod">
          <ac:chgData name="ΜΑΡΓΑΡΙΤΗΣ ΓΡΗΓΟΡΙΟΣ" userId="c0822744-574b-4ae9-94c8-ec2c0bec115e" providerId="ADAL" clId="{8F1DE68F-7383-4621-93CF-EBDCFD9FCD7E}" dt="2021-10-18T06:17:43.264" v="9672" actId="6549"/>
          <ac:spMkLst>
            <pc:docMk/>
            <pc:sldMk cId="1543183361" sldId="1048"/>
            <ac:spMk id="6" creationId="{2BB254ED-2492-4662-994C-A49F1CF43FB5}"/>
          </ac:spMkLst>
        </pc:spChg>
        <pc:picChg chg="add mod">
          <ac:chgData name="ΜΑΡΓΑΡΙΤΗΣ ΓΡΗΓΟΡΙΟΣ" userId="c0822744-574b-4ae9-94c8-ec2c0bec115e" providerId="ADAL" clId="{8F1DE68F-7383-4621-93CF-EBDCFD9FCD7E}" dt="2021-10-18T06:14:44.889" v="9555" actId="1076"/>
          <ac:picMkLst>
            <pc:docMk/>
            <pc:sldMk cId="1543183361" sldId="1048"/>
            <ac:picMk id="4" creationId="{36D82C49-F8B9-4698-93DF-70AF984CA96A}"/>
          </ac:picMkLst>
        </pc:picChg>
      </pc:sldChg>
      <pc:sldChg chg="addSp modSp new mod">
        <pc:chgData name="ΜΑΡΓΑΡΙΤΗΣ ΓΡΗΓΟΡΙΟΣ" userId="c0822744-574b-4ae9-94c8-ec2c0bec115e" providerId="ADAL" clId="{8F1DE68F-7383-4621-93CF-EBDCFD9FCD7E}" dt="2021-10-18T06:21:06.840" v="9736" actId="1076"/>
        <pc:sldMkLst>
          <pc:docMk/>
          <pc:sldMk cId="3335469389" sldId="1049"/>
        </pc:sldMkLst>
        <pc:spChg chg="mod">
          <ac:chgData name="ΜΑΡΓΑΡΙΤΗΣ ΓΡΗΓΟΡΙΟΣ" userId="c0822744-574b-4ae9-94c8-ec2c0bec115e" providerId="ADAL" clId="{8F1DE68F-7383-4621-93CF-EBDCFD9FCD7E}" dt="2021-10-18T06:20:59" v="9734" actId="6549"/>
          <ac:spMkLst>
            <pc:docMk/>
            <pc:sldMk cId="3335469389" sldId="1049"/>
            <ac:spMk id="2" creationId="{888A7C52-64CF-42B8-977C-F23EA2818FE1}"/>
          </ac:spMkLst>
        </pc:spChg>
        <pc:picChg chg="add mod">
          <ac:chgData name="ΜΑΡΓΑΡΙΤΗΣ ΓΡΗΓΟΡΙΟΣ" userId="c0822744-574b-4ae9-94c8-ec2c0bec115e" providerId="ADAL" clId="{8F1DE68F-7383-4621-93CF-EBDCFD9FCD7E}" dt="2021-10-18T06:21:06.840" v="9736" actId="1076"/>
          <ac:picMkLst>
            <pc:docMk/>
            <pc:sldMk cId="3335469389" sldId="1049"/>
            <ac:picMk id="3" creationId="{D89F20A0-9339-416C-88A2-07D8A840DA79}"/>
          </ac:picMkLst>
        </pc:picChg>
      </pc:sldChg>
      <pc:sldChg chg="modSp new mod ord">
        <pc:chgData name="ΜΑΡΓΑΡΙΤΗΣ ΓΡΗΓΟΡΙΟΣ" userId="c0822744-574b-4ae9-94c8-ec2c0bec115e" providerId="ADAL" clId="{8F1DE68F-7383-4621-93CF-EBDCFD9FCD7E}" dt="2021-10-18T06:28:33.239" v="10112" actId="20577"/>
        <pc:sldMkLst>
          <pc:docMk/>
          <pc:sldMk cId="1686740179" sldId="1050"/>
        </pc:sldMkLst>
        <pc:spChg chg="mod">
          <ac:chgData name="ΜΑΡΓΑΡΙΤΗΣ ΓΡΗΓΟΡΙΟΣ" userId="c0822744-574b-4ae9-94c8-ec2c0bec115e" providerId="ADAL" clId="{8F1DE68F-7383-4621-93CF-EBDCFD9FCD7E}" dt="2021-10-18T06:28:33.239" v="10112" actId="20577"/>
          <ac:spMkLst>
            <pc:docMk/>
            <pc:sldMk cId="1686740179" sldId="1050"/>
            <ac:spMk id="3" creationId="{5E79E8FF-67C9-4D61-B9CC-65C26C14A7A2}"/>
          </ac:spMkLst>
        </pc:spChg>
      </pc:sldChg>
      <pc:sldChg chg="addSp new mod">
        <pc:chgData name="ΜΑΡΓΑΡΙΤΗΣ ΓΡΗΓΟΡΙΟΣ" userId="c0822744-574b-4ae9-94c8-ec2c0bec115e" providerId="ADAL" clId="{8F1DE68F-7383-4621-93CF-EBDCFD9FCD7E}" dt="2021-10-18T06:37:08.729" v="10114" actId="22"/>
        <pc:sldMkLst>
          <pc:docMk/>
          <pc:sldMk cId="99064522" sldId="1051"/>
        </pc:sldMkLst>
        <pc:picChg chg="add">
          <ac:chgData name="ΜΑΡΓΑΡΙΤΗΣ ΓΡΗΓΟΡΙΟΣ" userId="c0822744-574b-4ae9-94c8-ec2c0bec115e" providerId="ADAL" clId="{8F1DE68F-7383-4621-93CF-EBDCFD9FCD7E}" dt="2021-10-18T06:37:08.729" v="10114" actId="22"/>
          <ac:picMkLst>
            <pc:docMk/>
            <pc:sldMk cId="99064522" sldId="1051"/>
            <ac:picMk id="3" creationId="{E1C77FB6-C3E3-4356-95D3-2C7D16D52F7A}"/>
          </ac:picMkLst>
        </pc:picChg>
      </pc:sldChg>
      <pc:sldChg chg="addSp modSp new mod modNotesTx">
        <pc:chgData name="ΜΑΡΓΑΡΙΤΗΣ ΓΡΗΓΟΡΙΟΣ" userId="c0822744-574b-4ae9-94c8-ec2c0bec115e" providerId="ADAL" clId="{8F1DE68F-7383-4621-93CF-EBDCFD9FCD7E}" dt="2021-10-18T06:42:16.674" v="10203" actId="1076"/>
        <pc:sldMkLst>
          <pc:docMk/>
          <pc:sldMk cId="4143387882" sldId="1052"/>
        </pc:sldMkLst>
        <pc:spChg chg="mod">
          <ac:chgData name="ΜΑΡΓΑΡΙΤΗΣ ΓΡΗΓΟΡΙΟΣ" userId="c0822744-574b-4ae9-94c8-ec2c0bec115e" providerId="ADAL" clId="{8F1DE68F-7383-4621-93CF-EBDCFD9FCD7E}" dt="2021-10-18T06:42:13.350" v="10202" actId="14100"/>
          <ac:spMkLst>
            <pc:docMk/>
            <pc:sldMk cId="4143387882" sldId="1052"/>
            <ac:spMk id="2" creationId="{F67D7A35-239E-4065-9F39-14D451C66FC2}"/>
          </ac:spMkLst>
        </pc:spChg>
        <pc:picChg chg="add mod">
          <ac:chgData name="ΜΑΡΓΑΡΙΤΗΣ ΓΡΗΓΟΡΙΟΣ" userId="c0822744-574b-4ae9-94c8-ec2c0bec115e" providerId="ADAL" clId="{8F1DE68F-7383-4621-93CF-EBDCFD9FCD7E}" dt="2021-10-18T06:42:16.674" v="10203" actId="1076"/>
          <ac:picMkLst>
            <pc:docMk/>
            <pc:sldMk cId="4143387882" sldId="1052"/>
            <ac:picMk id="1026" creationId="{3B42AE59-0D3E-4459-A42B-1B1077DA0CD2}"/>
          </ac:picMkLst>
        </pc:picChg>
      </pc:sldChg>
      <pc:sldChg chg="addSp modSp new mod modAnim">
        <pc:chgData name="ΜΑΡΓΑΡΙΤΗΣ ΓΡΗΓΟΡΙΟΣ" userId="c0822744-574b-4ae9-94c8-ec2c0bec115e" providerId="ADAL" clId="{8F1DE68F-7383-4621-93CF-EBDCFD9FCD7E}" dt="2021-10-18T06:56:21.782" v="10420" actId="14100"/>
        <pc:sldMkLst>
          <pc:docMk/>
          <pc:sldMk cId="2334488305" sldId="1053"/>
        </pc:sldMkLst>
        <pc:spChg chg="add mod">
          <ac:chgData name="ΜΑΡΓΑΡΙΤΗΣ ΓΡΗΓΟΡΙΟΣ" userId="c0822744-574b-4ae9-94c8-ec2c0bec115e" providerId="ADAL" clId="{8F1DE68F-7383-4621-93CF-EBDCFD9FCD7E}" dt="2021-10-18T06:52:03.661" v="10391" actId="1076"/>
          <ac:spMkLst>
            <pc:docMk/>
            <pc:sldMk cId="2334488305" sldId="1053"/>
            <ac:spMk id="3" creationId="{ADBEF6B3-A2DB-4349-AD24-F0AEB87E7BCB}"/>
          </ac:spMkLst>
        </pc:spChg>
        <pc:spChg chg="mod">
          <ac:chgData name="ΜΑΡΓΑΡΙΤΗΣ ΓΡΗΓΟΡΙΟΣ" userId="c0822744-574b-4ae9-94c8-ec2c0bec115e" providerId="ADAL" clId="{8F1DE68F-7383-4621-93CF-EBDCFD9FCD7E}" dt="2021-10-18T06:53:39.858" v="10406"/>
          <ac:spMkLst>
            <pc:docMk/>
            <pc:sldMk cId="2334488305" sldId="1053"/>
            <ac:spMk id="5" creationId="{3D007A57-C31B-469F-9C0F-3777D6F5AC2D}"/>
          </ac:spMkLst>
        </pc:spChg>
        <pc:spChg chg="add mod">
          <ac:chgData name="ΜΑΡΓΑΡΙΤΗΣ ΓΡΗΓΟΡΙΟΣ" userId="c0822744-574b-4ae9-94c8-ec2c0bec115e" providerId="ADAL" clId="{8F1DE68F-7383-4621-93CF-EBDCFD9FCD7E}" dt="2021-10-18T06:55:45.045" v="10417" actId="113"/>
          <ac:spMkLst>
            <pc:docMk/>
            <pc:sldMk cId="2334488305" sldId="1053"/>
            <ac:spMk id="7" creationId="{D4255915-3BD4-4F98-B1C4-DD9B67B558C8}"/>
          </ac:spMkLst>
        </pc:spChg>
        <pc:spChg chg="add mod">
          <ac:chgData name="ΜΑΡΓΑΡΙΤΗΣ ΓΡΗΓΟΡΙΟΣ" userId="c0822744-574b-4ae9-94c8-ec2c0bec115e" providerId="ADAL" clId="{8F1DE68F-7383-4621-93CF-EBDCFD9FCD7E}" dt="2021-10-18T06:56:21.782" v="10420" actId="14100"/>
          <ac:spMkLst>
            <pc:docMk/>
            <pc:sldMk cId="2334488305" sldId="1053"/>
            <ac:spMk id="8" creationId="{8EFE176D-7A0E-4E25-B9E9-D9B418A4C44A}"/>
          </ac:spMkLst>
        </pc:spChg>
        <pc:grpChg chg="add mod">
          <ac:chgData name="ΜΑΡΓΑΡΙΤΗΣ ΓΡΗΓΟΡΙΟΣ" userId="c0822744-574b-4ae9-94c8-ec2c0bec115e" providerId="ADAL" clId="{8F1DE68F-7383-4621-93CF-EBDCFD9FCD7E}" dt="2021-10-18T06:53:43.061" v="10407" actId="1076"/>
          <ac:grpSpMkLst>
            <pc:docMk/>
            <pc:sldMk cId="2334488305" sldId="1053"/>
            <ac:grpSpMk id="4" creationId="{722B1027-FA3F-4C71-9182-D368506EB623}"/>
          </ac:grpSpMkLst>
        </pc:grpChg>
        <pc:picChg chg="add mod">
          <ac:chgData name="ΜΑΡΓΑΡΙΤΗΣ ΓΡΗΓΟΡΙΟΣ" userId="c0822744-574b-4ae9-94c8-ec2c0bec115e" providerId="ADAL" clId="{8F1DE68F-7383-4621-93CF-EBDCFD9FCD7E}" dt="2021-10-18T06:51:53.171" v="10390" actId="1076"/>
          <ac:picMkLst>
            <pc:docMk/>
            <pc:sldMk cId="2334488305" sldId="1053"/>
            <ac:picMk id="2" creationId="{0394146F-B412-4027-9A99-DA13DF685FE2}"/>
          </ac:picMkLst>
        </pc:picChg>
        <pc:picChg chg="mod">
          <ac:chgData name="ΜΑΡΓΑΡΙΤΗΣ ΓΡΗΓΟΡΙΟΣ" userId="c0822744-574b-4ae9-94c8-ec2c0bec115e" providerId="ADAL" clId="{8F1DE68F-7383-4621-93CF-EBDCFD9FCD7E}" dt="2021-10-18T06:53:39.858" v="10406"/>
          <ac:picMkLst>
            <pc:docMk/>
            <pc:sldMk cId="2334488305" sldId="1053"/>
            <ac:picMk id="6" creationId="{A6F24AD9-B33A-4542-AFCA-1A4A970DBB55}"/>
          </ac:picMkLst>
        </pc:picChg>
      </pc:sldChg>
      <pc:sldMasterChg chg="delSldLayout">
        <pc:chgData name="ΜΑΡΓΑΡΙΤΗΣ ΓΡΗΓΟΡΙΟΣ" userId="c0822744-574b-4ae9-94c8-ec2c0bec115e" providerId="ADAL" clId="{8F1DE68F-7383-4621-93CF-EBDCFD9FCD7E}" dt="2021-09-27T06:36:46.658" v="1373" actId="47"/>
        <pc:sldMasterMkLst>
          <pc:docMk/>
          <pc:sldMasterMk cId="3313201987" sldId="2147483648"/>
        </pc:sldMasterMkLst>
        <pc:sldLayoutChg chg="del">
          <pc:chgData name="ΜΑΡΓΑΡΙΤΗΣ ΓΡΗΓΟΡΙΟΣ" userId="c0822744-574b-4ae9-94c8-ec2c0bec115e" providerId="ADAL" clId="{8F1DE68F-7383-4621-93CF-EBDCFD9FCD7E}" dt="2021-09-27T06:36:46.658" v="1373" actId="47"/>
          <pc:sldLayoutMkLst>
            <pc:docMk/>
            <pc:sldMasterMk cId="3313201987" sldId="2147483648"/>
            <pc:sldLayoutMk cId="3291770070" sldId="2147483660"/>
          </pc:sldLayoutMkLst>
        </pc:sldLayoutChg>
        <pc:sldLayoutChg chg="del">
          <pc:chgData name="ΜΑΡΓΑΡΙΤΗΣ ΓΡΗΓΟΡΙΟΣ" userId="c0822744-574b-4ae9-94c8-ec2c0bec115e" providerId="ADAL" clId="{8F1DE68F-7383-4621-93CF-EBDCFD9FCD7E}" dt="2021-09-26T15:51:31.295" v="78" actId="47"/>
          <pc:sldLayoutMkLst>
            <pc:docMk/>
            <pc:sldMasterMk cId="3313201987" sldId="2147483648"/>
            <pc:sldLayoutMk cId="2741421296" sldId="2147483661"/>
          </pc:sldLayoutMkLst>
        </pc:sldLayoutChg>
        <pc:sldLayoutChg chg="del">
          <pc:chgData name="ΜΑΡΓΑΡΙΤΗΣ ΓΡΗΓΟΡΙΟΣ" userId="c0822744-574b-4ae9-94c8-ec2c0bec115e" providerId="ADAL" clId="{8F1DE68F-7383-4621-93CF-EBDCFD9FCD7E}" dt="2021-09-27T06:02:04.787" v="968" actId="47"/>
          <pc:sldLayoutMkLst>
            <pc:docMk/>
            <pc:sldMasterMk cId="3313201987" sldId="2147483648"/>
            <pc:sldLayoutMk cId="3047183585"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36987-AB9F-4A0D-92A1-6247B2C3D481}"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CE38F-C47E-4E26-A1B9-322AF1159EC4}" type="slidenum">
              <a:rPr lang="en-US" smtClean="0"/>
              <a:t>‹#›</a:t>
            </a:fld>
            <a:endParaRPr lang="en-US"/>
          </a:p>
        </p:txBody>
      </p:sp>
    </p:spTree>
    <p:extLst>
      <p:ext uri="{BB962C8B-B14F-4D97-AF65-F5344CB8AC3E}">
        <p14:creationId xmlns:p14="http://schemas.microsoft.com/office/powerpoint/2010/main" val="42405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οστεοβλάστες και τα </a:t>
            </a:r>
            <a:r>
              <a:rPr lang="el-GR" dirty="0" err="1"/>
              <a:t>οστεοκύτταρα</a:t>
            </a:r>
            <a:r>
              <a:rPr lang="el-GR" dirty="0"/>
              <a:t> είναι </a:t>
            </a:r>
            <a:r>
              <a:rPr lang="el-GR" dirty="0" err="1"/>
              <a:t>μεσεγχυματικά</a:t>
            </a:r>
            <a:r>
              <a:rPr lang="el-GR" dirty="0"/>
              <a:t> κύτταρα και βρίσκονται στο περιβάλλοντα συνδετικό </a:t>
            </a:r>
            <a:r>
              <a:rPr lang="el-GR" dirty="0" err="1"/>
              <a:t>ιστο</a:t>
            </a:r>
            <a:r>
              <a:rPr lang="el-GR" dirty="0"/>
              <a:t> και ονομάζονται </a:t>
            </a:r>
            <a:r>
              <a:rPr lang="el-GR" dirty="0" err="1"/>
              <a:t>οστεοπρογονικά</a:t>
            </a:r>
            <a:r>
              <a:rPr lang="el-GR" dirty="0"/>
              <a:t> κύτταρα. Οι </a:t>
            </a:r>
            <a:r>
              <a:rPr lang="el-GR" dirty="0" err="1"/>
              <a:t>οστεοκλάστες</a:t>
            </a:r>
            <a:r>
              <a:rPr lang="el-GR" dirty="0"/>
              <a:t> προέρχονται από τον </a:t>
            </a:r>
            <a:r>
              <a:rPr lang="el-GR" dirty="0" err="1"/>
              <a:t>αιμοποιητικο</a:t>
            </a:r>
            <a:r>
              <a:rPr lang="el-GR" dirty="0"/>
              <a:t> </a:t>
            </a:r>
            <a:r>
              <a:rPr lang="el-GR" dirty="0" err="1"/>
              <a:t>ιστο</a:t>
            </a:r>
            <a:r>
              <a:rPr lang="el-GR" dirty="0"/>
              <a:t> από τα </a:t>
            </a:r>
            <a:r>
              <a:rPr lang="el-GR" dirty="0" err="1"/>
              <a:t>ιδια</a:t>
            </a:r>
            <a:r>
              <a:rPr lang="el-GR" dirty="0"/>
              <a:t> </a:t>
            </a:r>
            <a:r>
              <a:rPr lang="el-GR" dirty="0" err="1"/>
              <a:t>προδρομα</a:t>
            </a:r>
            <a:r>
              <a:rPr lang="el-GR" dirty="0"/>
              <a:t> </a:t>
            </a:r>
            <a:r>
              <a:rPr lang="el-GR" dirty="0" err="1"/>
              <a:t>κυταρα</a:t>
            </a:r>
            <a:r>
              <a:rPr lang="el-GR" dirty="0"/>
              <a:t> με τα </a:t>
            </a:r>
            <a:r>
              <a:rPr lang="el-GR" dirty="0" err="1"/>
              <a:t>μακροφαγα</a:t>
            </a:r>
            <a:r>
              <a:rPr lang="el-GR" dirty="0"/>
              <a:t>. Η </a:t>
            </a:r>
            <a:r>
              <a:rPr lang="el-GR" dirty="0" err="1"/>
              <a:t>αποτιτανωση</a:t>
            </a:r>
            <a:r>
              <a:rPr lang="el-GR" dirty="0"/>
              <a:t> του </a:t>
            </a:r>
            <a:r>
              <a:rPr lang="el-GR" dirty="0" err="1"/>
              <a:t>οστου</a:t>
            </a:r>
            <a:r>
              <a:rPr lang="el-GR" dirty="0"/>
              <a:t> έχει ως αποτέλεσμα τον </a:t>
            </a:r>
            <a:r>
              <a:rPr lang="el-GR" dirty="0" err="1"/>
              <a:t>εγκλωβισμο</a:t>
            </a:r>
            <a:r>
              <a:rPr lang="el-GR" dirty="0"/>
              <a:t> των </a:t>
            </a:r>
            <a:r>
              <a:rPr lang="el-GR" dirty="0" err="1"/>
              <a:t>οστεοβλαστων</a:t>
            </a:r>
            <a:r>
              <a:rPr lang="el-GR" dirty="0"/>
              <a:t> στο </a:t>
            </a:r>
            <a:r>
              <a:rPr lang="el-GR" dirty="0" err="1"/>
              <a:t>εσωτερικο</a:t>
            </a:r>
            <a:r>
              <a:rPr lang="el-GR" dirty="0"/>
              <a:t> του </a:t>
            </a:r>
            <a:r>
              <a:rPr lang="el-GR" dirty="0" err="1"/>
              <a:t>οστου</a:t>
            </a:r>
            <a:r>
              <a:rPr lang="el-GR" dirty="0"/>
              <a:t> , </a:t>
            </a:r>
            <a:r>
              <a:rPr lang="el-GR" dirty="0" err="1"/>
              <a:t>χανουν</a:t>
            </a:r>
            <a:r>
              <a:rPr lang="el-GR" dirty="0"/>
              <a:t> την </a:t>
            </a:r>
            <a:r>
              <a:rPr lang="el-GR" dirty="0" err="1"/>
              <a:t>εκκριτικη</a:t>
            </a:r>
            <a:r>
              <a:rPr lang="el-GR" dirty="0"/>
              <a:t> τους </a:t>
            </a:r>
            <a:r>
              <a:rPr lang="el-GR" dirty="0" err="1"/>
              <a:t>ικανοτητα</a:t>
            </a:r>
            <a:r>
              <a:rPr lang="el-GR" dirty="0"/>
              <a:t> και μετατρέπονται σε </a:t>
            </a:r>
            <a:r>
              <a:rPr lang="el-GR" dirty="0" err="1"/>
              <a:t>οστεοκυταρρα</a:t>
            </a:r>
            <a:r>
              <a:rPr lang="el-GR" dirty="0"/>
              <a:t>. Τα </a:t>
            </a:r>
            <a:r>
              <a:rPr lang="el-GR" dirty="0" err="1"/>
              <a:t>οστεοκυτταρα</a:t>
            </a:r>
            <a:r>
              <a:rPr lang="el-GR" dirty="0"/>
              <a:t> δρουν ως </a:t>
            </a:r>
            <a:r>
              <a:rPr lang="el-GR" dirty="0" err="1"/>
              <a:t>μηχανουποδοχεις</a:t>
            </a:r>
            <a:r>
              <a:rPr lang="el-GR" dirty="0"/>
              <a:t>. Η </a:t>
            </a:r>
            <a:r>
              <a:rPr lang="el-GR" dirty="0" err="1"/>
              <a:t>οστεοβλαστική</a:t>
            </a:r>
            <a:r>
              <a:rPr lang="el-GR" dirty="0"/>
              <a:t> δραστηριότητα παρατηρείται </a:t>
            </a:r>
            <a:r>
              <a:rPr lang="el-GR" dirty="0" err="1"/>
              <a:t>μονο</a:t>
            </a:r>
            <a:r>
              <a:rPr lang="el-GR" dirty="0"/>
              <a:t> στην επιφάνεια των οστών.  </a:t>
            </a:r>
          </a:p>
          <a:p>
            <a:r>
              <a:rPr lang="el-GR" dirty="0"/>
              <a:t>Τα </a:t>
            </a:r>
            <a:r>
              <a:rPr lang="el-GR" dirty="0" err="1"/>
              <a:t>οστεοκυτταρα</a:t>
            </a:r>
            <a:r>
              <a:rPr lang="el-GR" dirty="0"/>
              <a:t> </a:t>
            </a:r>
            <a:r>
              <a:rPr lang="el-GR" dirty="0" err="1"/>
              <a:t>παραγουν</a:t>
            </a:r>
            <a:r>
              <a:rPr lang="el-GR" dirty="0"/>
              <a:t> </a:t>
            </a:r>
            <a:r>
              <a:rPr lang="en-US" dirty="0"/>
              <a:t>FGF23 </a:t>
            </a:r>
            <a:r>
              <a:rPr lang="el-GR" dirty="0"/>
              <a:t>που είναι ο </a:t>
            </a:r>
            <a:r>
              <a:rPr lang="el-GR" dirty="0" err="1"/>
              <a:t>κυριος</a:t>
            </a:r>
            <a:r>
              <a:rPr lang="el-GR" dirty="0"/>
              <a:t> </a:t>
            </a:r>
            <a:r>
              <a:rPr lang="el-GR" dirty="0" err="1"/>
              <a:t>ρυθμιστης</a:t>
            </a:r>
            <a:r>
              <a:rPr lang="el-GR" dirty="0"/>
              <a:t> του </a:t>
            </a:r>
            <a:r>
              <a:rPr lang="el-GR" dirty="0" err="1"/>
              <a:t>μεταβολισμου</a:t>
            </a:r>
            <a:r>
              <a:rPr lang="el-GR" dirty="0"/>
              <a:t> του </a:t>
            </a:r>
            <a:r>
              <a:rPr lang="el-GR" dirty="0" err="1"/>
              <a:t>φωσφωρου</a:t>
            </a:r>
            <a:r>
              <a:rPr lang="el-GR" dirty="0"/>
              <a:t>.</a:t>
            </a:r>
          </a:p>
          <a:p>
            <a:endParaRPr lang="el-GR" dirty="0"/>
          </a:p>
          <a:p>
            <a:endParaRPr lang="el-GR" dirty="0"/>
          </a:p>
          <a:p>
            <a:endParaRPr lang="en-US" dirty="0"/>
          </a:p>
        </p:txBody>
      </p:sp>
      <p:sp>
        <p:nvSpPr>
          <p:cNvPr id="4" name="Slide Number Placeholder 3"/>
          <p:cNvSpPr>
            <a:spLocks noGrp="1"/>
          </p:cNvSpPr>
          <p:nvPr>
            <p:ph type="sldNum" sz="quarter" idx="5"/>
          </p:nvPr>
        </p:nvSpPr>
        <p:spPr/>
        <p:txBody>
          <a:bodyPr/>
          <a:lstStyle/>
          <a:p>
            <a:fld id="{AF5CE38F-C47E-4E26-A1B9-322AF1159EC4}" type="slidenum">
              <a:rPr lang="en-US" smtClean="0"/>
              <a:t>3</a:t>
            </a:fld>
            <a:endParaRPr lang="en-US"/>
          </a:p>
        </p:txBody>
      </p:sp>
    </p:spTree>
    <p:extLst>
      <p:ext uri="{BB962C8B-B14F-4D97-AF65-F5344CB8AC3E}">
        <p14:creationId xmlns:p14="http://schemas.microsoft.com/office/powerpoint/2010/main" val="6040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a:t>
            </a:r>
            <a:r>
              <a:rPr lang="el-GR" dirty="0" err="1"/>
              <a:t>οργανικη</a:t>
            </a:r>
            <a:r>
              <a:rPr lang="el-GR" dirty="0"/>
              <a:t> ουσία αποτελείται κατά </a:t>
            </a:r>
            <a:r>
              <a:rPr lang="el-GR" dirty="0" err="1"/>
              <a:t>κυριο</a:t>
            </a:r>
            <a:r>
              <a:rPr lang="el-GR" dirty="0"/>
              <a:t> λόγο από </a:t>
            </a:r>
            <a:r>
              <a:rPr lang="el-GR" dirty="0" err="1"/>
              <a:t>ινες</a:t>
            </a:r>
            <a:r>
              <a:rPr lang="el-GR" dirty="0"/>
              <a:t> κολλαγόνου </a:t>
            </a:r>
            <a:r>
              <a:rPr lang="el-GR" dirty="0" err="1"/>
              <a:t>τυπου</a:t>
            </a:r>
            <a:r>
              <a:rPr lang="el-GR" dirty="0"/>
              <a:t> Ι, </a:t>
            </a:r>
            <a:r>
              <a:rPr lang="el-GR" dirty="0" err="1"/>
              <a:t>αλλα</a:t>
            </a:r>
            <a:r>
              <a:rPr lang="el-GR" dirty="0"/>
              <a:t> και άλλες </a:t>
            </a:r>
            <a:r>
              <a:rPr lang="el-GR" dirty="0" err="1"/>
              <a:t>πρωτεινες</a:t>
            </a:r>
            <a:r>
              <a:rPr lang="el-GR" dirty="0"/>
              <a:t> όπως η </a:t>
            </a:r>
            <a:r>
              <a:rPr lang="el-GR" dirty="0" err="1"/>
              <a:t>αλβουμίνη</a:t>
            </a:r>
            <a:r>
              <a:rPr lang="el-GR" dirty="0"/>
              <a:t> και η </a:t>
            </a:r>
            <a:r>
              <a:rPr lang="el-GR" dirty="0" err="1"/>
              <a:t>οστεοκαλσίνη</a:t>
            </a:r>
            <a:r>
              <a:rPr lang="el-GR" dirty="0"/>
              <a:t> που </a:t>
            </a:r>
            <a:r>
              <a:rPr lang="el-GR" dirty="0" err="1"/>
              <a:t>δεσμεουν</a:t>
            </a:r>
            <a:r>
              <a:rPr lang="el-GR" dirty="0"/>
              <a:t> </a:t>
            </a:r>
            <a:r>
              <a:rPr lang="el-GR" dirty="0" err="1"/>
              <a:t>ασβεστιο</a:t>
            </a:r>
            <a:r>
              <a:rPr lang="el-GR" dirty="0"/>
              <a:t>. Οι οστεοβλάστες παράγουν την οργανική </a:t>
            </a:r>
            <a:r>
              <a:rPr lang="el-GR" dirty="0" err="1"/>
              <a:t>εξωκυταρια</a:t>
            </a:r>
            <a:r>
              <a:rPr lang="el-GR" dirty="0"/>
              <a:t> ουσία η οποία είναι </a:t>
            </a:r>
            <a:r>
              <a:rPr lang="el-GR" dirty="0" err="1"/>
              <a:t>πλουσια</a:t>
            </a:r>
            <a:r>
              <a:rPr lang="el-GR" dirty="0"/>
              <a:t> σε κολλαγόνο και ονομάζεται </a:t>
            </a:r>
            <a:r>
              <a:rPr lang="el-GR" dirty="0" err="1"/>
              <a:t>οστεοειδες</a:t>
            </a:r>
            <a:r>
              <a:rPr lang="el-GR" dirty="0"/>
              <a:t> και μέσα σε αυτή </a:t>
            </a:r>
            <a:r>
              <a:rPr lang="el-GR" dirty="0" err="1"/>
              <a:t>εναποτιθεται</a:t>
            </a:r>
            <a:r>
              <a:rPr lang="el-GR" dirty="0"/>
              <a:t> στην συνέχεια άλατα </a:t>
            </a:r>
            <a:r>
              <a:rPr lang="el-GR" dirty="0" err="1"/>
              <a:t>ασβεστιου</a:t>
            </a:r>
            <a:r>
              <a:rPr lang="el-GR" dirty="0"/>
              <a:t> και </a:t>
            </a:r>
            <a:r>
              <a:rPr lang="el-GR" dirty="0" err="1"/>
              <a:t>φωσφωρου</a:t>
            </a:r>
            <a:r>
              <a:rPr lang="el-GR" dirty="0"/>
              <a:t> επιμετάλλωση του </a:t>
            </a:r>
            <a:r>
              <a:rPr lang="el-GR" dirty="0" err="1"/>
              <a:t>οστου</a:t>
            </a:r>
            <a:r>
              <a:rPr lang="el-GR" dirty="0"/>
              <a:t>. Στην συνέχεια </a:t>
            </a:r>
            <a:r>
              <a:rPr lang="el-GR" dirty="0" err="1"/>
              <a:t>εναποτιθεται</a:t>
            </a:r>
            <a:r>
              <a:rPr lang="el-GR" dirty="0"/>
              <a:t> </a:t>
            </a:r>
            <a:r>
              <a:rPr lang="el-GR" dirty="0" err="1"/>
              <a:t>υδροξειδιο</a:t>
            </a:r>
            <a:r>
              <a:rPr lang="el-GR" dirty="0"/>
              <a:t> και </a:t>
            </a:r>
            <a:r>
              <a:rPr lang="el-GR" dirty="0" err="1"/>
              <a:t>διτανθρακικα</a:t>
            </a:r>
            <a:r>
              <a:rPr lang="el-GR" dirty="0"/>
              <a:t> και </a:t>
            </a:r>
            <a:r>
              <a:rPr lang="el-GR" dirty="0" err="1"/>
              <a:t>παραγονται</a:t>
            </a:r>
            <a:r>
              <a:rPr lang="el-GR" dirty="0"/>
              <a:t> </a:t>
            </a:r>
            <a:r>
              <a:rPr lang="el-GR" dirty="0" err="1"/>
              <a:t>κρυσταλλοι</a:t>
            </a:r>
            <a:r>
              <a:rPr lang="el-GR" dirty="0"/>
              <a:t> </a:t>
            </a:r>
            <a:r>
              <a:rPr lang="el-GR" dirty="0" err="1"/>
              <a:t>υδροξυαπατιτη</a:t>
            </a:r>
            <a:r>
              <a:rPr lang="el-GR" dirty="0"/>
              <a:t> και </a:t>
            </a:r>
            <a:r>
              <a:rPr lang="el-GR" dirty="0" err="1"/>
              <a:t>ετσι</a:t>
            </a:r>
            <a:r>
              <a:rPr lang="el-GR" dirty="0"/>
              <a:t> το </a:t>
            </a:r>
            <a:r>
              <a:rPr lang="el-GR" dirty="0" err="1"/>
              <a:t>οστο</a:t>
            </a:r>
            <a:r>
              <a:rPr lang="el-GR" dirty="0"/>
              <a:t> </a:t>
            </a:r>
            <a:r>
              <a:rPr lang="el-GR" dirty="0" err="1"/>
              <a:t>αποτιτανωνεται</a:t>
            </a:r>
            <a:endParaRPr lang="en-US" dirty="0"/>
          </a:p>
        </p:txBody>
      </p:sp>
      <p:sp>
        <p:nvSpPr>
          <p:cNvPr id="4" name="Slide Number Placeholder 3"/>
          <p:cNvSpPr>
            <a:spLocks noGrp="1"/>
          </p:cNvSpPr>
          <p:nvPr>
            <p:ph type="sldNum" sz="quarter" idx="5"/>
          </p:nvPr>
        </p:nvSpPr>
        <p:spPr/>
        <p:txBody>
          <a:bodyPr/>
          <a:lstStyle/>
          <a:p>
            <a:fld id="{AF5CE38F-C47E-4E26-A1B9-322AF1159EC4}" type="slidenum">
              <a:rPr lang="en-US" smtClean="0"/>
              <a:t>4</a:t>
            </a:fld>
            <a:endParaRPr lang="en-US"/>
          </a:p>
        </p:txBody>
      </p:sp>
    </p:spTree>
    <p:extLst>
      <p:ext uri="{BB962C8B-B14F-4D97-AF65-F5344CB8AC3E}">
        <p14:creationId xmlns:p14="http://schemas.microsoft.com/office/powerpoint/2010/main" val="192192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Διάφορες </a:t>
            </a:r>
            <a:r>
              <a:rPr lang="el-GR" b="1" dirty="0"/>
              <a:t>οστικές μορφογενετικές </a:t>
            </a:r>
            <a:r>
              <a:rPr lang="el-GR" b="1" dirty="0" err="1"/>
              <a:t>πρωτεινες</a:t>
            </a:r>
            <a:r>
              <a:rPr lang="el-GR" dirty="0"/>
              <a:t>, </a:t>
            </a:r>
            <a:r>
              <a:rPr lang="el-GR" dirty="0" err="1"/>
              <a:t>αυξητικοι</a:t>
            </a:r>
            <a:r>
              <a:rPr lang="el-GR" dirty="0"/>
              <a:t> παράγοντες και ορμόνες </a:t>
            </a:r>
            <a:r>
              <a:rPr lang="el-GR" dirty="0" err="1"/>
              <a:t>επιδρουν</a:t>
            </a:r>
            <a:r>
              <a:rPr lang="el-GR" dirty="0"/>
              <a:t> στα </a:t>
            </a:r>
            <a:r>
              <a:rPr lang="el-GR" b="1" dirty="0" err="1"/>
              <a:t>οστεοπρογονικά</a:t>
            </a:r>
            <a:r>
              <a:rPr lang="el-GR" b="1" dirty="0"/>
              <a:t> κύτταρα </a:t>
            </a:r>
            <a:r>
              <a:rPr lang="el-GR" dirty="0"/>
              <a:t>και </a:t>
            </a:r>
            <a:r>
              <a:rPr lang="el-GR" dirty="0" err="1"/>
              <a:t>οδηγουν</a:t>
            </a:r>
            <a:r>
              <a:rPr lang="el-GR" dirty="0"/>
              <a:t> στη διαφοροποίηση τους σε οστεοβλάστες. τες από αιμοποιητικά προγονικά κύτταρα.. Οι οστεοβλάστες παράγουν την </a:t>
            </a:r>
            <a:r>
              <a:rPr lang="el-GR" dirty="0" err="1"/>
              <a:t>οργανικη</a:t>
            </a:r>
            <a:r>
              <a:rPr lang="el-GR" dirty="0"/>
              <a:t> </a:t>
            </a:r>
            <a:r>
              <a:rPr lang="el-GR" dirty="0" err="1"/>
              <a:t>ουσια</a:t>
            </a:r>
            <a:r>
              <a:rPr lang="el-GR" dirty="0"/>
              <a:t>, το </a:t>
            </a:r>
            <a:r>
              <a:rPr lang="el-GR" dirty="0" err="1"/>
              <a:t>κολλαγονο</a:t>
            </a:r>
            <a:r>
              <a:rPr lang="el-GR" dirty="0"/>
              <a:t> </a:t>
            </a:r>
            <a:r>
              <a:rPr lang="el-GR" dirty="0" err="1"/>
              <a:t>αλλα</a:t>
            </a:r>
            <a:r>
              <a:rPr lang="el-GR" dirty="0"/>
              <a:t> και την ΑΛΠ και την </a:t>
            </a:r>
            <a:r>
              <a:rPr lang="el-GR" dirty="0" err="1"/>
              <a:t>οστεοκαλσινη</a:t>
            </a:r>
            <a:r>
              <a:rPr lang="el-GR" dirty="0"/>
              <a:t> που </a:t>
            </a:r>
            <a:r>
              <a:rPr lang="el-GR" dirty="0" err="1"/>
              <a:t>βοηθουν</a:t>
            </a:r>
            <a:r>
              <a:rPr lang="el-GR" dirty="0"/>
              <a:t> στην </a:t>
            </a:r>
            <a:r>
              <a:rPr lang="el-GR" dirty="0" err="1"/>
              <a:t>επιμεταλλωση</a:t>
            </a:r>
            <a:r>
              <a:rPr lang="el-GR" dirty="0"/>
              <a:t> του </a:t>
            </a:r>
            <a:r>
              <a:rPr lang="el-GR" dirty="0" err="1"/>
              <a:t>οστου</a:t>
            </a:r>
            <a:r>
              <a:rPr lang="el-GR" dirty="0"/>
              <a:t> </a:t>
            </a:r>
            <a:r>
              <a:rPr lang="el-GR" dirty="0" err="1"/>
              <a:t>δηλαδη</a:t>
            </a:r>
            <a:r>
              <a:rPr lang="el-GR" dirty="0"/>
              <a:t> την </a:t>
            </a:r>
            <a:r>
              <a:rPr lang="el-GR" dirty="0" err="1"/>
              <a:t>δημιουργια</a:t>
            </a:r>
            <a:r>
              <a:rPr lang="el-GR" dirty="0"/>
              <a:t> κρυστάλλων </a:t>
            </a:r>
            <a:r>
              <a:rPr lang="el-GR" dirty="0" err="1"/>
              <a:t>υδροξυαπατίτη</a:t>
            </a:r>
            <a:r>
              <a:rPr lang="el-GR" dirty="0"/>
              <a:t>.  Η </a:t>
            </a:r>
            <a:r>
              <a:rPr lang="en-US" dirty="0"/>
              <a:t>ALP </a:t>
            </a:r>
            <a:r>
              <a:rPr lang="el-GR" dirty="0" err="1"/>
              <a:t>υδρολύει</a:t>
            </a:r>
            <a:r>
              <a:rPr lang="el-GR" dirty="0"/>
              <a:t> </a:t>
            </a:r>
            <a:r>
              <a:rPr lang="el-GR" dirty="0" err="1"/>
              <a:t>αναστολεις</a:t>
            </a:r>
            <a:r>
              <a:rPr lang="el-GR" dirty="0"/>
              <a:t> της </a:t>
            </a:r>
            <a:r>
              <a:rPr lang="el-GR" dirty="0" err="1"/>
              <a:t>επιμεταλλωσης</a:t>
            </a:r>
            <a:r>
              <a:rPr lang="el-GR" dirty="0"/>
              <a:t>.</a:t>
            </a:r>
            <a:r>
              <a:rPr lang="en-US" dirty="0"/>
              <a:t> RANKL </a:t>
            </a:r>
            <a:r>
              <a:rPr lang="el-GR" dirty="0"/>
              <a:t>είναι </a:t>
            </a:r>
            <a:r>
              <a:rPr lang="el-GR" dirty="0" err="1"/>
              <a:t>κυταροκίνη</a:t>
            </a:r>
            <a:r>
              <a:rPr lang="el-GR" dirty="0"/>
              <a:t> της οικογένειας του </a:t>
            </a:r>
            <a:r>
              <a:rPr lang="en-US" dirty="0"/>
              <a:t>TNF</a:t>
            </a:r>
            <a:endParaRPr lang="el-GR" dirty="0"/>
          </a:p>
        </p:txBody>
      </p:sp>
      <p:sp>
        <p:nvSpPr>
          <p:cNvPr id="4" name="Slide Number Placeholder 3"/>
          <p:cNvSpPr>
            <a:spLocks noGrp="1"/>
          </p:cNvSpPr>
          <p:nvPr>
            <p:ph type="sldNum" sz="quarter" idx="5"/>
          </p:nvPr>
        </p:nvSpPr>
        <p:spPr/>
        <p:txBody>
          <a:bodyPr/>
          <a:lstStyle/>
          <a:p>
            <a:fld id="{AF5CE38F-C47E-4E26-A1B9-322AF1159EC4}" type="slidenum">
              <a:rPr lang="en-US" smtClean="0"/>
              <a:t>5</a:t>
            </a:fld>
            <a:endParaRPr lang="en-US"/>
          </a:p>
        </p:txBody>
      </p:sp>
    </p:spTree>
    <p:extLst>
      <p:ext uri="{BB962C8B-B14F-4D97-AF65-F5344CB8AC3E}">
        <p14:creationId xmlns:p14="http://schemas.microsoft.com/office/powerpoint/2010/main" val="62271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ενεργοποιημένοι </a:t>
            </a:r>
            <a:r>
              <a:rPr lang="el-GR" dirty="0" err="1"/>
              <a:t>οστεοκλάστες</a:t>
            </a:r>
            <a:r>
              <a:rPr lang="el-GR" dirty="0"/>
              <a:t> εκκρίνουν </a:t>
            </a:r>
            <a:r>
              <a:rPr lang="el-GR" dirty="0" err="1"/>
              <a:t>πρωτονια</a:t>
            </a:r>
            <a:r>
              <a:rPr lang="el-GR" dirty="0"/>
              <a:t> και </a:t>
            </a:r>
            <a:r>
              <a:rPr lang="el-GR" dirty="0" err="1"/>
              <a:t>δημιουργουν</a:t>
            </a:r>
            <a:r>
              <a:rPr lang="el-GR" dirty="0"/>
              <a:t> </a:t>
            </a:r>
            <a:r>
              <a:rPr lang="el-GR" dirty="0" err="1"/>
              <a:t>οξινο</a:t>
            </a:r>
            <a:r>
              <a:rPr lang="el-GR" dirty="0"/>
              <a:t> περιβάλλον και </a:t>
            </a:r>
            <a:r>
              <a:rPr lang="el-GR" dirty="0" err="1"/>
              <a:t>πρωτεασες</a:t>
            </a:r>
            <a:r>
              <a:rPr lang="el-GR" dirty="0"/>
              <a:t> που δρουν στο </a:t>
            </a:r>
            <a:r>
              <a:rPr lang="el-GR" dirty="0" err="1"/>
              <a:t>οξινο</a:t>
            </a:r>
            <a:r>
              <a:rPr lang="el-GR" dirty="0"/>
              <a:t> αυτό περιβάλλον και </a:t>
            </a:r>
            <a:r>
              <a:rPr lang="el-GR" dirty="0" err="1"/>
              <a:t>καταστρεφουν</a:t>
            </a:r>
            <a:r>
              <a:rPr lang="el-GR" dirty="0"/>
              <a:t> το </a:t>
            </a:r>
            <a:r>
              <a:rPr lang="el-GR" dirty="0" err="1"/>
              <a:t>κολλαγονο</a:t>
            </a:r>
            <a:endParaRPr lang="en-US" dirty="0"/>
          </a:p>
        </p:txBody>
      </p:sp>
      <p:sp>
        <p:nvSpPr>
          <p:cNvPr id="4" name="Slide Number Placeholder 3"/>
          <p:cNvSpPr>
            <a:spLocks noGrp="1"/>
          </p:cNvSpPr>
          <p:nvPr>
            <p:ph type="sldNum" sz="quarter" idx="5"/>
          </p:nvPr>
        </p:nvSpPr>
        <p:spPr/>
        <p:txBody>
          <a:bodyPr/>
          <a:lstStyle/>
          <a:p>
            <a:fld id="{AF5CE38F-C47E-4E26-A1B9-322AF1159EC4}" type="slidenum">
              <a:rPr lang="en-US" smtClean="0"/>
              <a:t>6</a:t>
            </a:fld>
            <a:endParaRPr lang="en-US"/>
          </a:p>
        </p:txBody>
      </p:sp>
    </p:spTree>
    <p:extLst>
      <p:ext uri="{BB962C8B-B14F-4D97-AF65-F5344CB8AC3E}">
        <p14:creationId xmlns:p14="http://schemas.microsoft.com/office/powerpoint/2010/main" val="348642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UptoDate</a:t>
            </a:r>
            <a:r>
              <a:rPr lang="en-US" dirty="0"/>
              <a:t> Peak bone mass is the maximum bone mass achieved in life. The time of peak bone mass is not known with certainty, but probably occurs in the third decade of life in most individuals, with differences in timing due to genetic, hormonal, and environmental variables and to skeletal site (type of bone) and method of bone mineral density (BMD) measurement. As a kid grows older, the calcium content in the bones increases</a:t>
            </a:r>
          </a:p>
        </p:txBody>
      </p:sp>
      <p:sp>
        <p:nvSpPr>
          <p:cNvPr id="4" name="Slide Number Placeholder 3"/>
          <p:cNvSpPr>
            <a:spLocks noGrp="1"/>
          </p:cNvSpPr>
          <p:nvPr>
            <p:ph type="sldNum" sz="quarter" idx="5"/>
          </p:nvPr>
        </p:nvSpPr>
        <p:spPr/>
        <p:txBody>
          <a:bodyPr/>
          <a:lstStyle/>
          <a:p>
            <a:fld id="{AF5CE38F-C47E-4E26-A1B9-322AF1159EC4}" type="slidenum">
              <a:rPr lang="en-US" smtClean="0"/>
              <a:t>10</a:t>
            </a:fld>
            <a:endParaRPr lang="en-US"/>
          </a:p>
        </p:txBody>
      </p:sp>
    </p:spTree>
    <p:extLst>
      <p:ext uri="{BB962C8B-B14F-4D97-AF65-F5344CB8AC3E}">
        <p14:creationId xmlns:p14="http://schemas.microsoft.com/office/powerpoint/2010/main" val="176280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κατά τον Παγκόσμιο Οργανισμό Υγείας (WHO)</a:t>
            </a:r>
            <a:endParaRPr lang="en-US" dirty="0"/>
          </a:p>
        </p:txBody>
      </p:sp>
      <p:sp>
        <p:nvSpPr>
          <p:cNvPr id="4" name="Slide Number Placeholder 3"/>
          <p:cNvSpPr>
            <a:spLocks noGrp="1"/>
          </p:cNvSpPr>
          <p:nvPr>
            <p:ph type="sldNum" sz="quarter" idx="5"/>
          </p:nvPr>
        </p:nvSpPr>
        <p:spPr/>
        <p:txBody>
          <a:bodyPr/>
          <a:lstStyle/>
          <a:p>
            <a:fld id="{AF5CE38F-C47E-4E26-A1B9-322AF1159EC4}" type="slidenum">
              <a:rPr lang="en-US" smtClean="0"/>
              <a:t>11</a:t>
            </a:fld>
            <a:endParaRPr lang="en-US"/>
          </a:p>
        </p:txBody>
      </p:sp>
    </p:spTree>
    <p:extLst>
      <p:ext uri="{BB962C8B-B14F-4D97-AF65-F5344CB8AC3E}">
        <p14:creationId xmlns:p14="http://schemas.microsoft.com/office/powerpoint/2010/main" val="382308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 density scanning, also called dual-energy x-ray absorptiometry (DXA) or bone densitometry, is an enhanced form of x-ray technology that is used to measure bone loss and to predict risk of bone fracture.</a:t>
            </a:r>
          </a:p>
        </p:txBody>
      </p:sp>
      <p:sp>
        <p:nvSpPr>
          <p:cNvPr id="4" name="Slide Number Placeholder 3"/>
          <p:cNvSpPr>
            <a:spLocks noGrp="1"/>
          </p:cNvSpPr>
          <p:nvPr>
            <p:ph type="sldNum" sz="quarter" idx="5"/>
          </p:nvPr>
        </p:nvSpPr>
        <p:spPr/>
        <p:txBody>
          <a:bodyPr/>
          <a:lstStyle/>
          <a:p>
            <a:fld id="{AF5CE38F-C47E-4E26-A1B9-322AF1159EC4}" type="slidenum">
              <a:rPr lang="en-US" smtClean="0"/>
              <a:t>13</a:t>
            </a:fld>
            <a:endParaRPr lang="en-US"/>
          </a:p>
        </p:txBody>
      </p:sp>
    </p:spTree>
    <p:extLst>
      <p:ext uri="{BB962C8B-B14F-4D97-AF65-F5344CB8AC3E}">
        <p14:creationId xmlns:p14="http://schemas.microsoft.com/office/powerpoint/2010/main" val="292796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B0058DAE-BB8B-499A-9808-602C2AA683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8CF7AC-1E25-490C-B0E4-07E7AEB5C0D6}" type="slidenum">
              <a:rPr lang="el-GR" altLang="en-US"/>
              <a:pPr eaLnBrk="1" hangingPunct="1"/>
              <a:t>26</a:t>
            </a:fld>
            <a:endParaRPr lang="el-GR" altLang="en-US"/>
          </a:p>
        </p:txBody>
      </p:sp>
      <p:sp>
        <p:nvSpPr>
          <p:cNvPr id="123907" name="Rectangle 2">
            <a:extLst>
              <a:ext uri="{FF2B5EF4-FFF2-40B4-BE49-F238E27FC236}">
                <a16:creationId xmlns:a16="http://schemas.microsoft.com/office/drawing/2014/main" id="{79489B14-33ED-4D72-A3CB-43F65DC7862F}"/>
              </a:ext>
            </a:extLst>
          </p:cNvPr>
          <p:cNvSpPr>
            <a:spLocks noGrp="1" noRot="1" noChangeAspect="1" noChangeArrowheads="1" noTextEdit="1"/>
          </p:cNvSpPr>
          <p:nvPr>
            <p:ph type="sldImg"/>
          </p:nvPr>
        </p:nvSpPr>
        <p:spPr>
          <a:xfrm>
            <a:off x="315913" y="369888"/>
            <a:ext cx="6127750" cy="3448050"/>
          </a:xfrm>
          <a:ln/>
        </p:spPr>
      </p:sp>
      <p:sp>
        <p:nvSpPr>
          <p:cNvPr id="147459" name="Rectangle 3">
            <a:extLst>
              <a:ext uri="{FF2B5EF4-FFF2-40B4-BE49-F238E27FC236}">
                <a16:creationId xmlns:a16="http://schemas.microsoft.com/office/drawing/2014/main" id="{54658C01-F372-46CD-B99D-310213421179}"/>
              </a:ext>
            </a:extLst>
          </p:cNvPr>
          <p:cNvSpPr>
            <a:spLocks noGrp="1" noChangeArrowheads="1"/>
          </p:cNvSpPr>
          <p:nvPr>
            <p:ph type="body" idx="1"/>
          </p:nvPr>
        </p:nvSpPr>
        <p:spPr>
          <a:xfrm>
            <a:off x="923925" y="4360863"/>
            <a:ext cx="5010150" cy="4079875"/>
          </a:xfrm>
          <a:ln/>
        </p:spPr>
        <p:txBody>
          <a:bodyPr/>
          <a:lstStyle/>
          <a:p>
            <a:pPr defTabSz="1038225" eaLnBrk="1" hangingPunct="1">
              <a:defRPr/>
            </a:pPr>
            <a:r>
              <a:rPr lang="el-GR" sz="900"/>
              <a:t>To correctly interpret a spine xray, it is important to know the definition of a vertebral fracture, which is not quite as straightforward as it first appears, especially for research. For practical clinical purposes, a vertebra can be considered fractured if the anterior height is 80% or less of the posterior height. A new fracture requires loss of at least 20% of anterior or posterior height. </a:t>
            </a:r>
          </a:p>
          <a:p>
            <a:pPr defTabSz="1038225" eaLnBrk="1" hangingPunct="1">
              <a:defRPr/>
            </a:pPr>
            <a:endParaRPr lang="en-US" sz="900">
              <a:effectLst>
                <a:outerShdw blurRad="38100" dist="38100" dir="2700000" algn="tl">
                  <a:srgbClr val="C0C0C0"/>
                </a:outerShdw>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macrophage colony- stimulating factor (MCSF) by osteoblastic lineage cells</a:t>
            </a:r>
            <a:endParaRPr lang="el-GR" dirty="0"/>
          </a:p>
          <a:p>
            <a:r>
              <a:rPr lang="en-US" dirty="0"/>
              <a:t>(RANKL) and</a:t>
            </a:r>
            <a:r>
              <a:rPr lang="el-GR" dirty="0"/>
              <a:t> </a:t>
            </a:r>
            <a:r>
              <a:rPr lang="en-US" dirty="0" err="1"/>
              <a:t>osteoprotegerin</a:t>
            </a:r>
            <a:r>
              <a:rPr lang="en-US" dirty="0"/>
              <a:t>, which are both produced by cells of the osteoblast lineage (osteoblasts,</a:t>
            </a:r>
            <a:r>
              <a:rPr lang="el-GR" dirty="0"/>
              <a:t> </a:t>
            </a:r>
            <a:r>
              <a:rPr lang="en-US" dirty="0"/>
              <a:t>osteocytes and bone lining cells)</a:t>
            </a:r>
          </a:p>
        </p:txBody>
      </p:sp>
      <p:sp>
        <p:nvSpPr>
          <p:cNvPr id="4" name="Slide Number Placeholder 3"/>
          <p:cNvSpPr>
            <a:spLocks noGrp="1"/>
          </p:cNvSpPr>
          <p:nvPr>
            <p:ph type="sldNum" sz="quarter" idx="5"/>
          </p:nvPr>
        </p:nvSpPr>
        <p:spPr/>
        <p:txBody>
          <a:bodyPr/>
          <a:lstStyle/>
          <a:p>
            <a:fld id="{AF5CE38F-C47E-4E26-A1B9-322AF1159EC4}" type="slidenum">
              <a:rPr lang="en-US" smtClean="0"/>
              <a:t>29</a:t>
            </a:fld>
            <a:endParaRPr lang="en-US"/>
          </a:p>
        </p:txBody>
      </p:sp>
    </p:spTree>
    <p:extLst>
      <p:ext uri="{BB962C8B-B14F-4D97-AF65-F5344CB8AC3E}">
        <p14:creationId xmlns:p14="http://schemas.microsoft.com/office/powerpoint/2010/main" val="57624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6C2B-56AC-4F3F-BCC6-B89A02CAD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7790F0-F7D4-45B5-9DA1-294BE8E88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4E45A5-257F-494C-ADF3-44F183AB1450}"/>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5" name="Footer Placeholder 4">
            <a:extLst>
              <a:ext uri="{FF2B5EF4-FFF2-40B4-BE49-F238E27FC236}">
                <a16:creationId xmlns:a16="http://schemas.microsoft.com/office/drawing/2014/main" id="{D7145F9E-7736-4720-814D-9E7B9ABFD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06795-3FAB-4AE8-B007-5AC4F71EFADE}"/>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253101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99BE-B354-4DA2-A0E1-5D58238C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BC503-EF5C-4107-BCFA-9F543B3D46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90984-8985-41B0-AB87-74BAD5CD0EA5}"/>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5" name="Footer Placeholder 4">
            <a:extLst>
              <a:ext uri="{FF2B5EF4-FFF2-40B4-BE49-F238E27FC236}">
                <a16:creationId xmlns:a16="http://schemas.microsoft.com/office/drawing/2014/main" id="{376397A2-3983-4903-8364-EC3277F8E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A430C-88D3-43E9-B784-47C009FDAA7A}"/>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96019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9797F-E9A7-4C31-9D5A-DF83BD8A57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A706D-48D3-46A2-BDC0-8A4972A84E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76F27-D8F5-43CB-A802-481222EFCC85}"/>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5" name="Footer Placeholder 4">
            <a:extLst>
              <a:ext uri="{FF2B5EF4-FFF2-40B4-BE49-F238E27FC236}">
                <a16:creationId xmlns:a16="http://schemas.microsoft.com/office/drawing/2014/main" id="{229B33AF-3621-4611-8A23-AF533E695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CB0CE-F064-4315-9A81-9BABEB4C90E9}"/>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103261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410701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416D-0810-4F8E-BC66-1471EB627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FBC09-B671-45A5-8FA0-AB5EEBF69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88E76-7F38-4EFF-8686-1A76FE3E0466}"/>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5" name="Footer Placeholder 4">
            <a:extLst>
              <a:ext uri="{FF2B5EF4-FFF2-40B4-BE49-F238E27FC236}">
                <a16:creationId xmlns:a16="http://schemas.microsoft.com/office/drawing/2014/main" id="{6471DE28-E7BC-440C-96DA-0FBF6992E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E8C82-9ED1-4079-9878-13729A6165F9}"/>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221665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CE748-EB07-42C1-B9A7-C66478CE38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E69679-3EE0-4A09-8E6F-AA97B7B02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D4479A-D3D3-4D52-9A16-400DA736A603}"/>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5" name="Footer Placeholder 4">
            <a:extLst>
              <a:ext uri="{FF2B5EF4-FFF2-40B4-BE49-F238E27FC236}">
                <a16:creationId xmlns:a16="http://schemas.microsoft.com/office/drawing/2014/main" id="{15A83F8C-092F-4BF5-9FD8-4BCC91570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BEC4E-2292-46EB-8274-C861092AACDC}"/>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154005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17C3-7ABA-48F2-AFFB-D522E7ECD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DB8FF-4F33-42E3-ABAF-0A7C928ED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A35F57-234C-4DBC-B642-6CCC5494BE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8B884-438B-49FB-A5CA-A992127BA4F8}"/>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6" name="Footer Placeholder 5">
            <a:extLst>
              <a:ext uri="{FF2B5EF4-FFF2-40B4-BE49-F238E27FC236}">
                <a16:creationId xmlns:a16="http://schemas.microsoft.com/office/drawing/2014/main" id="{DCB42B52-9588-4571-BCA5-45E006F3E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315D8-C1A7-479E-8E75-701EC81F7F67}"/>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94540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4CE8F-18BF-415C-9032-7504B7BF0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E3A0E-E9C4-4BA9-B844-2050175F2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0A14A-3030-4B47-B3F6-97BBF8C5F5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0D5AC-790F-434E-B77B-CD70A954C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AABD7-426F-4913-B0A3-A7A2B673A2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695D8-4FEB-4BE9-AD05-9F91AD314EF2}"/>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8" name="Footer Placeholder 7">
            <a:extLst>
              <a:ext uri="{FF2B5EF4-FFF2-40B4-BE49-F238E27FC236}">
                <a16:creationId xmlns:a16="http://schemas.microsoft.com/office/drawing/2014/main" id="{C01E0ADE-5974-46B8-9F29-12C2DC81F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12C5DC-7E4E-4138-8732-D3F257B4C0ED}"/>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351051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5258-CAB0-45A2-B892-F9751D38D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012568-9904-4A1E-A7F9-9C6C008A1741}"/>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4" name="Footer Placeholder 3">
            <a:extLst>
              <a:ext uri="{FF2B5EF4-FFF2-40B4-BE49-F238E27FC236}">
                <a16:creationId xmlns:a16="http://schemas.microsoft.com/office/drawing/2014/main" id="{75CCC269-94C9-40A4-B7BB-241890C4E6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4C8B59-D007-45A6-86AB-55EC689AD3BF}"/>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336373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9C28C-C627-47FF-B8E4-B73334D471B0}"/>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3" name="Footer Placeholder 2">
            <a:extLst>
              <a:ext uri="{FF2B5EF4-FFF2-40B4-BE49-F238E27FC236}">
                <a16:creationId xmlns:a16="http://schemas.microsoft.com/office/drawing/2014/main" id="{24E97B42-2104-406B-902A-CCC590E5D9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48C04C-9197-4E26-9E05-C9FB653746AA}"/>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275945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92C9-E8D0-420C-800A-63E5623B6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CCA02-2F1F-47D2-A8EF-18FD040E9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C88BED-EDEF-4334-899B-B77763492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2835C-F948-4D7C-A24D-3A3B250A584C}"/>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6" name="Footer Placeholder 5">
            <a:extLst>
              <a:ext uri="{FF2B5EF4-FFF2-40B4-BE49-F238E27FC236}">
                <a16:creationId xmlns:a16="http://schemas.microsoft.com/office/drawing/2014/main" id="{781257A5-A0FA-46D8-9361-E94AB01BB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580AF5-7F08-4E1E-879D-05388852C0AC}"/>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190812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46A3-E275-41BA-A7EC-142EFA11D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CFA50D-2069-47DC-99D1-71A054680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A5255F-2A81-409D-8D09-55A1FC1DE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488988-93E1-4FD4-835C-9589DD7DFC96}"/>
              </a:ext>
            </a:extLst>
          </p:cNvPr>
          <p:cNvSpPr>
            <a:spLocks noGrp="1"/>
          </p:cNvSpPr>
          <p:nvPr>
            <p:ph type="dt" sz="half" idx="10"/>
          </p:nvPr>
        </p:nvSpPr>
        <p:spPr/>
        <p:txBody>
          <a:bodyPr/>
          <a:lstStyle/>
          <a:p>
            <a:fld id="{FD07685F-3CB5-454B-B0BC-C37DA4151583}" type="datetimeFigureOut">
              <a:rPr lang="en-US" smtClean="0"/>
              <a:t>10/18/2021</a:t>
            </a:fld>
            <a:endParaRPr lang="en-US"/>
          </a:p>
        </p:txBody>
      </p:sp>
      <p:sp>
        <p:nvSpPr>
          <p:cNvPr id="6" name="Footer Placeholder 5">
            <a:extLst>
              <a:ext uri="{FF2B5EF4-FFF2-40B4-BE49-F238E27FC236}">
                <a16:creationId xmlns:a16="http://schemas.microsoft.com/office/drawing/2014/main" id="{B8570202-7F56-4395-AAAD-6D83DAE30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4E0-D093-41DF-A235-36AB1F4435FD}"/>
              </a:ext>
            </a:extLst>
          </p:cNvPr>
          <p:cNvSpPr>
            <a:spLocks noGrp="1"/>
          </p:cNvSpPr>
          <p:nvPr>
            <p:ph type="sldNum" sz="quarter" idx="12"/>
          </p:nvPr>
        </p:nvSpPr>
        <p:spPr/>
        <p:txBody>
          <a:bodyPr/>
          <a:lstStyle/>
          <a:p>
            <a:fld id="{C1AC841F-41AA-455A-9D6E-FEA52BD3DCEF}" type="slidenum">
              <a:rPr lang="en-US" smtClean="0"/>
              <a:t>‹#›</a:t>
            </a:fld>
            <a:endParaRPr lang="en-US"/>
          </a:p>
        </p:txBody>
      </p:sp>
    </p:spTree>
    <p:extLst>
      <p:ext uri="{BB962C8B-B14F-4D97-AF65-F5344CB8AC3E}">
        <p14:creationId xmlns:p14="http://schemas.microsoft.com/office/powerpoint/2010/main" val="126434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3C6D3-7DAB-46F6-B2ED-C8906B006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9C2FA-764D-4AD1-8D9C-23C6C565B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6CFE4-2C09-4C37-8788-DBF5F8F00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7685F-3CB5-454B-B0BC-C37DA4151583}" type="datetimeFigureOut">
              <a:rPr lang="en-US" smtClean="0"/>
              <a:t>10/18/2021</a:t>
            </a:fld>
            <a:endParaRPr lang="en-US"/>
          </a:p>
        </p:txBody>
      </p:sp>
      <p:sp>
        <p:nvSpPr>
          <p:cNvPr id="5" name="Footer Placeholder 4">
            <a:extLst>
              <a:ext uri="{FF2B5EF4-FFF2-40B4-BE49-F238E27FC236}">
                <a16:creationId xmlns:a16="http://schemas.microsoft.com/office/drawing/2014/main" id="{32C70080-6737-4EC1-B1CE-D90EFBF70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FE7AB4-BC65-41BD-9DAC-EF0BD8C56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C841F-41AA-455A-9D6E-FEA52BD3DCEF}" type="slidenum">
              <a:rPr lang="en-US" smtClean="0"/>
              <a:t>‹#›</a:t>
            </a:fld>
            <a:endParaRPr lang="en-US"/>
          </a:p>
        </p:txBody>
      </p:sp>
    </p:spTree>
    <p:extLst>
      <p:ext uri="{BB962C8B-B14F-4D97-AF65-F5344CB8AC3E}">
        <p14:creationId xmlns:p14="http://schemas.microsoft.com/office/powerpoint/2010/main" val="331320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1766-8AD5-4987-A315-ADBB24B8F794}"/>
              </a:ext>
            </a:extLst>
          </p:cNvPr>
          <p:cNvSpPr>
            <a:spLocks noGrp="1"/>
          </p:cNvSpPr>
          <p:nvPr>
            <p:ph type="ctrTitle"/>
          </p:nvPr>
        </p:nvSpPr>
        <p:spPr/>
        <p:txBody>
          <a:bodyPr/>
          <a:lstStyle/>
          <a:p>
            <a:r>
              <a:rPr lang="el-GR" dirty="0"/>
              <a:t>Οστεοπόρωση</a:t>
            </a:r>
            <a:endParaRPr lang="en-US" dirty="0"/>
          </a:p>
        </p:txBody>
      </p:sp>
      <p:sp>
        <p:nvSpPr>
          <p:cNvPr id="3" name="Subtitle 2">
            <a:extLst>
              <a:ext uri="{FF2B5EF4-FFF2-40B4-BE49-F238E27FC236}">
                <a16:creationId xmlns:a16="http://schemas.microsoft.com/office/drawing/2014/main" id="{4CA72EFF-121C-46D4-900A-AA1B491792E4}"/>
              </a:ext>
            </a:extLst>
          </p:cNvPr>
          <p:cNvSpPr>
            <a:spLocks noGrp="1"/>
          </p:cNvSpPr>
          <p:nvPr>
            <p:ph type="subTitle" idx="1"/>
          </p:nvPr>
        </p:nvSpPr>
        <p:spPr/>
        <p:txBody>
          <a:bodyPr/>
          <a:lstStyle/>
          <a:p>
            <a:endParaRPr lang="en-US" dirty="0"/>
          </a:p>
          <a:p>
            <a:r>
              <a:rPr lang="el-GR" dirty="0"/>
              <a:t>Μαρίνα Μιχαλάκη</a:t>
            </a:r>
          </a:p>
          <a:p>
            <a:r>
              <a:rPr lang="el-GR" dirty="0"/>
              <a:t>Ενδοκρινολόγος</a:t>
            </a:r>
            <a:endParaRPr lang="en-US" dirty="0"/>
          </a:p>
        </p:txBody>
      </p:sp>
    </p:spTree>
    <p:extLst>
      <p:ext uri="{BB962C8B-B14F-4D97-AF65-F5344CB8AC3E}">
        <p14:creationId xmlns:p14="http://schemas.microsoft.com/office/powerpoint/2010/main" val="20065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4DCD-AC94-4086-BD5A-DD0A9F800D31}"/>
              </a:ext>
            </a:extLst>
          </p:cNvPr>
          <p:cNvSpPr>
            <a:spLocks noGrp="1"/>
          </p:cNvSpPr>
          <p:nvPr>
            <p:ph type="title"/>
          </p:nvPr>
        </p:nvSpPr>
        <p:spPr>
          <a:xfrm>
            <a:off x="838199" y="365125"/>
            <a:ext cx="10515600" cy="1111135"/>
          </a:xfrm>
        </p:spPr>
        <p:txBody>
          <a:bodyPr>
            <a:normAutofit/>
          </a:bodyPr>
          <a:lstStyle/>
          <a:p>
            <a:pPr algn="ctr"/>
            <a:r>
              <a:rPr lang="el-GR" sz="3200" b="1" i="1" dirty="0"/>
              <a:t>Κορυφαία οστική πυκνότητα </a:t>
            </a:r>
            <a:endParaRPr lang="en-US" sz="3200" b="1" i="1" dirty="0"/>
          </a:p>
        </p:txBody>
      </p:sp>
      <p:pic>
        <p:nvPicPr>
          <p:cNvPr id="4" name="Picture 3">
            <a:extLst>
              <a:ext uri="{FF2B5EF4-FFF2-40B4-BE49-F238E27FC236}">
                <a16:creationId xmlns:a16="http://schemas.microsoft.com/office/drawing/2014/main" id="{4E7AACDF-221B-4416-AA4E-3D999F49D028}"/>
              </a:ext>
            </a:extLst>
          </p:cNvPr>
          <p:cNvPicPr>
            <a:picLocks noChangeAspect="1"/>
          </p:cNvPicPr>
          <p:nvPr/>
        </p:nvPicPr>
        <p:blipFill>
          <a:blip r:embed="rId3"/>
          <a:stretch>
            <a:fillRect/>
          </a:stretch>
        </p:blipFill>
        <p:spPr>
          <a:xfrm>
            <a:off x="2270710" y="1691088"/>
            <a:ext cx="7650579" cy="4923373"/>
          </a:xfrm>
          <a:prstGeom prst="rect">
            <a:avLst/>
          </a:prstGeom>
          <a:ln>
            <a:solidFill>
              <a:schemeClr val="accent1"/>
            </a:solidFill>
          </a:ln>
        </p:spPr>
      </p:pic>
    </p:spTree>
    <p:extLst>
      <p:ext uri="{BB962C8B-B14F-4D97-AF65-F5344CB8AC3E}">
        <p14:creationId xmlns:p14="http://schemas.microsoft.com/office/powerpoint/2010/main" val="233477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893065"/>
            <a:ext cx="10515600" cy="1325563"/>
          </a:xfrm>
        </p:spPr>
        <p:txBody>
          <a:bodyPr>
            <a:normAutofit fontScale="90000"/>
          </a:bodyPr>
          <a:lstStyle/>
          <a:p>
            <a:pPr algn="ctr">
              <a:lnSpc>
                <a:spcPct val="150000"/>
              </a:lnSpc>
            </a:pPr>
            <a:r>
              <a:rPr lang="el-GR" sz="3200" b="1" i="1" dirty="0"/>
              <a:t>Ορισμός της οστεοπόρωσης </a:t>
            </a:r>
            <a:br>
              <a:rPr lang="el-GR" sz="3200" b="1" i="1" dirty="0"/>
            </a:br>
            <a:endParaRPr lang="el-GR" sz="3200" b="1" i="1" dirty="0"/>
          </a:p>
        </p:txBody>
      </p:sp>
      <p:pic>
        <p:nvPicPr>
          <p:cNvPr id="1027" name="Picture 3"/>
          <p:cNvPicPr>
            <a:picLocks noGrp="1" noChangeAspect="1" noChangeArrowheads="1"/>
          </p:cNvPicPr>
          <p:nvPr>
            <p:ph idx="1"/>
          </p:nvPr>
        </p:nvPicPr>
        <p:blipFill>
          <a:blip r:embed="rId3"/>
          <a:srcRect/>
          <a:stretch>
            <a:fillRect/>
          </a:stretch>
        </p:blipFill>
        <p:spPr bwMode="auto">
          <a:xfrm>
            <a:off x="2066006" y="1855070"/>
            <a:ext cx="7905750" cy="420858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6E74-ADAF-4133-A416-847ED05AF75D}"/>
              </a:ext>
            </a:extLst>
          </p:cNvPr>
          <p:cNvSpPr>
            <a:spLocks noGrp="1"/>
          </p:cNvSpPr>
          <p:nvPr>
            <p:ph type="title"/>
          </p:nvPr>
        </p:nvSpPr>
        <p:spPr/>
        <p:txBody>
          <a:bodyPr/>
          <a:lstStyle/>
          <a:p>
            <a:pPr algn="ctr"/>
            <a:r>
              <a:rPr lang="en-US" dirty="0"/>
              <a:t>T-score &amp; Z-score</a:t>
            </a:r>
          </a:p>
        </p:txBody>
      </p:sp>
      <p:pic>
        <p:nvPicPr>
          <p:cNvPr id="4" name="Picture 3">
            <a:extLst>
              <a:ext uri="{FF2B5EF4-FFF2-40B4-BE49-F238E27FC236}">
                <a16:creationId xmlns:a16="http://schemas.microsoft.com/office/drawing/2014/main" id="{15620F46-A6C5-46A0-95C6-718B0012B764}"/>
              </a:ext>
            </a:extLst>
          </p:cNvPr>
          <p:cNvPicPr>
            <a:picLocks noChangeAspect="1"/>
          </p:cNvPicPr>
          <p:nvPr/>
        </p:nvPicPr>
        <p:blipFill>
          <a:blip r:embed="rId2"/>
          <a:stretch>
            <a:fillRect/>
          </a:stretch>
        </p:blipFill>
        <p:spPr>
          <a:xfrm>
            <a:off x="838200" y="1690688"/>
            <a:ext cx="8061241" cy="4371630"/>
          </a:xfrm>
          <a:prstGeom prst="rect">
            <a:avLst/>
          </a:prstGeom>
        </p:spPr>
      </p:pic>
      <p:sp>
        <p:nvSpPr>
          <p:cNvPr id="5" name="TextBox 4">
            <a:extLst>
              <a:ext uri="{FF2B5EF4-FFF2-40B4-BE49-F238E27FC236}">
                <a16:creationId xmlns:a16="http://schemas.microsoft.com/office/drawing/2014/main" id="{0A6A7745-8899-4147-BF48-7EF915C73E5C}"/>
              </a:ext>
            </a:extLst>
          </p:cNvPr>
          <p:cNvSpPr txBox="1"/>
          <p:nvPr/>
        </p:nvSpPr>
        <p:spPr>
          <a:xfrm>
            <a:off x="8813495" y="1505235"/>
            <a:ext cx="3139807" cy="337335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nSpc>
                <a:spcPct val="150000"/>
              </a:lnSpc>
            </a:pPr>
            <a:r>
              <a:rPr lang="en-US" dirty="0"/>
              <a:t>T-score: </a:t>
            </a:r>
            <a:r>
              <a:rPr lang="el-GR" dirty="0"/>
              <a:t>Ο αριθμός των σταθερών αποκλίσεων (</a:t>
            </a:r>
            <a:r>
              <a:rPr lang="en-US" dirty="0"/>
              <a:t>SD) </a:t>
            </a:r>
            <a:r>
              <a:rPr lang="el-GR" dirty="0"/>
              <a:t>από την κορυφαία οστική μάζα</a:t>
            </a:r>
            <a:endParaRPr lang="en-US" dirty="0"/>
          </a:p>
          <a:p>
            <a:pPr>
              <a:lnSpc>
                <a:spcPct val="150000"/>
              </a:lnSpc>
            </a:pPr>
            <a:r>
              <a:rPr lang="en-US" dirty="0"/>
              <a:t>Z-score:</a:t>
            </a:r>
            <a:r>
              <a:rPr lang="el-GR" dirty="0"/>
              <a:t> ο αριθμός των </a:t>
            </a:r>
            <a:r>
              <a:rPr lang="en-US" dirty="0"/>
              <a:t>SD </a:t>
            </a:r>
            <a:r>
              <a:rPr lang="el-GR" dirty="0"/>
              <a:t>από την μέση τιμή ατόμων του ιδίου φύλλου και της ίδιας ηλικίας</a:t>
            </a:r>
            <a:r>
              <a:rPr lang="en-US" dirty="0"/>
              <a:t> </a:t>
            </a:r>
            <a:endParaRPr lang="el-GR" dirty="0"/>
          </a:p>
          <a:p>
            <a:pPr>
              <a:lnSpc>
                <a:spcPct val="150000"/>
              </a:lnSpc>
            </a:pPr>
            <a:endParaRPr lang="en-US" dirty="0"/>
          </a:p>
        </p:txBody>
      </p:sp>
    </p:spTree>
    <p:extLst>
      <p:ext uri="{BB962C8B-B14F-4D97-AF65-F5344CB8AC3E}">
        <p14:creationId xmlns:p14="http://schemas.microsoft.com/office/powerpoint/2010/main" val="358526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7A35-239E-4065-9F39-14D451C66FC2}"/>
              </a:ext>
            </a:extLst>
          </p:cNvPr>
          <p:cNvSpPr>
            <a:spLocks noGrp="1"/>
          </p:cNvSpPr>
          <p:nvPr>
            <p:ph type="title"/>
          </p:nvPr>
        </p:nvSpPr>
        <p:spPr>
          <a:xfrm>
            <a:off x="320633" y="106878"/>
            <a:ext cx="10189029" cy="1389413"/>
          </a:xfrm>
        </p:spPr>
        <p:txBody>
          <a:bodyPr>
            <a:normAutofit/>
          </a:bodyPr>
          <a:lstStyle/>
          <a:p>
            <a:pPr algn="ctr">
              <a:lnSpc>
                <a:spcPct val="150000"/>
              </a:lnSpc>
            </a:pPr>
            <a:r>
              <a:rPr lang="el-GR" sz="2400" b="1" dirty="0"/>
              <a:t>Μέτρηση οστικής πυκνότητας με τη μέθοδο </a:t>
            </a:r>
            <a:r>
              <a:rPr lang="en-US" sz="2400" b="1" dirty="0"/>
              <a:t>DXA </a:t>
            </a:r>
            <a:br>
              <a:rPr lang="el-GR" sz="2400" b="1" dirty="0"/>
            </a:br>
            <a:r>
              <a:rPr lang="en-US" sz="2400" b="1" dirty="0"/>
              <a:t>(Dual-Energy X-Ray</a:t>
            </a:r>
            <a:r>
              <a:rPr lang="el-GR" sz="2400" b="1" dirty="0"/>
              <a:t> </a:t>
            </a:r>
            <a:r>
              <a:rPr lang="en-US" sz="2400" b="1" dirty="0"/>
              <a:t>Absorptiometry)</a:t>
            </a:r>
            <a:r>
              <a:rPr lang="el-GR" sz="2400" b="1" dirty="0"/>
              <a:t> </a:t>
            </a:r>
            <a:endParaRPr lang="en-US" sz="2400" b="1" dirty="0"/>
          </a:p>
        </p:txBody>
      </p:sp>
      <p:pic>
        <p:nvPicPr>
          <p:cNvPr id="1026" name="Picture 2" descr="Μέτρηση Οστικής Πυκνότητας (Μ.Ο.Π.) - Affidea Ελλάδος">
            <a:extLst>
              <a:ext uri="{FF2B5EF4-FFF2-40B4-BE49-F238E27FC236}">
                <a16:creationId xmlns:a16="http://schemas.microsoft.com/office/drawing/2014/main" id="{3B42AE59-0D3E-4459-A42B-1B1077DA0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954" y="1576449"/>
            <a:ext cx="4950805" cy="499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8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77FB6-C3E3-4356-95D3-2C7D16D52F7A}"/>
              </a:ext>
            </a:extLst>
          </p:cNvPr>
          <p:cNvPicPr>
            <a:picLocks noChangeAspect="1"/>
          </p:cNvPicPr>
          <p:nvPr/>
        </p:nvPicPr>
        <p:blipFill>
          <a:blip r:embed="rId2"/>
          <a:stretch>
            <a:fillRect/>
          </a:stretch>
        </p:blipFill>
        <p:spPr>
          <a:xfrm>
            <a:off x="1062037" y="552450"/>
            <a:ext cx="10067925" cy="5753100"/>
          </a:xfrm>
          <a:prstGeom prst="rect">
            <a:avLst/>
          </a:prstGeom>
        </p:spPr>
      </p:pic>
    </p:spTree>
    <p:extLst>
      <p:ext uri="{BB962C8B-B14F-4D97-AF65-F5344CB8AC3E}">
        <p14:creationId xmlns:p14="http://schemas.microsoft.com/office/powerpoint/2010/main" val="9906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4C29-8643-4AEE-95BB-82B6D0D0E8DA}"/>
              </a:ext>
            </a:extLst>
          </p:cNvPr>
          <p:cNvSpPr>
            <a:spLocks noGrp="1"/>
          </p:cNvSpPr>
          <p:nvPr>
            <p:ph type="title"/>
          </p:nvPr>
        </p:nvSpPr>
        <p:spPr/>
        <p:txBody>
          <a:bodyPr>
            <a:normAutofit/>
          </a:bodyPr>
          <a:lstStyle/>
          <a:p>
            <a:pPr algn="ctr"/>
            <a:r>
              <a:rPr lang="el-GR" sz="3200" b="1" dirty="0"/>
              <a:t>Επιδημιολογία καταγμάτων στην ΣΣ, ισχίο και κερκίδα</a:t>
            </a:r>
            <a:endParaRPr lang="en-US" sz="3200" b="1" dirty="0"/>
          </a:p>
        </p:txBody>
      </p:sp>
      <p:pic>
        <p:nvPicPr>
          <p:cNvPr id="4" name="Picture 3">
            <a:extLst>
              <a:ext uri="{FF2B5EF4-FFF2-40B4-BE49-F238E27FC236}">
                <a16:creationId xmlns:a16="http://schemas.microsoft.com/office/drawing/2014/main" id="{550DCB09-46FD-4DA2-A192-8780EE43B26B}"/>
              </a:ext>
            </a:extLst>
          </p:cNvPr>
          <p:cNvPicPr>
            <a:picLocks noChangeAspect="1"/>
          </p:cNvPicPr>
          <p:nvPr/>
        </p:nvPicPr>
        <p:blipFill>
          <a:blip r:embed="rId2"/>
          <a:stretch>
            <a:fillRect/>
          </a:stretch>
        </p:blipFill>
        <p:spPr>
          <a:xfrm>
            <a:off x="2989300" y="1690688"/>
            <a:ext cx="5838825" cy="4953000"/>
          </a:xfrm>
          <a:prstGeom prst="rect">
            <a:avLst/>
          </a:prstGeom>
        </p:spPr>
      </p:pic>
    </p:spTree>
    <p:extLst>
      <p:ext uri="{BB962C8B-B14F-4D97-AF65-F5344CB8AC3E}">
        <p14:creationId xmlns:p14="http://schemas.microsoft.com/office/powerpoint/2010/main" val="242142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E5CA-8267-4B30-A7BE-476AB07D93CA}"/>
              </a:ext>
            </a:extLst>
          </p:cNvPr>
          <p:cNvSpPr>
            <a:spLocks noGrp="1"/>
          </p:cNvSpPr>
          <p:nvPr>
            <p:ph type="title"/>
          </p:nvPr>
        </p:nvSpPr>
        <p:spPr>
          <a:xfrm>
            <a:off x="838200" y="750716"/>
            <a:ext cx="10515600" cy="1325563"/>
          </a:xfrm>
        </p:spPr>
        <p:txBody>
          <a:bodyPr>
            <a:normAutofit/>
          </a:bodyPr>
          <a:lstStyle/>
          <a:p>
            <a:pPr algn="ctr"/>
            <a:r>
              <a:rPr lang="el-GR" sz="3600" b="1" i="1" dirty="0" err="1"/>
              <a:t>Παθοφυσιολογία</a:t>
            </a:r>
            <a:r>
              <a:rPr lang="el-GR" sz="3600" b="1" i="1" dirty="0"/>
              <a:t> της οστεοπόρωσης</a:t>
            </a:r>
            <a:endParaRPr lang="en-US" sz="3600" b="1" i="1" dirty="0"/>
          </a:p>
        </p:txBody>
      </p:sp>
      <p:sp>
        <p:nvSpPr>
          <p:cNvPr id="3" name="Content Placeholder 2">
            <a:extLst>
              <a:ext uri="{FF2B5EF4-FFF2-40B4-BE49-F238E27FC236}">
                <a16:creationId xmlns:a16="http://schemas.microsoft.com/office/drawing/2014/main" id="{411CAC29-C163-4BD5-96F6-D8446F63F044}"/>
              </a:ext>
            </a:extLst>
          </p:cNvPr>
          <p:cNvSpPr>
            <a:spLocks noGrp="1"/>
          </p:cNvSpPr>
          <p:nvPr>
            <p:ph idx="1"/>
          </p:nvPr>
        </p:nvSpPr>
        <p:spPr>
          <a:xfrm>
            <a:off x="838200" y="2634599"/>
            <a:ext cx="10515600" cy="2184515"/>
          </a:xfrm>
          <a:ln>
            <a:solidFill>
              <a:srgbClr val="002060"/>
            </a:solidFill>
          </a:ln>
        </p:spPr>
        <p:txBody>
          <a:bodyPr>
            <a:normAutofit/>
          </a:bodyPr>
          <a:lstStyle/>
          <a:p>
            <a:pPr marL="0" indent="0" algn="ctr">
              <a:lnSpc>
                <a:spcPct val="150000"/>
              </a:lnSpc>
              <a:spcBef>
                <a:spcPts val="600"/>
              </a:spcBef>
              <a:spcAft>
                <a:spcPts val="600"/>
              </a:spcAft>
              <a:buNone/>
            </a:pPr>
            <a:r>
              <a:rPr lang="el-GR" dirty="0"/>
              <a:t>Η οστεοπόρωση είναι το αποτέλεσμα της απώλειας οστικής μάζας λόγω της υπεροχής της απορρόφησης του οστού έναντι του σχηματισμού του στην ανακύκληση του οστού (</a:t>
            </a:r>
            <a:r>
              <a:rPr lang="en-US" dirty="0"/>
              <a:t>turnover</a:t>
            </a:r>
            <a:r>
              <a:rPr lang="el-GR" dirty="0"/>
              <a:t>) </a:t>
            </a:r>
            <a:endParaRPr lang="en-US" dirty="0"/>
          </a:p>
        </p:txBody>
      </p:sp>
    </p:spTree>
    <p:extLst>
      <p:ext uri="{BB962C8B-B14F-4D97-AF65-F5344CB8AC3E}">
        <p14:creationId xmlns:p14="http://schemas.microsoft.com/office/powerpoint/2010/main" val="378669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6C92-4B75-4B45-BE98-8027D355BFC7}"/>
              </a:ext>
            </a:extLst>
          </p:cNvPr>
          <p:cNvSpPr>
            <a:spLocks noGrp="1"/>
          </p:cNvSpPr>
          <p:nvPr>
            <p:ph type="title"/>
          </p:nvPr>
        </p:nvSpPr>
        <p:spPr>
          <a:xfrm>
            <a:off x="738248" y="208433"/>
            <a:ext cx="10515600" cy="943473"/>
          </a:xfrm>
          <a:ln>
            <a:solidFill>
              <a:schemeClr val="accent1"/>
            </a:solidFill>
          </a:ln>
        </p:spPr>
        <p:txBody>
          <a:bodyPr>
            <a:normAutofit/>
          </a:bodyPr>
          <a:lstStyle/>
          <a:p>
            <a:pPr algn="ctr">
              <a:lnSpc>
                <a:spcPct val="150000"/>
              </a:lnSpc>
            </a:pPr>
            <a:r>
              <a:rPr lang="el-GR" sz="2800" dirty="0"/>
              <a:t>Ορμονική ρύθμιση της οστικής ανακύκλησης</a:t>
            </a:r>
            <a:endParaRPr lang="en-US" sz="2800" dirty="0"/>
          </a:p>
        </p:txBody>
      </p:sp>
      <p:pic>
        <p:nvPicPr>
          <p:cNvPr id="4" name="Picture 3">
            <a:extLst>
              <a:ext uri="{FF2B5EF4-FFF2-40B4-BE49-F238E27FC236}">
                <a16:creationId xmlns:a16="http://schemas.microsoft.com/office/drawing/2014/main" id="{36D82C49-F8B9-4698-93DF-70AF984CA96A}"/>
              </a:ext>
            </a:extLst>
          </p:cNvPr>
          <p:cNvPicPr>
            <a:picLocks noChangeAspect="1"/>
          </p:cNvPicPr>
          <p:nvPr/>
        </p:nvPicPr>
        <p:blipFill>
          <a:blip r:embed="rId2"/>
          <a:stretch>
            <a:fillRect/>
          </a:stretch>
        </p:blipFill>
        <p:spPr>
          <a:xfrm>
            <a:off x="2173184" y="1325563"/>
            <a:ext cx="10006939" cy="5324004"/>
          </a:xfrm>
          <a:prstGeom prst="rect">
            <a:avLst/>
          </a:prstGeom>
        </p:spPr>
      </p:pic>
      <p:sp>
        <p:nvSpPr>
          <p:cNvPr id="6" name="TextBox 5">
            <a:extLst>
              <a:ext uri="{FF2B5EF4-FFF2-40B4-BE49-F238E27FC236}">
                <a16:creationId xmlns:a16="http://schemas.microsoft.com/office/drawing/2014/main" id="{2BB254ED-2492-4662-994C-A49F1CF43FB5}"/>
              </a:ext>
            </a:extLst>
          </p:cNvPr>
          <p:cNvSpPr txBox="1"/>
          <p:nvPr/>
        </p:nvSpPr>
        <p:spPr>
          <a:xfrm>
            <a:off x="130627" y="2267105"/>
            <a:ext cx="1935678" cy="3139321"/>
          </a:xfrm>
          <a:prstGeom prst="rect">
            <a:avLst/>
          </a:prstGeom>
          <a:solidFill>
            <a:schemeClr val="accent5">
              <a:lumMod val="60000"/>
              <a:lumOff val="40000"/>
            </a:schemeClr>
          </a:solidFill>
          <a:ln>
            <a:solidFill>
              <a:schemeClr val="accent1"/>
            </a:solidFill>
          </a:ln>
        </p:spPr>
        <p:txBody>
          <a:bodyPr wrap="square">
            <a:spAutoFit/>
          </a:bodyPr>
          <a:lstStyle/>
          <a:p>
            <a:pPr algn="ctr"/>
            <a:r>
              <a:rPr lang="el-GR" sz="1800" b="1" dirty="0"/>
              <a:t>Η αλληλεπίδραση στα 3 μόρια κλειδιά: </a:t>
            </a:r>
          </a:p>
          <a:p>
            <a:pPr algn="ctr"/>
            <a:r>
              <a:rPr lang="el-GR" b="1" dirty="0" err="1"/>
              <a:t>ο</a:t>
            </a:r>
            <a:r>
              <a:rPr lang="el-GR" sz="1800" b="1" dirty="0" err="1"/>
              <a:t>στεοπρογερίνη</a:t>
            </a:r>
            <a:r>
              <a:rPr lang="el-GR" sz="1800" b="1" dirty="0"/>
              <a:t>, </a:t>
            </a:r>
            <a:r>
              <a:rPr lang="en-US" sz="1800" b="1" dirty="0"/>
              <a:t>RANKL</a:t>
            </a:r>
            <a:r>
              <a:rPr lang="el-GR" sz="1800" b="1" dirty="0"/>
              <a:t> &amp; </a:t>
            </a:r>
            <a:r>
              <a:rPr lang="en-US" sz="1800" b="1" dirty="0"/>
              <a:t>RANK </a:t>
            </a:r>
            <a:endParaRPr lang="el-GR" sz="1800" b="1" dirty="0"/>
          </a:p>
          <a:p>
            <a:pPr algn="ctr"/>
            <a:r>
              <a:rPr lang="el-GR" b="1" dirty="0"/>
              <a:t>Καθορίζει εάν θα υπερισχύσει η καταστροφής ή ο σχηματισμός του </a:t>
            </a:r>
            <a:r>
              <a:rPr lang="el-GR" b="1" dirty="0" err="1"/>
              <a:t>οστου</a:t>
            </a:r>
            <a:endParaRPr lang="el-GR" sz="1800" b="1" dirty="0"/>
          </a:p>
          <a:p>
            <a:pPr algn="ctr"/>
            <a:endParaRPr lang="en-US" b="1" dirty="0"/>
          </a:p>
        </p:txBody>
      </p:sp>
    </p:spTree>
    <p:extLst>
      <p:ext uri="{BB962C8B-B14F-4D97-AF65-F5344CB8AC3E}">
        <p14:creationId xmlns:p14="http://schemas.microsoft.com/office/powerpoint/2010/main" val="154318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0651-4244-4C41-820E-9AC7B3E23E2C}"/>
              </a:ext>
            </a:extLst>
          </p:cNvPr>
          <p:cNvSpPr>
            <a:spLocks noGrp="1"/>
          </p:cNvSpPr>
          <p:nvPr>
            <p:ph type="title"/>
          </p:nvPr>
        </p:nvSpPr>
        <p:spPr/>
        <p:txBody>
          <a:bodyPr/>
          <a:lstStyle/>
          <a:p>
            <a:pPr algn="ctr"/>
            <a:r>
              <a:rPr lang="el-GR" dirty="0"/>
              <a:t>Αίτια οστεοπόρωσης</a:t>
            </a:r>
            <a:endParaRPr lang="en-US" dirty="0"/>
          </a:p>
        </p:txBody>
      </p:sp>
      <p:pic>
        <p:nvPicPr>
          <p:cNvPr id="4" name="Picture 3">
            <a:extLst>
              <a:ext uri="{FF2B5EF4-FFF2-40B4-BE49-F238E27FC236}">
                <a16:creationId xmlns:a16="http://schemas.microsoft.com/office/drawing/2014/main" id="{672CAAD1-C0BF-41BB-B539-C9D8230520E0}"/>
              </a:ext>
            </a:extLst>
          </p:cNvPr>
          <p:cNvPicPr>
            <a:picLocks noChangeAspect="1"/>
          </p:cNvPicPr>
          <p:nvPr/>
        </p:nvPicPr>
        <p:blipFill>
          <a:blip r:embed="rId2"/>
          <a:stretch>
            <a:fillRect/>
          </a:stretch>
        </p:blipFill>
        <p:spPr>
          <a:xfrm>
            <a:off x="2441367" y="2000307"/>
            <a:ext cx="7136250" cy="4125071"/>
          </a:xfrm>
          <a:prstGeom prst="rect">
            <a:avLst/>
          </a:prstGeom>
        </p:spPr>
      </p:pic>
    </p:spTree>
    <p:extLst>
      <p:ext uri="{BB962C8B-B14F-4D97-AF65-F5344CB8AC3E}">
        <p14:creationId xmlns:p14="http://schemas.microsoft.com/office/powerpoint/2010/main" val="172032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209101" y="0"/>
            <a:ext cx="4419600" cy="6477000"/>
          </a:xfrm>
          <a:prstGeom prst="rect">
            <a:avLst/>
          </a:prstGeom>
        </p:spPr>
      </p:pic>
      <p:sp>
        <p:nvSpPr>
          <p:cNvPr id="3" name="TextBox 2">
            <a:extLst>
              <a:ext uri="{FF2B5EF4-FFF2-40B4-BE49-F238E27FC236}">
                <a16:creationId xmlns:a16="http://schemas.microsoft.com/office/drawing/2014/main" id="{3CB10F6D-9DE6-41C1-A0F1-3BBE6711D4D1}"/>
              </a:ext>
            </a:extLst>
          </p:cNvPr>
          <p:cNvSpPr txBox="1"/>
          <p:nvPr/>
        </p:nvSpPr>
        <p:spPr>
          <a:xfrm>
            <a:off x="6096000" y="1520328"/>
            <a:ext cx="5692048" cy="1295868"/>
          </a:xfrm>
          <a:prstGeom prst="rect">
            <a:avLst/>
          </a:prstGeom>
          <a:noFill/>
        </p:spPr>
        <p:txBody>
          <a:bodyPr wrap="square" rtlCol="0">
            <a:spAutoFit/>
          </a:bodyPr>
          <a:lstStyle/>
          <a:p>
            <a:pPr algn="ctr">
              <a:lnSpc>
                <a:spcPct val="150000"/>
              </a:lnSpc>
            </a:pPr>
            <a:r>
              <a:rPr lang="el-GR" dirty="0"/>
              <a:t>Σε μη εμμηνοπαυσιακές γυναίκες ή σε άνδρες θα πρέπει να αναζητούμε και άλλα αίτια σε περίπτωση που διαπιστώνεται οστεοπόρωση  </a:t>
            </a:r>
            <a:endParaRPr lang="en-US" dirty="0"/>
          </a:p>
        </p:txBody>
      </p:sp>
    </p:spTree>
    <p:extLst>
      <p:ext uri="{BB962C8B-B14F-4D97-AF65-F5344CB8AC3E}">
        <p14:creationId xmlns:p14="http://schemas.microsoft.com/office/powerpoint/2010/main" val="404644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1590-8548-4C8D-986B-45A6D662EEC8}"/>
              </a:ext>
            </a:extLst>
          </p:cNvPr>
          <p:cNvSpPr>
            <a:spLocks noGrp="1"/>
          </p:cNvSpPr>
          <p:nvPr>
            <p:ph type="title"/>
          </p:nvPr>
        </p:nvSpPr>
        <p:spPr/>
        <p:txBody>
          <a:bodyPr/>
          <a:lstStyle/>
          <a:p>
            <a:pPr algn="ctr"/>
            <a:r>
              <a:rPr lang="el-GR" dirty="0"/>
              <a:t>Ορισμός</a:t>
            </a:r>
            <a:endParaRPr lang="en-US" dirty="0"/>
          </a:p>
        </p:txBody>
      </p:sp>
      <p:sp>
        <p:nvSpPr>
          <p:cNvPr id="3" name="Content Placeholder 2">
            <a:extLst>
              <a:ext uri="{FF2B5EF4-FFF2-40B4-BE49-F238E27FC236}">
                <a16:creationId xmlns:a16="http://schemas.microsoft.com/office/drawing/2014/main" id="{2E2A4141-17CA-4CF3-B84A-2CC847C3CE1D}"/>
              </a:ext>
            </a:extLst>
          </p:cNvPr>
          <p:cNvSpPr>
            <a:spLocks noGrp="1"/>
          </p:cNvSpPr>
          <p:nvPr>
            <p:ph idx="1"/>
          </p:nvPr>
        </p:nvSpPr>
        <p:spPr/>
        <p:txBody>
          <a:bodyPr>
            <a:normAutofit fontScale="85000" lnSpcReduction="10000"/>
          </a:bodyPr>
          <a:lstStyle/>
          <a:p>
            <a:pPr>
              <a:lnSpc>
                <a:spcPct val="150000"/>
              </a:lnSpc>
              <a:spcBef>
                <a:spcPts val="600"/>
              </a:spcBef>
              <a:spcAft>
                <a:spcPts val="600"/>
              </a:spcAft>
            </a:pPr>
            <a:r>
              <a:rPr lang="el-GR" dirty="0"/>
              <a:t>Οστεοπόρωση είναι η μείωση της αντοχής του οστού με κλινικό αποτέλεσμα τα κατάγματα χαμηλής βίας.</a:t>
            </a:r>
          </a:p>
          <a:p>
            <a:pPr>
              <a:lnSpc>
                <a:spcPct val="150000"/>
              </a:lnSpc>
              <a:spcBef>
                <a:spcPts val="600"/>
              </a:spcBef>
              <a:spcAft>
                <a:spcPts val="600"/>
              </a:spcAft>
            </a:pPr>
            <a:r>
              <a:rPr lang="el-GR" dirty="0"/>
              <a:t>Η οστεοπόρωση δεν προκαλεί οστικά άλγη </a:t>
            </a:r>
            <a:r>
              <a:rPr lang="el-GR" dirty="0" err="1"/>
              <a:t>παρα</a:t>
            </a:r>
            <a:r>
              <a:rPr lang="en-US" dirty="0"/>
              <a:t> </a:t>
            </a:r>
            <a:r>
              <a:rPr lang="el-GR" dirty="0"/>
              <a:t>μόνο εάν προκληθεί κάταγμα</a:t>
            </a:r>
          </a:p>
          <a:p>
            <a:pPr>
              <a:lnSpc>
                <a:spcPct val="150000"/>
              </a:lnSpc>
              <a:spcBef>
                <a:spcPts val="600"/>
              </a:spcBef>
              <a:spcAft>
                <a:spcPts val="600"/>
              </a:spcAft>
            </a:pPr>
            <a:r>
              <a:rPr lang="el-GR" dirty="0"/>
              <a:t>Η μείωση της αντοχής οφείλεται στην απώλεια οστικής μάζας και τη διαταραχή της </a:t>
            </a:r>
            <a:r>
              <a:rPr lang="el-GR" dirty="0" err="1"/>
              <a:t>μικροαρχιτεκτονικής</a:t>
            </a:r>
            <a:r>
              <a:rPr lang="el-GR" dirty="0"/>
              <a:t> του οστού.</a:t>
            </a:r>
          </a:p>
          <a:p>
            <a:pPr>
              <a:lnSpc>
                <a:spcPct val="150000"/>
              </a:lnSpc>
              <a:spcBef>
                <a:spcPts val="600"/>
              </a:spcBef>
              <a:spcAft>
                <a:spcPts val="600"/>
              </a:spcAft>
            </a:pPr>
            <a:r>
              <a:rPr lang="el-GR" dirty="0"/>
              <a:t>Οστεοπόρωση εμφανίζουν οι </a:t>
            </a:r>
            <a:r>
              <a:rPr lang="el-GR" dirty="0" err="1"/>
              <a:t>μετα</a:t>
            </a:r>
            <a:r>
              <a:rPr lang="el-GR" dirty="0"/>
              <a:t>-εμμηνοπαυσιακές γυναίκες όμως μπορεί να παρατηρηθεί και σε άνδρες και σε νεότερες γυναίκες με υποκείμενα νοσήματα</a:t>
            </a:r>
          </a:p>
        </p:txBody>
      </p:sp>
    </p:spTree>
    <p:extLst>
      <p:ext uri="{BB962C8B-B14F-4D97-AF65-F5344CB8AC3E}">
        <p14:creationId xmlns:p14="http://schemas.microsoft.com/office/powerpoint/2010/main" val="4980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A7C52-64CF-42B8-977C-F23EA2818FE1}"/>
              </a:ext>
            </a:extLst>
          </p:cNvPr>
          <p:cNvSpPr>
            <a:spLocks noGrp="1"/>
          </p:cNvSpPr>
          <p:nvPr>
            <p:ph type="title"/>
          </p:nvPr>
        </p:nvSpPr>
        <p:spPr/>
        <p:txBody>
          <a:bodyPr>
            <a:normAutofit/>
          </a:bodyPr>
          <a:lstStyle/>
          <a:p>
            <a:pPr algn="ctr"/>
            <a:r>
              <a:rPr lang="el-GR" sz="3600" dirty="0"/>
              <a:t>Τυπική </a:t>
            </a:r>
            <a:r>
              <a:rPr lang="el-GR" sz="3600" dirty="0" err="1"/>
              <a:t>μετεμμηνοπαυσιακή</a:t>
            </a:r>
            <a:r>
              <a:rPr lang="el-GR" sz="3600" dirty="0"/>
              <a:t> γυναίκα με οστεοπόρωση</a:t>
            </a:r>
            <a:endParaRPr lang="en-US" sz="3600" dirty="0"/>
          </a:p>
        </p:txBody>
      </p:sp>
      <p:pic>
        <p:nvPicPr>
          <p:cNvPr id="3" name="Picture 2">
            <a:extLst>
              <a:ext uri="{FF2B5EF4-FFF2-40B4-BE49-F238E27FC236}">
                <a16:creationId xmlns:a16="http://schemas.microsoft.com/office/drawing/2014/main" id="{D89F20A0-9339-416C-88A2-07D8A840DA79}"/>
              </a:ext>
            </a:extLst>
          </p:cNvPr>
          <p:cNvPicPr>
            <a:picLocks noChangeAspect="1"/>
          </p:cNvPicPr>
          <p:nvPr/>
        </p:nvPicPr>
        <p:blipFill>
          <a:blip r:embed="rId2"/>
          <a:stretch>
            <a:fillRect/>
          </a:stretch>
        </p:blipFill>
        <p:spPr>
          <a:xfrm>
            <a:off x="2988806" y="1690688"/>
            <a:ext cx="5834378" cy="4627265"/>
          </a:xfrm>
          <a:prstGeom prst="rect">
            <a:avLst/>
          </a:prstGeom>
        </p:spPr>
      </p:pic>
    </p:spTree>
    <p:extLst>
      <p:ext uri="{BB962C8B-B14F-4D97-AF65-F5344CB8AC3E}">
        <p14:creationId xmlns:p14="http://schemas.microsoft.com/office/powerpoint/2010/main" val="333546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0DEB-EB52-430C-9D38-F78DDB1422D9}"/>
              </a:ext>
            </a:extLst>
          </p:cNvPr>
          <p:cNvSpPr>
            <a:spLocks noGrp="1"/>
          </p:cNvSpPr>
          <p:nvPr>
            <p:ph type="title"/>
          </p:nvPr>
        </p:nvSpPr>
        <p:spPr>
          <a:xfrm>
            <a:off x="838200" y="249449"/>
            <a:ext cx="10515600" cy="1010640"/>
          </a:xfrm>
        </p:spPr>
        <p:txBody>
          <a:bodyPr/>
          <a:lstStyle/>
          <a:p>
            <a:pPr algn="ctr"/>
            <a:r>
              <a:rPr lang="el-GR" dirty="0"/>
              <a:t>Θεραπεία οστεοπόρωσης</a:t>
            </a:r>
            <a:endParaRPr lang="en-US" dirty="0"/>
          </a:p>
        </p:txBody>
      </p:sp>
      <p:sp>
        <p:nvSpPr>
          <p:cNvPr id="3" name="Content Placeholder 2">
            <a:extLst>
              <a:ext uri="{FF2B5EF4-FFF2-40B4-BE49-F238E27FC236}">
                <a16:creationId xmlns:a16="http://schemas.microsoft.com/office/drawing/2014/main" id="{5AAFE84A-2BCE-4756-8C9D-658CBFEC8649}"/>
              </a:ext>
            </a:extLst>
          </p:cNvPr>
          <p:cNvSpPr>
            <a:spLocks noGrp="1"/>
          </p:cNvSpPr>
          <p:nvPr>
            <p:ph idx="1"/>
          </p:nvPr>
        </p:nvSpPr>
        <p:spPr>
          <a:xfrm>
            <a:off x="838200" y="1260089"/>
            <a:ext cx="10932042" cy="4617814"/>
          </a:xfrm>
        </p:spPr>
        <p:txBody>
          <a:bodyPr>
            <a:noAutofit/>
          </a:bodyPr>
          <a:lstStyle/>
          <a:p>
            <a:pPr>
              <a:lnSpc>
                <a:spcPct val="150000"/>
              </a:lnSpc>
              <a:spcBef>
                <a:spcPts val="600"/>
              </a:spcBef>
              <a:spcAft>
                <a:spcPts val="600"/>
              </a:spcAft>
            </a:pPr>
            <a:r>
              <a:rPr lang="el-GR" sz="2000" dirty="0"/>
              <a:t>Θεραπεία του υποκείμενου νοσήματος (εάν υπάρχει)</a:t>
            </a:r>
          </a:p>
          <a:p>
            <a:pPr>
              <a:lnSpc>
                <a:spcPct val="150000"/>
              </a:lnSpc>
              <a:spcBef>
                <a:spcPts val="600"/>
              </a:spcBef>
              <a:spcAft>
                <a:spcPts val="600"/>
              </a:spcAft>
            </a:pPr>
            <a:r>
              <a:rPr lang="el-GR" sz="2000" dirty="0"/>
              <a:t>Διακοπή καπνίσματος και άσκηση</a:t>
            </a:r>
          </a:p>
          <a:p>
            <a:pPr>
              <a:lnSpc>
                <a:spcPct val="150000"/>
              </a:lnSpc>
              <a:spcBef>
                <a:spcPts val="600"/>
              </a:spcBef>
              <a:spcAft>
                <a:spcPts val="600"/>
              </a:spcAft>
            </a:pPr>
            <a:r>
              <a:rPr lang="el-GR" sz="2000" dirty="0"/>
              <a:t>Συμπληρώματα ασβεστίου και βιταμίνης Δ</a:t>
            </a:r>
          </a:p>
          <a:p>
            <a:pPr>
              <a:lnSpc>
                <a:spcPct val="150000"/>
              </a:lnSpc>
              <a:spcBef>
                <a:spcPts val="600"/>
              </a:spcBef>
              <a:spcAft>
                <a:spcPts val="600"/>
              </a:spcAft>
            </a:pPr>
            <a:r>
              <a:rPr lang="el-GR" sz="2000" dirty="0"/>
              <a:t>Φάρμακα</a:t>
            </a:r>
          </a:p>
          <a:p>
            <a:pPr marL="0" indent="0">
              <a:lnSpc>
                <a:spcPct val="150000"/>
              </a:lnSpc>
              <a:spcBef>
                <a:spcPts val="0"/>
              </a:spcBef>
              <a:buNone/>
            </a:pPr>
            <a:r>
              <a:rPr lang="el-GR" sz="2000" dirty="0"/>
              <a:t>	- </a:t>
            </a:r>
            <a:r>
              <a:rPr lang="el-GR" sz="2000" dirty="0" err="1"/>
              <a:t>Καλσιτονίνη</a:t>
            </a:r>
            <a:r>
              <a:rPr lang="el-GR" sz="2000" dirty="0"/>
              <a:t> (δεν χρησιμοποιείται σήμερα) </a:t>
            </a:r>
            <a:endParaRPr lang="en-US" sz="2000" dirty="0"/>
          </a:p>
          <a:p>
            <a:pPr marL="0" indent="0">
              <a:lnSpc>
                <a:spcPct val="150000"/>
              </a:lnSpc>
              <a:spcBef>
                <a:spcPts val="0"/>
              </a:spcBef>
              <a:buNone/>
            </a:pPr>
            <a:r>
              <a:rPr lang="el-GR" sz="2000" dirty="0"/>
              <a:t>	- </a:t>
            </a:r>
            <a:r>
              <a:rPr lang="en-US" sz="2000" dirty="0"/>
              <a:t>SERMS </a:t>
            </a:r>
            <a:r>
              <a:rPr lang="el-GR" sz="2000" dirty="0"/>
              <a:t>(</a:t>
            </a:r>
            <a:r>
              <a:rPr lang="en-US" sz="2000" dirty="0"/>
              <a:t>selective estrogen modulators</a:t>
            </a:r>
            <a:r>
              <a:rPr lang="el-GR" sz="2000" dirty="0"/>
              <a:t>-εκλεκτικός ρυθμιστής του υποδοχέα των οιστρογόνων</a:t>
            </a:r>
            <a:r>
              <a:rPr lang="en-US" sz="2000" dirty="0"/>
              <a:t>)</a:t>
            </a:r>
            <a:r>
              <a:rPr lang="el-GR" sz="2000" dirty="0"/>
              <a:t> π.χ. </a:t>
            </a:r>
            <a:r>
              <a:rPr lang="el-GR" sz="2000" dirty="0" err="1"/>
              <a:t>ραλοξιφαίνη</a:t>
            </a:r>
            <a:endParaRPr lang="el-GR" sz="2000" dirty="0"/>
          </a:p>
          <a:p>
            <a:pPr marL="0" indent="0">
              <a:lnSpc>
                <a:spcPct val="150000"/>
              </a:lnSpc>
              <a:spcBef>
                <a:spcPts val="0"/>
              </a:spcBef>
              <a:buNone/>
            </a:pPr>
            <a:r>
              <a:rPr lang="el-GR" sz="2000" dirty="0"/>
              <a:t>	- </a:t>
            </a:r>
            <a:r>
              <a:rPr lang="el-GR" sz="2000" dirty="0" err="1"/>
              <a:t>Διφωσφονικά</a:t>
            </a:r>
            <a:r>
              <a:rPr lang="el-GR" sz="2000" dirty="0"/>
              <a:t> π.χ. </a:t>
            </a:r>
            <a:r>
              <a:rPr lang="el-GR" sz="2000" dirty="0" err="1"/>
              <a:t>ζολενδρονικό</a:t>
            </a:r>
            <a:r>
              <a:rPr lang="el-GR" sz="2000" dirty="0"/>
              <a:t> </a:t>
            </a:r>
            <a:r>
              <a:rPr lang="el-GR" sz="2000" dirty="0" err="1"/>
              <a:t>οξυ</a:t>
            </a:r>
            <a:endParaRPr lang="el-GR" sz="2000" dirty="0"/>
          </a:p>
          <a:p>
            <a:pPr marL="0" indent="0">
              <a:lnSpc>
                <a:spcPct val="150000"/>
              </a:lnSpc>
              <a:spcBef>
                <a:spcPts val="0"/>
              </a:spcBef>
              <a:buNone/>
            </a:pPr>
            <a:r>
              <a:rPr lang="el-GR" sz="2000" dirty="0"/>
              <a:t>	- </a:t>
            </a:r>
            <a:r>
              <a:rPr lang="en-US" sz="2000" dirty="0"/>
              <a:t>Denosumab</a:t>
            </a:r>
            <a:r>
              <a:rPr lang="el-GR" sz="2000" dirty="0"/>
              <a:t> (</a:t>
            </a:r>
            <a:r>
              <a:rPr lang="el-GR" sz="2000" dirty="0" err="1"/>
              <a:t>μονοκλωνικό</a:t>
            </a:r>
            <a:r>
              <a:rPr lang="el-GR" sz="2000" dirty="0"/>
              <a:t> αντίσωμα κατά του </a:t>
            </a:r>
            <a:r>
              <a:rPr lang="en-US" sz="2000" dirty="0"/>
              <a:t>RANKL</a:t>
            </a:r>
            <a:r>
              <a:rPr lang="el-GR" sz="2000" dirty="0"/>
              <a:t>)</a:t>
            </a:r>
          </a:p>
          <a:p>
            <a:pPr marL="0" indent="0">
              <a:lnSpc>
                <a:spcPct val="150000"/>
              </a:lnSpc>
              <a:spcBef>
                <a:spcPts val="0"/>
              </a:spcBef>
              <a:buNone/>
            </a:pPr>
            <a:r>
              <a:rPr lang="el-GR" sz="2000" dirty="0"/>
              <a:t>	-</a:t>
            </a:r>
            <a:r>
              <a:rPr lang="el-GR" sz="2000" dirty="0" err="1"/>
              <a:t>Ανασυνδυασμένη</a:t>
            </a:r>
            <a:r>
              <a:rPr lang="el-GR" sz="2000" dirty="0"/>
              <a:t> </a:t>
            </a:r>
            <a:r>
              <a:rPr lang="en-US" sz="2000" dirty="0"/>
              <a:t>PTH</a:t>
            </a:r>
            <a:r>
              <a:rPr lang="el-GR" sz="2000" dirty="0"/>
              <a:t> (1-34</a:t>
            </a:r>
            <a:r>
              <a:rPr lang="en-US" sz="2000" dirty="0"/>
              <a:t>h PTH</a:t>
            </a:r>
            <a:r>
              <a:rPr lang="el-GR" sz="2000" dirty="0"/>
              <a:t>)</a:t>
            </a:r>
            <a:endParaRPr lang="en-US" sz="2000" dirty="0"/>
          </a:p>
        </p:txBody>
      </p:sp>
    </p:spTree>
    <p:extLst>
      <p:ext uri="{BB962C8B-B14F-4D97-AF65-F5344CB8AC3E}">
        <p14:creationId xmlns:p14="http://schemas.microsoft.com/office/powerpoint/2010/main" val="280108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94146F-B412-4027-9A99-DA13DF685FE2}"/>
              </a:ext>
            </a:extLst>
          </p:cNvPr>
          <p:cNvPicPr>
            <a:picLocks noChangeAspect="1"/>
          </p:cNvPicPr>
          <p:nvPr/>
        </p:nvPicPr>
        <p:blipFill>
          <a:blip r:embed="rId2"/>
          <a:stretch>
            <a:fillRect/>
          </a:stretch>
        </p:blipFill>
        <p:spPr>
          <a:xfrm>
            <a:off x="844114" y="910893"/>
            <a:ext cx="10006939" cy="5324004"/>
          </a:xfrm>
          <a:prstGeom prst="rect">
            <a:avLst/>
          </a:prstGeom>
        </p:spPr>
      </p:pic>
      <p:sp>
        <p:nvSpPr>
          <p:cNvPr id="3" name="TextBox 2">
            <a:extLst>
              <a:ext uri="{FF2B5EF4-FFF2-40B4-BE49-F238E27FC236}">
                <a16:creationId xmlns:a16="http://schemas.microsoft.com/office/drawing/2014/main" id="{ADBEF6B3-A2DB-4349-AD24-F0AEB87E7BCB}"/>
              </a:ext>
            </a:extLst>
          </p:cNvPr>
          <p:cNvSpPr txBox="1"/>
          <p:nvPr/>
        </p:nvSpPr>
        <p:spPr>
          <a:xfrm>
            <a:off x="6558197" y="281017"/>
            <a:ext cx="4472848" cy="923330"/>
          </a:xfrm>
          <a:prstGeom prst="rect">
            <a:avLst/>
          </a:prstGeom>
          <a:noFill/>
          <a:ln>
            <a:solidFill>
              <a:schemeClr val="accent1"/>
            </a:solidFill>
          </a:ln>
        </p:spPr>
        <p:txBody>
          <a:bodyPr wrap="square" rtlCol="0">
            <a:spAutoFit/>
          </a:bodyPr>
          <a:lstStyle/>
          <a:p>
            <a:r>
              <a:rPr lang="en-US" dirty="0"/>
              <a:t>Denosumab</a:t>
            </a:r>
            <a:r>
              <a:rPr lang="el-GR" dirty="0">
                <a:sym typeface="Symbol" panose="05050102010706020507" pitchFamily="18" charset="2"/>
              </a:rPr>
              <a:t> </a:t>
            </a:r>
            <a:r>
              <a:rPr lang="el-GR" dirty="0" err="1">
                <a:sym typeface="Symbol" panose="05050102010706020507" pitchFamily="18" charset="2"/>
              </a:rPr>
              <a:t>Μονοκλωνικό</a:t>
            </a:r>
            <a:r>
              <a:rPr lang="el-GR" dirty="0">
                <a:sym typeface="Symbol" panose="05050102010706020507" pitchFamily="18" charset="2"/>
              </a:rPr>
              <a:t> αντίσωμα κατά του </a:t>
            </a:r>
            <a:r>
              <a:rPr lang="en-US" dirty="0">
                <a:sym typeface="Symbol" panose="05050102010706020507" pitchFamily="18" charset="2"/>
              </a:rPr>
              <a:t>RANKL, </a:t>
            </a:r>
            <a:r>
              <a:rPr lang="el-GR" dirty="0">
                <a:sym typeface="Symbol" panose="05050102010706020507" pitchFamily="18" charset="2"/>
              </a:rPr>
              <a:t>αναστέλλεται η ωρίμανση των </a:t>
            </a:r>
            <a:r>
              <a:rPr lang="el-GR" dirty="0" err="1">
                <a:sym typeface="Symbol" panose="05050102010706020507" pitchFamily="18" charset="2"/>
              </a:rPr>
              <a:t>οστεοκλαστών</a:t>
            </a:r>
            <a:endParaRPr lang="en-US" dirty="0"/>
          </a:p>
        </p:txBody>
      </p:sp>
      <p:grpSp>
        <p:nvGrpSpPr>
          <p:cNvPr id="4" name="Group 3">
            <a:extLst>
              <a:ext uri="{FF2B5EF4-FFF2-40B4-BE49-F238E27FC236}">
                <a16:creationId xmlns:a16="http://schemas.microsoft.com/office/drawing/2014/main" id="{722B1027-FA3F-4C71-9182-D368506EB623}"/>
              </a:ext>
            </a:extLst>
          </p:cNvPr>
          <p:cNvGrpSpPr/>
          <p:nvPr/>
        </p:nvGrpSpPr>
        <p:grpSpPr>
          <a:xfrm>
            <a:off x="6096000" y="1512260"/>
            <a:ext cx="4472848" cy="2459682"/>
            <a:chOff x="6994128" y="512800"/>
            <a:chExt cx="4472848" cy="2459682"/>
          </a:xfrm>
        </p:grpSpPr>
        <p:sp>
          <p:nvSpPr>
            <p:cNvPr id="5" name="TextBox 4">
              <a:extLst>
                <a:ext uri="{FF2B5EF4-FFF2-40B4-BE49-F238E27FC236}">
                  <a16:creationId xmlns:a16="http://schemas.microsoft.com/office/drawing/2014/main" id="{3D007A57-C31B-469F-9C0F-3777D6F5AC2D}"/>
                </a:ext>
              </a:extLst>
            </p:cNvPr>
            <p:cNvSpPr txBox="1"/>
            <p:nvPr/>
          </p:nvSpPr>
          <p:spPr>
            <a:xfrm>
              <a:off x="6994128" y="512800"/>
              <a:ext cx="4472848" cy="369332"/>
            </a:xfrm>
            <a:prstGeom prst="rect">
              <a:avLst/>
            </a:prstGeom>
            <a:noFill/>
            <a:ln>
              <a:solidFill>
                <a:schemeClr val="accent1"/>
              </a:solidFill>
            </a:ln>
          </p:spPr>
          <p:txBody>
            <a:bodyPr wrap="square" rtlCol="0">
              <a:spAutoFit/>
            </a:bodyPr>
            <a:lstStyle/>
            <a:p>
              <a:r>
                <a:rPr lang="el-GR" dirty="0" err="1"/>
                <a:t>Διφωσφονικά</a:t>
              </a:r>
              <a:r>
                <a:rPr lang="el-GR" dirty="0">
                  <a:sym typeface="Symbol" panose="05050102010706020507" pitchFamily="18" charset="2"/>
                </a:rPr>
                <a:t> απόπτωση </a:t>
              </a:r>
              <a:r>
                <a:rPr lang="el-GR" dirty="0" err="1">
                  <a:sym typeface="Symbol" panose="05050102010706020507" pitchFamily="18" charset="2"/>
                </a:rPr>
                <a:t>οστεοκλαστών</a:t>
              </a:r>
              <a:endParaRPr lang="en-US" dirty="0"/>
            </a:p>
          </p:txBody>
        </p:sp>
        <p:pic>
          <p:nvPicPr>
            <p:cNvPr id="6" name="Picture 5">
              <a:extLst>
                <a:ext uri="{FF2B5EF4-FFF2-40B4-BE49-F238E27FC236}">
                  <a16:creationId xmlns:a16="http://schemas.microsoft.com/office/drawing/2014/main" id="{A6F24AD9-B33A-4542-AFCA-1A4A970DBB55}"/>
                </a:ext>
              </a:extLst>
            </p:cNvPr>
            <p:cNvPicPr>
              <a:picLocks noChangeAspect="1"/>
            </p:cNvPicPr>
            <p:nvPr/>
          </p:nvPicPr>
          <p:blipFill>
            <a:blip r:embed="rId3"/>
            <a:stretch>
              <a:fillRect/>
            </a:stretch>
          </p:blipFill>
          <p:spPr>
            <a:xfrm>
              <a:off x="7300868" y="934132"/>
              <a:ext cx="3514725" cy="2038350"/>
            </a:xfrm>
            <a:prstGeom prst="rect">
              <a:avLst/>
            </a:prstGeom>
            <a:ln>
              <a:solidFill>
                <a:schemeClr val="tx1"/>
              </a:solidFill>
            </a:ln>
          </p:spPr>
        </p:pic>
      </p:grpSp>
      <p:sp>
        <p:nvSpPr>
          <p:cNvPr id="7" name="TextBox 6">
            <a:extLst>
              <a:ext uri="{FF2B5EF4-FFF2-40B4-BE49-F238E27FC236}">
                <a16:creationId xmlns:a16="http://schemas.microsoft.com/office/drawing/2014/main" id="{D4255915-3BD4-4F98-B1C4-DD9B67B558C8}"/>
              </a:ext>
            </a:extLst>
          </p:cNvPr>
          <p:cNvSpPr txBox="1"/>
          <p:nvPr/>
        </p:nvSpPr>
        <p:spPr>
          <a:xfrm>
            <a:off x="7364520" y="863722"/>
            <a:ext cx="4472848" cy="2957861"/>
          </a:xfrm>
          <a:prstGeom prst="rect">
            <a:avLst/>
          </a:prstGeom>
          <a:solidFill>
            <a:schemeClr val="accent5">
              <a:lumMod val="60000"/>
              <a:lumOff val="40000"/>
            </a:schemeClr>
          </a:solidFill>
          <a:ln>
            <a:solidFill>
              <a:schemeClr val="accent1"/>
            </a:solidFill>
          </a:ln>
        </p:spPr>
        <p:txBody>
          <a:bodyPr wrap="square" rtlCol="0">
            <a:spAutoFit/>
          </a:bodyPr>
          <a:lstStyle/>
          <a:p>
            <a:pPr algn="ctr">
              <a:lnSpc>
                <a:spcPct val="150000"/>
              </a:lnSpc>
            </a:pPr>
            <a:r>
              <a:rPr lang="el-GR" b="1" dirty="0" err="1"/>
              <a:t>Ανασυνδυασμένη</a:t>
            </a:r>
            <a:r>
              <a:rPr lang="el-GR" b="1" dirty="0"/>
              <a:t> </a:t>
            </a:r>
            <a:r>
              <a:rPr lang="en-US" b="1" dirty="0"/>
              <a:t>PTH</a:t>
            </a:r>
            <a:r>
              <a:rPr lang="el-GR" b="1" dirty="0"/>
              <a:t>, </a:t>
            </a:r>
            <a:r>
              <a:rPr lang="el-GR" b="1" dirty="0" err="1"/>
              <a:t>τεριπαρατίδη</a:t>
            </a:r>
            <a:endParaRPr lang="el-GR" b="1" dirty="0"/>
          </a:p>
          <a:p>
            <a:pPr algn="ctr">
              <a:lnSpc>
                <a:spcPct val="150000"/>
              </a:lnSpc>
            </a:pPr>
            <a:r>
              <a:rPr lang="el-GR" b="1" dirty="0"/>
              <a:t>παρότι η χρόνια αύξηση της </a:t>
            </a:r>
            <a:r>
              <a:rPr lang="en-US" b="1" dirty="0"/>
              <a:t>PTH </a:t>
            </a:r>
            <a:r>
              <a:rPr lang="el-GR" b="1" dirty="0"/>
              <a:t>στον  </a:t>
            </a:r>
            <a:r>
              <a:rPr lang="el-GR" b="1" dirty="0" err="1"/>
              <a:t>υπερπαραθυρεοειδισμο</a:t>
            </a:r>
            <a:r>
              <a:rPr lang="el-GR" b="1" dirty="0"/>
              <a:t> προκαλεί οστεοπόρωση, η εξωγενής ημερήσια χορήγηση σε μικρές δόσεις επάγει την οστική αναδόμηση με υπεροχή του σχηματισμού οστού</a:t>
            </a:r>
            <a:endParaRPr lang="en-US" b="1" dirty="0"/>
          </a:p>
        </p:txBody>
      </p:sp>
      <p:sp>
        <p:nvSpPr>
          <p:cNvPr id="8" name="TextBox 7">
            <a:extLst>
              <a:ext uri="{FF2B5EF4-FFF2-40B4-BE49-F238E27FC236}">
                <a16:creationId xmlns:a16="http://schemas.microsoft.com/office/drawing/2014/main" id="{8EFE176D-7A0E-4E25-B9E9-D9B418A4C44A}"/>
              </a:ext>
            </a:extLst>
          </p:cNvPr>
          <p:cNvSpPr txBox="1"/>
          <p:nvPr/>
        </p:nvSpPr>
        <p:spPr>
          <a:xfrm>
            <a:off x="5444616" y="2342652"/>
            <a:ext cx="4645681" cy="2126864"/>
          </a:xfrm>
          <a:prstGeom prst="rect">
            <a:avLst/>
          </a:prstGeom>
          <a:solidFill>
            <a:schemeClr val="accent5">
              <a:lumMod val="60000"/>
              <a:lumOff val="40000"/>
            </a:schemeClr>
          </a:solidFill>
          <a:ln>
            <a:solidFill>
              <a:schemeClr val="accent1"/>
            </a:solidFill>
          </a:ln>
        </p:spPr>
        <p:txBody>
          <a:bodyPr wrap="square" rtlCol="0">
            <a:spAutoFit/>
          </a:bodyPr>
          <a:lstStyle/>
          <a:p>
            <a:pPr algn="ctr">
              <a:lnSpc>
                <a:spcPct val="150000"/>
              </a:lnSpc>
            </a:pPr>
            <a:r>
              <a:rPr lang="el-GR" b="1" dirty="0"/>
              <a:t>Η </a:t>
            </a:r>
            <a:r>
              <a:rPr lang="el-GR" b="1" dirty="0" err="1"/>
              <a:t>καλσιτονίνη</a:t>
            </a:r>
            <a:r>
              <a:rPr lang="el-GR" b="1" dirty="0"/>
              <a:t>  μέσω του Υποδοχέα της στους </a:t>
            </a:r>
            <a:r>
              <a:rPr lang="el-GR" b="1" dirty="0" err="1"/>
              <a:t>οστεοκλάστες</a:t>
            </a:r>
            <a:r>
              <a:rPr lang="el-GR" b="1" dirty="0"/>
              <a:t> </a:t>
            </a:r>
            <a:r>
              <a:rPr lang="el-GR" b="1" dirty="0">
                <a:sym typeface="Symbol" panose="05050102010706020507" pitchFamily="18" charset="2"/>
              </a:rPr>
              <a:t> </a:t>
            </a:r>
            <a:r>
              <a:rPr lang="el-GR" b="1" dirty="0"/>
              <a:t>τη δραστηριότητα τους. </a:t>
            </a:r>
          </a:p>
          <a:p>
            <a:pPr algn="ctr">
              <a:lnSpc>
                <a:spcPct val="150000"/>
              </a:lnSpc>
            </a:pPr>
            <a:r>
              <a:rPr lang="el-GR" b="1" dirty="0"/>
              <a:t>Τα οιστρογόνα και οι </a:t>
            </a:r>
            <a:r>
              <a:rPr lang="en-US" b="1" dirty="0"/>
              <a:t> SERMS </a:t>
            </a:r>
            <a:r>
              <a:rPr lang="el-GR" b="1" dirty="0"/>
              <a:t>δρουν στους οστεοβλάστες και ευνοούν το σχηματισμό οστού</a:t>
            </a:r>
            <a:endParaRPr lang="en-US" b="1" dirty="0"/>
          </a:p>
        </p:txBody>
      </p:sp>
    </p:spTree>
    <p:extLst>
      <p:ext uri="{BB962C8B-B14F-4D97-AF65-F5344CB8AC3E}">
        <p14:creationId xmlns:p14="http://schemas.microsoft.com/office/powerpoint/2010/main" val="23344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93D2-F5CC-4BEC-B2D0-F72B4A9C60B2}"/>
              </a:ext>
            </a:extLst>
          </p:cNvPr>
          <p:cNvSpPr>
            <a:spLocks noGrp="1"/>
          </p:cNvSpPr>
          <p:nvPr>
            <p:ph type="title"/>
          </p:nvPr>
        </p:nvSpPr>
        <p:spPr>
          <a:xfrm>
            <a:off x="838200" y="926986"/>
            <a:ext cx="10515600" cy="1325563"/>
          </a:xfrm>
        </p:spPr>
        <p:txBody>
          <a:bodyPr/>
          <a:lstStyle/>
          <a:p>
            <a:pPr algn="ctr"/>
            <a:r>
              <a:rPr lang="el-GR" dirty="0"/>
              <a:t>Περιστατικό </a:t>
            </a:r>
            <a:endParaRPr lang="en-US" dirty="0"/>
          </a:p>
        </p:txBody>
      </p:sp>
    </p:spTree>
    <p:extLst>
      <p:ext uri="{BB962C8B-B14F-4D97-AF65-F5344CB8AC3E}">
        <p14:creationId xmlns:p14="http://schemas.microsoft.com/office/powerpoint/2010/main" val="345897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A0988A1-A91E-4404-B65A-0730782A040A}"/>
              </a:ext>
            </a:extLst>
          </p:cNvPr>
          <p:cNvSpPr>
            <a:spLocks noChangeArrowheads="1"/>
          </p:cNvSpPr>
          <p:nvPr/>
        </p:nvSpPr>
        <p:spPr bwMode="auto">
          <a:xfrm>
            <a:off x="4295775" y="5103813"/>
            <a:ext cx="4884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bg1"/>
              </a:solidFill>
            </a:endParaRPr>
          </a:p>
        </p:txBody>
      </p:sp>
      <p:sp>
        <p:nvSpPr>
          <p:cNvPr id="45059" name="Text Box 3">
            <a:extLst>
              <a:ext uri="{FF2B5EF4-FFF2-40B4-BE49-F238E27FC236}">
                <a16:creationId xmlns:a16="http://schemas.microsoft.com/office/drawing/2014/main" id="{EB3E5313-1192-420B-BC64-881FDF0A4D91}"/>
              </a:ext>
            </a:extLst>
          </p:cNvPr>
          <p:cNvSpPr txBox="1">
            <a:spLocks noChangeArrowheads="1"/>
          </p:cNvSpPr>
          <p:nvPr/>
        </p:nvSpPr>
        <p:spPr bwMode="auto">
          <a:xfrm>
            <a:off x="1843414" y="1754187"/>
            <a:ext cx="8137525" cy="317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000" dirty="0">
                <a:latin typeface="Comic Sans MS" panose="030F0702030302020204" pitchFamily="66" charset="0"/>
              </a:rPr>
              <a:t>Γυναίκα ηλικίας 55 ετών, με αιφνίδιο άλγος στην Σπονδυλική Στήλη</a:t>
            </a:r>
          </a:p>
          <a:p>
            <a:pPr eaLnBrk="1" hangingPunct="1"/>
            <a:endParaRPr lang="el-GR" altLang="en-US" sz="2000" dirty="0">
              <a:latin typeface="Comic Sans MS" panose="030F0702030302020204" pitchFamily="66" charset="0"/>
            </a:endParaRPr>
          </a:p>
          <a:p>
            <a:pPr eaLnBrk="1" hangingPunct="1"/>
            <a:r>
              <a:rPr lang="el-GR" altLang="en-US" sz="2000" dirty="0">
                <a:solidFill>
                  <a:srgbClr val="FF0000"/>
                </a:solidFill>
                <a:latin typeface="Comic Sans MS" panose="030F0702030302020204" pitchFamily="66" charset="0"/>
              </a:rPr>
              <a:t>Ατομικό ιστορικό:</a:t>
            </a:r>
            <a:r>
              <a:rPr lang="el-GR" altLang="en-US" sz="2000" dirty="0">
                <a:solidFill>
                  <a:schemeClr val="bg1"/>
                </a:solidFill>
                <a:latin typeface="Comic Sans MS" panose="030F0702030302020204" pitchFamily="66" charset="0"/>
              </a:rPr>
              <a:t> </a:t>
            </a:r>
            <a:r>
              <a:rPr lang="el-GR" altLang="en-US" sz="2000" dirty="0">
                <a:latin typeface="Comic Sans MS" panose="030F0702030302020204" pitchFamily="66" charset="0"/>
              </a:rPr>
              <a:t>Πρόωρη εμμηνόπαυση (43 ετών)</a:t>
            </a:r>
          </a:p>
          <a:p>
            <a:pPr eaLnBrk="1" hangingPunct="1"/>
            <a:endParaRPr lang="el-GR" altLang="en-US" sz="2000" dirty="0">
              <a:latin typeface="Comic Sans MS" panose="030F0702030302020204" pitchFamily="66" charset="0"/>
            </a:endParaRPr>
          </a:p>
          <a:p>
            <a:pPr eaLnBrk="1" hangingPunct="1"/>
            <a:r>
              <a:rPr lang="el-GR" altLang="en-US" sz="2000" dirty="0">
                <a:solidFill>
                  <a:srgbClr val="FF0000"/>
                </a:solidFill>
                <a:latin typeface="Comic Sans MS" panose="030F0702030302020204" pitchFamily="66" charset="0"/>
              </a:rPr>
              <a:t>Κληρονομικό ιστορικό:</a:t>
            </a:r>
            <a:r>
              <a:rPr lang="el-GR" altLang="en-US" sz="2000" dirty="0">
                <a:solidFill>
                  <a:schemeClr val="bg1"/>
                </a:solidFill>
                <a:latin typeface="Comic Sans MS" panose="030F0702030302020204" pitchFamily="66" charset="0"/>
              </a:rPr>
              <a:t> </a:t>
            </a:r>
            <a:r>
              <a:rPr lang="el-GR" altLang="en-US" sz="2000" dirty="0">
                <a:latin typeface="Comic Sans MS" panose="030F0702030302020204" pitchFamily="66" charset="0"/>
              </a:rPr>
              <a:t>Ελεύθερο</a:t>
            </a:r>
          </a:p>
          <a:p>
            <a:pPr eaLnBrk="1" hangingPunct="1"/>
            <a:endParaRPr lang="el-GR" altLang="en-US" sz="2000" dirty="0">
              <a:latin typeface="Comic Sans MS" panose="030F0702030302020204" pitchFamily="66" charset="0"/>
            </a:endParaRPr>
          </a:p>
          <a:p>
            <a:pPr eaLnBrk="1" hangingPunct="1"/>
            <a:r>
              <a:rPr lang="el-GR" altLang="en-US" sz="2000" dirty="0">
                <a:solidFill>
                  <a:srgbClr val="FF0000"/>
                </a:solidFill>
                <a:latin typeface="Comic Sans MS" panose="030F0702030302020204" pitchFamily="66" charset="0"/>
              </a:rPr>
              <a:t>Φυσική εξέταση:</a:t>
            </a:r>
            <a:r>
              <a:rPr lang="el-GR" altLang="en-US" sz="2000" dirty="0">
                <a:solidFill>
                  <a:schemeClr val="bg1"/>
                </a:solidFill>
                <a:latin typeface="Comic Sans MS" panose="030F0702030302020204" pitchFamily="66" charset="0"/>
              </a:rPr>
              <a:t> </a:t>
            </a:r>
            <a:r>
              <a:rPr lang="el-GR" altLang="en-US" sz="2000" dirty="0">
                <a:latin typeface="Comic Sans MS" panose="030F0702030302020204" pitchFamily="66" charset="0"/>
              </a:rPr>
              <a:t>Άλγος με την πλήξη στην περιοχή της Οσφυϊκής Μοίρας της Σπονδυλικής στήλης</a:t>
            </a:r>
          </a:p>
          <a:p>
            <a:pPr eaLnBrk="1" hangingPunct="1"/>
            <a:endParaRPr lang="el-GR" altLang="en-US" sz="2000" dirty="0">
              <a:latin typeface="Comic Sans MS" panose="030F0702030302020204" pitchFamily="66" charset="0"/>
            </a:endParaRPr>
          </a:p>
          <a:p>
            <a:pPr eaLnBrk="1" hangingPunct="1"/>
            <a:endParaRPr lang="el-GR" altLang="en-US" sz="2000" dirty="0">
              <a:latin typeface="Comic Sans MS" panose="030F0702030302020204" pitchFamily="66" charset="0"/>
            </a:endParaRPr>
          </a:p>
        </p:txBody>
      </p:sp>
    </p:spTree>
  </p:cSld>
  <p:clrMapOvr>
    <a:masterClrMapping/>
  </p:clrMapOvr>
  <p:transition>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E3596B-33D9-4938-9856-F133DBDC3B8E}"/>
              </a:ext>
            </a:extLst>
          </p:cNvPr>
          <p:cNvSpPr>
            <a:spLocks noGrp="1"/>
          </p:cNvSpPr>
          <p:nvPr>
            <p:ph idx="1"/>
          </p:nvPr>
        </p:nvSpPr>
        <p:spPr>
          <a:xfrm>
            <a:off x="838200" y="1556391"/>
            <a:ext cx="10515600" cy="2956232"/>
          </a:xfrm>
        </p:spPr>
        <p:txBody>
          <a:bodyPr>
            <a:noAutofit/>
          </a:bodyPr>
          <a:lstStyle/>
          <a:p>
            <a:pPr marL="0" indent="0" algn="ctr">
              <a:lnSpc>
                <a:spcPct val="150000"/>
              </a:lnSpc>
              <a:spcBef>
                <a:spcPts val="600"/>
              </a:spcBef>
              <a:spcAft>
                <a:spcPts val="600"/>
              </a:spcAft>
              <a:buNone/>
            </a:pPr>
            <a:r>
              <a:rPr lang="el-GR" sz="2400" dirty="0"/>
              <a:t>Διαφορική Διάγνωση: </a:t>
            </a:r>
          </a:p>
          <a:p>
            <a:pPr>
              <a:lnSpc>
                <a:spcPct val="150000"/>
              </a:lnSpc>
              <a:spcBef>
                <a:spcPts val="600"/>
              </a:spcBef>
              <a:spcAft>
                <a:spcPts val="600"/>
              </a:spcAft>
            </a:pPr>
            <a:r>
              <a:rPr lang="el-GR" sz="2400" dirty="0"/>
              <a:t>- </a:t>
            </a:r>
            <a:r>
              <a:rPr lang="el-GR" sz="2400" dirty="0" err="1"/>
              <a:t>οστεοπορωτικό</a:t>
            </a:r>
            <a:r>
              <a:rPr lang="el-GR" sz="2400" dirty="0"/>
              <a:t> κάταγμα</a:t>
            </a:r>
          </a:p>
          <a:p>
            <a:pPr>
              <a:lnSpc>
                <a:spcPct val="150000"/>
              </a:lnSpc>
              <a:spcBef>
                <a:spcPts val="600"/>
              </a:spcBef>
              <a:spcAft>
                <a:spcPts val="600"/>
              </a:spcAft>
            </a:pPr>
            <a:r>
              <a:rPr lang="el-GR" sz="2400" dirty="0"/>
              <a:t>-Μυαλγία</a:t>
            </a:r>
          </a:p>
          <a:p>
            <a:pPr>
              <a:lnSpc>
                <a:spcPct val="150000"/>
              </a:lnSpc>
              <a:spcBef>
                <a:spcPts val="600"/>
              </a:spcBef>
              <a:spcAft>
                <a:spcPts val="600"/>
              </a:spcAft>
            </a:pPr>
            <a:endParaRPr lang="el-GR" sz="2400" dirty="0"/>
          </a:p>
          <a:p>
            <a:pPr>
              <a:lnSpc>
                <a:spcPct val="150000"/>
              </a:lnSpc>
              <a:spcBef>
                <a:spcPts val="600"/>
              </a:spcBef>
              <a:spcAft>
                <a:spcPts val="600"/>
              </a:spcAft>
            </a:pPr>
            <a:endParaRPr lang="en-US" sz="2400" dirty="0"/>
          </a:p>
        </p:txBody>
      </p:sp>
    </p:spTree>
    <p:extLst>
      <p:ext uri="{BB962C8B-B14F-4D97-AF65-F5344CB8AC3E}">
        <p14:creationId xmlns:p14="http://schemas.microsoft.com/office/powerpoint/2010/main" val="44851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60" name="Picture 4" descr="vertebral fractures">
            <a:extLst>
              <a:ext uri="{FF2B5EF4-FFF2-40B4-BE49-F238E27FC236}">
                <a16:creationId xmlns:a16="http://schemas.microsoft.com/office/drawing/2014/main" id="{FEC3DC53-3E0E-4A0F-8077-FCC87C689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276" y="1503152"/>
            <a:ext cx="26638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20A9C6B-DEF5-4A7A-9CA5-444C0FA85D33}"/>
              </a:ext>
            </a:extLst>
          </p:cNvPr>
          <p:cNvPicPr>
            <a:picLocks noChangeAspect="1"/>
          </p:cNvPicPr>
          <p:nvPr/>
        </p:nvPicPr>
        <p:blipFill>
          <a:blip r:embed="rId4"/>
          <a:stretch>
            <a:fillRect/>
          </a:stretch>
        </p:blipFill>
        <p:spPr>
          <a:xfrm>
            <a:off x="5757518" y="550226"/>
            <a:ext cx="4048125" cy="5924550"/>
          </a:xfrm>
          <a:prstGeom prst="rect">
            <a:avLst/>
          </a:prstGeom>
        </p:spPr>
      </p:pic>
    </p:spTree>
  </p:cSld>
  <p:clrMapOvr>
    <a:masterClrMapping/>
  </p:clrMapOvr>
  <p:transition spd="med">
    <p:checke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BEDF-5973-4984-B255-996DF7EF09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79E8FF-67C9-4D61-B9CC-65C26C14A7A2}"/>
              </a:ext>
            </a:extLst>
          </p:cNvPr>
          <p:cNvSpPr>
            <a:spLocks noGrp="1"/>
          </p:cNvSpPr>
          <p:nvPr>
            <p:ph idx="1"/>
          </p:nvPr>
        </p:nvSpPr>
        <p:spPr/>
        <p:txBody>
          <a:bodyPr>
            <a:normAutofit fontScale="92500" lnSpcReduction="20000"/>
          </a:bodyPr>
          <a:lstStyle/>
          <a:p>
            <a:r>
              <a:rPr lang="el-GR" dirty="0" err="1"/>
              <a:t>Παρακλινικός</a:t>
            </a:r>
            <a:r>
              <a:rPr lang="el-GR" dirty="0"/>
              <a:t> </a:t>
            </a:r>
            <a:r>
              <a:rPr lang="el-GR" dirty="0" err="1"/>
              <a:t>Ελεγχος</a:t>
            </a:r>
            <a:r>
              <a:rPr lang="el-GR" dirty="0"/>
              <a:t>:</a:t>
            </a:r>
          </a:p>
          <a:p>
            <a:r>
              <a:rPr lang="el-GR" dirty="0"/>
              <a:t>Ακτινολογική εικόνα κατάγματος σπονδύλου</a:t>
            </a:r>
          </a:p>
          <a:p>
            <a:r>
              <a:rPr lang="el-GR" dirty="0"/>
              <a:t>Μέτρηση Οστικής Πυκνότητας: έκδηλη Οστεοπόρωση</a:t>
            </a:r>
          </a:p>
          <a:p>
            <a:endParaRPr lang="el-GR" dirty="0"/>
          </a:p>
          <a:p>
            <a:r>
              <a:rPr lang="el-GR" dirty="0"/>
              <a:t>Διάγνωση: </a:t>
            </a:r>
          </a:p>
          <a:p>
            <a:r>
              <a:rPr lang="el-GR" dirty="0"/>
              <a:t>Συμπιεστικό </a:t>
            </a:r>
            <a:r>
              <a:rPr lang="el-GR" dirty="0" err="1"/>
              <a:t>Οστεοπορωτικό</a:t>
            </a:r>
            <a:r>
              <a:rPr lang="el-GR" dirty="0"/>
              <a:t> κάταγμα Σπονδυλικής Στήλης</a:t>
            </a:r>
          </a:p>
          <a:p>
            <a:endParaRPr lang="el-GR" dirty="0"/>
          </a:p>
          <a:p>
            <a:r>
              <a:rPr lang="el-GR" dirty="0"/>
              <a:t>Θεραπεία:</a:t>
            </a:r>
          </a:p>
          <a:p>
            <a:r>
              <a:rPr lang="el-GR" dirty="0"/>
              <a:t>Αναλγητικά</a:t>
            </a:r>
          </a:p>
          <a:p>
            <a:r>
              <a:rPr lang="el-GR" dirty="0"/>
              <a:t>Και αντιμετώπιση της οστεοπόρωσης </a:t>
            </a:r>
            <a:endParaRPr lang="en-US" dirty="0"/>
          </a:p>
        </p:txBody>
      </p:sp>
    </p:spTree>
    <p:extLst>
      <p:ext uri="{BB962C8B-B14F-4D97-AF65-F5344CB8AC3E}">
        <p14:creationId xmlns:p14="http://schemas.microsoft.com/office/powerpoint/2010/main" val="168674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20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8D3CF5-C88D-4DBE-B471-F0F7581B24D5}"/>
              </a:ext>
            </a:extLst>
          </p:cNvPr>
          <p:cNvPicPr>
            <a:picLocks noChangeAspect="1"/>
          </p:cNvPicPr>
          <p:nvPr/>
        </p:nvPicPr>
        <p:blipFill>
          <a:blip r:embed="rId3"/>
          <a:stretch>
            <a:fillRect/>
          </a:stretch>
        </p:blipFill>
        <p:spPr>
          <a:xfrm>
            <a:off x="160404" y="424149"/>
            <a:ext cx="7519564" cy="6433851"/>
          </a:xfrm>
          <a:prstGeom prst="rect">
            <a:avLst/>
          </a:prstGeom>
        </p:spPr>
      </p:pic>
      <p:sp>
        <p:nvSpPr>
          <p:cNvPr id="2" name="Title 1">
            <a:extLst>
              <a:ext uri="{FF2B5EF4-FFF2-40B4-BE49-F238E27FC236}">
                <a16:creationId xmlns:a16="http://schemas.microsoft.com/office/drawing/2014/main" id="{3930C22D-6B28-4214-B5BD-4CE114D47315}"/>
              </a:ext>
            </a:extLst>
          </p:cNvPr>
          <p:cNvSpPr>
            <a:spLocks noGrp="1"/>
          </p:cNvSpPr>
          <p:nvPr>
            <p:ph type="title"/>
          </p:nvPr>
        </p:nvSpPr>
        <p:spPr>
          <a:xfrm>
            <a:off x="7884404" y="974992"/>
            <a:ext cx="4858438" cy="5332163"/>
          </a:xfrm>
        </p:spPr>
        <p:txBody>
          <a:bodyPr>
            <a:normAutofit/>
          </a:bodyPr>
          <a:lstStyle/>
          <a:p>
            <a:pPr>
              <a:lnSpc>
                <a:spcPct val="150000"/>
              </a:lnSpc>
            </a:pPr>
            <a:r>
              <a:rPr lang="el-GR" sz="2800" b="1" i="1" dirty="0"/>
              <a:t>Άλλα αίτια Οστεοπόρωσης: </a:t>
            </a:r>
            <a:br>
              <a:rPr lang="el-GR" sz="2800" b="1" i="1" dirty="0"/>
            </a:br>
            <a:r>
              <a:rPr lang="el-GR" sz="2800" b="1" dirty="0"/>
              <a:t>Τα </a:t>
            </a:r>
            <a:r>
              <a:rPr lang="el-GR" sz="2800" b="1" dirty="0" err="1"/>
              <a:t>γλυκοκορτικοειδή</a:t>
            </a:r>
            <a:r>
              <a:rPr lang="el-GR" sz="2800" b="1" dirty="0"/>
              <a:t> </a:t>
            </a:r>
            <a:br>
              <a:rPr lang="el-GR" sz="2800" b="1" dirty="0"/>
            </a:br>
            <a:r>
              <a:rPr lang="el-GR" sz="2000" b="1" dirty="0"/>
              <a:t>-αυξάνουν την οστική απορρόφηση</a:t>
            </a:r>
            <a:br>
              <a:rPr lang="el-GR" sz="2000" b="1" dirty="0"/>
            </a:br>
            <a:r>
              <a:rPr lang="el-GR" sz="2000" b="1" dirty="0"/>
              <a:t>- μειώνουν την εντερική απορρόφηση του</a:t>
            </a:r>
            <a:br>
              <a:rPr lang="el-GR" sz="2000" b="1" dirty="0"/>
            </a:br>
            <a:r>
              <a:rPr lang="el-GR" sz="2000" b="1" dirty="0"/>
              <a:t> ασβεστίου και αυξάνουν την νεφρική απέκκριση του</a:t>
            </a:r>
            <a:br>
              <a:rPr lang="el-GR" sz="2000" b="1" dirty="0"/>
            </a:br>
            <a:r>
              <a:rPr lang="el-GR" sz="2000" b="1" dirty="0"/>
              <a:t>- προκαλούν υπογοναδισμό</a:t>
            </a:r>
            <a:endParaRPr lang="en-US" sz="2000" b="1" dirty="0"/>
          </a:p>
        </p:txBody>
      </p:sp>
    </p:spTree>
    <p:extLst>
      <p:ext uri="{BB962C8B-B14F-4D97-AF65-F5344CB8AC3E}">
        <p14:creationId xmlns:p14="http://schemas.microsoft.com/office/powerpoint/2010/main" val="64652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880C-69E0-430B-A18F-3B1A36D65F52}"/>
              </a:ext>
            </a:extLst>
          </p:cNvPr>
          <p:cNvSpPr>
            <a:spLocks noGrp="1"/>
          </p:cNvSpPr>
          <p:nvPr>
            <p:ph type="title"/>
          </p:nvPr>
        </p:nvSpPr>
        <p:spPr>
          <a:xfrm>
            <a:off x="308344" y="452553"/>
            <a:ext cx="4671152" cy="6042369"/>
          </a:xfrm>
          <a:ln>
            <a:solidFill>
              <a:srgbClr val="002060"/>
            </a:solidFill>
          </a:ln>
        </p:spPr>
        <p:txBody>
          <a:bodyPr>
            <a:normAutofit/>
          </a:bodyPr>
          <a:lstStyle/>
          <a:p>
            <a:pPr>
              <a:lnSpc>
                <a:spcPct val="150000"/>
              </a:lnSpc>
            </a:pPr>
            <a:r>
              <a:rPr lang="en-US" sz="2000" dirty="0"/>
              <a:t>- </a:t>
            </a:r>
            <a:r>
              <a:rPr lang="el-GR" sz="2000" dirty="0"/>
              <a:t>Ο </a:t>
            </a:r>
            <a:r>
              <a:rPr lang="el-GR" sz="2000" b="1" dirty="0"/>
              <a:t>οστίτης ιστός </a:t>
            </a:r>
            <a:r>
              <a:rPr lang="el-GR" sz="2000" dirty="0"/>
              <a:t>αποτελείται από κύτταρα και αποτιτανωμένη οργανική ουσία.</a:t>
            </a:r>
            <a:br>
              <a:rPr lang="en-US" sz="2000" dirty="0"/>
            </a:br>
            <a:r>
              <a:rPr lang="en-US" sz="2000" dirty="0"/>
              <a:t>-  </a:t>
            </a:r>
            <a:r>
              <a:rPr lang="el-GR" sz="2000" b="1" dirty="0"/>
              <a:t>3 τύποι κυττάρων</a:t>
            </a:r>
            <a:br>
              <a:rPr lang="el-GR" sz="2000" dirty="0"/>
            </a:br>
            <a:r>
              <a:rPr lang="en-US" sz="2000" dirty="0"/>
              <a:t>	</a:t>
            </a:r>
            <a:r>
              <a:rPr lang="el-GR" sz="2000" dirty="0"/>
              <a:t>- </a:t>
            </a:r>
            <a:r>
              <a:rPr lang="el-GR" sz="2000" dirty="0" err="1"/>
              <a:t>οστεοκύτταρα</a:t>
            </a:r>
            <a:r>
              <a:rPr lang="en-US" sz="2000" dirty="0"/>
              <a:t> (</a:t>
            </a:r>
            <a:r>
              <a:rPr lang="el-GR" sz="2000" dirty="0"/>
              <a:t>κυρίως)</a:t>
            </a:r>
            <a:br>
              <a:rPr lang="en-US" sz="2000" dirty="0"/>
            </a:br>
            <a:r>
              <a:rPr lang="en-US" sz="2000" dirty="0"/>
              <a:t>	- </a:t>
            </a:r>
            <a:r>
              <a:rPr lang="el-GR" sz="2000" dirty="0"/>
              <a:t>οστεοβλάστες</a:t>
            </a:r>
            <a:r>
              <a:rPr lang="en-US" sz="2000" dirty="0"/>
              <a:t> </a:t>
            </a:r>
            <a:br>
              <a:rPr lang="el-GR" sz="2000" dirty="0"/>
            </a:br>
            <a:r>
              <a:rPr lang="en-US" sz="2000" dirty="0"/>
              <a:t>	</a:t>
            </a:r>
            <a:r>
              <a:rPr lang="el-GR" sz="2000" dirty="0"/>
              <a:t>-</a:t>
            </a:r>
            <a:r>
              <a:rPr lang="el-GR" sz="2000" dirty="0" err="1"/>
              <a:t>οστεοκλάστες</a:t>
            </a:r>
            <a:br>
              <a:rPr lang="en-US" sz="2000" dirty="0"/>
            </a:br>
            <a:r>
              <a:rPr lang="en-US" sz="2000" dirty="0"/>
              <a:t>- </a:t>
            </a:r>
            <a:r>
              <a:rPr lang="el-GR" sz="2000" dirty="0"/>
              <a:t>Καθ’</a:t>
            </a:r>
            <a:r>
              <a:rPr lang="en-US" sz="2000" dirty="0"/>
              <a:t> </a:t>
            </a:r>
            <a:r>
              <a:rPr lang="el-GR" sz="2000" dirty="0"/>
              <a:t>όλη την διάρκεια της ζωής το οστό βρίσκεται σε μια δυναμική διαδικασία καταστροφής και ανάπλασης της οργανικής ουσίας </a:t>
            </a:r>
            <a:r>
              <a:rPr lang="el-GR" sz="2000" b="1" dirty="0"/>
              <a:t>(ανακύκληση/</a:t>
            </a:r>
            <a:r>
              <a:rPr lang="en-US" sz="2000" b="1" dirty="0"/>
              <a:t>turnover</a:t>
            </a:r>
            <a:r>
              <a:rPr lang="el-GR" sz="2000" b="1" dirty="0"/>
              <a:t>)</a:t>
            </a:r>
            <a:r>
              <a:rPr lang="en-US" sz="2000" b="1" dirty="0"/>
              <a:t>.</a:t>
            </a:r>
            <a:br>
              <a:rPr lang="en-US" sz="2000" b="1" dirty="0"/>
            </a:br>
            <a:endParaRPr lang="en-US" sz="2000" dirty="0"/>
          </a:p>
        </p:txBody>
      </p:sp>
      <p:pic>
        <p:nvPicPr>
          <p:cNvPr id="6" name="Picture 5">
            <a:extLst>
              <a:ext uri="{FF2B5EF4-FFF2-40B4-BE49-F238E27FC236}">
                <a16:creationId xmlns:a16="http://schemas.microsoft.com/office/drawing/2014/main" id="{90352D8A-1809-44C4-8A38-38F230E14929}"/>
              </a:ext>
            </a:extLst>
          </p:cNvPr>
          <p:cNvPicPr>
            <a:picLocks noChangeAspect="1"/>
          </p:cNvPicPr>
          <p:nvPr/>
        </p:nvPicPr>
        <p:blipFill>
          <a:blip r:embed="rId3"/>
          <a:stretch>
            <a:fillRect/>
          </a:stretch>
        </p:blipFill>
        <p:spPr>
          <a:xfrm>
            <a:off x="5469977" y="363077"/>
            <a:ext cx="6722023" cy="6131845"/>
          </a:xfrm>
          <a:prstGeom prst="rect">
            <a:avLst/>
          </a:prstGeom>
        </p:spPr>
      </p:pic>
    </p:spTree>
    <p:extLst>
      <p:ext uri="{BB962C8B-B14F-4D97-AF65-F5344CB8AC3E}">
        <p14:creationId xmlns:p14="http://schemas.microsoft.com/office/powerpoint/2010/main" val="4270384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7895-2438-4459-B464-48EC79F0D83C}"/>
              </a:ext>
            </a:extLst>
          </p:cNvPr>
          <p:cNvSpPr>
            <a:spLocks noGrp="1"/>
          </p:cNvSpPr>
          <p:nvPr>
            <p:ph type="title"/>
          </p:nvPr>
        </p:nvSpPr>
        <p:spPr>
          <a:xfrm>
            <a:off x="838200" y="231563"/>
            <a:ext cx="10515600" cy="662781"/>
          </a:xfrm>
        </p:spPr>
        <p:txBody>
          <a:bodyPr>
            <a:normAutofit fontScale="90000"/>
          </a:bodyPr>
          <a:lstStyle/>
          <a:p>
            <a:r>
              <a:rPr lang="el-GR" dirty="0"/>
              <a:t>Δράση </a:t>
            </a:r>
            <a:r>
              <a:rPr lang="el-GR" dirty="0" err="1"/>
              <a:t>οστεοκαλσίνης</a:t>
            </a:r>
            <a:r>
              <a:rPr lang="el-GR" dirty="0"/>
              <a:t> </a:t>
            </a:r>
            <a:endParaRPr lang="en-US" dirty="0"/>
          </a:p>
        </p:txBody>
      </p:sp>
      <p:pic>
        <p:nvPicPr>
          <p:cNvPr id="2050" name="Picture 2">
            <a:extLst>
              <a:ext uri="{FF2B5EF4-FFF2-40B4-BE49-F238E27FC236}">
                <a16:creationId xmlns:a16="http://schemas.microsoft.com/office/drawing/2014/main" id="{A7A359CE-B9F5-44E9-8B63-69E9A3F53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659" y="1027906"/>
            <a:ext cx="7620000"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3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6194-3156-4135-86C4-7A6F1014B4B4}"/>
              </a:ext>
            </a:extLst>
          </p:cNvPr>
          <p:cNvSpPr>
            <a:spLocks noGrp="1"/>
          </p:cNvSpPr>
          <p:nvPr>
            <p:ph type="title"/>
          </p:nvPr>
        </p:nvSpPr>
        <p:spPr>
          <a:xfrm>
            <a:off x="838200" y="365126"/>
            <a:ext cx="10515600" cy="1176596"/>
          </a:xfrm>
        </p:spPr>
        <p:txBody>
          <a:bodyPr>
            <a:normAutofit/>
          </a:bodyPr>
          <a:lstStyle/>
          <a:p>
            <a:pPr algn="ctr"/>
            <a:r>
              <a:rPr lang="el-GR" sz="3600" dirty="0"/>
              <a:t>Επιμετάλλωση του οστεοειδούς (κολλαγόνου)</a:t>
            </a:r>
            <a:endParaRPr lang="en-US" sz="3600" dirty="0"/>
          </a:p>
        </p:txBody>
      </p:sp>
      <p:pic>
        <p:nvPicPr>
          <p:cNvPr id="3" name="Picture 2" descr="Mineralization processes in hard tissue: Bone - ScienceDirect">
            <a:extLst>
              <a:ext uri="{FF2B5EF4-FFF2-40B4-BE49-F238E27FC236}">
                <a16:creationId xmlns:a16="http://schemas.microsoft.com/office/drawing/2014/main" id="{B1C7D687-6CC2-4501-B926-7CE062EA0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35" y="1733218"/>
            <a:ext cx="8213558" cy="45001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235804F-AC17-4AF7-B3FA-3ED5A0304C3B}"/>
              </a:ext>
            </a:extLst>
          </p:cNvPr>
          <p:cNvGrpSpPr/>
          <p:nvPr/>
        </p:nvGrpSpPr>
        <p:grpSpPr>
          <a:xfrm>
            <a:off x="8590774" y="2698973"/>
            <a:ext cx="3285793" cy="2280165"/>
            <a:chOff x="8473816" y="2698973"/>
            <a:chExt cx="3285793" cy="2280165"/>
          </a:xfrm>
        </p:grpSpPr>
        <p:pic>
          <p:nvPicPr>
            <p:cNvPr id="4" name="Picture 3">
              <a:extLst>
                <a:ext uri="{FF2B5EF4-FFF2-40B4-BE49-F238E27FC236}">
                  <a16:creationId xmlns:a16="http://schemas.microsoft.com/office/drawing/2014/main" id="{A0DAB251-DEC0-4745-B39D-C6B290916610}"/>
                </a:ext>
              </a:extLst>
            </p:cNvPr>
            <p:cNvPicPr>
              <a:picLocks noChangeAspect="1"/>
            </p:cNvPicPr>
            <p:nvPr/>
          </p:nvPicPr>
          <p:blipFill>
            <a:blip r:embed="rId4"/>
            <a:stretch>
              <a:fillRect/>
            </a:stretch>
          </p:blipFill>
          <p:spPr>
            <a:xfrm>
              <a:off x="8473816" y="3137580"/>
              <a:ext cx="3285793" cy="1841558"/>
            </a:xfrm>
            <a:prstGeom prst="rect">
              <a:avLst/>
            </a:prstGeom>
          </p:spPr>
        </p:pic>
        <p:sp>
          <p:nvSpPr>
            <p:cNvPr id="5" name="Title 1">
              <a:extLst>
                <a:ext uri="{FF2B5EF4-FFF2-40B4-BE49-F238E27FC236}">
                  <a16:creationId xmlns:a16="http://schemas.microsoft.com/office/drawing/2014/main" id="{0C4BA257-A878-42B2-9CBD-DA9A1AB54528}"/>
                </a:ext>
              </a:extLst>
            </p:cNvPr>
            <p:cNvSpPr txBox="1">
              <a:spLocks/>
            </p:cNvSpPr>
            <p:nvPr/>
          </p:nvSpPr>
          <p:spPr>
            <a:xfrm>
              <a:off x="8675114" y="2698973"/>
              <a:ext cx="2883195" cy="73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600" b="1"/>
                <a:t>Κρύσταλλος υδροξυαπατίτη</a:t>
              </a:r>
              <a:endParaRPr lang="en-US" sz="1600" b="1" dirty="0"/>
            </a:p>
          </p:txBody>
        </p:sp>
      </p:grpSp>
    </p:spTree>
    <p:extLst>
      <p:ext uri="{BB962C8B-B14F-4D97-AF65-F5344CB8AC3E}">
        <p14:creationId xmlns:p14="http://schemas.microsoft.com/office/powerpoint/2010/main" val="288246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39DB1C-A517-4E03-BE56-62DF9928C460}"/>
              </a:ext>
            </a:extLst>
          </p:cNvPr>
          <p:cNvPicPr>
            <a:picLocks noChangeAspect="1"/>
          </p:cNvPicPr>
          <p:nvPr/>
        </p:nvPicPr>
        <p:blipFill>
          <a:blip r:embed="rId3"/>
          <a:stretch>
            <a:fillRect/>
          </a:stretch>
        </p:blipFill>
        <p:spPr>
          <a:xfrm>
            <a:off x="838201" y="1143902"/>
            <a:ext cx="9693926" cy="5416150"/>
          </a:xfrm>
          <a:prstGeom prst="rect">
            <a:avLst/>
          </a:prstGeom>
        </p:spPr>
      </p:pic>
      <p:sp>
        <p:nvSpPr>
          <p:cNvPr id="2" name="Title 1">
            <a:extLst>
              <a:ext uri="{FF2B5EF4-FFF2-40B4-BE49-F238E27FC236}">
                <a16:creationId xmlns:a16="http://schemas.microsoft.com/office/drawing/2014/main" id="{B51B6CE4-D5C4-485A-A2ED-86730B881D46}"/>
              </a:ext>
            </a:extLst>
          </p:cNvPr>
          <p:cNvSpPr>
            <a:spLocks noGrp="1"/>
          </p:cNvSpPr>
          <p:nvPr>
            <p:ph type="title"/>
          </p:nvPr>
        </p:nvSpPr>
        <p:spPr>
          <a:xfrm>
            <a:off x="838201" y="209684"/>
            <a:ext cx="10515600" cy="923331"/>
          </a:xfrm>
          <a:ln>
            <a:solidFill>
              <a:schemeClr val="accent1">
                <a:lumMod val="75000"/>
              </a:schemeClr>
            </a:solidFill>
          </a:ln>
        </p:spPr>
        <p:txBody>
          <a:bodyPr>
            <a:normAutofit/>
          </a:bodyPr>
          <a:lstStyle/>
          <a:p>
            <a:pPr algn="ctr"/>
            <a:r>
              <a:rPr lang="el-GR" sz="2400" b="1" dirty="0"/>
              <a:t>Οδοί ωρίμανσης των </a:t>
            </a:r>
            <a:r>
              <a:rPr lang="el-GR" sz="2400" b="1" dirty="0" err="1"/>
              <a:t>οστοβλαστών</a:t>
            </a:r>
            <a:r>
              <a:rPr lang="el-GR" sz="2400" b="1" dirty="0"/>
              <a:t> και </a:t>
            </a:r>
            <a:r>
              <a:rPr lang="el-GR" sz="2400" b="1" dirty="0" err="1"/>
              <a:t>οστεοκλαστών</a:t>
            </a:r>
            <a:r>
              <a:rPr lang="el-GR" sz="2400" b="1" dirty="0"/>
              <a:t> από πρόδρομα κύτταρα</a:t>
            </a:r>
            <a:endParaRPr lang="en-US" sz="2400" b="1" dirty="0"/>
          </a:p>
        </p:txBody>
      </p:sp>
      <p:sp>
        <p:nvSpPr>
          <p:cNvPr id="3" name="Rectangle 2">
            <a:extLst>
              <a:ext uri="{FF2B5EF4-FFF2-40B4-BE49-F238E27FC236}">
                <a16:creationId xmlns:a16="http://schemas.microsoft.com/office/drawing/2014/main" id="{CEB1DE0E-2957-4C0B-B85E-61BA73E03DDB}"/>
              </a:ext>
            </a:extLst>
          </p:cNvPr>
          <p:cNvSpPr/>
          <p:nvPr/>
        </p:nvSpPr>
        <p:spPr>
          <a:xfrm>
            <a:off x="4257376" y="3947267"/>
            <a:ext cx="1143000" cy="3265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A55BA7-71ED-4874-A645-C7CA5B0451F8}"/>
              </a:ext>
            </a:extLst>
          </p:cNvPr>
          <p:cNvSpPr/>
          <p:nvPr/>
        </p:nvSpPr>
        <p:spPr>
          <a:xfrm>
            <a:off x="4908884" y="3102429"/>
            <a:ext cx="1720516" cy="3265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97E94DD-82D3-4420-9903-7CF47910BCDC}"/>
              </a:ext>
            </a:extLst>
          </p:cNvPr>
          <p:cNvCxnSpPr/>
          <p:nvPr/>
        </p:nvCxnSpPr>
        <p:spPr>
          <a:xfrm flipV="1">
            <a:off x="6665495" y="2649911"/>
            <a:ext cx="890337" cy="517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1FD784-2381-4132-A37C-BC293BC34448}"/>
              </a:ext>
            </a:extLst>
          </p:cNvPr>
          <p:cNvSpPr txBox="1"/>
          <p:nvPr/>
        </p:nvSpPr>
        <p:spPr>
          <a:xfrm>
            <a:off x="7555832" y="2045368"/>
            <a:ext cx="4415589" cy="923330"/>
          </a:xfrm>
          <a:prstGeom prst="rect">
            <a:avLst/>
          </a:prstGeom>
          <a:noFill/>
        </p:spPr>
        <p:txBody>
          <a:bodyPr wrap="square" rtlCol="0">
            <a:spAutoFit/>
          </a:bodyPr>
          <a:lstStyle/>
          <a:p>
            <a:r>
              <a:rPr lang="el-GR" dirty="0"/>
              <a:t>Συντελούν στην επιμετάλλωση του οστού</a:t>
            </a:r>
          </a:p>
          <a:p>
            <a:r>
              <a:rPr lang="el-GR" dirty="0" err="1"/>
              <a:t>Κυκλοφορουν</a:t>
            </a:r>
            <a:r>
              <a:rPr lang="el-GR" dirty="0"/>
              <a:t> στο </a:t>
            </a:r>
            <a:r>
              <a:rPr lang="el-GR" dirty="0" err="1"/>
              <a:t>αιμα</a:t>
            </a:r>
            <a:r>
              <a:rPr lang="el-GR" dirty="0"/>
              <a:t> και είναι δείκτες </a:t>
            </a:r>
            <a:r>
              <a:rPr lang="el-GR" dirty="0" err="1"/>
              <a:t>οστεοβλαστικής</a:t>
            </a:r>
            <a:r>
              <a:rPr lang="el-GR" dirty="0"/>
              <a:t> δραστηριότητας </a:t>
            </a:r>
            <a:endParaRPr lang="en-US" dirty="0"/>
          </a:p>
        </p:txBody>
      </p:sp>
    </p:spTree>
    <p:extLst>
      <p:ext uri="{BB962C8B-B14F-4D97-AF65-F5344CB8AC3E}">
        <p14:creationId xmlns:p14="http://schemas.microsoft.com/office/powerpoint/2010/main" val="9827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3593-BEB5-435B-A9D7-EF731D4B5468}"/>
              </a:ext>
            </a:extLst>
          </p:cNvPr>
          <p:cNvSpPr>
            <a:spLocks noGrp="1"/>
          </p:cNvSpPr>
          <p:nvPr>
            <p:ph type="title"/>
          </p:nvPr>
        </p:nvSpPr>
        <p:spPr/>
        <p:txBody>
          <a:bodyPr/>
          <a:lstStyle/>
          <a:p>
            <a:pPr algn="ctr"/>
            <a:r>
              <a:rPr lang="el-GR" dirty="0"/>
              <a:t>Οστική αναδόμηση (</a:t>
            </a:r>
            <a:r>
              <a:rPr lang="en-US" dirty="0"/>
              <a:t>bone remodeling</a:t>
            </a:r>
            <a:r>
              <a:rPr lang="el-GR" dirty="0"/>
              <a:t>)</a:t>
            </a:r>
            <a:endParaRPr lang="en-US" dirty="0"/>
          </a:p>
        </p:txBody>
      </p:sp>
      <p:pic>
        <p:nvPicPr>
          <p:cNvPr id="4" name="Picture 3">
            <a:extLst>
              <a:ext uri="{FF2B5EF4-FFF2-40B4-BE49-F238E27FC236}">
                <a16:creationId xmlns:a16="http://schemas.microsoft.com/office/drawing/2014/main" id="{215C7EF7-3FA8-41E3-A3D0-2DC24CDBC4F8}"/>
              </a:ext>
            </a:extLst>
          </p:cNvPr>
          <p:cNvPicPr>
            <a:picLocks noChangeAspect="1"/>
          </p:cNvPicPr>
          <p:nvPr/>
        </p:nvPicPr>
        <p:blipFill>
          <a:blip r:embed="rId3"/>
          <a:stretch>
            <a:fillRect/>
          </a:stretch>
        </p:blipFill>
        <p:spPr>
          <a:xfrm>
            <a:off x="952500" y="2149264"/>
            <a:ext cx="10401300" cy="3705225"/>
          </a:xfrm>
          <a:prstGeom prst="rect">
            <a:avLst/>
          </a:prstGeom>
        </p:spPr>
      </p:pic>
    </p:spTree>
    <p:extLst>
      <p:ext uri="{BB962C8B-B14F-4D97-AF65-F5344CB8AC3E}">
        <p14:creationId xmlns:p14="http://schemas.microsoft.com/office/powerpoint/2010/main" val="219983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912D87-7AA8-4B7D-A52D-68FD4BEAD992}"/>
              </a:ext>
            </a:extLst>
          </p:cNvPr>
          <p:cNvSpPr>
            <a:spLocks noGrp="1"/>
          </p:cNvSpPr>
          <p:nvPr>
            <p:ph idx="1"/>
          </p:nvPr>
        </p:nvSpPr>
        <p:spPr>
          <a:xfrm>
            <a:off x="838200" y="2398502"/>
            <a:ext cx="10515600" cy="3054847"/>
          </a:xfrm>
        </p:spPr>
        <p:txBody>
          <a:bodyPr/>
          <a:lstStyle/>
          <a:p>
            <a:pPr>
              <a:lnSpc>
                <a:spcPct val="150000"/>
              </a:lnSpc>
              <a:spcBef>
                <a:spcPts val="600"/>
              </a:spcBef>
              <a:spcAft>
                <a:spcPts val="600"/>
              </a:spcAft>
            </a:pPr>
            <a:r>
              <a:rPr lang="el-GR" dirty="0"/>
              <a:t>Επισκευάζει </a:t>
            </a:r>
            <a:r>
              <a:rPr lang="el-GR" dirty="0" err="1"/>
              <a:t>μικρο</a:t>
            </a:r>
            <a:r>
              <a:rPr lang="el-GR" dirty="0"/>
              <a:t>-βλάβες του σκελετού ώστε να διατηρείται η ποιότητα και αντοχή του</a:t>
            </a:r>
          </a:p>
          <a:p>
            <a:pPr>
              <a:lnSpc>
                <a:spcPct val="150000"/>
              </a:lnSpc>
              <a:spcBef>
                <a:spcPts val="600"/>
              </a:spcBef>
              <a:spcAft>
                <a:spcPts val="600"/>
              </a:spcAft>
            </a:pPr>
            <a:r>
              <a:rPr lang="el-GR" dirty="0"/>
              <a:t>Προμηθεύει τον οργανισμό με ασβέστιο από το σκελετό ώστε να διατηρείται το ασβέστιο στο αίμα σταθερό</a:t>
            </a:r>
            <a:endParaRPr lang="en-US" dirty="0"/>
          </a:p>
        </p:txBody>
      </p:sp>
      <p:sp>
        <p:nvSpPr>
          <p:cNvPr id="5" name="Title 1">
            <a:extLst>
              <a:ext uri="{FF2B5EF4-FFF2-40B4-BE49-F238E27FC236}">
                <a16:creationId xmlns:a16="http://schemas.microsoft.com/office/drawing/2014/main" id="{5670ACCB-3167-4B3D-93AB-2DD234B5E9E9}"/>
              </a:ext>
            </a:extLst>
          </p:cNvPr>
          <p:cNvSpPr>
            <a:spLocks noGrp="1"/>
          </p:cNvSpPr>
          <p:nvPr>
            <p:ph type="title"/>
          </p:nvPr>
        </p:nvSpPr>
        <p:spPr>
          <a:xfrm>
            <a:off x="838200" y="607497"/>
            <a:ext cx="10515600" cy="1325563"/>
          </a:xfrm>
        </p:spPr>
        <p:txBody>
          <a:bodyPr>
            <a:normAutofit/>
          </a:bodyPr>
          <a:lstStyle/>
          <a:p>
            <a:pPr algn="ctr"/>
            <a:r>
              <a:rPr lang="en-US" sz="3200" b="1" dirty="0"/>
              <a:t>H </a:t>
            </a:r>
            <a:r>
              <a:rPr lang="el-GR" sz="3200" b="1" dirty="0"/>
              <a:t>Οστική ανακύκληση εξυπηρετεί 2 σκοπούς</a:t>
            </a:r>
            <a:endParaRPr lang="en-US" sz="3200" b="1" dirty="0"/>
          </a:p>
        </p:txBody>
      </p:sp>
    </p:spTree>
    <p:extLst>
      <p:ext uri="{BB962C8B-B14F-4D97-AF65-F5344CB8AC3E}">
        <p14:creationId xmlns:p14="http://schemas.microsoft.com/office/powerpoint/2010/main" val="169357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Structure of trabecular and cortical bone; the process of bone remodelling, and cellular signals from coupling factors and the IL-6 cytokine family that regulate bone remodelling and periosteal modelling. The proximal and distal ends of the growing murine femur (epiphyses) contain a high proportion of trabecular (cancellous) bone. Trabecular bone is also prevalent in the metaphyses, which is separated from the epiphysis by the epiphyseal (growth) plate; this is the site of longitudinal bone growth. The midshaft of the femur, diaphysis, contains a high proportion of cortical (compact) bone that surrounds the inner marrow space and trabecular regions. Bone remodelling occurs on trabecular surfaces, and on the endocortical surface (both surfaces together are termed the endosteum). Bone modelling occurs throughout life in murine bones on the outer periosteal surface (periosteum). During bone remodelling on the endosteum, (1) osteoclasts attach to the bone surface, resorb bone and release coupling factors that stimulate osteoblast differentiation on the endosteal surface. These coupling factors also signal to periosteal osteoblasts, perhaps through the osteocyte canalicular network. After the reversal phase, which remains poorly understood, particularly in murine bones (2) pre-osteoblasts mature, attach to the bone surface and fill the cavity created by osteoclasts with bone matrix, termed osteoid. (3) Mature osteoblasts, when their task of producing osteoid is completed, become lining cells or (4) become embedded within the osteoid as it is mineralised. These osteoblasts become osteocytes and release factors that regulate mineralisation. IL-6 family cytokines are released by the osteoblast lineage and act to stimulate osteoblast differentiation and bone matrix production on endosteal surfaces, but limit osteoblast activity on the periosteum.">
            <a:extLst>
              <a:ext uri="{FF2B5EF4-FFF2-40B4-BE49-F238E27FC236}">
                <a16:creationId xmlns:a16="http://schemas.microsoft.com/office/drawing/2014/main" id="{D7C8A9BC-6A89-4F4D-BC35-E75896481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086" y="385590"/>
            <a:ext cx="7753771" cy="573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8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4E47-9C7D-4268-8D87-60DDE7A5D712}"/>
              </a:ext>
            </a:extLst>
          </p:cNvPr>
          <p:cNvSpPr>
            <a:spLocks noGrp="1"/>
          </p:cNvSpPr>
          <p:nvPr>
            <p:ph type="title"/>
          </p:nvPr>
        </p:nvSpPr>
        <p:spPr>
          <a:xfrm>
            <a:off x="838200" y="234490"/>
            <a:ext cx="10515600" cy="1624586"/>
          </a:xfrm>
        </p:spPr>
        <p:txBody>
          <a:bodyPr>
            <a:normAutofit fontScale="90000"/>
          </a:bodyPr>
          <a:lstStyle/>
          <a:p>
            <a:pPr algn="ctr">
              <a:lnSpc>
                <a:spcPct val="100000"/>
              </a:lnSpc>
            </a:pPr>
            <a:br>
              <a:rPr lang="el-GR" sz="4000" i="1" dirty="0"/>
            </a:br>
            <a:r>
              <a:rPr lang="el-GR" sz="4000" i="1" dirty="0"/>
              <a:t>Υγιές έναντι </a:t>
            </a:r>
            <a:r>
              <a:rPr lang="el-GR" sz="4000" i="1" dirty="0" err="1"/>
              <a:t>οστεοπορωτικού</a:t>
            </a:r>
            <a:r>
              <a:rPr lang="el-GR" sz="4000" i="1" dirty="0"/>
              <a:t> οστού</a:t>
            </a:r>
            <a:br>
              <a:rPr lang="el-GR" sz="4000" i="1" dirty="0"/>
            </a:br>
            <a:r>
              <a:rPr lang="el-GR" sz="3100" i="1" dirty="0"/>
              <a:t>Οστεοπόρωση=πορώδες οστό </a:t>
            </a:r>
            <a:br>
              <a:rPr lang="el-GR" sz="4000" i="1" dirty="0"/>
            </a:br>
            <a:endParaRPr lang="en-US" sz="4000" i="1" dirty="0"/>
          </a:p>
        </p:txBody>
      </p:sp>
      <p:pic>
        <p:nvPicPr>
          <p:cNvPr id="3" name="Picture 2">
            <a:extLst>
              <a:ext uri="{FF2B5EF4-FFF2-40B4-BE49-F238E27FC236}">
                <a16:creationId xmlns:a16="http://schemas.microsoft.com/office/drawing/2014/main" id="{35EB69E6-71F7-4470-9052-03394D00AAD4}"/>
              </a:ext>
            </a:extLst>
          </p:cNvPr>
          <p:cNvPicPr>
            <a:picLocks noChangeAspect="1"/>
          </p:cNvPicPr>
          <p:nvPr/>
        </p:nvPicPr>
        <p:blipFill>
          <a:blip r:embed="rId2"/>
          <a:stretch>
            <a:fillRect/>
          </a:stretch>
        </p:blipFill>
        <p:spPr>
          <a:xfrm>
            <a:off x="1868058" y="1597794"/>
            <a:ext cx="8455885" cy="5005250"/>
          </a:xfrm>
          <a:prstGeom prst="rect">
            <a:avLst/>
          </a:prstGeom>
        </p:spPr>
      </p:pic>
    </p:spTree>
    <p:extLst>
      <p:ext uri="{BB962C8B-B14F-4D97-AF65-F5344CB8AC3E}">
        <p14:creationId xmlns:p14="http://schemas.microsoft.com/office/powerpoint/2010/main" val="386379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1121</Words>
  <Application>Microsoft Office PowerPoint</Application>
  <PresentationFormat>Widescreen</PresentationFormat>
  <Paragraphs>96</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Comic Sans MS</vt:lpstr>
      <vt:lpstr>Office Theme</vt:lpstr>
      <vt:lpstr>Οστεοπόρωση</vt:lpstr>
      <vt:lpstr>Ορισμός</vt:lpstr>
      <vt:lpstr>- Ο οστίτης ιστός αποτελείται από κύτταρα και αποτιτανωμένη οργανική ουσία. -  3 τύποι κυττάρων  - οστεοκύτταρα (κυρίως)  - οστεοβλάστες   -οστεοκλάστες - Καθ’ όλη την διάρκεια της ζωής το οστό βρίσκεται σε μια δυναμική διαδικασία καταστροφής και ανάπλασης της οργανικής ουσίας (ανακύκληση/turnover). </vt:lpstr>
      <vt:lpstr>Επιμετάλλωση του οστεοειδούς (κολλαγόνου)</vt:lpstr>
      <vt:lpstr>Οδοί ωρίμανσης των οστοβλαστών και οστεοκλαστών από πρόδρομα κύτταρα</vt:lpstr>
      <vt:lpstr>Οστική αναδόμηση (bone remodeling)</vt:lpstr>
      <vt:lpstr>H Οστική ανακύκληση εξυπηρετεί 2 σκοπούς</vt:lpstr>
      <vt:lpstr>PowerPoint Presentation</vt:lpstr>
      <vt:lpstr> Υγιές έναντι οστεοπορωτικού οστού Οστεοπόρωση=πορώδες οστό  </vt:lpstr>
      <vt:lpstr>Κορυφαία οστική πυκνότητα </vt:lpstr>
      <vt:lpstr>Ορισμός της οστεοπόρωσης  </vt:lpstr>
      <vt:lpstr>T-score &amp; Z-score</vt:lpstr>
      <vt:lpstr>Μέτρηση οστικής πυκνότητας με τη μέθοδο DXA  (Dual-Energy X-Ray Absorptiometry) </vt:lpstr>
      <vt:lpstr>PowerPoint Presentation</vt:lpstr>
      <vt:lpstr>Επιδημιολογία καταγμάτων στην ΣΣ, ισχίο και κερκίδα</vt:lpstr>
      <vt:lpstr>Παθοφυσιολογία της οστεοπόρωσης</vt:lpstr>
      <vt:lpstr>Ορμονική ρύθμιση της οστικής ανακύκλησης</vt:lpstr>
      <vt:lpstr>Αίτια οστεοπόρωσης</vt:lpstr>
      <vt:lpstr>PowerPoint Presentation</vt:lpstr>
      <vt:lpstr>Τυπική μετεμμηνοπαυσιακή γυναίκα με οστεοπόρωση</vt:lpstr>
      <vt:lpstr>Θεραπεία οστεοπόρωσης</vt:lpstr>
      <vt:lpstr>PowerPoint Presentation</vt:lpstr>
      <vt:lpstr>Περιστατικό </vt:lpstr>
      <vt:lpstr>PowerPoint Presentation</vt:lpstr>
      <vt:lpstr>PowerPoint Presentation</vt:lpstr>
      <vt:lpstr>PowerPoint Presentation</vt:lpstr>
      <vt:lpstr>PowerPoint Presentation</vt:lpstr>
      <vt:lpstr>PowerPoint Presentation</vt:lpstr>
      <vt:lpstr>Άλλα αίτια Οστεοπόρωσης:  Τα γλυκοκορτικοειδή  -αυξάνουν την οστική απορρόφηση - μειώνουν την εντερική απορρόφηση του  ασβεστίου και αυξάνουν την νεφρική απέκκριση του - προκαλούν υπογοναδισμό</vt:lpstr>
      <vt:lpstr>Δράση οστεοκαλσίνης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Οστεοπόρωση</dc:title>
  <dc:creator>ΜΑΡΓΑΡΙΤΗΣ ΓΡΗΓΟΡΙΟΣ</dc:creator>
  <cp:lastModifiedBy>ΜΑΡΓΑΡΙΤΗΣ ΓΡΗΓΟΡΙΟΣ</cp:lastModifiedBy>
  <cp:revision>1</cp:revision>
  <dcterms:created xsi:type="dcterms:W3CDTF">2021-09-26T15:21:53Z</dcterms:created>
  <dcterms:modified xsi:type="dcterms:W3CDTF">2021-10-18T06:56:24Z</dcterms:modified>
</cp:coreProperties>
</file>