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1" r:id="rId19"/>
    <p:sldId id="280" r:id="rId20"/>
    <p:sldId id="282" r:id="rId21"/>
    <p:sldId id="283" r:id="rId22"/>
    <p:sldId id="286" r:id="rId23"/>
    <p:sldId id="284" r:id="rId24"/>
    <p:sldId id="258" r:id="rId25"/>
    <p:sldId id="260" r:id="rId26"/>
    <p:sldId id="261" r:id="rId27"/>
    <p:sldId id="262" r:id="rId28"/>
    <p:sldId id="290" r:id="rId29"/>
    <p:sldId id="288" r:id="rId30"/>
    <p:sldId id="289" r:id="rId31"/>
    <p:sldId id="291" r:id="rId32"/>
    <p:sldId id="292" r:id="rId33"/>
    <p:sldId id="293" r:id="rId34"/>
    <p:sldId id="294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D62-307D-4BC7-88A0-36D78A6B9041}" type="datetimeFigureOut">
              <a:rPr lang="en-GB" smtClean="0"/>
              <a:t>18/05/2017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B684-2BFE-484E-80C8-7AC07CA2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983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D62-307D-4BC7-88A0-36D78A6B9041}" type="datetimeFigureOut">
              <a:rPr lang="en-GB" smtClean="0"/>
              <a:t>18/05/2017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B684-2BFE-484E-80C8-7AC07CA2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400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D62-307D-4BC7-88A0-36D78A6B9041}" type="datetimeFigureOut">
              <a:rPr lang="en-GB" smtClean="0"/>
              <a:t>18/05/2017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B684-2BFE-484E-80C8-7AC07CA2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41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D62-307D-4BC7-88A0-36D78A6B9041}" type="datetimeFigureOut">
              <a:rPr lang="en-GB" smtClean="0"/>
              <a:t>18/05/2017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B684-2BFE-484E-80C8-7AC07CA2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978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D62-307D-4BC7-88A0-36D78A6B9041}" type="datetimeFigureOut">
              <a:rPr lang="en-GB" smtClean="0"/>
              <a:t>18/05/2017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B684-2BFE-484E-80C8-7AC07CA2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592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D62-307D-4BC7-88A0-36D78A6B9041}" type="datetimeFigureOut">
              <a:rPr lang="en-GB" smtClean="0"/>
              <a:t>18/05/2017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B684-2BFE-484E-80C8-7AC07CA2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84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D62-307D-4BC7-88A0-36D78A6B9041}" type="datetimeFigureOut">
              <a:rPr lang="en-GB" smtClean="0"/>
              <a:t>18/05/2017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B684-2BFE-484E-80C8-7AC07CA2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09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D62-307D-4BC7-88A0-36D78A6B9041}" type="datetimeFigureOut">
              <a:rPr lang="en-GB" smtClean="0"/>
              <a:t>18/05/2017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B684-2BFE-484E-80C8-7AC07CA2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96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D62-307D-4BC7-88A0-36D78A6B9041}" type="datetimeFigureOut">
              <a:rPr lang="en-GB" smtClean="0"/>
              <a:t>18/05/2017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B684-2BFE-484E-80C8-7AC07CA2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85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D62-307D-4BC7-88A0-36D78A6B9041}" type="datetimeFigureOut">
              <a:rPr lang="en-GB" smtClean="0"/>
              <a:t>18/05/2017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B684-2BFE-484E-80C8-7AC07CA2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53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D62-307D-4BC7-88A0-36D78A6B9041}" type="datetimeFigureOut">
              <a:rPr lang="en-GB" smtClean="0"/>
              <a:t>18/05/2017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B684-2BFE-484E-80C8-7AC07CA2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166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0FD62-307D-4BC7-88A0-36D78A6B9041}" type="datetimeFigureOut">
              <a:rPr lang="en-GB" smtClean="0"/>
              <a:t>18/05/2017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FB684-2BFE-484E-80C8-7AC07CA2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68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Μαθημα 6 ΗΚΓ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989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75" y="476672"/>
            <a:ext cx="852874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08" y="5589240"/>
            <a:ext cx="4097337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83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965200"/>
            <a:ext cx="5480050" cy="49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00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57" y="1052736"/>
            <a:ext cx="443340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34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Αποτέλεσμα εικόνας για axis deviation eti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74709"/>
            <a:ext cx="8571082" cy="289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12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85775"/>
            <a:ext cx="8553450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74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"/>
          <a:stretch/>
        </p:blipFill>
        <p:spPr bwMode="auto">
          <a:xfrm>
            <a:off x="762000" y="981075"/>
            <a:ext cx="7620000" cy="458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20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3168352" cy="451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6752"/>
            <a:ext cx="3319950" cy="450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5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" y="188640"/>
            <a:ext cx="8631939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87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057" y="260648"/>
            <a:ext cx="648422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057" y="3933056"/>
            <a:ext cx="6484226" cy="242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8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8931580" cy="476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2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6-Step Method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66800" y="1981200"/>
            <a:ext cx="7391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defRPr/>
            </a:pPr>
            <a:endParaRPr lang="en-US" sz="3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lnSpc>
                <a:spcPct val="90000"/>
              </a:lnSpc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1. Rate &amp; Rhythm</a:t>
            </a:r>
          </a:p>
          <a:p>
            <a:pPr lvl="2">
              <a:lnSpc>
                <a:spcPct val="90000"/>
              </a:lnSpc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2. Axis Determination</a:t>
            </a:r>
          </a:p>
          <a:p>
            <a:pPr lvl="2">
              <a:lnSpc>
                <a:spcPct val="90000"/>
              </a:lnSpc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3. Intervals</a:t>
            </a:r>
          </a:p>
          <a:p>
            <a:pPr lvl="2">
              <a:lnSpc>
                <a:spcPct val="90000"/>
              </a:lnSpc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4. Morphology</a:t>
            </a:r>
          </a:p>
          <a:p>
            <a:pPr lvl="2">
              <a:lnSpc>
                <a:spcPct val="90000"/>
              </a:lnSpc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5. STE-Mimics</a:t>
            </a:r>
          </a:p>
          <a:p>
            <a:pPr lvl="2">
              <a:lnSpc>
                <a:spcPct val="90000"/>
              </a:lnSpc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6. Ischemia, Injury, &amp; Infarct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7474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5969905" cy="627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34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777686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42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5840"/>
            <a:ext cx="8774692" cy="502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70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88840"/>
            <a:ext cx="9198891" cy="322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74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Αποτέλεσμα εικόνας για old posterior 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6284"/>
            <a:ext cx="8609479" cy="41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3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8651"/>
            <a:ext cx="8229600" cy="390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54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568952" cy="461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9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772816"/>
            <a:ext cx="780775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98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50664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Αποτέλεσμα εικόνας για QT prolongation ischemiaEC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77" y="1124744"/>
            <a:ext cx="8602383" cy="476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85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0" y="1762625"/>
            <a:ext cx="7582959" cy="420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38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6872"/>
            <a:ext cx="7269024" cy="36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62068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Υπολογισμός συχνότητας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2474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64771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92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Αποτέλεσμα εικόνας για long Q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272808" cy="542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3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rugada e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9" y="1340768"/>
            <a:ext cx="8479029" cy="437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21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rvd e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60449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97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712968" cy="414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05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Αποτέλεσμα εικόνας για fusion bea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8254800" cy="572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64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ifeinthefastlane.com/wp-content/uploads/2011/11/trifascicular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06" y="1268760"/>
            <a:ext cx="844786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8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6120680" cy="290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25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https://lifeinthefastlane.com/wp-content/uploads/2011/03/RV-V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112062" cy="47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13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Αποτέλεσμα εικόνας για rvot ventricular ectop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232849" cy="61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87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7848873" cy="247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992888" cy="285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33265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Φλεβοκομβική παύση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3757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Αποτέλεσμα εικόνας για idiopathic lv tachycar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002614" cy="484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85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C:\Users\George\Desktop\sotton ECGs\focal AT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9830"/>
            <a:ext cx="9144000" cy="465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31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C:\Users\George\Desktop\sotton ECGs\AT with long P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857"/>
            <a:ext cx="9144000" cy="473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77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eorge\Desktop\sotton ECGs\focal V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0385"/>
            <a:ext cx="9144000" cy="465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63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7" descr="Scan 4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0" r="-6956"/>
          <a:stretch/>
        </p:blipFill>
        <p:spPr>
          <a:xfrm rot="5400000">
            <a:off x="2155159" y="-1083695"/>
            <a:ext cx="4852410" cy="912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0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93" r="-793"/>
          <a:stretch>
            <a:fillRect/>
          </a:stretch>
        </p:blipFill>
        <p:spPr>
          <a:xfrm>
            <a:off x="323528" y="1124744"/>
            <a:ext cx="8700625" cy="478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4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Αποτέλεσμα εικόνας για avnrt e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029850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709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Αποτέλεσμα εικόνας για flutter E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22008"/>
            <a:ext cx="8568952" cy="466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551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150921"/>
            <a:ext cx="7534597" cy="279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33" y="3933056"/>
            <a:ext cx="79803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476672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Atrial tachycardia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94025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1548"/>
            <a:ext cx="7200800" cy="266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36365"/>
            <a:ext cx="7200800" cy="232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548680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Πρώιμη κολπική συστολή</a:t>
            </a:r>
            <a:endParaRPr lang="en-GB" sz="2400" dirty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897" y="4293096"/>
            <a:ext cx="1642437" cy="1837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1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76200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797152"/>
            <a:ext cx="1646237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2606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Κολπικές μη αγόμενες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780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469044" cy="422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40466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2</a:t>
            </a:r>
            <a:r>
              <a:rPr lang="el-GR" baseline="30000" dirty="0" smtClean="0"/>
              <a:t>ου</a:t>
            </a:r>
            <a:r>
              <a:rPr lang="el-GR" dirty="0" smtClean="0"/>
              <a:t> βαθμού </a:t>
            </a:r>
            <a:r>
              <a:rPr lang="en-GB" dirty="0" err="1" smtClean="0"/>
              <a:t>Mobitz</a:t>
            </a:r>
            <a:r>
              <a:rPr lang="en-GB" dirty="0" smtClean="0"/>
              <a:t> 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649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Αποτέλεσμα εικόνας για 2nd degree AV bl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5" y="1115081"/>
            <a:ext cx="9107489" cy="48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54868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2</a:t>
            </a:r>
            <a:r>
              <a:rPr lang="el-GR" baseline="30000" dirty="0" smtClean="0"/>
              <a:t>ου</a:t>
            </a:r>
            <a:r>
              <a:rPr lang="el-GR" dirty="0" smtClean="0"/>
              <a:t> βαθμού </a:t>
            </a:r>
            <a:r>
              <a:rPr lang="en-GB" dirty="0" err="1" smtClean="0"/>
              <a:t>Mobitz</a:t>
            </a:r>
            <a:r>
              <a:rPr lang="en-GB" dirty="0" smtClean="0"/>
              <a:t> II </a:t>
            </a:r>
            <a:r>
              <a:rPr lang="el-GR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067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53</Words>
  <Application>Microsoft Office PowerPoint</Application>
  <PresentationFormat>On-screen Show (4:3)</PresentationFormat>
  <Paragraphs>16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Μαθημα 6 ΗΚΓ</vt:lpstr>
      <vt:lpstr>The 6-Step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Μαθημα 6 ΗΚΓ</dc:title>
  <dc:creator>George</dc:creator>
  <cp:lastModifiedBy>George</cp:lastModifiedBy>
  <cp:revision>9</cp:revision>
  <dcterms:created xsi:type="dcterms:W3CDTF">2017-05-17T19:32:51Z</dcterms:created>
  <dcterms:modified xsi:type="dcterms:W3CDTF">2017-05-18T18:25:37Z</dcterms:modified>
</cp:coreProperties>
</file>