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17" r:id="rId2"/>
    <p:sldId id="533" r:id="rId3"/>
    <p:sldId id="534" r:id="rId4"/>
    <p:sldId id="535" r:id="rId5"/>
    <p:sldId id="536" r:id="rId6"/>
    <p:sldId id="537" r:id="rId7"/>
    <p:sldId id="539" r:id="rId8"/>
    <p:sldId id="538" r:id="rId9"/>
    <p:sldId id="540" r:id="rId10"/>
    <p:sldId id="541" r:id="rId11"/>
    <p:sldId id="542" r:id="rId12"/>
  </p:sldIdLst>
  <p:sldSz cx="9144000" cy="6858000" type="screen4x3"/>
  <p:notesSz cx="7099300" cy="10234613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006699"/>
    <a:srgbClr val="FEC7B6"/>
    <a:srgbClr val="FDA083"/>
    <a:srgbClr val="FF2F2F"/>
    <a:srgbClr val="F7FBFB"/>
    <a:srgbClr val="F1F9F9"/>
    <a:srgbClr val="C8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378" autoAdjust="0"/>
    <p:restoredTop sz="97942" autoAdjust="0"/>
  </p:normalViewPr>
  <p:slideViewPr>
    <p:cSldViewPr>
      <p:cViewPr varScale="1">
        <p:scale>
          <a:sx n="107" d="100"/>
          <a:sy n="107" d="100"/>
        </p:scale>
        <p:origin x="213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2328" y="-108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1B7EBD-ABBD-46E8-A634-11DA0EA0F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C7CB199-CE27-4107-B41B-C5CB7554744C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/>
            <a:t>Γραφική γλώσσα επικοινωνίας μεταξύ μηχανικών, κατασκευαστών, χρηστών - επενδυτών  </a:t>
          </a:r>
        </a:p>
      </dgm:t>
    </dgm:pt>
    <dgm:pt modelId="{D9C7BC93-C72E-4933-A471-C08F015E2DEC}" type="parTrans" cxnId="{0D21C836-52D5-4225-B42E-FE41A362B878}">
      <dgm:prSet/>
      <dgm:spPr/>
      <dgm:t>
        <a:bodyPr/>
        <a:lstStyle/>
        <a:p>
          <a:endParaRPr lang="el-GR"/>
        </a:p>
      </dgm:t>
    </dgm:pt>
    <dgm:pt modelId="{214FCE25-8C6A-4F86-9A5D-036561EEEE00}" type="sibTrans" cxnId="{0D21C836-52D5-4225-B42E-FE41A362B878}">
      <dgm:prSet/>
      <dgm:spPr/>
      <dgm:t>
        <a:bodyPr/>
        <a:lstStyle/>
        <a:p>
          <a:endParaRPr lang="el-GR"/>
        </a:p>
      </dgm:t>
    </dgm:pt>
    <dgm:pt modelId="{2C5BAE7B-C8D7-4088-95C5-9A43173A591C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/>
            <a:t>Περιγράφει με ακρίβεια και σαφήνεια κατασκευαστικές λεπτομέρειες </a:t>
          </a:r>
        </a:p>
      </dgm:t>
    </dgm:pt>
    <dgm:pt modelId="{6A8FE644-E19E-4E64-A60D-7A8EB83B8569}" type="parTrans" cxnId="{49445820-2C5A-4C84-9C2F-19CB5279D0A6}">
      <dgm:prSet/>
      <dgm:spPr/>
      <dgm:t>
        <a:bodyPr/>
        <a:lstStyle/>
        <a:p>
          <a:endParaRPr lang="el-GR"/>
        </a:p>
      </dgm:t>
    </dgm:pt>
    <dgm:pt modelId="{8E7FC91E-1686-4588-8CAC-8C7394AB601D}" type="sibTrans" cxnId="{49445820-2C5A-4C84-9C2F-19CB5279D0A6}">
      <dgm:prSet/>
      <dgm:spPr/>
      <dgm:t>
        <a:bodyPr/>
        <a:lstStyle/>
        <a:p>
          <a:endParaRPr lang="el-GR"/>
        </a:p>
      </dgm:t>
    </dgm:pt>
    <dgm:pt modelId="{9896EA5F-BEFB-4A61-98D4-A35142C66A23}" type="pres">
      <dgm:prSet presAssocID="{371B7EBD-ABBD-46E8-A634-11DA0EA0FFF6}" presName="linear" presStyleCnt="0">
        <dgm:presLayoutVars>
          <dgm:animLvl val="lvl"/>
          <dgm:resizeHandles val="exact"/>
        </dgm:presLayoutVars>
      </dgm:prSet>
      <dgm:spPr/>
    </dgm:pt>
    <dgm:pt modelId="{7E38A3A3-C133-4E50-84E2-6108894B79E5}" type="pres">
      <dgm:prSet presAssocID="{7C7CB199-CE27-4107-B41B-C5CB7554744C}" presName="parentText" presStyleLbl="node1" presStyleIdx="0" presStyleCnt="2" custScaleY="59769" custLinFactY="-13970" custLinFactNeighborY="-100000">
        <dgm:presLayoutVars>
          <dgm:chMax val="0"/>
          <dgm:bulletEnabled val="1"/>
        </dgm:presLayoutVars>
      </dgm:prSet>
      <dgm:spPr/>
    </dgm:pt>
    <dgm:pt modelId="{E121F7A9-5E6B-4035-83A2-A4A883CC73C0}" type="pres">
      <dgm:prSet presAssocID="{214FCE25-8C6A-4F86-9A5D-036561EEEE00}" presName="spacer" presStyleCnt="0"/>
      <dgm:spPr/>
    </dgm:pt>
    <dgm:pt modelId="{1C00C30F-1D76-46AC-8157-FA396A9C1115}" type="pres">
      <dgm:prSet presAssocID="{2C5BAE7B-C8D7-4088-95C5-9A43173A591C}" presName="parentText" presStyleLbl="node1" presStyleIdx="1" presStyleCnt="2" custScaleX="100000" custScaleY="52712">
        <dgm:presLayoutVars>
          <dgm:chMax val="0"/>
          <dgm:bulletEnabled val="1"/>
        </dgm:presLayoutVars>
      </dgm:prSet>
      <dgm:spPr/>
    </dgm:pt>
  </dgm:ptLst>
  <dgm:cxnLst>
    <dgm:cxn modelId="{64567514-1666-4660-816F-451FD69EA2E1}" type="presOf" srcId="{2C5BAE7B-C8D7-4088-95C5-9A43173A591C}" destId="{1C00C30F-1D76-46AC-8157-FA396A9C1115}" srcOrd="0" destOrd="0" presId="urn:microsoft.com/office/officeart/2005/8/layout/vList2"/>
    <dgm:cxn modelId="{49445820-2C5A-4C84-9C2F-19CB5279D0A6}" srcId="{371B7EBD-ABBD-46E8-A634-11DA0EA0FFF6}" destId="{2C5BAE7B-C8D7-4088-95C5-9A43173A591C}" srcOrd="1" destOrd="0" parTransId="{6A8FE644-E19E-4E64-A60D-7A8EB83B8569}" sibTransId="{8E7FC91E-1686-4588-8CAC-8C7394AB601D}"/>
    <dgm:cxn modelId="{0D21C836-52D5-4225-B42E-FE41A362B878}" srcId="{371B7EBD-ABBD-46E8-A634-11DA0EA0FFF6}" destId="{7C7CB199-CE27-4107-B41B-C5CB7554744C}" srcOrd="0" destOrd="0" parTransId="{D9C7BC93-C72E-4933-A471-C08F015E2DEC}" sibTransId="{214FCE25-8C6A-4F86-9A5D-036561EEEE00}"/>
    <dgm:cxn modelId="{58446F8B-93AE-48C6-AFA2-06CE0E1F1457}" type="presOf" srcId="{371B7EBD-ABBD-46E8-A634-11DA0EA0FFF6}" destId="{9896EA5F-BEFB-4A61-98D4-A35142C66A23}" srcOrd="0" destOrd="0" presId="urn:microsoft.com/office/officeart/2005/8/layout/vList2"/>
    <dgm:cxn modelId="{0B914CA1-735C-4D2D-B058-A5529B36A527}" type="presOf" srcId="{7C7CB199-CE27-4107-B41B-C5CB7554744C}" destId="{7E38A3A3-C133-4E50-84E2-6108894B79E5}" srcOrd="0" destOrd="0" presId="urn:microsoft.com/office/officeart/2005/8/layout/vList2"/>
    <dgm:cxn modelId="{A97E0DD2-F16A-4CDF-8FF8-490EBD4190CD}" type="presParOf" srcId="{9896EA5F-BEFB-4A61-98D4-A35142C66A23}" destId="{7E38A3A3-C133-4E50-84E2-6108894B79E5}" srcOrd="0" destOrd="0" presId="urn:microsoft.com/office/officeart/2005/8/layout/vList2"/>
    <dgm:cxn modelId="{8AC373DC-8771-4C19-B762-4DEDD0D6741B}" type="presParOf" srcId="{9896EA5F-BEFB-4A61-98D4-A35142C66A23}" destId="{E121F7A9-5E6B-4035-83A2-A4A883CC73C0}" srcOrd="1" destOrd="0" presId="urn:microsoft.com/office/officeart/2005/8/layout/vList2"/>
    <dgm:cxn modelId="{C7B0D2B7-1084-4AB4-AD7E-B365B5B2E0D9}" type="presParOf" srcId="{9896EA5F-BEFB-4A61-98D4-A35142C66A23}" destId="{1C00C30F-1D76-46AC-8157-FA396A9C1115}" srcOrd="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71B7EBD-ABBD-46E8-A634-11DA0EA0F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C7CB199-CE27-4107-B41B-C5CB7554744C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/>
            <a:t>Ανάλογα με το περιεχόμενο (κατόψεις, προσόψεις, τομές, προβολικά, προοπτικά) </a:t>
          </a:r>
        </a:p>
      </dgm:t>
    </dgm:pt>
    <dgm:pt modelId="{D9C7BC93-C72E-4933-A471-C08F015E2DEC}" type="parTrans" cxnId="{0D21C836-52D5-4225-B42E-FE41A362B878}">
      <dgm:prSet/>
      <dgm:spPr/>
      <dgm:t>
        <a:bodyPr/>
        <a:lstStyle/>
        <a:p>
          <a:endParaRPr lang="el-GR"/>
        </a:p>
      </dgm:t>
    </dgm:pt>
    <dgm:pt modelId="{214FCE25-8C6A-4F86-9A5D-036561EEEE00}" type="sibTrans" cxnId="{0D21C836-52D5-4225-B42E-FE41A362B878}">
      <dgm:prSet/>
      <dgm:spPr/>
      <dgm:t>
        <a:bodyPr/>
        <a:lstStyle/>
        <a:p>
          <a:endParaRPr lang="el-GR"/>
        </a:p>
      </dgm:t>
    </dgm:pt>
    <dgm:pt modelId="{2C5BAE7B-C8D7-4088-95C5-9A43173A591C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/>
            <a:t>Ανάλογα με τη χρήση (μελέτης, κατασκευής, αρχιτεκτονικά, μηχανολογικά, ναυπηγικά, πολεοδομικά)</a:t>
          </a:r>
        </a:p>
      </dgm:t>
    </dgm:pt>
    <dgm:pt modelId="{6A8FE644-E19E-4E64-A60D-7A8EB83B8569}" type="parTrans" cxnId="{49445820-2C5A-4C84-9C2F-19CB5279D0A6}">
      <dgm:prSet/>
      <dgm:spPr/>
      <dgm:t>
        <a:bodyPr/>
        <a:lstStyle/>
        <a:p>
          <a:endParaRPr lang="el-GR"/>
        </a:p>
      </dgm:t>
    </dgm:pt>
    <dgm:pt modelId="{8E7FC91E-1686-4588-8CAC-8C7394AB601D}" type="sibTrans" cxnId="{49445820-2C5A-4C84-9C2F-19CB5279D0A6}">
      <dgm:prSet/>
      <dgm:spPr/>
      <dgm:t>
        <a:bodyPr/>
        <a:lstStyle/>
        <a:p>
          <a:endParaRPr lang="el-GR"/>
        </a:p>
      </dgm:t>
    </dgm:pt>
    <dgm:pt modelId="{059E39C9-1F26-4CB2-83D4-DEC3AE9ACC82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/>
            <a:t>     Ανάλογα με την τεχνική σχεδίασης ( ελεύθερο, γραμμικό, σκίτσο, σκαρίφημα)  </a:t>
          </a:r>
        </a:p>
      </dgm:t>
    </dgm:pt>
    <dgm:pt modelId="{3AACB465-20E8-4191-9F00-F15E9B0BEA7D}" type="parTrans" cxnId="{5515F353-2659-4258-8EE5-267578701908}">
      <dgm:prSet/>
      <dgm:spPr/>
    </dgm:pt>
    <dgm:pt modelId="{FEE44AF1-9FCA-4145-80EC-DFEBDB11839B}" type="sibTrans" cxnId="{5515F353-2659-4258-8EE5-267578701908}">
      <dgm:prSet/>
      <dgm:spPr/>
    </dgm:pt>
    <dgm:pt modelId="{9896EA5F-BEFB-4A61-98D4-A35142C66A23}" type="pres">
      <dgm:prSet presAssocID="{371B7EBD-ABBD-46E8-A634-11DA0EA0FFF6}" presName="linear" presStyleCnt="0">
        <dgm:presLayoutVars>
          <dgm:animLvl val="lvl"/>
          <dgm:resizeHandles val="exact"/>
        </dgm:presLayoutVars>
      </dgm:prSet>
      <dgm:spPr/>
    </dgm:pt>
    <dgm:pt modelId="{7E38A3A3-C133-4E50-84E2-6108894B79E5}" type="pres">
      <dgm:prSet presAssocID="{7C7CB199-CE27-4107-B41B-C5CB7554744C}" presName="parentText" presStyleLbl="node1" presStyleIdx="0" presStyleCnt="3" custScaleY="59769" custLinFactY="-13970" custLinFactNeighborY="-100000">
        <dgm:presLayoutVars>
          <dgm:chMax val="0"/>
          <dgm:bulletEnabled val="1"/>
        </dgm:presLayoutVars>
      </dgm:prSet>
      <dgm:spPr/>
    </dgm:pt>
    <dgm:pt modelId="{E121F7A9-5E6B-4035-83A2-A4A883CC73C0}" type="pres">
      <dgm:prSet presAssocID="{214FCE25-8C6A-4F86-9A5D-036561EEEE00}" presName="spacer" presStyleCnt="0"/>
      <dgm:spPr/>
    </dgm:pt>
    <dgm:pt modelId="{1C00C30F-1D76-46AC-8157-FA396A9C1115}" type="pres">
      <dgm:prSet presAssocID="{2C5BAE7B-C8D7-4088-95C5-9A43173A591C}" presName="parentText" presStyleLbl="node1" presStyleIdx="1" presStyleCnt="3" custScaleX="100000" custScaleY="52712">
        <dgm:presLayoutVars>
          <dgm:chMax val="0"/>
          <dgm:bulletEnabled val="1"/>
        </dgm:presLayoutVars>
      </dgm:prSet>
      <dgm:spPr/>
    </dgm:pt>
    <dgm:pt modelId="{C5DE31C7-D734-4B54-8389-F1EFAE0A6997}" type="pres">
      <dgm:prSet presAssocID="{8E7FC91E-1686-4588-8CAC-8C7394AB601D}" presName="spacer" presStyleCnt="0"/>
      <dgm:spPr/>
    </dgm:pt>
    <dgm:pt modelId="{7BF33629-FCFD-4B59-BA4A-90AD5E8E5D23}" type="pres">
      <dgm:prSet presAssocID="{059E39C9-1F26-4CB2-83D4-DEC3AE9ACC8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4567514-1666-4660-816F-451FD69EA2E1}" type="presOf" srcId="{2C5BAE7B-C8D7-4088-95C5-9A43173A591C}" destId="{1C00C30F-1D76-46AC-8157-FA396A9C1115}" srcOrd="0" destOrd="0" presId="urn:microsoft.com/office/officeart/2005/8/layout/vList2"/>
    <dgm:cxn modelId="{49445820-2C5A-4C84-9C2F-19CB5279D0A6}" srcId="{371B7EBD-ABBD-46E8-A634-11DA0EA0FFF6}" destId="{2C5BAE7B-C8D7-4088-95C5-9A43173A591C}" srcOrd="1" destOrd="0" parTransId="{6A8FE644-E19E-4E64-A60D-7A8EB83B8569}" sibTransId="{8E7FC91E-1686-4588-8CAC-8C7394AB601D}"/>
    <dgm:cxn modelId="{0D21C836-52D5-4225-B42E-FE41A362B878}" srcId="{371B7EBD-ABBD-46E8-A634-11DA0EA0FFF6}" destId="{7C7CB199-CE27-4107-B41B-C5CB7554744C}" srcOrd="0" destOrd="0" parTransId="{D9C7BC93-C72E-4933-A471-C08F015E2DEC}" sibTransId="{214FCE25-8C6A-4F86-9A5D-036561EEEE00}"/>
    <dgm:cxn modelId="{7086EF5B-9CEB-484A-9C8A-C922EE0C19A2}" type="presOf" srcId="{059E39C9-1F26-4CB2-83D4-DEC3AE9ACC82}" destId="{7BF33629-FCFD-4B59-BA4A-90AD5E8E5D23}" srcOrd="0" destOrd="0" presId="urn:microsoft.com/office/officeart/2005/8/layout/vList2"/>
    <dgm:cxn modelId="{5515F353-2659-4258-8EE5-267578701908}" srcId="{371B7EBD-ABBD-46E8-A634-11DA0EA0FFF6}" destId="{059E39C9-1F26-4CB2-83D4-DEC3AE9ACC82}" srcOrd="2" destOrd="0" parTransId="{3AACB465-20E8-4191-9F00-F15E9B0BEA7D}" sibTransId="{FEE44AF1-9FCA-4145-80EC-DFEBDB11839B}"/>
    <dgm:cxn modelId="{58446F8B-93AE-48C6-AFA2-06CE0E1F1457}" type="presOf" srcId="{371B7EBD-ABBD-46E8-A634-11DA0EA0FFF6}" destId="{9896EA5F-BEFB-4A61-98D4-A35142C66A23}" srcOrd="0" destOrd="0" presId="urn:microsoft.com/office/officeart/2005/8/layout/vList2"/>
    <dgm:cxn modelId="{0B914CA1-735C-4D2D-B058-A5529B36A527}" type="presOf" srcId="{7C7CB199-CE27-4107-B41B-C5CB7554744C}" destId="{7E38A3A3-C133-4E50-84E2-6108894B79E5}" srcOrd="0" destOrd="0" presId="urn:microsoft.com/office/officeart/2005/8/layout/vList2"/>
    <dgm:cxn modelId="{A97E0DD2-F16A-4CDF-8FF8-490EBD4190CD}" type="presParOf" srcId="{9896EA5F-BEFB-4A61-98D4-A35142C66A23}" destId="{7E38A3A3-C133-4E50-84E2-6108894B79E5}" srcOrd="0" destOrd="0" presId="urn:microsoft.com/office/officeart/2005/8/layout/vList2"/>
    <dgm:cxn modelId="{8AC373DC-8771-4C19-B762-4DEDD0D6741B}" type="presParOf" srcId="{9896EA5F-BEFB-4A61-98D4-A35142C66A23}" destId="{E121F7A9-5E6B-4035-83A2-A4A883CC73C0}" srcOrd="1" destOrd="0" presId="urn:microsoft.com/office/officeart/2005/8/layout/vList2"/>
    <dgm:cxn modelId="{C7B0D2B7-1084-4AB4-AD7E-B365B5B2E0D9}" type="presParOf" srcId="{9896EA5F-BEFB-4A61-98D4-A35142C66A23}" destId="{1C00C30F-1D76-46AC-8157-FA396A9C1115}" srcOrd="2" destOrd="0" presId="urn:microsoft.com/office/officeart/2005/8/layout/vList2"/>
    <dgm:cxn modelId="{BC7B73FE-4220-4380-8BA6-E9F6FFC52D21}" type="presParOf" srcId="{9896EA5F-BEFB-4A61-98D4-A35142C66A23}" destId="{C5DE31C7-D734-4B54-8389-F1EFAE0A6997}" srcOrd="3" destOrd="0" presId="urn:microsoft.com/office/officeart/2005/8/layout/vList2"/>
    <dgm:cxn modelId="{9DDE0017-19B4-4D56-AEDF-6CF1A17F090D}" type="presParOf" srcId="{9896EA5F-BEFB-4A61-98D4-A35142C66A23}" destId="{7BF33629-FCFD-4B59-BA4A-90AD5E8E5D23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71B7EBD-ABBD-46E8-A634-11DA0EA0F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C7CB199-CE27-4107-B41B-C5CB7554744C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b="1" u="sng" dirty="0"/>
            <a:t>Μηχανολογικό σχέδιο</a:t>
          </a:r>
          <a:r>
            <a:rPr lang="en-US" sz="1600" b="1" u="sng" dirty="0"/>
            <a:t>:</a:t>
          </a:r>
          <a:r>
            <a:rPr lang="en-US" sz="1600" b="1" u="none" dirty="0"/>
            <a:t> </a:t>
          </a:r>
          <a:r>
            <a:rPr lang="el-GR" sz="1600" dirty="0">
              <a:solidFill>
                <a:schemeClr val="bg1"/>
              </a:solidFill>
            </a:rPr>
            <a:t>τεχνική αναπαράσταση μηχανολογικών εξαρτημάτων </a:t>
          </a:r>
        </a:p>
        <a:p>
          <a:pPr>
            <a:buFont typeface="Arial" panose="020B0604020202020204" pitchFamily="34" charset="0"/>
            <a:buChar char="•"/>
          </a:pPr>
          <a:r>
            <a:rPr lang="el-GR" sz="1600" dirty="0">
              <a:solidFill>
                <a:schemeClr val="bg1"/>
              </a:solidFill>
            </a:rPr>
            <a:t>και μηχανημάτων</a:t>
          </a:r>
          <a:r>
            <a:rPr lang="en-US" sz="1600" dirty="0">
              <a:solidFill>
                <a:schemeClr val="bg1"/>
              </a:solidFill>
            </a:rPr>
            <a:t> </a:t>
          </a:r>
          <a:endParaRPr lang="el-GR" sz="1600" dirty="0">
            <a:solidFill>
              <a:schemeClr val="bg1"/>
            </a:solidFill>
          </a:endParaRPr>
        </a:p>
      </dgm:t>
    </dgm:pt>
    <dgm:pt modelId="{D9C7BC93-C72E-4933-A471-C08F015E2DEC}" type="parTrans" cxnId="{0D21C836-52D5-4225-B42E-FE41A362B878}">
      <dgm:prSet/>
      <dgm:spPr/>
      <dgm:t>
        <a:bodyPr/>
        <a:lstStyle/>
        <a:p>
          <a:endParaRPr lang="el-GR"/>
        </a:p>
      </dgm:t>
    </dgm:pt>
    <dgm:pt modelId="{214FCE25-8C6A-4F86-9A5D-036561EEEE00}" type="sibTrans" cxnId="{0D21C836-52D5-4225-B42E-FE41A362B878}">
      <dgm:prSet/>
      <dgm:spPr/>
      <dgm:t>
        <a:bodyPr/>
        <a:lstStyle/>
        <a:p>
          <a:endParaRPr lang="el-GR"/>
        </a:p>
      </dgm:t>
    </dgm:pt>
    <dgm:pt modelId="{2C5BAE7B-C8D7-4088-95C5-9A43173A591C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b="1" u="sng" dirty="0">
              <a:solidFill>
                <a:schemeClr val="bg1"/>
              </a:solidFill>
            </a:rPr>
            <a:t>Ηλεκτρολογικό σχέδιο</a:t>
          </a:r>
          <a:r>
            <a:rPr lang="en-US" sz="1600" b="1" u="sng" dirty="0">
              <a:solidFill>
                <a:schemeClr val="bg1"/>
              </a:solidFill>
            </a:rPr>
            <a:t>: </a:t>
          </a:r>
          <a:r>
            <a:rPr lang="el-GR" sz="1600" dirty="0">
              <a:solidFill>
                <a:schemeClr val="bg1"/>
              </a:solidFill>
            </a:rPr>
            <a:t>τεχνική αναπαράσταση ηλεκτρολογικών κυκλωμάτων ή εγκαταστάσεων κατοικιών/κτιρίων/μηχανουργίων</a:t>
          </a:r>
        </a:p>
      </dgm:t>
    </dgm:pt>
    <dgm:pt modelId="{6A8FE644-E19E-4E64-A60D-7A8EB83B8569}" type="parTrans" cxnId="{49445820-2C5A-4C84-9C2F-19CB5279D0A6}">
      <dgm:prSet/>
      <dgm:spPr/>
      <dgm:t>
        <a:bodyPr/>
        <a:lstStyle/>
        <a:p>
          <a:endParaRPr lang="el-GR"/>
        </a:p>
      </dgm:t>
    </dgm:pt>
    <dgm:pt modelId="{8E7FC91E-1686-4588-8CAC-8C7394AB601D}" type="sibTrans" cxnId="{49445820-2C5A-4C84-9C2F-19CB5279D0A6}">
      <dgm:prSet/>
      <dgm:spPr/>
      <dgm:t>
        <a:bodyPr/>
        <a:lstStyle/>
        <a:p>
          <a:endParaRPr lang="el-GR"/>
        </a:p>
      </dgm:t>
    </dgm:pt>
    <dgm:pt modelId="{059E39C9-1F26-4CB2-83D4-DEC3AE9ACC82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b="1" u="sng" dirty="0">
              <a:solidFill>
                <a:schemeClr val="bg1"/>
              </a:solidFill>
            </a:rPr>
            <a:t>Οικοδομικό/αρχιτεκτονικό σχέδιο</a:t>
          </a:r>
          <a:r>
            <a:rPr lang="en-US" sz="1600" b="1" u="sng" dirty="0">
              <a:solidFill>
                <a:schemeClr val="bg1"/>
              </a:solidFill>
            </a:rPr>
            <a:t>:  </a:t>
          </a:r>
          <a:r>
            <a:rPr lang="el-GR" sz="1600" dirty="0">
              <a:solidFill>
                <a:schemeClr val="bg1"/>
              </a:solidFill>
            </a:rPr>
            <a:t>τεχνική αναπαράσταση κτιρίων, οικοδομικών κατασκευών, έργων υποδομής</a:t>
          </a:r>
        </a:p>
      </dgm:t>
    </dgm:pt>
    <dgm:pt modelId="{3AACB465-20E8-4191-9F00-F15E9B0BEA7D}" type="parTrans" cxnId="{5515F353-2659-4258-8EE5-267578701908}">
      <dgm:prSet/>
      <dgm:spPr/>
      <dgm:t>
        <a:bodyPr/>
        <a:lstStyle/>
        <a:p>
          <a:endParaRPr lang="en-US"/>
        </a:p>
      </dgm:t>
    </dgm:pt>
    <dgm:pt modelId="{FEE44AF1-9FCA-4145-80EC-DFEBDB11839B}" type="sibTrans" cxnId="{5515F353-2659-4258-8EE5-267578701908}">
      <dgm:prSet/>
      <dgm:spPr/>
      <dgm:t>
        <a:bodyPr/>
        <a:lstStyle/>
        <a:p>
          <a:endParaRPr lang="en-US"/>
        </a:p>
      </dgm:t>
    </dgm:pt>
    <dgm:pt modelId="{9896EA5F-BEFB-4A61-98D4-A35142C66A23}" type="pres">
      <dgm:prSet presAssocID="{371B7EBD-ABBD-46E8-A634-11DA0EA0FFF6}" presName="linear" presStyleCnt="0">
        <dgm:presLayoutVars>
          <dgm:animLvl val="lvl"/>
          <dgm:resizeHandles val="exact"/>
        </dgm:presLayoutVars>
      </dgm:prSet>
      <dgm:spPr/>
    </dgm:pt>
    <dgm:pt modelId="{7E38A3A3-C133-4E50-84E2-6108894B79E5}" type="pres">
      <dgm:prSet presAssocID="{7C7CB199-CE27-4107-B41B-C5CB7554744C}" presName="parentText" presStyleLbl="node1" presStyleIdx="0" presStyleCnt="3" custScaleY="57644" custLinFactY="-13970" custLinFactNeighborY="-100000">
        <dgm:presLayoutVars>
          <dgm:chMax val="0"/>
          <dgm:bulletEnabled val="1"/>
        </dgm:presLayoutVars>
      </dgm:prSet>
      <dgm:spPr/>
    </dgm:pt>
    <dgm:pt modelId="{E121F7A9-5E6B-4035-83A2-A4A883CC73C0}" type="pres">
      <dgm:prSet presAssocID="{214FCE25-8C6A-4F86-9A5D-036561EEEE00}" presName="spacer" presStyleCnt="0"/>
      <dgm:spPr/>
    </dgm:pt>
    <dgm:pt modelId="{1C00C30F-1D76-46AC-8157-FA396A9C1115}" type="pres">
      <dgm:prSet presAssocID="{2C5BAE7B-C8D7-4088-95C5-9A43173A591C}" presName="parentText" presStyleLbl="node1" presStyleIdx="1" presStyleCnt="3" custScaleX="100000" custScaleY="61909" custLinFactY="-6127" custLinFactNeighborX="340" custLinFactNeighborY="-100000">
        <dgm:presLayoutVars>
          <dgm:chMax val="0"/>
          <dgm:bulletEnabled val="1"/>
        </dgm:presLayoutVars>
      </dgm:prSet>
      <dgm:spPr/>
    </dgm:pt>
    <dgm:pt modelId="{C5DE31C7-D734-4B54-8389-F1EFAE0A6997}" type="pres">
      <dgm:prSet presAssocID="{8E7FC91E-1686-4588-8CAC-8C7394AB601D}" presName="spacer" presStyleCnt="0"/>
      <dgm:spPr/>
    </dgm:pt>
    <dgm:pt modelId="{7BF33629-FCFD-4B59-BA4A-90AD5E8E5D23}" type="pres">
      <dgm:prSet presAssocID="{059E39C9-1F26-4CB2-83D4-DEC3AE9ACC82}" presName="parentText" presStyleLbl="node1" presStyleIdx="2" presStyleCnt="3" custScaleY="61560" custLinFactNeighborX="193" custLinFactNeighborY="-65655">
        <dgm:presLayoutVars>
          <dgm:chMax val="0"/>
          <dgm:bulletEnabled val="1"/>
        </dgm:presLayoutVars>
      </dgm:prSet>
      <dgm:spPr/>
    </dgm:pt>
  </dgm:ptLst>
  <dgm:cxnLst>
    <dgm:cxn modelId="{64567514-1666-4660-816F-451FD69EA2E1}" type="presOf" srcId="{2C5BAE7B-C8D7-4088-95C5-9A43173A591C}" destId="{1C00C30F-1D76-46AC-8157-FA396A9C1115}" srcOrd="0" destOrd="0" presId="urn:microsoft.com/office/officeart/2005/8/layout/vList2"/>
    <dgm:cxn modelId="{49445820-2C5A-4C84-9C2F-19CB5279D0A6}" srcId="{371B7EBD-ABBD-46E8-A634-11DA0EA0FFF6}" destId="{2C5BAE7B-C8D7-4088-95C5-9A43173A591C}" srcOrd="1" destOrd="0" parTransId="{6A8FE644-E19E-4E64-A60D-7A8EB83B8569}" sibTransId="{8E7FC91E-1686-4588-8CAC-8C7394AB601D}"/>
    <dgm:cxn modelId="{0D21C836-52D5-4225-B42E-FE41A362B878}" srcId="{371B7EBD-ABBD-46E8-A634-11DA0EA0FFF6}" destId="{7C7CB199-CE27-4107-B41B-C5CB7554744C}" srcOrd="0" destOrd="0" parTransId="{D9C7BC93-C72E-4933-A471-C08F015E2DEC}" sibTransId="{214FCE25-8C6A-4F86-9A5D-036561EEEE00}"/>
    <dgm:cxn modelId="{7086EF5B-9CEB-484A-9C8A-C922EE0C19A2}" type="presOf" srcId="{059E39C9-1F26-4CB2-83D4-DEC3AE9ACC82}" destId="{7BF33629-FCFD-4B59-BA4A-90AD5E8E5D23}" srcOrd="0" destOrd="0" presId="urn:microsoft.com/office/officeart/2005/8/layout/vList2"/>
    <dgm:cxn modelId="{5515F353-2659-4258-8EE5-267578701908}" srcId="{371B7EBD-ABBD-46E8-A634-11DA0EA0FFF6}" destId="{059E39C9-1F26-4CB2-83D4-DEC3AE9ACC82}" srcOrd="2" destOrd="0" parTransId="{3AACB465-20E8-4191-9F00-F15E9B0BEA7D}" sibTransId="{FEE44AF1-9FCA-4145-80EC-DFEBDB11839B}"/>
    <dgm:cxn modelId="{58446F8B-93AE-48C6-AFA2-06CE0E1F1457}" type="presOf" srcId="{371B7EBD-ABBD-46E8-A634-11DA0EA0FFF6}" destId="{9896EA5F-BEFB-4A61-98D4-A35142C66A23}" srcOrd="0" destOrd="0" presId="urn:microsoft.com/office/officeart/2005/8/layout/vList2"/>
    <dgm:cxn modelId="{0B914CA1-735C-4D2D-B058-A5529B36A527}" type="presOf" srcId="{7C7CB199-CE27-4107-B41B-C5CB7554744C}" destId="{7E38A3A3-C133-4E50-84E2-6108894B79E5}" srcOrd="0" destOrd="0" presId="urn:microsoft.com/office/officeart/2005/8/layout/vList2"/>
    <dgm:cxn modelId="{A97E0DD2-F16A-4CDF-8FF8-490EBD4190CD}" type="presParOf" srcId="{9896EA5F-BEFB-4A61-98D4-A35142C66A23}" destId="{7E38A3A3-C133-4E50-84E2-6108894B79E5}" srcOrd="0" destOrd="0" presId="urn:microsoft.com/office/officeart/2005/8/layout/vList2"/>
    <dgm:cxn modelId="{8AC373DC-8771-4C19-B762-4DEDD0D6741B}" type="presParOf" srcId="{9896EA5F-BEFB-4A61-98D4-A35142C66A23}" destId="{E121F7A9-5E6B-4035-83A2-A4A883CC73C0}" srcOrd="1" destOrd="0" presId="urn:microsoft.com/office/officeart/2005/8/layout/vList2"/>
    <dgm:cxn modelId="{C7B0D2B7-1084-4AB4-AD7E-B365B5B2E0D9}" type="presParOf" srcId="{9896EA5F-BEFB-4A61-98D4-A35142C66A23}" destId="{1C00C30F-1D76-46AC-8157-FA396A9C1115}" srcOrd="2" destOrd="0" presId="urn:microsoft.com/office/officeart/2005/8/layout/vList2"/>
    <dgm:cxn modelId="{BC7B73FE-4220-4380-8BA6-E9F6FFC52D21}" type="presParOf" srcId="{9896EA5F-BEFB-4A61-98D4-A35142C66A23}" destId="{C5DE31C7-D734-4B54-8389-F1EFAE0A6997}" srcOrd="3" destOrd="0" presId="urn:microsoft.com/office/officeart/2005/8/layout/vList2"/>
    <dgm:cxn modelId="{9DDE0017-19B4-4D56-AEDF-6CF1A17F090D}" type="presParOf" srcId="{9896EA5F-BEFB-4A61-98D4-A35142C66A23}" destId="{7BF33629-FCFD-4B59-BA4A-90AD5E8E5D23}" srcOrd="4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71B7EBD-ABBD-46E8-A634-11DA0EA0FFF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7C7CB199-CE27-4107-B41B-C5CB7554744C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>
              <a:solidFill>
                <a:schemeClr val="bg1"/>
              </a:solidFill>
            </a:rPr>
            <a:t>Ακρίβεια στη σχεδίαση</a:t>
          </a:r>
        </a:p>
      </dgm:t>
    </dgm:pt>
    <dgm:pt modelId="{D9C7BC93-C72E-4933-A471-C08F015E2DEC}" type="parTrans" cxnId="{0D21C836-52D5-4225-B42E-FE41A362B878}">
      <dgm:prSet/>
      <dgm:spPr/>
      <dgm:t>
        <a:bodyPr/>
        <a:lstStyle/>
        <a:p>
          <a:endParaRPr lang="el-GR"/>
        </a:p>
      </dgm:t>
    </dgm:pt>
    <dgm:pt modelId="{214FCE25-8C6A-4F86-9A5D-036561EEEE00}" type="sibTrans" cxnId="{0D21C836-52D5-4225-B42E-FE41A362B878}">
      <dgm:prSet/>
      <dgm:spPr/>
      <dgm:t>
        <a:bodyPr/>
        <a:lstStyle/>
        <a:p>
          <a:endParaRPr lang="el-GR"/>
        </a:p>
      </dgm:t>
    </dgm:pt>
    <dgm:pt modelId="{2C5BAE7B-C8D7-4088-95C5-9A43173A591C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>
              <a:solidFill>
                <a:schemeClr val="bg1"/>
              </a:solidFill>
            </a:rPr>
            <a:t>Ευκολία διορθώσεων/αλλαγών</a:t>
          </a:r>
        </a:p>
      </dgm:t>
    </dgm:pt>
    <dgm:pt modelId="{6A8FE644-E19E-4E64-A60D-7A8EB83B8569}" type="parTrans" cxnId="{49445820-2C5A-4C84-9C2F-19CB5279D0A6}">
      <dgm:prSet/>
      <dgm:spPr/>
      <dgm:t>
        <a:bodyPr/>
        <a:lstStyle/>
        <a:p>
          <a:endParaRPr lang="el-GR"/>
        </a:p>
      </dgm:t>
    </dgm:pt>
    <dgm:pt modelId="{8E7FC91E-1686-4588-8CAC-8C7394AB601D}" type="sibTrans" cxnId="{49445820-2C5A-4C84-9C2F-19CB5279D0A6}">
      <dgm:prSet/>
      <dgm:spPr/>
      <dgm:t>
        <a:bodyPr/>
        <a:lstStyle/>
        <a:p>
          <a:endParaRPr lang="el-GR"/>
        </a:p>
      </dgm:t>
    </dgm:pt>
    <dgm:pt modelId="{059E39C9-1F26-4CB2-83D4-DEC3AE9ACC82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>
              <a:solidFill>
                <a:schemeClr val="bg1"/>
              </a:solidFill>
            </a:rPr>
            <a:t>Αυξημένη παραγωγικότητα</a:t>
          </a:r>
        </a:p>
      </dgm:t>
    </dgm:pt>
    <dgm:pt modelId="{3AACB465-20E8-4191-9F00-F15E9B0BEA7D}" type="parTrans" cxnId="{5515F353-2659-4258-8EE5-267578701908}">
      <dgm:prSet/>
      <dgm:spPr/>
      <dgm:t>
        <a:bodyPr/>
        <a:lstStyle/>
        <a:p>
          <a:endParaRPr lang="en-US"/>
        </a:p>
      </dgm:t>
    </dgm:pt>
    <dgm:pt modelId="{FEE44AF1-9FCA-4145-80EC-DFEBDB11839B}" type="sibTrans" cxnId="{5515F353-2659-4258-8EE5-267578701908}">
      <dgm:prSet/>
      <dgm:spPr/>
      <dgm:t>
        <a:bodyPr/>
        <a:lstStyle/>
        <a:p>
          <a:endParaRPr lang="en-US"/>
        </a:p>
      </dgm:t>
    </dgm:pt>
    <dgm:pt modelId="{0ACEAF52-93D8-440D-9EDB-EBBF98278966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>
              <a:solidFill>
                <a:schemeClr val="bg1"/>
              </a:solidFill>
            </a:rPr>
            <a:t>Αυτοποιημένη εφαρμογή κανονισμών</a:t>
          </a:r>
        </a:p>
      </dgm:t>
    </dgm:pt>
    <dgm:pt modelId="{6852A569-668A-4A08-B264-BF3DBDAD38A7}" type="parTrans" cxnId="{98A457A2-F633-45F1-9E07-727EFA21586D}">
      <dgm:prSet/>
      <dgm:spPr/>
      <dgm:t>
        <a:bodyPr/>
        <a:lstStyle/>
        <a:p>
          <a:endParaRPr lang="en-US"/>
        </a:p>
      </dgm:t>
    </dgm:pt>
    <dgm:pt modelId="{50A109B0-8213-410A-AE63-CC037E99AF97}" type="sibTrans" cxnId="{98A457A2-F633-45F1-9E07-727EFA21586D}">
      <dgm:prSet/>
      <dgm:spPr/>
      <dgm:t>
        <a:bodyPr/>
        <a:lstStyle/>
        <a:p>
          <a:endParaRPr lang="en-US"/>
        </a:p>
      </dgm:t>
    </dgm:pt>
    <dgm:pt modelId="{97D597A1-2B84-4F0B-A034-64B22A2F6A2F}">
      <dgm:prSet custT="1"/>
      <dgm:spPr>
        <a:solidFill>
          <a:srgbClr val="006699"/>
        </a:solidFill>
      </dgm:spPr>
      <dgm:t>
        <a:bodyPr/>
        <a:lstStyle/>
        <a:p>
          <a:pPr rtl="0"/>
          <a:r>
            <a:rPr lang="el-GR" sz="1600" dirty="0">
              <a:solidFill>
                <a:schemeClr val="bg1"/>
              </a:solidFill>
            </a:rPr>
            <a:t>Τρισδιάστατη απεικόνιση/σχεδίαση</a:t>
          </a:r>
        </a:p>
      </dgm:t>
    </dgm:pt>
    <dgm:pt modelId="{3AF9ABE6-751C-40B8-AF99-9A5F69693578}" type="parTrans" cxnId="{2B789EE1-F207-453E-9424-E0D18C9F0811}">
      <dgm:prSet/>
      <dgm:spPr/>
      <dgm:t>
        <a:bodyPr/>
        <a:lstStyle/>
        <a:p>
          <a:endParaRPr lang="en-US"/>
        </a:p>
      </dgm:t>
    </dgm:pt>
    <dgm:pt modelId="{D08497F1-084C-4E50-9C97-0874E38C3C39}" type="sibTrans" cxnId="{2B789EE1-F207-453E-9424-E0D18C9F0811}">
      <dgm:prSet/>
      <dgm:spPr/>
      <dgm:t>
        <a:bodyPr/>
        <a:lstStyle/>
        <a:p>
          <a:endParaRPr lang="en-US"/>
        </a:p>
      </dgm:t>
    </dgm:pt>
    <dgm:pt modelId="{9896EA5F-BEFB-4A61-98D4-A35142C66A23}" type="pres">
      <dgm:prSet presAssocID="{371B7EBD-ABBD-46E8-A634-11DA0EA0FFF6}" presName="linear" presStyleCnt="0">
        <dgm:presLayoutVars>
          <dgm:animLvl val="lvl"/>
          <dgm:resizeHandles val="exact"/>
        </dgm:presLayoutVars>
      </dgm:prSet>
      <dgm:spPr/>
    </dgm:pt>
    <dgm:pt modelId="{7E38A3A3-C133-4E50-84E2-6108894B79E5}" type="pres">
      <dgm:prSet presAssocID="{7C7CB199-CE27-4107-B41B-C5CB7554744C}" presName="parentText" presStyleLbl="node1" presStyleIdx="0" presStyleCnt="5" custScaleY="57644" custLinFactY="-13970" custLinFactNeighborY="-100000">
        <dgm:presLayoutVars>
          <dgm:chMax val="0"/>
          <dgm:bulletEnabled val="1"/>
        </dgm:presLayoutVars>
      </dgm:prSet>
      <dgm:spPr/>
    </dgm:pt>
    <dgm:pt modelId="{E121F7A9-5E6B-4035-83A2-A4A883CC73C0}" type="pres">
      <dgm:prSet presAssocID="{214FCE25-8C6A-4F86-9A5D-036561EEEE00}" presName="spacer" presStyleCnt="0"/>
      <dgm:spPr/>
    </dgm:pt>
    <dgm:pt modelId="{1C00C30F-1D76-46AC-8157-FA396A9C1115}" type="pres">
      <dgm:prSet presAssocID="{2C5BAE7B-C8D7-4088-95C5-9A43173A591C}" presName="parentText" presStyleLbl="node1" presStyleIdx="1" presStyleCnt="5" custScaleX="100000" custScaleY="67896" custLinFactNeighborX="-154" custLinFactNeighborY="-31283">
        <dgm:presLayoutVars>
          <dgm:chMax val="0"/>
          <dgm:bulletEnabled val="1"/>
        </dgm:presLayoutVars>
      </dgm:prSet>
      <dgm:spPr/>
    </dgm:pt>
    <dgm:pt modelId="{C5DE31C7-D734-4B54-8389-F1EFAE0A6997}" type="pres">
      <dgm:prSet presAssocID="{8E7FC91E-1686-4588-8CAC-8C7394AB601D}" presName="spacer" presStyleCnt="0"/>
      <dgm:spPr/>
    </dgm:pt>
    <dgm:pt modelId="{7BF33629-FCFD-4B59-BA4A-90AD5E8E5D23}" type="pres">
      <dgm:prSet presAssocID="{059E39C9-1F26-4CB2-83D4-DEC3AE9ACC82}" presName="parentText" presStyleLbl="node1" presStyleIdx="2" presStyleCnt="5" custScaleY="64095" custLinFactNeighborX="193" custLinFactNeighborY="-65655">
        <dgm:presLayoutVars>
          <dgm:chMax val="0"/>
          <dgm:bulletEnabled val="1"/>
        </dgm:presLayoutVars>
      </dgm:prSet>
      <dgm:spPr/>
    </dgm:pt>
    <dgm:pt modelId="{922A78DE-E42D-443A-89C7-8BB351ACDA04}" type="pres">
      <dgm:prSet presAssocID="{FEE44AF1-9FCA-4145-80EC-DFEBDB11839B}" presName="spacer" presStyleCnt="0"/>
      <dgm:spPr/>
    </dgm:pt>
    <dgm:pt modelId="{04AEEB5B-C3FD-49CB-80FF-5166033EDC54}" type="pres">
      <dgm:prSet presAssocID="{0ACEAF52-93D8-440D-9EDB-EBBF98278966}" presName="parentText" presStyleLbl="node1" presStyleIdx="3" presStyleCnt="5" custScaleY="72631">
        <dgm:presLayoutVars>
          <dgm:chMax val="0"/>
          <dgm:bulletEnabled val="1"/>
        </dgm:presLayoutVars>
      </dgm:prSet>
      <dgm:spPr/>
    </dgm:pt>
    <dgm:pt modelId="{08C53163-402D-4AA3-9E06-447F037F2873}" type="pres">
      <dgm:prSet presAssocID="{50A109B0-8213-410A-AE63-CC037E99AF97}" presName="spacer" presStyleCnt="0"/>
      <dgm:spPr/>
    </dgm:pt>
    <dgm:pt modelId="{4674AC83-34B1-4816-82CE-9E46A54B7FEE}" type="pres">
      <dgm:prSet presAssocID="{97D597A1-2B84-4F0B-A034-64B22A2F6A2F}" presName="parentText" presStyleLbl="node1" presStyleIdx="4" presStyleCnt="5" custScaleY="60617">
        <dgm:presLayoutVars>
          <dgm:chMax val="0"/>
          <dgm:bulletEnabled val="1"/>
        </dgm:presLayoutVars>
      </dgm:prSet>
      <dgm:spPr/>
    </dgm:pt>
  </dgm:ptLst>
  <dgm:cxnLst>
    <dgm:cxn modelId="{9E4AE80F-808A-4DE0-B461-0EEEA2565D1D}" type="presOf" srcId="{0ACEAF52-93D8-440D-9EDB-EBBF98278966}" destId="{04AEEB5B-C3FD-49CB-80FF-5166033EDC54}" srcOrd="0" destOrd="0" presId="urn:microsoft.com/office/officeart/2005/8/layout/vList2"/>
    <dgm:cxn modelId="{64567514-1666-4660-816F-451FD69EA2E1}" type="presOf" srcId="{2C5BAE7B-C8D7-4088-95C5-9A43173A591C}" destId="{1C00C30F-1D76-46AC-8157-FA396A9C1115}" srcOrd="0" destOrd="0" presId="urn:microsoft.com/office/officeart/2005/8/layout/vList2"/>
    <dgm:cxn modelId="{49445820-2C5A-4C84-9C2F-19CB5279D0A6}" srcId="{371B7EBD-ABBD-46E8-A634-11DA0EA0FFF6}" destId="{2C5BAE7B-C8D7-4088-95C5-9A43173A591C}" srcOrd="1" destOrd="0" parTransId="{6A8FE644-E19E-4E64-A60D-7A8EB83B8569}" sibTransId="{8E7FC91E-1686-4588-8CAC-8C7394AB601D}"/>
    <dgm:cxn modelId="{0D21C836-52D5-4225-B42E-FE41A362B878}" srcId="{371B7EBD-ABBD-46E8-A634-11DA0EA0FFF6}" destId="{7C7CB199-CE27-4107-B41B-C5CB7554744C}" srcOrd="0" destOrd="0" parTransId="{D9C7BC93-C72E-4933-A471-C08F015E2DEC}" sibTransId="{214FCE25-8C6A-4F86-9A5D-036561EEEE00}"/>
    <dgm:cxn modelId="{7086EF5B-9CEB-484A-9C8A-C922EE0C19A2}" type="presOf" srcId="{059E39C9-1F26-4CB2-83D4-DEC3AE9ACC82}" destId="{7BF33629-FCFD-4B59-BA4A-90AD5E8E5D23}" srcOrd="0" destOrd="0" presId="urn:microsoft.com/office/officeart/2005/8/layout/vList2"/>
    <dgm:cxn modelId="{5515F353-2659-4258-8EE5-267578701908}" srcId="{371B7EBD-ABBD-46E8-A634-11DA0EA0FFF6}" destId="{059E39C9-1F26-4CB2-83D4-DEC3AE9ACC82}" srcOrd="2" destOrd="0" parTransId="{3AACB465-20E8-4191-9F00-F15E9B0BEA7D}" sibTransId="{FEE44AF1-9FCA-4145-80EC-DFEBDB11839B}"/>
    <dgm:cxn modelId="{58446F8B-93AE-48C6-AFA2-06CE0E1F1457}" type="presOf" srcId="{371B7EBD-ABBD-46E8-A634-11DA0EA0FFF6}" destId="{9896EA5F-BEFB-4A61-98D4-A35142C66A23}" srcOrd="0" destOrd="0" presId="urn:microsoft.com/office/officeart/2005/8/layout/vList2"/>
    <dgm:cxn modelId="{D2CEFB98-111B-4F74-AB7E-38F18DA2D68F}" type="presOf" srcId="{97D597A1-2B84-4F0B-A034-64B22A2F6A2F}" destId="{4674AC83-34B1-4816-82CE-9E46A54B7FEE}" srcOrd="0" destOrd="0" presId="urn:microsoft.com/office/officeart/2005/8/layout/vList2"/>
    <dgm:cxn modelId="{0B914CA1-735C-4D2D-B058-A5529B36A527}" type="presOf" srcId="{7C7CB199-CE27-4107-B41B-C5CB7554744C}" destId="{7E38A3A3-C133-4E50-84E2-6108894B79E5}" srcOrd="0" destOrd="0" presId="urn:microsoft.com/office/officeart/2005/8/layout/vList2"/>
    <dgm:cxn modelId="{98A457A2-F633-45F1-9E07-727EFA21586D}" srcId="{371B7EBD-ABBD-46E8-A634-11DA0EA0FFF6}" destId="{0ACEAF52-93D8-440D-9EDB-EBBF98278966}" srcOrd="3" destOrd="0" parTransId="{6852A569-668A-4A08-B264-BF3DBDAD38A7}" sibTransId="{50A109B0-8213-410A-AE63-CC037E99AF97}"/>
    <dgm:cxn modelId="{2B789EE1-F207-453E-9424-E0D18C9F0811}" srcId="{371B7EBD-ABBD-46E8-A634-11DA0EA0FFF6}" destId="{97D597A1-2B84-4F0B-A034-64B22A2F6A2F}" srcOrd="4" destOrd="0" parTransId="{3AF9ABE6-751C-40B8-AF99-9A5F69693578}" sibTransId="{D08497F1-084C-4E50-9C97-0874E38C3C39}"/>
    <dgm:cxn modelId="{A97E0DD2-F16A-4CDF-8FF8-490EBD4190CD}" type="presParOf" srcId="{9896EA5F-BEFB-4A61-98D4-A35142C66A23}" destId="{7E38A3A3-C133-4E50-84E2-6108894B79E5}" srcOrd="0" destOrd="0" presId="urn:microsoft.com/office/officeart/2005/8/layout/vList2"/>
    <dgm:cxn modelId="{8AC373DC-8771-4C19-B762-4DEDD0D6741B}" type="presParOf" srcId="{9896EA5F-BEFB-4A61-98D4-A35142C66A23}" destId="{E121F7A9-5E6B-4035-83A2-A4A883CC73C0}" srcOrd="1" destOrd="0" presId="urn:microsoft.com/office/officeart/2005/8/layout/vList2"/>
    <dgm:cxn modelId="{C7B0D2B7-1084-4AB4-AD7E-B365B5B2E0D9}" type="presParOf" srcId="{9896EA5F-BEFB-4A61-98D4-A35142C66A23}" destId="{1C00C30F-1D76-46AC-8157-FA396A9C1115}" srcOrd="2" destOrd="0" presId="urn:microsoft.com/office/officeart/2005/8/layout/vList2"/>
    <dgm:cxn modelId="{BC7B73FE-4220-4380-8BA6-E9F6FFC52D21}" type="presParOf" srcId="{9896EA5F-BEFB-4A61-98D4-A35142C66A23}" destId="{C5DE31C7-D734-4B54-8389-F1EFAE0A6997}" srcOrd="3" destOrd="0" presId="urn:microsoft.com/office/officeart/2005/8/layout/vList2"/>
    <dgm:cxn modelId="{9DDE0017-19B4-4D56-AEDF-6CF1A17F090D}" type="presParOf" srcId="{9896EA5F-BEFB-4A61-98D4-A35142C66A23}" destId="{7BF33629-FCFD-4B59-BA4A-90AD5E8E5D23}" srcOrd="4" destOrd="0" presId="urn:microsoft.com/office/officeart/2005/8/layout/vList2"/>
    <dgm:cxn modelId="{2DBD0D2A-E114-4498-91F1-B413AAA41AF5}" type="presParOf" srcId="{9896EA5F-BEFB-4A61-98D4-A35142C66A23}" destId="{922A78DE-E42D-443A-89C7-8BB351ACDA04}" srcOrd="5" destOrd="0" presId="urn:microsoft.com/office/officeart/2005/8/layout/vList2"/>
    <dgm:cxn modelId="{B2625539-299D-442C-8502-303A35D0357C}" type="presParOf" srcId="{9896EA5F-BEFB-4A61-98D4-A35142C66A23}" destId="{04AEEB5B-C3FD-49CB-80FF-5166033EDC54}" srcOrd="6" destOrd="0" presId="urn:microsoft.com/office/officeart/2005/8/layout/vList2"/>
    <dgm:cxn modelId="{39011A5A-8E35-4A95-8CA2-87A4C6C15DD1}" type="presParOf" srcId="{9896EA5F-BEFB-4A61-98D4-A35142C66A23}" destId="{08C53163-402D-4AA3-9E06-447F037F2873}" srcOrd="7" destOrd="0" presId="urn:microsoft.com/office/officeart/2005/8/layout/vList2"/>
    <dgm:cxn modelId="{89560AF8-93E3-4DE3-9AA6-3D5CE53FEA00}" type="presParOf" srcId="{9896EA5F-BEFB-4A61-98D4-A35142C66A23}" destId="{4674AC83-34B1-4816-82CE-9E46A54B7FEE}" srcOrd="8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8A3A3-C133-4E50-84E2-6108894B79E5}">
      <dsp:nvSpPr>
        <dsp:cNvPr id="0" name=""/>
        <dsp:cNvSpPr/>
      </dsp:nvSpPr>
      <dsp:spPr>
        <a:xfrm>
          <a:off x="0" y="737086"/>
          <a:ext cx="7273057" cy="727269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Γραφική γλώσσα επικοινωνίας μεταξύ μηχανικών, κατασκευαστών, χρηστών - επενδυτών  </a:t>
          </a:r>
        </a:p>
      </dsp:txBody>
      <dsp:txXfrm>
        <a:off x="35502" y="772588"/>
        <a:ext cx="7202053" cy="656265"/>
      </dsp:txXfrm>
    </dsp:sp>
    <dsp:sp modelId="{1C00C30F-1D76-46AC-8157-FA396A9C1115}">
      <dsp:nvSpPr>
        <dsp:cNvPr id="0" name=""/>
        <dsp:cNvSpPr/>
      </dsp:nvSpPr>
      <dsp:spPr>
        <a:xfrm>
          <a:off x="0" y="2008742"/>
          <a:ext cx="7273057" cy="641399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Περιγράφει με ακρίβεια και σαφήνεια κατασκευαστικές λεπτομέρειες </a:t>
          </a:r>
        </a:p>
      </dsp:txBody>
      <dsp:txXfrm>
        <a:off x="31311" y="2040053"/>
        <a:ext cx="7210435" cy="578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8A3A3-C133-4E50-84E2-6108894B79E5}">
      <dsp:nvSpPr>
        <dsp:cNvPr id="0" name=""/>
        <dsp:cNvSpPr/>
      </dsp:nvSpPr>
      <dsp:spPr>
        <a:xfrm>
          <a:off x="0" y="35086"/>
          <a:ext cx="7273057" cy="727269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Ανάλογα με το περιεχόμενο (κατόψεις, προσόψεις, τομές, προβολικά, προοπτικά) </a:t>
          </a:r>
        </a:p>
      </dsp:txBody>
      <dsp:txXfrm>
        <a:off x="35502" y="70588"/>
        <a:ext cx="7202053" cy="656265"/>
      </dsp:txXfrm>
    </dsp:sp>
    <dsp:sp modelId="{1C00C30F-1D76-46AC-8157-FA396A9C1115}">
      <dsp:nvSpPr>
        <dsp:cNvPr id="0" name=""/>
        <dsp:cNvSpPr/>
      </dsp:nvSpPr>
      <dsp:spPr>
        <a:xfrm>
          <a:off x="0" y="1306742"/>
          <a:ext cx="7273057" cy="641399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Ανάλογα με τη χρήση (μελέτης, κατασκευής, αρχιτεκτονικά, μηχανολογικά, ναυπηγικά, πολεοδομικά)</a:t>
          </a:r>
        </a:p>
      </dsp:txBody>
      <dsp:txXfrm>
        <a:off x="31311" y="1338053"/>
        <a:ext cx="7210435" cy="578777"/>
      </dsp:txXfrm>
    </dsp:sp>
    <dsp:sp modelId="{7BF33629-FCFD-4B59-BA4A-90AD5E8E5D23}">
      <dsp:nvSpPr>
        <dsp:cNvPr id="0" name=""/>
        <dsp:cNvSpPr/>
      </dsp:nvSpPr>
      <dsp:spPr>
        <a:xfrm>
          <a:off x="0" y="2135342"/>
          <a:ext cx="7273057" cy="1216800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/>
            <a:t>     Ανάλογα με την τεχνική σχεδίασης ( ελεύθερο, γραμμικό, σκίτσο, σκαρίφημα)  </a:t>
          </a:r>
        </a:p>
      </dsp:txBody>
      <dsp:txXfrm>
        <a:off x="59399" y="2194741"/>
        <a:ext cx="7154259" cy="10980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8A3A3-C133-4E50-84E2-6108894B79E5}">
      <dsp:nvSpPr>
        <dsp:cNvPr id="0" name=""/>
        <dsp:cNvSpPr/>
      </dsp:nvSpPr>
      <dsp:spPr>
        <a:xfrm>
          <a:off x="0" y="225929"/>
          <a:ext cx="7273057" cy="701412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/>
            <a:t>Μηχανολογικό σχέδιο</a:t>
          </a:r>
          <a:r>
            <a:rPr lang="en-US" sz="1600" b="1" u="sng" kern="1200" dirty="0"/>
            <a:t>:</a:t>
          </a:r>
          <a:r>
            <a:rPr lang="en-US" sz="1600" b="1" u="none" kern="1200" dirty="0"/>
            <a:t> </a:t>
          </a:r>
          <a:r>
            <a:rPr lang="el-GR" sz="1600" kern="1200" dirty="0">
              <a:solidFill>
                <a:schemeClr val="bg1"/>
              </a:solidFill>
            </a:rPr>
            <a:t>τεχνική αναπαράσταση μηχανολογικών εξαρτημάτων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l-GR" sz="1600" kern="1200" dirty="0">
              <a:solidFill>
                <a:schemeClr val="bg1"/>
              </a:solidFill>
            </a:rPr>
            <a:t>και μηχανημάτων</a:t>
          </a:r>
          <a:r>
            <a:rPr lang="en-US" sz="1600" kern="1200" dirty="0">
              <a:solidFill>
                <a:schemeClr val="bg1"/>
              </a:solidFill>
            </a:rPr>
            <a:t> </a:t>
          </a:r>
          <a:endParaRPr lang="el-GR" sz="1600" kern="1200" dirty="0">
            <a:solidFill>
              <a:schemeClr val="bg1"/>
            </a:solidFill>
          </a:endParaRPr>
        </a:p>
      </dsp:txBody>
      <dsp:txXfrm>
        <a:off x="34240" y="260169"/>
        <a:ext cx="7204577" cy="632932"/>
      </dsp:txXfrm>
    </dsp:sp>
    <dsp:sp modelId="{1C00C30F-1D76-46AC-8157-FA396A9C1115}">
      <dsp:nvSpPr>
        <dsp:cNvPr id="0" name=""/>
        <dsp:cNvSpPr/>
      </dsp:nvSpPr>
      <dsp:spPr>
        <a:xfrm>
          <a:off x="0" y="1209975"/>
          <a:ext cx="7273057" cy="753308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>
              <a:solidFill>
                <a:schemeClr val="bg1"/>
              </a:solidFill>
            </a:rPr>
            <a:t>Ηλεκτρολογικό σχέδιο</a:t>
          </a:r>
          <a:r>
            <a:rPr lang="en-US" sz="1600" b="1" u="sng" kern="1200" dirty="0">
              <a:solidFill>
                <a:schemeClr val="bg1"/>
              </a:solidFill>
            </a:rPr>
            <a:t>: </a:t>
          </a:r>
          <a:r>
            <a:rPr lang="el-GR" sz="1600" kern="1200" dirty="0">
              <a:solidFill>
                <a:schemeClr val="bg1"/>
              </a:solidFill>
            </a:rPr>
            <a:t>τεχνική αναπαράσταση ηλεκτρολογικών κυκλωμάτων ή εγκαταστάσεων κατοικιών/κτιρίων/μηχανουργίων</a:t>
          </a:r>
        </a:p>
      </dsp:txBody>
      <dsp:txXfrm>
        <a:off x="36773" y="1246748"/>
        <a:ext cx="7199511" cy="679762"/>
      </dsp:txXfrm>
    </dsp:sp>
    <dsp:sp modelId="{7BF33629-FCFD-4B59-BA4A-90AD5E8E5D23}">
      <dsp:nvSpPr>
        <dsp:cNvPr id="0" name=""/>
        <dsp:cNvSpPr/>
      </dsp:nvSpPr>
      <dsp:spPr>
        <a:xfrm>
          <a:off x="0" y="2289331"/>
          <a:ext cx="7273057" cy="749062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b="1" u="sng" kern="1200" dirty="0">
              <a:solidFill>
                <a:schemeClr val="bg1"/>
              </a:solidFill>
            </a:rPr>
            <a:t>Οικοδομικό/αρχιτεκτονικό σχέδιο</a:t>
          </a:r>
          <a:r>
            <a:rPr lang="en-US" sz="1600" b="1" u="sng" kern="1200" dirty="0">
              <a:solidFill>
                <a:schemeClr val="bg1"/>
              </a:solidFill>
            </a:rPr>
            <a:t>:  </a:t>
          </a:r>
          <a:r>
            <a:rPr lang="el-GR" sz="1600" kern="1200" dirty="0">
              <a:solidFill>
                <a:schemeClr val="bg1"/>
              </a:solidFill>
            </a:rPr>
            <a:t>τεχνική αναπαράσταση κτιρίων, οικοδομικών κατασκευών, έργων υποδομής</a:t>
          </a:r>
        </a:p>
      </dsp:txBody>
      <dsp:txXfrm>
        <a:off x="36566" y="2325897"/>
        <a:ext cx="7199925" cy="675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38A3A3-C133-4E50-84E2-6108894B79E5}">
      <dsp:nvSpPr>
        <dsp:cNvPr id="0" name=""/>
        <dsp:cNvSpPr/>
      </dsp:nvSpPr>
      <dsp:spPr>
        <a:xfrm>
          <a:off x="0" y="0"/>
          <a:ext cx="7609466" cy="593502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</a:rPr>
            <a:t>Ακρίβεια στη σχεδίαση</a:t>
          </a:r>
        </a:p>
      </dsp:txBody>
      <dsp:txXfrm>
        <a:off x="28972" y="28972"/>
        <a:ext cx="7551522" cy="535558"/>
      </dsp:txXfrm>
    </dsp:sp>
    <dsp:sp modelId="{1C00C30F-1D76-46AC-8157-FA396A9C1115}">
      <dsp:nvSpPr>
        <dsp:cNvPr id="0" name=""/>
        <dsp:cNvSpPr/>
      </dsp:nvSpPr>
      <dsp:spPr>
        <a:xfrm>
          <a:off x="0" y="703569"/>
          <a:ext cx="7609466" cy="699057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</a:rPr>
            <a:t>Ευκολία διορθώσεων/αλλαγών</a:t>
          </a:r>
        </a:p>
      </dsp:txBody>
      <dsp:txXfrm>
        <a:off x="34125" y="737694"/>
        <a:ext cx="7541216" cy="630807"/>
      </dsp:txXfrm>
    </dsp:sp>
    <dsp:sp modelId="{7BF33629-FCFD-4B59-BA4A-90AD5E8E5D23}">
      <dsp:nvSpPr>
        <dsp:cNvPr id="0" name=""/>
        <dsp:cNvSpPr/>
      </dsp:nvSpPr>
      <dsp:spPr>
        <a:xfrm>
          <a:off x="0" y="1506581"/>
          <a:ext cx="7609466" cy="659922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</a:rPr>
            <a:t>Αυξημένη παραγωγικότητα</a:t>
          </a:r>
        </a:p>
      </dsp:txBody>
      <dsp:txXfrm>
        <a:off x="32215" y="1538796"/>
        <a:ext cx="7545036" cy="595492"/>
      </dsp:txXfrm>
    </dsp:sp>
    <dsp:sp modelId="{04AEEB5B-C3FD-49CB-80FF-5166033EDC54}">
      <dsp:nvSpPr>
        <dsp:cNvPr id="0" name=""/>
        <dsp:cNvSpPr/>
      </dsp:nvSpPr>
      <dsp:spPr>
        <a:xfrm>
          <a:off x="0" y="2428900"/>
          <a:ext cx="7609466" cy="747808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</a:rPr>
            <a:t>Αυτοποιημένη εφαρμογή κανονισμών</a:t>
          </a:r>
        </a:p>
      </dsp:txBody>
      <dsp:txXfrm>
        <a:off x="36505" y="2465405"/>
        <a:ext cx="7536456" cy="674798"/>
      </dsp:txXfrm>
    </dsp:sp>
    <dsp:sp modelId="{4674AC83-34B1-4816-82CE-9E46A54B7FEE}">
      <dsp:nvSpPr>
        <dsp:cNvPr id="0" name=""/>
        <dsp:cNvSpPr/>
      </dsp:nvSpPr>
      <dsp:spPr>
        <a:xfrm>
          <a:off x="0" y="3335109"/>
          <a:ext cx="7609466" cy="624112"/>
        </a:xfrm>
        <a:prstGeom prst="roundRect">
          <a:avLst/>
        </a:prstGeom>
        <a:solidFill>
          <a:srgbClr val="0066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1600" kern="1200" dirty="0">
              <a:solidFill>
                <a:schemeClr val="bg1"/>
              </a:solidFill>
            </a:rPr>
            <a:t>Τρισδιάστατη απεικόνιση/σχεδίαση</a:t>
          </a:r>
        </a:p>
      </dsp:txBody>
      <dsp:txXfrm>
        <a:off x="30467" y="3365576"/>
        <a:ext cx="7548532" cy="5631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2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22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2A846A-ED2B-45BA-9F09-C28602AAA8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093185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696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/>
              <a:t>Click to edit Master text styles</a:t>
            </a:r>
          </a:p>
          <a:p>
            <a:pPr lvl="1"/>
            <a:r>
              <a:rPr lang="el-GR" noProof="0"/>
              <a:t>Second level</a:t>
            </a:r>
          </a:p>
          <a:p>
            <a:pPr lvl="2"/>
            <a:r>
              <a:rPr lang="el-GR" noProof="0"/>
              <a:t>Third level</a:t>
            </a:r>
          </a:p>
          <a:p>
            <a:pPr lvl="3"/>
            <a:r>
              <a:rPr lang="el-GR" noProof="0"/>
              <a:t>Fourth level</a:t>
            </a:r>
          </a:p>
          <a:p>
            <a:pPr lvl="4"/>
            <a:r>
              <a:rPr lang="el-GR" noProof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l" defTabSz="9652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60" tIns="48230" rIns="96460" bIns="48230" numCol="1" anchor="b" anchorCtr="0" compatLnSpc="1">
            <a:prstTxWarp prst="textNoShape">
              <a:avLst/>
            </a:prstTxWarp>
          </a:bodyPr>
          <a:lstStyle>
            <a:lvl1pPr algn="r" defTabSz="965200" eaLnBrk="1" hangingPunct="1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F6F370E6-0ADF-4AA9-8C2B-039EA9FCEF0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13266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8A51A-D0E6-4A52-9087-D10B3833E2EE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8434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E28D9-AF88-4287-A531-E06D63483A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7492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77025" y="188913"/>
            <a:ext cx="2071688" cy="5937250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188913"/>
            <a:ext cx="6067425" cy="59372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E5E33A-AB4E-4067-9CEF-6F73E5EDE5E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511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Τίτλος και Πίνακ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55875" y="188913"/>
            <a:ext cx="6192838" cy="5048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ίνακα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l-GR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FF0ED-1C4F-492F-A2B6-DC2C85AD314C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44167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CF565-B1BA-4EC8-91F9-369417CD455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3380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DEA50-3278-4AC5-A890-221A518460E2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916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44CB9-F6DB-4D11-BD85-DCF263CB39E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80112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E94C0D-F165-4623-97CF-72B7BE35A7AF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13946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491628-892D-484D-8090-7304E3DD267D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06444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0B5EFA-812D-46C8-B379-A6AC2BE3FAE9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92771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33A2B-8EBE-4D91-BF37-63D558454C2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7931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1826C0-D971-4431-B21B-447553167D31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6897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8"/>
          <p:cNvSpPr>
            <a:spLocks noChangeArrowheads="1"/>
          </p:cNvSpPr>
          <p:nvPr userDrawn="1"/>
        </p:nvSpPr>
        <p:spPr bwMode="auto">
          <a:xfrm>
            <a:off x="0" y="0"/>
            <a:ext cx="9144000" cy="908050"/>
          </a:xfrm>
          <a:prstGeom prst="rect">
            <a:avLst/>
          </a:prstGeom>
          <a:solidFill>
            <a:srgbClr val="0066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l-GR" sz="1600"/>
          </a:p>
        </p:txBody>
      </p:sp>
      <p:pic>
        <p:nvPicPr>
          <p:cNvPr id="4099" name="Picture 14" descr="dml-blue"/>
          <p:cNvPicPr>
            <a:picLocks noChangeAspect="1" noChangeArrowheads="1"/>
          </p:cNvPicPr>
          <p:nvPr userDrawn="1"/>
        </p:nvPicPr>
        <p:blipFill>
          <a:blip r:embed="rId14" cstate="print">
            <a:lum bright="70000" contrast="-70000"/>
            <a:grayscl/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133600"/>
            <a:ext cx="11525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Line 16"/>
          <p:cNvSpPr>
            <a:spLocks noChangeShapeType="1"/>
          </p:cNvSpPr>
          <p:nvPr userDrawn="1"/>
        </p:nvSpPr>
        <p:spPr bwMode="auto">
          <a:xfrm>
            <a:off x="0" y="6453188"/>
            <a:ext cx="9144000" cy="0"/>
          </a:xfrm>
          <a:prstGeom prst="line">
            <a:avLst/>
          </a:prstGeom>
          <a:noFill/>
          <a:ln w="57150" cmpd="thickThin">
            <a:solidFill>
              <a:srgbClr val="3366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4101" name="Text Box 17"/>
          <p:cNvSpPr txBox="1">
            <a:spLocks noChangeArrowheads="1"/>
          </p:cNvSpPr>
          <p:nvPr userDrawn="1"/>
        </p:nvSpPr>
        <p:spPr bwMode="auto">
          <a:xfrm>
            <a:off x="0" y="-1587"/>
            <a:ext cx="157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r>
              <a:rPr lang="el-GR" b="1" dirty="0">
                <a:solidFill>
                  <a:schemeClr val="accent1"/>
                </a:solidFill>
              </a:rPr>
              <a:t>Συστήματα </a:t>
            </a:r>
            <a:r>
              <a:rPr lang="en-US" b="1" dirty="0">
                <a:solidFill>
                  <a:schemeClr val="accent1"/>
                </a:solidFill>
              </a:rPr>
              <a:t>CAD/CAM </a:t>
            </a:r>
            <a:r>
              <a:rPr lang="el-GR" b="1" dirty="0">
                <a:solidFill>
                  <a:schemeClr val="accent1"/>
                </a:solidFill>
              </a:rPr>
              <a:t>&amp; Τρισδιάστατη Μοντελοποίηση</a:t>
            </a:r>
          </a:p>
        </p:txBody>
      </p:sp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55875" y="188913"/>
            <a:ext cx="619283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04250" y="6467475"/>
            <a:ext cx="5397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b="1" smtClean="0">
                <a:solidFill>
                  <a:srgbClr val="336699"/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20BA31-F6A6-415A-A1D1-5A304777B1C6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  <p:grpSp>
        <p:nvGrpSpPr>
          <p:cNvPr id="4104" name="Group 44"/>
          <p:cNvGrpSpPr>
            <a:grpSpLocks/>
          </p:cNvGrpSpPr>
          <p:nvPr userDrawn="1"/>
        </p:nvGrpSpPr>
        <p:grpSpPr bwMode="auto">
          <a:xfrm>
            <a:off x="8883650" y="188913"/>
            <a:ext cx="519113" cy="519112"/>
            <a:chOff x="1024" y="1705"/>
            <a:chExt cx="327" cy="327"/>
          </a:xfrm>
        </p:grpSpPr>
        <p:sp>
          <p:nvSpPr>
            <p:cNvPr id="4108" name="Oval 45"/>
            <p:cNvSpPr>
              <a:spLocks noChangeArrowheads="1"/>
            </p:cNvSpPr>
            <p:nvPr userDrawn="1"/>
          </p:nvSpPr>
          <p:spPr bwMode="auto">
            <a:xfrm>
              <a:off x="1035" y="1705"/>
              <a:ext cx="316" cy="327"/>
            </a:xfrm>
            <a:prstGeom prst="ellipse">
              <a:avLst/>
            </a:prstGeom>
            <a:solidFill>
              <a:schemeClr val="accent1"/>
            </a:solidFill>
            <a:ln w="31750" algn="ctr">
              <a:solidFill>
                <a:srgbClr val="2850A0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/>
              <a:r>
                <a:rPr lang="en-US" sz="1800" b="1"/>
                <a:t>       </a:t>
              </a:r>
              <a:endParaRPr lang="el-GR" sz="1800" b="1"/>
            </a:p>
          </p:txBody>
        </p:sp>
        <p:sp>
          <p:nvSpPr>
            <p:cNvPr id="4109" name="Text Box 46"/>
            <p:cNvSpPr txBox="1">
              <a:spLocks noChangeArrowheads="1"/>
            </p:cNvSpPr>
            <p:nvPr userDrawn="1"/>
          </p:nvSpPr>
          <p:spPr bwMode="auto">
            <a:xfrm>
              <a:off x="1024" y="1753"/>
              <a:ext cx="11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algn="ctr" eaLnBrk="0" hangingPunct="0">
                <a:defRPr sz="1400"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algn="just"/>
              <a:endParaRPr lang="el-GR" sz="1600" b="1">
                <a:solidFill>
                  <a:schemeClr val="accent2"/>
                </a:solidFill>
              </a:endParaRPr>
            </a:p>
          </p:txBody>
        </p:sp>
      </p:grpSp>
      <p:sp>
        <p:nvSpPr>
          <p:cNvPr id="4105" name="Rectangle 47"/>
          <p:cNvSpPr>
            <a:spLocks noChangeArrowheads="1"/>
          </p:cNvSpPr>
          <p:nvPr userDrawn="1"/>
        </p:nvSpPr>
        <p:spPr bwMode="auto">
          <a:xfrm>
            <a:off x="8892367" y="279400"/>
            <a:ext cx="2984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just" eaLnBrk="0" hangingPunct="0"/>
            <a:r>
              <a:rPr lang="en-US" sz="1600" b="1" dirty="0">
                <a:solidFill>
                  <a:schemeClr val="accent2"/>
                </a:solidFill>
              </a:rPr>
              <a:t>3</a:t>
            </a:r>
            <a:endParaRPr lang="el-GR" sz="1600" b="1" dirty="0">
              <a:solidFill>
                <a:schemeClr val="accent2"/>
              </a:solidFill>
            </a:endParaRPr>
          </a:p>
        </p:txBody>
      </p:sp>
      <p:sp>
        <p:nvSpPr>
          <p:cNvPr id="4106" name="Text Box 57"/>
          <p:cNvSpPr txBox="1">
            <a:spLocks noChangeArrowheads="1"/>
          </p:cNvSpPr>
          <p:nvPr userDrawn="1"/>
        </p:nvSpPr>
        <p:spPr bwMode="auto">
          <a:xfrm>
            <a:off x="1" y="6454775"/>
            <a:ext cx="881538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l-GR" sz="1200" b="1" dirty="0">
                <a:solidFill>
                  <a:srgbClr val="336699"/>
                </a:solidFill>
              </a:rPr>
              <a:t>Κεφάλαιο </a:t>
            </a:r>
            <a:r>
              <a:rPr lang="en-US" sz="1200" b="1" dirty="0">
                <a:solidFill>
                  <a:srgbClr val="336699"/>
                </a:solidFill>
              </a:rPr>
              <a:t>3</a:t>
            </a:r>
            <a:r>
              <a:rPr lang="el-GR" sz="1200" b="1" kern="1200" dirty="0">
                <a:solidFill>
                  <a:srgbClr val="336699"/>
                </a:solidFill>
                <a:latin typeface="Arial" pitchFamily="34" charset="0"/>
                <a:ea typeface="+mn-ea"/>
                <a:cs typeface="Arial" pitchFamily="34" charset="0"/>
              </a:rPr>
              <a:t>: Μοντέλα στερεών</a:t>
            </a:r>
            <a:endParaRPr lang="en-GB" sz="1200" b="1" kern="1200" dirty="0">
              <a:solidFill>
                <a:srgbClr val="336699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 b="1">
          <a:solidFill>
            <a:srgbClr val="DDF0F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985526-0940-4B38-B8AB-B9E17A5C5DA6}" type="slidenum">
              <a:rPr lang="el-GR">
                <a:solidFill>
                  <a:srgbClr val="336699"/>
                </a:solidFill>
              </a:rPr>
              <a:pPr algn="r" eaLnBrk="1" hangingPunct="1"/>
              <a:t>1</a:t>
            </a:fld>
            <a:endParaRPr lang="el-GR">
              <a:solidFill>
                <a:srgbClr val="3366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940" y="188640"/>
            <a:ext cx="7273057" cy="504825"/>
          </a:xfrm>
        </p:spPr>
        <p:txBody>
          <a:bodyPr/>
          <a:lstStyle/>
          <a:p>
            <a:pPr eaLnBrk="1" hangingPunct="1"/>
            <a:r>
              <a:rPr lang="el-GR" sz="2400" dirty="0"/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251520" y="1772816"/>
            <a:ext cx="65341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kern="0" dirty="0">
                <a:solidFill>
                  <a:schemeClr val="tx1"/>
                </a:solidFill>
              </a:rPr>
              <a:t>Τι είναι</a:t>
            </a:r>
            <a:r>
              <a:rPr lang="en-US" kern="0" dirty="0">
                <a:solidFill>
                  <a:schemeClr val="tx1"/>
                </a:solidFill>
              </a:rPr>
              <a:t>;</a:t>
            </a:r>
          </a:p>
        </p:txBody>
      </p:sp>
      <p:graphicFrame>
        <p:nvGraphicFramePr>
          <p:cNvPr id="5" name="8 - Διάγραμμα">
            <a:extLst>
              <a:ext uri="{FF2B5EF4-FFF2-40B4-BE49-F238E27FC236}">
                <a16:creationId xmlns:a16="http://schemas.microsoft.com/office/drawing/2014/main" id="{6325A7D9-E45F-C304-9121-211AF3DD7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6088037"/>
              </p:ext>
            </p:extLst>
          </p:nvPr>
        </p:nvGraphicFramePr>
        <p:xfrm>
          <a:off x="1331193" y="2291029"/>
          <a:ext cx="727305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56831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985526-0940-4B38-B8AB-B9E17A5C5DA6}" type="slidenum">
              <a:rPr lang="el-GR">
                <a:solidFill>
                  <a:srgbClr val="336699"/>
                </a:solidFill>
              </a:rPr>
              <a:pPr algn="r" eaLnBrk="1" hangingPunct="1"/>
              <a:t>10</a:t>
            </a:fld>
            <a:endParaRPr lang="el-GR">
              <a:solidFill>
                <a:srgbClr val="3366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940" y="188640"/>
            <a:ext cx="7273057" cy="504825"/>
          </a:xfrm>
        </p:spPr>
        <p:txBody>
          <a:bodyPr/>
          <a:lstStyle/>
          <a:p>
            <a:pPr eaLnBrk="1" hangingPunct="1"/>
            <a:r>
              <a:rPr lang="el-GR" sz="2400" dirty="0"/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251520" y="1268760"/>
            <a:ext cx="65341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kern="0" dirty="0">
                <a:solidFill>
                  <a:schemeClr val="tx1"/>
                </a:solidFill>
              </a:rPr>
              <a:t>Γραμμές σχεδίασης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3" name="Picture 2" descr="A screenshot of a computer&#10;&#10;Description automatically generated">
            <a:extLst>
              <a:ext uri="{FF2B5EF4-FFF2-40B4-BE49-F238E27FC236}">
                <a16:creationId xmlns:a16="http://schemas.microsoft.com/office/drawing/2014/main" id="{BA472665-EB80-6BE0-9D31-EBB89C40A5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844824"/>
            <a:ext cx="8433243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12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985526-0940-4B38-B8AB-B9E17A5C5DA6}" type="slidenum">
              <a:rPr lang="el-GR">
                <a:solidFill>
                  <a:srgbClr val="336699"/>
                </a:solidFill>
              </a:rPr>
              <a:pPr algn="r" eaLnBrk="1" hangingPunct="1"/>
              <a:t>11</a:t>
            </a:fld>
            <a:endParaRPr lang="el-GR">
              <a:solidFill>
                <a:srgbClr val="3366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940" y="188640"/>
            <a:ext cx="7273057" cy="504825"/>
          </a:xfrm>
        </p:spPr>
        <p:txBody>
          <a:bodyPr/>
          <a:lstStyle/>
          <a:p>
            <a:pPr eaLnBrk="1" hangingPunct="1"/>
            <a:r>
              <a:rPr lang="el-GR" sz="2400" dirty="0"/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251520" y="1268760"/>
            <a:ext cx="65341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kern="0" dirty="0">
                <a:solidFill>
                  <a:schemeClr val="tx1"/>
                </a:solidFill>
              </a:rPr>
              <a:t>Γραμμές σχεδίασης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5" name="Picture 4" descr="A blue and white screen with black text&#10;&#10;Description automatically generated">
            <a:extLst>
              <a:ext uri="{FF2B5EF4-FFF2-40B4-BE49-F238E27FC236}">
                <a16:creationId xmlns:a16="http://schemas.microsoft.com/office/drawing/2014/main" id="{B49732F6-F49A-F0EC-F799-B754A3B8B2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700808"/>
            <a:ext cx="8179550" cy="4638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29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985526-0940-4B38-B8AB-B9E17A5C5DA6}" type="slidenum">
              <a:rPr lang="el-GR">
                <a:solidFill>
                  <a:srgbClr val="336699"/>
                </a:solidFill>
              </a:rPr>
              <a:pPr algn="r" eaLnBrk="1" hangingPunct="1"/>
              <a:t>2</a:t>
            </a:fld>
            <a:endParaRPr lang="el-GR">
              <a:solidFill>
                <a:srgbClr val="3366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940" y="188640"/>
            <a:ext cx="7273057" cy="504825"/>
          </a:xfrm>
        </p:spPr>
        <p:txBody>
          <a:bodyPr/>
          <a:lstStyle/>
          <a:p>
            <a:pPr eaLnBrk="1" hangingPunct="1"/>
            <a:r>
              <a:rPr lang="el-GR" sz="2400" dirty="0"/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251520" y="1772816"/>
            <a:ext cx="65341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kern="0" dirty="0">
                <a:solidFill>
                  <a:schemeClr val="tx1"/>
                </a:solidFill>
              </a:rPr>
              <a:t>Κατηγορίες σχεδίων</a:t>
            </a:r>
            <a:endParaRPr lang="en-US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8 - Διάγραμμα">
            <a:extLst>
              <a:ext uri="{FF2B5EF4-FFF2-40B4-BE49-F238E27FC236}">
                <a16:creationId xmlns:a16="http://schemas.microsoft.com/office/drawing/2014/main" id="{6325A7D9-E45F-C304-9121-211AF3DD7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0803780"/>
              </p:ext>
            </p:extLst>
          </p:nvPr>
        </p:nvGraphicFramePr>
        <p:xfrm>
          <a:off x="1331193" y="2291029"/>
          <a:ext cx="727305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41242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985526-0940-4B38-B8AB-B9E17A5C5DA6}" type="slidenum">
              <a:rPr lang="el-GR">
                <a:solidFill>
                  <a:srgbClr val="336699"/>
                </a:solidFill>
              </a:rPr>
              <a:pPr algn="r" eaLnBrk="1" hangingPunct="1"/>
              <a:t>3</a:t>
            </a:fld>
            <a:endParaRPr lang="el-GR">
              <a:solidFill>
                <a:srgbClr val="3366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940" y="188640"/>
            <a:ext cx="7273057" cy="504825"/>
          </a:xfrm>
        </p:spPr>
        <p:txBody>
          <a:bodyPr/>
          <a:lstStyle/>
          <a:p>
            <a:pPr eaLnBrk="1" hangingPunct="1"/>
            <a:r>
              <a:rPr lang="el-GR" sz="2400" dirty="0"/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251520" y="1772816"/>
            <a:ext cx="65341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kern="0" dirty="0">
                <a:solidFill>
                  <a:schemeClr val="tx1"/>
                </a:solidFill>
              </a:rPr>
              <a:t>Είδη τεχνικού σχεδίου</a:t>
            </a:r>
            <a:endParaRPr lang="en-US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8 - Διάγραμμα">
            <a:extLst>
              <a:ext uri="{FF2B5EF4-FFF2-40B4-BE49-F238E27FC236}">
                <a16:creationId xmlns:a16="http://schemas.microsoft.com/office/drawing/2014/main" id="{6325A7D9-E45F-C304-9121-211AF3DD7B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4142945"/>
              </p:ext>
            </p:extLst>
          </p:nvPr>
        </p:nvGraphicFramePr>
        <p:xfrm>
          <a:off x="1331193" y="2291029"/>
          <a:ext cx="7273057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2630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6192838" cy="5048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b="1">
                <a:latin typeface="+mj-lt"/>
                <a:ea typeface="+mj-ea"/>
                <a:cs typeface="+mj-cs"/>
              </a:rPr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l-GR" sz="2800" kern="0" dirty="0">
                <a:solidFill>
                  <a:schemeClr val="tx1"/>
                </a:solidFill>
                <a:latin typeface="+mn-lt"/>
              </a:rPr>
              <a:t>Σχεδιαση με το χέρι</a:t>
            </a:r>
          </a:p>
        </p:txBody>
      </p:sp>
      <p:pic>
        <p:nvPicPr>
          <p:cNvPr id="3" name="Picture 2" descr="A table with writing on it&#10;&#10;Description automatically generated">
            <a:extLst>
              <a:ext uri="{FF2B5EF4-FFF2-40B4-BE49-F238E27FC236}">
                <a16:creationId xmlns:a16="http://schemas.microsoft.com/office/drawing/2014/main" id="{FFE0A5CD-D5BE-EAF7-7885-489BF0EF01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243" y="1222358"/>
            <a:ext cx="4038600" cy="3685222"/>
          </a:xfrm>
          <a:prstGeom prst="rect">
            <a:avLst/>
          </a:prstGeom>
          <a:noFill/>
        </p:spPr>
      </p:pic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8604250" y="6467475"/>
            <a:ext cx="539750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fld id="{CB985526-0940-4B38-B8AB-B9E17A5C5DA6}" type="slidenum">
              <a:rPr lang="el-GR" b="1" kern="1200">
                <a:solidFill>
                  <a:srgbClr val="336699"/>
                </a:solidFill>
                <a:latin typeface="Arial" charset="0"/>
                <a:ea typeface="+mn-ea"/>
                <a:cs typeface="+mn-cs"/>
              </a:rPr>
              <a:pPr algn="r" eaLnBrk="1" hangingPunct="1">
                <a:spcAft>
                  <a:spcPts val="600"/>
                </a:spcAft>
                <a:defRPr/>
              </a:pPr>
              <a:t>4</a:t>
            </a:fld>
            <a:endParaRPr lang="el-GR" b="1" kern="1200">
              <a:solidFill>
                <a:srgbClr val="336699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7" name="Picture 6" descr="A close-up of a pencil and a pen&#10;&#10;Description automatically generated">
            <a:extLst>
              <a:ext uri="{FF2B5EF4-FFF2-40B4-BE49-F238E27FC236}">
                <a16:creationId xmlns:a16="http://schemas.microsoft.com/office/drawing/2014/main" id="{772BBE44-C12D-4272-909F-D1CD93B0B8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1960467" cy="3229707"/>
          </a:xfrm>
          <a:prstGeom prst="rect">
            <a:avLst/>
          </a:prstGeom>
        </p:spPr>
      </p:pic>
      <p:pic>
        <p:nvPicPr>
          <p:cNvPr id="9" name="Picture 8" descr="A group of pens with different colors&#10;&#10;Description automatically generated">
            <a:extLst>
              <a:ext uri="{FF2B5EF4-FFF2-40B4-BE49-F238E27FC236}">
                <a16:creationId xmlns:a16="http://schemas.microsoft.com/office/drawing/2014/main" id="{B3B7A718-5D15-C5E0-E516-B02C6DD76F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4905" y="3923037"/>
            <a:ext cx="2457276" cy="191787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2801CCD-80A8-9ECD-44E7-DF24D86EBEFF}"/>
              </a:ext>
            </a:extLst>
          </p:cNvPr>
          <p:cNvSpPr txBox="1"/>
          <p:nvPr/>
        </p:nvSpPr>
        <p:spPr>
          <a:xfrm>
            <a:off x="3130259" y="5961012"/>
            <a:ext cx="14417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Μύτες μολυβιού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6457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6192838" cy="5048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b="1">
                <a:latin typeface="+mj-lt"/>
                <a:ea typeface="+mj-ea"/>
                <a:cs typeface="+mj-cs"/>
              </a:rPr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l-GR" sz="2800" kern="0" dirty="0">
                <a:solidFill>
                  <a:schemeClr val="tx1"/>
                </a:solidFill>
                <a:latin typeface="+mn-lt"/>
              </a:rPr>
              <a:t>Σχεδιαση με το χέρι</a:t>
            </a:r>
          </a:p>
        </p:txBody>
      </p:sp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8604250" y="6467475"/>
            <a:ext cx="539750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fld id="{CB985526-0940-4B38-B8AB-B9E17A5C5DA6}" type="slidenum">
              <a:rPr lang="el-GR" b="1" kern="1200">
                <a:solidFill>
                  <a:srgbClr val="336699"/>
                </a:solidFill>
                <a:latin typeface="Arial" charset="0"/>
                <a:ea typeface="+mn-ea"/>
                <a:cs typeface="+mn-cs"/>
              </a:rPr>
              <a:pPr algn="r" eaLnBrk="1" hangingPunct="1">
                <a:spcAft>
                  <a:spcPts val="600"/>
                </a:spcAft>
                <a:defRPr/>
              </a:pPr>
              <a:t>5</a:t>
            </a:fld>
            <a:endParaRPr lang="el-GR" b="1" kern="1200">
              <a:solidFill>
                <a:srgbClr val="336699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19B9D7-7FC2-AD50-EC2D-B4C6197EE426}"/>
              </a:ext>
            </a:extLst>
          </p:cNvPr>
          <p:cNvSpPr txBox="1"/>
          <p:nvPr/>
        </p:nvSpPr>
        <p:spPr>
          <a:xfrm>
            <a:off x="395536" y="2288503"/>
            <a:ext cx="5328592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Τα χα</a:t>
            </a:r>
            <a:r>
              <a:rPr lang="en-US" dirty="0" err="1"/>
              <a:t>ρτιά</a:t>
            </a:r>
            <a:r>
              <a:rPr lang="en-US" dirty="0"/>
              <a:t> </a:t>
            </a:r>
            <a:r>
              <a:rPr lang="en-US" dirty="0" err="1"/>
              <a:t>σχεδί</a:t>
            </a:r>
            <a:r>
              <a:rPr lang="en-US" dirty="0"/>
              <a:t>ασης ταξινομούνται σε:</a:t>
            </a:r>
          </a:p>
          <a:p>
            <a:endParaRPr lang="en-US" dirty="0"/>
          </a:p>
          <a:p>
            <a:r>
              <a:rPr lang="en-US" dirty="0"/>
              <a:t>α) α</a:t>
            </a:r>
            <a:r>
              <a:rPr lang="en-US" dirty="0" err="1"/>
              <a:t>δι</a:t>
            </a:r>
            <a:r>
              <a:rPr lang="en-US" dirty="0"/>
              <a:t>αφανή (ματ/λεία )</a:t>
            </a:r>
          </a:p>
          <a:p>
            <a:endParaRPr lang="en-US" dirty="0"/>
          </a:p>
          <a:p>
            <a:r>
              <a:rPr lang="en-US" dirty="0"/>
              <a:t>β) </a:t>
            </a:r>
            <a:r>
              <a:rPr lang="en-US" dirty="0" err="1"/>
              <a:t>δι</a:t>
            </a:r>
            <a:r>
              <a:rPr lang="en-US" dirty="0"/>
              <a:t>αφανή</a:t>
            </a:r>
          </a:p>
          <a:p>
            <a:endParaRPr lang="en-US" dirty="0"/>
          </a:p>
          <a:p>
            <a:r>
              <a:rPr lang="en-US" dirty="0"/>
              <a:t>γ) </a:t>
            </a:r>
            <a:r>
              <a:rPr lang="en-US" dirty="0" err="1"/>
              <a:t>σύμφων</a:t>
            </a:r>
            <a:r>
              <a:rPr lang="en-US" dirty="0"/>
              <a:t>α με το βάρος</a:t>
            </a:r>
          </a:p>
          <a:p>
            <a:endParaRPr lang="en-US" dirty="0"/>
          </a:p>
          <a:p>
            <a:endParaRPr lang="en-US" dirty="0"/>
          </a:p>
          <a:p>
            <a:r>
              <a:rPr lang="el-GR" dirty="0"/>
              <a:t>Υπάρχουν σε</a:t>
            </a:r>
            <a:r>
              <a:rPr lang="en-US" dirty="0"/>
              <a:t> </a:t>
            </a:r>
            <a:r>
              <a:rPr lang="el-GR" dirty="0"/>
              <a:t>τυποποιημένα</a:t>
            </a:r>
            <a:r>
              <a:rPr lang="en-US" dirty="0"/>
              <a:t> </a:t>
            </a:r>
            <a:r>
              <a:rPr lang="el-GR" dirty="0"/>
              <a:t>μεγέθη:</a:t>
            </a:r>
            <a:endParaRPr lang="en-US" dirty="0"/>
          </a:p>
        </p:txBody>
      </p:sp>
      <p:pic>
        <p:nvPicPr>
          <p:cNvPr id="8" name="Picture 7" descr="A blue and white rectangular shapes&#10;&#10;Description automatically generated with medium confidence">
            <a:extLst>
              <a:ext uri="{FF2B5EF4-FFF2-40B4-BE49-F238E27FC236}">
                <a16:creationId xmlns:a16="http://schemas.microsoft.com/office/drawing/2014/main" id="{21B6C674-7010-8C8E-3BCF-92B4DAA39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01083"/>
            <a:ext cx="3418965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625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2555875" y="188913"/>
            <a:ext cx="6192838" cy="504825"/>
          </a:xfr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l-GR" b="1">
                <a:latin typeface="+mj-lt"/>
                <a:ea typeface="+mj-ea"/>
                <a:cs typeface="+mj-cs"/>
              </a:rPr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l">
              <a:spcBef>
                <a:spcPct val="20000"/>
              </a:spcBef>
            </a:pPr>
            <a:r>
              <a:rPr lang="el-GR" sz="2800" kern="0" dirty="0">
                <a:solidFill>
                  <a:schemeClr val="tx1"/>
                </a:solidFill>
                <a:latin typeface="+mn-lt"/>
              </a:rPr>
              <a:t>Σχεδιαση με το χέρι</a:t>
            </a:r>
          </a:p>
        </p:txBody>
      </p:sp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xfrm>
            <a:off x="8604250" y="6467475"/>
            <a:ext cx="539750" cy="33337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Aft>
                <a:spcPts val="600"/>
              </a:spcAft>
              <a:defRPr/>
            </a:pPr>
            <a:fld id="{CB985526-0940-4B38-B8AB-B9E17A5C5DA6}" type="slidenum">
              <a:rPr lang="el-GR" b="1" kern="1200">
                <a:solidFill>
                  <a:srgbClr val="336699"/>
                </a:solidFill>
                <a:latin typeface="Arial" charset="0"/>
                <a:ea typeface="+mn-ea"/>
                <a:cs typeface="+mn-cs"/>
              </a:rPr>
              <a:pPr algn="r" eaLnBrk="1" hangingPunct="1">
                <a:spcAft>
                  <a:spcPts val="600"/>
                </a:spcAft>
                <a:defRPr/>
              </a:pPr>
              <a:t>6</a:t>
            </a:fld>
            <a:endParaRPr lang="el-GR" b="1" kern="1200">
              <a:solidFill>
                <a:srgbClr val="336699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3" name="Picture 2" descr="A drawing board on a table&#10;&#10;Description automatically generated">
            <a:extLst>
              <a:ext uri="{FF2B5EF4-FFF2-40B4-BE49-F238E27FC236}">
                <a16:creationId xmlns:a16="http://schemas.microsoft.com/office/drawing/2014/main" id="{30AC2A86-4330-6B71-F5F8-F954FA54FA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1412776"/>
            <a:ext cx="2665412" cy="1910946"/>
          </a:xfrm>
          <a:prstGeom prst="rect">
            <a:avLst/>
          </a:prstGeom>
        </p:spPr>
      </p:pic>
      <p:pic>
        <p:nvPicPr>
          <p:cNvPr id="7" name="Picture 6" descr="A wooden ruler with a black handle&#10;&#10;Description automatically generated">
            <a:extLst>
              <a:ext uri="{FF2B5EF4-FFF2-40B4-BE49-F238E27FC236}">
                <a16:creationId xmlns:a16="http://schemas.microsoft.com/office/drawing/2014/main" id="{A2688BFC-EC70-4358-93BF-ABF52FD0C0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676" y="2907981"/>
            <a:ext cx="1873324" cy="1230242"/>
          </a:xfrm>
          <a:prstGeom prst="rect">
            <a:avLst/>
          </a:prstGeom>
        </p:spPr>
      </p:pic>
      <p:pic>
        <p:nvPicPr>
          <p:cNvPr id="10" name="Picture 9" descr="A white circular ruler with numbers&#10;&#10;Description automatically generated">
            <a:extLst>
              <a:ext uri="{FF2B5EF4-FFF2-40B4-BE49-F238E27FC236}">
                <a16:creationId xmlns:a16="http://schemas.microsoft.com/office/drawing/2014/main" id="{5B736558-2D10-1FF2-B5C4-0F1BBDD133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630777"/>
            <a:ext cx="1253540" cy="1002832"/>
          </a:xfrm>
          <a:prstGeom prst="rect">
            <a:avLst/>
          </a:prstGeom>
        </p:spPr>
      </p:pic>
      <p:pic>
        <p:nvPicPr>
          <p:cNvPr id="12" name="Picture 11" descr="A close-up of a compass&#10;&#10;Description automatically generated">
            <a:extLst>
              <a:ext uri="{FF2B5EF4-FFF2-40B4-BE49-F238E27FC236}">
                <a16:creationId xmlns:a16="http://schemas.microsoft.com/office/drawing/2014/main" id="{8F89E048-7BB8-9EB4-80D9-5DA15BF4AD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547" y="4321725"/>
            <a:ext cx="1800476" cy="1833818"/>
          </a:xfrm>
          <a:prstGeom prst="rect">
            <a:avLst/>
          </a:prstGeom>
        </p:spPr>
      </p:pic>
      <p:pic>
        <p:nvPicPr>
          <p:cNvPr id="14" name="Picture 13" descr="A close-up of a ruler&#10;&#10;Description automatically generated">
            <a:extLst>
              <a:ext uri="{FF2B5EF4-FFF2-40B4-BE49-F238E27FC236}">
                <a16:creationId xmlns:a16="http://schemas.microsoft.com/office/drawing/2014/main" id="{6C7BA828-3C54-959D-C8D8-C94A5B591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4495" y="3323722"/>
            <a:ext cx="1476581" cy="814501"/>
          </a:xfrm>
          <a:prstGeom prst="rect">
            <a:avLst/>
          </a:prstGeom>
        </p:spPr>
      </p:pic>
      <p:pic>
        <p:nvPicPr>
          <p:cNvPr id="16" name="Picture 15" descr="A black pen and a green box&#10;&#10;Description automatically generated">
            <a:extLst>
              <a:ext uri="{FF2B5EF4-FFF2-40B4-BE49-F238E27FC236}">
                <a16:creationId xmlns:a16="http://schemas.microsoft.com/office/drawing/2014/main" id="{900A89C9-FF5B-887E-9C6B-42AAFE3F62C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227" y="4537402"/>
            <a:ext cx="3025023" cy="140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5230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985526-0940-4B38-B8AB-B9E17A5C5DA6}" type="slidenum">
              <a:rPr lang="el-GR">
                <a:solidFill>
                  <a:srgbClr val="336699"/>
                </a:solidFill>
              </a:rPr>
              <a:pPr algn="r" eaLnBrk="1" hangingPunct="1"/>
              <a:t>7</a:t>
            </a:fld>
            <a:endParaRPr lang="el-GR">
              <a:solidFill>
                <a:srgbClr val="3366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940" y="188640"/>
            <a:ext cx="7273057" cy="504825"/>
          </a:xfrm>
        </p:spPr>
        <p:txBody>
          <a:bodyPr/>
          <a:lstStyle/>
          <a:p>
            <a:pPr eaLnBrk="1" hangingPunct="1"/>
            <a:r>
              <a:rPr lang="el-GR" sz="2400" dirty="0"/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251520" y="1268760"/>
            <a:ext cx="65341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kern="0" dirty="0">
                <a:solidFill>
                  <a:schemeClr val="tx1"/>
                </a:solidFill>
              </a:rPr>
              <a:t>Σχεδιασμός με Η/Υ-γιατί?</a:t>
            </a:r>
            <a:endParaRPr lang="en-US" kern="0" dirty="0">
              <a:solidFill>
                <a:schemeClr val="tx1"/>
              </a:solidFill>
            </a:endParaRPr>
          </a:p>
        </p:txBody>
      </p:sp>
      <p:graphicFrame>
        <p:nvGraphicFramePr>
          <p:cNvPr id="5" name="8 - Διάγραμμα">
            <a:extLst>
              <a:ext uri="{FF2B5EF4-FFF2-40B4-BE49-F238E27FC236}">
                <a16:creationId xmlns:a16="http://schemas.microsoft.com/office/drawing/2014/main" id="{6325A7D9-E45F-C304-9121-211AF3DD7B52}"/>
              </a:ext>
            </a:extLst>
          </p:cNvPr>
          <p:cNvGraphicFramePr/>
          <p:nvPr/>
        </p:nvGraphicFramePr>
        <p:xfrm>
          <a:off x="778959" y="1988839"/>
          <a:ext cx="7609466" cy="39604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84625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985526-0940-4B38-B8AB-B9E17A5C5DA6}" type="slidenum">
              <a:rPr lang="el-GR">
                <a:solidFill>
                  <a:srgbClr val="336699"/>
                </a:solidFill>
              </a:rPr>
              <a:pPr algn="r" eaLnBrk="1" hangingPunct="1"/>
              <a:t>8</a:t>
            </a:fld>
            <a:endParaRPr lang="el-GR">
              <a:solidFill>
                <a:srgbClr val="3366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940" y="188640"/>
            <a:ext cx="7273057" cy="504825"/>
          </a:xfrm>
        </p:spPr>
        <p:txBody>
          <a:bodyPr/>
          <a:lstStyle/>
          <a:p>
            <a:pPr eaLnBrk="1" hangingPunct="1"/>
            <a:r>
              <a:rPr lang="el-GR" sz="2400" dirty="0"/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251520" y="1268760"/>
            <a:ext cx="65341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kern="0" dirty="0">
                <a:solidFill>
                  <a:schemeClr val="tx1"/>
                </a:solidFill>
              </a:rPr>
              <a:t>Σχεδίαση με Η/Υ- Περιβάλλον </a:t>
            </a:r>
            <a:r>
              <a:rPr lang="en-US" kern="0" dirty="0">
                <a:solidFill>
                  <a:schemeClr val="tx1"/>
                </a:solidFill>
              </a:rPr>
              <a:t>Drafting </a:t>
            </a:r>
            <a:r>
              <a:rPr lang="el-GR" kern="0" dirty="0">
                <a:solidFill>
                  <a:schemeClr val="tx1"/>
                </a:solidFill>
              </a:rPr>
              <a:t>στο </a:t>
            </a:r>
            <a:r>
              <a:rPr lang="en-US" kern="0" dirty="0">
                <a:solidFill>
                  <a:schemeClr val="tx1"/>
                </a:solidFill>
              </a:rPr>
              <a:t>CATIA</a:t>
            </a:r>
            <a:r>
              <a:rPr lang="el-GR" kern="0" dirty="0">
                <a:solidFill>
                  <a:schemeClr val="tx1"/>
                </a:solidFill>
              </a:rPr>
              <a:t> </a:t>
            </a:r>
            <a:endParaRPr lang="en-US" kern="0" dirty="0">
              <a:solidFill>
                <a:schemeClr val="tx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9F1B93-FBDE-714F-2A09-B9D18E46F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516" y="1757234"/>
            <a:ext cx="8712968" cy="46832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17C9D67-2600-1EE8-49F8-E640C7547E7C}"/>
              </a:ext>
            </a:extLst>
          </p:cNvPr>
          <p:cNvSpPr txBox="1"/>
          <p:nvPr/>
        </p:nvSpPr>
        <p:spPr>
          <a:xfrm>
            <a:off x="3550039" y="3167390"/>
            <a:ext cx="26791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b="1" dirty="0"/>
              <a:t>Περιοχή Σχεδίασης </a:t>
            </a:r>
          </a:p>
          <a:p>
            <a:pPr algn="ctr"/>
            <a:r>
              <a:rPr lang="el-GR" b="1" dirty="0"/>
              <a:t>(προσόψεις, κατόψεις, τομές)</a:t>
            </a: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2DA1A0-49FE-1280-06D8-2218B6761FA2}"/>
              </a:ext>
            </a:extLst>
          </p:cNvPr>
          <p:cNvSpPr txBox="1"/>
          <p:nvPr/>
        </p:nvSpPr>
        <p:spPr>
          <a:xfrm>
            <a:off x="5681308" y="4295397"/>
            <a:ext cx="10919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/>
              <a:t>Υπόμνημα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A6D0693-A948-C184-8297-45D25C31AA2A}"/>
              </a:ext>
            </a:extLst>
          </p:cNvPr>
          <p:cNvSpPr txBox="1"/>
          <p:nvPr/>
        </p:nvSpPr>
        <p:spPr>
          <a:xfrm>
            <a:off x="3635896" y="2193839"/>
            <a:ext cx="342273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100" b="1" dirty="0"/>
              <a:t>Ρύθμιση τύπου, χρώματος και πάχους γραμμών</a:t>
            </a:r>
            <a:endParaRPr lang="en-US" sz="11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FCFDBC-4F34-C2C6-0CB7-A99BA6EED8F9}"/>
              </a:ext>
            </a:extLst>
          </p:cNvPr>
          <p:cNvSpPr txBox="1"/>
          <p:nvPr/>
        </p:nvSpPr>
        <p:spPr>
          <a:xfrm>
            <a:off x="7125689" y="3082751"/>
            <a:ext cx="1782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700" b="1" dirty="0"/>
              <a:t>Γραμμές εντολών</a:t>
            </a:r>
            <a:r>
              <a:rPr lang="en-US" sz="700" b="1" dirty="0"/>
              <a:t>:</a:t>
            </a:r>
          </a:p>
          <a:p>
            <a:pPr algn="ctr"/>
            <a:r>
              <a:rPr lang="el-GR" sz="700" b="1" dirty="0"/>
              <a:t>Διαστάσεις, εισαγωγή συμβολισμών</a:t>
            </a:r>
            <a:r>
              <a:rPr lang="el-GR" sz="1100" b="1" dirty="0"/>
              <a:t>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D098399C-AECD-E0B6-0C34-DE64484673E8}"/>
              </a:ext>
            </a:extLst>
          </p:cNvPr>
          <p:cNvCxnSpPr/>
          <p:nvPr/>
        </p:nvCxnSpPr>
        <p:spPr bwMode="auto">
          <a:xfrm flipV="1">
            <a:off x="5332526" y="2091339"/>
            <a:ext cx="0" cy="204999"/>
          </a:xfrm>
          <a:prstGeom prst="straightConnector1">
            <a:avLst/>
          </a:prstGeom>
          <a:solidFill>
            <a:srgbClr val="DDF0F1"/>
          </a:solidFill>
          <a:ln w="25400" cap="flat" cmpd="sng" algn="ctr">
            <a:solidFill>
              <a:srgbClr val="285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5DE1EE9-846C-808A-59D3-F779BF5BEAC5}"/>
              </a:ext>
            </a:extLst>
          </p:cNvPr>
          <p:cNvCxnSpPr>
            <a:cxnSpLocks/>
          </p:cNvCxnSpPr>
          <p:nvPr/>
        </p:nvCxnSpPr>
        <p:spPr bwMode="auto">
          <a:xfrm>
            <a:off x="7956376" y="3414077"/>
            <a:ext cx="0" cy="158939"/>
          </a:xfrm>
          <a:prstGeom prst="straightConnector1">
            <a:avLst/>
          </a:prstGeom>
          <a:solidFill>
            <a:srgbClr val="DDF0F1"/>
          </a:solidFill>
          <a:ln w="25400" cap="flat" cmpd="sng" algn="ctr">
            <a:solidFill>
              <a:srgbClr val="2850A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350CFF1-09EC-9EEB-2576-1930AC6FB3B1}"/>
              </a:ext>
            </a:extLst>
          </p:cNvPr>
          <p:cNvCxnSpPr>
            <a:cxnSpLocks/>
          </p:cNvCxnSpPr>
          <p:nvPr/>
        </p:nvCxnSpPr>
        <p:spPr bwMode="auto">
          <a:xfrm>
            <a:off x="6227291" y="4602294"/>
            <a:ext cx="0" cy="338874"/>
          </a:xfrm>
          <a:prstGeom prst="straightConnector1">
            <a:avLst/>
          </a:prstGeom>
          <a:solidFill>
            <a:srgbClr val="DDF0F1"/>
          </a:solidFill>
          <a:ln w="25400" cap="flat" cmpd="sng" algn="ctr">
            <a:solidFill>
              <a:srgbClr val="2850A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20403536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3 - Θέση αριθμού διαφάνειας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ctr" eaLnBrk="0" hangingPunct="0">
              <a:defRPr sz="1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B985526-0940-4B38-B8AB-B9E17A5C5DA6}" type="slidenum">
              <a:rPr lang="el-GR">
                <a:solidFill>
                  <a:srgbClr val="336699"/>
                </a:solidFill>
              </a:rPr>
              <a:pPr algn="r" eaLnBrk="1" hangingPunct="1"/>
              <a:t>9</a:t>
            </a:fld>
            <a:endParaRPr lang="el-GR">
              <a:solidFill>
                <a:srgbClr val="336699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1355940" y="188640"/>
            <a:ext cx="7273057" cy="504825"/>
          </a:xfrm>
        </p:spPr>
        <p:txBody>
          <a:bodyPr/>
          <a:lstStyle/>
          <a:p>
            <a:pPr eaLnBrk="1" hangingPunct="1"/>
            <a:r>
              <a:rPr lang="el-GR" sz="2400" dirty="0"/>
              <a:t>Τεχνικό Σχέδιο</a:t>
            </a:r>
          </a:p>
        </p:txBody>
      </p:sp>
      <p:sp>
        <p:nvSpPr>
          <p:cNvPr id="4" name="1 - Τίτλος">
            <a:extLst>
              <a:ext uri="{FF2B5EF4-FFF2-40B4-BE49-F238E27FC236}">
                <a16:creationId xmlns:a16="http://schemas.microsoft.com/office/drawing/2014/main" id="{C6293104-10C5-0E07-C1C4-CB310382B167}"/>
              </a:ext>
            </a:extLst>
          </p:cNvPr>
          <p:cNvSpPr txBox="1">
            <a:spLocks/>
          </p:cNvSpPr>
          <p:nvPr/>
        </p:nvSpPr>
        <p:spPr bwMode="auto">
          <a:xfrm>
            <a:off x="251520" y="1268760"/>
            <a:ext cx="6534167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rgbClr val="DDF0F1"/>
                </a:solidFill>
                <a:latin typeface="Arial" charset="0"/>
              </a:defRPr>
            </a:lvl9pPr>
          </a:lstStyle>
          <a:p>
            <a:pPr algn="just" eaLnBrk="1" hangingPunct="1"/>
            <a:r>
              <a:rPr lang="el-GR" kern="0" dirty="0">
                <a:solidFill>
                  <a:schemeClr val="tx1"/>
                </a:solidFill>
              </a:rPr>
              <a:t>Υπόμνημα</a:t>
            </a:r>
            <a:endParaRPr lang="en-US" kern="0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9D0AE-4960-1AAF-A832-DFD8EB1F6EC4}"/>
              </a:ext>
            </a:extLst>
          </p:cNvPr>
          <p:cNvSpPr txBox="1"/>
          <p:nvPr/>
        </p:nvSpPr>
        <p:spPr>
          <a:xfrm>
            <a:off x="395536" y="1795416"/>
            <a:ext cx="4719916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</a:t>
            </a:r>
            <a:r>
              <a:rPr lang="en-US" dirty="0"/>
              <a:t> υπό</a:t>
            </a:r>
            <a:r>
              <a:rPr lang="el-GR" dirty="0"/>
              <a:t>μνημ</a:t>
            </a:r>
            <a:r>
              <a:rPr lang="en-US" dirty="0"/>
              <a:t>α είναι η ταυτότητα του σχεδίου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/>
              <a:t>Το υπόμνημα σχεδιάζεται στο κάτω δεξιά μέρος του χαρτιού σχεδίασης ώστε, όταν διπλωθεί σε τελικό μέγεθος Α4 να είναι ορατό.</a:t>
            </a:r>
            <a:endParaRPr lang="en-US" dirty="0"/>
          </a:p>
        </p:txBody>
      </p:sp>
      <p:pic>
        <p:nvPicPr>
          <p:cNvPr id="13" name="Picture 12" descr="A white grid with red numbers and black text&#10;&#10;Description automatically generated">
            <a:extLst>
              <a:ext uri="{FF2B5EF4-FFF2-40B4-BE49-F238E27FC236}">
                <a16:creationId xmlns:a16="http://schemas.microsoft.com/office/drawing/2014/main" id="{73D7A45D-BBCD-4A1F-D8E2-FFF8ED3F8A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068960"/>
            <a:ext cx="7992888" cy="2338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480003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F0F1"/>
        </a:solidFill>
        <a:ln w="25400" cap="flat" cmpd="sng" algn="ctr">
          <a:solidFill>
            <a:srgbClr val="2850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DDF0F1"/>
        </a:solidFill>
        <a:ln w="25400" cap="flat" cmpd="sng" algn="ctr">
          <a:solidFill>
            <a:srgbClr val="2850A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l-GR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10648</TotalTime>
  <Words>276</Words>
  <Application>Microsoft Office PowerPoint</Application>
  <PresentationFormat>On-screen Show (4:3)</PresentationFormat>
  <Paragraphs>66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Arial</vt:lpstr>
      <vt:lpstr>Default Design</vt:lpstr>
      <vt:lpstr>Τεχνικό Σχέδιο</vt:lpstr>
      <vt:lpstr>Τεχνικό Σχέδιο</vt:lpstr>
      <vt:lpstr>Τεχνικό Σχέδιο</vt:lpstr>
      <vt:lpstr>Τεχνικό Σχέδιο</vt:lpstr>
      <vt:lpstr>Τεχνικό Σχέδιο</vt:lpstr>
      <vt:lpstr>Τεχνικό Σχέδιο</vt:lpstr>
      <vt:lpstr>Τεχνικό Σχέδιο</vt:lpstr>
      <vt:lpstr>Τεχνικό Σχέδιο</vt:lpstr>
      <vt:lpstr>Τεχνικό Σχέδιο</vt:lpstr>
      <vt:lpstr>Τεχνικό Σχέδιο</vt:lpstr>
      <vt:lpstr>Τεχνικό Σχέδιο</vt:lpstr>
    </vt:vector>
  </TitlesOfParts>
  <Company>TEI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Ζάβος Αναστάσιος</cp:lastModifiedBy>
  <cp:revision>1040</cp:revision>
  <dcterms:created xsi:type="dcterms:W3CDTF">2003-06-24T05:41:22Z</dcterms:created>
  <dcterms:modified xsi:type="dcterms:W3CDTF">2024-04-01T10:55:06Z</dcterms:modified>
</cp:coreProperties>
</file>