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16"/>
  </p:normalViewPr>
  <p:slideViewPr>
    <p:cSldViewPr snapToGrid="0">
      <p:cViewPr varScale="1">
        <p:scale>
          <a:sx n="103" d="100"/>
          <a:sy n="103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1BD32-CA3C-54C5-13DA-FF51289A59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ΒΙΒΛΙΟ ΠΡΩΤΟ 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0451FB-0808-3AFA-D203-1B713DEA99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561304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205F8-EAE5-BF09-51C9-903C56011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ΕΞΕΤΑΣΗ ΠΡΩΤΩΝ ΣΥΓΚΡΟΥΣΕΩΝ </a:t>
            </a:r>
            <a:br>
              <a:rPr lang="el-GR" dirty="0"/>
            </a:br>
            <a:r>
              <a:rPr lang="el-GR" dirty="0"/>
              <a:t>ΕΥΡΩΠΗΣ ΑΣΙΑΣ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F9203-CE83-A402-E87C-95237DB23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ΜΥΘΙΚ</a:t>
            </a:r>
            <a:r>
              <a:rPr lang="en-GR" dirty="0"/>
              <a:t>Έ</a:t>
            </a:r>
            <a:r>
              <a:rPr lang="el-GR" dirty="0"/>
              <a:t>Σ ΑΡΠΑΓΕΣ ΓΥΝΑΙΚΩΝ</a:t>
            </a:r>
          </a:p>
          <a:p>
            <a:r>
              <a:rPr lang="el-GR" dirty="0"/>
              <a:t>ΑΜΟΙΒΑΙΟ ΑΔΙΚΟ</a:t>
            </a:r>
          </a:p>
          <a:p>
            <a:r>
              <a:rPr lang="el-GR" dirty="0"/>
              <a:t>ΚΛΙΜΑΚΩΣΗ ΑΠΌ ΤΟΥΣ ΕΛΛΗΝΕΣ (ΤΡΩΙΚΟΣ ΠΟΛΕΜΟΣ)</a:t>
            </a:r>
          </a:p>
          <a:p>
            <a:r>
              <a:rPr lang="el-GR" dirty="0"/>
              <a:t>ΆΛΛΗ ΘΕΩΡΗΣΗ:</a:t>
            </a:r>
          </a:p>
          <a:p>
            <a:pPr lvl="1"/>
            <a:r>
              <a:rPr lang="el-GR" dirty="0"/>
              <a:t>ΚΡΟΙΣΟΣ </a:t>
            </a:r>
          </a:p>
          <a:p>
            <a:pPr lvl="1"/>
            <a:r>
              <a:rPr lang="el-GR" dirty="0"/>
              <a:t>1 Ο ΠΡΩΤΟΣ ΠΟΥ ΚΑΤΑΠΙΕΣΕ ΤΟΥΣ ΕΛΛΗΝΕΣ ΣΤΗΝ ΑΣΙΑ</a:t>
            </a:r>
          </a:p>
          <a:p>
            <a:pPr lvl="1"/>
            <a:r>
              <a:rPr lang="el-GR" dirty="0"/>
              <a:t>2. ΣΥΝΗΨΕ ΣΥΜΜΑΧΙΑ ΜΕ ΣΠΑΡΤΗ </a:t>
            </a:r>
          </a:p>
          <a:p>
            <a:endParaRPr lang="el-GR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523704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F225E-2E7A-0ACC-EFD4-EBB8FFAF0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DBD32-8CD9-AA10-AAF7-50B5E584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ΚΡΟΙΣΟΣ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7C1B4-8341-590A-6551-12C41BC95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ΛΥΔΙΚΟΣ ΛΟΓΟΣ (Ι 7-25)</a:t>
            </a:r>
          </a:p>
          <a:p>
            <a:r>
              <a:rPr lang="el-GR" dirty="0"/>
              <a:t>ΙΣΤΟΡΙΑ ΤΟΥ ΚΡΟΙΣΟΥ</a:t>
            </a:r>
          </a:p>
          <a:p>
            <a:r>
              <a:rPr lang="el-GR" dirty="0"/>
              <a:t>ΑΝΑΤΡΟΠΗ ΤΟΥ ΑΠΌ ΤΟΝ ΚΥΡΟ </a:t>
            </a:r>
          </a:p>
          <a:p>
            <a:pPr lvl="1"/>
            <a:r>
              <a:rPr lang="el-GR" dirty="0"/>
              <a:t>ΠΑΡΕΚΒΑΣΕΙΣ:</a:t>
            </a:r>
          </a:p>
          <a:p>
            <a:pPr lvl="1"/>
            <a:r>
              <a:rPr lang="el-GR" dirty="0"/>
              <a:t>ΚΡΟΙΣΟΣ ΚΑΙ ΣΟΛΩΝ (Ι 29-33)</a:t>
            </a:r>
          </a:p>
          <a:p>
            <a:pPr lvl="1"/>
            <a:r>
              <a:rPr lang="el-GR" dirty="0"/>
              <a:t>ΚΡΟΙΣΟΣ ΚΑΙ ΑΘΗΝΑ ΚΑΙ ΣΠΑΡΤΗ</a:t>
            </a:r>
          </a:p>
          <a:p>
            <a:pPr lvl="1"/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4120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30415-D309-0521-1293-18D85A767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ΚΥΡΟΣ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505B4-03D5-9E46-DC7C-C60BA7A16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ΚΥΡΟΣ ΑΝΑΤΡΕΠΕΙ ΤΟΝ ΤΕΛΕΥΤΑΙΟ ΒΑΣΙΛΙΑ ΤΩΝ ΜΗΔΩΝ </a:t>
            </a:r>
          </a:p>
          <a:p>
            <a:r>
              <a:rPr lang="el-GR" dirty="0"/>
              <a:t>ΠΑΛΑΙΟΤΕΡΗ ΙΣΤΟΡΙΑ ΤΩΝ ΜΗΔΩΝ (Ι 95-106)</a:t>
            </a:r>
          </a:p>
          <a:p>
            <a:r>
              <a:rPr lang="el-GR" dirty="0"/>
              <a:t>ΠΑΙΔΙΚΗ ΗΛΙΚΙΑ ΤΟΥ ΚΥΡΟΥ </a:t>
            </a:r>
          </a:p>
          <a:p>
            <a:r>
              <a:rPr lang="el-GR" dirty="0"/>
              <a:t>Η ΙΣΤΟΡΙΑ ΤΟΥ ΚΥΡΟΥ ΕΩΣ ΤΟΝ ΘΑΝΑΤΟ ΤΟΥ (Ι 141-216)</a:t>
            </a:r>
          </a:p>
          <a:p>
            <a:r>
              <a:rPr lang="el-GR" dirty="0"/>
              <a:t>ΥΠΟΔΟΥΛΩΣΗ ΤΩΝ ΕΛΛΗΝΙΚΩΝ ΦΥΛΩΝ ΤΗΣ ΔΥΤΙΚΗΣ Μ.  ΑΣΙΑΣ</a:t>
            </a:r>
          </a:p>
          <a:p>
            <a:r>
              <a:rPr lang="el-GR" dirty="0"/>
              <a:t>ΕΚΣΤΡΑΤΕΙΕΣ ΣΤΟ ΕΣΩΤΕΡΙΚΟ ΤΗΣ ΑΣΙΑΣ </a:t>
            </a:r>
          </a:p>
          <a:p>
            <a:r>
              <a:rPr lang="el-GR" dirty="0"/>
              <a:t>ΕΚΣΤΡΑΤΕΙΑ ΕΝΑΝΤΙΟΝ ΤΗΣ ΒΑΒΥΛΩΝΑΣ</a:t>
            </a:r>
          </a:p>
          <a:p>
            <a:pPr lvl="1"/>
            <a:r>
              <a:rPr lang="el-GR" dirty="0"/>
              <a:t>ΑΝΑΔΡΟΜΗ ΣΤΑ ΕΘΙΜΑ ΚΑΙ ΤΑ ΑΞΙΟΠΕΡΙΕΡΓΑ ΤΗΣ ΒΑΒΥΛΩΝΑΣ</a:t>
            </a:r>
          </a:p>
          <a:p>
            <a:pPr lvl="1"/>
            <a:endParaRPr lang="el-GR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23506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61F1F-102D-5BE1-5497-E30F5F8E9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B5B62-A327-22B9-D7C6-26531A858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ΚΥΡΟΣ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8FEDA-1A81-68E5-EF06-DBBB17E8E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l-GR" dirty="0"/>
          </a:p>
          <a:p>
            <a:pPr lvl="1"/>
            <a:r>
              <a:rPr lang="el-GR" dirty="0"/>
              <a:t>ΔΙΑΒΑΣΗ ΤΟΥ ΠΟΤΑΜΟΥ ΑΡΑΞΗ (Β. ΣΥΝΟΡΟ ΤΗΣ ΑΣΙΑΣ)</a:t>
            </a:r>
          </a:p>
          <a:p>
            <a:pPr lvl="1"/>
            <a:r>
              <a:rPr lang="el-GR" dirty="0"/>
              <a:t>Η ΤΟΜΥΡΙΣ, ΑΓΡΙΑ ΑΡΧΗΓΟΣ ΤΩΝ ΜΑΣΣΑΓΕΤΩΝ ΕΠΙΦΕΡΕΙ ΘΑΝΑΣΙΜΟ ΠΛΗΓΜΑ ΣΤΟΝ ΚΥΡΟ (Ι 201-214)</a:t>
            </a:r>
          </a:p>
          <a:p>
            <a:pPr lvl="1"/>
            <a:r>
              <a:rPr lang="el-GR" dirty="0"/>
              <a:t>ΕΘΙΜΑ ΑΥΤΟΥ ΤΟΥ ΑΓΡΙΟΥ ΚΑΙ ΕΛΕΥΘΕΡΟΥ ΛΑΟΥ (Ι 215-216)</a:t>
            </a:r>
          </a:p>
          <a:p>
            <a:pPr lvl="1"/>
            <a:endParaRPr lang="el-GR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1157419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31</TotalTime>
  <Words>169</Words>
  <Application>Microsoft Macintosh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Parcel</vt:lpstr>
      <vt:lpstr>ΒΙΒΛΙΟ ΠΡΩΤΟ </vt:lpstr>
      <vt:lpstr>ΕΞΕΤΑΣΗ ΠΡΩΤΩΝ ΣΥΓΚΡΟΥΣΕΩΝ  ΕΥΡΩΠΗΣ ΑΣΙΑΣ </vt:lpstr>
      <vt:lpstr>ΚΡΟΙΣΟΣ</vt:lpstr>
      <vt:lpstr>ΚΥΡΟΣ </vt:lpstr>
      <vt:lpstr>ΚΥΡΟΣ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Καρακάντζα Ευφημία</dc:creator>
  <cp:lastModifiedBy>Καρακάντζα Ευφημία</cp:lastModifiedBy>
  <cp:revision>1</cp:revision>
  <dcterms:created xsi:type="dcterms:W3CDTF">2026-03-03T14:36:15Z</dcterms:created>
  <dcterms:modified xsi:type="dcterms:W3CDTF">2026-03-03T15:08:04Z</dcterms:modified>
</cp:coreProperties>
</file>